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1" r:id="rId2"/>
    <p:sldMasterId id="2147483673" r:id="rId3"/>
  </p:sldMasterIdLst>
  <p:notesMasterIdLst>
    <p:notesMasterId r:id="rId52"/>
  </p:notesMasterIdLst>
  <p:sldIdLst>
    <p:sldId id="353" r:id="rId4"/>
    <p:sldId id="342" r:id="rId5"/>
    <p:sldId id="343" r:id="rId6"/>
    <p:sldId id="259" r:id="rId7"/>
    <p:sldId id="260" r:id="rId8"/>
    <p:sldId id="322" r:id="rId9"/>
    <p:sldId id="307" r:id="rId10"/>
    <p:sldId id="308" r:id="rId11"/>
    <p:sldId id="298" r:id="rId12"/>
    <p:sldId id="310" r:id="rId13"/>
    <p:sldId id="311" r:id="rId14"/>
    <p:sldId id="309" r:id="rId15"/>
    <p:sldId id="312" r:id="rId16"/>
    <p:sldId id="314" r:id="rId17"/>
    <p:sldId id="313" r:id="rId18"/>
    <p:sldId id="316" r:id="rId19"/>
    <p:sldId id="317" r:id="rId20"/>
    <p:sldId id="319" r:id="rId21"/>
    <p:sldId id="318" r:id="rId22"/>
    <p:sldId id="350" r:id="rId23"/>
    <p:sldId id="321" r:id="rId24"/>
    <p:sldId id="315" r:id="rId25"/>
    <p:sldId id="326" r:id="rId26"/>
    <p:sldId id="324" r:id="rId27"/>
    <p:sldId id="325" r:id="rId28"/>
    <p:sldId id="281" r:id="rId29"/>
    <p:sldId id="327" r:id="rId30"/>
    <p:sldId id="328" r:id="rId31"/>
    <p:sldId id="329" r:id="rId32"/>
    <p:sldId id="330" r:id="rId33"/>
    <p:sldId id="331" r:id="rId34"/>
    <p:sldId id="332" r:id="rId35"/>
    <p:sldId id="333" r:id="rId36"/>
    <p:sldId id="334" r:id="rId37"/>
    <p:sldId id="335" r:id="rId38"/>
    <p:sldId id="336" r:id="rId39"/>
    <p:sldId id="337" r:id="rId40"/>
    <p:sldId id="338" r:id="rId41"/>
    <p:sldId id="339" r:id="rId42"/>
    <p:sldId id="340" r:id="rId43"/>
    <p:sldId id="347" r:id="rId44"/>
    <p:sldId id="348" r:id="rId45"/>
    <p:sldId id="346" r:id="rId46"/>
    <p:sldId id="302" r:id="rId47"/>
    <p:sldId id="303" r:id="rId48"/>
    <p:sldId id="304" r:id="rId49"/>
    <p:sldId id="305" r:id="rId50"/>
    <p:sldId id="306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4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089" autoAdjust="0"/>
    <p:restoredTop sz="94660"/>
  </p:normalViewPr>
  <p:slideViewPr>
    <p:cSldViewPr snapToGrid="0" showGuides="1">
      <p:cViewPr varScale="1">
        <p:scale>
          <a:sx n="114" d="100"/>
          <a:sy n="114" d="100"/>
        </p:scale>
        <p:origin x="582" y="108"/>
      </p:cViewPr>
      <p:guideLst>
        <p:guide orient="horz" pos="2184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9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4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5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6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Hoja_de_c_lculo_de_Microsoft_Excel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3058-4F42-A115-4D29E799AA20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3058-4F42-A115-4D29E799AA20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3058-4F42-A115-4D29E799AA2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4300</c:v>
                </c:pt>
                <c:pt idx="1">
                  <c:v>3700</c:v>
                </c:pt>
                <c:pt idx="2">
                  <c:v>5050</c:v>
                </c:pt>
                <c:pt idx="3">
                  <c:v>3500</c:v>
                </c:pt>
                <c:pt idx="4">
                  <c:v>4500</c:v>
                </c:pt>
                <c:pt idx="5">
                  <c:v>6700</c:v>
                </c:pt>
                <c:pt idx="6">
                  <c:v>3600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FB68-4D7C-B10E-2DA17FED8A0B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</c:spPr>
          <c:marker>
            <c:symbol val="circle"/>
            <c:size val="5"/>
            <c:spPr>
              <a:solidFill>
                <a:schemeClr val="accent1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2400</c:v>
                </c:pt>
                <c:pt idx="1">
                  <c:v>4400</c:v>
                </c:pt>
                <c:pt idx="2">
                  <c:v>1800</c:v>
                </c:pt>
                <c:pt idx="3">
                  <c:v>2800</c:v>
                </c:pt>
                <c:pt idx="4">
                  <c:v>6700</c:v>
                </c:pt>
                <c:pt idx="5">
                  <c:v>5900</c:v>
                </c:pt>
                <c:pt idx="6">
                  <c:v>7700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FB68-4D7C-B10E-2DA17FED8A0B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19050">
              <a:solidFill>
                <a:schemeClr val="accent3"/>
              </a:solidFill>
            </a:ln>
          </c:spPr>
          <c:marker>
            <c:symbol val="circle"/>
            <c:size val="5"/>
            <c:spPr>
              <a:solidFill>
                <a:schemeClr val="accent3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2300</c:v>
                </c:pt>
                <c:pt idx="1">
                  <c:v>3500</c:v>
                </c:pt>
                <c:pt idx="2">
                  <c:v>3007</c:v>
                </c:pt>
                <c:pt idx="3">
                  <c:v>5200</c:v>
                </c:pt>
                <c:pt idx="4">
                  <c:v>3400</c:v>
                </c:pt>
                <c:pt idx="5">
                  <c:v>3500</c:v>
                </c:pt>
                <c:pt idx="6">
                  <c:v>6400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FB68-4D7C-B10E-2DA17FED8A0B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ln w="19050">
              <a:solidFill>
                <a:schemeClr val="accent4"/>
              </a:solidFill>
            </a:ln>
          </c:spPr>
          <c:marker>
            <c:symbol val="circle"/>
            <c:size val="5"/>
            <c:spPr>
              <a:solidFill>
                <a:schemeClr val="accent4"/>
              </a:solidFill>
              <a:ln>
                <a:noFill/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Sheet1!$E$2:$E$8</c:f>
              <c:numCache>
                <c:formatCode>General</c:formatCode>
                <c:ptCount val="7"/>
                <c:pt idx="0">
                  <c:v>5500</c:v>
                </c:pt>
                <c:pt idx="1">
                  <c:v>8200</c:v>
                </c:pt>
                <c:pt idx="2">
                  <c:v>6700</c:v>
                </c:pt>
                <c:pt idx="3">
                  <c:v>7800</c:v>
                </c:pt>
                <c:pt idx="4">
                  <c:v>5500</c:v>
                </c:pt>
                <c:pt idx="5">
                  <c:v>9000</c:v>
                </c:pt>
                <c:pt idx="6">
                  <c:v>9500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3-FB68-4D7C-B10E-2DA17FED8A0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550931840"/>
        <c:axId val="552397824"/>
      </c:lineChart>
      <c:catAx>
        <c:axId val="55093184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552397824"/>
        <c:crosses val="autoZero"/>
        <c:auto val="1"/>
        <c:lblAlgn val="ctr"/>
        <c:lblOffset val="100"/>
        <c:noMultiLvlLbl val="0"/>
      </c:catAx>
      <c:valAx>
        <c:axId val="552397824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5509318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C5EA-44F6-AEC6-2CE0FA4CC02E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C5EA-44F6-AEC6-2CE0FA4CC02E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C5EA-44F6-AEC6-2CE0FA4CC0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E422-4D5C-BD87-4052BA5F5296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E422-4D5C-BD87-4052BA5F5296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422-4D5C-BD87-4052BA5F52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33009666146416E-2"/>
          <c:y val="0"/>
          <c:w val="0.90152633558416406"/>
          <c:h val="0.997836670733749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DB96-4E6A-9856-8F5CFD40741E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DB96-4E6A-9856-8F5CFD40741E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55</c:v>
                </c:pt>
                <c:pt idx="1">
                  <c:v>30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B96-4E6A-9856-8F5CFD4074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44920950180799"/>
          <c:y val="6.9859291285741004E-2"/>
          <c:w val="0.70551784182982402"/>
          <c:h val="0.860281417428518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5DAC-4A45-A7A2-27DA9CD10E78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5DAC-4A45-A7A2-27DA9CD10E78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DAC-4A45-A7A2-27DA9CD10E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44920950180799"/>
          <c:y val="6.9859291285741004E-2"/>
          <c:w val="0.70551784182982402"/>
          <c:h val="0.860281417428518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EBED-463B-B33F-182777A77A78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EBED-463B-B33F-182777A77A78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30</c:v>
                </c:pt>
                <c:pt idx="1">
                  <c:v>70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BED-463B-B33F-182777A77A7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44920950180799"/>
          <c:y val="6.9859291285741004E-2"/>
          <c:w val="0.70551784182982402"/>
          <c:h val="0.860281417428518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D626-4EC4-A1B6-D9A1FBBEAF28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D626-4EC4-A1B6-D9A1FBBEAF28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626-4EC4-A1B6-D9A1FBBEAF2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244920950180799"/>
          <c:y val="6.9859291285741004E-2"/>
          <c:w val="0.70551784182982402"/>
          <c:h val="0.86028141742851805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E0EB-4853-816D-BC4B74ECC40E}"/>
              </c:ext>
            </c:extLst>
          </c:dPt>
          <c:dPt>
            <c:idx val="1"/>
            <c:bubble3D val="0"/>
            <c:spPr>
              <a:solidFill>
                <a:schemeClr val="bg1">
                  <a:lumMod val="9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E0EB-4853-816D-BC4B74ECC40E}"/>
              </c:ext>
            </c:extLst>
          </c:dPt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20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E0EB-4853-816D-BC4B74ECC40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4"/>
      </c:doughnutChart>
    </c:plotArea>
    <c:plotVisOnly val="1"/>
    <c:dispBlanksAs val="gap"/>
    <c:showDLblsOverMax val="0"/>
  </c:chart>
  <c:spPr>
    <a:ln>
      <a:noFill/>
    </a:ln>
  </c:spPr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s-E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Pt>
            <c:idx val="0"/>
            <c:invertIfNegative val="0"/>
            <c:bubble3D val="0"/>
            <c:extLst>
              <c:ext xmlns:c16="http://schemas.microsoft.com/office/drawing/2014/chart" uri="{C3380CC4-5D6E-409C-BE32-E72D297353CC}">
                <c16:uniqueId val="{00000000-E2B7-4BA2-BC68-0671B6B1643E}"/>
              </c:ext>
            </c:extLst>
          </c:dPt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2-E2B7-4BA2-BC68-0671B6B1643E}"/>
              </c:ext>
            </c:extLst>
          </c:dPt>
          <c:dPt>
            <c:idx val="2"/>
            <c:invertIfNegative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4-E2B7-4BA2-BC68-0671B6B1643E}"/>
              </c:ext>
            </c:extLst>
          </c:dPt>
          <c:dPt>
            <c:idx val="3"/>
            <c:invertIfNegative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6-E2B7-4BA2-BC68-0671B6B1643E}"/>
              </c:ext>
            </c:extLst>
          </c:dPt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75</c:v>
                </c:pt>
                <c:pt idx="1">
                  <c:v>35</c:v>
                </c:pt>
                <c:pt idx="2">
                  <c:v>50</c:v>
                </c:pt>
                <c:pt idx="3">
                  <c:v>85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E2B7-4BA2-BC68-0671B6B1643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392"/>
        <c:overlap val="100"/>
        <c:axId val="771264512"/>
        <c:axId val="771266432"/>
      </c:barChart>
      <c:catAx>
        <c:axId val="771264512"/>
        <c:scaling>
          <c:orientation val="minMax"/>
        </c:scaling>
        <c:delete val="1"/>
        <c:axPos val="b"/>
        <c:numFmt formatCode="General" sourceLinked="0"/>
        <c:majorTickMark val="out"/>
        <c:minorTickMark val="none"/>
        <c:tickLblPos val="nextTo"/>
        <c:crossAx val="771266432"/>
        <c:crosses val="autoZero"/>
        <c:auto val="1"/>
        <c:lblAlgn val="ctr"/>
        <c:lblOffset val="100"/>
        <c:noMultiLvlLbl val="0"/>
      </c:catAx>
      <c:valAx>
        <c:axId val="771266432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7712645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AAAF045-FEF6-43EA-9CDC-C84FC3F85E9C}" type="datetimeFigureOut">
              <a:rPr lang="en-US" smtClean="0"/>
              <a:t>11/23/2023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52F1279-6CE4-4169-83D3-4483097B6907}" type="slidenum">
              <a:rPr lang="en-US" smtClean="0"/>
              <a:t>‹Nº›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558990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76917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1A601D8C-87EF-4CF3-9923-634651660609}"/>
              </a:ext>
            </a:extLst>
          </p:cNvPr>
          <p:cNvGrpSpPr/>
          <p:nvPr userDrawn="1"/>
        </p:nvGrpSpPr>
        <p:grpSpPr>
          <a:xfrm>
            <a:off x="137279" y="5196396"/>
            <a:ext cx="7422020" cy="761778"/>
            <a:chOff x="3686398" y="4267905"/>
            <a:chExt cx="4760612" cy="67908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82D7BF2-F0ED-4BBB-A9C1-5E46FF8D1995}"/>
                </a:ext>
              </a:extLst>
            </p:cNvPr>
            <p:cNvSpPr/>
            <p:nvPr/>
          </p:nvSpPr>
          <p:spPr>
            <a:xfrm>
              <a:off x="7255458" y="4273456"/>
              <a:ext cx="1191552" cy="672919"/>
            </a:xfrm>
            <a:custGeom>
              <a:avLst/>
              <a:gdLst>
                <a:gd name="connsiteX0" fmla="*/ 2252186 w 2257425"/>
                <a:gd name="connsiteY0" fmla="*/ 1188244 h 1190625"/>
                <a:gd name="connsiteX1" fmla="*/ 7144 w 2257425"/>
                <a:gd name="connsiteY1" fmla="*/ 1188244 h 1190625"/>
                <a:gd name="connsiteX2" fmla="*/ 7144 w 2257425"/>
                <a:gd name="connsiteY2" fmla="*/ 7144 h 1190625"/>
                <a:gd name="connsiteX3" fmla="*/ 2252186 w 2257425"/>
                <a:gd name="connsiteY3" fmla="*/ 7144 h 1190625"/>
                <a:gd name="connsiteX4" fmla="*/ 1729264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2252186" y="1188244"/>
                  </a:moveTo>
                  <a:lnTo>
                    <a:pt x="7144" y="1188244"/>
                  </a:lnTo>
                  <a:lnTo>
                    <a:pt x="7144" y="7144"/>
                  </a:lnTo>
                  <a:lnTo>
                    <a:pt x="2252186" y="7144"/>
                  </a:lnTo>
                  <a:lnTo>
                    <a:pt x="1729264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B2D42145-BBE3-4BA5-BE0B-DF885250FC88}"/>
                </a:ext>
              </a:extLst>
            </p:cNvPr>
            <p:cNvSpPr/>
            <p:nvPr/>
          </p:nvSpPr>
          <p:spPr>
            <a:xfrm>
              <a:off x="7255458" y="4552282"/>
              <a:ext cx="659904" cy="394709"/>
            </a:xfrm>
            <a:custGeom>
              <a:avLst/>
              <a:gdLst>
                <a:gd name="connsiteX0" fmla="*/ 7144 w 1019175"/>
                <a:gd name="connsiteY0" fmla="*/ 7144 h 609600"/>
                <a:gd name="connsiteX1" fmla="*/ 1012984 w 1019175"/>
                <a:gd name="connsiteY1" fmla="*/ 15716 h 609600"/>
                <a:gd name="connsiteX2" fmla="*/ 7144 w 101917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9175" h="609600">
                  <a:moveTo>
                    <a:pt x="7144" y="7144"/>
                  </a:moveTo>
                  <a:lnTo>
                    <a:pt x="1012984" y="15716"/>
                  </a:lnTo>
                  <a:lnTo>
                    <a:pt x="7144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AC61C7B-4729-4B90-B36E-9A91E9F5783D}"/>
                </a:ext>
              </a:extLst>
            </p:cNvPr>
            <p:cNvSpPr/>
            <p:nvPr/>
          </p:nvSpPr>
          <p:spPr>
            <a:xfrm>
              <a:off x="3686398" y="4267905"/>
              <a:ext cx="1191553" cy="672919"/>
            </a:xfrm>
            <a:custGeom>
              <a:avLst/>
              <a:gdLst>
                <a:gd name="connsiteX0" fmla="*/ 7144 w 2257425"/>
                <a:gd name="connsiteY0" fmla="*/ 1188244 h 1190625"/>
                <a:gd name="connsiteX1" fmla="*/ 2252186 w 2257425"/>
                <a:gd name="connsiteY1" fmla="*/ 1188244 h 1190625"/>
                <a:gd name="connsiteX2" fmla="*/ 2252186 w 2257425"/>
                <a:gd name="connsiteY2" fmla="*/ 7144 h 1190625"/>
                <a:gd name="connsiteX3" fmla="*/ 7144 w 2257425"/>
                <a:gd name="connsiteY3" fmla="*/ 7144 h 1190625"/>
                <a:gd name="connsiteX4" fmla="*/ 531019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7144" y="1188244"/>
                  </a:moveTo>
                  <a:lnTo>
                    <a:pt x="2252186" y="1188244"/>
                  </a:lnTo>
                  <a:lnTo>
                    <a:pt x="2252186" y="7144"/>
                  </a:lnTo>
                  <a:lnTo>
                    <a:pt x="7144" y="7144"/>
                  </a:lnTo>
                  <a:lnTo>
                    <a:pt x="531019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D227594-1F41-4504-833A-CB445EBCAF13}"/>
                </a:ext>
              </a:extLst>
            </p:cNvPr>
            <p:cNvSpPr/>
            <p:nvPr/>
          </p:nvSpPr>
          <p:spPr>
            <a:xfrm>
              <a:off x="4276637" y="4546731"/>
              <a:ext cx="598231" cy="394709"/>
            </a:xfrm>
            <a:custGeom>
              <a:avLst/>
              <a:gdLst>
                <a:gd name="connsiteX0" fmla="*/ 923449 w 923925"/>
                <a:gd name="connsiteY0" fmla="*/ 7144 h 609600"/>
                <a:gd name="connsiteX1" fmla="*/ 7144 w 923925"/>
                <a:gd name="connsiteY1" fmla="*/ 15716 h 609600"/>
                <a:gd name="connsiteX2" fmla="*/ 923449 w 92392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3925" h="609600">
                  <a:moveTo>
                    <a:pt x="923449" y="7144"/>
                  </a:moveTo>
                  <a:lnTo>
                    <a:pt x="7144" y="15716"/>
                  </a:lnTo>
                  <a:lnTo>
                    <a:pt x="923449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8A434A36-B962-4C6A-AFF8-8FF2C7C7E80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960303" y="2073463"/>
            <a:ext cx="3775972" cy="401458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958567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266748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6EA1BEB-CA23-4BDA-ABE4-1C3DD68D5A74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676669" y="924448"/>
            <a:ext cx="5298456" cy="5009104"/>
          </a:xfrm>
          <a:custGeom>
            <a:avLst/>
            <a:gdLst>
              <a:gd name="connsiteX0" fmla="*/ 383512 w 4232031"/>
              <a:gd name="connsiteY0" fmla="*/ 152400 h 4000919"/>
              <a:gd name="connsiteX1" fmla="*/ 4232031 w 4232031"/>
              <a:gd name="connsiteY1" fmla="*/ 152400 h 4000919"/>
              <a:gd name="connsiteX2" fmla="*/ 4232031 w 4232031"/>
              <a:gd name="connsiteY2" fmla="*/ 4000919 h 4000919"/>
              <a:gd name="connsiteX3" fmla="*/ 0 w 4232031"/>
              <a:gd name="connsiteY3" fmla="*/ 0 h 4000919"/>
              <a:gd name="connsiteX4" fmla="*/ 3848519 w 4232031"/>
              <a:gd name="connsiteY4" fmla="*/ 3848519 h 4000919"/>
              <a:gd name="connsiteX5" fmla="*/ 0 w 4232031"/>
              <a:gd name="connsiteY5" fmla="*/ 3848519 h 4000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32031" h="4000919">
                <a:moveTo>
                  <a:pt x="383512" y="152400"/>
                </a:moveTo>
                <a:lnTo>
                  <a:pt x="4232031" y="152400"/>
                </a:lnTo>
                <a:lnTo>
                  <a:pt x="4232031" y="4000919"/>
                </a:lnTo>
                <a:close/>
                <a:moveTo>
                  <a:pt x="0" y="0"/>
                </a:moveTo>
                <a:lnTo>
                  <a:pt x="3848519" y="3848519"/>
                </a:lnTo>
                <a:lnTo>
                  <a:pt x="0" y="3848519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6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2660639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883796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C70177A7-4E03-44B8-A2CB-D0A1D472671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1149362" y="389541"/>
            <a:ext cx="6078918" cy="6078918"/>
          </a:xfrm>
          <a:prstGeom prst="diamond">
            <a:avLst/>
          </a:prstGeom>
          <a:solidFill>
            <a:schemeClr val="bg1">
              <a:lumMod val="95000"/>
            </a:schemeClr>
          </a:solidFill>
          <a:ln w="508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007429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557430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40B5F49E-66FE-4593-954D-A687B02FEB1A}"/>
              </a:ext>
            </a:extLst>
          </p:cNvPr>
          <p:cNvGrpSpPr/>
          <p:nvPr userDrawn="1"/>
        </p:nvGrpSpPr>
        <p:grpSpPr>
          <a:xfrm>
            <a:off x="718102" y="1880559"/>
            <a:ext cx="2322343" cy="4082558"/>
            <a:chOff x="445712" y="1449040"/>
            <a:chExt cx="2113018" cy="3924176"/>
          </a:xfrm>
        </p:grpSpPr>
        <p:sp>
          <p:nvSpPr>
            <p:cNvPr id="3" name="Rounded Rectangle 5">
              <a:extLst>
                <a:ext uri="{FF2B5EF4-FFF2-40B4-BE49-F238E27FC236}">
                  <a16:creationId xmlns:a16="http://schemas.microsoft.com/office/drawing/2014/main" id="{391EE0D7-BF49-4901-A327-916CFE4DB65A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4" name="Rectangle 6">
              <a:extLst>
                <a:ext uri="{FF2B5EF4-FFF2-40B4-BE49-F238E27FC236}">
                  <a16:creationId xmlns:a16="http://schemas.microsoft.com/office/drawing/2014/main" id="{9F078635-C768-45B6-8A7E-22933963C81E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grpSp>
          <p:nvGrpSpPr>
            <p:cNvPr id="5" name="Group 7">
              <a:extLst>
                <a:ext uri="{FF2B5EF4-FFF2-40B4-BE49-F238E27FC236}">
                  <a16:creationId xmlns:a16="http://schemas.microsoft.com/office/drawing/2014/main" id="{72526B96-1B30-4FC2-968D-62244B5F99C2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6" name="Oval 8">
                <a:extLst>
                  <a:ext uri="{FF2B5EF4-FFF2-40B4-BE49-F238E27FC236}">
                    <a16:creationId xmlns:a16="http://schemas.microsoft.com/office/drawing/2014/main" id="{A16DA833-1793-4AF3-B9ED-EB74198EF88C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  <p:sp>
            <p:nvSpPr>
              <p:cNvPr id="7" name="Rounded Rectangle 10">
                <a:extLst>
                  <a:ext uri="{FF2B5EF4-FFF2-40B4-BE49-F238E27FC236}">
                    <a16:creationId xmlns:a16="http://schemas.microsoft.com/office/drawing/2014/main" id="{330A07BC-B9E7-48E3-90C4-A9855C551B1F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800"/>
              </a:p>
            </p:txBody>
          </p:sp>
        </p:grpSp>
      </p:grp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A47741EB-837D-4EB1-B5E7-90B749DB15A6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818388" y="2231068"/>
            <a:ext cx="2105967" cy="327138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600">
                <a:latin typeface="Arial" pitchFamily="34" charset="0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DF4843EF-5381-4918-9006-F0F8DD96B0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91176" y="1"/>
            <a:ext cx="6605602" cy="6866390"/>
          </a:xfrm>
          <a:custGeom>
            <a:avLst/>
            <a:gdLst>
              <a:gd name="connsiteX0" fmla="*/ 0 w 4427984"/>
              <a:gd name="connsiteY0" fmla="*/ 0 h 6866389"/>
              <a:gd name="connsiteX1" fmla="*/ 4427984 w 4427984"/>
              <a:gd name="connsiteY1" fmla="*/ 0 h 6866389"/>
              <a:gd name="connsiteX2" fmla="*/ 4427984 w 4427984"/>
              <a:gd name="connsiteY2" fmla="*/ 6866389 h 6866389"/>
              <a:gd name="connsiteX3" fmla="*/ 0 w 4427984"/>
              <a:gd name="connsiteY3" fmla="*/ 6866389 h 6866389"/>
              <a:gd name="connsiteX4" fmla="*/ 0 w 4427984"/>
              <a:gd name="connsiteY4" fmla="*/ 0 h 6866389"/>
              <a:gd name="connsiteX0" fmla="*/ 595618 w 4427984"/>
              <a:gd name="connsiteY0" fmla="*/ 0 h 6883167"/>
              <a:gd name="connsiteX1" fmla="*/ 4427984 w 4427984"/>
              <a:gd name="connsiteY1" fmla="*/ 16778 h 6883167"/>
              <a:gd name="connsiteX2" fmla="*/ 4427984 w 4427984"/>
              <a:gd name="connsiteY2" fmla="*/ 6883167 h 6883167"/>
              <a:gd name="connsiteX3" fmla="*/ 0 w 4427984"/>
              <a:gd name="connsiteY3" fmla="*/ 6883167 h 6883167"/>
              <a:gd name="connsiteX4" fmla="*/ 595618 w 4427984"/>
              <a:gd name="connsiteY4" fmla="*/ 0 h 6883167"/>
              <a:gd name="connsiteX0" fmla="*/ 1258348 w 5090714"/>
              <a:gd name="connsiteY0" fmla="*/ 0 h 6883167"/>
              <a:gd name="connsiteX1" fmla="*/ 5090714 w 5090714"/>
              <a:gd name="connsiteY1" fmla="*/ 16778 h 6883167"/>
              <a:gd name="connsiteX2" fmla="*/ 5090714 w 5090714"/>
              <a:gd name="connsiteY2" fmla="*/ 6883167 h 6883167"/>
              <a:gd name="connsiteX3" fmla="*/ 0 w 5090714"/>
              <a:gd name="connsiteY3" fmla="*/ 6874779 h 6883167"/>
              <a:gd name="connsiteX4" fmla="*/ 1258348 w 5090714"/>
              <a:gd name="connsiteY4" fmla="*/ 0 h 6883167"/>
              <a:gd name="connsiteX0" fmla="*/ 1493240 w 5090714"/>
              <a:gd name="connsiteY0" fmla="*/ 0 h 6883167"/>
              <a:gd name="connsiteX1" fmla="*/ 5090714 w 5090714"/>
              <a:gd name="connsiteY1" fmla="*/ 16778 h 6883167"/>
              <a:gd name="connsiteX2" fmla="*/ 5090714 w 5090714"/>
              <a:gd name="connsiteY2" fmla="*/ 6883167 h 6883167"/>
              <a:gd name="connsiteX3" fmla="*/ 0 w 5090714"/>
              <a:gd name="connsiteY3" fmla="*/ 6874779 h 6883167"/>
              <a:gd name="connsiteX4" fmla="*/ 1493240 w 5090714"/>
              <a:gd name="connsiteY4" fmla="*/ 0 h 6883167"/>
              <a:gd name="connsiteX0" fmla="*/ 1459684 w 5090714"/>
              <a:gd name="connsiteY0" fmla="*/ 0 h 6866389"/>
              <a:gd name="connsiteX1" fmla="*/ 5090714 w 5090714"/>
              <a:gd name="connsiteY1" fmla="*/ 0 h 6866389"/>
              <a:gd name="connsiteX2" fmla="*/ 5090714 w 5090714"/>
              <a:gd name="connsiteY2" fmla="*/ 6866389 h 6866389"/>
              <a:gd name="connsiteX3" fmla="*/ 0 w 5090714"/>
              <a:gd name="connsiteY3" fmla="*/ 6858001 h 6866389"/>
              <a:gd name="connsiteX4" fmla="*/ 1459684 w 5090714"/>
              <a:gd name="connsiteY4" fmla="*/ 0 h 6866389"/>
              <a:gd name="connsiteX0" fmla="*/ 1711354 w 5090714"/>
              <a:gd name="connsiteY0" fmla="*/ 0 h 6874778"/>
              <a:gd name="connsiteX1" fmla="*/ 5090714 w 5090714"/>
              <a:gd name="connsiteY1" fmla="*/ 8389 h 6874778"/>
              <a:gd name="connsiteX2" fmla="*/ 5090714 w 5090714"/>
              <a:gd name="connsiteY2" fmla="*/ 6874778 h 6874778"/>
              <a:gd name="connsiteX3" fmla="*/ 0 w 5090714"/>
              <a:gd name="connsiteY3" fmla="*/ 6866390 h 6874778"/>
              <a:gd name="connsiteX4" fmla="*/ 1711354 w 5090714"/>
              <a:gd name="connsiteY4" fmla="*/ 0 h 6874778"/>
              <a:gd name="connsiteX0" fmla="*/ 1937857 w 5317217"/>
              <a:gd name="connsiteY0" fmla="*/ 0 h 6874779"/>
              <a:gd name="connsiteX1" fmla="*/ 5317217 w 5317217"/>
              <a:gd name="connsiteY1" fmla="*/ 8389 h 6874779"/>
              <a:gd name="connsiteX2" fmla="*/ 5317217 w 5317217"/>
              <a:gd name="connsiteY2" fmla="*/ 6874778 h 6874779"/>
              <a:gd name="connsiteX3" fmla="*/ 0 w 5317217"/>
              <a:gd name="connsiteY3" fmla="*/ 6874779 h 6874779"/>
              <a:gd name="connsiteX4" fmla="*/ 1937857 w 5317217"/>
              <a:gd name="connsiteY4" fmla="*/ 0 h 6874779"/>
              <a:gd name="connsiteX0" fmla="*/ 1280632 w 5317217"/>
              <a:gd name="connsiteY0" fmla="*/ 10661 h 6866390"/>
              <a:gd name="connsiteX1" fmla="*/ 5317217 w 5317217"/>
              <a:gd name="connsiteY1" fmla="*/ 0 h 6866390"/>
              <a:gd name="connsiteX2" fmla="*/ 5317217 w 5317217"/>
              <a:gd name="connsiteY2" fmla="*/ 6866389 h 6866390"/>
              <a:gd name="connsiteX3" fmla="*/ 0 w 5317217"/>
              <a:gd name="connsiteY3" fmla="*/ 6866390 h 6866390"/>
              <a:gd name="connsiteX4" fmla="*/ 1280632 w 5317217"/>
              <a:gd name="connsiteY4" fmla="*/ 10661 h 6866390"/>
              <a:gd name="connsiteX0" fmla="*/ 1280632 w 5317217"/>
              <a:gd name="connsiteY0" fmla="*/ 1136 h 6866390"/>
              <a:gd name="connsiteX1" fmla="*/ 5317217 w 5317217"/>
              <a:gd name="connsiteY1" fmla="*/ 0 h 6866390"/>
              <a:gd name="connsiteX2" fmla="*/ 5317217 w 5317217"/>
              <a:gd name="connsiteY2" fmla="*/ 6866389 h 6866390"/>
              <a:gd name="connsiteX3" fmla="*/ 0 w 5317217"/>
              <a:gd name="connsiteY3" fmla="*/ 6866390 h 6866390"/>
              <a:gd name="connsiteX4" fmla="*/ 1280632 w 5317217"/>
              <a:gd name="connsiteY4" fmla="*/ 1136 h 6866390"/>
              <a:gd name="connsiteX0" fmla="*/ 1413982 w 5450567"/>
              <a:gd name="connsiteY0" fmla="*/ 1136 h 6866390"/>
              <a:gd name="connsiteX1" fmla="*/ 5450567 w 5450567"/>
              <a:gd name="connsiteY1" fmla="*/ 0 h 6866390"/>
              <a:gd name="connsiteX2" fmla="*/ 5450567 w 5450567"/>
              <a:gd name="connsiteY2" fmla="*/ 6866389 h 6866390"/>
              <a:gd name="connsiteX3" fmla="*/ 0 w 5450567"/>
              <a:gd name="connsiteY3" fmla="*/ 6866390 h 6866390"/>
              <a:gd name="connsiteX4" fmla="*/ 1413982 w 5450567"/>
              <a:gd name="connsiteY4" fmla="*/ 1136 h 686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50567" h="6866390">
                <a:moveTo>
                  <a:pt x="1413982" y="1136"/>
                </a:moveTo>
                <a:lnTo>
                  <a:pt x="5450567" y="0"/>
                </a:lnTo>
                <a:lnTo>
                  <a:pt x="5450567" y="6866389"/>
                </a:lnTo>
                <a:lnTo>
                  <a:pt x="0" y="6866390"/>
                </a:lnTo>
                <a:lnTo>
                  <a:pt x="1413982" y="113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5097400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1636620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410C9209-A599-4237-9ADB-136857A2A2FD}"/>
              </a:ext>
            </a:extLst>
          </p:cNvPr>
          <p:cNvSpPr/>
          <p:nvPr userDrawn="1"/>
        </p:nvSpPr>
        <p:spPr>
          <a:xfrm>
            <a:off x="0" y="5724052"/>
            <a:ext cx="7228116" cy="53005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A80E3BA-99BC-4B2B-AF72-5E15B2E1E8BA}"/>
              </a:ext>
            </a:extLst>
          </p:cNvPr>
          <p:cNvGrpSpPr/>
          <p:nvPr userDrawn="1"/>
        </p:nvGrpSpPr>
        <p:grpSpPr>
          <a:xfrm>
            <a:off x="738218" y="2580613"/>
            <a:ext cx="6123410" cy="3364399"/>
            <a:chOff x="-548507" y="477868"/>
            <a:chExt cx="11570449" cy="6357177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3B1E9811-5007-49A7-8BAD-7DDB7897EA37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22D62DC-DA7D-4B45-A085-ABAAAB8D3F2C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B34BB7A-06E5-40B9-9EF2-9E0067373B81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7688666-3AE5-44F1-A26F-76D56636F5AE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9CC1171-A9EF-405B-A1F5-6FE9493305C8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A1915F51-CC99-48B7-AE95-AF82937FD069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1659B273-7C75-4BD5-943A-09A06D5C4010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: Rounded Corners 14">
                <a:extLst>
                  <a:ext uri="{FF2B5EF4-FFF2-40B4-BE49-F238E27FC236}">
                    <a16:creationId xmlns:a16="http://schemas.microsoft.com/office/drawing/2014/main" id="{1AC8DB10-851E-4B55-9C84-D7CCBE70F46C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11EF455D-6D30-4D05-8CF0-915B3DA80284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id="{DA431320-F592-4F4D-B31B-86737195D447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228645DE-6CE1-43E9-B486-5018EA65ACA1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3361B3C-1719-489C-90D6-F35295541E56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16" name="Picture Placeholder 2">
            <a:extLst>
              <a:ext uri="{FF2B5EF4-FFF2-40B4-BE49-F238E27FC236}">
                <a16:creationId xmlns:a16="http://schemas.microsoft.com/office/drawing/2014/main" id="{FA6C84D2-6712-4161-AAF9-6D498726FACB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1560919" y="2771971"/>
            <a:ext cx="4535081" cy="272359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E68E9B98-41B4-49C8-B2DC-737427E0F3A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9649280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483091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506671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960406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44639275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1367658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472024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8993242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4496944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58394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232006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E44E485D-F061-4256-9B42-07816753613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995168" y="2551897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solidFill>
              <a:schemeClr val="accent3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5494FBCF-1EAB-467D-9782-706F020ADD0F}"/>
              </a:ext>
            </a:extLst>
          </p:cNvPr>
          <p:cNvSpPr>
            <a:spLocks noGrp="1"/>
          </p:cNvSpPr>
          <p:nvPr>
            <p:ph type="pic" sz="quarter" idx="57" hasCustomPrompt="1"/>
          </p:nvPr>
        </p:nvSpPr>
        <p:spPr>
          <a:xfrm>
            <a:off x="4495312" y="2551897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solidFill>
              <a:schemeClr val="accent2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4610F384-5E75-4F92-BAB1-965ADF18D05C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7995455" y="2551897"/>
            <a:ext cx="2160000" cy="2160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solidFill>
              <a:schemeClr val="accent1"/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686641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888B8709-5937-49FC-BDA0-486378336BAE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762751" y="291475"/>
            <a:ext cx="4711866" cy="6237565"/>
          </a:xfrm>
          <a:custGeom>
            <a:avLst/>
            <a:gdLst>
              <a:gd name="connsiteX0" fmla="*/ 2605906 w 4711866"/>
              <a:gd name="connsiteY0" fmla="*/ 5612592 h 6237565"/>
              <a:gd name="connsiteX1" fmla="*/ 2720983 w 4711866"/>
              <a:gd name="connsiteY1" fmla="*/ 5640411 h 6237565"/>
              <a:gd name="connsiteX2" fmla="*/ 2717911 w 4711866"/>
              <a:gd name="connsiteY2" fmla="*/ 5852978 h 6237565"/>
              <a:gd name="connsiteX3" fmla="*/ 2783647 w 4711866"/>
              <a:gd name="connsiteY3" fmla="*/ 6070460 h 6237565"/>
              <a:gd name="connsiteX4" fmla="*/ 2856756 w 4711866"/>
              <a:gd name="connsiteY4" fmla="*/ 6236337 h 6237565"/>
              <a:gd name="connsiteX5" fmla="*/ 2362198 w 4711866"/>
              <a:gd name="connsiteY5" fmla="*/ 6237565 h 6237565"/>
              <a:gd name="connsiteX6" fmla="*/ 2356054 w 4711866"/>
              <a:gd name="connsiteY6" fmla="*/ 6237565 h 6237565"/>
              <a:gd name="connsiteX7" fmla="*/ 2349911 w 4711866"/>
              <a:gd name="connsiteY7" fmla="*/ 6237565 h 6237565"/>
              <a:gd name="connsiteX8" fmla="*/ 1855353 w 4711866"/>
              <a:gd name="connsiteY8" fmla="*/ 6236337 h 6237565"/>
              <a:gd name="connsiteX9" fmla="*/ 1928462 w 4711866"/>
              <a:gd name="connsiteY9" fmla="*/ 6070460 h 6237565"/>
              <a:gd name="connsiteX10" fmla="*/ 1994198 w 4711866"/>
              <a:gd name="connsiteY10" fmla="*/ 5852978 h 6237565"/>
              <a:gd name="connsiteX11" fmla="*/ 1991126 w 4711866"/>
              <a:gd name="connsiteY11" fmla="*/ 5640411 h 6237565"/>
              <a:gd name="connsiteX12" fmla="*/ 2138572 w 4711866"/>
              <a:gd name="connsiteY12" fmla="*/ 5613379 h 6237565"/>
              <a:gd name="connsiteX13" fmla="*/ 2349911 w 4711866"/>
              <a:gd name="connsiteY13" fmla="*/ 5613993 h 6237565"/>
              <a:gd name="connsiteX14" fmla="*/ 2356054 w 4711866"/>
              <a:gd name="connsiteY14" fmla="*/ 5613993 h 6237565"/>
              <a:gd name="connsiteX15" fmla="*/ 2362198 w 4711866"/>
              <a:gd name="connsiteY15" fmla="*/ 5613993 h 6237565"/>
              <a:gd name="connsiteX16" fmla="*/ 2573537 w 4711866"/>
              <a:gd name="connsiteY16" fmla="*/ 5613379 h 6237565"/>
              <a:gd name="connsiteX17" fmla="*/ 2605906 w 4711866"/>
              <a:gd name="connsiteY17" fmla="*/ 5612592 h 6237565"/>
              <a:gd name="connsiteX18" fmla="*/ 3938736 w 4711866"/>
              <a:gd name="connsiteY18" fmla="*/ 4744755 h 6237565"/>
              <a:gd name="connsiteX19" fmla="*/ 4371345 w 4711866"/>
              <a:gd name="connsiteY19" fmla="*/ 4797513 h 6237565"/>
              <a:gd name="connsiteX20" fmla="*/ 4707589 w 4711866"/>
              <a:gd name="connsiteY20" fmla="*/ 5091176 h 6237565"/>
              <a:gd name="connsiteX21" fmla="*/ 4240127 w 4711866"/>
              <a:gd name="connsiteY21" fmla="*/ 5392826 h 6237565"/>
              <a:gd name="connsiteX22" fmla="*/ 364739 w 4711866"/>
              <a:gd name="connsiteY22" fmla="*/ 5481907 h 6237565"/>
              <a:gd name="connsiteX23" fmla="*/ 163 w 4711866"/>
              <a:gd name="connsiteY23" fmla="*/ 5454876 h 6237565"/>
              <a:gd name="connsiteX24" fmla="*/ 356537 w 4711866"/>
              <a:gd name="connsiteY24" fmla="*/ 5343677 h 6237565"/>
              <a:gd name="connsiteX25" fmla="*/ 3500537 w 4711866"/>
              <a:gd name="connsiteY25" fmla="*/ 4755123 h 6237565"/>
              <a:gd name="connsiteX26" fmla="*/ 3938736 w 4711866"/>
              <a:gd name="connsiteY26" fmla="*/ 4744755 h 6237565"/>
              <a:gd name="connsiteX27" fmla="*/ 2238609 w 4711866"/>
              <a:gd name="connsiteY27" fmla="*/ 4327030 h 6237565"/>
              <a:gd name="connsiteX28" fmla="*/ 3331296 w 4711866"/>
              <a:gd name="connsiteY28" fmla="*/ 4387122 h 6237565"/>
              <a:gd name="connsiteX29" fmla="*/ 4230434 w 4711866"/>
              <a:gd name="connsiteY29" fmla="*/ 4526582 h 6237565"/>
              <a:gd name="connsiteX30" fmla="*/ 1310100 w 4711866"/>
              <a:gd name="connsiteY30" fmla="*/ 5008237 h 6237565"/>
              <a:gd name="connsiteX31" fmla="*/ 387105 w 4711866"/>
              <a:gd name="connsiteY31" fmla="*/ 5167970 h 6237565"/>
              <a:gd name="connsiteX32" fmla="*/ 52351 w 4711866"/>
              <a:gd name="connsiteY32" fmla="*/ 5058000 h 6237565"/>
              <a:gd name="connsiteX33" fmla="*/ 93357 w 4711866"/>
              <a:gd name="connsiteY33" fmla="*/ 4906253 h 6237565"/>
              <a:gd name="connsiteX34" fmla="*/ 413945 w 4711866"/>
              <a:gd name="connsiteY34" fmla="*/ 4632864 h 6237565"/>
              <a:gd name="connsiteX35" fmla="*/ 1228835 w 4711866"/>
              <a:gd name="connsiteY35" fmla="*/ 4395109 h 6237565"/>
              <a:gd name="connsiteX36" fmla="*/ 2238609 w 4711866"/>
              <a:gd name="connsiteY36" fmla="*/ 4327030 h 6237565"/>
              <a:gd name="connsiteX37" fmla="*/ 3255064 w 4711866"/>
              <a:gd name="connsiteY37" fmla="*/ 3530325 h 6237565"/>
              <a:gd name="connsiteX38" fmla="*/ 3555708 w 4711866"/>
              <a:gd name="connsiteY38" fmla="*/ 3537467 h 6237565"/>
              <a:gd name="connsiteX39" fmla="*/ 4108908 w 4711866"/>
              <a:gd name="connsiteY39" fmla="*/ 3719931 h 6237565"/>
              <a:gd name="connsiteX40" fmla="*/ 4207321 w 4711866"/>
              <a:gd name="connsiteY40" fmla="*/ 4067657 h 6237565"/>
              <a:gd name="connsiteX41" fmla="*/ 3741350 w 4711866"/>
              <a:gd name="connsiteY41" fmla="*/ 4205888 h 6237565"/>
              <a:gd name="connsiteX42" fmla="*/ 1515873 w 4711866"/>
              <a:gd name="connsiteY42" fmla="*/ 4071958 h 6237565"/>
              <a:gd name="connsiteX43" fmla="*/ 498938 w 4711866"/>
              <a:gd name="connsiteY43" fmla="*/ 4314628 h 6237565"/>
              <a:gd name="connsiteX44" fmla="*/ 114233 w 4711866"/>
              <a:gd name="connsiteY44" fmla="*/ 4455317 h 6237565"/>
              <a:gd name="connsiteX45" fmla="*/ 393070 w 4711866"/>
              <a:gd name="connsiteY45" fmla="*/ 4257494 h 6237565"/>
              <a:gd name="connsiteX46" fmla="*/ 2964485 w 4711866"/>
              <a:gd name="connsiteY46" fmla="*/ 3539310 h 6237565"/>
              <a:gd name="connsiteX47" fmla="*/ 3255064 w 4711866"/>
              <a:gd name="connsiteY47" fmla="*/ 3530325 h 6237565"/>
              <a:gd name="connsiteX48" fmla="*/ 2565007 w 4711866"/>
              <a:gd name="connsiteY48" fmla="*/ 3032215 h 6237565"/>
              <a:gd name="connsiteX49" fmla="*/ 3258233 w 4711866"/>
              <a:gd name="connsiteY49" fmla="*/ 3077312 h 6237565"/>
              <a:gd name="connsiteX50" fmla="*/ 3774902 w 4711866"/>
              <a:gd name="connsiteY50" fmla="*/ 3248719 h 6237565"/>
              <a:gd name="connsiteX51" fmla="*/ 3878533 w 4711866"/>
              <a:gd name="connsiteY51" fmla="*/ 3391249 h 6237565"/>
              <a:gd name="connsiteX52" fmla="*/ 3731659 w 4711866"/>
              <a:gd name="connsiteY52" fmla="*/ 3309540 h 6237565"/>
              <a:gd name="connsiteX53" fmla="*/ 2988342 w 4711866"/>
              <a:gd name="connsiteY53" fmla="*/ 3268992 h 6237565"/>
              <a:gd name="connsiteX54" fmla="*/ 753172 w 4711866"/>
              <a:gd name="connsiteY54" fmla="*/ 3811470 h 6237565"/>
              <a:gd name="connsiteX55" fmla="*/ 259615 w 4711866"/>
              <a:gd name="connsiteY55" fmla="*/ 3847717 h 6237565"/>
              <a:gd name="connsiteX56" fmla="*/ 301366 w 4711866"/>
              <a:gd name="connsiteY56" fmla="*/ 3547911 h 6237565"/>
              <a:gd name="connsiteX57" fmla="*/ 730805 w 4711866"/>
              <a:gd name="connsiteY57" fmla="*/ 3318141 h 6237565"/>
              <a:gd name="connsiteX58" fmla="*/ 2333000 w 4711866"/>
              <a:gd name="connsiteY58" fmla="*/ 3037994 h 6237565"/>
              <a:gd name="connsiteX59" fmla="*/ 2565007 w 4711866"/>
              <a:gd name="connsiteY59" fmla="*/ 3032215 h 6237565"/>
              <a:gd name="connsiteX60" fmla="*/ 3370438 w 4711866"/>
              <a:gd name="connsiteY60" fmla="*/ 2300536 h 6237565"/>
              <a:gd name="connsiteX61" fmla="*/ 3671269 w 4711866"/>
              <a:gd name="connsiteY61" fmla="*/ 2328412 h 6237565"/>
              <a:gd name="connsiteX62" fmla="*/ 3949361 w 4711866"/>
              <a:gd name="connsiteY62" fmla="*/ 2475858 h 6237565"/>
              <a:gd name="connsiteX63" fmla="*/ 3949361 w 4711866"/>
              <a:gd name="connsiteY63" fmla="*/ 2714842 h 6237565"/>
              <a:gd name="connsiteX64" fmla="*/ 3804723 w 4711866"/>
              <a:gd name="connsiteY64" fmla="*/ 2821126 h 6237565"/>
              <a:gd name="connsiteX65" fmla="*/ 3147891 w 4711866"/>
              <a:gd name="connsiteY65" fmla="*/ 2878261 h 6237565"/>
              <a:gd name="connsiteX66" fmla="*/ 1623233 w 4711866"/>
              <a:gd name="connsiteY66" fmla="*/ 2806996 h 6237565"/>
              <a:gd name="connsiteX67" fmla="*/ 764355 w 4711866"/>
              <a:gd name="connsiteY67" fmla="*/ 3092057 h 6237565"/>
              <a:gd name="connsiteX68" fmla="*/ 551127 w 4711866"/>
              <a:gd name="connsiteY68" fmla="*/ 3219844 h 6237565"/>
              <a:gd name="connsiteX69" fmla="*/ 781503 w 4711866"/>
              <a:gd name="connsiteY69" fmla="*/ 2906521 h 6237565"/>
              <a:gd name="connsiteX70" fmla="*/ 3067372 w 4711866"/>
              <a:gd name="connsiteY70" fmla="*/ 2308139 h 6237565"/>
              <a:gd name="connsiteX71" fmla="*/ 3370438 w 4711866"/>
              <a:gd name="connsiteY71" fmla="*/ 2300536 h 6237565"/>
              <a:gd name="connsiteX72" fmla="*/ 2848644 w 4711866"/>
              <a:gd name="connsiteY72" fmla="*/ 1975080 h 6237565"/>
              <a:gd name="connsiteX73" fmla="*/ 3291037 w 4711866"/>
              <a:gd name="connsiteY73" fmla="*/ 2026761 h 6237565"/>
              <a:gd name="connsiteX74" fmla="*/ 3607897 w 4711866"/>
              <a:gd name="connsiteY74" fmla="*/ 2213527 h 6237565"/>
              <a:gd name="connsiteX75" fmla="*/ 2931679 w 4711866"/>
              <a:gd name="connsiteY75" fmla="*/ 2134888 h 6237565"/>
              <a:gd name="connsiteX76" fmla="*/ 1269094 w 4711866"/>
              <a:gd name="connsiteY76" fmla="*/ 2431624 h 6237565"/>
              <a:gd name="connsiteX77" fmla="*/ 975346 w 4711866"/>
              <a:gd name="connsiteY77" fmla="*/ 2407049 h 6237565"/>
              <a:gd name="connsiteX78" fmla="*/ 1100599 w 4711866"/>
              <a:gd name="connsiteY78" fmla="*/ 2203697 h 6237565"/>
              <a:gd name="connsiteX79" fmla="*/ 2487329 w 4711866"/>
              <a:gd name="connsiteY79" fmla="*/ 1978228 h 6237565"/>
              <a:gd name="connsiteX80" fmla="*/ 2848644 w 4711866"/>
              <a:gd name="connsiteY80" fmla="*/ 1975080 h 6237565"/>
              <a:gd name="connsiteX81" fmla="*/ 2778864 w 4711866"/>
              <a:gd name="connsiteY81" fmla="*/ 1492234 h 6237565"/>
              <a:gd name="connsiteX82" fmla="*/ 2984614 w 4711866"/>
              <a:gd name="connsiteY82" fmla="*/ 1499031 h 6237565"/>
              <a:gd name="connsiteX83" fmla="*/ 2986105 w 4711866"/>
              <a:gd name="connsiteY83" fmla="*/ 1499031 h 6237565"/>
              <a:gd name="connsiteX84" fmla="*/ 3325332 w 4711866"/>
              <a:gd name="connsiteY84" fmla="*/ 1686409 h 6237565"/>
              <a:gd name="connsiteX85" fmla="*/ 3141925 w 4711866"/>
              <a:gd name="connsiteY85" fmla="*/ 1881775 h 6237565"/>
              <a:gd name="connsiteX86" fmla="*/ 2767657 w 4711866"/>
              <a:gd name="connsiteY86" fmla="*/ 1879317 h 6237565"/>
              <a:gd name="connsiteX87" fmla="*/ 1930400 w 4711866"/>
              <a:gd name="connsiteY87" fmla="*/ 1790851 h 6237565"/>
              <a:gd name="connsiteX88" fmla="*/ 1517364 w 4711866"/>
              <a:gd name="connsiteY88" fmla="*/ 1800680 h 6237565"/>
              <a:gd name="connsiteX89" fmla="*/ 2163014 w 4711866"/>
              <a:gd name="connsiteY89" fmla="*/ 1567225 h 6237565"/>
              <a:gd name="connsiteX90" fmla="*/ 2778864 w 4711866"/>
              <a:gd name="connsiteY90" fmla="*/ 1492234 h 6237565"/>
              <a:gd name="connsiteX91" fmla="*/ 2086489 w 4711866"/>
              <a:gd name="connsiteY91" fmla="*/ 1020452 h 6237565"/>
              <a:gd name="connsiteX92" fmla="*/ 2242997 w 4711866"/>
              <a:gd name="connsiteY92" fmla="*/ 1020686 h 6237565"/>
              <a:gd name="connsiteX93" fmla="*/ 2451542 w 4711866"/>
              <a:gd name="connsiteY93" fmla="*/ 1046864 h 6237565"/>
              <a:gd name="connsiteX94" fmla="*/ 3217972 w 4711866"/>
              <a:gd name="connsiteY94" fmla="*/ 1352199 h 6237565"/>
              <a:gd name="connsiteX95" fmla="*/ 1676912 w 4711866"/>
              <a:gd name="connsiteY95" fmla="*/ 1494729 h 6237565"/>
              <a:gd name="connsiteX96" fmla="*/ 1482323 w 4711866"/>
              <a:gd name="connsiteY96" fmla="*/ 1342370 h 6237565"/>
              <a:gd name="connsiteX97" fmla="*/ 1632180 w 4711866"/>
              <a:gd name="connsiteY97" fmla="*/ 1118743 h 6237565"/>
              <a:gd name="connsiteX98" fmla="*/ 2086489 w 4711866"/>
              <a:gd name="connsiteY98" fmla="*/ 1020452 h 6237565"/>
              <a:gd name="connsiteX99" fmla="*/ 2334490 w 4711866"/>
              <a:gd name="connsiteY99" fmla="*/ 0 h 6237565"/>
              <a:gd name="connsiteX100" fmla="*/ 2635694 w 4711866"/>
              <a:gd name="connsiteY100" fmla="*/ 483499 h 6237565"/>
              <a:gd name="connsiteX101" fmla="*/ 3008471 w 4711866"/>
              <a:gd name="connsiteY101" fmla="*/ 900648 h 6237565"/>
              <a:gd name="connsiteX102" fmla="*/ 3074079 w 4711866"/>
              <a:gd name="connsiteY102" fmla="*/ 1019833 h 6237565"/>
              <a:gd name="connsiteX103" fmla="*/ 2995051 w 4711866"/>
              <a:gd name="connsiteY103" fmla="*/ 1009389 h 6237565"/>
              <a:gd name="connsiteX104" fmla="*/ 2676700 w 4711866"/>
              <a:gd name="connsiteY104" fmla="*/ 922765 h 6237565"/>
              <a:gd name="connsiteX105" fmla="*/ 1922944 w 4711866"/>
              <a:gd name="connsiteY105" fmla="*/ 932595 h 6237565"/>
              <a:gd name="connsiteX106" fmla="*/ 1848390 w 4711866"/>
              <a:gd name="connsiteY106" fmla="*/ 873616 h 6237565"/>
              <a:gd name="connsiteX107" fmla="*/ 2087712 w 4711866"/>
              <a:gd name="connsiteY107" fmla="*/ 471826 h 6237565"/>
              <a:gd name="connsiteX108" fmla="*/ 2334490 w 4711866"/>
              <a:gd name="connsiteY108" fmla="*/ 0 h 623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4711866" h="6237565">
                <a:moveTo>
                  <a:pt x="2605906" y="5612592"/>
                </a:moveTo>
                <a:cubicBezTo>
                  <a:pt x="2647375" y="5612188"/>
                  <a:pt x="2708542" y="5615068"/>
                  <a:pt x="2720983" y="5640411"/>
                </a:cubicBezTo>
                <a:cubicBezTo>
                  <a:pt x="2749857" y="5698161"/>
                  <a:pt x="2712382" y="5789085"/>
                  <a:pt x="2717911" y="5852978"/>
                </a:cubicBezTo>
                <a:cubicBezTo>
                  <a:pt x="2724669" y="5929159"/>
                  <a:pt x="2747400" y="6003496"/>
                  <a:pt x="2783647" y="6070460"/>
                </a:cubicBezTo>
                <a:cubicBezTo>
                  <a:pt x="2797163" y="6095649"/>
                  <a:pt x="2925564" y="6236337"/>
                  <a:pt x="2856756" y="6236337"/>
                </a:cubicBezTo>
                <a:cubicBezTo>
                  <a:pt x="2757844" y="6235723"/>
                  <a:pt x="2550806" y="6236951"/>
                  <a:pt x="2362198" y="6237565"/>
                </a:cubicBezTo>
                <a:cubicBezTo>
                  <a:pt x="2360355" y="6237565"/>
                  <a:pt x="2357897" y="6237565"/>
                  <a:pt x="2356054" y="6237565"/>
                </a:cubicBezTo>
                <a:cubicBezTo>
                  <a:pt x="2354211" y="6237565"/>
                  <a:pt x="2351754" y="6237565"/>
                  <a:pt x="2349911" y="6237565"/>
                </a:cubicBezTo>
                <a:cubicBezTo>
                  <a:pt x="2160689" y="6236951"/>
                  <a:pt x="1954265" y="6235723"/>
                  <a:pt x="1855353" y="6236337"/>
                </a:cubicBezTo>
                <a:cubicBezTo>
                  <a:pt x="1785931" y="6236337"/>
                  <a:pt x="1914946" y="6095649"/>
                  <a:pt x="1928462" y="6070460"/>
                </a:cubicBezTo>
                <a:cubicBezTo>
                  <a:pt x="1964708" y="6003496"/>
                  <a:pt x="1987440" y="5929159"/>
                  <a:pt x="1994198" y="5852978"/>
                </a:cubicBezTo>
                <a:cubicBezTo>
                  <a:pt x="1999727" y="5789085"/>
                  <a:pt x="1962865" y="5698161"/>
                  <a:pt x="1991126" y="5640411"/>
                </a:cubicBezTo>
                <a:cubicBezTo>
                  <a:pt x="2007714" y="5607235"/>
                  <a:pt x="2110312" y="5613379"/>
                  <a:pt x="2138572" y="5613379"/>
                </a:cubicBezTo>
                <a:cubicBezTo>
                  <a:pt x="2209223" y="5613993"/>
                  <a:pt x="2279260" y="5613993"/>
                  <a:pt x="2349911" y="5613993"/>
                </a:cubicBezTo>
                <a:cubicBezTo>
                  <a:pt x="2351754" y="5613993"/>
                  <a:pt x="2354211" y="5613993"/>
                  <a:pt x="2356054" y="5613993"/>
                </a:cubicBezTo>
                <a:cubicBezTo>
                  <a:pt x="2357897" y="5613993"/>
                  <a:pt x="2360355" y="5613993"/>
                  <a:pt x="2362198" y="5613993"/>
                </a:cubicBezTo>
                <a:cubicBezTo>
                  <a:pt x="2432849" y="5613993"/>
                  <a:pt x="2502886" y="5613993"/>
                  <a:pt x="2573537" y="5613379"/>
                </a:cubicBezTo>
                <a:cubicBezTo>
                  <a:pt x="2580448" y="5613226"/>
                  <a:pt x="2592083" y="5612726"/>
                  <a:pt x="2605906" y="5612592"/>
                </a:cubicBezTo>
                <a:close/>
                <a:moveTo>
                  <a:pt x="3938736" y="4744755"/>
                </a:moveTo>
                <a:cubicBezTo>
                  <a:pt x="4093998" y="4749286"/>
                  <a:pt x="4248328" y="4764338"/>
                  <a:pt x="4371345" y="4797513"/>
                </a:cubicBezTo>
                <a:cubicBezTo>
                  <a:pt x="4471995" y="4824546"/>
                  <a:pt x="4674039" y="4940045"/>
                  <a:pt x="4707589" y="5091176"/>
                </a:cubicBezTo>
                <a:cubicBezTo>
                  <a:pt x="4753067" y="5296986"/>
                  <a:pt x="4425023" y="5354735"/>
                  <a:pt x="4240127" y="5392826"/>
                </a:cubicBezTo>
                <a:cubicBezTo>
                  <a:pt x="3927739" y="5457333"/>
                  <a:pt x="528760" y="5468392"/>
                  <a:pt x="364739" y="5481907"/>
                </a:cubicBezTo>
                <a:cubicBezTo>
                  <a:pt x="162694" y="5497880"/>
                  <a:pt x="3145" y="5497266"/>
                  <a:pt x="163" y="5454876"/>
                </a:cubicBezTo>
                <a:cubicBezTo>
                  <a:pt x="-7293" y="5397127"/>
                  <a:pt x="243213" y="5354735"/>
                  <a:pt x="356537" y="5343677"/>
                </a:cubicBezTo>
                <a:cubicBezTo>
                  <a:pt x="1254930" y="5256438"/>
                  <a:pt x="2954046" y="4794442"/>
                  <a:pt x="3500537" y="4755123"/>
                </a:cubicBezTo>
                <a:cubicBezTo>
                  <a:pt x="3627281" y="4746215"/>
                  <a:pt x="3783475" y="4740225"/>
                  <a:pt x="3938736" y="4744755"/>
                </a:cubicBezTo>
                <a:close/>
                <a:moveTo>
                  <a:pt x="2238609" y="4327030"/>
                </a:moveTo>
                <a:cubicBezTo>
                  <a:pt x="2767530" y="4326502"/>
                  <a:pt x="3201290" y="4372531"/>
                  <a:pt x="3331296" y="4387122"/>
                </a:cubicBezTo>
                <a:cubicBezTo>
                  <a:pt x="3437165" y="4399409"/>
                  <a:pt x="3724950" y="4455315"/>
                  <a:pt x="4230434" y="4526582"/>
                </a:cubicBezTo>
                <a:cubicBezTo>
                  <a:pt x="3745825" y="4586174"/>
                  <a:pt x="2755729" y="4624878"/>
                  <a:pt x="1310100" y="5008237"/>
                </a:cubicBezTo>
                <a:cubicBezTo>
                  <a:pt x="1120729" y="5058614"/>
                  <a:pt x="501920" y="5160598"/>
                  <a:pt x="387105" y="5167970"/>
                </a:cubicBezTo>
                <a:cubicBezTo>
                  <a:pt x="261107" y="5176571"/>
                  <a:pt x="91866" y="5184558"/>
                  <a:pt x="52351" y="5058000"/>
                </a:cubicBezTo>
                <a:cubicBezTo>
                  <a:pt x="35950" y="5004551"/>
                  <a:pt x="59807" y="4951717"/>
                  <a:pt x="93357" y="4906253"/>
                </a:cubicBezTo>
                <a:cubicBezTo>
                  <a:pt x="176114" y="4796284"/>
                  <a:pt x="279000" y="4696144"/>
                  <a:pt x="413945" y="4632864"/>
                </a:cubicBezTo>
                <a:cubicBezTo>
                  <a:pt x="648794" y="4522895"/>
                  <a:pt x="965655" y="4434428"/>
                  <a:pt x="1228835" y="4395109"/>
                </a:cubicBezTo>
                <a:cubicBezTo>
                  <a:pt x="1569647" y="4344424"/>
                  <a:pt x="1921257" y="4327347"/>
                  <a:pt x="2238609" y="4327030"/>
                </a:cubicBezTo>
                <a:close/>
                <a:moveTo>
                  <a:pt x="3255064" y="3530325"/>
                </a:moveTo>
                <a:cubicBezTo>
                  <a:pt x="3359814" y="3529480"/>
                  <a:pt x="3466242" y="3531324"/>
                  <a:pt x="3555708" y="3537467"/>
                </a:cubicBezTo>
                <a:cubicBezTo>
                  <a:pt x="3753279" y="3550983"/>
                  <a:pt x="3991111" y="3617334"/>
                  <a:pt x="4108908" y="3719931"/>
                </a:cubicBezTo>
                <a:cubicBezTo>
                  <a:pt x="4189428" y="3788739"/>
                  <a:pt x="4271439" y="3944786"/>
                  <a:pt x="4207321" y="4067657"/>
                </a:cubicBezTo>
                <a:cubicBezTo>
                  <a:pt x="4126801" y="4221861"/>
                  <a:pt x="3842746" y="4213260"/>
                  <a:pt x="3741350" y="4205888"/>
                </a:cubicBezTo>
                <a:cubicBezTo>
                  <a:pt x="2955538" y="4147524"/>
                  <a:pt x="2305415" y="3985333"/>
                  <a:pt x="1515873" y="4071958"/>
                </a:cubicBezTo>
                <a:cubicBezTo>
                  <a:pt x="1287734" y="4097146"/>
                  <a:pt x="870970" y="4149366"/>
                  <a:pt x="498938" y="4314628"/>
                </a:cubicBezTo>
                <a:cubicBezTo>
                  <a:pt x="399034" y="4358862"/>
                  <a:pt x="223083" y="4431357"/>
                  <a:pt x="114233" y="4455317"/>
                </a:cubicBezTo>
                <a:cubicBezTo>
                  <a:pt x="155239" y="4446101"/>
                  <a:pt x="338644" y="4291283"/>
                  <a:pt x="393070" y="4257494"/>
                </a:cubicBezTo>
                <a:cubicBezTo>
                  <a:pt x="1304136" y="3699043"/>
                  <a:pt x="2580524" y="3562042"/>
                  <a:pt x="2964485" y="3539310"/>
                </a:cubicBezTo>
                <a:cubicBezTo>
                  <a:pt x="3047241" y="3534702"/>
                  <a:pt x="3150314" y="3531170"/>
                  <a:pt x="3255064" y="3530325"/>
                </a:cubicBezTo>
                <a:close/>
                <a:moveTo>
                  <a:pt x="2565007" y="3032215"/>
                </a:moveTo>
                <a:cubicBezTo>
                  <a:pt x="2797341" y="3030660"/>
                  <a:pt x="3030093" y="3042755"/>
                  <a:pt x="3258233" y="3077312"/>
                </a:cubicBezTo>
                <a:cubicBezTo>
                  <a:pt x="3410325" y="3100044"/>
                  <a:pt x="3639956" y="3146121"/>
                  <a:pt x="3774902" y="3248719"/>
                </a:cubicBezTo>
                <a:cubicBezTo>
                  <a:pt x="3825599" y="3287423"/>
                  <a:pt x="3863622" y="3334728"/>
                  <a:pt x="3878533" y="3391249"/>
                </a:cubicBezTo>
                <a:cubicBezTo>
                  <a:pt x="3824107" y="3361760"/>
                  <a:pt x="3793540" y="3329199"/>
                  <a:pt x="3731659" y="3309540"/>
                </a:cubicBezTo>
                <a:cubicBezTo>
                  <a:pt x="3663813" y="3287423"/>
                  <a:pt x="3431947" y="3219229"/>
                  <a:pt x="2988342" y="3268992"/>
                </a:cubicBezTo>
                <a:cubicBezTo>
                  <a:pt x="2211475" y="3356232"/>
                  <a:pt x="1496489" y="3623477"/>
                  <a:pt x="753172" y="3811470"/>
                </a:cubicBezTo>
                <a:cubicBezTo>
                  <a:pt x="623445" y="3844030"/>
                  <a:pt x="379649" y="3933112"/>
                  <a:pt x="259615" y="3847717"/>
                </a:cubicBezTo>
                <a:cubicBezTo>
                  <a:pt x="144055" y="3766007"/>
                  <a:pt x="204445" y="3620404"/>
                  <a:pt x="301366" y="3547911"/>
                </a:cubicBezTo>
                <a:cubicBezTo>
                  <a:pt x="425874" y="3454528"/>
                  <a:pt x="577221" y="3374661"/>
                  <a:pt x="730805" y="3318141"/>
                </a:cubicBezTo>
                <a:cubicBezTo>
                  <a:pt x="882152" y="3262235"/>
                  <a:pt x="1434608" y="3074856"/>
                  <a:pt x="2333000" y="3037994"/>
                </a:cubicBezTo>
                <a:cubicBezTo>
                  <a:pt x="2410165" y="3034769"/>
                  <a:pt x="2487563" y="3032734"/>
                  <a:pt x="2565007" y="3032215"/>
                </a:cubicBezTo>
                <a:close/>
                <a:moveTo>
                  <a:pt x="3370438" y="2300536"/>
                </a:moveTo>
                <a:cubicBezTo>
                  <a:pt x="3472579" y="2303223"/>
                  <a:pt x="3574347" y="2311825"/>
                  <a:pt x="3671269" y="2328412"/>
                </a:cubicBezTo>
                <a:cubicBezTo>
                  <a:pt x="3789067" y="2348686"/>
                  <a:pt x="3878533" y="2392919"/>
                  <a:pt x="3949361" y="2475858"/>
                </a:cubicBezTo>
                <a:cubicBezTo>
                  <a:pt x="4013479" y="2551423"/>
                  <a:pt x="3995586" y="2652178"/>
                  <a:pt x="3949361" y="2714842"/>
                </a:cubicBezTo>
                <a:cubicBezTo>
                  <a:pt x="3917303" y="2757233"/>
                  <a:pt x="3866605" y="2794094"/>
                  <a:pt x="3804723" y="2821126"/>
                </a:cubicBezTo>
                <a:cubicBezTo>
                  <a:pt x="3609389" y="2907136"/>
                  <a:pt x="3361120" y="2885019"/>
                  <a:pt x="3147891" y="2878261"/>
                </a:cubicBezTo>
                <a:cubicBezTo>
                  <a:pt x="2866817" y="2869659"/>
                  <a:pt x="1846154" y="2774434"/>
                  <a:pt x="1623233" y="2806996"/>
                </a:cubicBezTo>
                <a:cubicBezTo>
                  <a:pt x="1309355" y="2853072"/>
                  <a:pt x="1028282" y="2948298"/>
                  <a:pt x="764355" y="3092057"/>
                </a:cubicBezTo>
                <a:cubicBezTo>
                  <a:pt x="689800" y="3132605"/>
                  <a:pt x="618973" y="3172538"/>
                  <a:pt x="551127" y="3219844"/>
                </a:cubicBezTo>
                <a:cubicBezTo>
                  <a:pt x="551873" y="3106188"/>
                  <a:pt x="679362" y="2973487"/>
                  <a:pt x="781503" y="2906521"/>
                </a:cubicBezTo>
                <a:cubicBezTo>
                  <a:pt x="913466" y="2819897"/>
                  <a:pt x="1672440" y="2410121"/>
                  <a:pt x="3067372" y="2308139"/>
                </a:cubicBezTo>
                <a:cubicBezTo>
                  <a:pt x="3165785" y="2301073"/>
                  <a:pt x="3268298" y="2297847"/>
                  <a:pt x="3370438" y="2300536"/>
                </a:cubicBezTo>
                <a:close/>
                <a:moveTo>
                  <a:pt x="2848644" y="1975080"/>
                </a:moveTo>
                <a:cubicBezTo>
                  <a:pt x="2981446" y="1978227"/>
                  <a:pt x="3127761" y="1990515"/>
                  <a:pt x="3291037" y="2026761"/>
                </a:cubicBezTo>
                <a:cubicBezTo>
                  <a:pt x="3364847" y="2043349"/>
                  <a:pt x="3496064" y="2093727"/>
                  <a:pt x="3607897" y="2213527"/>
                </a:cubicBezTo>
                <a:cubicBezTo>
                  <a:pt x="3426727" y="2130589"/>
                  <a:pt x="3158328" y="2110315"/>
                  <a:pt x="2931679" y="2134888"/>
                </a:cubicBezTo>
                <a:cubicBezTo>
                  <a:pt x="2266645" y="2206769"/>
                  <a:pt x="1555388" y="2399062"/>
                  <a:pt x="1269094" y="2431624"/>
                </a:cubicBezTo>
                <a:cubicBezTo>
                  <a:pt x="1199759" y="2439610"/>
                  <a:pt x="1033499" y="2453741"/>
                  <a:pt x="975346" y="2407049"/>
                </a:cubicBezTo>
                <a:cubicBezTo>
                  <a:pt x="891099" y="2339470"/>
                  <a:pt x="1029772" y="2228272"/>
                  <a:pt x="1100599" y="2203697"/>
                </a:cubicBezTo>
                <a:cubicBezTo>
                  <a:pt x="1641872" y="2015703"/>
                  <a:pt x="2138411" y="1979457"/>
                  <a:pt x="2487329" y="1978228"/>
                </a:cubicBezTo>
                <a:cubicBezTo>
                  <a:pt x="2596553" y="1977920"/>
                  <a:pt x="2715842" y="1971930"/>
                  <a:pt x="2848644" y="1975080"/>
                </a:cubicBezTo>
                <a:close/>
                <a:moveTo>
                  <a:pt x="2778864" y="1492234"/>
                </a:moveTo>
                <a:cubicBezTo>
                  <a:pt x="2847991" y="1491274"/>
                  <a:pt x="2916769" y="1493348"/>
                  <a:pt x="2984614" y="1499031"/>
                </a:cubicBezTo>
                <a:cubicBezTo>
                  <a:pt x="2985360" y="1499031"/>
                  <a:pt x="2985360" y="1499031"/>
                  <a:pt x="2986105" y="1499031"/>
                </a:cubicBezTo>
                <a:cubicBezTo>
                  <a:pt x="3129251" y="1511318"/>
                  <a:pt x="3302219" y="1548179"/>
                  <a:pt x="3325332" y="1686409"/>
                </a:cubicBezTo>
                <a:cubicBezTo>
                  <a:pt x="3343970" y="1799451"/>
                  <a:pt x="3258232" y="1850443"/>
                  <a:pt x="3141925" y="1881775"/>
                </a:cubicBezTo>
                <a:cubicBezTo>
                  <a:pt x="3012945" y="1916794"/>
                  <a:pt x="2896638" y="1902048"/>
                  <a:pt x="2767657" y="1879317"/>
                </a:cubicBezTo>
                <a:cubicBezTo>
                  <a:pt x="2607363" y="1851671"/>
                  <a:pt x="2385934" y="1794537"/>
                  <a:pt x="1930400" y="1790851"/>
                </a:cubicBezTo>
                <a:cubicBezTo>
                  <a:pt x="1893123" y="1790236"/>
                  <a:pt x="1538985" y="1821569"/>
                  <a:pt x="1517364" y="1800680"/>
                </a:cubicBezTo>
                <a:cubicBezTo>
                  <a:pt x="1487541" y="1772420"/>
                  <a:pt x="2034033" y="1594256"/>
                  <a:pt x="2163014" y="1567225"/>
                </a:cubicBezTo>
                <a:cubicBezTo>
                  <a:pt x="2360958" y="1525294"/>
                  <a:pt x="2571484" y="1495114"/>
                  <a:pt x="2778864" y="1492234"/>
                </a:cubicBezTo>
                <a:close/>
                <a:moveTo>
                  <a:pt x="2086489" y="1020452"/>
                </a:moveTo>
                <a:cubicBezTo>
                  <a:pt x="2138482" y="1017768"/>
                  <a:pt x="2190733" y="1017842"/>
                  <a:pt x="2242997" y="1020686"/>
                </a:cubicBezTo>
                <a:cubicBezTo>
                  <a:pt x="2312683" y="1024478"/>
                  <a:pt x="2382392" y="1033194"/>
                  <a:pt x="2451542" y="1046864"/>
                </a:cubicBezTo>
                <a:cubicBezTo>
                  <a:pt x="2614073" y="1079424"/>
                  <a:pt x="3013691" y="1180179"/>
                  <a:pt x="3217972" y="1352199"/>
                </a:cubicBezTo>
                <a:cubicBezTo>
                  <a:pt x="2388171" y="1290763"/>
                  <a:pt x="1816331" y="1527291"/>
                  <a:pt x="1676912" y="1494729"/>
                </a:cubicBezTo>
                <a:cubicBezTo>
                  <a:pt x="1604593" y="1477528"/>
                  <a:pt x="1480086" y="1433909"/>
                  <a:pt x="1482323" y="1342370"/>
                </a:cubicBezTo>
                <a:cubicBezTo>
                  <a:pt x="1466666" y="1249601"/>
                  <a:pt x="1537493" y="1156834"/>
                  <a:pt x="1632180" y="1118743"/>
                </a:cubicBezTo>
                <a:cubicBezTo>
                  <a:pt x="1776863" y="1061377"/>
                  <a:pt x="1930512" y="1028504"/>
                  <a:pt x="2086489" y="1020452"/>
                </a:cubicBezTo>
                <a:close/>
                <a:moveTo>
                  <a:pt x="2334490" y="0"/>
                </a:moveTo>
                <a:cubicBezTo>
                  <a:pt x="2395626" y="177549"/>
                  <a:pt x="2513423" y="329910"/>
                  <a:pt x="2635694" y="483499"/>
                </a:cubicBezTo>
                <a:cubicBezTo>
                  <a:pt x="2712486" y="579953"/>
                  <a:pt x="2964482" y="855799"/>
                  <a:pt x="3008471" y="900648"/>
                </a:cubicBezTo>
                <a:cubicBezTo>
                  <a:pt x="3045002" y="938738"/>
                  <a:pt x="3094209" y="1002017"/>
                  <a:pt x="3074079" y="1019833"/>
                </a:cubicBezTo>
                <a:cubicBezTo>
                  <a:pt x="3064387" y="1027820"/>
                  <a:pt x="3041275" y="1026591"/>
                  <a:pt x="2995051" y="1009389"/>
                </a:cubicBezTo>
                <a:cubicBezTo>
                  <a:pt x="2893655" y="970685"/>
                  <a:pt x="2786295" y="941809"/>
                  <a:pt x="2676700" y="922765"/>
                </a:cubicBezTo>
                <a:cubicBezTo>
                  <a:pt x="2418738" y="877302"/>
                  <a:pt x="2179415" y="906792"/>
                  <a:pt x="1922944" y="932595"/>
                </a:cubicBezTo>
                <a:cubicBezTo>
                  <a:pt x="1856590" y="939352"/>
                  <a:pt x="1843916" y="928909"/>
                  <a:pt x="1848390" y="873616"/>
                </a:cubicBezTo>
                <a:cubicBezTo>
                  <a:pt x="1854354" y="798665"/>
                  <a:pt x="2041488" y="544935"/>
                  <a:pt x="2087712" y="471826"/>
                </a:cubicBezTo>
                <a:cubicBezTo>
                  <a:pt x="2177924" y="329910"/>
                  <a:pt x="2304668" y="159118"/>
                  <a:pt x="233449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332950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2044511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.png"/><Relationship Id="rId4" Type="http://schemas.openxmlformats.org/officeDocument/2006/relationships/hyperlink" Target="https://plantillaspowerpoint.org/" TargetMode="Externa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image" Target="../media/image1.png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hyperlink" Target="https://plantillaspowerpoint.org/" TargetMode="Externa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hyperlink" Target="https://plantillaspowerpoint.org/" TargetMode="External"/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3.xml"/><Relationship Id="rId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/>
          <p:cNvSpPr txBox="1"/>
          <p:nvPr userDrawn="1"/>
        </p:nvSpPr>
        <p:spPr>
          <a:xfrm rot="16200000">
            <a:off x="-2375975" y="2685673"/>
            <a:ext cx="44460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2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Find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</a:t>
            </a:r>
            <a:r>
              <a:rPr lang="bs-Latn-BA" sz="12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ore PowerPoint templates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on </a:t>
            </a:r>
            <a:r>
              <a:rPr lang="es-PE" sz="1200" b="1" baseline="0" dirty="0" smtClean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hlinkClick r:id="rId4"/>
              </a:rPr>
              <a:t>plantillaspowerpoint.org</a:t>
            </a:r>
            <a:endParaRPr lang="en-US" sz="12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6" y="5497703"/>
            <a:ext cx="1245186" cy="344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59903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/>
          <p:cNvSpPr txBox="1"/>
          <p:nvPr userDrawn="1"/>
        </p:nvSpPr>
        <p:spPr>
          <a:xfrm rot="16200000">
            <a:off x="-2375975" y="2685673"/>
            <a:ext cx="44460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Find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m</a:t>
            </a:r>
            <a:r>
              <a:rPr lang="bs-Latn-BA" sz="1200" dirty="0">
                <a:solidFill>
                  <a:schemeClr val="bg1">
                    <a:lumMod val="65000"/>
                  </a:schemeClr>
                </a:solidFill>
              </a:rPr>
              <a:t>ore PowerPoint templates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</a:rPr>
              <a:t> on </a:t>
            </a:r>
            <a:r>
              <a:rPr lang="es-PE" sz="1200" b="1" baseline="0" dirty="0" smtClean="0">
                <a:solidFill>
                  <a:schemeClr val="bg1">
                    <a:lumMod val="65000"/>
                  </a:schemeClr>
                </a:solidFill>
                <a:hlinkClick r:id="rId22"/>
              </a:rPr>
              <a:t>plantillaspowerpoint.org</a:t>
            </a:r>
            <a:endParaRPr lang="en-US" sz="1200" dirty="0">
              <a:solidFill>
                <a:schemeClr val="bg1">
                  <a:lumMod val="65000"/>
                </a:schemeClr>
              </a:solidFill>
            </a:endParaRPr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6" y="5497703"/>
            <a:ext cx="1245186" cy="344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153115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90" r:id="rId10"/>
    <p:sldLayoutId id="2147483683" r:id="rId11"/>
    <p:sldLayoutId id="2147483691" r:id="rId12"/>
    <p:sldLayoutId id="2147483684" r:id="rId13"/>
    <p:sldLayoutId id="2147483685" r:id="rId14"/>
    <p:sldLayoutId id="2147483686" r:id="rId15"/>
    <p:sldLayoutId id="2147483689" r:id="rId16"/>
    <p:sldLayoutId id="2147483687" r:id="rId17"/>
    <p:sldLayoutId id="2147483688" r:id="rId18"/>
    <p:sldLayoutId id="2147483671" r:id="rId19"/>
    <p:sldLayoutId id="2147483672" r:id="rId20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1"/>
          <p:cNvSpPr txBox="1"/>
          <p:nvPr userDrawn="1"/>
        </p:nvSpPr>
        <p:spPr>
          <a:xfrm rot="16200000">
            <a:off x="-2375975" y="2685673"/>
            <a:ext cx="4446020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bs-Latn-BA" sz="12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Find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m</a:t>
            </a:r>
            <a:r>
              <a:rPr lang="bs-Latn-BA" sz="120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ore PowerPoint templates</a:t>
            </a:r>
            <a:r>
              <a:rPr lang="bs-Latn-BA" sz="1200" baseline="0" dirty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 on </a:t>
            </a:r>
            <a:r>
              <a:rPr lang="es-PE" sz="1200" b="1" baseline="0" dirty="0" smtClean="0">
                <a:solidFill>
                  <a:schemeClr val="bg1">
                    <a:lumMod val="6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hlinkClick r:id="rId3"/>
              </a:rPr>
              <a:t>plantillaspowerpoint.org</a:t>
            </a:r>
            <a:endParaRPr lang="en-US" sz="1200" dirty="0">
              <a:solidFill>
                <a:schemeClr val="bg1">
                  <a:lumMod val="6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3" name="Imagen 2"/>
          <p:cNvPicPr>
            <a:picLocks noChangeAspect="1"/>
          </p:cNvPicPr>
          <p:nvPr userDrawn="1"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-794666" y="5497703"/>
            <a:ext cx="1245186" cy="3441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840804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3.xml"/><Relationship Id="rId5" Type="http://schemas.openxmlformats.org/officeDocument/2006/relationships/chart" Target="../charts/chart8.xml"/><Relationship Id="rId4" Type="http://schemas.openxmlformats.org/officeDocument/2006/relationships/chart" Target="../charts/char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9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28.svg"/><Relationship Id="rId7" Type="http://schemas.openxmlformats.org/officeDocument/2006/relationships/image" Target="../media/image18.svg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16.png"/><Relationship Id="rId5" Type="http://schemas.openxmlformats.org/officeDocument/2006/relationships/image" Target="../media/image16.svg"/><Relationship Id="rId4" Type="http://schemas.openxmlformats.org/officeDocument/2006/relationships/image" Target="../media/image15.png"/><Relationship Id="rId9" Type="http://schemas.openxmlformats.org/officeDocument/2006/relationships/image" Target="../media/image20.sv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sv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6.svg"/><Relationship Id="rId4" Type="http://schemas.openxmlformats.org/officeDocument/2006/relationships/image" Target="../media/image15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18.svg"/><Relationship Id="rId7" Type="http://schemas.openxmlformats.org/officeDocument/2006/relationships/image" Target="../media/image22.sv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8.png"/><Relationship Id="rId11" Type="http://schemas.openxmlformats.org/officeDocument/2006/relationships/image" Target="../media/image26.svg"/><Relationship Id="rId5" Type="http://schemas.openxmlformats.org/officeDocument/2006/relationships/image" Target="../media/image20.svg"/><Relationship Id="rId10" Type="http://schemas.openxmlformats.org/officeDocument/2006/relationships/image" Target="../media/image20.png"/><Relationship Id="rId4" Type="http://schemas.openxmlformats.org/officeDocument/2006/relationships/image" Target="../media/image17.png"/><Relationship Id="rId9" Type="http://schemas.openxmlformats.org/officeDocument/2006/relationships/image" Target="../media/image24.sv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>
            <a:extLst>
              <a:ext uri="{FF2B5EF4-FFF2-40B4-BE49-F238E27FC236}">
                <a16:creationId xmlns:a16="http://schemas.microsoft.com/office/drawing/2014/main" id="{F3F09A24-E5E4-4FF8-B9A8-19E9301CF912}"/>
              </a:ext>
            </a:extLst>
          </p:cNvPr>
          <p:cNvSpPr txBox="1"/>
          <p:nvPr/>
        </p:nvSpPr>
        <p:spPr>
          <a:xfrm>
            <a:off x="5590903" y="3103911"/>
            <a:ext cx="6069874" cy="258532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Free </a:t>
            </a:r>
          </a:p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Merry Christmas</a:t>
            </a:r>
          </a:p>
          <a:p>
            <a:pPr algn="r"/>
            <a:r>
              <a:rPr lang="en-US" sz="5400" dirty="0">
                <a:solidFill>
                  <a:schemeClr val="bg1"/>
                </a:solidFill>
                <a:latin typeface="+mj-lt"/>
              </a:rPr>
              <a:t>PPT Templates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7E61D01-A2BD-4067-A9D5-1268E954D6BA}"/>
              </a:ext>
            </a:extLst>
          </p:cNvPr>
          <p:cNvSpPr txBox="1"/>
          <p:nvPr/>
        </p:nvSpPr>
        <p:spPr>
          <a:xfrm>
            <a:off x="5590976" y="5689234"/>
            <a:ext cx="6069801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7693772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70E77A-BCA6-49BF-8C77-744C400C9574}"/>
              </a:ext>
            </a:extLst>
          </p:cNvPr>
          <p:cNvGrpSpPr/>
          <p:nvPr/>
        </p:nvGrpSpPr>
        <p:grpSpPr>
          <a:xfrm>
            <a:off x="2699297" y="2787254"/>
            <a:ext cx="4412587" cy="890327"/>
            <a:chOff x="2079598" y="4257726"/>
            <a:chExt cx="2262901" cy="890327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F564E625-6715-4F69-BEBD-C55B304CFD63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A62F054C-9494-45B7-954D-812C6D5AF5CA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3E2702A1-8C37-47AF-9124-E2102998819A}"/>
              </a:ext>
            </a:extLst>
          </p:cNvPr>
          <p:cNvSpPr txBox="1"/>
          <p:nvPr/>
        </p:nvSpPr>
        <p:spPr>
          <a:xfrm>
            <a:off x="2699297" y="1819897"/>
            <a:ext cx="13003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54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cs typeface="Arial" pitchFamily="34" charset="0"/>
              </a:rPr>
              <a:t>40</a:t>
            </a:r>
            <a:r>
              <a:rPr lang="en-US" altLang="ko-KR" sz="24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cs typeface="Arial" pitchFamily="34" charset="0"/>
              </a:rPr>
              <a:t>%</a:t>
            </a:r>
            <a:endParaRPr lang="ko-KR" altLang="en-US" sz="2400" b="1" dirty="0">
              <a:ln w="12700">
                <a:solidFill>
                  <a:schemeClr val="bg1"/>
                </a:solidFill>
              </a:ln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11D64739-0D1B-4D9B-A398-244DCDCB11DE}"/>
              </a:ext>
            </a:extLst>
          </p:cNvPr>
          <p:cNvGrpSpPr/>
          <p:nvPr/>
        </p:nvGrpSpPr>
        <p:grpSpPr>
          <a:xfrm>
            <a:off x="1644614" y="4003389"/>
            <a:ext cx="2412029" cy="895838"/>
            <a:chOff x="3131840" y="2220255"/>
            <a:chExt cx="3096344" cy="895838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D6A849D-1AA0-4BCB-982C-3B6A18831B64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C2A1840-8233-4841-B7B3-48C26131DF0B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860EA991-2211-461F-ADDD-34F390DE402E}"/>
              </a:ext>
            </a:extLst>
          </p:cNvPr>
          <p:cNvGrpSpPr/>
          <p:nvPr/>
        </p:nvGrpSpPr>
        <p:grpSpPr>
          <a:xfrm>
            <a:off x="4742580" y="4003389"/>
            <a:ext cx="2412029" cy="895838"/>
            <a:chOff x="3131840" y="2220255"/>
            <a:chExt cx="3096344" cy="895838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41DC75D-A77F-4F8C-9C53-45127E24A2D1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FCCB9A9-764F-4839-8D4F-97B489246876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2F21B5D3-B303-4D1A-9408-38338DE82497}"/>
              </a:ext>
            </a:extLst>
          </p:cNvPr>
          <p:cNvGrpSpPr/>
          <p:nvPr/>
        </p:nvGrpSpPr>
        <p:grpSpPr>
          <a:xfrm>
            <a:off x="1644614" y="5176674"/>
            <a:ext cx="2412029" cy="895838"/>
            <a:chOff x="3131840" y="2220255"/>
            <a:chExt cx="3096344" cy="895838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0AC7E0E4-355F-40BC-949D-34337F55E03A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D25ABBB9-8114-4B62-B3E9-1555BFF29612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BC6101A-74A9-42EE-A775-8AE0FA774A00}"/>
              </a:ext>
            </a:extLst>
          </p:cNvPr>
          <p:cNvGrpSpPr/>
          <p:nvPr/>
        </p:nvGrpSpPr>
        <p:grpSpPr>
          <a:xfrm>
            <a:off x="4742580" y="5176674"/>
            <a:ext cx="2412029" cy="895838"/>
            <a:chOff x="3131840" y="2220255"/>
            <a:chExt cx="3096344" cy="89583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05CC9D2-F73D-498C-AC2E-F3A9211610D5}"/>
                </a:ext>
              </a:extLst>
            </p:cNvPr>
            <p:cNvSpPr txBox="1"/>
            <p:nvPr/>
          </p:nvSpPr>
          <p:spPr>
            <a:xfrm>
              <a:off x="3131840" y="2220255"/>
              <a:ext cx="309634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E51B6960-CF16-45F6-AFAF-F0619CE86FEB}"/>
                </a:ext>
              </a:extLst>
            </p:cNvPr>
            <p:cNvSpPr txBox="1"/>
            <p:nvPr/>
          </p:nvSpPr>
          <p:spPr>
            <a:xfrm>
              <a:off x="3131840" y="2469762"/>
              <a:ext cx="30963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BC92BFA-4ED2-4FE5-BD5D-B085E070A74C}"/>
              </a:ext>
            </a:extLst>
          </p:cNvPr>
          <p:cNvGrpSpPr/>
          <p:nvPr/>
        </p:nvGrpSpPr>
        <p:grpSpPr>
          <a:xfrm>
            <a:off x="986081" y="2114823"/>
            <a:ext cx="1317065" cy="1479576"/>
            <a:chOff x="-1465894" y="339691"/>
            <a:chExt cx="2102008" cy="236137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FF0168C-15C7-4053-A7F2-E13303E6FB16}"/>
                </a:ext>
              </a:extLst>
            </p:cNvPr>
            <p:cNvSpPr/>
            <p:nvPr/>
          </p:nvSpPr>
          <p:spPr>
            <a:xfrm>
              <a:off x="-1446989" y="94841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1E8F42B-F9BF-4D99-BCEB-838C2276D821}"/>
                </a:ext>
              </a:extLst>
            </p:cNvPr>
            <p:cNvSpPr/>
            <p:nvPr/>
          </p:nvSpPr>
          <p:spPr>
            <a:xfrm>
              <a:off x="-1437876" y="120815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5C299F3-65D4-43F6-82C3-4CB3BC62FA7E}"/>
                </a:ext>
              </a:extLst>
            </p:cNvPr>
            <p:cNvSpPr/>
            <p:nvPr/>
          </p:nvSpPr>
          <p:spPr>
            <a:xfrm>
              <a:off x="-1134524" y="85337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C60EA9C-045A-49BF-97D7-CBF9D4E52A83}"/>
                </a:ext>
              </a:extLst>
            </p:cNvPr>
            <p:cNvSpPr/>
            <p:nvPr/>
          </p:nvSpPr>
          <p:spPr>
            <a:xfrm>
              <a:off x="-1176430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4FBCC6D-C119-4365-9384-001C44E7DA1B}"/>
                </a:ext>
              </a:extLst>
            </p:cNvPr>
            <p:cNvSpPr/>
            <p:nvPr/>
          </p:nvSpPr>
          <p:spPr>
            <a:xfrm>
              <a:off x="-502676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9F13169-EFED-41FC-954A-74414D33A311}"/>
                </a:ext>
              </a:extLst>
            </p:cNvPr>
            <p:cNvSpPr/>
            <p:nvPr/>
          </p:nvSpPr>
          <p:spPr>
            <a:xfrm>
              <a:off x="-1285550" y="1620595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870D6DB-42C8-46DE-8077-8561188F4CD8}"/>
                </a:ext>
              </a:extLst>
            </p:cNvPr>
            <p:cNvSpPr/>
            <p:nvPr/>
          </p:nvSpPr>
          <p:spPr>
            <a:xfrm>
              <a:off x="-1424856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A2217B3-FBE7-40E2-88FF-24949720F27B}"/>
                </a:ext>
              </a:extLst>
            </p:cNvPr>
            <p:cNvSpPr/>
            <p:nvPr/>
          </p:nvSpPr>
          <p:spPr>
            <a:xfrm>
              <a:off x="24853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C6BE5FA9-F4C0-451F-B7FD-4D8A5DD263D1}"/>
                </a:ext>
              </a:extLst>
            </p:cNvPr>
            <p:cNvSpPr/>
            <p:nvPr/>
          </p:nvSpPr>
          <p:spPr>
            <a:xfrm>
              <a:off x="-322113" y="1621247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7E10A65D-CB09-4233-B854-5E1D0030079C}"/>
                </a:ext>
              </a:extLst>
            </p:cNvPr>
            <p:cNvSpPr/>
            <p:nvPr/>
          </p:nvSpPr>
          <p:spPr>
            <a:xfrm>
              <a:off x="-990660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A9F9EC5-6CDA-4228-906D-C99D79739288}"/>
                </a:ext>
              </a:extLst>
            </p:cNvPr>
            <p:cNvSpPr/>
            <p:nvPr/>
          </p:nvSpPr>
          <p:spPr>
            <a:xfrm>
              <a:off x="-261573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ABC42B91-31A6-4D8A-BBA5-C54110C374DF}"/>
                </a:ext>
              </a:extLst>
            </p:cNvPr>
            <p:cNvSpPr/>
            <p:nvPr/>
          </p:nvSpPr>
          <p:spPr>
            <a:xfrm>
              <a:off x="-813597" y="1815747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0761D2CD-A5C8-44ED-8ED4-12B5E399C8F6}"/>
                </a:ext>
              </a:extLst>
            </p:cNvPr>
            <p:cNvSpPr/>
            <p:nvPr/>
          </p:nvSpPr>
          <p:spPr>
            <a:xfrm>
              <a:off x="-605285" y="127194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BDD2A40F-DF3D-479B-AA13-7BEA673AFDCA}"/>
                </a:ext>
              </a:extLst>
            </p:cNvPr>
            <p:cNvSpPr/>
            <p:nvPr/>
          </p:nvSpPr>
          <p:spPr>
            <a:xfrm>
              <a:off x="-302410" y="106359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73C8B58-31B3-4CBB-BD63-301F6401CD7A}"/>
                </a:ext>
              </a:extLst>
            </p:cNvPr>
            <p:cNvSpPr/>
            <p:nvPr/>
          </p:nvSpPr>
          <p:spPr>
            <a:xfrm>
              <a:off x="-876654" y="106359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FFB0D7D-213C-4DFB-A535-A7C2A68C3CDF}"/>
                </a:ext>
              </a:extLst>
            </p:cNvPr>
            <p:cNvSpPr/>
            <p:nvPr/>
          </p:nvSpPr>
          <p:spPr>
            <a:xfrm>
              <a:off x="-597321" y="167830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3C8BD93D-B241-43B7-B105-97F272D0DEAF}"/>
                </a:ext>
              </a:extLst>
            </p:cNvPr>
            <p:cNvSpPr/>
            <p:nvPr/>
          </p:nvSpPr>
          <p:spPr>
            <a:xfrm rot="20955073">
              <a:off x="-1265888" y="339691"/>
              <a:ext cx="1265915" cy="483002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  <a:gd name="connsiteX0" fmla="*/ 1430180 w 1458656"/>
                <a:gd name="connsiteY0" fmla="*/ 686593 h 689863"/>
                <a:gd name="connsiteX1" fmla="*/ 541606 w 1458656"/>
                <a:gd name="connsiteY1" fmla="*/ 3210 h 689863"/>
                <a:gd name="connsiteX2" fmla="*/ 363240 w 1458656"/>
                <a:gd name="connsiteY2" fmla="*/ 402906 h 689863"/>
                <a:gd name="connsiteX3" fmla="*/ 1430180 w 1458656"/>
                <a:gd name="connsiteY3" fmla="*/ 686593 h 689863"/>
                <a:gd name="connsiteX0" fmla="*/ 1430762 w 1459238"/>
                <a:gd name="connsiteY0" fmla="*/ 686593 h 692443"/>
                <a:gd name="connsiteX1" fmla="*/ 542188 w 1459238"/>
                <a:gd name="connsiteY1" fmla="*/ 3210 h 692443"/>
                <a:gd name="connsiteX2" fmla="*/ 363822 w 1459238"/>
                <a:gd name="connsiteY2" fmla="*/ 402906 h 692443"/>
                <a:gd name="connsiteX3" fmla="*/ 1430762 w 1459238"/>
                <a:gd name="connsiteY3" fmla="*/ 686593 h 692443"/>
                <a:gd name="connsiteX0" fmla="*/ 1430762 w 1469709"/>
                <a:gd name="connsiteY0" fmla="*/ 728845 h 734695"/>
                <a:gd name="connsiteX1" fmla="*/ 542188 w 1469709"/>
                <a:gd name="connsiteY1" fmla="*/ 45462 h 734695"/>
                <a:gd name="connsiteX2" fmla="*/ 363822 w 1469709"/>
                <a:gd name="connsiteY2" fmla="*/ 445158 h 734695"/>
                <a:gd name="connsiteX3" fmla="*/ 1430762 w 1469709"/>
                <a:gd name="connsiteY3" fmla="*/ 728845 h 734695"/>
                <a:gd name="connsiteX0" fmla="*/ 1397348 w 1436295"/>
                <a:gd name="connsiteY0" fmla="*/ 728847 h 817600"/>
                <a:gd name="connsiteX1" fmla="*/ 508774 w 1436295"/>
                <a:gd name="connsiteY1" fmla="*/ 45464 h 817600"/>
                <a:gd name="connsiteX2" fmla="*/ 388235 w 1436295"/>
                <a:gd name="connsiteY2" fmla="*/ 545510 h 817600"/>
                <a:gd name="connsiteX3" fmla="*/ 1397348 w 1436295"/>
                <a:gd name="connsiteY3" fmla="*/ 728847 h 817600"/>
                <a:gd name="connsiteX0" fmla="*/ 1392176 w 1432068"/>
                <a:gd name="connsiteY0" fmla="*/ 664841 h 765441"/>
                <a:gd name="connsiteX1" fmla="*/ 515459 w 1432068"/>
                <a:gd name="connsiteY1" fmla="*/ 50901 h 765441"/>
                <a:gd name="connsiteX2" fmla="*/ 383063 w 1432068"/>
                <a:gd name="connsiteY2" fmla="*/ 481504 h 765441"/>
                <a:gd name="connsiteX3" fmla="*/ 1392176 w 1432068"/>
                <a:gd name="connsiteY3" fmla="*/ 664841 h 765441"/>
                <a:gd name="connsiteX0" fmla="*/ 1368380 w 1408272"/>
                <a:gd name="connsiteY0" fmla="*/ 664839 h 807124"/>
                <a:gd name="connsiteX1" fmla="*/ 491663 w 1408272"/>
                <a:gd name="connsiteY1" fmla="*/ 50899 h 807124"/>
                <a:gd name="connsiteX2" fmla="*/ 359267 w 1408272"/>
                <a:gd name="connsiteY2" fmla="*/ 481502 h 807124"/>
                <a:gd name="connsiteX3" fmla="*/ 1368380 w 1408272"/>
                <a:gd name="connsiteY3" fmla="*/ 664839 h 807124"/>
                <a:gd name="connsiteX0" fmla="*/ 1368380 w 1398714"/>
                <a:gd name="connsiteY0" fmla="*/ 735586 h 877871"/>
                <a:gd name="connsiteX1" fmla="*/ 491663 w 1398714"/>
                <a:gd name="connsiteY1" fmla="*/ 121646 h 877871"/>
                <a:gd name="connsiteX2" fmla="*/ 359267 w 1398714"/>
                <a:gd name="connsiteY2" fmla="*/ 552249 h 877871"/>
                <a:gd name="connsiteX3" fmla="*/ 1368380 w 1398714"/>
                <a:gd name="connsiteY3" fmla="*/ 735586 h 877871"/>
                <a:gd name="connsiteX0" fmla="*/ 1235580 w 1265914"/>
                <a:gd name="connsiteY0" fmla="*/ 735586 h 801348"/>
                <a:gd name="connsiteX1" fmla="*/ 358863 w 1265914"/>
                <a:gd name="connsiteY1" fmla="*/ 121646 h 801348"/>
                <a:gd name="connsiteX2" fmla="*/ 226467 w 1265914"/>
                <a:gd name="connsiteY2" fmla="*/ 552249 h 801348"/>
                <a:gd name="connsiteX3" fmla="*/ 1235580 w 1265914"/>
                <a:gd name="connsiteY3" fmla="*/ 735586 h 80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914" h="801348">
                  <a:moveTo>
                    <a:pt x="1235580" y="735586"/>
                  </a:moveTo>
                  <a:cubicBezTo>
                    <a:pt x="1386893" y="316900"/>
                    <a:pt x="953030" y="-252276"/>
                    <a:pt x="358863" y="121646"/>
                  </a:cubicBezTo>
                  <a:cubicBezTo>
                    <a:pt x="-188086" y="546241"/>
                    <a:pt x="-6245" y="1146037"/>
                    <a:pt x="226467" y="552249"/>
                  </a:cubicBezTo>
                  <a:cubicBezTo>
                    <a:pt x="601068" y="784329"/>
                    <a:pt x="853460" y="745351"/>
                    <a:pt x="1235580" y="735586"/>
                  </a:cubicBezTo>
                  <a:close/>
                </a:path>
              </a:pathLst>
            </a:custGeom>
            <a:solidFill>
              <a:schemeClr val="accent3"/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AEF7E60-FDA1-46F0-A9A4-3DEF83D90AC2}"/>
                </a:ext>
              </a:extLst>
            </p:cNvPr>
            <p:cNvSpPr/>
            <p:nvPr/>
          </p:nvSpPr>
          <p:spPr>
            <a:xfrm>
              <a:off x="-1465894" y="795293"/>
              <a:ext cx="310417" cy="310417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B1499B3-2E5A-4CEF-A581-8303DE028BB5}"/>
                </a:ext>
              </a:extLst>
            </p:cNvPr>
            <p:cNvSpPr/>
            <p:nvPr/>
          </p:nvSpPr>
          <p:spPr>
            <a:xfrm>
              <a:off x="-1139081" y="45888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45FC40B-06C2-4B65-B87C-3D0D89E8D349}"/>
                </a:ext>
              </a:extLst>
            </p:cNvPr>
            <p:cNvSpPr/>
            <p:nvPr/>
          </p:nvSpPr>
          <p:spPr>
            <a:xfrm>
              <a:off x="-700978" y="122573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7BD6A55D-632B-42E1-B7BE-FB64B27A289D}"/>
                </a:ext>
              </a:extLst>
            </p:cNvPr>
            <p:cNvSpPr/>
            <p:nvPr/>
          </p:nvSpPr>
          <p:spPr>
            <a:xfrm>
              <a:off x="-160673" y="121661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1" name="Graphic 1">
            <a:extLst>
              <a:ext uri="{FF2B5EF4-FFF2-40B4-BE49-F238E27FC236}">
                <a16:creationId xmlns:a16="http://schemas.microsoft.com/office/drawing/2014/main" id="{8517D91F-5DDD-4C09-B9A0-46682F5AB95B}"/>
              </a:ext>
            </a:extLst>
          </p:cNvPr>
          <p:cNvGrpSpPr/>
          <p:nvPr/>
        </p:nvGrpSpPr>
        <p:grpSpPr>
          <a:xfrm>
            <a:off x="3986180" y="5315173"/>
            <a:ext cx="652928" cy="665684"/>
            <a:chOff x="219471" y="88843"/>
            <a:chExt cx="644177" cy="656762"/>
          </a:xfrm>
          <a:solidFill>
            <a:schemeClr val="accent4"/>
          </a:solidFill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75B5938-BAE1-4468-B6C5-210700A93A83}"/>
                </a:ext>
              </a:extLst>
            </p:cNvPr>
            <p:cNvSpPr/>
            <p:nvPr/>
          </p:nvSpPr>
          <p:spPr>
            <a:xfrm>
              <a:off x="219471" y="88843"/>
              <a:ext cx="644177" cy="656762"/>
            </a:xfrm>
            <a:custGeom>
              <a:avLst/>
              <a:gdLst>
                <a:gd name="connsiteX0" fmla="*/ 610271 w 644177"/>
                <a:gd name="connsiteY0" fmla="*/ 420542 h 656762"/>
                <a:gd name="connsiteX1" fmla="*/ 594078 w 644177"/>
                <a:gd name="connsiteY1" fmla="*/ 376728 h 656762"/>
                <a:gd name="connsiteX2" fmla="*/ 569313 w 644177"/>
                <a:gd name="connsiteY2" fmla="*/ 300528 h 656762"/>
                <a:gd name="connsiteX3" fmla="*/ 435011 w 644177"/>
                <a:gd name="connsiteY3" fmla="*/ 183370 h 656762"/>
                <a:gd name="connsiteX4" fmla="*/ 417866 w 644177"/>
                <a:gd name="connsiteY4" fmla="*/ 133840 h 656762"/>
                <a:gd name="connsiteX5" fmla="*/ 423581 w 644177"/>
                <a:gd name="connsiteY5" fmla="*/ 70022 h 656762"/>
                <a:gd name="connsiteX6" fmla="*/ 283563 w 644177"/>
                <a:gd name="connsiteY6" fmla="*/ 7157 h 656762"/>
                <a:gd name="connsiteX7" fmla="*/ 235938 w 644177"/>
                <a:gd name="connsiteY7" fmla="*/ 135745 h 656762"/>
                <a:gd name="connsiteX8" fmla="*/ 215936 w 644177"/>
                <a:gd name="connsiteY8" fmla="*/ 187180 h 656762"/>
                <a:gd name="connsiteX9" fmla="*/ 68298 w 644177"/>
                <a:gd name="connsiteY9" fmla="*/ 340533 h 656762"/>
                <a:gd name="connsiteX10" fmla="*/ 12101 w 644177"/>
                <a:gd name="connsiteY10" fmla="*/ 451022 h 656762"/>
                <a:gd name="connsiteX11" fmla="*/ 671 w 644177"/>
                <a:gd name="connsiteY11" fmla="*/ 470072 h 656762"/>
                <a:gd name="connsiteX12" fmla="*/ 671 w 644177"/>
                <a:gd name="connsiteY12" fmla="*/ 594850 h 656762"/>
                <a:gd name="connsiteX13" fmla="*/ 83538 w 644177"/>
                <a:gd name="connsiteY13" fmla="*/ 656763 h 656762"/>
                <a:gd name="connsiteX14" fmla="*/ 592173 w 644177"/>
                <a:gd name="connsiteY14" fmla="*/ 650095 h 656762"/>
                <a:gd name="connsiteX15" fmla="*/ 639798 w 644177"/>
                <a:gd name="connsiteY15" fmla="*/ 623425 h 656762"/>
                <a:gd name="connsiteX16" fmla="*/ 641703 w 644177"/>
                <a:gd name="connsiteY16" fmla="*/ 477692 h 656762"/>
                <a:gd name="connsiteX17" fmla="*/ 610271 w 644177"/>
                <a:gd name="connsiteY17" fmla="*/ 420542 h 656762"/>
                <a:gd name="connsiteX18" fmla="*/ 334046 w 644177"/>
                <a:gd name="connsiteY18" fmla="*/ 41447 h 656762"/>
                <a:gd name="connsiteX19" fmla="*/ 382623 w 644177"/>
                <a:gd name="connsiteY19" fmla="*/ 98597 h 656762"/>
                <a:gd name="connsiteX20" fmla="*/ 323568 w 644177"/>
                <a:gd name="connsiteY20" fmla="*/ 157652 h 656762"/>
                <a:gd name="connsiteX21" fmla="*/ 270228 w 644177"/>
                <a:gd name="connsiteY21" fmla="*/ 93835 h 656762"/>
                <a:gd name="connsiteX22" fmla="*/ 334046 w 644177"/>
                <a:gd name="connsiteY22" fmla="*/ 41447 h 656762"/>
                <a:gd name="connsiteX23" fmla="*/ 94968 w 644177"/>
                <a:gd name="connsiteY23" fmla="*/ 392920 h 656762"/>
                <a:gd name="connsiteX24" fmla="*/ 328331 w 644177"/>
                <a:gd name="connsiteY24" fmla="*/ 200515 h 656762"/>
                <a:gd name="connsiteX25" fmla="*/ 555978 w 644177"/>
                <a:gd name="connsiteY25" fmla="*/ 386253 h 656762"/>
                <a:gd name="connsiteX26" fmla="*/ 526451 w 644177"/>
                <a:gd name="connsiteY26" fmla="*/ 424353 h 656762"/>
                <a:gd name="connsiteX27" fmla="*/ 327378 w 644177"/>
                <a:gd name="connsiteY27" fmla="*/ 423400 h 656762"/>
                <a:gd name="connsiteX28" fmla="*/ 123543 w 644177"/>
                <a:gd name="connsiteY28" fmla="*/ 423400 h 656762"/>
                <a:gd name="connsiteX29" fmla="*/ 94968 w 644177"/>
                <a:gd name="connsiteY29" fmla="*/ 392920 h 656762"/>
                <a:gd name="connsiteX30" fmla="*/ 513116 w 644177"/>
                <a:gd name="connsiteY30" fmla="*/ 608185 h 656762"/>
                <a:gd name="connsiteX31" fmla="*/ 83538 w 644177"/>
                <a:gd name="connsiteY31" fmla="*/ 609138 h 656762"/>
                <a:gd name="connsiteX32" fmla="*/ 51153 w 644177"/>
                <a:gd name="connsiteY32" fmla="*/ 575800 h 656762"/>
                <a:gd name="connsiteX33" fmla="*/ 150213 w 644177"/>
                <a:gd name="connsiteY33" fmla="*/ 471025 h 656762"/>
                <a:gd name="connsiteX34" fmla="*/ 559788 w 644177"/>
                <a:gd name="connsiteY34" fmla="*/ 470072 h 656762"/>
                <a:gd name="connsiteX35" fmla="*/ 604556 w 644177"/>
                <a:gd name="connsiteY35" fmla="*/ 511030 h 656762"/>
                <a:gd name="connsiteX36" fmla="*/ 513116 w 644177"/>
                <a:gd name="connsiteY36" fmla="*/ 608185 h 65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44177" h="656762">
                  <a:moveTo>
                    <a:pt x="610271" y="420542"/>
                  </a:moveTo>
                  <a:cubicBezTo>
                    <a:pt x="597888" y="410065"/>
                    <a:pt x="594078" y="392920"/>
                    <a:pt x="594078" y="376728"/>
                  </a:cubicBezTo>
                  <a:cubicBezTo>
                    <a:pt x="594078" y="348153"/>
                    <a:pt x="582648" y="324340"/>
                    <a:pt x="569313" y="300528"/>
                  </a:cubicBezTo>
                  <a:cubicBezTo>
                    <a:pt x="537881" y="246235"/>
                    <a:pt x="488351" y="211945"/>
                    <a:pt x="435011" y="183370"/>
                  </a:cubicBezTo>
                  <a:cubicBezTo>
                    <a:pt x="412151" y="170987"/>
                    <a:pt x="400721" y="160510"/>
                    <a:pt x="417866" y="133840"/>
                  </a:cubicBezTo>
                  <a:cubicBezTo>
                    <a:pt x="429296" y="115742"/>
                    <a:pt x="431201" y="92882"/>
                    <a:pt x="423581" y="70022"/>
                  </a:cubicBezTo>
                  <a:cubicBezTo>
                    <a:pt x="405483" y="15730"/>
                    <a:pt x="341666" y="-14750"/>
                    <a:pt x="283563" y="7157"/>
                  </a:cubicBezTo>
                  <a:cubicBezTo>
                    <a:pt x="231176" y="26207"/>
                    <a:pt x="210221" y="79547"/>
                    <a:pt x="235938" y="135745"/>
                  </a:cubicBezTo>
                  <a:cubicBezTo>
                    <a:pt x="248321" y="163368"/>
                    <a:pt x="245463" y="174797"/>
                    <a:pt x="215936" y="187180"/>
                  </a:cubicBezTo>
                  <a:cubicBezTo>
                    <a:pt x="144498" y="215755"/>
                    <a:pt x="97826" y="269095"/>
                    <a:pt x="68298" y="340533"/>
                  </a:cubicBezTo>
                  <a:cubicBezTo>
                    <a:pt x="53058" y="378633"/>
                    <a:pt x="55916" y="426258"/>
                    <a:pt x="12101" y="451022"/>
                  </a:cubicBezTo>
                  <a:cubicBezTo>
                    <a:pt x="8291" y="452928"/>
                    <a:pt x="1623" y="464358"/>
                    <a:pt x="671" y="470072"/>
                  </a:cubicBezTo>
                  <a:cubicBezTo>
                    <a:pt x="-1234" y="503410"/>
                    <a:pt x="1623" y="561513"/>
                    <a:pt x="671" y="594850"/>
                  </a:cubicBezTo>
                  <a:cubicBezTo>
                    <a:pt x="-282" y="656763"/>
                    <a:pt x="13053" y="656763"/>
                    <a:pt x="83538" y="656763"/>
                  </a:cubicBezTo>
                  <a:cubicBezTo>
                    <a:pt x="166406" y="656763"/>
                    <a:pt x="505496" y="651048"/>
                    <a:pt x="592173" y="650095"/>
                  </a:cubicBezTo>
                  <a:cubicBezTo>
                    <a:pt x="612176" y="650095"/>
                    <a:pt x="638846" y="652000"/>
                    <a:pt x="639798" y="623425"/>
                  </a:cubicBezTo>
                  <a:cubicBezTo>
                    <a:pt x="641703" y="581515"/>
                    <a:pt x="647418" y="518650"/>
                    <a:pt x="641703" y="477692"/>
                  </a:cubicBezTo>
                  <a:cubicBezTo>
                    <a:pt x="640751" y="451022"/>
                    <a:pt x="637893" y="443403"/>
                    <a:pt x="610271" y="420542"/>
                  </a:cubicBezTo>
                  <a:close/>
                  <a:moveTo>
                    <a:pt x="334046" y="41447"/>
                  </a:moveTo>
                  <a:cubicBezTo>
                    <a:pt x="365478" y="43352"/>
                    <a:pt x="384528" y="62402"/>
                    <a:pt x="382623" y="98597"/>
                  </a:cubicBezTo>
                  <a:cubicBezTo>
                    <a:pt x="380718" y="133840"/>
                    <a:pt x="361668" y="158605"/>
                    <a:pt x="323568" y="157652"/>
                  </a:cubicBezTo>
                  <a:cubicBezTo>
                    <a:pt x="282611" y="157652"/>
                    <a:pt x="270228" y="128125"/>
                    <a:pt x="270228" y="93835"/>
                  </a:cubicBezTo>
                  <a:cubicBezTo>
                    <a:pt x="270228" y="57640"/>
                    <a:pt x="294041" y="42400"/>
                    <a:pt x="334046" y="41447"/>
                  </a:cubicBezTo>
                  <a:close/>
                  <a:moveTo>
                    <a:pt x="94968" y="392920"/>
                  </a:moveTo>
                  <a:cubicBezTo>
                    <a:pt x="118781" y="279572"/>
                    <a:pt x="213078" y="200515"/>
                    <a:pt x="328331" y="200515"/>
                  </a:cubicBezTo>
                  <a:cubicBezTo>
                    <a:pt x="439773" y="200515"/>
                    <a:pt x="531213" y="276715"/>
                    <a:pt x="555978" y="386253"/>
                  </a:cubicBezTo>
                  <a:cubicBezTo>
                    <a:pt x="562646" y="414828"/>
                    <a:pt x="559788" y="425305"/>
                    <a:pt x="526451" y="424353"/>
                  </a:cubicBezTo>
                  <a:cubicBezTo>
                    <a:pt x="459776" y="421495"/>
                    <a:pt x="393101" y="423400"/>
                    <a:pt x="327378" y="423400"/>
                  </a:cubicBezTo>
                  <a:cubicBezTo>
                    <a:pt x="259751" y="423400"/>
                    <a:pt x="191171" y="422447"/>
                    <a:pt x="123543" y="423400"/>
                  </a:cubicBezTo>
                  <a:cubicBezTo>
                    <a:pt x="99731" y="424353"/>
                    <a:pt x="89253" y="422447"/>
                    <a:pt x="94968" y="392920"/>
                  </a:cubicBezTo>
                  <a:close/>
                  <a:moveTo>
                    <a:pt x="513116" y="608185"/>
                  </a:moveTo>
                  <a:cubicBezTo>
                    <a:pt x="453108" y="608185"/>
                    <a:pt x="159738" y="607233"/>
                    <a:pt x="83538" y="609138"/>
                  </a:cubicBezTo>
                  <a:cubicBezTo>
                    <a:pt x="57821" y="610090"/>
                    <a:pt x="52106" y="600565"/>
                    <a:pt x="51153" y="575800"/>
                  </a:cubicBezTo>
                  <a:cubicBezTo>
                    <a:pt x="48296" y="471025"/>
                    <a:pt x="47343" y="471025"/>
                    <a:pt x="150213" y="471025"/>
                  </a:cubicBezTo>
                  <a:cubicBezTo>
                    <a:pt x="286421" y="471025"/>
                    <a:pt x="422628" y="471978"/>
                    <a:pt x="559788" y="470072"/>
                  </a:cubicBezTo>
                  <a:cubicBezTo>
                    <a:pt x="591221" y="470072"/>
                    <a:pt x="603603" y="476740"/>
                    <a:pt x="604556" y="511030"/>
                  </a:cubicBezTo>
                  <a:cubicBezTo>
                    <a:pt x="605508" y="607233"/>
                    <a:pt x="607413" y="608185"/>
                    <a:pt x="513116" y="608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B41AC1A-0DDF-4DB6-8E39-381EE52276AE}"/>
                </a:ext>
              </a:extLst>
            </p:cNvPr>
            <p:cNvSpPr/>
            <p:nvPr/>
          </p:nvSpPr>
          <p:spPr>
            <a:xfrm>
              <a:off x="723591" y="576967"/>
              <a:ext cx="44468" cy="106931"/>
            </a:xfrm>
            <a:custGeom>
              <a:avLst/>
              <a:gdLst>
                <a:gd name="connsiteX0" fmla="*/ 43286 w 44468"/>
                <a:gd name="connsiteY0" fmla="*/ 91485 h 106931"/>
                <a:gd name="connsiteX1" fmla="*/ 19473 w 44468"/>
                <a:gd name="connsiteY1" fmla="*/ 106725 h 106931"/>
                <a:gd name="connsiteX2" fmla="*/ 423 w 44468"/>
                <a:gd name="connsiteY2" fmla="*/ 90533 h 106931"/>
                <a:gd name="connsiteX3" fmla="*/ 423 w 44468"/>
                <a:gd name="connsiteY3" fmla="*/ 29573 h 106931"/>
                <a:gd name="connsiteX4" fmla="*/ 20426 w 44468"/>
                <a:gd name="connsiteY4" fmla="*/ 45 h 106931"/>
                <a:gd name="connsiteX5" fmla="*/ 44238 w 44468"/>
                <a:gd name="connsiteY5" fmla="*/ 30525 h 106931"/>
                <a:gd name="connsiteX6" fmla="*/ 43286 w 44468"/>
                <a:gd name="connsiteY6" fmla="*/ 91485 h 10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68" h="106931">
                  <a:moveTo>
                    <a:pt x="43286" y="91485"/>
                  </a:moveTo>
                  <a:cubicBezTo>
                    <a:pt x="42333" y="105773"/>
                    <a:pt x="30903" y="107678"/>
                    <a:pt x="19473" y="106725"/>
                  </a:cubicBezTo>
                  <a:cubicBezTo>
                    <a:pt x="8043" y="106725"/>
                    <a:pt x="1376" y="101963"/>
                    <a:pt x="423" y="90533"/>
                  </a:cubicBezTo>
                  <a:cubicBezTo>
                    <a:pt x="-529" y="70530"/>
                    <a:pt x="423" y="49575"/>
                    <a:pt x="423" y="29573"/>
                  </a:cubicBezTo>
                  <a:cubicBezTo>
                    <a:pt x="423" y="15285"/>
                    <a:pt x="-1482" y="998"/>
                    <a:pt x="20426" y="45"/>
                  </a:cubicBezTo>
                  <a:cubicBezTo>
                    <a:pt x="44238" y="-907"/>
                    <a:pt x="45191" y="13380"/>
                    <a:pt x="44238" y="30525"/>
                  </a:cubicBezTo>
                  <a:cubicBezTo>
                    <a:pt x="44238" y="38145"/>
                    <a:pt x="44238" y="79103"/>
                    <a:pt x="43286" y="91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522EA013-92BA-4446-A94A-59E55438D42A}"/>
                </a:ext>
              </a:extLst>
            </p:cNvPr>
            <p:cNvSpPr/>
            <p:nvPr/>
          </p:nvSpPr>
          <p:spPr>
            <a:xfrm>
              <a:off x="325458" y="576859"/>
              <a:ext cx="41792" cy="106905"/>
            </a:xfrm>
            <a:custGeom>
              <a:avLst/>
              <a:gdLst>
                <a:gd name="connsiteX0" fmla="*/ 41369 w 41792"/>
                <a:gd name="connsiteY0" fmla="*/ 86831 h 106905"/>
                <a:gd name="connsiteX1" fmla="*/ 21367 w 41792"/>
                <a:gd name="connsiteY1" fmla="*/ 106833 h 106905"/>
                <a:gd name="connsiteX2" fmla="*/ 1364 w 41792"/>
                <a:gd name="connsiteY2" fmla="*/ 86831 h 106905"/>
                <a:gd name="connsiteX3" fmla="*/ 412 w 41792"/>
                <a:gd name="connsiteY3" fmla="*/ 30633 h 106905"/>
                <a:gd name="connsiteX4" fmla="*/ 18509 w 41792"/>
                <a:gd name="connsiteY4" fmla="*/ 153 h 106905"/>
                <a:gd name="connsiteX5" fmla="*/ 41369 w 41792"/>
                <a:gd name="connsiteY5" fmla="*/ 30633 h 106905"/>
                <a:gd name="connsiteX6" fmla="*/ 41369 w 41792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2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38196F0-5D52-4CE7-8A18-A8BB0B6F3BAC}"/>
                </a:ext>
              </a:extLst>
            </p:cNvPr>
            <p:cNvSpPr/>
            <p:nvPr/>
          </p:nvSpPr>
          <p:spPr>
            <a:xfrm>
              <a:off x="425470" y="576859"/>
              <a:ext cx="41403" cy="106905"/>
            </a:xfrm>
            <a:custGeom>
              <a:avLst/>
              <a:gdLst>
                <a:gd name="connsiteX0" fmla="*/ 41369 w 41403"/>
                <a:gd name="connsiteY0" fmla="*/ 86831 h 106905"/>
                <a:gd name="connsiteX1" fmla="*/ 21367 w 41403"/>
                <a:gd name="connsiteY1" fmla="*/ 106833 h 106905"/>
                <a:gd name="connsiteX2" fmla="*/ 1364 w 41403"/>
                <a:gd name="connsiteY2" fmla="*/ 86831 h 106905"/>
                <a:gd name="connsiteX3" fmla="*/ 412 w 41403"/>
                <a:gd name="connsiteY3" fmla="*/ 30633 h 106905"/>
                <a:gd name="connsiteX4" fmla="*/ 18509 w 41403"/>
                <a:gd name="connsiteY4" fmla="*/ 153 h 106905"/>
                <a:gd name="connsiteX5" fmla="*/ 41369 w 41403"/>
                <a:gd name="connsiteY5" fmla="*/ 30633 h 106905"/>
                <a:gd name="connsiteX6" fmla="*/ 41369 w 4140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0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1369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B076FD2-823E-48F6-AD6A-CFBFC7C3C439}"/>
                </a:ext>
              </a:extLst>
            </p:cNvPr>
            <p:cNvSpPr/>
            <p:nvPr/>
          </p:nvSpPr>
          <p:spPr>
            <a:xfrm>
              <a:off x="524530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5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4377FF9-16B4-4B3D-A64B-B2EF65E504B6}"/>
                </a:ext>
              </a:extLst>
            </p:cNvPr>
            <p:cNvSpPr/>
            <p:nvPr/>
          </p:nvSpPr>
          <p:spPr>
            <a:xfrm>
              <a:off x="624543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8" name="Graphic 2">
            <a:extLst>
              <a:ext uri="{FF2B5EF4-FFF2-40B4-BE49-F238E27FC236}">
                <a16:creationId xmlns:a16="http://schemas.microsoft.com/office/drawing/2014/main" id="{41CD5134-06EC-4912-9D43-4AC2B8849E70}"/>
              </a:ext>
            </a:extLst>
          </p:cNvPr>
          <p:cNvSpPr/>
          <p:nvPr/>
        </p:nvSpPr>
        <p:spPr>
          <a:xfrm>
            <a:off x="851292" y="4093698"/>
            <a:ext cx="652928" cy="650874"/>
          </a:xfrm>
          <a:custGeom>
            <a:avLst/>
            <a:gdLst>
              <a:gd name="connsiteX0" fmla="*/ 840248 w 852049"/>
              <a:gd name="connsiteY0" fmla="*/ 359110 h 849369"/>
              <a:gd name="connsiteX1" fmla="*/ 827866 w 852049"/>
              <a:gd name="connsiteY1" fmla="*/ 301007 h 849369"/>
              <a:gd name="connsiteX2" fmla="*/ 789766 w 852049"/>
              <a:gd name="connsiteY2" fmla="*/ 213377 h 849369"/>
              <a:gd name="connsiteX3" fmla="*/ 715471 w 852049"/>
              <a:gd name="connsiteY3" fmla="*/ 132415 h 849369"/>
              <a:gd name="connsiteX4" fmla="*/ 715471 w 852049"/>
              <a:gd name="connsiteY4" fmla="*/ 127652 h 849369"/>
              <a:gd name="connsiteX5" fmla="*/ 687848 w 852049"/>
              <a:gd name="connsiteY5" fmla="*/ 100030 h 849369"/>
              <a:gd name="connsiteX6" fmla="*/ 633556 w 852049"/>
              <a:gd name="connsiteY6" fmla="*/ 50500 h 849369"/>
              <a:gd name="connsiteX7" fmla="*/ 544021 w 852049"/>
              <a:gd name="connsiteY7" fmla="*/ 17162 h 849369"/>
              <a:gd name="connsiteX8" fmla="*/ 493538 w 852049"/>
              <a:gd name="connsiteY8" fmla="*/ 19067 h 849369"/>
              <a:gd name="connsiteX9" fmla="*/ 388763 w 852049"/>
              <a:gd name="connsiteY9" fmla="*/ 11447 h 849369"/>
              <a:gd name="connsiteX10" fmla="*/ 301133 w 852049"/>
              <a:gd name="connsiteY10" fmla="*/ 13352 h 849369"/>
              <a:gd name="connsiteX11" fmla="*/ 221123 w 852049"/>
              <a:gd name="connsiteY11" fmla="*/ 56215 h 849369"/>
              <a:gd name="connsiteX12" fmla="*/ 207788 w 852049"/>
              <a:gd name="connsiteY12" fmla="*/ 98125 h 849369"/>
              <a:gd name="connsiteX13" fmla="*/ 108728 w 852049"/>
              <a:gd name="connsiteY13" fmla="*/ 152417 h 849369"/>
              <a:gd name="connsiteX14" fmla="*/ 46816 w 852049"/>
              <a:gd name="connsiteY14" fmla="*/ 222902 h 849369"/>
              <a:gd name="connsiteX15" fmla="*/ 51578 w 852049"/>
              <a:gd name="connsiteY15" fmla="*/ 314342 h 849369"/>
              <a:gd name="connsiteX16" fmla="*/ 28718 w 852049"/>
              <a:gd name="connsiteY16" fmla="*/ 348632 h 849369"/>
              <a:gd name="connsiteX17" fmla="*/ 21098 w 852049"/>
              <a:gd name="connsiteY17" fmla="*/ 395305 h 849369"/>
              <a:gd name="connsiteX18" fmla="*/ 30623 w 852049"/>
              <a:gd name="connsiteY18" fmla="*/ 441977 h 849369"/>
              <a:gd name="connsiteX19" fmla="*/ 29671 w 852049"/>
              <a:gd name="connsiteY19" fmla="*/ 464837 h 849369"/>
              <a:gd name="connsiteX20" fmla="*/ 45863 w 852049"/>
              <a:gd name="connsiteY20" fmla="*/ 599140 h 849369"/>
              <a:gd name="connsiteX21" fmla="*/ 58246 w 852049"/>
              <a:gd name="connsiteY21" fmla="*/ 663910 h 849369"/>
              <a:gd name="connsiteX22" fmla="*/ 126826 w 852049"/>
              <a:gd name="connsiteY22" fmla="*/ 694390 h 849369"/>
              <a:gd name="connsiteX23" fmla="*/ 156353 w 852049"/>
              <a:gd name="connsiteY23" fmla="*/ 698200 h 849369"/>
              <a:gd name="connsiteX24" fmla="*/ 230648 w 852049"/>
              <a:gd name="connsiteY24" fmla="*/ 786782 h 849369"/>
              <a:gd name="connsiteX25" fmla="*/ 333518 w 852049"/>
              <a:gd name="connsiteY25" fmla="*/ 842027 h 849369"/>
              <a:gd name="connsiteX26" fmla="*/ 429721 w 852049"/>
              <a:gd name="connsiteY26" fmla="*/ 833455 h 849369"/>
              <a:gd name="connsiteX27" fmla="*/ 522113 w 852049"/>
              <a:gd name="connsiteY27" fmla="*/ 808690 h 849369"/>
              <a:gd name="connsiteX28" fmla="*/ 534496 w 852049"/>
              <a:gd name="connsiteY28" fmla="*/ 815357 h 849369"/>
              <a:gd name="connsiteX29" fmla="*/ 576406 w 852049"/>
              <a:gd name="connsiteY29" fmla="*/ 803927 h 849369"/>
              <a:gd name="connsiteX30" fmla="*/ 610696 w 852049"/>
              <a:gd name="connsiteY30" fmla="*/ 786782 h 849369"/>
              <a:gd name="connsiteX31" fmla="*/ 639271 w 852049"/>
              <a:gd name="connsiteY31" fmla="*/ 776305 h 849369"/>
              <a:gd name="connsiteX32" fmla="*/ 712613 w 852049"/>
              <a:gd name="connsiteY32" fmla="*/ 707725 h 849369"/>
              <a:gd name="connsiteX33" fmla="*/ 724043 w 852049"/>
              <a:gd name="connsiteY33" fmla="*/ 707725 h 849369"/>
              <a:gd name="connsiteX34" fmla="*/ 820246 w 852049"/>
              <a:gd name="connsiteY34" fmla="*/ 591520 h 849369"/>
              <a:gd name="connsiteX35" fmla="*/ 832628 w 852049"/>
              <a:gd name="connsiteY35" fmla="*/ 498175 h 849369"/>
              <a:gd name="connsiteX36" fmla="*/ 831676 w 852049"/>
              <a:gd name="connsiteY36" fmla="*/ 431500 h 849369"/>
              <a:gd name="connsiteX37" fmla="*/ 840248 w 852049"/>
              <a:gd name="connsiteY37" fmla="*/ 359110 h 849369"/>
              <a:gd name="connsiteX38" fmla="*/ 499253 w 852049"/>
              <a:gd name="connsiteY38" fmla="*/ 86695 h 849369"/>
              <a:gd name="connsiteX39" fmla="*/ 532591 w 852049"/>
              <a:gd name="connsiteY39" fmla="*/ 60025 h 849369"/>
              <a:gd name="connsiteX40" fmla="*/ 592598 w 852049"/>
              <a:gd name="connsiteY40" fmla="*/ 31450 h 849369"/>
              <a:gd name="connsiteX41" fmla="*/ 612601 w 852049"/>
              <a:gd name="connsiteY41" fmla="*/ 104792 h 849369"/>
              <a:gd name="connsiteX42" fmla="*/ 590693 w 852049"/>
              <a:gd name="connsiteY42" fmla="*/ 200995 h 849369"/>
              <a:gd name="connsiteX43" fmla="*/ 507826 w 852049"/>
              <a:gd name="connsiteY43" fmla="*/ 159085 h 849369"/>
              <a:gd name="connsiteX44" fmla="*/ 499253 w 852049"/>
              <a:gd name="connsiteY44" fmla="*/ 86695 h 849369"/>
              <a:gd name="connsiteX45" fmla="*/ 525923 w 852049"/>
              <a:gd name="connsiteY45" fmla="*/ 320057 h 849369"/>
              <a:gd name="connsiteX46" fmla="*/ 471631 w 852049"/>
              <a:gd name="connsiteY46" fmla="*/ 382922 h 849369"/>
              <a:gd name="connsiteX47" fmla="*/ 449723 w 852049"/>
              <a:gd name="connsiteY47" fmla="*/ 192422 h 849369"/>
              <a:gd name="connsiteX48" fmla="*/ 525923 w 852049"/>
              <a:gd name="connsiteY48" fmla="*/ 320057 h 849369"/>
              <a:gd name="connsiteX49" fmla="*/ 421148 w 852049"/>
              <a:gd name="connsiteY49" fmla="*/ 53357 h 849369"/>
              <a:gd name="connsiteX50" fmla="*/ 437341 w 852049"/>
              <a:gd name="connsiteY50" fmla="*/ 34307 h 849369"/>
              <a:gd name="connsiteX51" fmla="*/ 448771 w 852049"/>
              <a:gd name="connsiteY51" fmla="*/ 50500 h 849369"/>
              <a:gd name="connsiteX52" fmla="*/ 434483 w 852049"/>
              <a:gd name="connsiteY52" fmla="*/ 69550 h 849369"/>
              <a:gd name="connsiteX53" fmla="*/ 421148 w 852049"/>
              <a:gd name="connsiteY53" fmla="*/ 53357 h 849369"/>
              <a:gd name="connsiteX54" fmla="*/ 427816 w 852049"/>
              <a:gd name="connsiteY54" fmla="*/ 94315 h 849369"/>
              <a:gd name="connsiteX55" fmla="*/ 448771 w 852049"/>
              <a:gd name="connsiteY55" fmla="*/ 123842 h 849369"/>
              <a:gd name="connsiteX56" fmla="*/ 426863 w 852049"/>
              <a:gd name="connsiteY56" fmla="*/ 156227 h 849369"/>
              <a:gd name="connsiteX57" fmla="*/ 401146 w 852049"/>
              <a:gd name="connsiteY57" fmla="*/ 124795 h 849369"/>
              <a:gd name="connsiteX58" fmla="*/ 427816 w 852049"/>
              <a:gd name="connsiteY58" fmla="*/ 94315 h 849369"/>
              <a:gd name="connsiteX59" fmla="*/ 391621 w 852049"/>
              <a:gd name="connsiteY59" fmla="*/ 192422 h 849369"/>
              <a:gd name="connsiteX60" fmla="*/ 408766 w 852049"/>
              <a:gd name="connsiteY60" fmla="*/ 180040 h 849369"/>
              <a:gd name="connsiteX61" fmla="*/ 422101 w 852049"/>
              <a:gd name="connsiteY61" fmla="*/ 201947 h 849369"/>
              <a:gd name="connsiteX62" fmla="*/ 356378 w 852049"/>
              <a:gd name="connsiteY62" fmla="*/ 373397 h 849369"/>
              <a:gd name="connsiteX63" fmla="*/ 305896 w 852049"/>
              <a:gd name="connsiteY63" fmla="*/ 309580 h 849369"/>
              <a:gd name="connsiteX64" fmla="*/ 391621 w 852049"/>
              <a:gd name="connsiteY64" fmla="*/ 192422 h 849369"/>
              <a:gd name="connsiteX65" fmla="*/ 259223 w 852049"/>
              <a:gd name="connsiteY65" fmla="*/ 31450 h 849369"/>
              <a:gd name="connsiteX66" fmla="*/ 332566 w 852049"/>
              <a:gd name="connsiteY66" fmla="*/ 64787 h 849369"/>
              <a:gd name="connsiteX67" fmla="*/ 363998 w 852049"/>
              <a:gd name="connsiteY67" fmla="*/ 93362 h 849369"/>
              <a:gd name="connsiteX68" fmla="*/ 357331 w 852049"/>
              <a:gd name="connsiteY68" fmla="*/ 152417 h 849369"/>
              <a:gd name="connsiteX69" fmla="*/ 344948 w 852049"/>
              <a:gd name="connsiteY69" fmla="*/ 160037 h 849369"/>
              <a:gd name="connsiteX70" fmla="*/ 243983 w 852049"/>
              <a:gd name="connsiteY70" fmla="*/ 105745 h 849369"/>
              <a:gd name="connsiteX71" fmla="*/ 259223 w 852049"/>
              <a:gd name="connsiteY71" fmla="*/ 31450 h 849369"/>
              <a:gd name="connsiteX72" fmla="*/ 108728 w 852049"/>
              <a:gd name="connsiteY72" fmla="*/ 181945 h 849369"/>
              <a:gd name="connsiteX73" fmla="*/ 133493 w 852049"/>
              <a:gd name="connsiteY73" fmla="*/ 209567 h 849369"/>
              <a:gd name="connsiteX74" fmla="*/ 226838 w 852049"/>
              <a:gd name="connsiteY74" fmla="*/ 307675 h 849369"/>
              <a:gd name="connsiteX75" fmla="*/ 239221 w 852049"/>
              <a:gd name="connsiteY75" fmla="*/ 324820 h 849369"/>
              <a:gd name="connsiteX76" fmla="*/ 224933 w 852049"/>
              <a:gd name="connsiteY76" fmla="*/ 335297 h 849369"/>
              <a:gd name="connsiteX77" fmla="*/ 71581 w 852049"/>
              <a:gd name="connsiteY77" fmla="*/ 235285 h 849369"/>
              <a:gd name="connsiteX78" fmla="*/ 70628 w 852049"/>
              <a:gd name="connsiteY78" fmla="*/ 225760 h 849369"/>
              <a:gd name="connsiteX79" fmla="*/ 108728 w 852049"/>
              <a:gd name="connsiteY79" fmla="*/ 181945 h 849369"/>
              <a:gd name="connsiteX80" fmla="*/ 106823 w 852049"/>
              <a:gd name="connsiteY80" fmla="*/ 406735 h 849369"/>
              <a:gd name="connsiteX81" fmla="*/ 123016 w 852049"/>
              <a:gd name="connsiteY81" fmla="*/ 386732 h 849369"/>
              <a:gd name="connsiteX82" fmla="*/ 150638 w 852049"/>
              <a:gd name="connsiteY82" fmla="*/ 405782 h 849369"/>
              <a:gd name="connsiteX83" fmla="*/ 119206 w 852049"/>
              <a:gd name="connsiteY83" fmla="*/ 437215 h 849369"/>
              <a:gd name="connsiteX84" fmla="*/ 106823 w 852049"/>
              <a:gd name="connsiteY84" fmla="*/ 406735 h 849369"/>
              <a:gd name="connsiteX85" fmla="*/ 103966 w 852049"/>
              <a:gd name="connsiteY85" fmla="*/ 678197 h 849369"/>
              <a:gd name="connsiteX86" fmla="*/ 115396 w 852049"/>
              <a:gd name="connsiteY86" fmla="*/ 552467 h 849369"/>
              <a:gd name="connsiteX87" fmla="*/ 257318 w 852049"/>
              <a:gd name="connsiteY87" fmla="*/ 519130 h 849369"/>
              <a:gd name="connsiteX88" fmla="*/ 103966 w 852049"/>
              <a:gd name="connsiteY88" fmla="*/ 678197 h 849369"/>
              <a:gd name="connsiteX89" fmla="*/ 307801 w 852049"/>
              <a:gd name="connsiteY89" fmla="*/ 692485 h 849369"/>
              <a:gd name="connsiteX90" fmla="*/ 295418 w 852049"/>
              <a:gd name="connsiteY90" fmla="*/ 711535 h 849369"/>
              <a:gd name="connsiteX91" fmla="*/ 266843 w 852049"/>
              <a:gd name="connsiteY91" fmla="*/ 680102 h 849369"/>
              <a:gd name="connsiteX92" fmla="*/ 296371 w 852049"/>
              <a:gd name="connsiteY92" fmla="*/ 662005 h 849369"/>
              <a:gd name="connsiteX93" fmla="*/ 307801 w 852049"/>
              <a:gd name="connsiteY93" fmla="*/ 692485 h 849369"/>
              <a:gd name="connsiteX94" fmla="*/ 477346 w 852049"/>
              <a:gd name="connsiteY94" fmla="*/ 662005 h 849369"/>
              <a:gd name="connsiteX95" fmla="*/ 455438 w 852049"/>
              <a:gd name="connsiteY95" fmla="*/ 758207 h 849369"/>
              <a:gd name="connsiteX96" fmla="*/ 346853 w 852049"/>
              <a:gd name="connsiteY96" fmla="*/ 819167 h 849369"/>
              <a:gd name="connsiteX97" fmla="*/ 433531 w 852049"/>
              <a:gd name="connsiteY97" fmla="*/ 646765 h 849369"/>
              <a:gd name="connsiteX98" fmla="*/ 464963 w 852049"/>
              <a:gd name="connsiteY98" fmla="*/ 631525 h 849369"/>
              <a:gd name="connsiteX99" fmla="*/ 477346 w 852049"/>
              <a:gd name="connsiteY99" fmla="*/ 662005 h 849369"/>
              <a:gd name="connsiteX100" fmla="*/ 593551 w 852049"/>
              <a:gd name="connsiteY100" fmla="*/ 712487 h 849369"/>
              <a:gd name="connsiteX101" fmla="*/ 571643 w 852049"/>
              <a:gd name="connsiteY101" fmla="*/ 699152 h 849369"/>
              <a:gd name="connsiteX102" fmla="*/ 590693 w 852049"/>
              <a:gd name="connsiteY102" fmla="*/ 671530 h 849369"/>
              <a:gd name="connsiteX103" fmla="*/ 623078 w 852049"/>
              <a:gd name="connsiteY103" fmla="*/ 699152 h 849369"/>
              <a:gd name="connsiteX104" fmla="*/ 593551 w 852049"/>
              <a:gd name="connsiteY104" fmla="*/ 712487 h 849369"/>
              <a:gd name="connsiteX105" fmla="*/ 640223 w 852049"/>
              <a:gd name="connsiteY105" fmla="*/ 408640 h 849369"/>
              <a:gd name="connsiteX106" fmla="*/ 616411 w 852049"/>
              <a:gd name="connsiteY106" fmla="*/ 496270 h 849369"/>
              <a:gd name="connsiteX107" fmla="*/ 553546 w 852049"/>
              <a:gd name="connsiteY107" fmla="*/ 580090 h 849369"/>
              <a:gd name="connsiteX108" fmla="*/ 370666 w 852049"/>
              <a:gd name="connsiteY108" fmla="*/ 616285 h 849369"/>
              <a:gd name="connsiteX109" fmla="*/ 284941 w 852049"/>
              <a:gd name="connsiteY109" fmla="*/ 530560 h 849369"/>
              <a:gd name="connsiteX110" fmla="*/ 228743 w 852049"/>
              <a:gd name="connsiteY110" fmla="*/ 441977 h 849369"/>
              <a:gd name="connsiteX111" fmla="*/ 232553 w 852049"/>
              <a:gd name="connsiteY111" fmla="*/ 399115 h 849369"/>
              <a:gd name="connsiteX112" fmla="*/ 245888 w 852049"/>
              <a:gd name="connsiteY112" fmla="*/ 364825 h 849369"/>
              <a:gd name="connsiteX113" fmla="*/ 288751 w 852049"/>
              <a:gd name="connsiteY113" fmla="*/ 332440 h 849369"/>
              <a:gd name="connsiteX114" fmla="*/ 327803 w 852049"/>
              <a:gd name="connsiteY114" fmla="*/ 379112 h 849369"/>
              <a:gd name="connsiteX115" fmla="*/ 328756 w 852049"/>
              <a:gd name="connsiteY115" fmla="*/ 453407 h 849369"/>
              <a:gd name="connsiteX116" fmla="*/ 415433 w 852049"/>
              <a:gd name="connsiteY116" fmla="*/ 332440 h 849369"/>
              <a:gd name="connsiteX117" fmla="*/ 489728 w 852049"/>
              <a:gd name="connsiteY117" fmla="*/ 455312 h 849369"/>
              <a:gd name="connsiteX118" fmla="*/ 502111 w 852049"/>
              <a:gd name="connsiteY118" fmla="*/ 419117 h 849369"/>
              <a:gd name="connsiteX119" fmla="*/ 554498 w 852049"/>
              <a:gd name="connsiteY119" fmla="*/ 341012 h 849369"/>
              <a:gd name="connsiteX120" fmla="*/ 560213 w 852049"/>
              <a:gd name="connsiteY120" fmla="*/ 308627 h 849369"/>
              <a:gd name="connsiteX121" fmla="*/ 504968 w 852049"/>
              <a:gd name="connsiteY121" fmla="*/ 248620 h 849369"/>
              <a:gd name="connsiteX122" fmla="*/ 553546 w 852049"/>
              <a:gd name="connsiteY122" fmla="*/ 264812 h 849369"/>
              <a:gd name="connsiteX123" fmla="*/ 559261 w 852049"/>
              <a:gd name="connsiteY123" fmla="*/ 271480 h 849369"/>
              <a:gd name="connsiteX124" fmla="*/ 632603 w 852049"/>
              <a:gd name="connsiteY124" fmla="*/ 350537 h 849369"/>
              <a:gd name="connsiteX125" fmla="*/ 640223 w 852049"/>
              <a:gd name="connsiteY125" fmla="*/ 408640 h 849369"/>
              <a:gd name="connsiteX126" fmla="*/ 743093 w 852049"/>
              <a:gd name="connsiteY126" fmla="*/ 693437 h 849369"/>
              <a:gd name="connsiteX127" fmla="*/ 653558 w 852049"/>
              <a:gd name="connsiteY127" fmla="*/ 499127 h 849369"/>
              <a:gd name="connsiteX128" fmla="*/ 650701 w 852049"/>
              <a:gd name="connsiteY128" fmla="*/ 478172 h 849369"/>
              <a:gd name="connsiteX129" fmla="*/ 671656 w 852049"/>
              <a:gd name="connsiteY129" fmla="*/ 479125 h 849369"/>
              <a:gd name="connsiteX130" fmla="*/ 790718 w 852049"/>
              <a:gd name="connsiteY130" fmla="*/ 596282 h 849369"/>
              <a:gd name="connsiteX131" fmla="*/ 743093 w 852049"/>
              <a:gd name="connsiteY131" fmla="*/ 693437 h 849369"/>
              <a:gd name="connsiteX132" fmla="*/ 722138 w 852049"/>
              <a:gd name="connsiteY132" fmla="*/ 403877 h 849369"/>
              <a:gd name="connsiteX133" fmla="*/ 743093 w 852049"/>
              <a:gd name="connsiteY133" fmla="*/ 386732 h 849369"/>
              <a:gd name="connsiteX134" fmla="*/ 768811 w 852049"/>
              <a:gd name="connsiteY134" fmla="*/ 401020 h 849369"/>
              <a:gd name="connsiteX135" fmla="*/ 739283 w 852049"/>
              <a:gd name="connsiteY135" fmla="*/ 426737 h 849369"/>
              <a:gd name="connsiteX136" fmla="*/ 722138 w 852049"/>
              <a:gd name="connsiteY136" fmla="*/ 403877 h 849369"/>
              <a:gd name="connsiteX137" fmla="*/ 789766 w 852049"/>
              <a:gd name="connsiteY137" fmla="*/ 330535 h 849369"/>
              <a:gd name="connsiteX138" fmla="*/ 595456 w 852049"/>
              <a:gd name="connsiteY138" fmla="*/ 249572 h 849369"/>
              <a:gd name="connsiteX139" fmla="*/ 802148 w 852049"/>
              <a:gd name="connsiteY139" fmla="*/ 259097 h 849369"/>
              <a:gd name="connsiteX140" fmla="*/ 789766 w 852049"/>
              <a:gd name="connsiteY140" fmla="*/ 330535 h 849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852049" h="849369">
                <a:moveTo>
                  <a:pt x="840248" y="359110"/>
                </a:moveTo>
                <a:cubicBezTo>
                  <a:pt x="815483" y="341012"/>
                  <a:pt x="819293" y="321962"/>
                  <a:pt x="827866" y="301007"/>
                </a:cubicBezTo>
                <a:cubicBezTo>
                  <a:pt x="844058" y="258145"/>
                  <a:pt x="827866" y="230522"/>
                  <a:pt x="789766" y="213377"/>
                </a:cubicBezTo>
                <a:cubicBezTo>
                  <a:pt x="753571" y="196232"/>
                  <a:pt x="765953" y="135272"/>
                  <a:pt x="715471" y="132415"/>
                </a:cubicBezTo>
                <a:cubicBezTo>
                  <a:pt x="715471" y="132415"/>
                  <a:pt x="715471" y="129557"/>
                  <a:pt x="715471" y="127652"/>
                </a:cubicBezTo>
                <a:cubicBezTo>
                  <a:pt x="720233" y="103840"/>
                  <a:pt x="704041" y="100030"/>
                  <a:pt x="687848" y="100030"/>
                </a:cubicBezTo>
                <a:cubicBezTo>
                  <a:pt x="653558" y="100030"/>
                  <a:pt x="643081" y="78122"/>
                  <a:pt x="633556" y="50500"/>
                </a:cubicBezTo>
                <a:cubicBezTo>
                  <a:pt x="616411" y="-3793"/>
                  <a:pt x="594503" y="-13318"/>
                  <a:pt x="544021" y="17162"/>
                </a:cubicBezTo>
                <a:cubicBezTo>
                  <a:pt x="524971" y="28592"/>
                  <a:pt x="512588" y="26687"/>
                  <a:pt x="493538" y="19067"/>
                </a:cubicBezTo>
                <a:cubicBezTo>
                  <a:pt x="459248" y="6685"/>
                  <a:pt x="414481" y="-9508"/>
                  <a:pt x="388763" y="11447"/>
                </a:cubicBezTo>
                <a:cubicBezTo>
                  <a:pt x="352568" y="42880"/>
                  <a:pt x="330661" y="28592"/>
                  <a:pt x="301133" y="13352"/>
                </a:cubicBezTo>
                <a:cubicBezTo>
                  <a:pt x="251603" y="-13318"/>
                  <a:pt x="227791" y="970"/>
                  <a:pt x="221123" y="56215"/>
                </a:cubicBezTo>
                <a:cubicBezTo>
                  <a:pt x="219218" y="70502"/>
                  <a:pt x="227791" y="89552"/>
                  <a:pt x="207788" y="98125"/>
                </a:cubicBezTo>
                <a:cubicBezTo>
                  <a:pt x="173498" y="113365"/>
                  <a:pt x="151591" y="146702"/>
                  <a:pt x="108728" y="152417"/>
                </a:cubicBezTo>
                <a:cubicBezTo>
                  <a:pt x="75391" y="157180"/>
                  <a:pt x="44911" y="193375"/>
                  <a:pt x="46816" y="222902"/>
                </a:cubicBezTo>
                <a:cubicBezTo>
                  <a:pt x="48721" y="253382"/>
                  <a:pt x="47768" y="284815"/>
                  <a:pt x="51578" y="314342"/>
                </a:cubicBezTo>
                <a:cubicBezTo>
                  <a:pt x="54436" y="340060"/>
                  <a:pt x="46816" y="341965"/>
                  <a:pt x="28718" y="348632"/>
                </a:cubicBezTo>
                <a:cubicBezTo>
                  <a:pt x="-809" y="358157"/>
                  <a:pt x="-14144" y="375302"/>
                  <a:pt x="21098" y="395305"/>
                </a:cubicBezTo>
                <a:cubicBezTo>
                  <a:pt x="43006" y="407687"/>
                  <a:pt x="51578" y="420070"/>
                  <a:pt x="30623" y="441977"/>
                </a:cubicBezTo>
                <a:cubicBezTo>
                  <a:pt x="26813" y="446740"/>
                  <a:pt x="25861" y="460075"/>
                  <a:pt x="29671" y="464837"/>
                </a:cubicBezTo>
                <a:cubicBezTo>
                  <a:pt x="61103" y="507700"/>
                  <a:pt x="27766" y="556277"/>
                  <a:pt x="45863" y="599140"/>
                </a:cubicBezTo>
                <a:cubicBezTo>
                  <a:pt x="44911" y="622000"/>
                  <a:pt x="47768" y="643907"/>
                  <a:pt x="58246" y="663910"/>
                </a:cubicBezTo>
                <a:cubicBezTo>
                  <a:pt x="73486" y="691532"/>
                  <a:pt x="83963" y="727727"/>
                  <a:pt x="126826" y="694390"/>
                </a:cubicBezTo>
                <a:cubicBezTo>
                  <a:pt x="135398" y="687722"/>
                  <a:pt x="155401" y="688675"/>
                  <a:pt x="156353" y="698200"/>
                </a:cubicBezTo>
                <a:cubicBezTo>
                  <a:pt x="160163" y="746777"/>
                  <a:pt x="234458" y="734395"/>
                  <a:pt x="230648" y="786782"/>
                </a:cubicBezTo>
                <a:cubicBezTo>
                  <a:pt x="280178" y="778210"/>
                  <a:pt x="299228" y="822977"/>
                  <a:pt x="333518" y="842027"/>
                </a:cubicBezTo>
                <a:cubicBezTo>
                  <a:pt x="358283" y="856315"/>
                  <a:pt x="398288" y="847742"/>
                  <a:pt x="429721" y="833455"/>
                </a:cubicBezTo>
                <a:cubicBezTo>
                  <a:pt x="459248" y="819167"/>
                  <a:pt x="500206" y="849647"/>
                  <a:pt x="522113" y="808690"/>
                </a:cubicBezTo>
                <a:cubicBezTo>
                  <a:pt x="525923" y="810595"/>
                  <a:pt x="530686" y="812500"/>
                  <a:pt x="534496" y="815357"/>
                </a:cubicBezTo>
                <a:cubicBezTo>
                  <a:pt x="555451" y="836312"/>
                  <a:pt x="566881" y="823930"/>
                  <a:pt x="576406" y="803927"/>
                </a:cubicBezTo>
                <a:cubicBezTo>
                  <a:pt x="583073" y="789640"/>
                  <a:pt x="593551" y="781067"/>
                  <a:pt x="610696" y="786782"/>
                </a:cubicBezTo>
                <a:cubicBezTo>
                  <a:pt x="622126" y="790592"/>
                  <a:pt x="635461" y="788687"/>
                  <a:pt x="639271" y="776305"/>
                </a:cubicBezTo>
                <a:cubicBezTo>
                  <a:pt x="649748" y="738205"/>
                  <a:pt x="711661" y="755350"/>
                  <a:pt x="712613" y="707725"/>
                </a:cubicBezTo>
                <a:cubicBezTo>
                  <a:pt x="712613" y="707725"/>
                  <a:pt x="720233" y="706772"/>
                  <a:pt x="724043" y="707725"/>
                </a:cubicBezTo>
                <a:cubicBezTo>
                  <a:pt x="781193" y="716297"/>
                  <a:pt x="839296" y="645812"/>
                  <a:pt x="820246" y="591520"/>
                </a:cubicBezTo>
                <a:cubicBezTo>
                  <a:pt x="808816" y="558182"/>
                  <a:pt x="816436" y="509605"/>
                  <a:pt x="832628" y="498175"/>
                </a:cubicBezTo>
                <a:cubicBezTo>
                  <a:pt x="872633" y="468647"/>
                  <a:pt x="836438" y="451502"/>
                  <a:pt x="831676" y="431500"/>
                </a:cubicBezTo>
                <a:cubicBezTo>
                  <a:pt x="825008" y="403877"/>
                  <a:pt x="873586" y="383875"/>
                  <a:pt x="840248" y="359110"/>
                </a:cubicBezTo>
                <a:close/>
                <a:moveTo>
                  <a:pt x="499253" y="86695"/>
                </a:moveTo>
                <a:cubicBezTo>
                  <a:pt x="509731" y="77170"/>
                  <a:pt x="520208" y="67645"/>
                  <a:pt x="532591" y="60025"/>
                </a:cubicBezTo>
                <a:cubicBezTo>
                  <a:pt x="551641" y="46690"/>
                  <a:pt x="571643" y="21925"/>
                  <a:pt x="592598" y="31450"/>
                </a:cubicBezTo>
                <a:cubicBezTo>
                  <a:pt x="617363" y="42880"/>
                  <a:pt x="610696" y="75265"/>
                  <a:pt x="612601" y="104792"/>
                </a:cubicBezTo>
                <a:cubicBezTo>
                  <a:pt x="607838" y="135272"/>
                  <a:pt x="616411" y="184802"/>
                  <a:pt x="590693" y="200995"/>
                </a:cubicBezTo>
                <a:cubicBezTo>
                  <a:pt x="566881" y="216235"/>
                  <a:pt x="535448" y="175277"/>
                  <a:pt x="507826" y="159085"/>
                </a:cubicBezTo>
                <a:cubicBezTo>
                  <a:pt x="462106" y="132415"/>
                  <a:pt x="461153" y="120985"/>
                  <a:pt x="499253" y="86695"/>
                </a:cubicBezTo>
                <a:close/>
                <a:moveTo>
                  <a:pt x="525923" y="320057"/>
                </a:moveTo>
                <a:cubicBezTo>
                  <a:pt x="480203" y="329582"/>
                  <a:pt x="480203" y="329582"/>
                  <a:pt x="471631" y="382922"/>
                </a:cubicBezTo>
                <a:cubicBezTo>
                  <a:pt x="433531" y="319105"/>
                  <a:pt x="435436" y="261002"/>
                  <a:pt x="449723" y="192422"/>
                </a:cubicBezTo>
                <a:cubicBezTo>
                  <a:pt x="477346" y="240047"/>
                  <a:pt x="501158" y="279100"/>
                  <a:pt x="525923" y="320057"/>
                </a:cubicBezTo>
                <a:close/>
                <a:moveTo>
                  <a:pt x="421148" y="53357"/>
                </a:moveTo>
                <a:cubicBezTo>
                  <a:pt x="422101" y="43832"/>
                  <a:pt x="425911" y="34307"/>
                  <a:pt x="437341" y="34307"/>
                </a:cubicBezTo>
                <a:cubicBezTo>
                  <a:pt x="447818" y="34307"/>
                  <a:pt x="448771" y="41927"/>
                  <a:pt x="448771" y="50500"/>
                </a:cubicBezTo>
                <a:cubicBezTo>
                  <a:pt x="447818" y="59072"/>
                  <a:pt x="448771" y="70502"/>
                  <a:pt x="434483" y="69550"/>
                </a:cubicBezTo>
                <a:cubicBezTo>
                  <a:pt x="425911" y="68597"/>
                  <a:pt x="419243" y="62882"/>
                  <a:pt x="421148" y="53357"/>
                </a:cubicBezTo>
                <a:close/>
                <a:moveTo>
                  <a:pt x="427816" y="94315"/>
                </a:moveTo>
                <a:cubicBezTo>
                  <a:pt x="444961" y="95267"/>
                  <a:pt x="447818" y="111460"/>
                  <a:pt x="448771" y="123842"/>
                </a:cubicBezTo>
                <a:cubicBezTo>
                  <a:pt x="447818" y="140035"/>
                  <a:pt x="444008" y="155275"/>
                  <a:pt x="426863" y="156227"/>
                </a:cubicBezTo>
                <a:cubicBezTo>
                  <a:pt x="406861" y="157180"/>
                  <a:pt x="401146" y="140987"/>
                  <a:pt x="401146" y="124795"/>
                </a:cubicBezTo>
                <a:cubicBezTo>
                  <a:pt x="401146" y="107650"/>
                  <a:pt x="408766" y="93362"/>
                  <a:pt x="427816" y="94315"/>
                </a:cubicBezTo>
                <a:close/>
                <a:moveTo>
                  <a:pt x="391621" y="192422"/>
                </a:moveTo>
                <a:cubicBezTo>
                  <a:pt x="394478" y="183850"/>
                  <a:pt x="400193" y="178135"/>
                  <a:pt x="408766" y="180040"/>
                </a:cubicBezTo>
                <a:cubicBezTo>
                  <a:pt x="420196" y="181945"/>
                  <a:pt x="421148" y="191470"/>
                  <a:pt x="422101" y="201947"/>
                </a:cubicBezTo>
                <a:cubicBezTo>
                  <a:pt x="425911" y="247667"/>
                  <a:pt x="392573" y="336250"/>
                  <a:pt x="356378" y="373397"/>
                </a:cubicBezTo>
                <a:cubicBezTo>
                  <a:pt x="352568" y="325772"/>
                  <a:pt x="352568" y="325772"/>
                  <a:pt x="305896" y="309580"/>
                </a:cubicBezTo>
                <a:cubicBezTo>
                  <a:pt x="341138" y="273385"/>
                  <a:pt x="374476" y="239095"/>
                  <a:pt x="391621" y="192422"/>
                </a:cubicBezTo>
                <a:close/>
                <a:moveTo>
                  <a:pt x="259223" y="31450"/>
                </a:moveTo>
                <a:cubicBezTo>
                  <a:pt x="282083" y="20020"/>
                  <a:pt x="309706" y="48595"/>
                  <a:pt x="332566" y="64787"/>
                </a:cubicBezTo>
                <a:cubicBezTo>
                  <a:pt x="343996" y="73360"/>
                  <a:pt x="354473" y="82885"/>
                  <a:pt x="363998" y="93362"/>
                </a:cubicBezTo>
                <a:cubicBezTo>
                  <a:pt x="384953" y="115270"/>
                  <a:pt x="383048" y="135272"/>
                  <a:pt x="357331" y="152417"/>
                </a:cubicBezTo>
                <a:cubicBezTo>
                  <a:pt x="353521" y="155275"/>
                  <a:pt x="349711" y="158132"/>
                  <a:pt x="344948" y="160037"/>
                </a:cubicBezTo>
                <a:cubicBezTo>
                  <a:pt x="247793" y="217187"/>
                  <a:pt x="256366" y="239095"/>
                  <a:pt x="243983" y="105745"/>
                </a:cubicBezTo>
                <a:cubicBezTo>
                  <a:pt x="245888" y="82885"/>
                  <a:pt x="234458" y="43832"/>
                  <a:pt x="259223" y="31450"/>
                </a:cubicBezTo>
                <a:close/>
                <a:moveTo>
                  <a:pt x="108728" y="181945"/>
                </a:moveTo>
                <a:cubicBezTo>
                  <a:pt x="128731" y="175277"/>
                  <a:pt x="126826" y="199090"/>
                  <a:pt x="133493" y="209567"/>
                </a:cubicBezTo>
                <a:cubicBezTo>
                  <a:pt x="157306" y="249572"/>
                  <a:pt x="187786" y="282910"/>
                  <a:pt x="226838" y="307675"/>
                </a:cubicBezTo>
                <a:cubicBezTo>
                  <a:pt x="233506" y="312437"/>
                  <a:pt x="242078" y="316247"/>
                  <a:pt x="239221" y="324820"/>
                </a:cubicBezTo>
                <a:cubicBezTo>
                  <a:pt x="238268" y="329582"/>
                  <a:pt x="230648" y="334345"/>
                  <a:pt x="224933" y="335297"/>
                </a:cubicBezTo>
                <a:cubicBezTo>
                  <a:pt x="182071" y="346727"/>
                  <a:pt x="80153" y="280052"/>
                  <a:pt x="71581" y="235285"/>
                </a:cubicBezTo>
                <a:cubicBezTo>
                  <a:pt x="70628" y="232427"/>
                  <a:pt x="70628" y="229570"/>
                  <a:pt x="70628" y="225760"/>
                </a:cubicBezTo>
                <a:cubicBezTo>
                  <a:pt x="75391" y="203852"/>
                  <a:pt x="89678" y="187660"/>
                  <a:pt x="108728" y="181945"/>
                </a:cubicBezTo>
                <a:close/>
                <a:moveTo>
                  <a:pt x="106823" y="406735"/>
                </a:moveTo>
                <a:cubicBezTo>
                  <a:pt x="103013" y="393400"/>
                  <a:pt x="107776" y="384827"/>
                  <a:pt x="123016" y="386732"/>
                </a:cubicBezTo>
                <a:cubicBezTo>
                  <a:pt x="134446" y="388637"/>
                  <a:pt x="147781" y="390542"/>
                  <a:pt x="150638" y="405782"/>
                </a:cubicBezTo>
                <a:cubicBezTo>
                  <a:pt x="143971" y="420070"/>
                  <a:pt x="135398" y="437215"/>
                  <a:pt x="119206" y="437215"/>
                </a:cubicBezTo>
                <a:cubicBezTo>
                  <a:pt x="102061" y="437215"/>
                  <a:pt x="109681" y="418165"/>
                  <a:pt x="106823" y="406735"/>
                </a:cubicBezTo>
                <a:close/>
                <a:moveTo>
                  <a:pt x="103966" y="678197"/>
                </a:moveTo>
                <a:cubicBezTo>
                  <a:pt x="53483" y="625810"/>
                  <a:pt x="57293" y="587710"/>
                  <a:pt x="115396" y="552467"/>
                </a:cubicBezTo>
                <a:cubicBezTo>
                  <a:pt x="158258" y="526750"/>
                  <a:pt x="204931" y="512462"/>
                  <a:pt x="257318" y="519130"/>
                </a:cubicBezTo>
                <a:cubicBezTo>
                  <a:pt x="196358" y="564850"/>
                  <a:pt x="131588" y="602950"/>
                  <a:pt x="103966" y="678197"/>
                </a:cubicBezTo>
                <a:close/>
                <a:moveTo>
                  <a:pt x="307801" y="692485"/>
                </a:moveTo>
                <a:cubicBezTo>
                  <a:pt x="309706" y="702962"/>
                  <a:pt x="307801" y="715345"/>
                  <a:pt x="295418" y="711535"/>
                </a:cubicBezTo>
                <a:cubicBezTo>
                  <a:pt x="282083" y="707725"/>
                  <a:pt x="265891" y="697247"/>
                  <a:pt x="266843" y="680102"/>
                </a:cubicBezTo>
                <a:cubicBezTo>
                  <a:pt x="267796" y="666767"/>
                  <a:pt x="283036" y="661052"/>
                  <a:pt x="296371" y="662005"/>
                </a:cubicBezTo>
                <a:cubicBezTo>
                  <a:pt x="317326" y="665815"/>
                  <a:pt x="305896" y="682007"/>
                  <a:pt x="307801" y="692485"/>
                </a:cubicBezTo>
                <a:close/>
                <a:moveTo>
                  <a:pt x="477346" y="662005"/>
                </a:moveTo>
                <a:cubicBezTo>
                  <a:pt x="476393" y="695342"/>
                  <a:pt x="467821" y="726775"/>
                  <a:pt x="455438" y="758207"/>
                </a:cubicBezTo>
                <a:cubicBezTo>
                  <a:pt x="435436" y="806785"/>
                  <a:pt x="403051" y="830597"/>
                  <a:pt x="346853" y="819167"/>
                </a:cubicBezTo>
                <a:cubicBezTo>
                  <a:pt x="368761" y="758207"/>
                  <a:pt x="403051" y="702962"/>
                  <a:pt x="433531" y="646765"/>
                </a:cubicBezTo>
                <a:cubicBezTo>
                  <a:pt x="440198" y="634382"/>
                  <a:pt x="450676" y="628667"/>
                  <a:pt x="464963" y="631525"/>
                </a:cubicBezTo>
                <a:cubicBezTo>
                  <a:pt x="484013" y="635335"/>
                  <a:pt x="477346" y="651527"/>
                  <a:pt x="477346" y="662005"/>
                </a:cubicBezTo>
                <a:close/>
                <a:moveTo>
                  <a:pt x="593551" y="712487"/>
                </a:moveTo>
                <a:cubicBezTo>
                  <a:pt x="580216" y="718202"/>
                  <a:pt x="571643" y="712487"/>
                  <a:pt x="571643" y="699152"/>
                </a:cubicBezTo>
                <a:cubicBezTo>
                  <a:pt x="571643" y="686770"/>
                  <a:pt x="577358" y="669625"/>
                  <a:pt x="590693" y="671530"/>
                </a:cubicBezTo>
                <a:cubicBezTo>
                  <a:pt x="604028" y="673435"/>
                  <a:pt x="623078" y="682007"/>
                  <a:pt x="623078" y="699152"/>
                </a:cubicBezTo>
                <a:cubicBezTo>
                  <a:pt x="624031" y="720107"/>
                  <a:pt x="603076" y="705820"/>
                  <a:pt x="593551" y="712487"/>
                </a:cubicBezTo>
                <a:close/>
                <a:moveTo>
                  <a:pt x="640223" y="408640"/>
                </a:moveTo>
                <a:cubicBezTo>
                  <a:pt x="629746" y="436262"/>
                  <a:pt x="628793" y="467695"/>
                  <a:pt x="616411" y="496270"/>
                </a:cubicBezTo>
                <a:cubicBezTo>
                  <a:pt x="602123" y="530560"/>
                  <a:pt x="614506" y="581042"/>
                  <a:pt x="553546" y="580090"/>
                </a:cubicBezTo>
                <a:cubicBezTo>
                  <a:pt x="504016" y="647717"/>
                  <a:pt x="430673" y="598187"/>
                  <a:pt x="370666" y="616285"/>
                </a:cubicBezTo>
                <a:cubicBezTo>
                  <a:pt x="343996" y="624857"/>
                  <a:pt x="284941" y="561992"/>
                  <a:pt x="284941" y="530560"/>
                </a:cubicBezTo>
                <a:cubicBezTo>
                  <a:pt x="284941" y="488650"/>
                  <a:pt x="237316" y="480077"/>
                  <a:pt x="228743" y="441977"/>
                </a:cubicBezTo>
                <a:cubicBezTo>
                  <a:pt x="224933" y="423880"/>
                  <a:pt x="217313" y="413402"/>
                  <a:pt x="232553" y="399115"/>
                </a:cubicBezTo>
                <a:cubicBezTo>
                  <a:pt x="242078" y="390542"/>
                  <a:pt x="243031" y="377207"/>
                  <a:pt x="245888" y="364825"/>
                </a:cubicBezTo>
                <a:cubicBezTo>
                  <a:pt x="250651" y="344822"/>
                  <a:pt x="263033" y="326725"/>
                  <a:pt x="288751" y="332440"/>
                </a:cubicBezTo>
                <a:cubicBezTo>
                  <a:pt x="312563" y="338155"/>
                  <a:pt x="334471" y="344822"/>
                  <a:pt x="327803" y="379112"/>
                </a:cubicBezTo>
                <a:cubicBezTo>
                  <a:pt x="323041" y="402925"/>
                  <a:pt x="310658" y="427690"/>
                  <a:pt x="328756" y="453407"/>
                </a:cubicBezTo>
                <a:cubicBezTo>
                  <a:pt x="373523" y="424832"/>
                  <a:pt x="386858" y="374350"/>
                  <a:pt x="415433" y="332440"/>
                </a:cubicBezTo>
                <a:cubicBezTo>
                  <a:pt x="444961" y="371492"/>
                  <a:pt x="446866" y="425785"/>
                  <a:pt x="489728" y="455312"/>
                </a:cubicBezTo>
                <a:cubicBezTo>
                  <a:pt x="503063" y="444835"/>
                  <a:pt x="504016" y="431500"/>
                  <a:pt x="502111" y="419117"/>
                </a:cubicBezTo>
                <a:cubicBezTo>
                  <a:pt x="497348" y="378160"/>
                  <a:pt x="491633" y="339107"/>
                  <a:pt x="554498" y="341012"/>
                </a:cubicBezTo>
                <a:cubicBezTo>
                  <a:pt x="576406" y="341012"/>
                  <a:pt x="576406" y="324820"/>
                  <a:pt x="560213" y="308627"/>
                </a:cubicBezTo>
                <a:cubicBezTo>
                  <a:pt x="541163" y="289577"/>
                  <a:pt x="524018" y="269575"/>
                  <a:pt x="504968" y="248620"/>
                </a:cubicBezTo>
                <a:cubicBezTo>
                  <a:pt x="538306" y="237190"/>
                  <a:pt x="538306" y="237190"/>
                  <a:pt x="553546" y="264812"/>
                </a:cubicBezTo>
                <a:cubicBezTo>
                  <a:pt x="555451" y="267670"/>
                  <a:pt x="557356" y="271480"/>
                  <a:pt x="559261" y="271480"/>
                </a:cubicBezTo>
                <a:cubicBezTo>
                  <a:pt x="608791" y="275290"/>
                  <a:pt x="618316" y="311485"/>
                  <a:pt x="632603" y="350537"/>
                </a:cubicBezTo>
                <a:cubicBezTo>
                  <a:pt x="642128" y="373397"/>
                  <a:pt x="649748" y="383875"/>
                  <a:pt x="640223" y="408640"/>
                </a:cubicBezTo>
                <a:close/>
                <a:moveTo>
                  <a:pt x="743093" y="693437"/>
                </a:moveTo>
                <a:cubicBezTo>
                  <a:pt x="737378" y="613427"/>
                  <a:pt x="698326" y="555325"/>
                  <a:pt x="653558" y="499127"/>
                </a:cubicBezTo>
                <a:cubicBezTo>
                  <a:pt x="648796" y="492460"/>
                  <a:pt x="644986" y="485792"/>
                  <a:pt x="650701" y="478172"/>
                </a:cubicBezTo>
                <a:cubicBezTo>
                  <a:pt x="658321" y="469600"/>
                  <a:pt x="664988" y="476267"/>
                  <a:pt x="671656" y="479125"/>
                </a:cubicBezTo>
                <a:cubicBezTo>
                  <a:pt x="725948" y="503890"/>
                  <a:pt x="767858" y="543895"/>
                  <a:pt x="790718" y="596282"/>
                </a:cubicBezTo>
                <a:cubicBezTo>
                  <a:pt x="806911" y="632477"/>
                  <a:pt x="777383" y="662957"/>
                  <a:pt x="743093" y="693437"/>
                </a:cubicBezTo>
                <a:close/>
                <a:moveTo>
                  <a:pt x="722138" y="403877"/>
                </a:moveTo>
                <a:cubicBezTo>
                  <a:pt x="722138" y="391495"/>
                  <a:pt x="725948" y="381970"/>
                  <a:pt x="743093" y="386732"/>
                </a:cubicBezTo>
                <a:cubicBezTo>
                  <a:pt x="750713" y="390542"/>
                  <a:pt x="770716" y="380065"/>
                  <a:pt x="768811" y="401020"/>
                </a:cubicBezTo>
                <a:cubicBezTo>
                  <a:pt x="766906" y="415307"/>
                  <a:pt x="756428" y="426737"/>
                  <a:pt x="739283" y="426737"/>
                </a:cubicBezTo>
                <a:cubicBezTo>
                  <a:pt x="724996" y="426737"/>
                  <a:pt x="722138" y="415307"/>
                  <a:pt x="722138" y="403877"/>
                </a:cubicBezTo>
                <a:close/>
                <a:moveTo>
                  <a:pt x="789766" y="330535"/>
                </a:moveTo>
                <a:cubicBezTo>
                  <a:pt x="730711" y="286720"/>
                  <a:pt x="669751" y="258145"/>
                  <a:pt x="595456" y="249572"/>
                </a:cubicBezTo>
                <a:cubicBezTo>
                  <a:pt x="644033" y="200995"/>
                  <a:pt x="765001" y="208615"/>
                  <a:pt x="802148" y="259097"/>
                </a:cubicBezTo>
                <a:cubicBezTo>
                  <a:pt x="820246" y="283862"/>
                  <a:pt x="797386" y="304817"/>
                  <a:pt x="789766" y="330535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CC87C7DB-3BBD-4553-B00F-DB39F1BD161C}"/>
              </a:ext>
            </a:extLst>
          </p:cNvPr>
          <p:cNvSpPr/>
          <p:nvPr/>
        </p:nvSpPr>
        <p:spPr>
          <a:xfrm>
            <a:off x="4093607" y="4093527"/>
            <a:ext cx="567192" cy="655348"/>
          </a:xfrm>
          <a:custGeom>
            <a:avLst/>
            <a:gdLst>
              <a:gd name="connsiteX0" fmla="*/ 338852 w 567192"/>
              <a:gd name="connsiteY0" fmla="*/ 553214 h 655348"/>
              <a:gd name="connsiteX1" fmla="*/ 317540 w 567192"/>
              <a:gd name="connsiteY1" fmla="*/ 554524 h 655348"/>
              <a:gd name="connsiteX2" fmla="*/ 288965 w 567192"/>
              <a:gd name="connsiteY2" fmla="*/ 554524 h 655348"/>
              <a:gd name="connsiteX3" fmla="*/ 275630 w 567192"/>
              <a:gd name="connsiteY3" fmla="*/ 553571 h 655348"/>
              <a:gd name="connsiteX4" fmla="*/ 214670 w 567192"/>
              <a:gd name="connsiteY4" fmla="*/ 568811 h 655348"/>
              <a:gd name="connsiteX5" fmla="*/ 283250 w 567192"/>
              <a:gd name="connsiteY5" fmla="*/ 609769 h 655348"/>
              <a:gd name="connsiteX6" fmla="*/ 324207 w 567192"/>
              <a:gd name="connsiteY6" fmla="*/ 601196 h 655348"/>
              <a:gd name="connsiteX7" fmla="*/ 353735 w 567192"/>
              <a:gd name="connsiteY7" fmla="*/ 564049 h 655348"/>
              <a:gd name="connsiteX8" fmla="*/ 338852 w 567192"/>
              <a:gd name="connsiteY8" fmla="*/ 553214 h 655348"/>
              <a:gd name="connsiteX9" fmla="*/ 446128 w 567192"/>
              <a:gd name="connsiteY9" fmla="*/ 325924 h 655348"/>
              <a:gd name="connsiteX10" fmla="*/ 363260 w 567192"/>
              <a:gd name="connsiteY10" fmla="*/ 410696 h 655348"/>
              <a:gd name="connsiteX11" fmla="*/ 281345 w 567192"/>
              <a:gd name="connsiteY11" fmla="*/ 329734 h 655348"/>
              <a:gd name="connsiteX12" fmla="*/ 248960 w 567192"/>
              <a:gd name="connsiteY12" fmla="*/ 380217 h 655348"/>
              <a:gd name="connsiteX13" fmla="*/ 158473 w 567192"/>
              <a:gd name="connsiteY13" fmla="*/ 381169 h 655348"/>
              <a:gd name="connsiteX14" fmla="*/ 144185 w 567192"/>
              <a:gd name="connsiteY14" fmla="*/ 356404 h 655348"/>
              <a:gd name="connsiteX15" fmla="*/ 120373 w 567192"/>
              <a:gd name="connsiteY15" fmla="*/ 330687 h 655348"/>
              <a:gd name="connsiteX16" fmla="*/ 107038 w 567192"/>
              <a:gd name="connsiteY16" fmla="*/ 366881 h 655348"/>
              <a:gd name="connsiteX17" fmla="*/ 92750 w 567192"/>
              <a:gd name="connsiteY17" fmla="*/ 504994 h 655348"/>
              <a:gd name="connsiteX18" fmla="*/ 473750 w 567192"/>
              <a:gd name="connsiteY18" fmla="*/ 504994 h 655348"/>
              <a:gd name="connsiteX19" fmla="*/ 446128 w 567192"/>
              <a:gd name="connsiteY19" fmla="*/ 325924 h 655348"/>
              <a:gd name="connsiteX20" fmla="*/ 286107 w 567192"/>
              <a:gd name="connsiteY20" fmla="*/ 104943 h 655348"/>
              <a:gd name="connsiteX21" fmla="*/ 110847 w 567192"/>
              <a:gd name="connsiteY21" fmla="*/ 228768 h 655348"/>
              <a:gd name="connsiteX22" fmla="*/ 140375 w 567192"/>
              <a:gd name="connsiteY22" fmla="*/ 288776 h 655348"/>
              <a:gd name="connsiteX23" fmla="*/ 183237 w 567192"/>
              <a:gd name="connsiteY23" fmla="*/ 340211 h 655348"/>
              <a:gd name="connsiteX24" fmla="*/ 199430 w 567192"/>
              <a:gd name="connsiteY24" fmla="*/ 361166 h 655348"/>
              <a:gd name="connsiteX25" fmla="*/ 218480 w 567192"/>
              <a:gd name="connsiteY25" fmla="*/ 343068 h 655348"/>
              <a:gd name="connsiteX26" fmla="*/ 241340 w 567192"/>
              <a:gd name="connsiteY26" fmla="*/ 306873 h 655348"/>
              <a:gd name="connsiteX27" fmla="*/ 328017 w 567192"/>
              <a:gd name="connsiteY27" fmla="*/ 308778 h 655348"/>
              <a:gd name="connsiteX28" fmla="*/ 344210 w 567192"/>
              <a:gd name="connsiteY28" fmla="*/ 337353 h 655348"/>
              <a:gd name="connsiteX29" fmla="*/ 369927 w 567192"/>
              <a:gd name="connsiteY29" fmla="*/ 361166 h 655348"/>
              <a:gd name="connsiteX30" fmla="*/ 385167 w 567192"/>
              <a:gd name="connsiteY30" fmla="*/ 334496 h 655348"/>
              <a:gd name="connsiteX31" fmla="*/ 431840 w 567192"/>
              <a:gd name="connsiteY31" fmla="*/ 287823 h 655348"/>
              <a:gd name="connsiteX32" fmla="*/ 460415 w 567192"/>
              <a:gd name="connsiteY32" fmla="*/ 245913 h 655348"/>
              <a:gd name="connsiteX33" fmla="*/ 286107 w 567192"/>
              <a:gd name="connsiteY33" fmla="*/ 104943 h 655348"/>
              <a:gd name="connsiteX34" fmla="*/ 286108 w 567192"/>
              <a:gd name="connsiteY34" fmla="*/ 39221 h 655348"/>
              <a:gd name="connsiteX35" fmla="*/ 272773 w 567192"/>
              <a:gd name="connsiteY35" fmla="*/ 46841 h 655348"/>
              <a:gd name="connsiteX36" fmla="*/ 285155 w 567192"/>
              <a:gd name="connsiteY36" fmla="*/ 56366 h 655348"/>
              <a:gd name="connsiteX37" fmla="*/ 298490 w 567192"/>
              <a:gd name="connsiteY37" fmla="*/ 46841 h 655348"/>
              <a:gd name="connsiteX38" fmla="*/ 286108 w 567192"/>
              <a:gd name="connsiteY38" fmla="*/ 39221 h 655348"/>
              <a:gd name="connsiteX39" fmla="*/ 289917 w 567192"/>
              <a:gd name="connsiteY39" fmla="*/ 168 h 655348"/>
              <a:gd name="connsiteX40" fmla="*/ 344210 w 567192"/>
              <a:gd name="connsiteY40" fmla="*/ 44936 h 655348"/>
              <a:gd name="connsiteX41" fmla="*/ 366117 w 567192"/>
              <a:gd name="connsiteY41" fmla="*/ 72558 h 655348"/>
              <a:gd name="connsiteX42" fmla="*/ 503277 w 567192"/>
              <a:gd name="connsiteY42" fmla="*/ 273536 h 655348"/>
              <a:gd name="connsiteX43" fmla="*/ 513755 w 567192"/>
              <a:gd name="connsiteY43" fmla="*/ 386883 h 655348"/>
              <a:gd name="connsiteX44" fmla="*/ 508992 w 567192"/>
              <a:gd name="connsiteY44" fmla="*/ 458321 h 655348"/>
              <a:gd name="connsiteX45" fmla="*/ 548045 w 567192"/>
              <a:gd name="connsiteY45" fmla="*/ 505946 h 655348"/>
              <a:gd name="connsiteX46" fmla="*/ 566142 w 567192"/>
              <a:gd name="connsiteY46" fmla="*/ 540236 h 655348"/>
              <a:gd name="connsiteX47" fmla="*/ 534710 w 567192"/>
              <a:gd name="connsiteY47" fmla="*/ 554524 h 655348"/>
              <a:gd name="connsiteX48" fmla="*/ 491847 w 567192"/>
              <a:gd name="connsiteY48" fmla="*/ 555476 h 655348"/>
              <a:gd name="connsiteX49" fmla="*/ 378500 w 567192"/>
              <a:gd name="connsiteY49" fmla="*/ 606911 h 655348"/>
              <a:gd name="connsiteX50" fmla="*/ 174665 w 567192"/>
              <a:gd name="connsiteY50" fmla="*/ 582146 h 655348"/>
              <a:gd name="connsiteX51" fmla="*/ 134660 w 567192"/>
              <a:gd name="connsiteY51" fmla="*/ 555476 h 655348"/>
              <a:gd name="connsiteX52" fmla="*/ 29885 w 567192"/>
              <a:gd name="connsiteY52" fmla="*/ 555476 h 655348"/>
              <a:gd name="connsiteX53" fmla="*/ 357 w 567192"/>
              <a:gd name="connsiteY53" fmla="*/ 539283 h 655348"/>
              <a:gd name="connsiteX54" fmla="*/ 17502 w 567192"/>
              <a:gd name="connsiteY54" fmla="*/ 508804 h 655348"/>
              <a:gd name="connsiteX55" fmla="*/ 57507 w 567192"/>
              <a:gd name="connsiteY55" fmla="*/ 428793 h 655348"/>
              <a:gd name="connsiteX56" fmla="*/ 76557 w 567192"/>
              <a:gd name="connsiteY56" fmla="*/ 217338 h 655348"/>
              <a:gd name="connsiteX57" fmla="*/ 192762 w 567192"/>
              <a:gd name="connsiteY57" fmla="*/ 75416 h 655348"/>
              <a:gd name="connsiteX58" fmla="*/ 221337 w 567192"/>
              <a:gd name="connsiteY58" fmla="*/ 41126 h 655348"/>
              <a:gd name="connsiteX59" fmla="*/ 289917 w 567192"/>
              <a:gd name="connsiteY59" fmla="*/ 168 h 655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67192" h="655348">
                <a:moveTo>
                  <a:pt x="338852" y="553214"/>
                </a:moveTo>
                <a:cubicBezTo>
                  <a:pt x="331827" y="553571"/>
                  <a:pt x="323731" y="555953"/>
                  <a:pt x="317540" y="554524"/>
                </a:cubicBezTo>
                <a:cubicBezTo>
                  <a:pt x="308015" y="552619"/>
                  <a:pt x="298490" y="554524"/>
                  <a:pt x="288965" y="554524"/>
                </a:cubicBezTo>
                <a:cubicBezTo>
                  <a:pt x="284202" y="554524"/>
                  <a:pt x="279440" y="553571"/>
                  <a:pt x="275630" y="553571"/>
                </a:cubicBezTo>
                <a:cubicBezTo>
                  <a:pt x="253722" y="557381"/>
                  <a:pt x="214670" y="544046"/>
                  <a:pt x="214670" y="568811"/>
                </a:cubicBezTo>
                <a:cubicBezTo>
                  <a:pt x="213717" y="603101"/>
                  <a:pt x="253722" y="607864"/>
                  <a:pt x="283250" y="609769"/>
                </a:cubicBezTo>
                <a:cubicBezTo>
                  <a:pt x="296585" y="610721"/>
                  <a:pt x="310872" y="605959"/>
                  <a:pt x="324207" y="601196"/>
                </a:cubicBezTo>
                <a:cubicBezTo>
                  <a:pt x="340400" y="594529"/>
                  <a:pt x="358497" y="584051"/>
                  <a:pt x="353735" y="564049"/>
                </a:cubicBezTo>
                <a:cubicBezTo>
                  <a:pt x="351830" y="554524"/>
                  <a:pt x="345877" y="552857"/>
                  <a:pt x="338852" y="553214"/>
                </a:cubicBezTo>
                <a:close/>
                <a:moveTo>
                  <a:pt x="446128" y="325924"/>
                </a:moveTo>
                <a:cubicBezTo>
                  <a:pt x="414695" y="356404"/>
                  <a:pt x="411838" y="410696"/>
                  <a:pt x="363260" y="410696"/>
                </a:cubicBezTo>
                <a:cubicBezTo>
                  <a:pt x="314683" y="411649"/>
                  <a:pt x="316588" y="351642"/>
                  <a:pt x="281345" y="329734"/>
                </a:cubicBezTo>
                <a:cubicBezTo>
                  <a:pt x="270868" y="346879"/>
                  <a:pt x="260390" y="364024"/>
                  <a:pt x="248960" y="380217"/>
                </a:cubicBezTo>
                <a:cubicBezTo>
                  <a:pt x="219433" y="422126"/>
                  <a:pt x="188000" y="422126"/>
                  <a:pt x="158473" y="381169"/>
                </a:cubicBezTo>
                <a:cubicBezTo>
                  <a:pt x="152758" y="373549"/>
                  <a:pt x="149900" y="364024"/>
                  <a:pt x="144185" y="356404"/>
                </a:cubicBezTo>
                <a:cubicBezTo>
                  <a:pt x="137518" y="345926"/>
                  <a:pt x="136565" y="327829"/>
                  <a:pt x="120373" y="330687"/>
                </a:cubicBezTo>
                <a:cubicBezTo>
                  <a:pt x="101323" y="334496"/>
                  <a:pt x="107990" y="353546"/>
                  <a:pt x="107038" y="366881"/>
                </a:cubicBezTo>
                <a:cubicBezTo>
                  <a:pt x="105133" y="411649"/>
                  <a:pt x="107990" y="456417"/>
                  <a:pt x="92750" y="504994"/>
                </a:cubicBezTo>
                <a:cubicBezTo>
                  <a:pt x="221338" y="504994"/>
                  <a:pt x="347068" y="504994"/>
                  <a:pt x="473750" y="504994"/>
                </a:cubicBezTo>
                <a:cubicBezTo>
                  <a:pt x="450890" y="447844"/>
                  <a:pt x="482323" y="383074"/>
                  <a:pt x="446128" y="325924"/>
                </a:cubicBezTo>
                <a:close/>
                <a:moveTo>
                  <a:pt x="286107" y="104943"/>
                </a:moveTo>
                <a:cubicBezTo>
                  <a:pt x="197525" y="103991"/>
                  <a:pt x="129897" y="151616"/>
                  <a:pt x="110847" y="228768"/>
                </a:cubicBezTo>
                <a:cubicBezTo>
                  <a:pt x="103227" y="257343"/>
                  <a:pt x="95607" y="284013"/>
                  <a:pt x="140375" y="288776"/>
                </a:cubicBezTo>
                <a:cubicBezTo>
                  <a:pt x="166092" y="291633"/>
                  <a:pt x="178475" y="314493"/>
                  <a:pt x="183237" y="340211"/>
                </a:cubicBezTo>
                <a:cubicBezTo>
                  <a:pt x="185142" y="348783"/>
                  <a:pt x="188952" y="360213"/>
                  <a:pt x="199430" y="361166"/>
                </a:cubicBezTo>
                <a:cubicBezTo>
                  <a:pt x="210860" y="363071"/>
                  <a:pt x="213717" y="350688"/>
                  <a:pt x="218480" y="343068"/>
                </a:cubicBezTo>
                <a:cubicBezTo>
                  <a:pt x="226100" y="331638"/>
                  <a:pt x="232767" y="318303"/>
                  <a:pt x="241340" y="306873"/>
                </a:cubicBezTo>
                <a:cubicBezTo>
                  <a:pt x="267057" y="274488"/>
                  <a:pt x="303252" y="274488"/>
                  <a:pt x="328017" y="308778"/>
                </a:cubicBezTo>
                <a:cubicBezTo>
                  <a:pt x="333732" y="317351"/>
                  <a:pt x="337542" y="328781"/>
                  <a:pt x="344210" y="337353"/>
                </a:cubicBezTo>
                <a:cubicBezTo>
                  <a:pt x="350877" y="346878"/>
                  <a:pt x="353735" y="364023"/>
                  <a:pt x="369927" y="361166"/>
                </a:cubicBezTo>
                <a:cubicBezTo>
                  <a:pt x="382310" y="359261"/>
                  <a:pt x="383262" y="344973"/>
                  <a:pt x="385167" y="334496"/>
                </a:cubicBezTo>
                <a:cubicBezTo>
                  <a:pt x="390882" y="308778"/>
                  <a:pt x="405170" y="289728"/>
                  <a:pt x="431840" y="287823"/>
                </a:cubicBezTo>
                <a:cubicBezTo>
                  <a:pt x="461367" y="284966"/>
                  <a:pt x="463272" y="269726"/>
                  <a:pt x="460415" y="245913"/>
                </a:cubicBezTo>
                <a:cubicBezTo>
                  <a:pt x="451842" y="163998"/>
                  <a:pt x="381357" y="105896"/>
                  <a:pt x="286107" y="104943"/>
                </a:cubicBezTo>
                <a:close/>
                <a:moveTo>
                  <a:pt x="286108" y="39221"/>
                </a:moveTo>
                <a:cubicBezTo>
                  <a:pt x="280393" y="39221"/>
                  <a:pt x="272773" y="38269"/>
                  <a:pt x="272773" y="46841"/>
                </a:cubicBezTo>
                <a:cubicBezTo>
                  <a:pt x="272773" y="53509"/>
                  <a:pt x="278488" y="56366"/>
                  <a:pt x="285155" y="56366"/>
                </a:cubicBezTo>
                <a:cubicBezTo>
                  <a:pt x="290870" y="56366"/>
                  <a:pt x="296586" y="53509"/>
                  <a:pt x="298490" y="46841"/>
                </a:cubicBezTo>
                <a:cubicBezTo>
                  <a:pt x="297538" y="39221"/>
                  <a:pt x="290870" y="39221"/>
                  <a:pt x="286108" y="39221"/>
                </a:cubicBezTo>
                <a:close/>
                <a:moveTo>
                  <a:pt x="289917" y="168"/>
                </a:moveTo>
                <a:cubicBezTo>
                  <a:pt x="318492" y="2073"/>
                  <a:pt x="336590" y="18266"/>
                  <a:pt x="344210" y="44936"/>
                </a:cubicBezTo>
                <a:cubicBezTo>
                  <a:pt x="348020" y="58271"/>
                  <a:pt x="352782" y="66843"/>
                  <a:pt x="366117" y="72558"/>
                </a:cubicBezTo>
                <a:cubicBezTo>
                  <a:pt x="457557" y="107801"/>
                  <a:pt x="488990" y="185906"/>
                  <a:pt x="503277" y="273536"/>
                </a:cubicBezTo>
                <a:cubicBezTo>
                  <a:pt x="509945" y="314493"/>
                  <a:pt x="510897" y="355451"/>
                  <a:pt x="513755" y="386883"/>
                </a:cubicBezTo>
                <a:cubicBezTo>
                  <a:pt x="511850" y="417363"/>
                  <a:pt x="510897" y="438318"/>
                  <a:pt x="508992" y="458321"/>
                </a:cubicBezTo>
                <a:cubicBezTo>
                  <a:pt x="507087" y="485943"/>
                  <a:pt x="527090" y="496421"/>
                  <a:pt x="548045" y="505946"/>
                </a:cubicBezTo>
                <a:cubicBezTo>
                  <a:pt x="563285" y="513566"/>
                  <a:pt x="569952" y="524043"/>
                  <a:pt x="566142" y="540236"/>
                </a:cubicBezTo>
                <a:cubicBezTo>
                  <a:pt x="562332" y="557381"/>
                  <a:pt x="547092" y="553571"/>
                  <a:pt x="534710" y="554524"/>
                </a:cubicBezTo>
                <a:cubicBezTo>
                  <a:pt x="520422" y="555476"/>
                  <a:pt x="506135" y="555476"/>
                  <a:pt x="491847" y="555476"/>
                </a:cubicBezTo>
                <a:cubicBezTo>
                  <a:pt x="446127" y="554524"/>
                  <a:pt x="408980" y="550714"/>
                  <a:pt x="378500" y="606911"/>
                </a:cubicBezTo>
                <a:cubicBezTo>
                  <a:pt x="336590" y="684064"/>
                  <a:pt x="204192" y="664061"/>
                  <a:pt x="174665" y="582146"/>
                </a:cubicBezTo>
                <a:cubicBezTo>
                  <a:pt x="166092" y="558333"/>
                  <a:pt x="154662" y="554524"/>
                  <a:pt x="134660" y="555476"/>
                </a:cubicBezTo>
                <a:cubicBezTo>
                  <a:pt x="99417" y="556429"/>
                  <a:pt x="65127" y="556429"/>
                  <a:pt x="29885" y="555476"/>
                </a:cubicBezTo>
                <a:cubicBezTo>
                  <a:pt x="18455" y="555476"/>
                  <a:pt x="3215" y="558333"/>
                  <a:pt x="357" y="539283"/>
                </a:cubicBezTo>
                <a:cubicBezTo>
                  <a:pt x="-1548" y="524996"/>
                  <a:pt x="4167" y="513566"/>
                  <a:pt x="17502" y="508804"/>
                </a:cubicBezTo>
                <a:cubicBezTo>
                  <a:pt x="59412" y="495468"/>
                  <a:pt x="59412" y="464036"/>
                  <a:pt x="57507" y="428793"/>
                </a:cubicBezTo>
                <a:cubicBezTo>
                  <a:pt x="53697" y="357356"/>
                  <a:pt x="55602" y="285918"/>
                  <a:pt x="76557" y="217338"/>
                </a:cubicBezTo>
                <a:cubicBezTo>
                  <a:pt x="95607" y="154473"/>
                  <a:pt x="128945" y="102086"/>
                  <a:pt x="192762" y="75416"/>
                </a:cubicBezTo>
                <a:cubicBezTo>
                  <a:pt x="209907" y="68748"/>
                  <a:pt x="214670" y="56366"/>
                  <a:pt x="221337" y="41126"/>
                </a:cubicBezTo>
                <a:cubicBezTo>
                  <a:pt x="233720" y="12551"/>
                  <a:pt x="257532" y="-1737"/>
                  <a:pt x="289917" y="16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6DA04A37-6225-4627-9EA1-3949498D2379}"/>
              </a:ext>
            </a:extLst>
          </p:cNvPr>
          <p:cNvSpPr/>
          <p:nvPr/>
        </p:nvSpPr>
        <p:spPr>
          <a:xfrm>
            <a:off x="917106" y="5314535"/>
            <a:ext cx="546917" cy="660717"/>
          </a:xfrm>
          <a:custGeom>
            <a:avLst/>
            <a:gdLst>
              <a:gd name="connsiteX0" fmla="*/ 61245 w 546917"/>
              <a:gd name="connsiteY0" fmla="*/ 609255 h 660717"/>
              <a:gd name="connsiteX1" fmla="*/ 479393 w 546917"/>
              <a:gd name="connsiteY1" fmla="*/ 609255 h 660717"/>
              <a:gd name="connsiteX2" fmla="*/ 512730 w 546917"/>
              <a:gd name="connsiteY2" fmla="*/ 634972 h 660717"/>
              <a:gd name="connsiteX3" fmla="*/ 479393 w 546917"/>
              <a:gd name="connsiteY3" fmla="*/ 660690 h 660717"/>
              <a:gd name="connsiteX4" fmla="*/ 270795 w 546917"/>
              <a:gd name="connsiteY4" fmla="*/ 660690 h 660717"/>
              <a:gd name="connsiteX5" fmla="*/ 61245 w 546917"/>
              <a:gd name="connsiteY5" fmla="*/ 660690 h 660717"/>
              <a:gd name="connsiteX6" fmla="*/ 26955 w 546917"/>
              <a:gd name="connsiteY6" fmla="*/ 634972 h 660717"/>
              <a:gd name="connsiteX7" fmla="*/ 61245 w 546917"/>
              <a:gd name="connsiteY7" fmla="*/ 609255 h 660717"/>
              <a:gd name="connsiteX8" fmla="*/ 286712 w 546917"/>
              <a:gd name="connsiteY8" fmla="*/ 438932 h 660717"/>
              <a:gd name="connsiteX9" fmla="*/ 296513 w 546917"/>
              <a:gd name="connsiteY9" fmla="*/ 458760 h 660717"/>
              <a:gd name="connsiteX10" fmla="*/ 253650 w 546917"/>
              <a:gd name="connsiteY10" fmla="*/ 458760 h 660717"/>
              <a:gd name="connsiteX11" fmla="*/ 237458 w 546917"/>
              <a:gd name="connsiteY11" fmla="*/ 497813 h 660717"/>
              <a:gd name="connsiteX12" fmla="*/ 236296 w 546917"/>
              <a:gd name="connsiteY12" fmla="*/ 498883 h 660717"/>
              <a:gd name="connsiteX13" fmla="*/ 275677 w 546917"/>
              <a:gd name="connsiteY13" fmla="*/ 498464 h 660717"/>
              <a:gd name="connsiteX14" fmla="*/ 325787 w 546917"/>
              <a:gd name="connsiteY14" fmla="*/ 497724 h 660717"/>
              <a:gd name="connsiteX15" fmla="*/ 328936 w 546917"/>
              <a:gd name="connsiteY15" fmla="*/ 497763 h 660717"/>
              <a:gd name="connsiteX16" fmla="*/ 326040 w 546917"/>
              <a:gd name="connsiteY16" fmla="*/ 492097 h 660717"/>
              <a:gd name="connsiteX17" fmla="*/ 310800 w 546917"/>
              <a:gd name="connsiteY17" fmla="*/ 439710 h 660717"/>
              <a:gd name="connsiteX18" fmla="*/ 301320 w 546917"/>
              <a:gd name="connsiteY18" fmla="*/ 439412 h 660717"/>
              <a:gd name="connsiteX19" fmla="*/ 273338 w 546917"/>
              <a:gd name="connsiteY19" fmla="*/ 386339 h 660717"/>
              <a:gd name="connsiteX20" fmla="*/ 270796 w 546917"/>
              <a:gd name="connsiteY20" fmla="*/ 386490 h 660717"/>
              <a:gd name="connsiteX21" fmla="*/ 258413 w 546917"/>
              <a:gd name="connsiteY21" fmla="*/ 391133 h 660717"/>
              <a:gd name="connsiteX22" fmla="*/ 261672 w 546917"/>
              <a:gd name="connsiteY22" fmla="*/ 402634 h 660717"/>
              <a:gd name="connsiteX23" fmla="*/ 267938 w 546917"/>
              <a:gd name="connsiteY23" fmla="*/ 393990 h 660717"/>
              <a:gd name="connsiteX24" fmla="*/ 149477 w 546917"/>
              <a:gd name="connsiteY24" fmla="*/ 338142 h 660717"/>
              <a:gd name="connsiteX25" fmla="*/ 162680 w 546917"/>
              <a:gd name="connsiteY25" fmla="*/ 362663 h 660717"/>
              <a:gd name="connsiteX26" fmla="*/ 141932 w 546917"/>
              <a:gd name="connsiteY26" fmla="*/ 385299 h 660717"/>
              <a:gd name="connsiteX27" fmla="*/ 117409 w 546917"/>
              <a:gd name="connsiteY27" fmla="*/ 357005 h 660717"/>
              <a:gd name="connsiteX28" fmla="*/ 149477 w 546917"/>
              <a:gd name="connsiteY28" fmla="*/ 338142 h 660717"/>
              <a:gd name="connsiteX29" fmla="*/ 279844 w 546917"/>
              <a:gd name="connsiteY29" fmla="*/ 334697 h 660717"/>
              <a:gd name="connsiteX30" fmla="*/ 257635 w 546917"/>
              <a:gd name="connsiteY30" fmla="*/ 334923 h 660717"/>
              <a:gd name="connsiteX31" fmla="*/ 268176 w 546917"/>
              <a:gd name="connsiteY31" fmla="*/ 353271 h 660717"/>
              <a:gd name="connsiteX32" fmla="*/ 281889 w 546917"/>
              <a:gd name="connsiteY32" fmla="*/ 374550 h 660717"/>
              <a:gd name="connsiteX33" fmla="*/ 293417 w 546917"/>
              <a:gd name="connsiteY33" fmla="*/ 359700 h 660717"/>
              <a:gd name="connsiteX34" fmla="*/ 297465 w 546917"/>
              <a:gd name="connsiteY34" fmla="*/ 341602 h 660717"/>
              <a:gd name="connsiteX35" fmla="*/ 279844 w 546917"/>
              <a:gd name="connsiteY35" fmla="*/ 334697 h 660717"/>
              <a:gd name="connsiteX36" fmla="*/ 265651 w 546917"/>
              <a:gd name="connsiteY36" fmla="*/ 316647 h 660717"/>
              <a:gd name="connsiteX37" fmla="*/ 248888 w 546917"/>
              <a:gd name="connsiteY37" fmla="*/ 319696 h 660717"/>
              <a:gd name="connsiteX38" fmla="*/ 257036 w 546917"/>
              <a:gd name="connsiteY38" fmla="*/ 333879 h 660717"/>
              <a:gd name="connsiteX39" fmla="*/ 116454 w 546917"/>
              <a:gd name="connsiteY39" fmla="*/ 170722 h 660717"/>
              <a:gd name="connsiteX40" fmla="*/ 140030 w 546917"/>
              <a:gd name="connsiteY40" fmla="*/ 194298 h 660717"/>
              <a:gd name="connsiteX41" fmla="*/ 114771 w 546917"/>
              <a:gd name="connsiteY41" fmla="*/ 217873 h 660717"/>
              <a:gd name="connsiteX42" fmla="*/ 94564 w 546917"/>
              <a:gd name="connsiteY42" fmla="*/ 189247 h 660717"/>
              <a:gd name="connsiteX43" fmla="*/ 116454 w 546917"/>
              <a:gd name="connsiteY43" fmla="*/ 170722 h 660717"/>
              <a:gd name="connsiteX44" fmla="*/ 270231 w 546917"/>
              <a:gd name="connsiteY44" fmla="*/ 77857 h 660717"/>
              <a:gd name="connsiteX45" fmla="*/ 295716 w 546917"/>
              <a:gd name="connsiteY45" fmla="*/ 100660 h 660717"/>
              <a:gd name="connsiteX46" fmla="*/ 270231 w 546917"/>
              <a:gd name="connsiteY46" fmla="*/ 123464 h 660717"/>
              <a:gd name="connsiteX47" fmla="*/ 248769 w 546917"/>
              <a:gd name="connsiteY47" fmla="*/ 99319 h 660717"/>
              <a:gd name="connsiteX48" fmla="*/ 270231 w 546917"/>
              <a:gd name="connsiteY48" fmla="*/ 77857 h 660717"/>
              <a:gd name="connsiteX49" fmla="*/ 278441 w 546917"/>
              <a:gd name="connsiteY49" fmla="*/ 29772 h 660717"/>
              <a:gd name="connsiteX50" fmla="*/ 45053 w 546917"/>
              <a:gd name="connsiteY50" fmla="*/ 191108 h 660717"/>
              <a:gd name="connsiteX51" fmla="*/ 146970 w 546917"/>
              <a:gd name="connsiteY51" fmla="*/ 492097 h 660717"/>
              <a:gd name="connsiteX52" fmla="*/ 176361 w 546917"/>
              <a:gd name="connsiteY52" fmla="*/ 497535 h 660717"/>
              <a:gd name="connsiteX53" fmla="*/ 207809 w 546917"/>
              <a:gd name="connsiteY53" fmla="*/ 498552 h 660717"/>
              <a:gd name="connsiteX54" fmla="*/ 206978 w 546917"/>
              <a:gd name="connsiteY54" fmla="*/ 496860 h 660717"/>
              <a:gd name="connsiteX55" fmla="*/ 196500 w 546917"/>
              <a:gd name="connsiteY55" fmla="*/ 460665 h 660717"/>
              <a:gd name="connsiteX56" fmla="*/ 149828 w 546917"/>
              <a:gd name="connsiteY56" fmla="*/ 458760 h 660717"/>
              <a:gd name="connsiteX57" fmla="*/ 166973 w 546917"/>
              <a:gd name="connsiteY57" fmla="*/ 428281 h 660717"/>
              <a:gd name="connsiteX58" fmla="*/ 174593 w 546917"/>
              <a:gd name="connsiteY58" fmla="*/ 416851 h 660717"/>
              <a:gd name="connsiteX59" fmla="*/ 187928 w 546917"/>
              <a:gd name="connsiteY59" fmla="*/ 391133 h 660717"/>
              <a:gd name="connsiteX60" fmla="*/ 159353 w 546917"/>
              <a:gd name="connsiteY60" fmla="*/ 386371 h 660717"/>
              <a:gd name="connsiteX61" fmla="*/ 188880 w 546917"/>
              <a:gd name="connsiteY61" fmla="*/ 336840 h 660717"/>
              <a:gd name="connsiteX62" fmla="*/ 178403 w 546917"/>
              <a:gd name="connsiteY62" fmla="*/ 313981 h 660717"/>
              <a:gd name="connsiteX63" fmla="*/ 222218 w 546917"/>
              <a:gd name="connsiteY63" fmla="*/ 253973 h 660717"/>
              <a:gd name="connsiteX64" fmla="*/ 267534 w 546917"/>
              <a:gd name="connsiteY64" fmla="*/ 312883 h 660717"/>
              <a:gd name="connsiteX65" fmla="*/ 275081 w 546917"/>
              <a:gd name="connsiteY65" fmla="*/ 297787 h 660717"/>
              <a:gd name="connsiteX66" fmla="*/ 299370 w 546917"/>
              <a:gd name="connsiteY66" fmla="*/ 263497 h 660717"/>
              <a:gd name="connsiteX67" fmla="*/ 284130 w 546917"/>
              <a:gd name="connsiteY67" fmla="*/ 231112 h 660717"/>
              <a:gd name="connsiteX68" fmla="*/ 347948 w 546917"/>
              <a:gd name="connsiteY68" fmla="*/ 145387 h 660717"/>
              <a:gd name="connsiteX69" fmla="*/ 416528 w 546917"/>
              <a:gd name="connsiteY69" fmla="*/ 233970 h 660717"/>
              <a:gd name="connsiteX70" fmla="*/ 386048 w 546917"/>
              <a:gd name="connsiteY70" fmla="*/ 239685 h 660717"/>
              <a:gd name="connsiteX71" fmla="*/ 443198 w 546917"/>
              <a:gd name="connsiteY71" fmla="*/ 333030 h 660717"/>
              <a:gd name="connsiteX72" fmla="*/ 399383 w 546917"/>
              <a:gd name="connsiteY72" fmla="*/ 341602 h 660717"/>
              <a:gd name="connsiteX73" fmla="*/ 421290 w 546917"/>
              <a:gd name="connsiteY73" fmla="*/ 382559 h 660717"/>
              <a:gd name="connsiteX74" fmla="*/ 454628 w 546917"/>
              <a:gd name="connsiteY74" fmla="*/ 438757 h 660717"/>
              <a:gd name="connsiteX75" fmla="*/ 392715 w 546917"/>
              <a:gd name="connsiteY75" fmla="*/ 439710 h 660717"/>
              <a:gd name="connsiteX76" fmla="*/ 369855 w 546917"/>
              <a:gd name="connsiteY76" fmla="*/ 494955 h 660717"/>
              <a:gd name="connsiteX77" fmla="*/ 368070 w 546917"/>
              <a:gd name="connsiteY77" fmla="*/ 499469 h 660717"/>
              <a:gd name="connsiteX78" fmla="*/ 370808 w 546917"/>
              <a:gd name="connsiteY78" fmla="*/ 499718 h 660717"/>
              <a:gd name="connsiteX79" fmla="*/ 417480 w 546917"/>
              <a:gd name="connsiteY79" fmla="*/ 481620 h 660717"/>
              <a:gd name="connsiteX80" fmla="*/ 514635 w 546917"/>
              <a:gd name="connsiteY80" fmla="*/ 289215 h 660717"/>
              <a:gd name="connsiteX81" fmla="*/ 322230 w 546917"/>
              <a:gd name="connsiteY81" fmla="*/ 34897 h 660717"/>
              <a:gd name="connsiteX82" fmla="*/ 278441 w 546917"/>
              <a:gd name="connsiteY82" fmla="*/ 29772 h 660717"/>
              <a:gd name="connsiteX83" fmla="*/ 288655 w 546917"/>
              <a:gd name="connsiteY83" fmla="*/ 488 h 660717"/>
              <a:gd name="connsiteX84" fmla="*/ 466058 w 546917"/>
              <a:gd name="connsiteY84" fmla="*/ 82522 h 660717"/>
              <a:gd name="connsiteX85" fmla="*/ 474631 w 546917"/>
              <a:gd name="connsiteY85" fmla="*/ 465427 h 660717"/>
              <a:gd name="connsiteX86" fmla="*/ 476536 w 546917"/>
              <a:gd name="connsiteY86" fmla="*/ 567345 h 660717"/>
              <a:gd name="connsiteX87" fmla="*/ 486061 w 546917"/>
              <a:gd name="connsiteY87" fmla="*/ 589252 h 660717"/>
              <a:gd name="connsiteX88" fmla="*/ 46958 w 546917"/>
              <a:gd name="connsiteY88" fmla="*/ 590205 h 660717"/>
              <a:gd name="connsiteX89" fmla="*/ 106966 w 546917"/>
              <a:gd name="connsiteY89" fmla="*/ 513052 h 660717"/>
              <a:gd name="connsiteX90" fmla="*/ 50768 w 546917"/>
              <a:gd name="connsiteY90" fmla="*/ 441615 h 660717"/>
              <a:gd name="connsiteX91" fmla="*/ 104108 w 546917"/>
              <a:gd name="connsiteY91" fmla="*/ 60615 h 660717"/>
              <a:gd name="connsiteX92" fmla="*/ 288655 w 546917"/>
              <a:gd name="connsiteY92" fmla="*/ 488 h 660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546917" h="660717">
                <a:moveTo>
                  <a:pt x="61245" y="609255"/>
                </a:moveTo>
                <a:cubicBezTo>
                  <a:pt x="200310" y="609255"/>
                  <a:pt x="340328" y="609255"/>
                  <a:pt x="479393" y="609255"/>
                </a:cubicBezTo>
                <a:cubicBezTo>
                  <a:pt x="497490" y="609255"/>
                  <a:pt x="512730" y="608302"/>
                  <a:pt x="512730" y="634972"/>
                </a:cubicBezTo>
                <a:cubicBezTo>
                  <a:pt x="512730" y="662595"/>
                  <a:pt x="497490" y="660690"/>
                  <a:pt x="479393" y="660690"/>
                </a:cubicBezTo>
                <a:cubicBezTo>
                  <a:pt x="409860" y="659737"/>
                  <a:pt x="340328" y="660690"/>
                  <a:pt x="270795" y="660690"/>
                </a:cubicBezTo>
                <a:cubicBezTo>
                  <a:pt x="201263" y="660690"/>
                  <a:pt x="131730" y="660690"/>
                  <a:pt x="61245" y="660690"/>
                </a:cubicBezTo>
                <a:cubicBezTo>
                  <a:pt x="43148" y="660690"/>
                  <a:pt x="26955" y="662595"/>
                  <a:pt x="26955" y="634972"/>
                </a:cubicBezTo>
                <a:cubicBezTo>
                  <a:pt x="26955" y="607350"/>
                  <a:pt x="43148" y="609255"/>
                  <a:pt x="61245" y="609255"/>
                </a:cubicBezTo>
                <a:close/>
                <a:moveTo>
                  <a:pt x="286712" y="438932"/>
                </a:moveTo>
                <a:lnTo>
                  <a:pt x="296513" y="458760"/>
                </a:lnTo>
                <a:cubicBezTo>
                  <a:pt x="285083" y="458760"/>
                  <a:pt x="263175" y="458760"/>
                  <a:pt x="253650" y="458760"/>
                </a:cubicBezTo>
                <a:cubicBezTo>
                  <a:pt x="240315" y="458760"/>
                  <a:pt x="245078" y="456856"/>
                  <a:pt x="237458" y="497813"/>
                </a:cubicBezTo>
                <a:lnTo>
                  <a:pt x="236296" y="498883"/>
                </a:lnTo>
                <a:lnTo>
                  <a:pt x="275677" y="498464"/>
                </a:lnTo>
                <a:cubicBezTo>
                  <a:pt x="293431" y="498142"/>
                  <a:pt x="310685" y="497790"/>
                  <a:pt x="325787" y="497724"/>
                </a:cubicBezTo>
                <a:lnTo>
                  <a:pt x="328936" y="497763"/>
                </a:lnTo>
                <a:lnTo>
                  <a:pt x="326040" y="492097"/>
                </a:lnTo>
                <a:cubicBezTo>
                  <a:pt x="321278" y="439710"/>
                  <a:pt x="328898" y="438757"/>
                  <a:pt x="310800" y="439710"/>
                </a:cubicBezTo>
                <a:cubicBezTo>
                  <a:pt x="310324" y="439710"/>
                  <a:pt x="306692" y="439591"/>
                  <a:pt x="301320" y="439412"/>
                </a:cubicBezTo>
                <a:close/>
                <a:moveTo>
                  <a:pt x="273338" y="386339"/>
                </a:moveTo>
                <a:lnTo>
                  <a:pt x="270796" y="386490"/>
                </a:lnTo>
                <a:cubicBezTo>
                  <a:pt x="265081" y="386133"/>
                  <a:pt x="260318" y="386371"/>
                  <a:pt x="258413" y="391133"/>
                </a:cubicBezTo>
                <a:lnTo>
                  <a:pt x="261672" y="402634"/>
                </a:lnTo>
                <a:lnTo>
                  <a:pt x="267938" y="393990"/>
                </a:lnTo>
                <a:close/>
                <a:moveTo>
                  <a:pt x="149477" y="338142"/>
                </a:moveTo>
                <a:cubicBezTo>
                  <a:pt x="153250" y="343800"/>
                  <a:pt x="164567" y="353233"/>
                  <a:pt x="162680" y="362663"/>
                </a:cubicBezTo>
                <a:cubicBezTo>
                  <a:pt x="160795" y="372096"/>
                  <a:pt x="149477" y="385299"/>
                  <a:pt x="141932" y="385299"/>
                </a:cubicBezTo>
                <a:cubicBezTo>
                  <a:pt x="124954" y="387186"/>
                  <a:pt x="115523" y="375869"/>
                  <a:pt x="117409" y="357005"/>
                </a:cubicBezTo>
                <a:cubicBezTo>
                  <a:pt x="119296" y="343800"/>
                  <a:pt x="128727" y="336255"/>
                  <a:pt x="149477" y="338142"/>
                </a:cubicBezTo>
                <a:close/>
                <a:moveTo>
                  <a:pt x="279844" y="334697"/>
                </a:moveTo>
                <a:lnTo>
                  <a:pt x="257635" y="334923"/>
                </a:lnTo>
                <a:lnTo>
                  <a:pt x="268176" y="353271"/>
                </a:lnTo>
                <a:lnTo>
                  <a:pt x="281889" y="374550"/>
                </a:lnTo>
                <a:lnTo>
                  <a:pt x="293417" y="359700"/>
                </a:lnTo>
                <a:cubicBezTo>
                  <a:pt x="297942" y="353746"/>
                  <a:pt x="300799" y="347793"/>
                  <a:pt x="297465" y="341602"/>
                </a:cubicBezTo>
                <a:cubicBezTo>
                  <a:pt x="294131" y="334935"/>
                  <a:pt x="287464" y="334220"/>
                  <a:pt x="279844" y="334697"/>
                </a:cubicBezTo>
                <a:close/>
                <a:moveTo>
                  <a:pt x="265651" y="316647"/>
                </a:moveTo>
                <a:lnTo>
                  <a:pt x="248888" y="319696"/>
                </a:lnTo>
                <a:lnTo>
                  <a:pt x="257036" y="333879"/>
                </a:lnTo>
                <a:close/>
                <a:moveTo>
                  <a:pt x="116454" y="170722"/>
                </a:moveTo>
                <a:cubicBezTo>
                  <a:pt x="131611" y="169039"/>
                  <a:pt x="138347" y="179143"/>
                  <a:pt x="140030" y="194298"/>
                </a:cubicBezTo>
                <a:cubicBezTo>
                  <a:pt x="136662" y="207769"/>
                  <a:pt x="129926" y="221241"/>
                  <a:pt x="114771" y="217873"/>
                </a:cubicBezTo>
                <a:cubicBezTo>
                  <a:pt x="99615" y="214505"/>
                  <a:pt x="92879" y="204401"/>
                  <a:pt x="94564" y="189247"/>
                </a:cubicBezTo>
                <a:cubicBezTo>
                  <a:pt x="96247" y="175775"/>
                  <a:pt x="106351" y="170722"/>
                  <a:pt x="116454" y="170722"/>
                </a:cubicBezTo>
                <a:close/>
                <a:moveTo>
                  <a:pt x="270231" y="77857"/>
                </a:moveTo>
                <a:cubicBezTo>
                  <a:pt x="286327" y="76515"/>
                  <a:pt x="295716" y="87246"/>
                  <a:pt x="295716" y="100660"/>
                </a:cubicBezTo>
                <a:cubicBezTo>
                  <a:pt x="294375" y="114073"/>
                  <a:pt x="286327" y="122121"/>
                  <a:pt x="270231" y="123464"/>
                </a:cubicBezTo>
                <a:cubicBezTo>
                  <a:pt x="258158" y="123464"/>
                  <a:pt x="247427" y="114073"/>
                  <a:pt x="248769" y="99319"/>
                </a:cubicBezTo>
                <a:cubicBezTo>
                  <a:pt x="248769" y="88588"/>
                  <a:pt x="256817" y="79198"/>
                  <a:pt x="270231" y="77857"/>
                </a:cubicBezTo>
                <a:close/>
                <a:moveTo>
                  <a:pt x="278441" y="29772"/>
                </a:moveTo>
                <a:cubicBezTo>
                  <a:pt x="176944" y="27337"/>
                  <a:pt x="82557" y="90262"/>
                  <a:pt x="45053" y="191108"/>
                </a:cubicBezTo>
                <a:cubicBezTo>
                  <a:pt x="2190" y="305408"/>
                  <a:pt x="45053" y="433995"/>
                  <a:pt x="146970" y="492097"/>
                </a:cubicBezTo>
                <a:cubicBezTo>
                  <a:pt x="152864" y="494776"/>
                  <a:pt x="163211" y="496484"/>
                  <a:pt x="176361" y="497535"/>
                </a:cubicBezTo>
                <a:lnTo>
                  <a:pt x="207809" y="498552"/>
                </a:lnTo>
                <a:lnTo>
                  <a:pt x="206978" y="496860"/>
                </a:lnTo>
                <a:cubicBezTo>
                  <a:pt x="203168" y="460665"/>
                  <a:pt x="208883" y="459713"/>
                  <a:pt x="196500" y="460665"/>
                </a:cubicBezTo>
                <a:cubicBezTo>
                  <a:pt x="195548" y="460665"/>
                  <a:pt x="158400" y="459713"/>
                  <a:pt x="149828" y="458760"/>
                </a:cubicBezTo>
                <a:cubicBezTo>
                  <a:pt x="140303" y="458760"/>
                  <a:pt x="161258" y="437806"/>
                  <a:pt x="166973" y="428281"/>
                </a:cubicBezTo>
                <a:cubicBezTo>
                  <a:pt x="168878" y="424471"/>
                  <a:pt x="172688" y="420660"/>
                  <a:pt x="174593" y="416851"/>
                </a:cubicBezTo>
                <a:cubicBezTo>
                  <a:pt x="179355" y="408278"/>
                  <a:pt x="191738" y="400658"/>
                  <a:pt x="187928" y="391133"/>
                </a:cubicBezTo>
                <a:cubicBezTo>
                  <a:pt x="183165" y="381608"/>
                  <a:pt x="169830" y="389228"/>
                  <a:pt x="159353" y="386371"/>
                </a:cubicBezTo>
                <a:cubicBezTo>
                  <a:pt x="165068" y="367321"/>
                  <a:pt x="178403" y="353033"/>
                  <a:pt x="188880" y="336840"/>
                </a:cubicBezTo>
                <a:cubicBezTo>
                  <a:pt x="200310" y="318743"/>
                  <a:pt x="200310" y="318743"/>
                  <a:pt x="178403" y="313981"/>
                </a:cubicBezTo>
                <a:cubicBezTo>
                  <a:pt x="190785" y="292073"/>
                  <a:pt x="207930" y="275880"/>
                  <a:pt x="222218" y="253973"/>
                </a:cubicBezTo>
                <a:lnTo>
                  <a:pt x="267534" y="312883"/>
                </a:lnTo>
                <a:lnTo>
                  <a:pt x="275081" y="297787"/>
                </a:lnTo>
                <a:cubicBezTo>
                  <a:pt x="282940" y="286357"/>
                  <a:pt x="291750" y="275404"/>
                  <a:pt x="299370" y="263497"/>
                </a:cubicBezTo>
                <a:cubicBezTo>
                  <a:pt x="315563" y="237780"/>
                  <a:pt x="316515" y="237780"/>
                  <a:pt x="284130" y="231112"/>
                </a:cubicBezTo>
                <a:cubicBezTo>
                  <a:pt x="301275" y="200632"/>
                  <a:pt x="326993" y="175867"/>
                  <a:pt x="347948" y="145387"/>
                </a:cubicBezTo>
                <a:cubicBezTo>
                  <a:pt x="374618" y="173962"/>
                  <a:pt x="397478" y="200632"/>
                  <a:pt x="416528" y="233970"/>
                </a:cubicBezTo>
                <a:cubicBezTo>
                  <a:pt x="405098" y="235875"/>
                  <a:pt x="395573" y="237780"/>
                  <a:pt x="386048" y="239685"/>
                </a:cubicBezTo>
                <a:cubicBezTo>
                  <a:pt x="400335" y="274927"/>
                  <a:pt x="427958" y="300645"/>
                  <a:pt x="443198" y="333030"/>
                </a:cubicBezTo>
                <a:cubicBezTo>
                  <a:pt x="427005" y="340650"/>
                  <a:pt x="404145" y="327315"/>
                  <a:pt x="399383" y="341602"/>
                </a:cubicBezTo>
                <a:cubicBezTo>
                  <a:pt x="394620" y="355890"/>
                  <a:pt x="412718" y="369225"/>
                  <a:pt x="421290" y="382559"/>
                </a:cubicBezTo>
                <a:cubicBezTo>
                  <a:pt x="432720" y="399705"/>
                  <a:pt x="447008" y="415897"/>
                  <a:pt x="454628" y="438757"/>
                </a:cubicBezTo>
                <a:cubicBezTo>
                  <a:pt x="438435" y="438757"/>
                  <a:pt x="406050" y="438757"/>
                  <a:pt x="392715" y="439710"/>
                </a:cubicBezTo>
                <a:cubicBezTo>
                  <a:pt x="373665" y="439710"/>
                  <a:pt x="380333" y="435900"/>
                  <a:pt x="369855" y="494955"/>
                </a:cubicBezTo>
                <a:lnTo>
                  <a:pt x="368070" y="499469"/>
                </a:lnTo>
                <a:lnTo>
                  <a:pt x="370808" y="499718"/>
                </a:lnTo>
                <a:cubicBezTo>
                  <a:pt x="390810" y="503528"/>
                  <a:pt x="404145" y="492097"/>
                  <a:pt x="417480" y="481620"/>
                </a:cubicBezTo>
                <a:cubicBezTo>
                  <a:pt x="479393" y="432090"/>
                  <a:pt x="511778" y="367320"/>
                  <a:pt x="514635" y="289215"/>
                </a:cubicBezTo>
                <a:cubicBezTo>
                  <a:pt x="521303" y="169200"/>
                  <a:pt x="436530" y="57757"/>
                  <a:pt x="322230" y="34897"/>
                </a:cubicBezTo>
                <a:cubicBezTo>
                  <a:pt x="307585" y="31802"/>
                  <a:pt x="292941" y="30120"/>
                  <a:pt x="278441" y="29772"/>
                </a:cubicBezTo>
                <a:close/>
                <a:moveTo>
                  <a:pt x="288655" y="488"/>
                </a:moveTo>
                <a:cubicBezTo>
                  <a:pt x="353425" y="4417"/>
                  <a:pt x="417005" y="32039"/>
                  <a:pt x="466058" y="82522"/>
                </a:cubicBezTo>
                <a:cubicBezTo>
                  <a:pt x="567976" y="188250"/>
                  <a:pt x="576548" y="359700"/>
                  <a:pt x="474631" y="465427"/>
                </a:cubicBezTo>
                <a:cubicBezTo>
                  <a:pt x="431768" y="509242"/>
                  <a:pt x="438436" y="534007"/>
                  <a:pt x="476536" y="567345"/>
                </a:cubicBezTo>
                <a:cubicBezTo>
                  <a:pt x="482251" y="572107"/>
                  <a:pt x="488918" y="576870"/>
                  <a:pt x="486061" y="589252"/>
                </a:cubicBezTo>
                <a:cubicBezTo>
                  <a:pt x="342233" y="590205"/>
                  <a:pt x="198406" y="590205"/>
                  <a:pt x="46958" y="590205"/>
                </a:cubicBezTo>
                <a:cubicBezTo>
                  <a:pt x="70771" y="560677"/>
                  <a:pt x="106966" y="536865"/>
                  <a:pt x="106966" y="513052"/>
                </a:cubicBezTo>
                <a:cubicBezTo>
                  <a:pt x="106966" y="489240"/>
                  <a:pt x="68866" y="467332"/>
                  <a:pt x="50768" y="441615"/>
                </a:cubicBezTo>
                <a:cubicBezTo>
                  <a:pt x="-34004" y="319695"/>
                  <a:pt x="-10192" y="154912"/>
                  <a:pt x="104108" y="60615"/>
                </a:cubicBezTo>
                <a:cubicBezTo>
                  <a:pt x="157925" y="16323"/>
                  <a:pt x="223885" y="-3441"/>
                  <a:pt x="288655" y="488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053253EC-8F19-44EC-9489-BD5E96A8351C}"/>
              </a:ext>
            </a:extLst>
          </p:cNvPr>
          <p:cNvGrpSpPr/>
          <p:nvPr/>
        </p:nvGrpSpPr>
        <p:grpSpPr>
          <a:xfrm rot="2597867">
            <a:off x="8079888" y="1808217"/>
            <a:ext cx="3086887" cy="4809599"/>
            <a:chOff x="7005248" y="205186"/>
            <a:chExt cx="1591645" cy="2479901"/>
          </a:xfrm>
        </p:grpSpPr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4B747A2-A9BD-45A1-B20E-2B38275CCD3E}"/>
                </a:ext>
              </a:extLst>
            </p:cNvPr>
            <p:cNvSpPr/>
            <p:nvPr/>
          </p:nvSpPr>
          <p:spPr>
            <a:xfrm>
              <a:off x="7005248" y="205186"/>
              <a:ext cx="1591645" cy="2479901"/>
            </a:xfrm>
            <a:custGeom>
              <a:avLst/>
              <a:gdLst>
                <a:gd name="connsiteX0" fmla="*/ 1000760 w 1591645"/>
                <a:gd name="connsiteY0" fmla="*/ 1444079 h 2479901"/>
                <a:gd name="connsiteX1" fmla="*/ 1003808 w 1591645"/>
                <a:gd name="connsiteY1" fmla="*/ 1810982 h 2479901"/>
                <a:gd name="connsiteX2" fmla="*/ 1000760 w 1591645"/>
                <a:gd name="connsiteY2" fmla="*/ 1444079 h 2479901"/>
                <a:gd name="connsiteX3" fmla="*/ 1165351 w 1591645"/>
                <a:gd name="connsiteY3" fmla="*/ 1368641 h 2479901"/>
                <a:gd name="connsiteX4" fmla="*/ 1404048 w 1591645"/>
                <a:gd name="connsiteY4" fmla="*/ 1377023 h 2479901"/>
                <a:gd name="connsiteX5" fmla="*/ 1165351 w 1591645"/>
                <a:gd name="connsiteY5" fmla="*/ 1368641 h 2479901"/>
                <a:gd name="connsiteX6" fmla="*/ 584136 w 1591645"/>
                <a:gd name="connsiteY6" fmla="*/ 1340923 h 2479901"/>
                <a:gd name="connsiteX7" fmla="*/ 289718 w 1591645"/>
                <a:gd name="connsiteY7" fmla="*/ 1349686 h 2479901"/>
                <a:gd name="connsiteX8" fmla="*/ 584136 w 1591645"/>
                <a:gd name="connsiteY8" fmla="*/ 1340923 h 2479901"/>
                <a:gd name="connsiteX9" fmla="*/ 1355268 w 1591645"/>
                <a:gd name="connsiteY9" fmla="*/ 1103937 h 2479901"/>
                <a:gd name="connsiteX10" fmla="*/ 1309941 w 1591645"/>
                <a:gd name="connsiteY10" fmla="*/ 1108893 h 2479901"/>
                <a:gd name="connsiteX11" fmla="*/ 1450340 w 1591645"/>
                <a:gd name="connsiteY11" fmla="*/ 1164043 h 2479901"/>
                <a:gd name="connsiteX12" fmla="*/ 1482344 w 1591645"/>
                <a:gd name="connsiteY12" fmla="*/ 1178616 h 2479901"/>
                <a:gd name="connsiteX13" fmla="*/ 1465961 w 1591645"/>
                <a:gd name="connsiteY13" fmla="*/ 1142326 h 2479901"/>
                <a:gd name="connsiteX14" fmla="*/ 1355268 w 1591645"/>
                <a:gd name="connsiteY14" fmla="*/ 1103937 h 2479901"/>
                <a:gd name="connsiteX15" fmla="*/ 385683 w 1591645"/>
                <a:gd name="connsiteY15" fmla="*/ 1082830 h 2479901"/>
                <a:gd name="connsiteX16" fmla="*/ 311340 w 1591645"/>
                <a:gd name="connsiteY16" fmla="*/ 1088319 h 2479901"/>
                <a:gd name="connsiteX17" fmla="*/ 245522 w 1591645"/>
                <a:gd name="connsiteY17" fmla="*/ 1122609 h 2479901"/>
                <a:gd name="connsiteX18" fmla="*/ 233997 w 1591645"/>
                <a:gd name="connsiteY18" fmla="*/ 1158042 h 2479901"/>
                <a:gd name="connsiteX19" fmla="*/ 269335 w 1591645"/>
                <a:gd name="connsiteY19" fmla="*/ 1146993 h 2479901"/>
                <a:gd name="connsiteX20" fmla="*/ 376301 w 1591645"/>
                <a:gd name="connsiteY20" fmla="*/ 1101464 h 2479901"/>
                <a:gd name="connsiteX21" fmla="*/ 460787 w 1591645"/>
                <a:gd name="connsiteY21" fmla="*/ 1101559 h 2479901"/>
                <a:gd name="connsiteX22" fmla="*/ 460025 w 1591645"/>
                <a:gd name="connsiteY22" fmla="*/ 1089272 h 2479901"/>
                <a:gd name="connsiteX23" fmla="*/ 385683 w 1591645"/>
                <a:gd name="connsiteY23" fmla="*/ 1082830 h 2479901"/>
                <a:gd name="connsiteX24" fmla="*/ 529273 w 1591645"/>
                <a:gd name="connsiteY24" fmla="*/ 756 h 2479901"/>
                <a:gd name="connsiteX25" fmla="*/ 809499 w 1591645"/>
                <a:gd name="connsiteY25" fmla="*/ 114390 h 2479901"/>
                <a:gd name="connsiteX26" fmla="*/ 998951 w 1591645"/>
                <a:gd name="connsiteY26" fmla="*/ 516440 h 2479901"/>
                <a:gd name="connsiteX27" fmla="*/ 994760 w 1591645"/>
                <a:gd name="connsiteY27" fmla="*/ 911060 h 2479901"/>
                <a:gd name="connsiteX28" fmla="*/ 994665 w 1591645"/>
                <a:gd name="connsiteY28" fmla="*/ 1038029 h 2479901"/>
                <a:gd name="connsiteX29" fmla="*/ 1106488 w 1591645"/>
                <a:gd name="connsiteY29" fmla="*/ 980402 h 2479901"/>
                <a:gd name="connsiteX30" fmla="*/ 1413860 w 1591645"/>
                <a:gd name="connsiteY30" fmla="*/ 949160 h 2479901"/>
                <a:gd name="connsiteX31" fmla="*/ 1510253 w 1591645"/>
                <a:gd name="connsiteY31" fmla="*/ 1048316 h 2479901"/>
                <a:gd name="connsiteX32" fmla="*/ 1588644 w 1591645"/>
                <a:gd name="connsiteY32" fmla="*/ 1245007 h 2479901"/>
                <a:gd name="connsiteX33" fmla="*/ 1562831 w 1591645"/>
                <a:gd name="connsiteY33" fmla="*/ 1313778 h 2479901"/>
                <a:gd name="connsiteX34" fmla="*/ 1545210 w 1591645"/>
                <a:gd name="connsiteY34" fmla="*/ 1372547 h 2479901"/>
                <a:gd name="connsiteX35" fmla="*/ 1491298 w 1591645"/>
                <a:gd name="connsiteY35" fmla="*/ 1525137 h 2479901"/>
                <a:gd name="connsiteX36" fmla="*/ 1308228 w 1591645"/>
                <a:gd name="connsiteY36" fmla="*/ 1581525 h 2479901"/>
                <a:gd name="connsiteX37" fmla="*/ 1172973 w 1591645"/>
                <a:gd name="connsiteY37" fmla="*/ 1524090 h 2479901"/>
                <a:gd name="connsiteX38" fmla="*/ 1163448 w 1591645"/>
                <a:gd name="connsiteY38" fmla="*/ 1893374 h 2479901"/>
                <a:gd name="connsiteX39" fmla="*/ 1262508 w 1591645"/>
                <a:gd name="connsiteY39" fmla="*/ 1800124 h 2479901"/>
                <a:gd name="connsiteX40" fmla="*/ 1330421 w 1591645"/>
                <a:gd name="connsiteY40" fmla="*/ 1676394 h 2479901"/>
                <a:gd name="connsiteX41" fmla="*/ 1411479 w 1591645"/>
                <a:gd name="connsiteY41" fmla="*/ 1830318 h 2479901"/>
                <a:gd name="connsiteX42" fmla="*/ 1416717 w 1591645"/>
                <a:gd name="connsiteY42" fmla="*/ 1867751 h 2479901"/>
                <a:gd name="connsiteX43" fmla="*/ 1092582 w 1591645"/>
                <a:gd name="connsiteY43" fmla="*/ 1983956 h 2479901"/>
                <a:gd name="connsiteX44" fmla="*/ 995522 w 1591645"/>
                <a:gd name="connsiteY44" fmla="*/ 1897946 h 2479901"/>
                <a:gd name="connsiteX45" fmla="*/ 995522 w 1591645"/>
                <a:gd name="connsiteY45" fmla="*/ 2278946 h 2479901"/>
                <a:gd name="connsiteX46" fmla="*/ 995712 w 1591645"/>
                <a:gd name="connsiteY46" fmla="*/ 2369338 h 2479901"/>
                <a:gd name="connsiteX47" fmla="*/ 918655 w 1591645"/>
                <a:gd name="connsiteY47" fmla="*/ 2471637 h 2479901"/>
                <a:gd name="connsiteX48" fmla="*/ 786448 w 1591645"/>
                <a:gd name="connsiteY48" fmla="*/ 2472017 h 2479901"/>
                <a:gd name="connsiteX49" fmla="*/ 705486 w 1591645"/>
                <a:gd name="connsiteY49" fmla="*/ 2364576 h 2479901"/>
                <a:gd name="connsiteX50" fmla="*/ 714630 w 1591645"/>
                <a:gd name="connsiteY50" fmla="*/ 2036725 h 2479901"/>
                <a:gd name="connsiteX51" fmla="*/ 706248 w 1591645"/>
                <a:gd name="connsiteY51" fmla="*/ 1418838 h 2479901"/>
                <a:gd name="connsiteX52" fmla="*/ 663957 w 1591645"/>
                <a:gd name="connsiteY52" fmla="*/ 1691729 h 2479901"/>
                <a:gd name="connsiteX53" fmla="*/ 677958 w 1591645"/>
                <a:gd name="connsiteY53" fmla="*/ 1857179 h 2479901"/>
                <a:gd name="connsiteX54" fmla="*/ 596615 w 1591645"/>
                <a:gd name="connsiteY54" fmla="*/ 1966621 h 2479901"/>
                <a:gd name="connsiteX55" fmla="*/ 262383 w 1591645"/>
                <a:gd name="connsiteY55" fmla="*/ 1838129 h 2479901"/>
                <a:gd name="connsiteX56" fmla="*/ 265335 w 1591645"/>
                <a:gd name="connsiteY56" fmla="*/ 1808506 h 2479901"/>
                <a:gd name="connsiteX57" fmla="*/ 367158 w 1591645"/>
                <a:gd name="connsiteY57" fmla="*/ 1648486 h 2479901"/>
                <a:gd name="connsiteX58" fmla="*/ 470694 w 1591645"/>
                <a:gd name="connsiteY58" fmla="*/ 1856226 h 2479901"/>
                <a:gd name="connsiteX59" fmla="*/ 503556 w 1591645"/>
                <a:gd name="connsiteY59" fmla="*/ 1879658 h 2479901"/>
                <a:gd name="connsiteX60" fmla="*/ 515367 w 1591645"/>
                <a:gd name="connsiteY60" fmla="*/ 1838224 h 2479901"/>
                <a:gd name="connsiteX61" fmla="*/ 508032 w 1591645"/>
                <a:gd name="connsiteY61" fmla="*/ 1691063 h 2479901"/>
                <a:gd name="connsiteX62" fmla="*/ 524701 w 1591645"/>
                <a:gd name="connsiteY62" fmla="*/ 1513136 h 2479901"/>
                <a:gd name="connsiteX63" fmla="*/ 502127 w 1591645"/>
                <a:gd name="connsiteY63" fmla="*/ 1517803 h 2479901"/>
                <a:gd name="connsiteX64" fmla="*/ 186754 w 1591645"/>
                <a:gd name="connsiteY64" fmla="*/ 1477988 h 2479901"/>
                <a:gd name="connsiteX65" fmla="*/ 156369 w 1591645"/>
                <a:gd name="connsiteY65" fmla="*/ 1361403 h 2479901"/>
                <a:gd name="connsiteX66" fmla="*/ 145225 w 1591645"/>
                <a:gd name="connsiteY66" fmla="*/ 1284726 h 2479901"/>
                <a:gd name="connsiteX67" fmla="*/ 128937 w 1591645"/>
                <a:gd name="connsiteY67" fmla="*/ 1191191 h 2479901"/>
                <a:gd name="connsiteX68" fmla="*/ 229331 w 1591645"/>
                <a:gd name="connsiteY68" fmla="*/ 994500 h 2479901"/>
                <a:gd name="connsiteX69" fmla="*/ 538131 w 1591645"/>
                <a:gd name="connsiteY69" fmla="*/ 942302 h 2479901"/>
                <a:gd name="connsiteX70" fmla="*/ 678625 w 1591645"/>
                <a:gd name="connsiteY70" fmla="*/ 1018788 h 2479901"/>
                <a:gd name="connsiteX71" fmla="*/ 711867 w 1591645"/>
                <a:gd name="connsiteY71" fmla="*/ 1006787 h 2479901"/>
                <a:gd name="connsiteX72" fmla="*/ 714915 w 1591645"/>
                <a:gd name="connsiteY72" fmla="*/ 498057 h 2479901"/>
                <a:gd name="connsiteX73" fmla="*/ 610426 w 1591645"/>
                <a:gd name="connsiteY73" fmla="*/ 315367 h 2479901"/>
                <a:gd name="connsiteX74" fmla="*/ 276956 w 1591645"/>
                <a:gd name="connsiteY74" fmla="*/ 444050 h 2479901"/>
                <a:gd name="connsiteX75" fmla="*/ 304864 w 1591645"/>
                <a:gd name="connsiteY75" fmla="*/ 680460 h 2479901"/>
                <a:gd name="connsiteX76" fmla="*/ 341345 w 1591645"/>
                <a:gd name="connsiteY76" fmla="*/ 797808 h 2479901"/>
                <a:gd name="connsiteX77" fmla="*/ 306293 w 1591645"/>
                <a:gd name="connsiteY77" fmla="*/ 895630 h 2479901"/>
                <a:gd name="connsiteX78" fmla="*/ 160560 w 1591645"/>
                <a:gd name="connsiteY78" fmla="*/ 946875 h 2479901"/>
                <a:gd name="connsiteX79" fmla="*/ 68263 w 1591645"/>
                <a:gd name="connsiteY79" fmla="*/ 878866 h 2479901"/>
                <a:gd name="connsiteX80" fmla="*/ 1874 w 1591645"/>
                <a:gd name="connsiteY80" fmla="*/ 554540 h 2479901"/>
                <a:gd name="connsiteX81" fmla="*/ 529273 w 1591645"/>
                <a:gd name="connsiteY81" fmla="*/ 756 h 247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591645" h="2479901">
                  <a:moveTo>
                    <a:pt x="1000760" y="1444079"/>
                  </a:moveTo>
                  <a:cubicBezTo>
                    <a:pt x="999427" y="1566761"/>
                    <a:pt x="986949" y="1689253"/>
                    <a:pt x="1003808" y="1810982"/>
                  </a:cubicBezTo>
                  <a:cubicBezTo>
                    <a:pt x="1023239" y="1688205"/>
                    <a:pt x="1042956" y="1565428"/>
                    <a:pt x="1000760" y="1444079"/>
                  </a:cubicBezTo>
                  <a:close/>
                  <a:moveTo>
                    <a:pt x="1165351" y="1368641"/>
                  </a:moveTo>
                  <a:cubicBezTo>
                    <a:pt x="1266411" y="1444555"/>
                    <a:pt x="1337468" y="1448461"/>
                    <a:pt x="1404048" y="1377023"/>
                  </a:cubicBezTo>
                  <a:cubicBezTo>
                    <a:pt x="1325562" y="1392454"/>
                    <a:pt x="1251076" y="1370355"/>
                    <a:pt x="1165351" y="1368641"/>
                  </a:cubicBezTo>
                  <a:close/>
                  <a:moveTo>
                    <a:pt x="584136" y="1340923"/>
                  </a:moveTo>
                  <a:cubicBezTo>
                    <a:pt x="483647" y="1355496"/>
                    <a:pt x="390397" y="1375308"/>
                    <a:pt x="289718" y="1349686"/>
                  </a:cubicBezTo>
                  <a:cubicBezTo>
                    <a:pt x="347439" y="1436459"/>
                    <a:pt x="507745" y="1407693"/>
                    <a:pt x="584136" y="1340923"/>
                  </a:cubicBezTo>
                  <a:close/>
                  <a:moveTo>
                    <a:pt x="1355268" y="1103937"/>
                  </a:moveTo>
                  <a:cubicBezTo>
                    <a:pt x="1341005" y="1104101"/>
                    <a:pt x="1325943" y="1105750"/>
                    <a:pt x="1309941" y="1108893"/>
                  </a:cubicBezTo>
                  <a:cubicBezTo>
                    <a:pt x="1365758" y="1120419"/>
                    <a:pt x="1416240" y="1122038"/>
                    <a:pt x="1450340" y="1164043"/>
                  </a:cubicBezTo>
                  <a:cubicBezTo>
                    <a:pt x="1457960" y="1173378"/>
                    <a:pt x="1462436" y="1201953"/>
                    <a:pt x="1482344" y="1178616"/>
                  </a:cubicBezTo>
                  <a:cubicBezTo>
                    <a:pt x="1496631" y="1161948"/>
                    <a:pt x="1477200" y="1151375"/>
                    <a:pt x="1465961" y="1142326"/>
                  </a:cubicBezTo>
                  <a:cubicBezTo>
                    <a:pt x="1433671" y="1116323"/>
                    <a:pt x="1398060" y="1103446"/>
                    <a:pt x="1355268" y="1103937"/>
                  </a:cubicBezTo>
                  <a:close/>
                  <a:moveTo>
                    <a:pt x="385683" y="1082830"/>
                  </a:moveTo>
                  <a:cubicBezTo>
                    <a:pt x="360823" y="1082580"/>
                    <a:pt x="335962" y="1084318"/>
                    <a:pt x="311340" y="1088319"/>
                  </a:cubicBezTo>
                  <a:cubicBezTo>
                    <a:pt x="287528" y="1092129"/>
                    <a:pt x="262001" y="1101749"/>
                    <a:pt x="245522" y="1122609"/>
                  </a:cubicBezTo>
                  <a:cubicBezTo>
                    <a:pt x="237617" y="1132611"/>
                    <a:pt x="221424" y="1145374"/>
                    <a:pt x="233997" y="1158042"/>
                  </a:cubicBezTo>
                  <a:cubicBezTo>
                    <a:pt x="246094" y="1170139"/>
                    <a:pt x="261429" y="1160233"/>
                    <a:pt x="269335" y="1146993"/>
                  </a:cubicBezTo>
                  <a:cubicBezTo>
                    <a:pt x="294100" y="1105274"/>
                    <a:pt x="333724" y="1100606"/>
                    <a:pt x="376301" y="1101464"/>
                  </a:cubicBezTo>
                  <a:cubicBezTo>
                    <a:pt x="404399" y="1102035"/>
                    <a:pt x="432593" y="1101559"/>
                    <a:pt x="460787" y="1101559"/>
                  </a:cubicBezTo>
                  <a:cubicBezTo>
                    <a:pt x="460597" y="1097368"/>
                    <a:pt x="460311" y="1093272"/>
                    <a:pt x="460025" y="1089272"/>
                  </a:cubicBezTo>
                  <a:cubicBezTo>
                    <a:pt x="435403" y="1085319"/>
                    <a:pt x="410543" y="1083080"/>
                    <a:pt x="385683" y="1082830"/>
                  </a:cubicBezTo>
                  <a:close/>
                  <a:moveTo>
                    <a:pt x="529273" y="756"/>
                  </a:moveTo>
                  <a:cubicBezTo>
                    <a:pt x="697770" y="9329"/>
                    <a:pt x="800259" y="107151"/>
                    <a:pt x="809499" y="114390"/>
                  </a:cubicBezTo>
                  <a:cubicBezTo>
                    <a:pt x="940277" y="216497"/>
                    <a:pt x="990283" y="356991"/>
                    <a:pt x="998951" y="516440"/>
                  </a:cubicBezTo>
                  <a:cubicBezTo>
                    <a:pt x="1006095" y="647980"/>
                    <a:pt x="997236" y="779520"/>
                    <a:pt x="994760" y="911060"/>
                  </a:cubicBezTo>
                  <a:cubicBezTo>
                    <a:pt x="993998" y="950494"/>
                    <a:pt x="994665" y="989927"/>
                    <a:pt x="994665" y="1038029"/>
                  </a:cubicBezTo>
                  <a:cubicBezTo>
                    <a:pt x="1038289" y="1015359"/>
                    <a:pt x="1071436" y="995738"/>
                    <a:pt x="1106488" y="980402"/>
                  </a:cubicBezTo>
                  <a:cubicBezTo>
                    <a:pt x="1205262" y="937254"/>
                    <a:pt x="1305370" y="911156"/>
                    <a:pt x="1413860" y="949160"/>
                  </a:cubicBezTo>
                  <a:cubicBezTo>
                    <a:pt x="1464914" y="966972"/>
                    <a:pt x="1485583" y="1009454"/>
                    <a:pt x="1510253" y="1048316"/>
                  </a:cubicBezTo>
                  <a:cubicBezTo>
                    <a:pt x="1548448" y="1108514"/>
                    <a:pt x="1570927" y="1175951"/>
                    <a:pt x="1588644" y="1245007"/>
                  </a:cubicBezTo>
                  <a:cubicBezTo>
                    <a:pt x="1596264" y="1274820"/>
                    <a:pt x="1589977" y="1298061"/>
                    <a:pt x="1562831" y="1313778"/>
                  </a:cubicBezTo>
                  <a:cubicBezTo>
                    <a:pt x="1537399" y="1327970"/>
                    <a:pt x="1535113" y="1345210"/>
                    <a:pt x="1545210" y="1372547"/>
                  </a:cubicBezTo>
                  <a:cubicBezTo>
                    <a:pt x="1574642" y="1452366"/>
                    <a:pt x="1563498" y="1480465"/>
                    <a:pt x="1491298" y="1525137"/>
                  </a:cubicBezTo>
                  <a:cubicBezTo>
                    <a:pt x="1435291" y="1559808"/>
                    <a:pt x="1375665" y="1581144"/>
                    <a:pt x="1308228" y="1581525"/>
                  </a:cubicBezTo>
                  <a:cubicBezTo>
                    <a:pt x="1256602" y="1581716"/>
                    <a:pt x="1222884" y="1544854"/>
                    <a:pt x="1172973" y="1524090"/>
                  </a:cubicBezTo>
                  <a:cubicBezTo>
                    <a:pt x="1193928" y="1649248"/>
                    <a:pt x="1165353" y="1768596"/>
                    <a:pt x="1163448" y="1893374"/>
                  </a:cubicBezTo>
                  <a:cubicBezTo>
                    <a:pt x="1211073" y="1874229"/>
                    <a:pt x="1237552" y="1836510"/>
                    <a:pt x="1262508" y="1800124"/>
                  </a:cubicBezTo>
                  <a:cubicBezTo>
                    <a:pt x="1288035" y="1762976"/>
                    <a:pt x="1306418" y="1720971"/>
                    <a:pt x="1330421" y="1676394"/>
                  </a:cubicBezTo>
                  <a:cubicBezTo>
                    <a:pt x="1346423" y="1737926"/>
                    <a:pt x="1375188" y="1786217"/>
                    <a:pt x="1411479" y="1830318"/>
                  </a:cubicBezTo>
                  <a:cubicBezTo>
                    <a:pt x="1421099" y="1841939"/>
                    <a:pt x="1426909" y="1851559"/>
                    <a:pt x="1416717" y="1867751"/>
                  </a:cubicBezTo>
                  <a:cubicBezTo>
                    <a:pt x="1348995" y="1975670"/>
                    <a:pt x="1213835" y="2023105"/>
                    <a:pt x="1092582" y="1983956"/>
                  </a:cubicBezTo>
                  <a:cubicBezTo>
                    <a:pt x="1050005" y="1970240"/>
                    <a:pt x="1023621" y="1942237"/>
                    <a:pt x="995522" y="1897946"/>
                  </a:cubicBezTo>
                  <a:cubicBezTo>
                    <a:pt x="995522" y="2031486"/>
                    <a:pt x="995522" y="2155216"/>
                    <a:pt x="995522" y="2278946"/>
                  </a:cubicBezTo>
                  <a:cubicBezTo>
                    <a:pt x="995522" y="2309045"/>
                    <a:pt x="995712" y="2339239"/>
                    <a:pt x="995712" y="2369338"/>
                  </a:cubicBezTo>
                  <a:cubicBezTo>
                    <a:pt x="995617" y="2440490"/>
                    <a:pt x="986949" y="2453634"/>
                    <a:pt x="918655" y="2471637"/>
                  </a:cubicBezTo>
                  <a:cubicBezTo>
                    <a:pt x="875126" y="2483067"/>
                    <a:pt x="829882" y="2482114"/>
                    <a:pt x="786448" y="2472017"/>
                  </a:cubicBezTo>
                  <a:cubicBezTo>
                    <a:pt x="732537" y="2459540"/>
                    <a:pt x="708248" y="2426012"/>
                    <a:pt x="705486" y="2364576"/>
                  </a:cubicBezTo>
                  <a:cubicBezTo>
                    <a:pt x="700533" y="2255133"/>
                    <a:pt x="716535" y="2146358"/>
                    <a:pt x="714630" y="2036725"/>
                  </a:cubicBezTo>
                  <a:cubicBezTo>
                    <a:pt x="711105" y="1835462"/>
                    <a:pt x="719106" y="1634103"/>
                    <a:pt x="706248" y="1418838"/>
                  </a:cubicBezTo>
                  <a:cubicBezTo>
                    <a:pt x="670624" y="1515708"/>
                    <a:pt x="650145" y="1600861"/>
                    <a:pt x="663957" y="1691729"/>
                  </a:cubicBezTo>
                  <a:cubicBezTo>
                    <a:pt x="672243" y="1746498"/>
                    <a:pt x="680911" y="1801362"/>
                    <a:pt x="677958" y="1857179"/>
                  </a:cubicBezTo>
                  <a:cubicBezTo>
                    <a:pt x="674910" y="1914710"/>
                    <a:pt x="650907" y="1947285"/>
                    <a:pt x="596615" y="1966621"/>
                  </a:cubicBezTo>
                  <a:cubicBezTo>
                    <a:pt x="470885" y="2011484"/>
                    <a:pt x="321628" y="1954048"/>
                    <a:pt x="262383" y="1838129"/>
                  </a:cubicBezTo>
                  <a:cubicBezTo>
                    <a:pt x="256953" y="1827556"/>
                    <a:pt x="255048" y="1818317"/>
                    <a:pt x="265335" y="1808506"/>
                  </a:cubicBezTo>
                  <a:cubicBezTo>
                    <a:pt x="310103" y="1765739"/>
                    <a:pt x="341345" y="1713542"/>
                    <a:pt x="367158" y="1648486"/>
                  </a:cubicBezTo>
                  <a:cubicBezTo>
                    <a:pt x="392875" y="1728973"/>
                    <a:pt x="419736" y="1798886"/>
                    <a:pt x="470694" y="1856226"/>
                  </a:cubicBezTo>
                  <a:cubicBezTo>
                    <a:pt x="479838" y="1866514"/>
                    <a:pt x="489649" y="1883563"/>
                    <a:pt x="503556" y="1879658"/>
                  </a:cubicBezTo>
                  <a:cubicBezTo>
                    <a:pt x="523082" y="1874133"/>
                    <a:pt x="515652" y="1852321"/>
                    <a:pt x="515367" y="1838224"/>
                  </a:cubicBezTo>
                  <a:cubicBezTo>
                    <a:pt x="514319" y="1789170"/>
                    <a:pt x="509652" y="1740117"/>
                    <a:pt x="508032" y="1691063"/>
                  </a:cubicBezTo>
                  <a:cubicBezTo>
                    <a:pt x="505937" y="1631055"/>
                    <a:pt x="501841" y="1570667"/>
                    <a:pt x="524701" y="1513136"/>
                  </a:cubicBezTo>
                  <a:cubicBezTo>
                    <a:pt x="512985" y="1507040"/>
                    <a:pt x="507651" y="1514279"/>
                    <a:pt x="502127" y="1517803"/>
                  </a:cubicBezTo>
                  <a:cubicBezTo>
                    <a:pt x="384303" y="1591622"/>
                    <a:pt x="314294" y="1567238"/>
                    <a:pt x="186754" y="1477988"/>
                  </a:cubicBezTo>
                  <a:cubicBezTo>
                    <a:pt x="145606" y="1449128"/>
                    <a:pt x="133795" y="1408456"/>
                    <a:pt x="156369" y="1361403"/>
                  </a:cubicBezTo>
                  <a:cubicBezTo>
                    <a:pt x="169990" y="1332923"/>
                    <a:pt x="176467" y="1309777"/>
                    <a:pt x="145225" y="1284726"/>
                  </a:cubicBezTo>
                  <a:cubicBezTo>
                    <a:pt x="116364" y="1261485"/>
                    <a:pt x="120270" y="1223004"/>
                    <a:pt x="128937" y="1191191"/>
                  </a:cubicBezTo>
                  <a:cubicBezTo>
                    <a:pt x="148559" y="1119086"/>
                    <a:pt x="179420" y="1050602"/>
                    <a:pt x="229331" y="994500"/>
                  </a:cubicBezTo>
                  <a:cubicBezTo>
                    <a:pt x="317818" y="895059"/>
                    <a:pt x="422307" y="899916"/>
                    <a:pt x="538131" y="942302"/>
                  </a:cubicBezTo>
                  <a:cubicBezTo>
                    <a:pt x="588138" y="960591"/>
                    <a:pt x="634334" y="988403"/>
                    <a:pt x="678625" y="1018788"/>
                  </a:cubicBezTo>
                  <a:cubicBezTo>
                    <a:pt x="694151" y="1029456"/>
                    <a:pt x="713582" y="1040219"/>
                    <a:pt x="711867" y="1006787"/>
                  </a:cubicBezTo>
                  <a:cubicBezTo>
                    <a:pt x="703390" y="837051"/>
                    <a:pt x="723869" y="667602"/>
                    <a:pt x="714915" y="498057"/>
                  </a:cubicBezTo>
                  <a:cubicBezTo>
                    <a:pt x="710820" y="420333"/>
                    <a:pt x="673196" y="359849"/>
                    <a:pt x="610426" y="315367"/>
                  </a:cubicBezTo>
                  <a:cubicBezTo>
                    <a:pt x="492983" y="232214"/>
                    <a:pt x="311722" y="304413"/>
                    <a:pt x="276956" y="444050"/>
                  </a:cubicBezTo>
                  <a:cubicBezTo>
                    <a:pt x="256001" y="528060"/>
                    <a:pt x="282766" y="603308"/>
                    <a:pt x="304864" y="680460"/>
                  </a:cubicBezTo>
                  <a:cubicBezTo>
                    <a:pt x="316199" y="719799"/>
                    <a:pt x="328581" y="758851"/>
                    <a:pt x="341345" y="797808"/>
                  </a:cubicBezTo>
                  <a:cubicBezTo>
                    <a:pt x="355061" y="839813"/>
                    <a:pt x="342583" y="870960"/>
                    <a:pt x="306293" y="895630"/>
                  </a:cubicBezTo>
                  <a:cubicBezTo>
                    <a:pt x="262002" y="925824"/>
                    <a:pt x="213234" y="942684"/>
                    <a:pt x="160560" y="946875"/>
                  </a:cubicBezTo>
                  <a:cubicBezTo>
                    <a:pt x="110268" y="950875"/>
                    <a:pt x="79788" y="929444"/>
                    <a:pt x="68263" y="878866"/>
                  </a:cubicBezTo>
                  <a:cubicBezTo>
                    <a:pt x="43784" y="771138"/>
                    <a:pt x="11113" y="663792"/>
                    <a:pt x="1874" y="554540"/>
                  </a:cubicBezTo>
                  <a:cubicBezTo>
                    <a:pt x="-22224" y="270218"/>
                    <a:pt x="187897" y="-16674"/>
                    <a:pt x="529273" y="75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4B7DA2B5-92C1-41D0-A43A-EBDBD7BF06F9}"/>
                </a:ext>
              </a:extLst>
            </p:cNvPr>
            <p:cNvGrpSpPr/>
            <p:nvPr/>
          </p:nvGrpSpPr>
          <p:grpSpPr>
            <a:xfrm>
              <a:off x="7039501" y="235364"/>
              <a:ext cx="941649" cy="2419544"/>
              <a:chOff x="7417892" y="4050286"/>
              <a:chExt cx="941649" cy="2419544"/>
            </a:xfrm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2686CC53-59D1-4E46-96FD-426505151E6C}"/>
                  </a:ext>
                </a:extLst>
              </p:cNvPr>
              <p:cNvSpPr/>
              <p:nvPr/>
            </p:nvSpPr>
            <p:spPr>
              <a:xfrm>
                <a:off x="8122505" y="4680615"/>
                <a:ext cx="236499" cy="402431"/>
              </a:xfrm>
              <a:custGeom>
                <a:avLst/>
                <a:gdLst>
                  <a:gd name="connsiteX0" fmla="*/ 10958 w 236499"/>
                  <a:gd name="connsiteY0" fmla="*/ 0 h 402431"/>
                  <a:gd name="connsiteX1" fmla="*/ 145261 w 236499"/>
                  <a:gd name="connsiteY1" fmla="*/ 133160 h 402431"/>
                  <a:gd name="connsiteX2" fmla="*/ 231748 w 236499"/>
                  <a:gd name="connsiteY2" fmla="*/ 336900 h 402431"/>
                  <a:gd name="connsiteX3" fmla="*/ 226414 w 236499"/>
                  <a:gd name="connsiteY3" fmla="*/ 402431 h 402431"/>
                  <a:gd name="connsiteX4" fmla="*/ 10958 w 236499"/>
                  <a:gd name="connsiteY4" fmla="*/ 0 h 40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499" h="402431">
                    <a:moveTo>
                      <a:pt x="10958" y="0"/>
                    </a:moveTo>
                    <a:cubicBezTo>
                      <a:pt x="42296" y="60293"/>
                      <a:pt x="94207" y="97250"/>
                      <a:pt x="145261" y="133160"/>
                    </a:cubicBezTo>
                    <a:cubicBezTo>
                      <a:pt x="217841" y="184214"/>
                      <a:pt x="249274" y="248888"/>
                      <a:pt x="231748" y="336900"/>
                    </a:cubicBezTo>
                    <a:cubicBezTo>
                      <a:pt x="227557" y="357854"/>
                      <a:pt x="228128" y="379667"/>
                      <a:pt x="226414" y="402431"/>
                    </a:cubicBezTo>
                    <a:cubicBezTo>
                      <a:pt x="26008" y="261080"/>
                      <a:pt x="-25808" y="164973"/>
                      <a:pt x="109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E9CB2D64-9B16-472D-BCD0-3D0668FCF3AB}"/>
                  </a:ext>
                </a:extLst>
              </p:cNvPr>
              <p:cNvSpPr/>
              <p:nvPr/>
            </p:nvSpPr>
            <p:spPr>
              <a:xfrm>
                <a:off x="8122275" y="5476239"/>
                <a:ext cx="237266" cy="404717"/>
              </a:xfrm>
              <a:custGeom>
                <a:avLst/>
                <a:gdLst>
                  <a:gd name="connsiteX0" fmla="*/ 6902 w 237266"/>
                  <a:gd name="connsiteY0" fmla="*/ 0 h 404717"/>
                  <a:gd name="connsiteX1" fmla="*/ 120059 w 237266"/>
                  <a:gd name="connsiteY1" fmla="*/ 105442 h 404717"/>
                  <a:gd name="connsiteX2" fmla="*/ 230359 w 237266"/>
                  <a:gd name="connsiteY2" fmla="*/ 354330 h 404717"/>
                  <a:gd name="connsiteX3" fmla="*/ 227596 w 237266"/>
                  <a:gd name="connsiteY3" fmla="*/ 404717 h 404717"/>
                  <a:gd name="connsiteX4" fmla="*/ 81864 w 237266"/>
                  <a:gd name="connsiteY4" fmla="*/ 267176 h 404717"/>
                  <a:gd name="connsiteX5" fmla="*/ 6235 w 237266"/>
                  <a:gd name="connsiteY5" fmla="*/ 61150 h 404717"/>
                  <a:gd name="connsiteX6" fmla="*/ 6902 w 237266"/>
                  <a:gd name="connsiteY6" fmla="*/ 0 h 40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266" h="404717">
                    <a:moveTo>
                      <a:pt x="6902" y="0"/>
                    </a:moveTo>
                    <a:cubicBezTo>
                      <a:pt x="41192" y="43434"/>
                      <a:pt x="77768" y="77152"/>
                      <a:pt x="120059" y="105442"/>
                    </a:cubicBezTo>
                    <a:cubicBezTo>
                      <a:pt x="209213" y="165163"/>
                      <a:pt x="255790" y="243554"/>
                      <a:pt x="230359" y="354330"/>
                    </a:cubicBezTo>
                    <a:cubicBezTo>
                      <a:pt x="227215" y="367951"/>
                      <a:pt x="228644" y="382619"/>
                      <a:pt x="227596" y="404717"/>
                    </a:cubicBezTo>
                    <a:cubicBezTo>
                      <a:pt x="184448" y="346805"/>
                      <a:pt x="130251" y="310229"/>
                      <a:pt x="81864" y="267176"/>
                    </a:cubicBezTo>
                    <a:cubicBezTo>
                      <a:pt x="20713" y="212788"/>
                      <a:pt x="-15196" y="147542"/>
                      <a:pt x="6235" y="61150"/>
                    </a:cubicBezTo>
                    <a:cubicBezTo>
                      <a:pt x="10998" y="41910"/>
                      <a:pt x="6902" y="20479"/>
                      <a:pt x="6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DBB7C29-D954-4840-ABA0-9CEFE2F80187}"/>
                  </a:ext>
                </a:extLst>
              </p:cNvPr>
              <p:cNvSpPr/>
              <p:nvPr/>
            </p:nvSpPr>
            <p:spPr>
              <a:xfrm>
                <a:off x="8125868" y="5840189"/>
                <a:ext cx="230215" cy="419671"/>
              </a:xfrm>
              <a:custGeom>
                <a:avLst/>
                <a:gdLst>
                  <a:gd name="connsiteX0" fmla="*/ 2929 w 230215"/>
                  <a:gd name="connsiteY0" fmla="*/ 0 h 419671"/>
                  <a:gd name="connsiteX1" fmla="*/ 162377 w 230215"/>
                  <a:gd name="connsiteY1" fmla="*/ 156972 h 419671"/>
                  <a:gd name="connsiteX2" fmla="*/ 228481 w 230215"/>
                  <a:gd name="connsiteY2" fmla="*/ 303562 h 419671"/>
                  <a:gd name="connsiteX3" fmla="*/ 227623 w 230215"/>
                  <a:gd name="connsiteY3" fmla="*/ 419671 h 419671"/>
                  <a:gd name="connsiteX4" fmla="*/ 59221 w 230215"/>
                  <a:gd name="connsiteY4" fmla="*/ 257366 h 419671"/>
                  <a:gd name="connsiteX5" fmla="*/ 2929 w 230215"/>
                  <a:gd name="connsiteY5" fmla="*/ 0 h 419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0215" h="419671">
                    <a:moveTo>
                      <a:pt x="2929" y="0"/>
                    </a:moveTo>
                    <a:cubicBezTo>
                      <a:pt x="50077" y="70199"/>
                      <a:pt x="107704" y="112205"/>
                      <a:pt x="162377" y="156972"/>
                    </a:cubicBezTo>
                    <a:cubicBezTo>
                      <a:pt x="209240" y="195358"/>
                      <a:pt x="237720" y="239078"/>
                      <a:pt x="228481" y="303562"/>
                    </a:cubicBezTo>
                    <a:cubicBezTo>
                      <a:pt x="223432" y="339090"/>
                      <a:pt x="227623" y="375857"/>
                      <a:pt x="227623" y="419671"/>
                    </a:cubicBezTo>
                    <a:cubicBezTo>
                      <a:pt x="177617" y="354235"/>
                      <a:pt x="112085" y="312515"/>
                      <a:pt x="59221" y="257366"/>
                    </a:cubicBezTo>
                    <a:cubicBezTo>
                      <a:pt x="-7930" y="187262"/>
                      <a:pt x="-2405" y="99632"/>
                      <a:pt x="2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9FD590C-01AC-470F-8A06-D5A600B3FD91}"/>
                  </a:ext>
                </a:extLst>
              </p:cNvPr>
              <p:cNvSpPr/>
              <p:nvPr/>
            </p:nvSpPr>
            <p:spPr>
              <a:xfrm>
                <a:off x="7417892" y="4317903"/>
                <a:ext cx="228748" cy="341471"/>
              </a:xfrm>
              <a:custGeom>
                <a:avLst/>
                <a:gdLst>
                  <a:gd name="connsiteX0" fmla="*/ 48822 w 228748"/>
                  <a:gd name="connsiteY0" fmla="*/ 0 h 341471"/>
                  <a:gd name="connsiteX1" fmla="*/ 201031 w 228748"/>
                  <a:gd name="connsiteY1" fmla="*/ 208217 h 341471"/>
                  <a:gd name="connsiteX2" fmla="*/ 228749 w 228748"/>
                  <a:gd name="connsiteY2" fmla="*/ 341471 h 341471"/>
                  <a:gd name="connsiteX3" fmla="*/ 29486 w 228748"/>
                  <a:gd name="connsiteY3" fmla="*/ 199454 h 341471"/>
                  <a:gd name="connsiteX4" fmla="*/ 5769 w 228748"/>
                  <a:gd name="connsiteY4" fmla="*/ 111728 h 341471"/>
                  <a:gd name="connsiteX5" fmla="*/ 48822 w 228748"/>
                  <a:gd name="connsiteY5" fmla="*/ 0 h 341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8748" h="341471">
                    <a:moveTo>
                      <a:pt x="48822" y="0"/>
                    </a:moveTo>
                    <a:cubicBezTo>
                      <a:pt x="85683" y="82201"/>
                      <a:pt x="170456" y="125825"/>
                      <a:pt x="201031" y="208217"/>
                    </a:cubicBezTo>
                    <a:cubicBezTo>
                      <a:pt x="215604" y="247460"/>
                      <a:pt x="218652" y="290894"/>
                      <a:pt x="228749" y="341471"/>
                    </a:cubicBezTo>
                    <a:cubicBezTo>
                      <a:pt x="161883" y="285369"/>
                      <a:pt x="88160" y="253937"/>
                      <a:pt x="29486" y="199454"/>
                    </a:cubicBezTo>
                    <a:cubicBezTo>
                      <a:pt x="1863" y="173736"/>
                      <a:pt x="-7090" y="147828"/>
                      <a:pt x="5769" y="111728"/>
                    </a:cubicBezTo>
                    <a:cubicBezTo>
                      <a:pt x="18723" y="75438"/>
                      <a:pt x="21104" y="35338"/>
                      <a:pt x="488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35B96AE-C67D-4F9A-B534-8796D64ECE33}"/>
                  </a:ext>
                </a:extLst>
              </p:cNvPr>
              <p:cNvSpPr/>
              <p:nvPr/>
            </p:nvSpPr>
            <p:spPr>
              <a:xfrm>
                <a:off x="8099174" y="4404771"/>
                <a:ext cx="255650" cy="326421"/>
              </a:xfrm>
              <a:custGeom>
                <a:avLst/>
                <a:gdLst>
                  <a:gd name="connsiteX0" fmla="*/ 0 w 255650"/>
                  <a:gd name="connsiteY0" fmla="*/ 0 h 326421"/>
                  <a:gd name="connsiteX1" fmla="*/ 216313 w 255650"/>
                  <a:gd name="connsiteY1" fmla="*/ 107918 h 326421"/>
                  <a:gd name="connsiteX2" fmla="*/ 255365 w 255650"/>
                  <a:gd name="connsiteY2" fmla="*/ 181642 h 326421"/>
                  <a:gd name="connsiteX3" fmla="*/ 254603 w 255650"/>
                  <a:gd name="connsiteY3" fmla="*/ 326422 h 326421"/>
                  <a:gd name="connsiteX4" fmla="*/ 0 w 255650"/>
                  <a:gd name="connsiteY4" fmla="*/ 0 h 326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650" h="326421">
                    <a:moveTo>
                      <a:pt x="0" y="0"/>
                    </a:moveTo>
                    <a:cubicBezTo>
                      <a:pt x="74962" y="43148"/>
                      <a:pt x="151543" y="62675"/>
                      <a:pt x="216313" y="107918"/>
                    </a:cubicBezTo>
                    <a:cubicBezTo>
                      <a:pt x="242983" y="126587"/>
                      <a:pt x="257937" y="146780"/>
                      <a:pt x="255365" y="181642"/>
                    </a:cubicBezTo>
                    <a:cubicBezTo>
                      <a:pt x="252127" y="225266"/>
                      <a:pt x="254603" y="269272"/>
                      <a:pt x="254603" y="326422"/>
                    </a:cubicBezTo>
                    <a:cubicBezTo>
                      <a:pt x="174498" y="208312"/>
                      <a:pt x="25051" y="160592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8350F05B-40D6-4F45-95B8-2BD222A24CDC}"/>
                  </a:ext>
                </a:extLst>
              </p:cNvPr>
              <p:cNvSpPr/>
              <p:nvPr/>
            </p:nvSpPr>
            <p:spPr>
              <a:xfrm>
                <a:off x="7951155" y="4179080"/>
                <a:ext cx="352710" cy="145896"/>
              </a:xfrm>
              <a:custGeom>
                <a:avLst/>
                <a:gdLst>
                  <a:gd name="connsiteX0" fmla="*/ 352711 w 352710"/>
                  <a:gd name="connsiteY0" fmla="*/ 145776 h 145896"/>
                  <a:gd name="connsiteX1" fmla="*/ 166878 w 352710"/>
                  <a:gd name="connsiteY1" fmla="*/ 145300 h 145896"/>
                  <a:gd name="connsiteX2" fmla="*/ 0 w 352710"/>
                  <a:gd name="connsiteY2" fmla="*/ 92532 h 145896"/>
                  <a:gd name="connsiteX3" fmla="*/ 138779 w 352710"/>
                  <a:gd name="connsiteY3" fmla="*/ 23666 h 145896"/>
                  <a:gd name="connsiteX4" fmla="*/ 314706 w 352710"/>
                  <a:gd name="connsiteY4" fmla="*/ 74815 h 145896"/>
                  <a:gd name="connsiteX5" fmla="*/ 352711 w 352710"/>
                  <a:gd name="connsiteY5" fmla="*/ 145776 h 1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710" h="145896">
                    <a:moveTo>
                      <a:pt x="352711" y="145776"/>
                    </a:moveTo>
                    <a:cubicBezTo>
                      <a:pt x="285845" y="123202"/>
                      <a:pt x="226409" y="142443"/>
                      <a:pt x="166878" y="145300"/>
                    </a:cubicBezTo>
                    <a:cubicBezTo>
                      <a:pt x="104870" y="148348"/>
                      <a:pt x="47911" y="141014"/>
                      <a:pt x="0" y="92532"/>
                    </a:cubicBezTo>
                    <a:cubicBezTo>
                      <a:pt x="50101" y="78435"/>
                      <a:pt x="92678" y="47764"/>
                      <a:pt x="138779" y="23666"/>
                    </a:cubicBezTo>
                    <a:cubicBezTo>
                      <a:pt x="220694" y="-19197"/>
                      <a:pt x="269558" y="-4814"/>
                      <a:pt x="314706" y="74815"/>
                    </a:cubicBezTo>
                    <a:cubicBezTo>
                      <a:pt x="326326" y="95294"/>
                      <a:pt x="336995" y="116249"/>
                      <a:pt x="352711" y="1457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CA07C55C-A1AD-4220-9D07-886E9AA27DDB}"/>
                  </a:ext>
                </a:extLst>
              </p:cNvPr>
              <p:cNvSpPr/>
              <p:nvPr/>
            </p:nvSpPr>
            <p:spPr>
              <a:xfrm>
                <a:off x="7431567" y="4662518"/>
                <a:ext cx="269527" cy="233428"/>
              </a:xfrm>
              <a:custGeom>
                <a:avLst/>
                <a:gdLst>
                  <a:gd name="connsiteX0" fmla="*/ 0 w 269527"/>
                  <a:gd name="connsiteY0" fmla="*/ 0 h 233428"/>
                  <a:gd name="connsiteX1" fmla="*/ 209264 w 269527"/>
                  <a:gd name="connsiteY1" fmla="*/ 97536 h 233428"/>
                  <a:gd name="connsiteX2" fmla="*/ 262890 w 269527"/>
                  <a:gd name="connsiteY2" fmla="*/ 148304 h 233428"/>
                  <a:gd name="connsiteX3" fmla="*/ 251174 w 269527"/>
                  <a:gd name="connsiteY3" fmla="*/ 218408 h 233428"/>
                  <a:gd name="connsiteX4" fmla="*/ 195167 w 269527"/>
                  <a:gd name="connsiteY4" fmla="*/ 227457 h 233428"/>
                  <a:gd name="connsiteX5" fmla="*/ 111824 w 269527"/>
                  <a:gd name="connsiteY5" fmla="*/ 194501 h 233428"/>
                  <a:gd name="connsiteX6" fmla="*/ 0 w 269527"/>
                  <a:gd name="connsiteY6" fmla="*/ 0 h 233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9527" h="233428">
                    <a:moveTo>
                      <a:pt x="0" y="0"/>
                    </a:moveTo>
                    <a:cubicBezTo>
                      <a:pt x="66484" y="49244"/>
                      <a:pt x="143542" y="60484"/>
                      <a:pt x="209264" y="97536"/>
                    </a:cubicBezTo>
                    <a:cubicBezTo>
                      <a:pt x="231934" y="110300"/>
                      <a:pt x="250889" y="125063"/>
                      <a:pt x="262890" y="148304"/>
                    </a:cubicBezTo>
                    <a:cubicBezTo>
                      <a:pt x="276511" y="174688"/>
                      <a:pt x="267462" y="196691"/>
                      <a:pt x="251174" y="218408"/>
                    </a:cubicBezTo>
                    <a:cubicBezTo>
                      <a:pt x="235077" y="239935"/>
                      <a:pt x="214313" y="233839"/>
                      <a:pt x="195167" y="227457"/>
                    </a:cubicBezTo>
                    <a:cubicBezTo>
                      <a:pt x="166878" y="218027"/>
                      <a:pt x="140017" y="204311"/>
                      <a:pt x="111824" y="194501"/>
                    </a:cubicBezTo>
                    <a:cubicBezTo>
                      <a:pt x="21241" y="162592"/>
                      <a:pt x="12192" y="84582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09E6C908-B7CE-48E8-AD99-F96203B75ABA}"/>
                  </a:ext>
                </a:extLst>
              </p:cNvPr>
              <p:cNvSpPr/>
              <p:nvPr/>
            </p:nvSpPr>
            <p:spPr>
              <a:xfrm>
                <a:off x="8122601" y="6193280"/>
                <a:ext cx="218222" cy="276550"/>
              </a:xfrm>
              <a:custGeom>
                <a:avLst/>
                <a:gdLst>
                  <a:gd name="connsiteX0" fmla="*/ 8196 w 218222"/>
                  <a:gd name="connsiteY0" fmla="*/ 0 h 276550"/>
                  <a:gd name="connsiteX1" fmla="*/ 185170 w 218222"/>
                  <a:gd name="connsiteY1" fmla="*/ 188405 h 276550"/>
                  <a:gd name="connsiteX2" fmla="*/ 217079 w 218222"/>
                  <a:gd name="connsiteY2" fmla="*/ 240697 h 276550"/>
                  <a:gd name="connsiteX3" fmla="*/ 157167 w 218222"/>
                  <a:gd name="connsiteY3" fmla="*/ 271653 h 276550"/>
                  <a:gd name="connsiteX4" fmla="*/ 46010 w 218222"/>
                  <a:gd name="connsiteY4" fmla="*/ 260509 h 276550"/>
                  <a:gd name="connsiteX5" fmla="*/ 7148 w 218222"/>
                  <a:gd name="connsiteY5" fmla="*/ 211931 h 276550"/>
                  <a:gd name="connsiteX6" fmla="*/ 8196 w 218222"/>
                  <a:gd name="connsiteY6" fmla="*/ 0 h 27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222" h="276550">
                    <a:moveTo>
                      <a:pt x="8196" y="0"/>
                    </a:moveTo>
                    <a:cubicBezTo>
                      <a:pt x="58393" y="81058"/>
                      <a:pt x="129449" y="127349"/>
                      <a:pt x="185170" y="188405"/>
                    </a:cubicBezTo>
                    <a:cubicBezTo>
                      <a:pt x="198982" y="203549"/>
                      <a:pt x="223842" y="218694"/>
                      <a:pt x="217079" y="240697"/>
                    </a:cubicBezTo>
                    <a:cubicBezTo>
                      <a:pt x="209459" y="265462"/>
                      <a:pt x="179741" y="265272"/>
                      <a:pt x="157167" y="271653"/>
                    </a:cubicBezTo>
                    <a:cubicBezTo>
                      <a:pt x="118495" y="282607"/>
                      <a:pt x="81729" y="273558"/>
                      <a:pt x="46010" y="260509"/>
                    </a:cubicBezTo>
                    <a:cubicBezTo>
                      <a:pt x="24865" y="252794"/>
                      <a:pt x="11149" y="237649"/>
                      <a:pt x="7148" y="211931"/>
                    </a:cubicBezTo>
                    <a:cubicBezTo>
                      <a:pt x="-3234" y="144209"/>
                      <a:pt x="-1805" y="76962"/>
                      <a:pt x="8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93B990E8-7F10-4896-A56E-5F33838CF221}"/>
                  </a:ext>
                </a:extLst>
              </p:cNvPr>
              <p:cNvSpPr/>
              <p:nvPr/>
            </p:nvSpPr>
            <p:spPr>
              <a:xfrm>
                <a:off x="7752940" y="4050286"/>
                <a:ext cx="307847" cy="246661"/>
              </a:xfrm>
              <a:custGeom>
                <a:avLst/>
                <a:gdLst>
                  <a:gd name="connsiteX0" fmla="*/ 0 w 307847"/>
                  <a:gd name="connsiteY0" fmla="*/ 246662 h 246661"/>
                  <a:gd name="connsiteX1" fmla="*/ 98679 w 307847"/>
                  <a:gd name="connsiteY1" fmla="*/ 26730 h 246661"/>
                  <a:gd name="connsiteX2" fmla="*/ 153067 w 307847"/>
                  <a:gd name="connsiteY2" fmla="*/ 727 h 246661"/>
                  <a:gd name="connsiteX3" fmla="*/ 307848 w 307847"/>
                  <a:gd name="connsiteY3" fmla="*/ 38922 h 246661"/>
                  <a:gd name="connsiteX4" fmla="*/ 176403 w 307847"/>
                  <a:gd name="connsiteY4" fmla="*/ 137601 h 246661"/>
                  <a:gd name="connsiteX5" fmla="*/ 0 w 307847"/>
                  <a:gd name="connsiteY5" fmla="*/ 246662 h 246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7847" h="246661">
                    <a:moveTo>
                      <a:pt x="0" y="246662"/>
                    </a:moveTo>
                    <a:cubicBezTo>
                      <a:pt x="28289" y="169605"/>
                      <a:pt x="56102" y="95119"/>
                      <a:pt x="98679" y="26730"/>
                    </a:cubicBezTo>
                    <a:cubicBezTo>
                      <a:pt x="112586" y="4346"/>
                      <a:pt x="127921" y="-2417"/>
                      <a:pt x="153067" y="727"/>
                    </a:cubicBezTo>
                    <a:cubicBezTo>
                      <a:pt x="204692" y="7204"/>
                      <a:pt x="255842" y="14062"/>
                      <a:pt x="307848" y="38922"/>
                    </a:cubicBezTo>
                    <a:cubicBezTo>
                      <a:pt x="253175" y="61591"/>
                      <a:pt x="210979" y="94548"/>
                      <a:pt x="176403" y="137601"/>
                    </a:cubicBezTo>
                    <a:cubicBezTo>
                      <a:pt x="131921" y="192941"/>
                      <a:pt x="77819" y="234375"/>
                      <a:pt x="0" y="2466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F398FD3C-09A4-4240-943F-F060DFBBE21F}"/>
                  </a:ext>
                </a:extLst>
              </p:cNvPr>
              <p:cNvSpPr/>
              <p:nvPr/>
            </p:nvSpPr>
            <p:spPr>
              <a:xfrm>
                <a:off x="7569710" y="4084826"/>
                <a:ext cx="140843" cy="349758"/>
              </a:xfrm>
              <a:custGeom>
                <a:avLst/>
                <a:gdLst>
                  <a:gd name="connsiteX0" fmla="*/ 140843 w 140843"/>
                  <a:gd name="connsiteY0" fmla="*/ 0 h 349758"/>
                  <a:gd name="connsiteX1" fmla="*/ 75216 w 140843"/>
                  <a:gd name="connsiteY1" fmla="*/ 349758 h 349758"/>
                  <a:gd name="connsiteX2" fmla="*/ 4922 w 140843"/>
                  <a:gd name="connsiteY2" fmla="*/ 144685 h 349758"/>
                  <a:gd name="connsiteX3" fmla="*/ 42450 w 140843"/>
                  <a:gd name="connsiteY3" fmla="*/ 48863 h 349758"/>
                  <a:gd name="connsiteX4" fmla="*/ 140843 w 140843"/>
                  <a:gd name="connsiteY4" fmla="*/ 0 h 34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843" h="349758">
                    <a:moveTo>
                      <a:pt x="140843" y="0"/>
                    </a:moveTo>
                    <a:cubicBezTo>
                      <a:pt x="109411" y="118777"/>
                      <a:pt x="139796" y="241840"/>
                      <a:pt x="75216" y="349758"/>
                    </a:cubicBezTo>
                    <a:cubicBezTo>
                      <a:pt x="61691" y="277178"/>
                      <a:pt x="25686" y="213646"/>
                      <a:pt x="4922" y="144685"/>
                    </a:cubicBezTo>
                    <a:cubicBezTo>
                      <a:pt x="-7842" y="102298"/>
                      <a:pt x="4064" y="70009"/>
                      <a:pt x="42450" y="48863"/>
                    </a:cubicBezTo>
                    <a:cubicBezTo>
                      <a:pt x="72454" y="32385"/>
                      <a:pt x="103791" y="18288"/>
                      <a:pt x="140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9E4A23F-2DDA-4A68-BC0F-3859399D165C}"/>
                  </a:ext>
                </a:extLst>
              </p:cNvPr>
              <p:cNvSpPr/>
              <p:nvPr/>
            </p:nvSpPr>
            <p:spPr>
              <a:xfrm>
                <a:off x="8122275" y="5054226"/>
                <a:ext cx="236499" cy="402431"/>
              </a:xfrm>
              <a:custGeom>
                <a:avLst/>
                <a:gdLst>
                  <a:gd name="connsiteX0" fmla="*/ 10958 w 236499"/>
                  <a:gd name="connsiteY0" fmla="*/ 0 h 402431"/>
                  <a:gd name="connsiteX1" fmla="*/ 145261 w 236499"/>
                  <a:gd name="connsiteY1" fmla="*/ 133160 h 402431"/>
                  <a:gd name="connsiteX2" fmla="*/ 231748 w 236499"/>
                  <a:gd name="connsiteY2" fmla="*/ 336900 h 402431"/>
                  <a:gd name="connsiteX3" fmla="*/ 226414 w 236499"/>
                  <a:gd name="connsiteY3" fmla="*/ 402431 h 402431"/>
                  <a:gd name="connsiteX4" fmla="*/ 10958 w 236499"/>
                  <a:gd name="connsiteY4" fmla="*/ 0 h 40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499" h="402431">
                    <a:moveTo>
                      <a:pt x="10958" y="0"/>
                    </a:moveTo>
                    <a:cubicBezTo>
                      <a:pt x="42296" y="60293"/>
                      <a:pt x="94207" y="97250"/>
                      <a:pt x="145261" y="133160"/>
                    </a:cubicBezTo>
                    <a:cubicBezTo>
                      <a:pt x="217841" y="184214"/>
                      <a:pt x="249274" y="248888"/>
                      <a:pt x="231748" y="336900"/>
                    </a:cubicBezTo>
                    <a:cubicBezTo>
                      <a:pt x="227557" y="357854"/>
                      <a:pt x="228128" y="379667"/>
                      <a:pt x="226414" y="402431"/>
                    </a:cubicBezTo>
                    <a:cubicBezTo>
                      <a:pt x="26008" y="261080"/>
                      <a:pt x="-25808" y="164973"/>
                      <a:pt x="109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D4590393-273E-46FD-ACA7-A0D73FD7EAD7}"/>
                </a:ext>
              </a:extLst>
            </p:cNvPr>
            <p:cNvSpPr/>
            <p:nvPr/>
          </p:nvSpPr>
          <p:spPr>
            <a:xfrm>
              <a:off x="7166580" y="1151497"/>
              <a:ext cx="1393335" cy="1016277"/>
            </a:xfrm>
            <a:custGeom>
              <a:avLst/>
              <a:gdLst>
                <a:gd name="connsiteX0" fmla="*/ 960655 w 1393335"/>
                <a:gd name="connsiteY0" fmla="*/ 1007661 h 1016277"/>
                <a:gd name="connsiteX1" fmla="*/ 960967 w 1393335"/>
                <a:gd name="connsiteY1" fmla="*/ 1007737 h 1016277"/>
                <a:gd name="connsiteX2" fmla="*/ 960301 w 1393335"/>
                <a:gd name="connsiteY2" fmla="*/ 1008403 h 1016277"/>
                <a:gd name="connsiteX3" fmla="*/ 961158 w 1393335"/>
                <a:gd name="connsiteY3" fmla="*/ 1007642 h 1016277"/>
                <a:gd name="connsiteX4" fmla="*/ 961717 w 1393335"/>
                <a:gd name="connsiteY4" fmla="*/ 1007710 h 1016277"/>
                <a:gd name="connsiteX5" fmla="*/ 960301 w 1393335"/>
                <a:gd name="connsiteY5" fmla="*/ 1008404 h 1016277"/>
                <a:gd name="connsiteX6" fmla="*/ 961158 w 1393335"/>
                <a:gd name="connsiteY6" fmla="*/ 1007642 h 1016277"/>
                <a:gd name="connsiteX7" fmla="*/ 1157754 w 1393335"/>
                <a:gd name="connsiteY7" fmla="*/ 804759 h 1016277"/>
                <a:gd name="connsiteX8" fmla="*/ 1220619 w 1393335"/>
                <a:gd name="connsiteY8" fmla="*/ 891246 h 1016277"/>
                <a:gd name="connsiteX9" fmla="*/ 1215857 w 1393335"/>
                <a:gd name="connsiteY9" fmla="*/ 924203 h 1016277"/>
                <a:gd name="connsiteX10" fmla="*/ 1032847 w 1393335"/>
                <a:gd name="connsiteY10" fmla="*/ 1016277 h 1016277"/>
                <a:gd name="connsiteX11" fmla="*/ 961717 w 1393335"/>
                <a:gd name="connsiteY11" fmla="*/ 1007710 h 1016277"/>
                <a:gd name="connsiteX12" fmla="*/ 1021947 w 1393335"/>
                <a:gd name="connsiteY12" fmla="*/ 978165 h 1016277"/>
                <a:gd name="connsiteX13" fmla="*/ 1157754 w 1393335"/>
                <a:gd name="connsiteY13" fmla="*/ 804759 h 1016277"/>
                <a:gd name="connsiteX14" fmla="*/ 1335237 w 1393335"/>
                <a:gd name="connsiteY14" fmla="*/ 424460 h 1016277"/>
                <a:gd name="connsiteX15" fmla="*/ 1335490 w 1393335"/>
                <a:gd name="connsiteY15" fmla="*/ 424712 h 1016277"/>
                <a:gd name="connsiteX16" fmla="*/ 1335282 w 1393335"/>
                <a:gd name="connsiteY16" fmla="*/ 424530 h 1016277"/>
                <a:gd name="connsiteX17" fmla="*/ 49489 w 1393335"/>
                <a:gd name="connsiteY17" fmla="*/ 395681 h 1016277"/>
                <a:gd name="connsiteX18" fmla="*/ 49377 w 1393335"/>
                <a:gd name="connsiteY18" fmla="*/ 395840 h 1016277"/>
                <a:gd name="connsiteX19" fmla="*/ 48948 w 1393335"/>
                <a:gd name="connsiteY19" fmla="*/ 396041 h 1016277"/>
                <a:gd name="connsiteX20" fmla="*/ 598848 w 1393335"/>
                <a:gd name="connsiteY20" fmla="*/ 313616 h 1016277"/>
                <a:gd name="connsiteX21" fmla="*/ 601542 w 1393335"/>
                <a:gd name="connsiteY21" fmla="*/ 317461 h 1016277"/>
                <a:gd name="connsiteX22" fmla="*/ 601872 w 1393335"/>
                <a:gd name="connsiteY22" fmla="*/ 330134 h 1016277"/>
                <a:gd name="connsiteX23" fmla="*/ 577110 w 1393335"/>
                <a:gd name="connsiteY23" fmla="*/ 364514 h 1016277"/>
                <a:gd name="connsiteX24" fmla="*/ 478717 w 1393335"/>
                <a:gd name="connsiteY24" fmla="*/ 646549 h 1016277"/>
                <a:gd name="connsiteX25" fmla="*/ 488051 w 1393335"/>
                <a:gd name="connsiteY25" fmla="*/ 883436 h 1016277"/>
                <a:gd name="connsiteX26" fmla="*/ 442808 w 1393335"/>
                <a:gd name="connsiteY26" fmla="*/ 986782 h 1016277"/>
                <a:gd name="connsiteX27" fmla="*/ 350796 w 1393335"/>
                <a:gd name="connsiteY27" fmla="*/ 999356 h 1016277"/>
                <a:gd name="connsiteX28" fmla="*/ 138293 w 1393335"/>
                <a:gd name="connsiteY28" fmla="*/ 898009 h 1016277"/>
                <a:gd name="connsiteX29" fmla="*/ 142199 w 1393335"/>
                <a:gd name="connsiteY29" fmla="*/ 860957 h 1016277"/>
                <a:gd name="connsiteX30" fmla="*/ 199730 w 1393335"/>
                <a:gd name="connsiteY30" fmla="*/ 789615 h 1016277"/>
                <a:gd name="connsiteX31" fmla="*/ 267548 w 1393335"/>
                <a:gd name="connsiteY31" fmla="*/ 901153 h 1016277"/>
                <a:gd name="connsiteX32" fmla="*/ 365750 w 1393335"/>
                <a:gd name="connsiteY32" fmla="*/ 977353 h 1016277"/>
                <a:gd name="connsiteX33" fmla="*/ 382038 w 1393335"/>
                <a:gd name="connsiteY33" fmla="*/ 865529 h 1016277"/>
                <a:gd name="connsiteX34" fmla="*/ 402136 w 1393335"/>
                <a:gd name="connsiteY34" fmla="*/ 551966 h 1016277"/>
                <a:gd name="connsiteX35" fmla="*/ 422329 w 1393335"/>
                <a:gd name="connsiteY35" fmla="*/ 495387 h 1016277"/>
                <a:gd name="connsiteX36" fmla="*/ 282502 w 1393335"/>
                <a:gd name="connsiteY36" fmla="*/ 566825 h 1016277"/>
                <a:gd name="connsiteX37" fmla="*/ 179441 w 1393335"/>
                <a:gd name="connsiteY37" fmla="*/ 575683 h 1016277"/>
                <a:gd name="connsiteX38" fmla="*/ 51521 w 1393335"/>
                <a:gd name="connsiteY38" fmla="*/ 515580 h 1016277"/>
                <a:gd name="connsiteX39" fmla="*/ 36947 w 1393335"/>
                <a:gd name="connsiteY39" fmla="*/ 419854 h 1016277"/>
                <a:gd name="connsiteX40" fmla="*/ 49745 w 1393335"/>
                <a:gd name="connsiteY40" fmla="*/ 396179 h 1016277"/>
                <a:gd name="connsiteX41" fmla="*/ 83132 w 1393335"/>
                <a:gd name="connsiteY41" fmla="*/ 405091 h 1016277"/>
                <a:gd name="connsiteX42" fmla="*/ 106098 w 1393335"/>
                <a:gd name="connsiteY42" fmla="*/ 430713 h 1016277"/>
                <a:gd name="connsiteX43" fmla="*/ 339651 w 1393335"/>
                <a:gd name="connsiteY43" fmla="*/ 472146 h 1016277"/>
                <a:gd name="connsiteX44" fmla="*/ 451701 w 1393335"/>
                <a:gd name="connsiteY44" fmla="*/ 413556 h 1016277"/>
                <a:gd name="connsiteX45" fmla="*/ 554482 w 1393335"/>
                <a:gd name="connsiteY45" fmla="*/ 340074 h 1016277"/>
                <a:gd name="connsiteX46" fmla="*/ 554535 w 1393335"/>
                <a:gd name="connsiteY46" fmla="*/ 340130 h 1016277"/>
                <a:gd name="connsiteX47" fmla="*/ 589492 w 1393335"/>
                <a:gd name="connsiteY47" fmla="*/ 316413 h 1016277"/>
                <a:gd name="connsiteX48" fmla="*/ 598848 w 1393335"/>
                <a:gd name="connsiteY48" fmla="*/ 313616 h 1016277"/>
                <a:gd name="connsiteX49" fmla="*/ 801328 w 1393335"/>
                <a:gd name="connsiteY49" fmla="*/ 310412 h 1016277"/>
                <a:gd name="connsiteX50" fmla="*/ 801688 w 1393335"/>
                <a:gd name="connsiteY50" fmla="*/ 310520 h 1016277"/>
                <a:gd name="connsiteX51" fmla="*/ 801625 w 1393335"/>
                <a:gd name="connsiteY51" fmla="*/ 310531 h 1016277"/>
                <a:gd name="connsiteX52" fmla="*/ 1153944 w 1393335"/>
                <a:gd name="connsiteY52" fmla="*/ 193826 h 1016277"/>
                <a:gd name="connsiteX53" fmla="*/ 1285008 w 1393335"/>
                <a:gd name="connsiteY53" fmla="*/ 267740 h 1016277"/>
                <a:gd name="connsiteX54" fmla="*/ 1322727 w 1393335"/>
                <a:gd name="connsiteY54" fmla="*/ 272979 h 1016277"/>
                <a:gd name="connsiteX55" fmla="*/ 1385020 w 1393335"/>
                <a:gd name="connsiteY55" fmla="*/ 273074 h 1016277"/>
                <a:gd name="connsiteX56" fmla="*/ 1362541 w 1393335"/>
                <a:gd name="connsiteY56" fmla="*/ 361656 h 1016277"/>
                <a:gd name="connsiteX57" fmla="*/ 1345206 w 1393335"/>
                <a:gd name="connsiteY57" fmla="*/ 406709 h 1016277"/>
                <a:gd name="connsiteX58" fmla="*/ 1346438 w 1393335"/>
                <a:gd name="connsiteY58" fmla="*/ 425462 h 1016277"/>
                <a:gd name="connsiteX59" fmla="*/ 1334716 w 1393335"/>
                <a:gd name="connsiteY59" fmla="*/ 423627 h 1016277"/>
                <a:gd name="connsiteX60" fmla="*/ 1311238 w 1393335"/>
                <a:gd name="connsiteY60" fmla="*/ 386159 h 1016277"/>
                <a:gd name="connsiteX61" fmla="*/ 1276150 w 1393335"/>
                <a:gd name="connsiteY61" fmla="*/ 357179 h 1016277"/>
                <a:gd name="connsiteX62" fmla="*/ 1208903 w 1393335"/>
                <a:gd name="connsiteY62" fmla="*/ 391755 h 1016277"/>
                <a:gd name="connsiteX63" fmla="*/ 974683 w 1393335"/>
                <a:gd name="connsiteY63" fmla="*/ 362513 h 1016277"/>
                <a:gd name="connsiteX64" fmla="*/ 895150 w 1393335"/>
                <a:gd name="connsiteY64" fmla="*/ 331819 h 1016277"/>
                <a:gd name="connsiteX65" fmla="*/ 813796 w 1393335"/>
                <a:gd name="connsiteY65" fmla="*/ 308544 h 1016277"/>
                <a:gd name="connsiteX66" fmla="*/ 813520 w 1393335"/>
                <a:gd name="connsiteY66" fmla="*/ 308411 h 1016277"/>
                <a:gd name="connsiteX67" fmla="*/ 846346 w 1393335"/>
                <a:gd name="connsiteY67" fmla="*/ 300601 h 1016277"/>
                <a:gd name="connsiteX68" fmla="*/ 877960 w 1393335"/>
                <a:gd name="connsiteY68" fmla="*/ 299977 h 1016277"/>
                <a:gd name="connsiteX69" fmla="*/ 880767 w 1393335"/>
                <a:gd name="connsiteY69" fmla="*/ 292315 h 1016277"/>
                <a:gd name="connsiteX70" fmla="*/ 792184 w 1393335"/>
                <a:gd name="connsiteY70" fmla="*/ 274979 h 1016277"/>
                <a:gd name="connsiteX71" fmla="*/ 898960 w 1393335"/>
                <a:gd name="connsiteY71" fmla="*/ 247643 h 1016277"/>
                <a:gd name="connsiteX72" fmla="*/ 815425 w 1393335"/>
                <a:gd name="connsiteY72" fmla="*/ 250119 h 1016277"/>
                <a:gd name="connsiteX73" fmla="*/ 858895 w 1393335"/>
                <a:gd name="connsiteY73" fmla="*/ 232891 h 1016277"/>
                <a:gd name="connsiteX74" fmla="*/ 898612 w 1393335"/>
                <a:gd name="connsiteY74" fmla="*/ 215117 h 1016277"/>
                <a:gd name="connsiteX75" fmla="*/ 899245 w 1393335"/>
                <a:gd name="connsiteY75" fmla="*/ 214971 h 1016277"/>
                <a:gd name="connsiteX76" fmla="*/ 1153944 w 1393335"/>
                <a:gd name="connsiteY76" fmla="*/ 193826 h 1016277"/>
                <a:gd name="connsiteX77" fmla="*/ 230370 w 1393335"/>
                <a:gd name="connsiteY77" fmla="*/ 174666 h 1016277"/>
                <a:gd name="connsiteX78" fmla="*/ 296789 w 1393335"/>
                <a:gd name="connsiteY78" fmla="*/ 175157 h 1016277"/>
                <a:gd name="connsiteX79" fmla="*/ 504338 w 1393335"/>
                <a:gd name="connsiteY79" fmla="*/ 214971 h 1016277"/>
                <a:gd name="connsiteX80" fmla="*/ 504469 w 1393335"/>
                <a:gd name="connsiteY80" fmla="*/ 214988 h 1016277"/>
                <a:gd name="connsiteX81" fmla="*/ 576824 w 1393335"/>
                <a:gd name="connsiteY81" fmla="*/ 249547 h 1016277"/>
                <a:gd name="connsiteX82" fmla="*/ 493575 w 1393335"/>
                <a:gd name="connsiteY82" fmla="*/ 245737 h 1016277"/>
                <a:gd name="connsiteX83" fmla="*/ 598445 w 1393335"/>
                <a:gd name="connsiteY83" fmla="*/ 272503 h 1016277"/>
                <a:gd name="connsiteX84" fmla="*/ 609113 w 1393335"/>
                <a:gd name="connsiteY84" fmla="*/ 289171 h 1016277"/>
                <a:gd name="connsiteX85" fmla="*/ 599303 w 1393335"/>
                <a:gd name="connsiteY85" fmla="*/ 295553 h 1016277"/>
                <a:gd name="connsiteX86" fmla="*/ 522341 w 1393335"/>
                <a:gd name="connsiteY86" fmla="*/ 292029 h 1016277"/>
                <a:gd name="connsiteX87" fmla="*/ 233924 w 1393335"/>
                <a:gd name="connsiteY87" fmla="*/ 271169 h 1016277"/>
                <a:gd name="connsiteX88" fmla="*/ 173440 w 1393335"/>
                <a:gd name="connsiteY88" fmla="*/ 283933 h 1016277"/>
                <a:gd name="connsiteX89" fmla="*/ 371167 w 1393335"/>
                <a:gd name="connsiteY89" fmla="*/ 303828 h 1016277"/>
                <a:gd name="connsiteX90" fmla="*/ 569863 w 1393335"/>
                <a:gd name="connsiteY90" fmla="*/ 300919 h 1016277"/>
                <a:gd name="connsiteX91" fmla="*/ 572347 w 1393335"/>
                <a:gd name="connsiteY91" fmla="*/ 304411 h 1016277"/>
                <a:gd name="connsiteX92" fmla="*/ 572298 w 1393335"/>
                <a:gd name="connsiteY92" fmla="*/ 305475 h 1016277"/>
                <a:gd name="connsiteX93" fmla="*/ 557024 w 1393335"/>
                <a:gd name="connsiteY93" fmla="*/ 316937 h 1016277"/>
                <a:gd name="connsiteX94" fmla="*/ 542777 w 1393335"/>
                <a:gd name="connsiteY94" fmla="*/ 327613 h 1016277"/>
                <a:gd name="connsiteX95" fmla="*/ 542724 w 1393335"/>
                <a:gd name="connsiteY95" fmla="*/ 327557 h 1016277"/>
                <a:gd name="connsiteX96" fmla="*/ 380799 w 1393335"/>
                <a:gd name="connsiteY96" fmla="*/ 374896 h 1016277"/>
                <a:gd name="connsiteX97" fmla="*/ 115147 w 1393335"/>
                <a:gd name="connsiteY97" fmla="*/ 367181 h 1016277"/>
                <a:gd name="connsiteX98" fmla="*/ 59997 w 1393335"/>
                <a:gd name="connsiteY98" fmla="*/ 380802 h 1016277"/>
                <a:gd name="connsiteX99" fmla="*/ 49949 w 1393335"/>
                <a:gd name="connsiteY99" fmla="*/ 395031 h 1016277"/>
                <a:gd name="connsiteX100" fmla="*/ 40321 w 1393335"/>
                <a:gd name="connsiteY100" fmla="*/ 378192 h 1016277"/>
                <a:gd name="connsiteX101" fmla="*/ 47143 w 1393335"/>
                <a:gd name="connsiteY101" fmla="*/ 353837 h 1016277"/>
                <a:gd name="connsiteX102" fmla="*/ 53985 w 1393335"/>
                <a:gd name="connsiteY102" fmla="*/ 329501 h 1016277"/>
                <a:gd name="connsiteX103" fmla="*/ 30852 w 1393335"/>
                <a:gd name="connsiteY103" fmla="*/ 333923 h 1016277"/>
                <a:gd name="connsiteX104" fmla="*/ 85 w 1393335"/>
                <a:gd name="connsiteY104" fmla="*/ 291743 h 1016277"/>
                <a:gd name="connsiteX105" fmla="*/ 8753 w 1393335"/>
                <a:gd name="connsiteY105" fmla="*/ 230783 h 1016277"/>
                <a:gd name="connsiteX106" fmla="*/ 19612 w 1393335"/>
                <a:gd name="connsiteY106" fmla="*/ 222591 h 1016277"/>
                <a:gd name="connsiteX107" fmla="*/ 77021 w 1393335"/>
                <a:gd name="connsiteY107" fmla="*/ 255462 h 1016277"/>
                <a:gd name="connsiteX108" fmla="*/ 87048 w 1393335"/>
                <a:gd name="connsiteY108" fmla="*/ 277454 h 1016277"/>
                <a:gd name="connsiteX109" fmla="*/ 114229 w 1393335"/>
                <a:gd name="connsiteY109" fmla="*/ 233815 h 1016277"/>
                <a:gd name="connsiteX110" fmla="*/ 230370 w 1393335"/>
                <a:gd name="connsiteY110" fmla="*/ 174666 h 1016277"/>
                <a:gd name="connsiteX111" fmla="*/ 798851 w 1393335"/>
                <a:gd name="connsiteY111" fmla="*/ 147153 h 1016277"/>
                <a:gd name="connsiteX112" fmla="*/ 766370 w 1393335"/>
                <a:gd name="connsiteY112" fmla="*/ 232783 h 1016277"/>
                <a:gd name="connsiteX113" fmla="*/ 774067 w 1393335"/>
                <a:gd name="connsiteY113" fmla="*/ 266634 h 1016277"/>
                <a:gd name="connsiteX114" fmla="*/ 774301 w 1393335"/>
                <a:gd name="connsiteY114" fmla="*/ 301713 h 1016277"/>
                <a:gd name="connsiteX115" fmla="*/ 785052 w 1393335"/>
                <a:gd name="connsiteY115" fmla="*/ 301924 h 1016277"/>
                <a:gd name="connsiteX116" fmla="*/ 800959 w 1393335"/>
                <a:gd name="connsiteY116" fmla="*/ 310394 h 1016277"/>
                <a:gd name="connsiteX117" fmla="*/ 801562 w 1393335"/>
                <a:gd name="connsiteY117" fmla="*/ 310543 h 1016277"/>
                <a:gd name="connsiteX118" fmla="*/ 801321 w 1393335"/>
                <a:gd name="connsiteY118" fmla="*/ 310587 h 1016277"/>
                <a:gd name="connsiteX119" fmla="*/ 801709 w 1393335"/>
                <a:gd name="connsiteY119" fmla="*/ 310793 h 1016277"/>
                <a:gd name="connsiteX120" fmla="*/ 801474 w 1393335"/>
                <a:gd name="connsiteY120" fmla="*/ 310839 h 1016277"/>
                <a:gd name="connsiteX121" fmla="*/ 856339 w 1393335"/>
                <a:gd name="connsiteY121" fmla="*/ 364752 h 1016277"/>
                <a:gd name="connsiteX122" fmla="*/ 1050693 w 1393335"/>
                <a:gd name="connsiteY122" fmla="*/ 486910 h 1016277"/>
                <a:gd name="connsiteX123" fmla="*/ 1257671 w 1393335"/>
                <a:gd name="connsiteY123" fmla="*/ 470050 h 1016277"/>
                <a:gd name="connsiteX124" fmla="*/ 1302343 w 1393335"/>
                <a:gd name="connsiteY124" fmla="*/ 436141 h 1016277"/>
                <a:gd name="connsiteX125" fmla="*/ 1317512 w 1393335"/>
                <a:gd name="connsiteY125" fmla="*/ 425569 h 1016277"/>
                <a:gd name="connsiteX126" fmla="*/ 1334876 w 1393335"/>
                <a:gd name="connsiteY126" fmla="*/ 424736 h 1016277"/>
                <a:gd name="connsiteX127" fmla="*/ 1355921 w 1393335"/>
                <a:gd name="connsiteY127" fmla="*/ 476809 h 1016277"/>
                <a:gd name="connsiteX128" fmla="*/ 1276626 w 1393335"/>
                <a:gd name="connsiteY128" fmla="*/ 573397 h 1016277"/>
                <a:gd name="connsiteX129" fmla="*/ 996877 w 1393335"/>
                <a:gd name="connsiteY129" fmla="*/ 535202 h 1016277"/>
                <a:gd name="connsiteX130" fmla="*/ 957538 w 1393335"/>
                <a:gd name="connsiteY130" fmla="*/ 503388 h 1016277"/>
                <a:gd name="connsiteX131" fmla="*/ 973921 w 1393335"/>
                <a:gd name="connsiteY131" fmla="*/ 567015 h 1016277"/>
                <a:gd name="connsiteX132" fmla="*/ 967920 w 1393335"/>
                <a:gd name="connsiteY132" fmla="*/ 904486 h 1016277"/>
                <a:gd name="connsiteX133" fmla="*/ 972140 w 1393335"/>
                <a:gd name="connsiteY133" fmla="*/ 983554 h 1016277"/>
                <a:gd name="connsiteX134" fmla="*/ 960655 w 1393335"/>
                <a:gd name="connsiteY134" fmla="*/ 1007661 h 1016277"/>
                <a:gd name="connsiteX135" fmla="*/ 914057 w 1393335"/>
                <a:gd name="connsiteY135" fmla="*/ 996337 h 1016277"/>
                <a:gd name="connsiteX136" fmla="*/ 869908 w 1393335"/>
                <a:gd name="connsiteY136" fmla="*/ 895342 h 1016277"/>
                <a:gd name="connsiteX137" fmla="*/ 889435 w 1393335"/>
                <a:gd name="connsiteY137" fmla="*/ 664741 h 1016277"/>
                <a:gd name="connsiteX138" fmla="*/ 844762 w 1393335"/>
                <a:gd name="connsiteY138" fmla="*/ 405280 h 1016277"/>
                <a:gd name="connsiteX139" fmla="*/ 791518 w 1393335"/>
                <a:gd name="connsiteY139" fmla="*/ 334605 h 1016277"/>
                <a:gd name="connsiteX140" fmla="*/ 784261 w 1393335"/>
                <a:gd name="connsiteY140" fmla="*/ 330774 h 1016277"/>
                <a:gd name="connsiteX141" fmla="*/ 774667 w 1393335"/>
                <a:gd name="connsiteY141" fmla="*/ 334707 h 1016277"/>
                <a:gd name="connsiteX142" fmla="*/ 624687 w 1393335"/>
                <a:gd name="connsiteY142" fmla="*/ 336895 h 1016277"/>
                <a:gd name="connsiteX143" fmla="*/ 649499 w 1393335"/>
                <a:gd name="connsiteY143" fmla="*/ 174871 h 1016277"/>
                <a:gd name="connsiteX144" fmla="*/ 798851 w 1393335"/>
                <a:gd name="connsiteY144" fmla="*/ 147153 h 1016277"/>
                <a:gd name="connsiteX145" fmla="*/ 1124131 w 1393335"/>
                <a:gd name="connsiteY145" fmla="*/ 15828 h 1016277"/>
                <a:gd name="connsiteX146" fmla="*/ 1253956 w 1393335"/>
                <a:gd name="connsiteY146" fmla="*/ 43521 h 1016277"/>
                <a:gd name="connsiteX147" fmla="*/ 1370543 w 1393335"/>
                <a:gd name="connsiteY147" fmla="*/ 232974 h 1016277"/>
                <a:gd name="connsiteX148" fmla="*/ 1252814 w 1393335"/>
                <a:gd name="connsiteY148" fmla="*/ 138295 h 1016277"/>
                <a:gd name="connsiteX149" fmla="*/ 983542 w 1393335"/>
                <a:gd name="connsiteY149" fmla="*/ 166013 h 1016277"/>
                <a:gd name="connsiteX150" fmla="*/ 897912 w 1393335"/>
                <a:gd name="connsiteY150" fmla="*/ 204780 h 1016277"/>
                <a:gd name="connsiteX151" fmla="*/ 897846 w 1393335"/>
                <a:gd name="connsiteY151" fmla="*/ 204831 h 1016277"/>
                <a:gd name="connsiteX152" fmla="*/ 840798 w 1393335"/>
                <a:gd name="connsiteY152" fmla="*/ 222688 h 1016277"/>
                <a:gd name="connsiteX153" fmla="*/ 781822 w 1393335"/>
                <a:gd name="connsiteY153" fmla="*/ 233447 h 1016277"/>
                <a:gd name="connsiteX154" fmla="*/ 786318 w 1393335"/>
                <a:gd name="connsiteY154" fmla="*/ 211333 h 1016277"/>
                <a:gd name="connsiteX155" fmla="*/ 825617 w 1393335"/>
                <a:gd name="connsiteY155" fmla="*/ 166394 h 1016277"/>
                <a:gd name="connsiteX156" fmla="*/ 997734 w 1393335"/>
                <a:gd name="connsiteY156" fmla="*/ 49713 h 1016277"/>
                <a:gd name="connsiteX157" fmla="*/ 1124131 w 1393335"/>
                <a:gd name="connsiteY157" fmla="*/ 15828 h 1016277"/>
                <a:gd name="connsiteX158" fmla="*/ 259546 w 1393335"/>
                <a:gd name="connsiteY158" fmla="*/ 849 h 1016277"/>
                <a:gd name="connsiteX159" fmla="*/ 537771 w 1393335"/>
                <a:gd name="connsiteY159" fmla="*/ 129532 h 1016277"/>
                <a:gd name="connsiteX160" fmla="*/ 553583 w 1393335"/>
                <a:gd name="connsiteY160" fmla="*/ 139724 h 1016277"/>
                <a:gd name="connsiteX161" fmla="*/ 553662 w 1393335"/>
                <a:gd name="connsiteY161" fmla="*/ 139809 h 1016277"/>
                <a:gd name="connsiteX162" fmla="*/ 553488 w 1393335"/>
                <a:gd name="connsiteY162" fmla="*/ 139724 h 1016277"/>
                <a:gd name="connsiteX163" fmla="*/ 593302 w 1393335"/>
                <a:gd name="connsiteY163" fmla="*/ 186301 h 1016277"/>
                <a:gd name="connsiteX164" fmla="*/ 606637 w 1393335"/>
                <a:gd name="connsiteY164" fmla="*/ 234879 h 1016277"/>
                <a:gd name="connsiteX165" fmla="*/ 575109 w 1393335"/>
                <a:gd name="connsiteY165" fmla="*/ 232021 h 1016277"/>
                <a:gd name="connsiteX166" fmla="*/ 505962 w 1393335"/>
                <a:gd name="connsiteY166" fmla="*/ 205163 h 1016277"/>
                <a:gd name="connsiteX167" fmla="*/ 505958 w 1393335"/>
                <a:gd name="connsiteY167" fmla="*/ 205160 h 1016277"/>
                <a:gd name="connsiteX168" fmla="*/ 303075 w 1393335"/>
                <a:gd name="connsiteY168" fmla="*/ 118292 h 1016277"/>
                <a:gd name="connsiteX169" fmla="*/ 41995 w 1393335"/>
                <a:gd name="connsiteY169" fmla="*/ 180872 h 1016277"/>
                <a:gd name="connsiteX170" fmla="*/ 259546 w 1393335"/>
                <a:gd name="connsiteY170" fmla="*/ 849 h 101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393335" h="1016277">
                  <a:moveTo>
                    <a:pt x="960655" y="1007661"/>
                  </a:moveTo>
                  <a:lnTo>
                    <a:pt x="960967" y="1007737"/>
                  </a:lnTo>
                  <a:lnTo>
                    <a:pt x="960301" y="1008403"/>
                  </a:lnTo>
                  <a:close/>
                  <a:moveTo>
                    <a:pt x="961158" y="1007642"/>
                  </a:moveTo>
                  <a:lnTo>
                    <a:pt x="961717" y="1007710"/>
                  </a:lnTo>
                  <a:lnTo>
                    <a:pt x="960301" y="1008404"/>
                  </a:lnTo>
                  <a:cubicBezTo>
                    <a:pt x="960301" y="1008404"/>
                    <a:pt x="960968" y="1007737"/>
                    <a:pt x="961158" y="1007642"/>
                  </a:cubicBezTo>
                  <a:close/>
                  <a:moveTo>
                    <a:pt x="1157754" y="804759"/>
                  </a:moveTo>
                  <a:cubicBezTo>
                    <a:pt x="1179376" y="834572"/>
                    <a:pt x="1199664" y="863147"/>
                    <a:pt x="1220619" y="891246"/>
                  </a:cubicBezTo>
                  <a:cubicBezTo>
                    <a:pt x="1230525" y="904486"/>
                    <a:pt x="1223762" y="913630"/>
                    <a:pt x="1215857" y="924203"/>
                  </a:cubicBezTo>
                  <a:cubicBezTo>
                    <a:pt x="1173352" y="980853"/>
                    <a:pt x="1104486" y="1014197"/>
                    <a:pt x="1032847" y="1016277"/>
                  </a:cubicBezTo>
                  <a:lnTo>
                    <a:pt x="961717" y="1007710"/>
                  </a:lnTo>
                  <a:lnTo>
                    <a:pt x="1021947" y="978165"/>
                  </a:lnTo>
                  <a:cubicBezTo>
                    <a:pt x="1076834" y="943830"/>
                    <a:pt x="1114107" y="894413"/>
                    <a:pt x="1157754" y="804759"/>
                  </a:cubicBezTo>
                  <a:close/>
                  <a:moveTo>
                    <a:pt x="1335237" y="424460"/>
                  </a:moveTo>
                  <a:lnTo>
                    <a:pt x="1335490" y="424712"/>
                  </a:lnTo>
                  <a:lnTo>
                    <a:pt x="1335282" y="424530"/>
                  </a:lnTo>
                  <a:close/>
                  <a:moveTo>
                    <a:pt x="49489" y="395681"/>
                  </a:moveTo>
                  <a:lnTo>
                    <a:pt x="49377" y="395840"/>
                  </a:lnTo>
                  <a:lnTo>
                    <a:pt x="48948" y="396041"/>
                  </a:lnTo>
                  <a:close/>
                  <a:moveTo>
                    <a:pt x="598848" y="313616"/>
                  </a:moveTo>
                  <a:cubicBezTo>
                    <a:pt x="600649" y="313997"/>
                    <a:pt x="601340" y="315485"/>
                    <a:pt x="601542" y="317461"/>
                  </a:cubicBezTo>
                  <a:lnTo>
                    <a:pt x="601872" y="330134"/>
                  </a:lnTo>
                  <a:lnTo>
                    <a:pt x="577110" y="364514"/>
                  </a:lnTo>
                  <a:cubicBezTo>
                    <a:pt x="491766" y="440428"/>
                    <a:pt x="489956" y="545489"/>
                    <a:pt x="478717" y="646549"/>
                  </a:cubicBezTo>
                  <a:cubicBezTo>
                    <a:pt x="469954" y="725607"/>
                    <a:pt x="489861" y="804283"/>
                    <a:pt x="488051" y="883436"/>
                  </a:cubicBezTo>
                  <a:cubicBezTo>
                    <a:pt x="487099" y="923441"/>
                    <a:pt x="481955" y="962779"/>
                    <a:pt x="442808" y="986782"/>
                  </a:cubicBezTo>
                  <a:cubicBezTo>
                    <a:pt x="414137" y="1004403"/>
                    <a:pt x="380990" y="995926"/>
                    <a:pt x="350796" y="999356"/>
                  </a:cubicBezTo>
                  <a:cubicBezTo>
                    <a:pt x="261737" y="1009357"/>
                    <a:pt x="193253" y="965161"/>
                    <a:pt x="138293" y="898009"/>
                  </a:cubicBezTo>
                  <a:cubicBezTo>
                    <a:pt x="127244" y="884579"/>
                    <a:pt x="130673" y="873721"/>
                    <a:pt x="142199" y="860957"/>
                  </a:cubicBezTo>
                  <a:cubicBezTo>
                    <a:pt x="162106" y="838954"/>
                    <a:pt x="179632" y="814761"/>
                    <a:pt x="199730" y="789615"/>
                  </a:cubicBezTo>
                  <a:cubicBezTo>
                    <a:pt x="221542" y="826000"/>
                    <a:pt x="242497" y="865053"/>
                    <a:pt x="267548" y="901153"/>
                  </a:cubicBezTo>
                  <a:cubicBezTo>
                    <a:pt x="292598" y="937252"/>
                    <a:pt x="327174" y="989354"/>
                    <a:pt x="365750" y="977353"/>
                  </a:cubicBezTo>
                  <a:cubicBezTo>
                    <a:pt x="404422" y="965351"/>
                    <a:pt x="387658" y="904106"/>
                    <a:pt x="382038" y="865529"/>
                  </a:cubicBezTo>
                  <a:cubicBezTo>
                    <a:pt x="366703" y="759135"/>
                    <a:pt x="366036" y="654645"/>
                    <a:pt x="402136" y="551966"/>
                  </a:cubicBezTo>
                  <a:cubicBezTo>
                    <a:pt x="407756" y="535964"/>
                    <a:pt x="413566" y="519962"/>
                    <a:pt x="422329" y="495387"/>
                  </a:cubicBezTo>
                  <a:cubicBezTo>
                    <a:pt x="371846" y="521010"/>
                    <a:pt x="326412" y="542441"/>
                    <a:pt x="282502" y="566825"/>
                  </a:cubicBezTo>
                  <a:cubicBezTo>
                    <a:pt x="248688" y="585589"/>
                    <a:pt x="215827" y="590923"/>
                    <a:pt x="179441" y="575683"/>
                  </a:cubicBezTo>
                  <a:cubicBezTo>
                    <a:pt x="135912" y="557395"/>
                    <a:pt x="90859" y="542346"/>
                    <a:pt x="51521" y="515580"/>
                  </a:cubicBezTo>
                  <a:cubicBezTo>
                    <a:pt x="5991" y="484624"/>
                    <a:pt x="3610" y="464908"/>
                    <a:pt x="36947" y="419854"/>
                  </a:cubicBezTo>
                  <a:lnTo>
                    <a:pt x="49745" y="396179"/>
                  </a:lnTo>
                  <a:lnTo>
                    <a:pt x="83132" y="405091"/>
                  </a:lnTo>
                  <a:cubicBezTo>
                    <a:pt x="91645" y="412735"/>
                    <a:pt x="98336" y="423141"/>
                    <a:pt x="106098" y="430713"/>
                  </a:cubicBezTo>
                  <a:cubicBezTo>
                    <a:pt x="175155" y="497959"/>
                    <a:pt x="252307" y="511390"/>
                    <a:pt x="339651" y="472146"/>
                  </a:cubicBezTo>
                  <a:cubicBezTo>
                    <a:pt x="378323" y="454763"/>
                    <a:pt x="415780" y="435404"/>
                    <a:pt x="451701" y="413556"/>
                  </a:cubicBezTo>
                  <a:lnTo>
                    <a:pt x="554482" y="340074"/>
                  </a:lnTo>
                  <a:lnTo>
                    <a:pt x="554535" y="340130"/>
                  </a:lnTo>
                  <a:cubicBezTo>
                    <a:pt x="566156" y="332129"/>
                    <a:pt x="577109" y="322890"/>
                    <a:pt x="589492" y="316413"/>
                  </a:cubicBezTo>
                  <a:cubicBezTo>
                    <a:pt x="594136" y="313961"/>
                    <a:pt x="597047" y="313235"/>
                    <a:pt x="598848" y="313616"/>
                  </a:cubicBezTo>
                  <a:close/>
                  <a:moveTo>
                    <a:pt x="801328" y="310412"/>
                  </a:moveTo>
                  <a:lnTo>
                    <a:pt x="801688" y="310520"/>
                  </a:lnTo>
                  <a:lnTo>
                    <a:pt x="801625" y="310531"/>
                  </a:lnTo>
                  <a:close/>
                  <a:moveTo>
                    <a:pt x="1153944" y="193826"/>
                  </a:moveTo>
                  <a:cubicBezTo>
                    <a:pt x="1214142" y="194683"/>
                    <a:pt x="1258433" y="212780"/>
                    <a:pt x="1285008" y="267740"/>
                  </a:cubicBezTo>
                  <a:cubicBezTo>
                    <a:pt x="1295295" y="288980"/>
                    <a:pt x="1304439" y="286218"/>
                    <a:pt x="1322727" y="272979"/>
                  </a:cubicBezTo>
                  <a:cubicBezTo>
                    <a:pt x="1339872" y="260501"/>
                    <a:pt x="1363494" y="230878"/>
                    <a:pt x="1385020" y="273074"/>
                  </a:cubicBezTo>
                  <a:cubicBezTo>
                    <a:pt x="1401308" y="304982"/>
                    <a:pt x="1393593" y="355465"/>
                    <a:pt x="1362541" y="361656"/>
                  </a:cubicBezTo>
                  <a:cubicBezTo>
                    <a:pt x="1323965" y="369372"/>
                    <a:pt x="1335871" y="386516"/>
                    <a:pt x="1345206" y="406709"/>
                  </a:cubicBezTo>
                  <a:cubicBezTo>
                    <a:pt x="1349635" y="416282"/>
                    <a:pt x="1354064" y="424623"/>
                    <a:pt x="1346438" y="425462"/>
                  </a:cubicBezTo>
                  <a:lnTo>
                    <a:pt x="1334716" y="423627"/>
                  </a:lnTo>
                  <a:lnTo>
                    <a:pt x="1311238" y="386159"/>
                  </a:lnTo>
                  <a:cubicBezTo>
                    <a:pt x="1301343" y="374920"/>
                    <a:pt x="1289628" y="365276"/>
                    <a:pt x="1276150" y="357179"/>
                  </a:cubicBezTo>
                  <a:cubicBezTo>
                    <a:pt x="1261767" y="384421"/>
                    <a:pt x="1237954" y="390707"/>
                    <a:pt x="1208903" y="391755"/>
                  </a:cubicBezTo>
                  <a:cubicBezTo>
                    <a:pt x="1129083" y="394708"/>
                    <a:pt x="1051741" y="385278"/>
                    <a:pt x="974683" y="362513"/>
                  </a:cubicBezTo>
                  <a:cubicBezTo>
                    <a:pt x="947394" y="354465"/>
                    <a:pt x="921463" y="342535"/>
                    <a:pt x="895150" y="331819"/>
                  </a:cubicBezTo>
                  <a:lnTo>
                    <a:pt x="813796" y="308544"/>
                  </a:lnTo>
                  <a:lnTo>
                    <a:pt x="813520" y="308411"/>
                  </a:lnTo>
                  <a:cubicBezTo>
                    <a:pt x="823664" y="299553"/>
                    <a:pt x="834928" y="299482"/>
                    <a:pt x="846346" y="300601"/>
                  </a:cubicBezTo>
                  <a:lnTo>
                    <a:pt x="877960" y="299977"/>
                  </a:lnTo>
                  <a:lnTo>
                    <a:pt x="880767" y="292315"/>
                  </a:lnTo>
                  <a:cubicBezTo>
                    <a:pt x="851525" y="285838"/>
                    <a:pt x="817616" y="303078"/>
                    <a:pt x="792184" y="274979"/>
                  </a:cubicBezTo>
                  <a:cubicBezTo>
                    <a:pt x="824855" y="257929"/>
                    <a:pt x="863146" y="261644"/>
                    <a:pt x="898960" y="247643"/>
                  </a:cubicBezTo>
                  <a:cubicBezTo>
                    <a:pt x="869337" y="230117"/>
                    <a:pt x="844762" y="253548"/>
                    <a:pt x="815425" y="250119"/>
                  </a:cubicBezTo>
                  <a:cubicBezTo>
                    <a:pt x="828713" y="239689"/>
                    <a:pt x="844072" y="236356"/>
                    <a:pt x="858895" y="232891"/>
                  </a:cubicBezTo>
                  <a:lnTo>
                    <a:pt x="898612" y="215117"/>
                  </a:lnTo>
                  <a:lnTo>
                    <a:pt x="899245" y="214971"/>
                  </a:lnTo>
                  <a:cubicBezTo>
                    <a:pt x="983256" y="196302"/>
                    <a:pt x="1068028" y="192588"/>
                    <a:pt x="1153944" y="193826"/>
                  </a:cubicBezTo>
                  <a:close/>
                  <a:moveTo>
                    <a:pt x="230370" y="174666"/>
                  </a:moveTo>
                  <a:cubicBezTo>
                    <a:pt x="251099" y="172532"/>
                    <a:pt x="273286" y="172895"/>
                    <a:pt x="296789" y="175157"/>
                  </a:cubicBezTo>
                  <a:cubicBezTo>
                    <a:pt x="367845" y="181919"/>
                    <a:pt x="435568" y="199826"/>
                    <a:pt x="504338" y="214971"/>
                  </a:cubicBezTo>
                  <a:lnTo>
                    <a:pt x="504469" y="214988"/>
                  </a:lnTo>
                  <a:lnTo>
                    <a:pt x="576824" y="249547"/>
                  </a:lnTo>
                  <a:cubicBezTo>
                    <a:pt x="547963" y="257929"/>
                    <a:pt x="526627" y="231164"/>
                    <a:pt x="493575" y="245737"/>
                  </a:cubicBezTo>
                  <a:cubicBezTo>
                    <a:pt x="533009" y="255929"/>
                    <a:pt x="565680" y="264597"/>
                    <a:pt x="598445" y="272503"/>
                  </a:cubicBezTo>
                  <a:cubicBezTo>
                    <a:pt x="608256" y="274884"/>
                    <a:pt x="611876" y="280408"/>
                    <a:pt x="609113" y="289171"/>
                  </a:cubicBezTo>
                  <a:cubicBezTo>
                    <a:pt x="608161" y="292219"/>
                    <a:pt x="600446" y="296410"/>
                    <a:pt x="599303" y="295553"/>
                  </a:cubicBezTo>
                  <a:cubicBezTo>
                    <a:pt x="574538" y="276217"/>
                    <a:pt x="548249" y="297268"/>
                    <a:pt x="522341" y="292029"/>
                  </a:cubicBezTo>
                  <a:cubicBezTo>
                    <a:pt x="427281" y="272979"/>
                    <a:pt x="330412" y="273265"/>
                    <a:pt x="233924" y="271169"/>
                  </a:cubicBezTo>
                  <a:cubicBezTo>
                    <a:pt x="211254" y="270693"/>
                    <a:pt x="188870" y="271741"/>
                    <a:pt x="173440" y="283933"/>
                  </a:cubicBezTo>
                  <a:cubicBezTo>
                    <a:pt x="238067" y="301602"/>
                    <a:pt x="303814" y="304626"/>
                    <a:pt x="371167" y="303828"/>
                  </a:cubicBezTo>
                  <a:lnTo>
                    <a:pt x="569863" y="300919"/>
                  </a:lnTo>
                  <a:lnTo>
                    <a:pt x="572347" y="304411"/>
                  </a:lnTo>
                  <a:lnTo>
                    <a:pt x="572298" y="305475"/>
                  </a:lnTo>
                  <a:lnTo>
                    <a:pt x="557024" y="316937"/>
                  </a:lnTo>
                  <a:lnTo>
                    <a:pt x="542777" y="327613"/>
                  </a:lnTo>
                  <a:lnTo>
                    <a:pt x="542724" y="327557"/>
                  </a:lnTo>
                  <a:cubicBezTo>
                    <a:pt x="488813" y="343654"/>
                    <a:pt x="435663" y="363466"/>
                    <a:pt x="380799" y="374896"/>
                  </a:cubicBezTo>
                  <a:cubicBezTo>
                    <a:pt x="292217" y="393279"/>
                    <a:pt x="200967" y="401376"/>
                    <a:pt x="115147" y="367181"/>
                  </a:cubicBezTo>
                  <a:cubicBezTo>
                    <a:pt x="85429" y="355370"/>
                    <a:pt x="74475" y="360037"/>
                    <a:pt x="59997" y="380802"/>
                  </a:cubicBezTo>
                  <a:lnTo>
                    <a:pt x="49949" y="395031"/>
                  </a:lnTo>
                  <a:lnTo>
                    <a:pt x="40321" y="378192"/>
                  </a:lnTo>
                  <a:cubicBezTo>
                    <a:pt x="39372" y="369883"/>
                    <a:pt x="43255" y="361862"/>
                    <a:pt x="47143" y="353837"/>
                  </a:cubicBezTo>
                  <a:lnTo>
                    <a:pt x="53985" y="329501"/>
                  </a:lnTo>
                  <a:lnTo>
                    <a:pt x="30852" y="333923"/>
                  </a:lnTo>
                  <a:cubicBezTo>
                    <a:pt x="11140" y="333070"/>
                    <a:pt x="1943" y="316961"/>
                    <a:pt x="85" y="291743"/>
                  </a:cubicBezTo>
                  <a:cubicBezTo>
                    <a:pt x="-1439" y="271264"/>
                    <a:pt x="18088" y="253071"/>
                    <a:pt x="8753" y="230783"/>
                  </a:cubicBezTo>
                  <a:cubicBezTo>
                    <a:pt x="8372" y="229830"/>
                    <a:pt x="12087" y="217162"/>
                    <a:pt x="19612" y="222591"/>
                  </a:cubicBezTo>
                  <a:cubicBezTo>
                    <a:pt x="37328" y="235236"/>
                    <a:pt x="62653" y="238719"/>
                    <a:pt x="77021" y="255462"/>
                  </a:cubicBezTo>
                  <a:lnTo>
                    <a:pt x="87048" y="277454"/>
                  </a:lnTo>
                  <a:lnTo>
                    <a:pt x="114229" y="233815"/>
                  </a:lnTo>
                  <a:cubicBezTo>
                    <a:pt x="144474" y="196913"/>
                    <a:pt x="183730" y="179468"/>
                    <a:pt x="230370" y="174666"/>
                  </a:cubicBezTo>
                  <a:close/>
                  <a:moveTo>
                    <a:pt x="798851" y="147153"/>
                  </a:moveTo>
                  <a:cubicBezTo>
                    <a:pt x="776372" y="173537"/>
                    <a:pt x="749702" y="194873"/>
                    <a:pt x="766370" y="232783"/>
                  </a:cubicBezTo>
                  <a:cubicBezTo>
                    <a:pt x="773979" y="240320"/>
                    <a:pt x="774641" y="252827"/>
                    <a:pt x="774067" y="266634"/>
                  </a:cubicBezTo>
                  <a:lnTo>
                    <a:pt x="774301" y="301713"/>
                  </a:lnTo>
                  <a:lnTo>
                    <a:pt x="785052" y="301924"/>
                  </a:lnTo>
                  <a:lnTo>
                    <a:pt x="800959" y="310394"/>
                  </a:lnTo>
                  <a:lnTo>
                    <a:pt x="801562" y="310543"/>
                  </a:lnTo>
                  <a:lnTo>
                    <a:pt x="801321" y="310587"/>
                  </a:lnTo>
                  <a:lnTo>
                    <a:pt x="801709" y="310793"/>
                  </a:lnTo>
                  <a:lnTo>
                    <a:pt x="801474" y="310839"/>
                  </a:lnTo>
                  <a:lnTo>
                    <a:pt x="856339" y="364752"/>
                  </a:lnTo>
                  <a:cubicBezTo>
                    <a:pt x="914265" y="414633"/>
                    <a:pt x="980256" y="452620"/>
                    <a:pt x="1050693" y="486910"/>
                  </a:cubicBezTo>
                  <a:cubicBezTo>
                    <a:pt x="1128417" y="524629"/>
                    <a:pt x="1191567" y="506436"/>
                    <a:pt x="1257671" y="470050"/>
                  </a:cubicBezTo>
                  <a:cubicBezTo>
                    <a:pt x="1273863" y="461097"/>
                    <a:pt x="1288723" y="448810"/>
                    <a:pt x="1302343" y="436141"/>
                  </a:cubicBezTo>
                  <a:cubicBezTo>
                    <a:pt x="1307344" y="431474"/>
                    <a:pt x="1312202" y="427712"/>
                    <a:pt x="1317512" y="425569"/>
                  </a:cubicBezTo>
                  <a:lnTo>
                    <a:pt x="1334876" y="424736"/>
                  </a:lnTo>
                  <a:lnTo>
                    <a:pt x="1355921" y="476809"/>
                  </a:lnTo>
                  <a:cubicBezTo>
                    <a:pt x="1366780" y="520015"/>
                    <a:pt x="1344420" y="538107"/>
                    <a:pt x="1276626" y="573397"/>
                  </a:cubicBezTo>
                  <a:cubicBezTo>
                    <a:pt x="1172041" y="627880"/>
                    <a:pt x="1082506" y="603210"/>
                    <a:pt x="996877" y="535202"/>
                  </a:cubicBezTo>
                  <a:cubicBezTo>
                    <a:pt x="984589" y="525486"/>
                    <a:pt x="972493" y="515580"/>
                    <a:pt x="957538" y="503388"/>
                  </a:cubicBezTo>
                  <a:cubicBezTo>
                    <a:pt x="951252" y="529963"/>
                    <a:pt x="967920" y="547679"/>
                    <a:pt x="973921" y="567015"/>
                  </a:cubicBezTo>
                  <a:cubicBezTo>
                    <a:pt x="1008783" y="680363"/>
                    <a:pt x="993066" y="793234"/>
                    <a:pt x="967920" y="904486"/>
                  </a:cubicBezTo>
                  <a:cubicBezTo>
                    <a:pt x="961920" y="931204"/>
                    <a:pt x="976333" y="958136"/>
                    <a:pt x="972140" y="983554"/>
                  </a:cubicBezTo>
                  <a:lnTo>
                    <a:pt x="960655" y="1007661"/>
                  </a:lnTo>
                  <a:lnTo>
                    <a:pt x="914057" y="996337"/>
                  </a:lnTo>
                  <a:cubicBezTo>
                    <a:pt x="876945" y="982014"/>
                    <a:pt x="867480" y="956278"/>
                    <a:pt x="869908" y="895342"/>
                  </a:cubicBezTo>
                  <a:cubicBezTo>
                    <a:pt x="872956" y="818285"/>
                    <a:pt x="882577" y="741513"/>
                    <a:pt x="889435" y="664741"/>
                  </a:cubicBezTo>
                  <a:cubicBezTo>
                    <a:pt x="897531" y="574254"/>
                    <a:pt x="883339" y="487100"/>
                    <a:pt x="844762" y="405280"/>
                  </a:cubicBezTo>
                  <a:cubicBezTo>
                    <a:pt x="832475" y="379182"/>
                    <a:pt x="809615" y="358037"/>
                    <a:pt x="791518" y="334605"/>
                  </a:cubicBezTo>
                  <a:lnTo>
                    <a:pt x="784261" y="330774"/>
                  </a:lnTo>
                  <a:lnTo>
                    <a:pt x="774667" y="334707"/>
                  </a:lnTo>
                  <a:cubicBezTo>
                    <a:pt x="737369" y="345958"/>
                    <a:pt x="650978" y="350626"/>
                    <a:pt x="624687" y="336895"/>
                  </a:cubicBezTo>
                  <a:cubicBezTo>
                    <a:pt x="606956" y="298020"/>
                    <a:pt x="619209" y="193635"/>
                    <a:pt x="649499" y="174871"/>
                  </a:cubicBezTo>
                  <a:cubicBezTo>
                    <a:pt x="701124" y="179824"/>
                    <a:pt x="751511" y="176871"/>
                    <a:pt x="798851" y="147153"/>
                  </a:cubicBezTo>
                  <a:close/>
                  <a:moveTo>
                    <a:pt x="1124131" y="15828"/>
                  </a:moveTo>
                  <a:cubicBezTo>
                    <a:pt x="1167303" y="12636"/>
                    <a:pt x="1211046" y="19709"/>
                    <a:pt x="1253956" y="43521"/>
                  </a:cubicBezTo>
                  <a:cubicBezTo>
                    <a:pt x="1327204" y="84193"/>
                    <a:pt x="1352350" y="156298"/>
                    <a:pt x="1370543" y="232974"/>
                  </a:cubicBezTo>
                  <a:cubicBezTo>
                    <a:pt x="1338443" y="191635"/>
                    <a:pt x="1309582" y="150106"/>
                    <a:pt x="1252814" y="138295"/>
                  </a:cubicBezTo>
                  <a:cubicBezTo>
                    <a:pt x="1159373" y="118959"/>
                    <a:pt x="1070600" y="132104"/>
                    <a:pt x="983542" y="166013"/>
                  </a:cubicBezTo>
                  <a:cubicBezTo>
                    <a:pt x="954395" y="177348"/>
                    <a:pt x="926392" y="191826"/>
                    <a:pt x="897912" y="204780"/>
                  </a:cubicBezTo>
                  <a:lnTo>
                    <a:pt x="897846" y="204831"/>
                  </a:lnTo>
                  <a:lnTo>
                    <a:pt x="840798" y="222688"/>
                  </a:lnTo>
                  <a:lnTo>
                    <a:pt x="781822" y="233447"/>
                  </a:lnTo>
                  <a:lnTo>
                    <a:pt x="786318" y="211333"/>
                  </a:lnTo>
                  <a:cubicBezTo>
                    <a:pt x="796150" y="192469"/>
                    <a:pt x="818759" y="182111"/>
                    <a:pt x="825617" y="166394"/>
                  </a:cubicBezTo>
                  <a:cubicBezTo>
                    <a:pt x="859717" y="88194"/>
                    <a:pt x="935441" y="76097"/>
                    <a:pt x="997734" y="49713"/>
                  </a:cubicBezTo>
                  <a:cubicBezTo>
                    <a:pt x="1038358" y="32473"/>
                    <a:pt x="1080959" y="19019"/>
                    <a:pt x="1124131" y="15828"/>
                  </a:cubicBezTo>
                  <a:close/>
                  <a:moveTo>
                    <a:pt x="259546" y="849"/>
                  </a:moveTo>
                  <a:cubicBezTo>
                    <a:pt x="368131" y="10565"/>
                    <a:pt x="454904" y="65238"/>
                    <a:pt x="537771" y="129532"/>
                  </a:cubicBezTo>
                  <a:cubicBezTo>
                    <a:pt x="542724" y="133342"/>
                    <a:pt x="548249" y="136390"/>
                    <a:pt x="553583" y="139724"/>
                  </a:cubicBezTo>
                  <a:lnTo>
                    <a:pt x="553662" y="139809"/>
                  </a:lnTo>
                  <a:lnTo>
                    <a:pt x="553488" y="139724"/>
                  </a:lnTo>
                  <a:cubicBezTo>
                    <a:pt x="551487" y="168109"/>
                    <a:pt x="574633" y="177443"/>
                    <a:pt x="593302" y="186301"/>
                  </a:cubicBezTo>
                  <a:cubicBezTo>
                    <a:pt x="618543" y="198303"/>
                    <a:pt x="608923" y="221544"/>
                    <a:pt x="606637" y="234879"/>
                  </a:cubicBezTo>
                  <a:cubicBezTo>
                    <a:pt x="604161" y="249452"/>
                    <a:pt x="585206" y="234784"/>
                    <a:pt x="575109" y="232021"/>
                  </a:cubicBezTo>
                  <a:lnTo>
                    <a:pt x="505962" y="205163"/>
                  </a:lnTo>
                  <a:lnTo>
                    <a:pt x="505958" y="205160"/>
                  </a:lnTo>
                  <a:cubicBezTo>
                    <a:pt x="438902" y="174966"/>
                    <a:pt x="375275" y="137342"/>
                    <a:pt x="303075" y="118292"/>
                  </a:cubicBezTo>
                  <a:cubicBezTo>
                    <a:pt x="205444" y="92575"/>
                    <a:pt x="116766" y="99242"/>
                    <a:pt x="41995" y="180872"/>
                  </a:cubicBezTo>
                  <a:cubicBezTo>
                    <a:pt x="55901" y="65619"/>
                    <a:pt x="150008" y="-8866"/>
                    <a:pt x="259546" y="84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5730978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6225959-7579-4212-8FEA-AD3CB78F9916}"/>
              </a:ext>
            </a:extLst>
          </p:cNvPr>
          <p:cNvSpPr txBox="1"/>
          <p:nvPr/>
        </p:nvSpPr>
        <p:spPr>
          <a:xfrm>
            <a:off x="511969" y="780963"/>
            <a:ext cx="3732743" cy="3139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altLang="ko-KR" dirty="0">
                <a:solidFill>
                  <a:schemeClr val="accent1"/>
                </a:solidFill>
                <a:cs typeface="Arial" pitchFamily="34" charset="0"/>
              </a:rPr>
              <a:t>Simple Portfolio Presentation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6938507-FDC3-4632-89C1-7278A1F19612}"/>
              </a:ext>
            </a:extLst>
          </p:cNvPr>
          <p:cNvSpPr txBox="1"/>
          <p:nvPr/>
        </p:nvSpPr>
        <p:spPr>
          <a:xfrm>
            <a:off x="511969" y="3192987"/>
            <a:ext cx="3732743" cy="3139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altLang="ko-KR" dirty="0">
                <a:solidFill>
                  <a:schemeClr val="accent3"/>
                </a:solidFill>
                <a:cs typeface="Arial" pitchFamily="34" charset="0"/>
              </a:rPr>
              <a:t>Portfolio Presentation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FA1557B-2310-4523-96C3-559DA9DDAA56}"/>
              </a:ext>
            </a:extLst>
          </p:cNvPr>
          <p:cNvSpPr txBox="1"/>
          <p:nvPr/>
        </p:nvSpPr>
        <p:spPr>
          <a:xfrm>
            <a:off x="511969" y="1986975"/>
            <a:ext cx="3732743" cy="3139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80000"/>
              </a:lnSpc>
            </a:pPr>
            <a:r>
              <a:rPr lang="en-US" altLang="ko-KR" dirty="0">
                <a:solidFill>
                  <a:schemeClr val="accent2"/>
                </a:solidFill>
                <a:cs typeface="Arial" pitchFamily="34" charset="0"/>
              </a:rPr>
              <a:t>Simple Portfolio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3B78EB0-B5DC-416A-9D6A-753DAC0D58B3}"/>
              </a:ext>
            </a:extLst>
          </p:cNvPr>
          <p:cNvSpPr txBox="1"/>
          <p:nvPr/>
        </p:nvSpPr>
        <p:spPr>
          <a:xfrm>
            <a:off x="1318271" y="1094895"/>
            <a:ext cx="29264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30C3298-FFAA-4DF5-91CA-1E22769B41DB}"/>
              </a:ext>
            </a:extLst>
          </p:cNvPr>
          <p:cNvSpPr txBox="1"/>
          <p:nvPr/>
        </p:nvSpPr>
        <p:spPr>
          <a:xfrm>
            <a:off x="1318271" y="2298012"/>
            <a:ext cx="29264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BA64B32-FA45-44D0-8B64-ED4AE0B0105D}"/>
              </a:ext>
            </a:extLst>
          </p:cNvPr>
          <p:cNvSpPr txBox="1"/>
          <p:nvPr/>
        </p:nvSpPr>
        <p:spPr>
          <a:xfrm>
            <a:off x="1318271" y="3501128"/>
            <a:ext cx="29264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8D8B656C-21DD-4FF5-94C9-7DE86079985C}"/>
              </a:ext>
            </a:extLst>
          </p:cNvPr>
          <p:cNvSpPr/>
          <p:nvPr/>
        </p:nvSpPr>
        <p:spPr>
          <a:xfrm>
            <a:off x="611757" y="4656776"/>
            <a:ext cx="1728317" cy="823486"/>
          </a:xfrm>
          <a:custGeom>
            <a:avLst/>
            <a:gdLst>
              <a:gd name="connsiteX0" fmla="*/ 618999 w 1311788"/>
              <a:gd name="connsiteY0" fmla="*/ 169140 h 625024"/>
              <a:gd name="connsiteX1" fmla="*/ 536236 w 1311788"/>
              <a:gd name="connsiteY1" fmla="*/ 272477 h 625024"/>
              <a:gd name="connsiteX2" fmla="*/ 475917 w 1311788"/>
              <a:gd name="connsiteY2" fmla="*/ 334666 h 625024"/>
              <a:gd name="connsiteX3" fmla="*/ 434302 w 1311788"/>
              <a:gd name="connsiteY3" fmla="*/ 347291 h 625024"/>
              <a:gd name="connsiteX4" fmla="*/ 413728 w 1311788"/>
              <a:gd name="connsiteY4" fmla="*/ 305676 h 625024"/>
              <a:gd name="connsiteX5" fmla="*/ 448797 w 1311788"/>
              <a:gd name="connsiteY5" fmla="*/ 176154 h 625024"/>
              <a:gd name="connsiteX6" fmla="*/ 449732 w 1311788"/>
              <a:gd name="connsiteY6" fmla="*/ 165399 h 625024"/>
              <a:gd name="connsiteX7" fmla="*/ 430094 w 1311788"/>
              <a:gd name="connsiteY7" fmla="*/ 191117 h 625024"/>
              <a:gd name="connsiteX8" fmla="*/ 408584 w 1311788"/>
              <a:gd name="connsiteY8" fmla="*/ 218704 h 625024"/>
              <a:gd name="connsiteX9" fmla="*/ 275322 w 1311788"/>
              <a:gd name="connsiteY9" fmla="*/ 368332 h 625024"/>
              <a:gd name="connsiteX10" fmla="*/ 202846 w 1311788"/>
              <a:gd name="connsiteY10" fmla="*/ 415091 h 625024"/>
              <a:gd name="connsiteX11" fmla="*/ 197702 w 1311788"/>
              <a:gd name="connsiteY11" fmla="*/ 440341 h 625024"/>
              <a:gd name="connsiteX12" fmla="*/ 382400 w 1311788"/>
              <a:gd name="connsiteY12" fmla="*/ 456239 h 625024"/>
              <a:gd name="connsiteX13" fmla="*/ 403909 w 1311788"/>
              <a:gd name="connsiteY13" fmla="*/ 445484 h 625024"/>
              <a:gd name="connsiteX14" fmla="*/ 305248 w 1311788"/>
              <a:gd name="connsiteY14" fmla="*/ 496919 h 625024"/>
              <a:gd name="connsiteX15" fmla="*/ 172920 w 1311788"/>
              <a:gd name="connsiteY15" fmla="*/ 444549 h 625024"/>
              <a:gd name="connsiteX16" fmla="*/ 136916 w 1311788"/>
              <a:gd name="connsiteY16" fmla="*/ 430522 h 625024"/>
              <a:gd name="connsiteX17" fmla="*/ 24695 w 1311788"/>
              <a:gd name="connsiteY17" fmla="*/ 401999 h 625024"/>
              <a:gd name="connsiteX18" fmla="*/ 4589 w 1311788"/>
              <a:gd name="connsiteY18" fmla="*/ 379555 h 625024"/>
              <a:gd name="connsiteX19" fmla="*/ 11135 w 1311788"/>
              <a:gd name="connsiteY19" fmla="*/ 347759 h 625024"/>
              <a:gd name="connsiteX20" fmla="*/ 27500 w 1311788"/>
              <a:gd name="connsiteY20" fmla="*/ 364124 h 625024"/>
              <a:gd name="connsiteX21" fmla="*/ 135981 w 1311788"/>
              <a:gd name="connsiteY21" fmla="*/ 417429 h 625024"/>
              <a:gd name="connsiteX22" fmla="*/ 142995 w 1311788"/>
              <a:gd name="connsiteY22" fmla="*/ 403401 h 625024"/>
              <a:gd name="connsiteX23" fmla="*/ 126162 w 1311788"/>
              <a:gd name="connsiteY23" fmla="*/ 364592 h 625024"/>
              <a:gd name="connsiteX24" fmla="*/ 111199 w 1311788"/>
              <a:gd name="connsiteY24" fmla="*/ 351032 h 625024"/>
              <a:gd name="connsiteX25" fmla="*/ 37320 w 1311788"/>
              <a:gd name="connsiteY25" fmla="*/ 216366 h 625024"/>
              <a:gd name="connsiteX26" fmla="*/ 210795 w 1311788"/>
              <a:gd name="connsiteY26" fmla="*/ 24188 h 625024"/>
              <a:gd name="connsiteX27" fmla="*/ 441783 w 1311788"/>
              <a:gd name="connsiteY27" fmla="*/ 2211 h 625024"/>
              <a:gd name="connsiteX28" fmla="*/ 591879 w 1311788"/>
              <a:gd name="connsiteY28" fmla="*/ 17174 h 625024"/>
              <a:gd name="connsiteX29" fmla="*/ 616661 w 1311788"/>
              <a:gd name="connsiteY29" fmla="*/ 31202 h 625024"/>
              <a:gd name="connsiteX30" fmla="*/ 611050 w 1311788"/>
              <a:gd name="connsiteY30" fmla="*/ 52243 h 625024"/>
              <a:gd name="connsiteX31" fmla="*/ 585333 w 1311788"/>
              <a:gd name="connsiteY31" fmla="*/ 52243 h 625024"/>
              <a:gd name="connsiteX32" fmla="*/ 562421 w 1311788"/>
              <a:gd name="connsiteY32" fmla="*/ 57854 h 625024"/>
              <a:gd name="connsiteX33" fmla="*/ 444589 w 1311788"/>
              <a:gd name="connsiteY33" fmla="*/ 297727 h 625024"/>
              <a:gd name="connsiteX34" fmla="*/ 443653 w 1311788"/>
              <a:gd name="connsiteY34" fmla="*/ 302403 h 625024"/>
              <a:gd name="connsiteX35" fmla="*/ 447394 w 1311788"/>
              <a:gd name="connsiteY35" fmla="*/ 332796 h 625024"/>
              <a:gd name="connsiteX36" fmla="*/ 476385 w 1311788"/>
              <a:gd name="connsiteY36" fmla="*/ 319236 h 625024"/>
              <a:gd name="connsiteX37" fmla="*/ 600763 w 1311788"/>
              <a:gd name="connsiteY37" fmla="*/ 167737 h 625024"/>
              <a:gd name="connsiteX38" fmla="*/ 701295 w 1311788"/>
              <a:gd name="connsiteY38" fmla="*/ 42424 h 625024"/>
              <a:gd name="connsiteX39" fmla="*/ 779849 w 1311788"/>
              <a:gd name="connsiteY39" fmla="*/ 5017 h 625024"/>
              <a:gd name="connsiteX40" fmla="*/ 823802 w 1311788"/>
              <a:gd name="connsiteY40" fmla="*/ 31202 h 625024"/>
              <a:gd name="connsiteX41" fmla="*/ 769095 w 1311788"/>
              <a:gd name="connsiteY41" fmla="*/ 25123 h 625024"/>
              <a:gd name="connsiteX42" fmla="*/ 734026 w 1311788"/>
              <a:gd name="connsiteY42" fmla="*/ 65336 h 625024"/>
              <a:gd name="connsiteX43" fmla="*/ 674174 w 1311788"/>
              <a:gd name="connsiteY43" fmla="*/ 171011 h 625024"/>
              <a:gd name="connsiteX44" fmla="*/ 597957 w 1311788"/>
              <a:gd name="connsiteY44" fmla="*/ 307546 h 625024"/>
              <a:gd name="connsiteX45" fmla="*/ 593282 w 1311788"/>
              <a:gd name="connsiteY45" fmla="*/ 328587 h 625024"/>
              <a:gd name="connsiteX46" fmla="*/ 616661 w 1311788"/>
              <a:gd name="connsiteY46" fmla="*/ 325314 h 625024"/>
              <a:gd name="connsiteX47" fmla="*/ 674174 w 1311788"/>
              <a:gd name="connsiteY47" fmla="*/ 264996 h 625024"/>
              <a:gd name="connsiteX48" fmla="*/ 781252 w 1311788"/>
              <a:gd name="connsiteY48" fmla="*/ 170543 h 625024"/>
              <a:gd name="connsiteX49" fmla="*/ 792942 w 1311788"/>
              <a:gd name="connsiteY49" fmla="*/ 169140 h 625024"/>
              <a:gd name="connsiteX50" fmla="*/ 838298 w 1311788"/>
              <a:gd name="connsiteY50" fmla="*/ 189714 h 625024"/>
              <a:gd name="connsiteX51" fmla="*/ 820062 w 1311788"/>
              <a:gd name="connsiteY51" fmla="*/ 236940 h 625024"/>
              <a:gd name="connsiteX52" fmla="*/ 735428 w 1311788"/>
              <a:gd name="connsiteY52" fmla="*/ 273880 h 625024"/>
              <a:gd name="connsiteX53" fmla="*/ 706905 w 1311788"/>
              <a:gd name="connsiteY53" fmla="*/ 311287 h 625024"/>
              <a:gd name="connsiteX54" fmla="*/ 748988 w 1311788"/>
              <a:gd name="connsiteY54" fmla="*/ 334666 h 625024"/>
              <a:gd name="connsiteX55" fmla="*/ 848585 w 1311788"/>
              <a:gd name="connsiteY55" fmla="*/ 263125 h 625024"/>
              <a:gd name="connsiteX56" fmla="*/ 880848 w 1311788"/>
              <a:gd name="connsiteY56" fmla="*/ 208885 h 625024"/>
              <a:gd name="connsiteX57" fmla="*/ 884589 w 1311788"/>
              <a:gd name="connsiteY57" fmla="*/ 180362 h 625024"/>
              <a:gd name="connsiteX58" fmla="*/ 912176 w 1311788"/>
              <a:gd name="connsiteY58" fmla="*/ 132201 h 625024"/>
              <a:gd name="connsiteX59" fmla="*/ 922463 w 1311788"/>
              <a:gd name="connsiteY59" fmla="*/ 142955 h 625024"/>
              <a:gd name="connsiteX60" fmla="*/ 942102 w 1311788"/>
              <a:gd name="connsiteY60" fmla="*/ 220107 h 625024"/>
              <a:gd name="connsiteX61" fmla="*/ 945843 w 1311788"/>
              <a:gd name="connsiteY61" fmla="*/ 272009 h 625024"/>
              <a:gd name="connsiteX62" fmla="*/ 915450 w 1311788"/>
              <a:gd name="connsiteY62" fmla="*/ 333731 h 625024"/>
              <a:gd name="connsiteX63" fmla="*/ 981847 w 1311788"/>
              <a:gd name="connsiteY63" fmla="*/ 274815 h 625024"/>
              <a:gd name="connsiteX64" fmla="*/ 1023462 w 1311788"/>
              <a:gd name="connsiteY64" fmla="*/ 207015 h 625024"/>
              <a:gd name="connsiteX65" fmla="*/ 1025800 w 1311788"/>
              <a:gd name="connsiteY65" fmla="*/ 182700 h 625024"/>
              <a:gd name="connsiteX66" fmla="*/ 1031879 w 1311788"/>
              <a:gd name="connsiteY66" fmla="*/ 149969 h 625024"/>
              <a:gd name="connsiteX67" fmla="*/ 1061337 w 1311788"/>
              <a:gd name="connsiteY67" fmla="*/ 132668 h 625024"/>
              <a:gd name="connsiteX68" fmla="*/ 1057129 w 1311788"/>
              <a:gd name="connsiteY68" fmla="*/ 161659 h 625024"/>
              <a:gd name="connsiteX69" fmla="*/ 1069286 w 1311788"/>
              <a:gd name="connsiteY69" fmla="*/ 206547 h 625024"/>
              <a:gd name="connsiteX70" fmla="*/ 1083781 w 1311788"/>
              <a:gd name="connsiteY70" fmla="*/ 276218 h 625024"/>
              <a:gd name="connsiteX71" fmla="*/ 1053388 w 1311788"/>
              <a:gd name="connsiteY71" fmla="*/ 330925 h 625024"/>
              <a:gd name="connsiteX72" fmla="*/ 1103887 w 1311788"/>
              <a:gd name="connsiteY72" fmla="*/ 296324 h 625024"/>
              <a:gd name="connsiteX73" fmla="*/ 1166077 w 1311788"/>
              <a:gd name="connsiteY73" fmla="*/ 195325 h 625024"/>
              <a:gd name="connsiteX74" fmla="*/ 1194132 w 1311788"/>
              <a:gd name="connsiteY74" fmla="*/ 176621 h 625024"/>
              <a:gd name="connsiteX75" fmla="*/ 1200678 w 1311788"/>
              <a:gd name="connsiteY75" fmla="*/ 214964 h 625024"/>
              <a:gd name="connsiteX76" fmla="*/ 1151114 w 1311788"/>
              <a:gd name="connsiteY76" fmla="*/ 305208 h 625024"/>
              <a:gd name="connsiteX77" fmla="*/ 1145503 w 1311788"/>
              <a:gd name="connsiteY77" fmla="*/ 325782 h 625024"/>
              <a:gd name="connsiteX78" fmla="*/ 1167479 w 1311788"/>
              <a:gd name="connsiteY78" fmla="*/ 317833 h 625024"/>
              <a:gd name="connsiteX79" fmla="*/ 1245566 w 1311788"/>
              <a:gd name="connsiteY79" fmla="*/ 217769 h 625024"/>
              <a:gd name="connsiteX80" fmla="*/ 1286247 w 1311788"/>
              <a:gd name="connsiteY80" fmla="*/ 175219 h 625024"/>
              <a:gd name="connsiteX81" fmla="*/ 1308691 w 1311788"/>
              <a:gd name="connsiteY81" fmla="*/ 175219 h 625024"/>
              <a:gd name="connsiteX82" fmla="*/ 1304483 w 1311788"/>
              <a:gd name="connsiteY82" fmla="*/ 195793 h 625024"/>
              <a:gd name="connsiteX83" fmla="*/ 1121656 w 1311788"/>
              <a:gd name="connsiteY83" fmla="*/ 494113 h 625024"/>
              <a:gd name="connsiteX84" fmla="*/ 936023 w 1311788"/>
              <a:gd name="connsiteY84" fmla="*/ 617089 h 625024"/>
              <a:gd name="connsiteX85" fmla="*/ 798085 w 1311788"/>
              <a:gd name="connsiteY85" fmla="*/ 597918 h 625024"/>
              <a:gd name="connsiteX86" fmla="*/ 772835 w 1311788"/>
              <a:gd name="connsiteY86" fmla="*/ 565187 h 625024"/>
              <a:gd name="connsiteX87" fmla="*/ 781252 w 1311788"/>
              <a:gd name="connsiteY87" fmla="*/ 543210 h 625024"/>
              <a:gd name="connsiteX88" fmla="*/ 796215 w 1311788"/>
              <a:gd name="connsiteY88" fmla="*/ 555835 h 625024"/>
              <a:gd name="connsiteX89" fmla="*/ 905630 w 1311788"/>
              <a:gd name="connsiteY89" fmla="*/ 611010 h 625024"/>
              <a:gd name="connsiteX90" fmla="*/ 1051518 w 1311788"/>
              <a:gd name="connsiteY90" fmla="*/ 530118 h 625024"/>
              <a:gd name="connsiteX91" fmla="*/ 1177766 w 1311788"/>
              <a:gd name="connsiteY91" fmla="*/ 337004 h 625024"/>
              <a:gd name="connsiteX92" fmla="*/ 1178234 w 1311788"/>
              <a:gd name="connsiteY92" fmla="*/ 328587 h 625024"/>
              <a:gd name="connsiteX93" fmla="*/ 1098276 w 1311788"/>
              <a:gd name="connsiteY93" fmla="*/ 318768 h 625024"/>
              <a:gd name="connsiteX94" fmla="*/ 1064143 w 1311788"/>
              <a:gd name="connsiteY94" fmla="*/ 342615 h 625024"/>
              <a:gd name="connsiteX95" fmla="*/ 1027203 w 1311788"/>
              <a:gd name="connsiteY95" fmla="*/ 346356 h 625024"/>
              <a:gd name="connsiteX96" fmla="*/ 1019254 w 1311788"/>
              <a:gd name="connsiteY96" fmla="*/ 309884 h 625024"/>
              <a:gd name="connsiteX97" fmla="*/ 1033282 w 1311788"/>
              <a:gd name="connsiteY97" fmla="*/ 278088 h 625024"/>
              <a:gd name="connsiteX98" fmla="*/ 1054791 w 1311788"/>
              <a:gd name="connsiteY98" fmla="*/ 236473 h 625024"/>
              <a:gd name="connsiteX99" fmla="*/ 1045906 w 1311788"/>
              <a:gd name="connsiteY99" fmla="*/ 206080 h 625024"/>
              <a:gd name="connsiteX100" fmla="*/ 1026735 w 1311788"/>
              <a:gd name="connsiteY100" fmla="*/ 221978 h 625024"/>
              <a:gd name="connsiteX101" fmla="*/ 948648 w 1311788"/>
              <a:gd name="connsiteY101" fmla="*/ 323444 h 625024"/>
              <a:gd name="connsiteX102" fmla="*/ 911709 w 1311788"/>
              <a:gd name="connsiteY102" fmla="*/ 347759 h 625024"/>
              <a:gd name="connsiteX103" fmla="*/ 876172 w 1311788"/>
              <a:gd name="connsiteY103" fmla="*/ 315963 h 625024"/>
              <a:gd name="connsiteX104" fmla="*/ 902357 w 1311788"/>
              <a:gd name="connsiteY104" fmla="*/ 258917 h 625024"/>
              <a:gd name="connsiteX105" fmla="*/ 914982 w 1311788"/>
              <a:gd name="connsiteY105" fmla="*/ 231329 h 625024"/>
              <a:gd name="connsiteX106" fmla="*/ 904695 w 1311788"/>
              <a:gd name="connsiteY106" fmla="*/ 205612 h 625024"/>
              <a:gd name="connsiteX107" fmla="*/ 886927 w 1311788"/>
              <a:gd name="connsiteY107" fmla="*/ 219172 h 625024"/>
              <a:gd name="connsiteX108" fmla="*/ 805567 w 1311788"/>
              <a:gd name="connsiteY108" fmla="*/ 320639 h 625024"/>
              <a:gd name="connsiteX109" fmla="*/ 749456 w 1311788"/>
              <a:gd name="connsiteY109" fmla="*/ 348694 h 625024"/>
              <a:gd name="connsiteX110" fmla="*/ 670901 w 1311788"/>
              <a:gd name="connsiteY110" fmla="*/ 318768 h 625024"/>
              <a:gd name="connsiteX111" fmla="*/ 648925 w 1311788"/>
              <a:gd name="connsiteY111" fmla="*/ 315963 h 625024"/>
              <a:gd name="connsiteX112" fmla="*/ 596555 w 1311788"/>
              <a:gd name="connsiteY112" fmla="*/ 345888 h 625024"/>
              <a:gd name="connsiteX113" fmla="*/ 556810 w 1311788"/>
              <a:gd name="connsiteY113" fmla="*/ 344018 h 625024"/>
              <a:gd name="connsiteX114" fmla="*/ 551666 w 1311788"/>
              <a:gd name="connsiteY114" fmla="*/ 302870 h 625024"/>
              <a:gd name="connsiteX115" fmla="*/ 592346 w 1311788"/>
              <a:gd name="connsiteY115" fmla="*/ 224315 h 625024"/>
              <a:gd name="connsiteX116" fmla="*/ 619467 w 1311788"/>
              <a:gd name="connsiteY116" fmla="*/ 172881 h 625024"/>
              <a:gd name="connsiteX117" fmla="*/ 618999 w 1311788"/>
              <a:gd name="connsiteY117" fmla="*/ 169140 h 625024"/>
              <a:gd name="connsiteX118" fmla="*/ 388011 w 1311788"/>
              <a:gd name="connsiteY118" fmla="*/ 14836 h 625024"/>
              <a:gd name="connsiteX119" fmla="*/ 343590 w 1311788"/>
              <a:gd name="connsiteY119" fmla="*/ 14836 h 625024"/>
              <a:gd name="connsiteX120" fmla="*/ 331900 w 1311788"/>
              <a:gd name="connsiteY120" fmla="*/ 15304 h 625024"/>
              <a:gd name="connsiteX121" fmla="*/ 93430 w 1311788"/>
              <a:gd name="connsiteY121" fmla="*/ 192519 h 625024"/>
              <a:gd name="connsiteX122" fmla="*/ 93898 w 1311788"/>
              <a:gd name="connsiteY122" fmla="*/ 310352 h 625024"/>
              <a:gd name="connsiteX123" fmla="*/ 108861 w 1311788"/>
              <a:gd name="connsiteY123" fmla="*/ 322977 h 625024"/>
              <a:gd name="connsiteX124" fmla="*/ 114939 w 1311788"/>
              <a:gd name="connsiteY124" fmla="*/ 305208 h 625024"/>
              <a:gd name="connsiteX125" fmla="*/ 184142 w 1311788"/>
              <a:gd name="connsiteY125" fmla="*/ 126590 h 625024"/>
              <a:gd name="connsiteX126" fmla="*/ 285141 w 1311788"/>
              <a:gd name="connsiteY126" fmla="*/ 62530 h 625024"/>
              <a:gd name="connsiteX127" fmla="*/ 359020 w 1311788"/>
              <a:gd name="connsiteY127" fmla="*/ 119108 h 625024"/>
              <a:gd name="connsiteX128" fmla="*/ 347798 w 1311788"/>
              <a:gd name="connsiteY128" fmla="*/ 180830 h 625024"/>
              <a:gd name="connsiteX129" fmla="*/ 176193 w 1311788"/>
              <a:gd name="connsiteY129" fmla="*/ 346356 h 625024"/>
              <a:gd name="connsiteX130" fmla="*/ 162633 w 1311788"/>
              <a:gd name="connsiteY130" fmla="*/ 353837 h 625024"/>
              <a:gd name="connsiteX131" fmla="*/ 176661 w 1311788"/>
              <a:gd name="connsiteY131" fmla="*/ 401999 h 625024"/>
              <a:gd name="connsiteX132" fmla="*/ 206586 w 1311788"/>
              <a:gd name="connsiteY132" fmla="*/ 399661 h 625024"/>
              <a:gd name="connsiteX133" fmla="*/ 330965 w 1311788"/>
              <a:gd name="connsiteY133" fmla="*/ 295389 h 625024"/>
              <a:gd name="connsiteX134" fmla="*/ 530625 w 1311788"/>
              <a:gd name="connsiteY134" fmla="*/ 45697 h 625024"/>
              <a:gd name="connsiteX135" fmla="*/ 521741 w 1311788"/>
              <a:gd name="connsiteY135" fmla="*/ 30267 h 625024"/>
              <a:gd name="connsiteX136" fmla="*/ 388011 w 1311788"/>
              <a:gd name="connsiteY136" fmla="*/ 14836 h 625024"/>
              <a:gd name="connsiteX137" fmla="*/ 344525 w 1311788"/>
              <a:gd name="connsiteY137" fmla="*/ 127057 h 625024"/>
              <a:gd name="connsiteX138" fmla="*/ 326289 w 1311788"/>
              <a:gd name="connsiteY138" fmla="*/ 84974 h 625024"/>
              <a:gd name="connsiteX139" fmla="*/ 277660 w 1311788"/>
              <a:gd name="connsiteY139" fmla="*/ 91521 h 625024"/>
              <a:gd name="connsiteX140" fmla="*/ 254748 w 1311788"/>
              <a:gd name="connsiteY140" fmla="*/ 107886 h 625024"/>
              <a:gd name="connsiteX141" fmla="*/ 155620 w 1311788"/>
              <a:gd name="connsiteY141" fmla="*/ 310352 h 625024"/>
              <a:gd name="connsiteX142" fmla="*/ 179466 w 1311788"/>
              <a:gd name="connsiteY142" fmla="*/ 331861 h 625024"/>
              <a:gd name="connsiteX143" fmla="*/ 344525 w 1311788"/>
              <a:gd name="connsiteY143" fmla="*/ 127057 h 625024"/>
              <a:gd name="connsiteX144" fmla="*/ 734026 w 1311788"/>
              <a:gd name="connsiteY144" fmla="*/ 260787 h 625024"/>
              <a:gd name="connsiteX145" fmla="*/ 798085 w 1311788"/>
              <a:gd name="connsiteY145" fmla="*/ 200468 h 625024"/>
              <a:gd name="connsiteX146" fmla="*/ 798553 w 1311788"/>
              <a:gd name="connsiteY146" fmla="*/ 185038 h 625024"/>
              <a:gd name="connsiteX147" fmla="*/ 781719 w 1311788"/>
              <a:gd name="connsiteY147" fmla="*/ 187844 h 625024"/>
              <a:gd name="connsiteX148" fmla="*/ 729350 w 1311788"/>
              <a:gd name="connsiteY148" fmla="*/ 249565 h 625024"/>
              <a:gd name="connsiteX149" fmla="*/ 734026 w 1311788"/>
              <a:gd name="connsiteY149" fmla="*/ 260787 h 62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311788" h="625024">
                <a:moveTo>
                  <a:pt x="618999" y="169140"/>
                </a:moveTo>
                <a:cubicBezTo>
                  <a:pt x="591411" y="203742"/>
                  <a:pt x="564291" y="238343"/>
                  <a:pt x="536236" y="272477"/>
                </a:cubicBezTo>
                <a:cubicBezTo>
                  <a:pt x="518000" y="294921"/>
                  <a:pt x="497894" y="315495"/>
                  <a:pt x="475917" y="334666"/>
                </a:cubicBezTo>
                <a:cubicBezTo>
                  <a:pt x="464227" y="344953"/>
                  <a:pt x="452070" y="356175"/>
                  <a:pt x="434302" y="347291"/>
                </a:cubicBezTo>
                <a:cubicBezTo>
                  <a:pt x="417469" y="338407"/>
                  <a:pt x="414663" y="322977"/>
                  <a:pt x="413728" y="305676"/>
                </a:cubicBezTo>
                <a:cubicBezTo>
                  <a:pt x="411858" y="258917"/>
                  <a:pt x="430561" y="217769"/>
                  <a:pt x="448797" y="176154"/>
                </a:cubicBezTo>
                <a:cubicBezTo>
                  <a:pt x="450200" y="173348"/>
                  <a:pt x="451603" y="170543"/>
                  <a:pt x="449732" y="165399"/>
                </a:cubicBezTo>
                <a:cubicBezTo>
                  <a:pt x="443186" y="173816"/>
                  <a:pt x="436640" y="182233"/>
                  <a:pt x="430094" y="191117"/>
                </a:cubicBezTo>
                <a:cubicBezTo>
                  <a:pt x="423080" y="200468"/>
                  <a:pt x="415598" y="209353"/>
                  <a:pt x="408584" y="218704"/>
                </a:cubicBezTo>
                <a:cubicBezTo>
                  <a:pt x="366969" y="271074"/>
                  <a:pt x="326757" y="324847"/>
                  <a:pt x="275322" y="368332"/>
                </a:cubicBezTo>
                <a:cubicBezTo>
                  <a:pt x="252878" y="387036"/>
                  <a:pt x="229966" y="403869"/>
                  <a:pt x="202846" y="415091"/>
                </a:cubicBezTo>
                <a:cubicBezTo>
                  <a:pt x="186013" y="422105"/>
                  <a:pt x="187883" y="429119"/>
                  <a:pt x="197702" y="440341"/>
                </a:cubicBezTo>
                <a:cubicBezTo>
                  <a:pt x="240721" y="491308"/>
                  <a:pt x="330497" y="499257"/>
                  <a:pt x="382400" y="456239"/>
                </a:cubicBezTo>
                <a:cubicBezTo>
                  <a:pt x="388011" y="451563"/>
                  <a:pt x="391284" y="443146"/>
                  <a:pt x="403909" y="445484"/>
                </a:cubicBezTo>
                <a:cubicBezTo>
                  <a:pt x="377724" y="479151"/>
                  <a:pt x="344057" y="493646"/>
                  <a:pt x="305248" y="496919"/>
                </a:cubicBezTo>
                <a:cubicBezTo>
                  <a:pt x="252878" y="501127"/>
                  <a:pt x="208924" y="482424"/>
                  <a:pt x="172920" y="444549"/>
                </a:cubicBezTo>
                <a:cubicBezTo>
                  <a:pt x="162633" y="433327"/>
                  <a:pt x="153282" y="428651"/>
                  <a:pt x="136916" y="430522"/>
                </a:cubicBezTo>
                <a:cubicBezTo>
                  <a:pt x="96236" y="435665"/>
                  <a:pt x="57426" y="428184"/>
                  <a:pt x="24695" y="401999"/>
                </a:cubicBezTo>
                <a:cubicBezTo>
                  <a:pt x="16746" y="395453"/>
                  <a:pt x="9265" y="388439"/>
                  <a:pt x="4589" y="379555"/>
                </a:cubicBezTo>
                <a:cubicBezTo>
                  <a:pt x="-1958" y="366930"/>
                  <a:pt x="-2893" y="353837"/>
                  <a:pt x="11135" y="347759"/>
                </a:cubicBezTo>
                <a:cubicBezTo>
                  <a:pt x="25630" y="341212"/>
                  <a:pt x="24227" y="357110"/>
                  <a:pt x="27500" y="364124"/>
                </a:cubicBezTo>
                <a:cubicBezTo>
                  <a:pt x="47139" y="400596"/>
                  <a:pt x="95301" y="424911"/>
                  <a:pt x="135981" y="417429"/>
                </a:cubicBezTo>
                <a:cubicBezTo>
                  <a:pt x="146268" y="415559"/>
                  <a:pt x="146735" y="411818"/>
                  <a:pt x="142995" y="403401"/>
                </a:cubicBezTo>
                <a:cubicBezTo>
                  <a:pt x="136916" y="390777"/>
                  <a:pt x="131772" y="377684"/>
                  <a:pt x="126162" y="364592"/>
                </a:cubicBezTo>
                <a:cubicBezTo>
                  <a:pt x="123356" y="357578"/>
                  <a:pt x="119148" y="352902"/>
                  <a:pt x="111199" y="351032"/>
                </a:cubicBezTo>
                <a:cubicBezTo>
                  <a:pt x="39190" y="335601"/>
                  <a:pt x="25630" y="271542"/>
                  <a:pt x="37320" y="216366"/>
                </a:cubicBezTo>
                <a:cubicBezTo>
                  <a:pt x="57894" y="120043"/>
                  <a:pt x="120083" y="58322"/>
                  <a:pt x="210795" y="24188"/>
                </a:cubicBezTo>
                <a:cubicBezTo>
                  <a:pt x="285609" y="-3867"/>
                  <a:pt x="363696" y="-1529"/>
                  <a:pt x="441783" y="2211"/>
                </a:cubicBezTo>
                <a:cubicBezTo>
                  <a:pt x="492283" y="4549"/>
                  <a:pt x="540444" y="26993"/>
                  <a:pt x="591879" y="17174"/>
                </a:cubicBezTo>
                <a:cubicBezTo>
                  <a:pt x="602166" y="15304"/>
                  <a:pt x="611985" y="20915"/>
                  <a:pt x="616661" y="31202"/>
                </a:cubicBezTo>
                <a:cubicBezTo>
                  <a:pt x="620402" y="39151"/>
                  <a:pt x="617129" y="47100"/>
                  <a:pt x="611050" y="52243"/>
                </a:cubicBezTo>
                <a:cubicBezTo>
                  <a:pt x="603101" y="59725"/>
                  <a:pt x="593282" y="58322"/>
                  <a:pt x="585333" y="52243"/>
                </a:cubicBezTo>
                <a:cubicBezTo>
                  <a:pt x="574578" y="43827"/>
                  <a:pt x="568499" y="49438"/>
                  <a:pt x="562421" y="57854"/>
                </a:cubicBezTo>
                <a:cubicBezTo>
                  <a:pt x="510051" y="131266"/>
                  <a:pt x="470774" y="211223"/>
                  <a:pt x="444589" y="297727"/>
                </a:cubicBezTo>
                <a:cubicBezTo>
                  <a:pt x="444121" y="299130"/>
                  <a:pt x="443653" y="300532"/>
                  <a:pt x="443653" y="302403"/>
                </a:cubicBezTo>
                <a:cubicBezTo>
                  <a:pt x="443186" y="313157"/>
                  <a:pt x="437107" y="326717"/>
                  <a:pt x="447394" y="332796"/>
                </a:cubicBezTo>
                <a:cubicBezTo>
                  <a:pt x="460019" y="340277"/>
                  <a:pt x="468436" y="326717"/>
                  <a:pt x="476385" y="319236"/>
                </a:cubicBezTo>
                <a:cubicBezTo>
                  <a:pt x="523143" y="272945"/>
                  <a:pt x="561486" y="220107"/>
                  <a:pt x="600763" y="167737"/>
                </a:cubicBezTo>
                <a:cubicBezTo>
                  <a:pt x="633027" y="125187"/>
                  <a:pt x="661082" y="78896"/>
                  <a:pt x="701295" y="42424"/>
                </a:cubicBezTo>
                <a:cubicBezTo>
                  <a:pt x="723739" y="21850"/>
                  <a:pt x="748521" y="6887"/>
                  <a:pt x="779849" y="5017"/>
                </a:cubicBezTo>
                <a:cubicBezTo>
                  <a:pt x="797150" y="4082"/>
                  <a:pt x="811645" y="8758"/>
                  <a:pt x="823802" y="31202"/>
                </a:cubicBezTo>
                <a:cubicBezTo>
                  <a:pt x="802761" y="20915"/>
                  <a:pt x="786863" y="10160"/>
                  <a:pt x="769095" y="25123"/>
                </a:cubicBezTo>
                <a:cubicBezTo>
                  <a:pt x="755067" y="36813"/>
                  <a:pt x="742910" y="49905"/>
                  <a:pt x="734026" y="65336"/>
                </a:cubicBezTo>
                <a:cubicBezTo>
                  <a:pt x="713452" y="99937"/>
                  <a:pt x="693813" y="135474"/>
                  <a:pt x="674174" y="171011"/>
                </a:cubicBezTo>
                <a:cubicBezTo>
                  <a:pt x="648457" y="216366"/>
                  <a:pt x="623207" y="262190"/>
                  <a:pt x="597957" y="307546"/>
                </a:cubicBezTo>
                <a:cubicBezTo>
                  <a:pt x="594217" y="314092"/>
                  <a:pt x="586736" y="322041"/>
                  <a:pt x="593282" y="328587"/>
                </a:cubicBezTo>
                <a:cubicBezTo>
                  <a:pt x="600763" y="336537"/>
                  <a:pt x="609647" y="328587"/>
                  <a:pt x="616661" y="325314"/>
                </a:cubicBezTo>
                <a:cubicBezTo>
                  <a:pt x="642846" y="312222"/>
                  <a:pt x="663420" y="295856"/>
                  <a:pt x="674174" y="264996"/>
                </a:cubicBezTo>
                <a:cubicBezTo>
                  <a:pt x="691475" y="214964"/>
                  <a:pt x="727947" y="182233"/>
                  <a:pt x="781252" y="170543"/>
                </a:cubicBezTo>
                <a:cubicBezTo>
                  <a:pt x="784993" y="169608"/>
                  <a:pt x="788733" y="169140"/>
                  <a:pt x="792942" y="169140"/>
                </a:cubicBezTo>
                <a:cubicBezTo>
                  <a:pt x="811645" y="168673"/>
                  <a:pt x="830816" y="170075"/>
                  <a:pt x="838298" y="189714"/>
                </a:cubicBezTo>
                <a:cubicBezTo>
                  <a:pt x="845311" y="208885"/>
                  <a:pt x="834089" y="224783"/>
                  <a:pt x="820062" y="236940"/>
                </a:cubicBezTo>
                <a:cubicBezTo>
                  <a:pt x="795747" y="257514"/>
                  <a:pt x="765822" y="266866"/>
                  <a:pt x="735428" y="273880"/>
                </a:cubicBezTo>
                <a:cubicBezTo>
                  <a:pt x="712984" y="279023"/>
                  <a:pt x="703165" y="292116"/>
                  <a:pt x="706905" y="311287"/>
                </a:cubicBezTo>
                <a:cubicBezTo>
                  <a:pt x="710179" y="329055"/>
                  <a:pt x="727012" y="338407"/>
                  <a:pt x="748988" y="334666"/>
                </a:cubicBezTo>
                <a:cubicBezTo>
                  <a:pt x="793877" y="327185"/>
                  <a:pt x="823802" y="298194"/>
                  <a:pt x="848585" y="263125"/>
                </a:cubicBezTo>
                <a:cubicBezTo>
                  <a:pt x="860742" y="245825"/>
                  <a:pt x="870094" y="227121"/>
                  <a:pt x="880848" y="208885"/>
                </a:cubicBezTo>
                <a:cubicBezTo>
                  <a:pt x="885992" y="200001"/>
                  <a:pt x="887862" y="191584"/>
                  <a:pt x="884589" y="180362"/>
                </a:cubicBezTo>
                <a:cubicBezTo>
                  <a:pt x="878978" y="162126"/>
                  <a:pt x="893940" y="137812"/>
                  <a:pt x="912176" y="132201"/>
                </a:cubicBezTo>
                <a:cubicBezTo>
                  <a:pt x="922931" y="128928"/>
                  <a:pt x="926672" y="135474"/>
                  <a:pt x="922463" y="142955"/>
                </a:cubicBezTo>
                <a:cubicBezTo>
                  <a:pt x="905163" y="175219"/>
                  <a:pt x="910774" y="198598"/>
                  <a:pt x="942102" y="220107"/>
                </a:cubicBezTo>
                <a:cubicBezTo>
                  <a:pt x="958935" y="231797"/>
                  <a:pt x="954259" y="253306"/>
                  <a:pt x="945843" y="272009"/>
                </a:cubicBezTo>
                <a:cubicBezTo>
                  <a:pt x="937426" y="290713"/>
                  <a:pt x="922931" y="307078"/>
                  <a:pt x="915450" y="333731"/>
                </a:cubicBezTo>
                <a:cubicBezTo>
                  <a:pt x="946310" y="318301"/>
                  <a:pt x="965482" y="297259"/>
                  <a:pt x="981847" y="274815"/>
                </a:cubicBezTo>
                <a:cubicBezTo>
                  <a:pt x="997277" y="253773"/>
                  <a:pt x="1009902" y="229926"/>
                  <a:pt x="1023462" y="207015"/>
                </a:cubicBezTo>
                <a:cubicBezTo>
                  <a:pt x="1028138" y="199533"/>
                  <a:pt x="1030009" y="191584"/>
                  <a:pt x="1025800" y="182700"/>
                </a:cubicBezTo>
                <a:cubicBezTo>
                  <a:pt x="1020189" y="170543"/>
                  <a:pt x="1024398" y="159321"/>
                  <a:pt x="1031879" y="149969"/>
                </a:cubicBezTo>
                <a:cubicBezTo>
                  <a:pt x="1039360" y="140617"/>
                  <a:pt x="1050115" y="126590"/>
                  <a:pt x="1061337" y="132668"/>
                </a:cubicBezTo>
                <a:cubicBezTo>
                  <a:pt x="1072092" y="138279"/>
                  <a:pt x="1061805" y="152774"/>
                  <a:pt x="1057129" y="161659"/>
                </a:cubicBezTo>
                <a:cubicBezTo>
                  <a:pt x="1047777" y="181297"/>
                  <a:pt x="1051050" y="193922"/>
                  <a:pt x="1069286" y="206547"/>
                </a:cubicBezTo>
                <a:cubicBezTo>
                  <a:pt x="1095938" y="225251"/>
                  <a:pt x="1099212" y="246292"/>
                  <a:pt x="1083781" y="276218"/>
                </a:cubicBezTo>
                <a:cubicBezTo>
                  <a:pt x="1074897" y="293518"/>
                  <a:pt x="1065078" y="309884"/>
                  <a:pt x="1053388" y="330925"/>
                </a:cubicBezTo>
                <a:cubicBezTo>
                  <a:pt x="1077703" y="323912"/>
                  <a:pt x="1090795" y="309884"/>
                  <a:pt x="1103887" y="296324"/>
                </a:cubicBezTo>
                <a:cubicBezTo>
                  <a:pt x="1131475" y="266866"/>
                  <a:pt x="1146438" y="229459"/>
                  <a:pt x="1166077" y="195325"/>
                </a:cubicBezTo>
                <a:cubicBezTo>
                  <a:pt x="1172155" y="184571"/>
                  <a:pt x="1175428" y="166802"/>
                  <a:pt x="1194132" y="176621"/>
                </a:cubicBezTo>
                <a:cubicBezTo>
                  <a:pt x="1211900" y="185973"/>
                  <a:pt x="1208159" y="200936"/>
                  <a:pt x="1200678" y="214964"/>
                </a:cubicBezTo>
                <a:cubicBezTo>
                  <a:pt x="1184780" y="245357"/>
                  <a:pt x="1167479" y="274815"/>
                  <a:pt x="1151114" y="305208"/>
                </a:cubicBezTo>
                <a:cubicBezTo>
                  <a:pt x="1147373" y="311754"/>
                  <a:pt x="1138957" y="320171"/>
                  <a:pt x="1145503" y="325782"/>
                </a:cubicBezTo>
                <a:cubicBezTo>
                  <a:pt x="1153452" y="332328"/>
                  <a:pt x="1160933" y="322509"/>
                  <a:pt x="1167479" y="317833"/>
                </a:cubicBezTo>
                <a:cubicBezTo>
                  <a:pt x="1204886" y="293051"/>
                  <a:pt x="1224993" y="255644"/>
                  <a:pt x="1245566" y="217769"/>
                </a:cubicBezTo>
                <a:cubicBezTo>
                  <a:pt x="1255386" y="200001"/>
                  <a:pt x="1264738" y="181297"/>
                  <a:pt x="1286247" y="175219"/>
                </a:cubicBezTo>
                <a:cubicBezTo>
                  <a:pt x="1293728" y="172881"/>
                  <a:pt x="1302612" y="169608"/>
                  <a:pt x="1308691" y="175219"/>
                </a:cubicBezTo>
                <a:cubicBezTo>
                  <a:pt x="1316172" y="182233"/>
                  <a:pt x="1308223" y="189714"/>
                  <a:pt x="1304483" y="195793"/>
                </a:cubicBezTo>
                <a:cubicBezTo>
                  <a:pt x="1246969" y="297259"/>
                  <a:pt x="1198808" y="404337"/>
                  <a:pt x="1121656" y="494113"/>
                </a:cubicBezTo>
                <a:cubicBezTo>
                  <a:pt x="1071624" y="552562"/>
                  <a:pt x="1012708" y="599321"/>
                  <a:pt x="936023" y="617089"/>
                </a:cubicBezTo>
                <a:cubicBezTo>
                  <a:pt x="887862" y="628311"/>
                  <a:pt x="840168" y="632052"/>
                  <a:pt x="798085" y="597918"/>
                </a:cubicBezTo>
                <a:cubicBezTo>
                  <a:pt x="787330" y="589034"/>
                  <a:pt x="776109" y="579682"/>
                  <a:pt x="772835" y="565187"/>
                </a:cubicBezTo>
                <a:cubicBezTo>
                  <a:pt x="770965" y="556303"/>
                  <a:pt x="772368" y="546951"/>
                  <a:pt x="781252" y="543210"/>
                </a:cubicBezTo>
                <a:cubicBezTo>
                  <a:pt x="792474" y="538534"/>
                  <a:pt x="793409" y="549289"/>
                  <a:pt x="796215" y="555835"/>
                </a:cubicBezTo>
                <a:cubicBezTo>
                  <a:pt x="817256" y="600256"/>
                  <a:pt x="855598" y="618959"/>
                  <a:pt x="905630" y="611010"/>
                </a:cubicBezTo>
                <a:cubicBezTo>
                  <a:pt x="964079" y="601659"/>
                  <a:pt x="1012708" y="575006"/>
                  <a:pt x="1051518" y="530118"/>
                </a:cubicBezTo>
                <a:cubicBezTo>
                  <a:pt x="1102017" y="471202"/>
                  <a:pt x="1139892" y="403869"/>
                  <a:pt x="1177766" y="337004"/>
                </a:cubicBezTo>
                <a:cubicBezTo>
                  <a:pt x="1179169" y="334666"/>
                  <a:pt x="1181039" y="331393"/>
                  <a:pt x="1178234" y="328587"/>
                </a:cubicBezTo>
                <a:cubicBezTo>
                  <a:pt x="1113239" y="357578"/>
                  <a:pt x="1113239" y="357578"/>
                  <a:pt x="1098276" y="318768"/>
                </a:cubicBezTo>
                <a:cubicBezTo>
                  <a:pt x="1086587" y="327185"/>
                  <a:pt x="1075832" y="335134"/>
                  <a:pt x="1064143" y="342615"/>
                </a:cubicBezTo>
                <a:cubicBezTo>
                  <a:pt x="1052453" y="350097"/>
                  <a:pt x="1039828" y="355708"/>
                  <a:pt x="1027203" y="346356"/>
                </a:cubicBezTo>
                <a:cubicBezTo>
                  <a:pt x="1014111" y="337004"/>
                  <a:pt x="1016916" y="322977"/>
                  <a:pt x="1019254" y="309884"/>
                </a:cubicBezTo>
                <a:cubicBezTo>
                  <a:pt x="1021124" y="298194"/>
                  <a:pt x="1027671" y="288375"/>
                  <a:pt x="1033282" y="278088"/>
                </a:cubicBezTo>
                <a:cubicBezTo>
                  <a:pt x="1040763" y="264528"/>
                  <a:pt x="1048712" y="250968"/>
                  <a:pt x="1054791" y="236473"/>
                </a:cubicBezTo>
                <a:cubicBezTo>
                  <a:pt x="1059467" y="225251"/>
                  <a:pt x="1059467" y="211691"/>
                  <a:pt x="1045906" y="206080"/>
                </a:cubicBezTo>
                <a:cubicBezTo>
                  <a:pt x="1033749" y="200936"/>
                  <a:pt x="1031411" y="214496"/>
                  <a:pt x="1026735" y="221978"/>
                </a:cubicBezTo>
                <a:cubicBezTo>
                  <a:pt x="1004291" y="258449"/>
                  <a:pt x="981379" y="294454"/>
                  <a:pt x="948648" y="323444"/>
                </a:cubicBezTo>
                <a:cubicBezTo>
                  <a:pt x="937426" y="333263"/>
                  <a:pt x="926204" y="343083"/>
                  <a:pt x="911709" y="347759"/>
                </a:cubicBezTo>
                <a:cubicBezTo>
                  <a:pt x="887862" y="355708"/>
                  <a:pt x="870561" y="340745"/>
                  <a:pt x="876172" y="315963"/>
                </a:cubicBezTo>
                <a:cubicBezTo>
                  <a:pt x="880848" y="295389"/>
                  <a:pt x="892538" y="277153"/>
                  <a:pt x="902357" y="258917"/>
                </a:cubicBezTo>
                <a:cubicBezTo>
                  <a:pt x="907033" y="250033"/>
                  <a:pt x="912176" y="241149"/>
                  <a:pt x="914982" y="231329"/>
                </a:cubicBezTo>
                <a:cubicBezTo>
                  <a:pt x="917788" y="221042"/>
                  <a:pt x="915917" y="210288"/>
                  <a:pt x="904695" y="205612"/>
                </a:cubicBezTo>
                <a:cubicBezTo>
                  <a:pt x="893005" y="200468"/>
                  <a:pt x="890668" y="212626"/>
                  <a:pt x="886927" y="219172"/>
                </a:cubicBezTo>
                <a:cubicBezTo>
                  <a:pt x="864015" y="256579"/>
                  <a:pt x="840636" y="293051"/>
                  <a:pt x="805567" y="320639"/>
                </a:cubicBezTo>
                <a:cubicBezTo>
                  <a:pt x="788733" y="333731"/>
                  <a:pt x="770030" y="343083"/>
                  <a:pt x="749456" y="348694"/>
                </a:cubicBezTo>
                <a:cubicBezTo>
                  <a:pt x="716725" y="357110"/>
                  <a:pt x="689137" y="347291"/>
                  <a:pt x="670901" y="318768"/>
                </a:cubicBezTo>
                <a:cubicBezTo>
                  <a:pt x="663420" y="306611"/>
                  <a:pt x="657809" y="309416"/>
                  <a:pt x="648925" y="315963"/>
                </a:cubicBezTo>
                <a:cubicBezTo>
                  <a:pt x="633027" y="328120"/>
                  <a:pt x="616193" y="339810"/>
                  <a:pt x="596555" y="345888"/>
                </a:cubicBezTo>
                <a:cubicBezTo>
                  <a:pt x="582995" y="350564"/>
                  <a:pt x="569435" y="355240"/>
                  <a:pt x="556810" y="344018"/>
                </a:cubicBezTo>
                <a:cubicBezTo>
                  <a:pt x="543717" y="331861"/>
                  <a:pt x="546991" y="316898"/>
                  <a:pt x="551666" y="302870"/>
                </a:cubicBezTo>
                <a:cubicBezTo>
                  <a:pt x="561486" y="274815"/>
                  <a:pt x="579254" y="250500"/>
                  <a:pt x="592346" y="224315"/>
                </a:cubicBezTo>
                <a:cubicBezTo>
                  <a:pt x="601231" y="207015"/>
                  <a:pt x="610582" y="190182"/>
                  <a:pt x="619467" y="172881"/>
                </a:cubicBezTo>
                <a:cubicBezTo>
                  <a:pt x="622272" y="171946"/>
                  <a:pt x="620402" y="170543"/>
                  <a:pt x="618999" y="169140"/>
                </a:cubicBezTo>
                <a:close/>
                <a:moveTo>
                  <a:pt x="388011" y="14836"/>
                </a:moveTo>
                <a:cubicBezTo>
                  <a:pt x="371645" y="14836"/>
                  <a:pt x="357618" y="14836"/>
                  <a:pt x="343590" y="14836"/>
                </a:cubicBezTo>
                <a:cubicBezTo>
                  <a:pt x="339849" y="14836"/>
                  <a:pt x="335641" y="14836"/>
                  <a:pt x="331900" y="15304"/>
                </a:cubicBezTo>
                <a:cubicBezTo>
                  <a:pt x="215471" y="24656"/>
                  <a:pt x="135981" y="84974"/>
                  <a:pt x="93430" y="192519"/>
                </a:cubicBezTo>
                <a:cubicBezTo>
                  <a:pt x="78468" y="230862"/>
                  <a:pt x="74727" y="271074"/>
                  <a:pt x="93898" y="310352"/>
                </a:cubicBezTo>
                <a:cubicBezTo>
                  <a:pt x="96703" y="316430"/>
                  <a:pt x="101379" y="324379"/>
                  <a:pt x="108861" y="322977"/>
                </a:cubicBezTo>
                <a:cubicBezTo>
                  <a:pt x="118213" y="321106"/>
                  <a:pt x="114939" y="311754"/>
                  <a:pt x="114939" y="305208"/>
                </a:cubicBezTo>
                <a:cubicBezTo>
                  <a:pt x="114004" y="236473"/>
                  <a:pt x="139721" y="177089"/>
                  <a:pt x="184142" y="126590"/>
                </a:cubicBezTo>
                <a:cubicBezTo>
                  <a:pt x="211262" y="95729"/>
                  <a:pt x="243993" y="71414"/>
                  <a:pt x="285141" y="62530"/>
                </a:cubicBezTo>
                <a:cubicBezTo>
                  <a:pt x="325821" y="53646"/>
                  <a:pt x="355747" y="77493"/>
                  <a:pt x="359020" y="119108"/>
                </a:cubicBezTo>
                <a:cubicBezTo>
                  <a:pt x="360423" y="140617"/>
                  <a:pt x="355747" y="161191"/>
                  <a:pt x="347798" y="180830"/>
                </a:cubicBezTo>
                <a:cubicBezTo>
                  <a:pt x="315067" y="261255"/>
                  <a:pt x="263165" y="321574"/>
                  <a:pt x="176193" y="346356"/>
                </a:cubicBezTo>
                <a:cubicBezTo>
                  <a:pt x="171050" y="347759"/>
                  <a:pt x="163569" y="347759"/>
                  <a:pt x="162633" y="353837"/>
                </a:cubicBezTo>
                <a:cubicBezTo>
                  <a:pt x="160295" y="371606"/>
                  <a:pt x="165907" y="388439"/>
                  <a:pt x="176661" y="401999"/>
                </a:cubicBezTo>
                <a:cubicBezTo>
                  <a:pt x="185545" y="412753"/>
                  <a:pt x="196767" y="403869"/>
                  <a:pt x="206586" y="399661"/>
                </a:cubicBezTo>
                <a:cubicBezTo>
                  <a:pt x="257554" y="376281"/>
                  <a:pt x="294961" y="336537"/>
                  <a:pt x="330965" y="295389"/>
                </a:cubicBezTo>
                <a:cubicBezTo>
                  <a:pt x="401571" y="215431"/>
                  <a:pt x="456278" y="122849"/>
                  <a:pt x="530625" y="45697"/>
                </a:cubicBezTo>
                <a:cubicBezTo>
                  <a:pt x="543250" y="32605"/>
                  <a:pt x="528755" y="31669"/>
                  <a:pt x="521741" y="30267"/>
                </a:cubicBezTo>
                <a:cubicBezTo>
                  <a:pt x="477320" y="19512"/>
                  <a:pt x="431964" y="12031"/>
                  <a:pt x="388011" y="14836"/>
                </a:cubicBezTo>
                <a:close/>
                <a:moveTo>
                  <a:pt x="344525" y="127057"/>
                </a:moveTo>
                <a:cubicBezTo>
                  <a:pt x="344993" y="112094"/>
                  <a:pt x="343590" y="94326"/>
                  <a:pt x="326289" y="84974"/>
                </a:cubicBezTo>
                <a:cubicBezTo>
                  <a:pt x="309456" y="75623"/>
                  <a:pt x="293090" y="82636"/>
                  <a:pt x="277660" y="91521"/>
                </a:cubicBezTo>
                <a:cubicBezTo>
                  <a:pt x="269711" y="96197"/>
                  <a:pt x="261762" y="101807"/>
                  <a:pt x="254748" y="107886"/>
                </a:cubicBezTo>
                <a:cubicBezTo>
                  <a:pt x="193494" y="161659"/>
                  <a:pt x="162633" y="229926"/>
                  <a:pt x="155620" y="310352"/>
                </a:cubicBezTo>
                <a:cubicBezTo>
                  <a:pt x="153749" y="331393"/>
                  <a:pt x="159360" y="336069"/>
                  <a:pt x="179466" y="331861"/>
                </a:cubicBezTo>
                <a:cubicBezTo>
                  <a:pt x="258489" y="314560"/>
                  <a:pt x="343122" y="210755"/>
                  <a:pt x="344525" y="127057"/>
                </a:cubicBezTo>
                <a:close/>
                <a:moveTo>
                  <a:pt x="734026" y="260787"/>
                </a:moveTo>
                <a:cubicBezTo>
                  <a:pt x="751794" y="261255"/>
                  <a:pt x="790604" y="225251"/>
                  <a:pt x="798085" y="200468"/>
                </a:cubicBezTo>
                <a:cubicBezTo>
                  <a:pt x="799488" y="195325"/>
                  <a:pt x="803229" y="189714"/>
                  <a:pt x="798553" y="185038"/>
                </a:cubicBezTo>
                <a:cubicBezTo>
                  <a:pt x="792474" y="179427"/>
                  <a:pt x="786395" y="184571"/>
                  <a:pt x="781719" y="187844"/>
                </a:cubicBezTo>
                <a:cubicBezTo>
                  <a:pt x="758340" y="203274"/>
                  <a:pt x="743845" y="226186"/>
                  <a:pt x="729350" y="249565"/>
                </a:cubicBezTo>
                <a:cubicBezTo>
                  <a:pt x="725609" y="254709"/>
                  <a:pt x="724674" y="260320"/>
                  <a:pt x="734026" y="260787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 w="46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D659979A-7417-4DCF-81E9-20FE9B4765E6}"/>
              </a:ext>
            </a:extLst>
          </p:cNvPr>
          <p:cNvGrpSpPr/>
          <p:nvPr/>
        </p:nvGrpSpPr>
        <p:grpSpPr>
          <a:xfrm>
            <a:off x="599059" y="5399355"/>
            <a:ext cx="3631119" cy="1136248"/>
            <a:chOff x="1466686" y="6044721"/>
            <a:chExt cx="1930979" cy="604241"/>
          </a:xfrm>
          <a:solidFill>
            <a:schemeClr val="accent4">
              <a:lumMod val="50000"/>
            </a:schemeClr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D7B582A-B388-4D3D-BF67-E25AFF34C1BC}"/>
                </a:ext>
              </a:extLst>
            </p:cNvPr>
            <p:cNvSpPr/>
            <p:nvPr/>
          </p:nvSpPr>
          <p:spPr>
            <a:xfrm>
              <a:off x="1466686" y="6045275"/>
              <a:ext cx="1195827" cy="603687"/>
            </a:xfrm>
            <a:custGeom>
              <a:avLst/>
              <a:gdLst>
                <a:gd name="connsiteX0" fmla="*/ 83280 w 1195827"/>
                <a:gd name="connsiteY0" fmla="*/ 436427 h 603687"/>
                <a:gd name="connsiteX1" fmla="*/ 97775 w 1195827"/>
                <a:gd name="connsiteY1" fmla="*/ 319530 h 603687"/>
                <a:gd name="connsiteX2" fmla="*/ 204853 w 1195827"/>
                <a:gd name="connsiteY2" fmla="*/ 187670 h 603687"/>
                <a:gd name="connsiteX3" fmla="*/ 212802 w 1195827"/>
                <a:gd name="connsiteY3" fmla="*/ 182994 h 603687"/>
                <a:gd name="connsiteX4" fmla="*/ 303046 w 1195827"/>
                <a:gd name="connsiteY4" fmla="*/ 179254 h 603687"/>
                <a:gd name="connsiteX5" fmla="*/ 320347 w 1195827"/>
                <a:gd name="connsiteY5" fmla="*/ 265290 h 603687"/>
                <a:gd name="connsiteX6" fmla="*/ 146405 w 1195827"/>
                <a:gd name="connsiteY6" fmla="*/ 451390 h 603687"/>
                <a:gd name="connsiteX7" fmla="*/ 128636 w 1195827"/>
                <a:gd name="connsiteY7" fmla="*/ 472899 h 603687"/>
                <a:gd name="connsiteX8" fmla="*/ 329231 w 1195827"/>
                <a:gd name="connsiteY8" fmla="*/ 574365 h 603687"/>
                <a:gd name="connsiteX9" fmla="*/ 367106 w 1195827"/>
                <a:gd name="connsiteY9" fmla="*/ 546310 h 603687"/>
                <a:gd name="connsiteX10" fmla="*/ 350740 w 1195827"/>
                <a:gd name="connsiteY10" fmla="*/ 572027 h 603687"/>
                <a:gd name="connsiteX11" fmla="*/ 136118 w 1195827"/>
                <a:gd name="connsiteY11" fmla="*/ 547713 h 603687"/>
                <a:gd name="connsiteX12" fmla="*/ 95437 w 1195827"/>
                <a:gd name="connsiteY12" fmla="*/ 477107 h 603687"/>
                <a:gd name="connsiteX13" fmla="*/ 73461 w 1195827"/>
                <a:gd name="connsiteY13" fmla="*/ 456066 h 603687"/>
                <a:gd name="connsiteX14" fmla="*/ 1452 w 1195827"/>
                <a:gd name="connsiteY14" fmla="*/ 339169 h 603687"/>
                <a:gd name="connsiteX15" fmla="*/ 203450 w 1195827"/>
                <a:gd name="connsiteY15" fmla="*/ 120805 h 603687"/>
                <a:gd name="connsiteX16" fmla="*/ 486341 w 1195827"/>
                <a:gd name="connsiteY16" fmla="*/ 126416 h 603687"/>
                <a:gd name="connsiteX17" fmla="*/ 551803 w 1195827"/>
                <a:gd name="connsiteY17" fmla="*/ 126884 h 603687"/>
                <a:gd name="connsiteX18" fmla="*/ 652802 w 1195827"/>
                <a:gd name="connsiteY18" fmla="*/ 125481 h 603687"/>
                <a:gd name="connsiteX19" fmla="*/ 685533 w 1195827"/>
                <a:gd name="connsiteY19" fmla="*/ 161953 h 603687"/>
                <a:gd name="connsiteX20" fmla="*/ 664492 w 1195827"/>
                <a:gd name="connsiteY20" fmla="*/ 204036 h 603687"/>
                <a:gd name="connsiteX21" fmla="*/ 627552 w 1195827"/>
                <a:gd name="connsiteY21" fmla="*/ 207309 h 603687"/>
                <a:gd name="connsiteX22" fmla="*/ 618200 w 1195827"/>
                <a:gd name="connsiteY22" fmla="*/ 190008 h 603687"/>
                <a:gd name="connsiteX23" fmla="*/ 644386 w 1195827"/>
                <a:gd name="connsiteY23" fmla="*/ 167097 h 603687"/>
                <a:gd name="connsiteX24" fmla="*/ 658881 w 1195827"/>
                <a:gd name="connsiteY24" fmla="*/ 155407 h 603687"/>
                <a:gd name="connsiteX25" fmla="*/ 648126 w 1195827"/>
                <a:gd name="connsiteY25" fmla="*/ 138574 h 603687"/>
                <a:gd name="connsiteX26" fmla="*/ 607446 w 1195827"/>
                <a:gd name="connsiteY26" fmla="*/ 133898 h 603687"/>
                <a:gd name="connsiteX27" fmla="*/ 484938 w 1195827"/>
                <a:gd name="connsiteY27" fmla="*/ 203101 h 603687"/>
                <a:gd name="connsiteX28" fmla="*/ 376925 w 1195827"/>
                <a:gd name="connsiteY28" fmla="*/ 370030 h 603687"/>
                <a:gd name="connsiteX29" fmla="*/ 369911 w 1195827"/>
                <a:gd name="connsiteY29" fmla="*/ 411177 h 603687"/>
                <a:gd name="connsiteX30" fmla="*/ 465299 w 1195827"/>
                <a:gd name="connsiteY30" fmla="*/ 492070 h 603687"/>
                <a:gd name="connsiteX31" fmla="*/ 641580 w 1195827"/>
                <a:gd name="connsiteY31" fmla="*/ 367692 h 603687"/>
                <a:gd name="connsiteX32" fmla="*/ 763620 w 1195827"/>
                <a:gd name="connsiteY32" fmla="*/ 168499 h 603687"/>
                <a:gd name="connsiteX33" fmla="*/ 960475 w 1195827"/>
                <a:gd name="connsiteY33" fmla="*/ 13728 h 603687"/>
                <a:gd name="connsiteX34" fmla="*/ 1066149 w 1195827"/>
                <a:gd name="connsiteY34" fmla="*/ 3441 h 603687"/>
                <a:gd name="connsiteX35" fmla="*/ 1133015 w 1195827"/>
                <a:gd name="connsiteY35" fmla="*/ 44121 h 603687"/>
                <a:gd name="connsiteX36" fmla="*/ 1142366 w 1195827"/>
                <a:gd name="connsiteY36" fmla="*/ 69838 h 603687"/>
                <a:gd name="connsiteX37" fmla="*/ 1131612 w 1195827"/>
                <a:gd name="connsiteY37" fmla="*/ 83866 h 603687"/>
                <a:gd name="connsiteX38" fmla="*/ 1118987 w 1195827"/>
                <a:gd name="connsiteY38" fmla="*/ 73579 h 603687"/>
                <a:gd name="connsiteX39" fmla="*/ 1002558 w 1195827"/>
                <a:gd name="connsiteY39" fmla="*/ 16533 h 603687"/>
                <a:gd name="connsiteX40" fmla="*/ 847786 w 1195827"/>
                <a:gd name="connsiteY40" fmla="*/ 112856 h 603687"/>
                <a:gd name="connsiteX41" fmla="*/ 730421 w 1195827"/>
                <a:gd name="connsiteY41" fmla="*/ 301762 h 603687"/>
                <a:gd name="connsiteX42" fmla="*/ 770166 w 1195827"/>
                <a:gd name="connsiteY42" fmla="*/ 279785 h 603687"/>
                <a:gd name="connsiteX43" fmla="*/ 801027 w 1195827"/>
                <a:gd name="connsiteY43" fmla="*/ 282123 h 603687"/>
                <a:gd name="connsiteX44" fmla="*/ 808509 w 1195827"/>
                <a:gd name="connsiteY44" fmla="*/ 314387 h 603687"/>
                <a:gd name="connsiteX45" fmla="*/ 792143 w 1195827"/>
                <a:gd name="connsiteY45" fmla="*/ 352729 h 603687"/>
                <a:gd name="connsiteX46" fmla="*/ 757074 w 1195827"/>
                <a:gd name="connsiteY46" fmla="*/ 416321 h 603687"/>
                <a:gd name="connsiteX47" fmla="*/ 753333 w 1195827"/>
                <a:gd name="connsiteY47" fmla="*/ 433154 h 603687"/>
                <a:gd name="connsiteX48" fmla="*/ 771569 w 1195827"/>
                <a:gd name="connsiteY48" fmla="*/ 428478 h 603687"/>
                <a:gd name="connsiteX49" fmla="*/ 849189 w 1195827"/>
                <a:gd name="connsiteY49" fmla="*/ 336363 h 603687"/>
                <a:gd name="connsiteX50" fmla="*/ 863216 w 1195827"/>
                <a:gd name="connsiteY50" fmla="*/ 278382 h 603687"/>
                <a:gd name="connsiteX51" fmla="*/ 874438 w 1195827"/>
                <a:gd name="connsiteY51" fmla="*/ 251262 h 603687"/>
                <a:gd name="connsiteX52" fmla="*/ 899688 w 1195827"/>
                <a:gd name="connsiteY52" fmla="*/ 238170 h 603687"/>
                <a:gd name="connsiteX53" fmla="*/ 898285 w 1195827"/>
                <a:gd name="connsiteY53" fmla="*/ 264822 h 603687"/>
                <a:gd name="connsiteX54" fmla="*/ 910443 w 1195827"/>
                <a:gd name="connsiteY54" fmla="*/ 312984 h 603687"/>
                <a:gd name="connsiteX55" fmla="*/ 926341 w 1195827"/>
                <a:gd name="connsiteY55" fmla="*/ 378446 h 603687"/>
                <a:gd name="connsiteX56" fmla="*/ 897350 w 1195827"/>
                <a:gd name="connsiteY56" fmla="*/ 436895 h 603687"/>
                <a:gd name="connsiteX57" fmla="*/ 948318 w 1195827"/>
                <a:gd name="connsiteY57" fmla="*/ 391071 h 603687"/>
                <a:gd name="connsiteX58" fmla="*/ 999752 w 1195827"/>
                <a:gd name="connsiteY58" fmla="*/ 296618 h 603687"/>
                <a:gd name="connsiteX59" fmla="*/ 1025937 w 1195827"/>
                <a:gd name="connsiteY59" fmla="*/ 282123 h 603687"/>
                <a:gd name="connsiteX60" fmla="*/ 1035756 w 1195827"/>
                <a:gd name="connsiteY60" fmla="*/ 315789 h 603687"/>
                <a:gd name="connsiteX61" fmla="*/ 988062 w 1195827"/>
                <a:gd name="connsiteY61" fmla="*/ 404163 h 603687"/>
                <a:gd name="connsiteX62" fmla="*/ 979178 w 1195827"/>
                <a:gd name="connsiteY62" fmla="*/ 432219 h 603687"/>
                <a:gd name="connsiteX63" fmla="*/ 1008636 w 1195827"/>
                <a:gd name="connsiteY63" fmla="*/ 419126 h 603687"/>
                <a:gd name="connsiteX64" fmla="*/ 1025937 w 1195827"/>
                <a:gd name="connsiteY64" fmla="*/ 390136 h 603687"/>
                <a:gd name="connsiteX65" fmla="*/ 1056330 w 1195827"/>
                <a:gd name="connsiteY65" fmla="*/ 348988 h 603687"/>
                <a:gd name="connsiteX66" fmla="*/ 1073631 w 1195827"/>
                <a:gd name="connsiteY66" fmla="*/ 348988 h 603687"/>
                <a:gd name="connsiteX67" fmla="*/ 1069890 w 1195827"/>
                <a:gd name="connsiteY67" fmla="*/ 363483 h 603687"/>
                <a:gd name="connsiteX68" fmla="*/ 1050719 w 1195827"/>
                <a:gd name="connsiteY68" fmla="*/ 390136 h 603687"/>
                <a:gd name="connsiteX69" fmla="*/ 1046043 w 1195827"/>
                <a:gd name="connsiteY69" fmla="*/ 426608 h 603687"/>
                <a:gd name="connsiteX70" fmla="*/ 1092334 w 1195827"/>
                <a:gd name="connsiteY70" fmla="*/ 438297 h 603687"/>
                <a:gd name="connsiteX71" fmla="*/ 1112441 w 1195827"/>
                <a:gd name="connsiteY71" fmla="*/ 402761 h 603687"/>
                <a:gd name="connsiteX72" fmla="*/ 1105427 w 1195827"/>
                <a:gd name="connsiteY72" fmla="*/ 377978 h 603687"/>
                <a:gd name="connsiteX73" fmla="*/ 1093270 w 1195827"/>
                <a:gd name="connsiteY73" fmla="*/ 345247 h 603687"/>
                <a:gd name="connsiteX74" fmla="*/ 1111506 w 1195827"/>
                <a:gd name="connsiteY74" fmla="*/ 284929 h 603687"/>
                <a:gd name="connsiteX75" fmla="*/ 1182111 w 1195827"/>
                <a:gd name="connsiteY75" fmla="*/ 284929 h 603687"/>
                <a:gd name="connsiteX76" fmla="*/ 1195204 w 1195827"/>
                <a:gd name="connsiteY76" fmla="*/ 317660 h 603687"/>
                <a:gd name="connsiteX77" fmla="*/ 1172760 w 1195827"/>
                <a:gd name="connsiteY77" fmla="*/ 341974 h 603687"/>
                <a:gd name="connsiteX78" fmla="*/ 1146575 w 1195827"/>
                <a:gd name="connsiteY78" fmla="*/ 332623 h 603687"/>
                <a:gd name="connsiteX79" fmla="*/ 1155459 w 1195827"/>
                <a:gd name="connsiteY79" fmla="*/ 306438 h 603687"/>
                <a:gd name="connsiteX80" fmla="*/ 1169486 w 1195827"/>
                <a:gd name="connsiteY80" fmla="*/ 293345 h 603687"/>
                <a:gd name="connsiteX81" fmla="*/ 1140029 w 1195827"/>
                <a:gd name="connsiteY81" fmla="*/ 288669 h 603687"/>
                <a:gd name="connsiteX82" fmla="*/ 1128806 w 1195827"/>
                <a:gd name="connsiteY82" fmla="*/ 318127 h 603687"/>
                <a:gd name="connsiteX83" fmla="*/ 1148445 w 1195827"/>
                <a:gd name="connsiteY83" fmla="*/ 370497 h 603687"/>
                <a:gd name="connsiteX84" fmla="*/ 1129274 w 1195827"/>
                <a:gd name="connsiteY84" fmla="*/ 443908 h 603687"/>
                <a:gd name="connsiteX85" fmla="*/ 1041368 w 1195827"/>
                <a:gd name="connsiteY85" fmla="*/ 437362 h 603687"/>
                <a:gd name="connsiteX86" fmla="*/ 1006299 w 1195827"/>
                <a:gd name="connsiteY86" fmla="*/ 434557 h 603687"/>
                <a:gd name="connsiteX87" fmla="*/ 984789 w 1195827"/>
                <a:gd name="connsiteY87" fmla="*/ 448117 h 603687"/>
                <a:gd name="connsiteX88" fmla="*/ 933354 w 1195827"/>
                <a:gd name="connsiteY88" fmla="*/ 430816 h 603687"/>
                <a:gd name="connsiteX89" fmla="*/ 897818 w 1195827"/>
                <a:gd name="connsiteY89" fmla="*/ 452325 h 603687"/>
                <a:gd name="connsiteX90" fmla="*/ 867425 w 1195827"/>
                <a:gd name="connsiteY90" fmla="*/ 450455 h 603687"/>
                <a:gd name="connsiteX91" fmla="*/ 859943 w 1195827"/>
                <a:gd name="connsiteY91" fmla="*/ 420061 h 603687"/>
                <a:gd name="connsiteX92" fmla="*/ 887064 w 1195827"/>
                <a:gd name="connsiteY92" fmla="*/ 363483 h 603687"/>
                <a:gd name="connsiteX93" fmla="*/ 899221 w 1195827"/>
                <a:gd name="connsiteY93" fmla="*/ 331220 h 603687"/>
                <a:gd name="connsiteX94" fmla="*/ 886596 w 1195827"/>
                <a:gd name="connsiteY94" fmla="*/ 311113 h 603687"/>
                <a:gd name="connsiteX95" fmla="*/ 872101 w 1195827"/>
                <a:gd name="connsiteY95" fmla="*/ 323271 h 603687"/>
                <a:gd name="connsiteX96" fmla="*/ 796352 w 1195827"/>
                <a:gd name="connsiteY96" fmla="*/ 423802 h 603687"/>
                <a:gd name="connsiteX97" fmla="*/ 747255 w 1195827"/>
                <a:gd name="connsiteY97" fmla="*/ 454663 h 603687"/>
                <a:gd name="connsiteX98" fmla="*/ 712186 w 1195827"/>
                <a:gd name="connsiteY98" fmla="*/ 428478 h 603687"/>
                <a:gd name="connsiteX99" fmla="*/ 728551 w 1195827"/>
                <a:gd name="connsiteY99" fmla="*/ 380316 h 603687"/>
                <a:gd name="connsiteX100" fmla="*/ 765958 w 1195827"/>
                <a:gd name="connsiteY100" fmla="*/ 312984 h 603687"/>
                <a:gd name="connsiteX101" fmla="*/ 768296 w 1195827"/>
                <a:gd name="connsiteY101" fmla="*/ 298021 h 603687"/>
                <a:gd name="connsiteX102" fmla="*/ 753333 w 1195827"/>
                <a:gd name="connsiteY102" fmla="*/ 300826 h 603687"/>
                <a:gd name="connsiteX103" fmla="*/ 696288 w 1195827"/>
                <a:gd name="connsiteY103" fmla="*/ 361145 h 603687"/>
                <a:gd name="connsiteX104" fmla="*/ 653737 w 1195827"/>
                <a:gd name="connsiteY104" fmla="*/ 436427 h 603687"/>
                <a:gd name="connsiteX105" fmla="*/ 617733 w 1195827"/>
                <a:gd name="connsiteY105" fmla="*/ 439232 h 603687"/>
                <a:gd name="connsiteX106" fmla="*/ 599029 w 1195827"/>
                <a:gd name="connsiteY106" fmla="*/ 437830 h 603687"/>
                <a:gd name="connsiteX107" fmla="*/ 455480 w 1195827"/>
                <a:gd name="connsiteY107" fmla="*/ 511709 h 603687"/>
                <a:gd name="connsiteX108" fmla="*/ 323620 w 1195827"/>
                <a:gd name="connsiteY108" fmla="*/ 400423 h 603687"/>
                <a:gd name="connsiteX109" fmla="*/ 353078 w 1195827"/>
                <a:gd name="connsiteY109" fmla="*/ 307840 h 603687"/>
                <a:gd name="connsiteX110" fmla="*/ 490549 w 1195827"/>
                <a:gd name="connsiteY110" fmla="*/ 157277 h 603687"/>
                <a:gd name="connsiteX111" fmla="*/ 501771 w 1195827"/>
                <a:gd name="connsiteY111" fmla="*/ 144652 h 603687"/>
                <a:gd name="connsiteX112" fmla="*/ 487744 w 1195827"/>
                <a:gd name="connsiteY112" fmla="*/ 138574 h 603687"/>
                <a:gd name="connsiteX113" fmla="*/ 218881 w 1195827"/>
                <a:gd name="connsiteY113" fmla="*/ 141379 h 603687"/>
                <a:gd name="connsiteX114" fmla="*/ 51952 w 1195827"/>
                <a:gd name="connsiteY114" fmla="*/ 336363 h 603687"/>
                <a:gd name="connsiteX115" fmla="*/ 55692 w 1195827"/>
                <a:gd name="connsiteY115" fmla="*/ 403228 h 603687"/>
                <a:gd name="connsiteX116" fmla="*/ 83280 w 1195827"/>
                <a:gd name="connsiteY116" fmla="*/ 436427 h 603687"/>
                <a:gd name="connsiteX117" fmla="*/ 123025 w 1195827"/>
                <a:gd name="connsiteY117" fmla="*/ 401825 h 603687"/>
                <a:gd name="connsiteX118" fmla="*/ 152483 w 1195827"/>
                <a:gd name="connsiteY118" fmla="*/ 435024 h 603687"/>
                <a:gd name="connsiteX119" fmla="*/ 307722 w 1195827"/>
                <a:gd name="connsiteY119" fmla="*/ 256406 h 603687"/>
                <a:gd name="connsiteX120" fmla="*/ 293695 w 1195827"/>
                <a:gd name="connsiteY120" fmla="*/ 192814 h 603687"/>
                <a:gd name="connsiteX121" fmla="*/ 231973 w 1195827"/>
                <a:gd name="connsiteY121" fmla="*/ 206374 h 603687"/>
                <a:gd name="connsiteX122" fmla="*/ 123025 w 1195827"/>
                <a:gd name="connsiteY122" fmla="*/ 401825 h 60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195827" h="603687">
                  <a:moveTo>
                    <a:pt x="83280" y="436427"/>
                  </a:moveTo>
                  <a:cubicBezTo>
                    <a:pt x="76266" y="393409"/>
                    <a:pt x="84215" y="356002"/>
                    <a:pt x="97775" y="319530"/>
                  </a:cubicBezTo>
                  <a:cubicBezTo>
                    <a:pt x="118817" y="263887"/>
                    <a:pt x="154353" y="219466"/>
                    <a:pt x="204853" y="187670"/>
                  </a:cubicBezTo>
                  <a:cubicBezTo>
                    <a:pt x="207658" y="185800"/>
                    <a:pt x="209996" y="184397"/>
                    <a:pt x="212802" y="182994"/>
                  </a:cubicBezTo>
                  <a:cubicBezTo>
                    <a:pt x="242260" y="168032"/>
                    <a:pt x="273121" y="156810"/>
                    <a:pt x="303046" y="179254"/>
                  </a:cubicBezTo>
                  <a:cubicBezTo>
                    <a:pt x="332504" y="201698"/>
                    <a:pt x="329231" y="235364"/>
                    <a:pt x="320347" y="265290"/>
                  </a:cubicBezTo>
                  <a:cubicBezTo>
                    <a:pt x="293227" y="355534"/>
                    <a:pt x="239922" y="422867"/>
                    <a:pt x="146405" y="451390"/>
                  </a:cubicBezTo>
                  <a:cubicBezTo>
                    <a:pt x="135182" y="454663"/>
                    <a:pt x="124895" y="457468"/>
                    <a:pt x="128636" y="472899"/>
                  </a:cubicBezTo>
                  <a:cubicBezTo>
                    <a:pt x="153418" y="578106"/>
                    <a:pt x="249741" y="613643"/>
                    <a:pt x="329231" y="574365"/>
                  </a:cubicBezTo>
                  <a:cubicBezTo>
                    <a:pt x="342324" y="567819"/>
                    <a:pt x="352611" y="557065"/>
                    <a:pt x="367106" y="546310"/>
                  </a:cubicBezTo>
                  <a:cubicBezTo>
                    <a:pt x="367106" y="561273"/>
                    <a:pt x="357754" y="566416"/>
                    <a:pt x="350740" y="572027"/>
                  </a:cubicBezTo>
                  <a:cubicBezTo>
                    <a:pt x="287616" y="622527"/>
                    <a:pt x="190825" y="611305"/>
                    <a:pt x="136118" y="547713"/>
                  </a:cubicBezTo>
                  <a:cubicBezTo>
                    <a:pt x="117882" y="526671"/>
                    <a:pt x="103854" y="503760"/>
                    <a:pt x="95437" y="477107"/>
                  </a:cubicBezTo>
                  <a:cubicBezTo>
                    <a:pt x="91697" y="465885"/>
                    <a:pt x="86086" y="458404"/>
                    <a:pt x="73461" y="456066"/>
                  </a:cubicBezTo>
                  <a:cubicBezTo>
                    <a:pt x="15012" y="443908"/>
                    <a:pt x="-6029" y="385460"/>
                    <a:pt x="1452" y="339169"/>
                  </a:cubicBezTo>
                  <a:cubicBezTo>
                    <a:pt x="19688" y="221804"/>
                    <a:pt x="95437" y="155874"/>
                    <a:pt x="203450" y="120805"/>
                  </a:cubicBezTo>
                  <a:cubicBezTo>
                    <a:pt x="298371" y="89945"/>
                    <a:pt x="392823" y="100231"/>
                    <a:pt x="486341" y="126416"/>
                  </a:cubicBezTo>
                  <a:cubicBezTo>
                    <a:pt x="508785" y="132495"/>
                    <a:pt x="528424" y="135300"/>
                    <a:pt x="551803" y="126884"/>
                  </a:cubicBezTo>
                  <a:cubicBezTo>
                    <a:pt x="584534" y="115194"/>
                    <a:pt x="619136" y="113791"/>
                    <a:pt x="652802" y="125481"/>
                  </a:cubicBezTo>
                  <a:cubicBezTo>
                    <a:pt x="669635" y="131560"/>
                    <a:pt x="683195" y="142782"/>
                    <a:pt x="685533" y="161953"/>
                  </a:cubicBezTo>
                  <a:cubicBezTo>
                    <a:pt x="687871" y="179721"/>
                    <a:pt x="678519" y="193281"/>
                    <a:pt x="664492" y="204036"/>
                  </a:cubicBezTo>
                  <a:cubicBezTo>
                    <a:pt x="652802" y="212920"/>
                    <a:pt x="640177" y="214790"/>
                    <a:pt x="627552" y="207309"/>
                  </a:cubicBezTo>
                  <a:cubicBezTo>
                    <a:pt x="621006" y="203568"/>
                    <a:pt x="616798" y="197490"/>
                    <a:pt x="618200" y="190008"/>
                  </a:cubicBezTo>
                  <a:cubicBezTo>
                    <a:pt x="621006" y="175981"/>
                    <a:pt x="630825" y="169434"/>
                    <a:pt x="644386" y="167097"/>
                  </a:cubicBezTo>
                  <a:cubicBezTo>
                    <a:pt x="651867" y="166161"/>
                    <a:pt x="658413" y="164759"/>
                    <a:pt x="658881" y="155407"/>
                  </a:cubicBezTo>
                  <a:cubicBezTo>
                    <a:pt x="658881" y="147458"/>
                    <a:pt x="654672" y="142314"/>
                    <a:pt x="648126" y="138574"/>
                  </a:cubicBezTo>
                  <a:cubicBezTo>
                    <a:pt x="635034" y="131560"/>
                    <a:pt x="621474" y="131092"/>
                    <a:pt x="607446" y="133898"/>
                  </a:cubicBezTo>
                  <a:cubicBezTo>
                    <a:pt x="559284" y="144185"/>
                    <a:pt x="519540" y="169902"/>
                    <a:pt x="484938" y="203101"/>
                  </a:cubicBezTo>
                  <a:cubicBezTo>
                    <a:pt x="436309" y="250327"/>
                    <a:pt x="397499" y="304567"/>
                    <a:pt x="376925" y="370030"/>
                  </a:cubicBezTo>
                  <a:cubicBezTo>
                    <a:pt x="372717" y="383590"/>
                    <a:pt x="370847" y="397150"/>
                    <a:pt x="369911" y="411177"/>
                  </a:cubicBezTo>
                  <a:cubicBezTo>
                    <a:pt x="364300" y="486926"/>
                    <a:pt x="413865" y="502357"/>
                    <a:pt x="465299" y="492070"/>
                  </a:cubicBezTo>
                  <a:cubicBezTo>
                    <a:pt x="541516" y="476639"/>
                    <a:pt x="600900" y="433621"/>
                    <a:pt x="641580" y="367692"/>
                  </a:cubicBezTo>
                  <a:cubicBezTo>
                    <a:pt x="682260" y="301294"/>
                    <a:pt x="715926" y="230688"/>
                    <a:pt x="763620" y="168499"/>
                  </a:cubicBezTo>
                  <a:cubicBezTo>
                    <a:pt x="815990" y="99764"/>
                    <a:pt x="874438" y="39445"/>
                    <a:pt x="960475" y="13728"/>
                  </a:cubicBezTo>
                  <a:cubicBezTo>
                    <a:pt x="994609" y="3441"/>
                    <a:pt x="1029678" y="-4976"/>
                    <a:pt x="1066149" y="3441"/>
                  </a:cubicBezTo>
                  <a:cubicBezTo>
                    <a:pt x="1092802" y="9987"/>
                    <a:pt x="1115246" y="23079"/>
                    <a:pt x="1133015" y="44121"/>
                  </a:cubicBezTo>
                  <a:cubicBezTo>
                    <a:pt x="1139093" y="51602"/>
                    <a:pt x="1143769" y="59551"/>
                    <a:pt x="1142366" y="69838"/>
                  </a:cubicBezTo>
                  <a:cubicBezTo>
                    <a:pt x="1141431" y="76384"/>
                    <a:pt x="1138158" y="81996"/>
                    <a:pt x="1131612" y="83866"/>
                  </a:cubicBezTo>
                  <a:cubicBezTo>
                    <a:pt x="1122727" y="86671"/>
                    <a:pt x="1120858" y="79190"/>
                    <a:pt x="1118987" y="73579"/>
                  </a:cubicBezTo>
                  <a:cubicBezTo>
                    <a:pt x="1101219" y="17001"/>
                    <a:pt x="1046043" y="9987"/>
                    <a:pt x="1002558" y="16533"/>
                  </a:cubicBezTo>
                  <a:cubicBezTo>
                    <a:pt x="937095" y="25885"/>
                    <a:pt x="887999" y="62357"/>
                    <a:pt x="847786" y="112856"/>
                  </a:cubicBezTo>
                  <a:cubicBezTo>
                    <a:pt x="801027" y="170837"/>
                    <a:pt x="765958" y="235832"/>
                    <a:pt x="730421" y="301762"/>
                  </a:cubicBezTo>
                  <a:cubicBezTo>
                    <a:pt x="743046" y="292878"/>
                    <a:pt x="755671" y="284461"/>
                    <a:pt x="770166" y="279785"/>
                  </a:cubicBezTo>
                  <a:cubicBezTo>
                    <a:pt x="780921" y="276044"/>
                    <a:pt x="791208" y="273239"/>
                    <a:pt x="801027" y="282123"/>
                  </a:cubicBezTo>
                  <a:cubicBezTo>
                    <a:pt x="810379" y="291475"/>
                    <a:pt x="812249" y="302697"/>
                    <a:pt x="808509" y="314387"/>
                  </a:cubicBezTo>
                  <a:cubicBezTo>
                    <a:pt x="804300" y="327479"/>
                    <a:pt x="798689" y="340571"/>
                    <a:pt x="792143" y="352729"/>
                  </a:cubicBezTo>
                  <a:cubicBezTo>
                    <a:pt x="780921" y="374238"/>
                    <a:pt x="768764" y="394812"/>
                    <a:pt x="757074" y="416321"/>
                  </a:cubicBezTo>
                  <a:cubicBezTo>
                    <a:pt x="754269" y="421464"/>
                    <a:pt x="748190" y="428010"/>
                    <a:pt x="753333" y="433154"/>
                  </a:cubicBezTo>
                  <a:cubicBezTo>
                    <a:pt x="759879" y="439700"/>
                    <a:pt x="766426" y="431751"/>
                    <a:pt x="771569" y="428478"/>
                  </a:cubicBezTo>
                  <a:cubicBezTo>
                    <a:pt x="806638" y="405566"/>
                    <a:pt x="829083" y="371900"/>
                    <a:pt x="849189" y="336363"/>
                  </a:cubicBezTo>
                  <a:cubicBezTo>
                    <a:pt x="859008" y="319063"/>
                    <a:pt x="873971" y="302229"/>
                    <a:pt x="863216" y="278382"/>
                  </a:cubicBezTo>
                  <a:cubicBezTo>
                    <a:pt x="859476" y="269498"/>
                    <a:pt x="866957" y="258744"/>
                    <a:pt x="874438" y="251262"/>
                  </a:cubicBezTo>
                  <a:cubicBezTo>
                    <a:pt x="881452" y="244248"/>
                    <a:pt x="889869" y="233026"/>
                    <a:pt x="899688" y="238170"/>
                  </a:cubicBezTo>
                  <a:cubicBezTo>
                    <a:pt x="910911" y="244248"/>
                    <a:pt x="902026" y="256873"/>
                    <a:pt x="898285" y="264822"/>
                  </a:cubicBezTo>
                  <a:cubicBezTo>
                    <a:pt x="887531" y="285396"/>
                    <a:pt x="889402" y="298956"/>
                    <a:pt x="910443" y="312984"/>
                  </a:cubicBezTo>
                  <a:cubicBezTo>
                    <a:pt x="936160" y="330285"/>
                    <a:pt x="938498" y="349923"/>
                    <a:pt x="926341" y="378446"/>
                  </a:cubicBezTo>
                  <a:cubicBezTo>
                    <a:pt x="917924" y="397150"/>
                    <a:pt x="902961" y="413048"/>
                    <a:pt x="897350" y="436895"/>
                  </a:cubicBezTo>
                  <a:cubicBezTo>
                    <a:pt x="921665" y="426608"/>
                    <a:pt x="937095" y="411177"/>
                    <a:pt x="948318" y="391071"/>
                  </a:cubicBezTo>
                  <a:cubicBezTo>
                    <a:pt x="965151" y="359743"/>
                    <a:pt x="982451" y="327947"/>
                    <a:pt x="999752" y="296618"/>
                  </a:cubicBezTo>
                  <a:cubicBezTo>
                    <a:pt x="1005363" y="286331"/>
                    <a:pt x="1010974" y="274174"/>
                    <a:pt x="1025937" y="282123"/>
                  </a:cubicBezTo>
                  <a:cubicBezTo>
                    <a:pt x="1040432" y="289604"/>
                    <a:pt x="1042770" y="302229"/>
                    <a:pt x="1035756" y="315789"/>
                  </a:cubicBezTo>
                  <a:cubicBezTo>
                    <a:pt x="1020326" y="345715"/>
                    <a:pt x="1003493" y="374705"/>
                    <a:pt x="988062" y="404163"/>
                  </a:cubicBezTo>
                  <a:cubicBezTo>
                    <a:pt x="983387" y="413048"/>
                    <a:pt x="970294" y="425205"/>
                    <a:pt x="979178" y="432219"/>
                  </a:cubicBezTo>
                  <a:cubicBezTo>
                    <a:pt x="988530" y="439700"/>
                    <a:pt x="999285" y="425205"/>
                    <a:pt x="1008636" y="419126"/>
                  </a:cubicBezTo>
                  <a:cubicBezTo>
                    <a:pt x="1018923" y="412580"/>
                    <a:pt x="1024067" y="402761"/>
                    <a:pt x="1025937" y="390136"/>
                  </a:cubicBezTo>
                  <a:cubicBezTo>
                    <a:pt x="1028275" y="371432"/>
                    <a:pt x="1038562" y="356937"/>
                    <a:pt x="1056330" y="348988"/>
                  </a:cubicBezTo>
                  <a:cubicBezTo>
                    <a:pt x="1061941" y="346650"/>
                    <a:pt x="1068955" y="343377"/>
                    <a:pt x="1073631" y="348988"/>
                  </a:cubicBezTo>
                  <a:cubicBezTo>
                    <a:pt x="1077839" y="354132"/>
                    <a:pt x="1073163" y="359275"/>
                    <a:pt x="1069890" y="363483"/>
                  </a:cubicBezTo>
                  <a:cubicBezTo>
                    <a:pt x="1063812" y="372367"/>
                    <a:pt x="1057733" y="381719"/>
                    <a:pt x="1050719" y="390136"/>
                  </a:cubicBezTo>
                  <a:cubicBezTo>
                    <a:pt x="1041368" y="401358"/>
                    <a:pt x="1032951" y="412580"/>
                    <a:pt x="1046043" y="426608"/>
                  </a:cubicBezTo>
                  <a:cubicBezTo>
                    <a:pt x="1059136" y="440635"/>
                    <a:pt x="1074566" y="445311"/>
                    <a:pt x="1092334" y="438297"/>
                  </a:cubicBezTo>
                  <a:cubicBezTo>
                    <a:pt x="1108232" y="431751"/>
                    <a:pt x="1114779" y="419126"/>
                    <a:pt x="1112441" y="402761"/>
                  </a:cubicBezTo>
                  <a:cubicBezTo>
                    <a:pt x="1111038" y="394344"/>
                    <a:pt x="1108232" y="386395"/>
                    <a:pt x="1105427" y="377978"/>
                  </a:cubicBezTo>
                  <a:cubicBezTo>
                    <a:pt x="1101686" y="366756"/>
                    <a:pt x="1096543" y="356470"/>
                    <a:pt x="1093270" y="345247"/>
                  </a:cubicBezTo>
                  <a:cubicBezTo>
                    <a:pt x="1085788" y="319530"/>
                    <a:pt x="1092334" y="298489"/>
                    <a:pt x="1111506" y="284929"/>
                  </a:cubicBezTo>
                  <a:cubicBezTo>
                    <a:pt x="1131612" y="270901"/>
                    <a:pt x="1162940" y="270901"/>
                    <a:pt x="1182111" y="284929"/>
                  </a:cubicBezTo>
                  <a:cubicBezTo>
                    <a:pt x="1193334" y="293345"/>
                    <a:pt x="1197541" y="304100"/>
                    <a:pt x="1195204" y="317660"/>
                  </a:cubicBezTo>
                  <a:cubicBezTo>
                    <a:pt x="1192866" y="330285"/>
                    <a:pt x="1184449" y="338233"/>
                    <a:pt x="1172760" y="341974"/>
                  </a:cubicBezTo>
                  <a:cubicBezTo>
                    <a:pt x="1162005" y="345247"/>
                    <a:pt x="1152186" y="343377"/>
                    <a:pt x="1146575" y="332623"/>
                  </a:cubicBezTo>
                  <a:cubicBezTo>
                    <a:pt x="1140496" y="321400"/>
                    <a:pt x="1147977" y="313919"/>
                    <a:pt x="1155459" y="306438"/>
                  </a:cubicBezTo>
                  <a:cubicBezTo>
                    <a:pt x="1160134" y="301762"/>
                    <a:pt x="1175565" y="304567"/>
                    <a:pt x="1169486" y="293345"/>
                  </a:cubicBezTo>
                  <a:cubicBezTo>
                    <a:pt x="1163875" y="282591"/>
                    <a:pt x="1150783" y="283526"/>
                    <a:pt x="1140029" y="288669"/>
                  </a:cubicBezTo>
                  <a:cubicBezTo>
                    <a:pt x="1127871" y="294748"/>
                    <a:pt x="1124130" y="305502"/>
                    <a:pt x="1128806" y="318127"/>
                  </a:cubicBezTo>
                  <a:cubicBezTo>
                    <a:pt x="1134885" y="335896"/>
                    <a:pt x="1142366" y="353196"/>
                    <a:pt x="1148445" y="370497"/>
                  </a:cubicBezTo>
                  <a:cubicBezTo>
                    <a:pt x="1161537" y="405566"/>
                    <a:pt x="1155927" y="426608"/>
                    <a:pt x="1129274" y="443908"/>
                  </a:cubicBezTo>
                  <a:cubicBezTo>
                    <a:pt x="1099816" y="463079"/>
                    <a:pt x="1062877" y="461677"/>
                    <a:pt x="1041368" y="437362"/>
                  </a:cubicBezTo>
                  <a:cubicBezTo>
                    <a:pt x="1028275" y="422399"/>
                    <a:pt x="1019858" y="421932"/>
                    <a:pt x="1006299" y="434557"/>
                  </a:cubicBezTo>
                  <a:cubicBezTo>
                    <a:pt x="1000220" y="440168"/>
                    <a:pt x="992271" y="444376"/>
                    <a:pt x="984789" y="448117"/>
                  </a:cubicBezTo>
                  <a:cubicBezTo>
                    <a:pt x="957202" y="462144"/>
                    <a:pt x="946915" y="458404"/>
                    <a:pt x="933354" y="430816"/>
                  </a:cubicBezTo>
                  <a:cubicBezTo>
                    <a:pt x="921665" y="437830"/>
                    <a:pt x="909975" y="445779"/>
                    <a:pt x="897818" y="452325"/>
                  </a:cubicBezTo>
                  <a:cubicBezTo>
                    <a:pt x="887999" y="457468"/>
                    <a:pt x="876776" y="459339"/>
                    <a:pt x="867425" y="450455"/>
                  </a:cubicBezTo>
                  <a:cubicBezTo>
                    <a:pt x="859008" y="442038"/>
                    <a:pt x="857138" y="431751"/>
                    <a:pt x="859943" y="420061"/>
                  </a:cubicBezTo>
                  <a:cubicBezTo>
                    <a:pt x="865087" y="399487"/>
                    <a:pt x="876309" y="381719"/>
                    <a:pt x="887064" y="363483"/>
                  </a:cubicBezTo>
                  <a:cubicBezTo>
                    <a:pt x="892674" y="353196"/>
                    <a:pt x="899221" y="343377"/>
                    <a:pt x="899221" y="331220"/>
                  </a:cubicBezTo>
                  <a:cubicBezTo>
                    <a:pt x="899221" y="321868"/>
                    <a:pt x="895947" y="313451"/>
                    <a:pt x="886596" y="311113"/>
                  </a:cubicBezTo>
                  <a:cubicBezTo>
                    <a:pt x="877712" y="308776"/>
                    <a:pt x="875374" y="317660"/>
                    <a:pt x="872101" y="323271"/>
                  </a:cubicBezTo>
                  <a:cubicBezTo>
                    <a:pt x="850592" y="359743"/>
                    <a:pt x="827212" y="394344"/>
                    <a:pt x="796352" y="423802"/>
                  </a:cubicBezTo>
                  <a:cubicBezTo>
                    <a:pt x="781856" y="437362"/>
                    <a:pt x="765958" y="448584"/>
                    <a:pt x="747255" y="454663"/>
                  </a:cubicBezTo>
                  <a:cubicBezTo>
                    <a:pt x="725746" y="461677"/>
                    <a:pt x="711718" y="450922"/>
                    <a:pt x="712186" y="428478"/>
                  </a:cubicBezTo>
                  <a:cubicBezTo>
                    <a:pt x="712653" y="410710"/>
                    <a:pt x="720134" y="395279"/>
                    <a:pt x="728551" y="380316"/>
                  </a:cubicBezTo>
                  <a:cubicBezTo>
                    <a:pt x="741176" y="357872"/>
                    <a:pt x="753801" y="335428"/>
                    <a:pt x="765958" y="312984"/>
                  </a:cubicBezTo>
                  <a:cubicBezTo>
                    <a:pt x="768296" y="308776"/>
                    <a:pt x="773440" y="303164"/>
                    <a:pt x="768296" y="298021"/>
                  </a:cubicBezTo>
                  <a:cubicBezTo>
                    <a:pt x="763153" y="293345"/>
                    <a:pt x="758009" y="298021"/>
                    <a:pt x="753333" y="300826"/>
                  </a:cubicBezTo>
                  <a:cubicBezTo>
                    <a:pt x="729019" y="316257"/>
                    <a:pt x="709848" y="336363"/>
                    <a:pt x="696288" y="361145"/>
                  </a:cubicBezTo>
                  <a:cubicBezTo>
                    <a:pt x="682260" y="386395"/>
                    <a:pt x="668232" y="411645"/>
                    <a:pt x="653737" y="436427"/>
                  </a:cubicBezTo>
                  <a:cubicBezTo>
                    <a:pt x="641580" y="457001"/>
                    <a:pt x="630358" y="458871"/>
                    <a:pt x="617733" y="439232"/>
                  </a:cubicBezTo>
                  <a:cubicBezTo>
                    <a:pt x="610251" y="427543"/>
                    <a:pt x="606043" y="431284"/>
                    <a:pt x="599029" y="437830"/>
                  </a:cubicBezTo>
                  <a:cubicBezTo>
                    <a:pt x="557414" y="474302"/>
                    <a:pt x="510655" y="500954"/>
                    <a:pt x="455480" y="511709"/>
                  </a:cubicBezTo>
                  <a:cubicBezTo>
                    <a:pt x="381133" y="526204"/>
                    <a:pt x="321282" y="476172"/>
                    <a:pt x="323620" y="400423"/>
                  </a:cubicBezTo>
                  <a:cubicBezTo>
                    <a:pt x="324555" y="366756"/>
                    <a:pt x="337180" y="336363"/>
                    <a:pt x="353078" y="307840"/>
                  </a:cubicBezTo>
                  <a:cubicBezTo>
                    <a:pt x="386744" y="247054"/>
                    <a:pt x="433503" y="197490"/>
                    <a:pt x="490549" y="157277"/>
                  </a:cubicBezTo>
                  <a:cubicBezTo>
                    <a:pt x="495225" y="154004"/>
                    <a:pt x="504109" y="153069"/>
                    <a:pt x="501771" y="144652"/>
                  </a:cubicBezTo>
                  <a:cubicBezTo>
                    <a:pt x="500368" y="139041"/>
                    <a:pt x="492419" y="139976"/>
                    <a:pt x="487744" y="138574"/>
                  </a:cubicBezTo>
                  <a:cubicBezTo>
                    <a:pt x="397967" y="117532"/>
                    <a:pt x="307255" y="106310"/>
                    <a:pt x="218881" y="141379"/>
                  </a:cubicBezTo>
                  <a:cubicBezTo>
                    <a:pt x="130039" y="176448"/>
                    <a:pt x="69720" y="239105"/>
                    <a:pt x="51952" y="336363"/>
                  </a:cubicBezTo>
                  <a:cubicBezTo>
                    <a:pt x="47743" y="358807"/>
                    <a:pt x="48211" y="381252"/>
                    <a:pt x="55692" y="403228"/>
                  </a:cubicBezTo>
                  <a:cubicBezTo>
                    <a:pt x="58498" y="416321"/>
                    <a:pt x="65044" y="428478"/>
                    <a:pt x="83280" y="436427"/>
                  </a:cubicBezTo>
                  <a:close/>
                  <a:moveTo>
                    <a:pt x="123025" y="401825"/>
                  </a:moveTo>
                  <a:cubicBezTo>
                    <a:pt x="122090" y="441570"/>
                    <a:pt x="124895" y="444844"/>
                    <a:pt x="152483" y="435024"/>
                  </a:cubicBezTo>
                  <a:cubicBezTo>
                    <a:pt x="238052" y="405099"/>
                    <a:pt x="284343" y="340104"/>
                    <a:pt x="307722" y="256406"/>
                  </a:cubicBezTo>
                  <a:cubicBezTo>
                    <a:pt x="314268" y="233026"/>
                    <a:pt x="316606" y="207777"/>
                    <a:pt x="293695" y="192814"/>
                  </a:cubicBezTo>
                  <a:cubicBezTo>
                    <a:pt x="271250" y="178319"/>
                    <a:pt x="249741" y="192814"/>
                    <a:pt x="231973" y="206374"/>
                  </a:cubicBezTo>
                  <a:cubicBezTo>
                    <a:pt x="164173" y="257808"/>
                    <a:pt x="131442" y="328882"/>
                    <a:pt x="123025" y="401825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3410091A-19C5-4D41-9F66-8BAF7257D0EC}"/>
                </a:ext>
              </a:extLst>
            </p:cNvPr>
            <p:cNvSpPr/>
            <p:nvPr/>
          </p:nvSpPr>
          <p:spPr>
            <a:xfrm>
              <a:off x="2650809" y="6044721"/>
              <a:ext cx="746856" cy="458162"/>
            </a:xfrm>
            <a:custGeom>
              <a:avLst/>
              <a:gdLst>
                <a:gd name="connsiteX0" fmla="*/ 481941 w 746856"/>
                <a:gd name="connsiteY0" fmla="*/ 431370 h 458162"/>
                <a:gd name="connsiteX1" fmla="*/ 391697 w 746856"/>
                <a:gd name="connsiteY1" fmla="*/ 417343 h 458162"/>
                <a:gd name="connsiteX2" fmla="*/ 342133 w 746856"/>
                <a:gd name="connsiteY2" fmla="*/ 451477 h 458162"/>
                <a:gd name="connsiteX3" fmla="*/ 307063 w 746856"/>
                <a:gd name="connsiteY3" fmla="*/ 451944 h 458162"/>
                <a:gd name="connsiteX4" fmla="*/ 300050 w 746856"/>
                <a:gd name="connsiteY4" fmla="*/ 415005 h 458162"/>
                <a:gd name="connsiteX5" fmla="*/ 328572 w 746856"/>
                <a:gd name="connsiteY5" fmla="*/ 356089 h 458162"/>
                <a:gd name="connsiteX6" fmla="*/ 352887 w 746856"/>
                <a:gd name="connsiteY6" fmla="*/ 310733 h 458162"/>
                <a:gd name="connsiteX7" fmla="*/ 353822 w 746856"/>
                <a:gd name="connsiteY7" fmla="*/ 298108 h 458162"/>
                <a:gd name="connsiteX8" fmla="*/ 341198 w 746856"/>
                <a:gd name="connsiteY8" fmla="*/ 300446 h 458162"/>
                <a:gd name="connsiteX9" fmla="*/ 280411 w 746856"/>
                <a:gd name="connsiteY9" fmla="*/ 364038 h 458162"/>
                <a:gd name="connsiteX10" fmla="*/ 243472 w 746856"/>
                <a:gd name="connsiteY10" fmla="*/ 431838 h 458162"/>
                <a:gd name="connsiteX11" fmla="*/ 215884 w 746856"/>
                <a:gd name="connsiteY11" fmla="*/ 450074 h 458162"/>
                <a:gd name="connsiteX12" fmla="*/ 207000 w 746856"/>
                <a:gd name="connsiteY12" fmla="*/ 413602 h 458162"/>
                <a:gd name="connsiteX13" fmla="*/ 243004 w 746856"/>
                <a:gd name="connsiteY13" fmla="*/ 345334 h 458162"/>
                <a:gd name="connsiteX14" fmla="*/ 264513 w 746856"/>
                <a:gd name="connsiteY14" fmla="*/ 297173 h 458162"/>
                <a:gd name="connsiteX15" fmla="*/ 194375 w 746856"/>
                <a:gd name="connsiteY15" fmla="*/ 355153 h 458162"/>
                <a:gd name="connsiteX16" fmla="*/ 151356 w 746856"/>
                <a:gd name="connsiteY16" fmla="*/ 429967 h 458162"/>
                <a:gd name="connsiteX17" fmla="*/ 110209 w 746856"/>
                <a:gd name="connsiteY17" fmla="*/ 430903 h 458162"/>
                <a:gd name="connsiteX18" fmla="*/ 95714 w 746856"/>
                <a:gd name="connsiteY18" fmla="*/ 429967 h 458162"/>
                <a:gd name="connsiteX19" fmla="*/ 52696 w 746856"/>
                <a:gd name="connsiteY19" fmla="*/ 452879 h 458162"/>
                <a:gd name="connsiteX20" fmla="*/ 10613 w 746856"/>
                <a:gd name="connsiteY20" fmla="*/ 447736 h 458162"/>
                <a:gd name="connsiteX21" fmla="*/ 2664 w 746856"/>
                <a:gd name="connsiteY21" fmla="*/ 406588 h 458162"/>
                <a:gd name="connsiteX22" fmla="*/ 45214 w 746856"/>
                <a:gd name="connsiteY22" fmla="*/ 318214 h 458162"/>
                <a:gd name="connsiteX23" fmla="*/ 35863 w 746856"/>
                <a:gd name="connsiteY23" fmla="*/ 285015 h 458162"/>
                <a:gd name="connsiteX24" fmla="*/ 37266 w 746856"/>
                <a:gd name="connsiteY24" fmla="*/ 280807 h 458162"/>
                <a:gd name="connsiteX25" fmla="*/ 91038 w 746856"/>
                <a:gd name="connsiteY25" fmla="*/ 238257 h 458162"/>
                <a:gd name="connsiteX26" fmla="*/ 270124 w 746856"/>
                <a:gd name="connsiteY26" fmla="*/ 41402 h 458162"/>
                <a:gd name="connsiteX27" fmla="*/ 434715 w 746856"/>
                <a:gd name="connsiteY27" fmla="*/ 2125 h 458162"/>
                <a:gd name="connsiteX28" fmla="*/ 509061 w 746856"/>
                <a:gd name="connsiteY28" fmla="*/ 46078 h 458162"/>
                <a:gd name="connsiteX29" fmla="*/ 514205 w 746856"/>
                <a:gd name="connsiteY29" fmla="*/ 74133 h 458162"/>
                <a:gd name="connsiteX30" fmla="*/ 503918 w 746856"/>
                <a:gd name="connsiteY30" fmla="*/ 82550 h 458162"/>
                <a:gd name="connsiteX31" fmla="*/ 494566 w 746856"/>
                <a:gd name="connsiteY31" fmla="*/ 74133 h 458162"/>
                <a:gd name="connsiteX32" fmla="*/ 365512 w 746856"/>
                <a:gd name="connsiteY32" fmla="*/ 16620 h 458162"/>
                <a:gd name="connsiteX33" fmla="*/ 219157 w 746856"/>
                <a:gd name="connsiteY33" fmla="*/ 114346 h 458162"/>
                <a:gd name="connsiteX34" fmla="*/ 125639 w 746856"/>
                <a:gd name="connsiteY34" fmla="*/ 259298 h 458162"/>
                <a:gd name="connsiteX35" fmla="*/ 134991 w 746856"/>
                <a:gd name="connsiteY35" fmla="*/ 277066 h 458162"/>
                <a:gd name="connsiteX36" fmla="*/ 157435 w 746856"/>
                <a:gd name="connsiteY36" fmla="*/ 283145 h 458162"/>
                <a:gd name="connsiteX37" fmla="*/ 127042 w 746856"/>
                <a:gd name="connsiteY37" fmla="*/ 288756 h 458162"/>
                <a:gd name="connsiteX38" fmla="*/ 103195 w 746856"/>
                <a:gd name="connsiteY38" fmla="*/ 299511 h 458162"/>
                <a:gd name="connsiteX39" fmla="*/ 43811 w 746856"/>
                <a:gd name="connsiteY39" fmla="*/ 410797 h 458162"/>
                <a:gd name="connsiteX40" fmla="*/ 41006 w 746856"/>
                <a:gd name="connsiteY40" fmla="*/ 432305 h 458162"/>
                <a:gd name="connsiteX41" fmla="*/ 64853 w 746856"/>
                <a:gd name="connsiteY41" fmla="*/ 431838 h 458162"/>
                <a:gd name="connsiteX42" fmla="*/ 139199 w 746856"/>
                <a:gd name="connsiteY42" fmla="*/ 363570 h 458162"/>
                <a:gd name="connsiteX43" fmla="*/ 175671 w 746856"/>
                <a:gd name="connsiteY43" fmla="*/ 298108 h 458162"/>
                <a:gd name="connsiteX44" fmla="*/ 199518 w 746856"/>
                <a:gd name="connsiteY44" fmla="*/ 278469 h 458162"/>
                <a:gd name="connsiteX45" fmla="*/ 217287 w 746856"/>
                <a:gd name="connsiteY45" fmla="*/ 304654 h 458162"/>
                <a:gd name="connsiteX46" fmla="*/ 256564 w 746856"/>
                <a:gd name="connsiteY46" fmla="*/ 280339 h 458162"/>
                <a:gd name="connsiteX47" fmla="*/ 306128 w 746856"/>
                <a:gd name="connsiteY47" fmla="*/ 309330 h 458162"/>
                <a:gd name="connsiteX48" fmla="*/ 352887 w 746856"/>
                <a:gd name="connsiteY48" fmla="*/ 278002 h 458162"/>
                <a:gd name="connsiteX49" fmla="*/ 387956 w 746856"/>
                <a:gd name="connsiteY49" fmla="*/ 278937 h 458162"/>
                <a:gd name="connsiteX50" fmla="*/ 394970 w 746856"/>
                <a:gd name="connsiteY50" fmla="*/ 313538 h 458162"/>
                <a:gd name="connsiteX51" fmla="*/ 347743 w 746856"/>
                <a:gd name="connsiteY51" fmla="*/ 407056 h 458162"/>
                <a:gd name="connsiteX52" fmla="*/ 341198 w 746856"/>
                <a:gd name="connsiteY52" fmla="*/ 431370 h 458162"/>
                <a:gd name="connsiteX53" fmla="*/ 365044 w 746856"/>
                <a:gd name="connsiteY53" fmla="*/ 421083 h 458162"/>
                <a:gd name="connsiteX54" fmla="*/ 407127 w 746856"/>
                <a:gd name="connsiteY54" fmla="*/ 371987 h 458162"/>
                <a:gd name="connsiteX55" fmla="*/ 492228 w 746856"/>
                <a:gd name="connsiteY55" fmla="*/ 278469 h 458162"/>
                <a:gd name="connsiteX56" fmla="*/ 545066 w 746856"/>
                <a:gd name="connsiteY56" fmla="*/ 288756 h 458162"/>
                <a:gd name="connsiteX57" fmla="*/ 561431 w 746856"/>
                <a:gd name="connsiteY57" fmla="*/ 289224 h 458162"/>
                <a:gd name="connsiteX58" fmla="*/ 596500 w 746856"/>
                <a:gd name="connsiteY58" fmla="*/ 278002 h 458162"/>
                <a:gd name="connsiteX59" fmla="*/ 586213 w 746856"/>
                <a:gd name="connsiteY59" fmla="*/ 314473 h 458162"/>
                <a:gd name="connsiteX60" fmla="*/ 531038 w 746856"/>
                <a:gd name="connsiteY60" fmla="*/ 415005 h 458162"/>
                <a:gd name="connsiteX61" fmla="*/ 527765 w 746856"/>
                <a:gd name="connsiteY61" fmla="*/ 431838 h 458162"/>
                <a:gd name="connsiteX62" fmla="*/ 544598 w 746856"/>
                <a:gd name="connsiteY62" fmla="*/ 427630 h 458162"/>
                <a:gd name="connsiteX63" fmla="*/ 575926 w 746856"/>
                <a:gd name="connsiteY63" fmla="*/ 386950 h 458162"/>
                <a:gd name="connsiteX64" fmla="*/ 611930 w 746856"/>
                <a:gd name="connsiteY64" fmla="*/ 345334 h 458162"/>
                <a:gd name="connsiteX65" fmla="*/ 624556 w 746856"/>
                <a:gd name="connsiteY65" fmla="*/ 348140 h 458162"/>
                <a:gd name="connsiteX66" fmla="*/ 622218 w 746856"/>
                <a:gd name="connsiteY66" fmla="*/ 358894 h 458162"/>
                <a:gd name="connsiteX67" fmla="*/ 596033 w 746856"/>
                <a:gd name="connsiteY67" fmla="*/ 394898 h 458162"/>
                <a:gd name="connsiteX68" fmla="*/ 597903 w 746856"/>
                <a:gd name="connsiteY68" fmla="*/ 427630 h 458162"/>
                <a:gd name="connsiteX69" fmla="*/ 645130 w 746856"/>
                <a:gd name="connsiteY69" fmla="*/ 436046 h 458162"/>
                <a:gd name="connsiteX70" fmla="*/ 661495 w 746856"/>
                <a:gd name="connsiteY70" fmla="*/ 396769 h 458162"/>
                <a:gd name="connsiteX71" fmla="*/ 643259 w 746856"/>
                <a:gd name="connsiteY71" fmla="*/ 346269 h 458162"/>
                <a:gd name="connsiteX72" fmla="*/ 659157 w 746856"/>
                <a:gd name="connsiteY72" fmla="*/ 285015 h 458162"/>
                <a:gd name="connsiteX73" fmla="*/ 727892 w 746856"/>
                <a:gd name="connsiteY73" fmla="*/ 281275 h 458162"/>
                <a:gd name="connsiteX74" fmla="*/ 746596 w 746856"/>
                <a:gd name="connsiteY74" fmla="*/ 314006 h 458162"/>
                <a:gd name="connsiteX75" fmla="*/ 723217 w 746856"/>
                <a:gd name="connsiteY75" fmla="*/ 340658 h 458162"/>
                <a:gd name="connsiteX76" fmla="*/ 695161 w 746856"/>
                <a:gd name="connsiteY76" fmla="*/ 330839 h 458162"/>
                <a:gd name="connsiteX77" fmla="*/ 705448 w 746856"/>
                <a:gd name="connsiteY77" fmla="*/ 305589 h 458162"/>
                <a:gd name="connsiteX78" fmla="*/ 718541 w 746856"/>
                <a:gd name="connsiteY78" fmla="*/ 293432 h 458162"/>
                <a:gd name="connsiteX79" fmla="*/ 695629 w 746856"/>
                <a:gd name="connsiteY79" fmla="*/ 286418 h 458162"/>
                <a:gd name="connsiteX80" fmla="*/ 677393 w 746856"/>
                <a:gd name="connsiteY80" fmla="*/ 316344 h 458162"/>
                <a:gd name="connsiteX81" fmla="*/ 698434 w 746856"/>
                <a:gd name="connsiteY81" fmla="*/ 370584 h 458162"/>
                <a:gd name="connsiteX82" fmla="*/ 674587 w 746856"/>
                <a:gd name="connsiteY82" fmla="*/ 446801 h 458162"/>
                <a:gd name="connsiteX83" fmla="*/ 586213 w 746856"/>
                <a:gd name="connsiteY83" fmla="*/ 431838 h 458162"/>
                <a:gd name="connsiteX84" fmla="*/ 561899 w 746856"/>
                <a:gd name="connsiteY84" fmla="*/ 429500 h 458162"/>
                <a:gd name="connsiteX85" fmla="*/ 534778 w 746856"/>
                <a:gd name="connsiteY85" fmla="*/ 447736 h 458162"/>
                <a:gd name="connsiteX86" fmla="*/ 481941 w 746856"/>
                <a:gd name="connsiteY86" fmla="*/ 431370 h 458162"/>
                <a:gd name="connsiteX87" fmla="*/ 437053 w 746856"/>
                <a:gd name="connsiteY87" fmla="*/ 418745 h 458162"/>
                <a:gd name="connsiteX88" fmla="*/ 441261 w 746856"/>
                <a:gd name="connsiteY88" fmla="*/ 436514 h 458162"/>
                <a:gd name="connsiteX89" fmla="*/ 462302 w 746856"/>
                <a:gd name="connsiteY89" fmla="*/ 429500 h 458162"/>
                <a:gd name="connsiteX90" fmla="*/ 533376 w 746856"/>
                <a:gd name="connsiteY90" fmla="*/ 313071 h 458162"/>
                <a:gd name="connsiteX91" fmla="*/ 530103 w 746856"/>
                <a:gd name="connsiteY91" fmla="*/ 296705 h 458162"/>
                <a:gd name="connsiteX92" fmla="*/ 512802 w 746856"/>
                <a:gd name="connsiteY92" fmla="*/ 300913 h 458162"/>
                <a:gd name="connsiteX93" fmla="*/ 437053 w 746856"/>
                <a:gd name="connsiteY93" fmla="*/ 418745 h 45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746856" h="458162">
                  <a:moveTo>
                    <a:pt x="481941" y="431370"/>
                  </a:moveTo>
                  <a:cubicBezTo>
                    <a:pt x="424895" y="470648"/>
                    <a:pt x="405724" y="467375"/>
                    <a:pt x="391697" y="417343"/>
                  </a:cubicBezTo>
                  <a:cubicBezTo>
                    <a:pt x="375331" y="429967"/>
                    <a:pt x="360836" y="443995"/>
                    <a:pt x="342133" y="451477"/>
                  </a:cubicBezTo>
                  <a:cubicBezTo>
                    <a:pt x="330443" y="456152"/>
                    <a:pt x="318286" y="461764"/>
                    <a:pt x="307063" y="451944"/>
                  </a:cubicBezTo>
                  <a:cubicBezTo>
                    <a:pt x="295374" y="442125"/>
                    <a:pt x="296309" y="428565"/>
                    <a:pt x="300050" y="415005"/>
                  </a:cubicBezTo>
                  <a:cubicBezTo>
                    <a:pt x="306128" y="393963"/>
                    <a:pt x="318286" y="375727"/>
                    <a:pt x="328572" y="356089"/>
                  </a:cubicBezTo>
                  <a:cubicBezTo>
                    <a:pt x="336522" y="341126"/>
                    <a:pt x="344938" y="326163"/>
                    <a:pt x="352887" y="310733"/>
                  </a:cubicBezTo>
                  <a:cubicBezTo>
                    <a:pt x="354757" y="306992"/>
                    <a:pt x="358498" y="301849"/>
                    <a:pt x="353822" y="298108"/>
                  </a:cubicBezTo>
                  <a:cubicBezTo>
                    <a:pt x="349614" y="294367"/>
                    <a:pt x="344938" y="298108"/>
                    <a:pt x="341198" y="300446"/>
                  </a:cubicBezTo>
                  <a:cubicBezTo>
                    <a:pt x="315948" y="316811"/>
                    <a:pt x="295374" y="337853"/>
                    <a:pt x="280411" y="364038"/>
                  </a:cubicBezTo>
                  <a:cubicBezTo>
                    <a:pt x="267786" y="386482"/>
                    <a:pt x="256096" y="409394"/>
                    <a:pt x="243472" y="431838"/>
                  </a:cubicBezTo>
                  <a:cubicBezTo>
                    <a:pt x="237393" y="442125"/>
                    <a:pt x="230846" y="457088"/>
                    <a:pt x="215884" y="450074"/>
                  </a:cubicBezTo>
                  <a:cubicBezTo>
                    <a:pt x="199986" y="443060"/>
                    <a:pt x="200921" y="426694"/>
                    <a:pt x="207000" y="413602"/>
                  </a:cubicBezTo>
                  <a:cubicBezTo>
                    <a:pt x="217754" y="390223"/>
                    <a:pt x="230846" y="368246"/>
                    <a:pt x="243004" y="345334"/>
                  </a:cubicBezTo>
                  <a:cubicBezTo>
                    <a:pt x="251420" y="329904"/>
                    <a:pt x="259370" y="314473"/>
                    <a:pt x="264513" y="297173"/>
                  </a:cubicBezTo>
                  <a:cubicBezTo>
                    <a:pt x="231782" y="306524"/>
                    <a:pt x="211208" y="328969"/>
                    <a:pt x="194375" y="355153"/>
                  </a:cubicBezTo>
                  <a:cubicBezTo>
                    <a:pt x="178944" y="379468"/>
                    <a:pt x="165852" y="405185"/>
                    <a:pt x="151356" y="429967"/>
                  </a:cubicBezTo>
                  <a:cubicBezTo>
                    <a:pt x="134523" y="458958"/>
                    <a:pt x="126575" y="459426"/>
                    <a:pt x="110209" y="430903"/>
                  </a:cubicBezTo>
                  <a:cubicBezTo>
                    <a:pt x="104598" y="421083"/>
                    <a:pt x="100390" y="426694"/>
                    <a:pt x="95714" y="429967"/>
                  </a:cubicBezTo>
                  <a:cubicBezTo>
                    <a:pt x="82621" y="439787"/>
                    <a:pt x="68126" y="447736"/>
                    <a:pt x="52696" y="452879"/>
                  </a:cubicBezTo>
                  <a:cubicBezTo>
                    <a:pt x="38200" y="457555"/>
                    <a:pt x="23238" y="459426"/>
                    <a:pt x="10613" y="447736"/>
                  </a:cubicBezTo>
                  <a:cubicBezTo>
                    <a:pt x="-2012" y="436046"/>
                    <a:pt x="-1544" y="421083"/>
                    <a:pt x="2664" y="406588"/>
                  </a:cubicBezTo>
                  <a:cubicBezTo>
                    <a:pt x="11548" y="374792"/>
                    <a:pt x="29316" y="347205"/>
                    <a:pt x="45214" y="318214"/>
                  </a:cubicBezTo>
                  <a:cubicBezTo>
                    <a:pt x="58307" y="294367"/>
                    <a:pt x="58307" y="294835"/>
                    <a:pt x="35863" y="285015"/>
                  </a:cubicBezTo>
                  <a:cubicBezTo>
                    <a:pt x="36330" y="283613"/>
                    <a:pt x="36797" y="280807"/>
                    <a:pt x="37266" y="280807"/>
                  </a:cubicBezTo>
                  <a:cubicBezTo>
                    <a:pt x="67191" y="281742"/>
                    <a:pt x="77945" y="259766"/>
                    <a:pt x="91038" y="238257"/>
                  </a:cubicBezTo>
                  <a:cubicBezTo>
                    <a:pt x="138264" y="161105"/>
                    <a:pt x="191569" y="89096"/>
                    <a:pt x="270124" y="41402"/>
                  </a:cubicBezTo>
                  <a:cubicBezTo>
                    <a:pt x="320624" y="11009"/>
                    <a:pt x="375331" y="-6292"/>
                    <a:pt x="434715" y="2125"/>
                  </a:cubicBezTo>
                  <a:cubicBezTo>
                    <a:pt x="465108" y="6333"/>
                    <a:pt x="490358" y="21764"/>
                    <a:pt x="509061" y="46078"/>
                  </a:cubicBezTo>
                  <a:cubicBezTo>
                    <a:pt x="515140" y="54495"/>
                    <a:pt x="519816" y="63379"/>
                    <a:pt x="514205" y="74133"/>
                  </a:cubicBezTo>
                  <a:cubicBezTo>
                    <a:pt x="511867" y="78342"/>
                    <a:pt x="508594" y="82082"/>
                    <a:pt x="503918" y="82550"/>
                  </a:cubicBezTo>
                  <a:cubicBezTo>
                    <a:pt x="497839" y="83018"/>
                    <a:pt x="495502" y="78342"/>
                    <a:pt x="494566" y="74133"/>
                  </a:cubicBezTo>
                  <a:cubicBezTo>
                    <a:pt x="476798" y="13347"/>
                    <a:pt x="414141" y="7268"/>
                    <a:pt x="365512" y="16620"/>
                  </a:cubicBezTo>
                  <a:cubicBezTo>
                    <a:pt x="302388" y="28310"/>
                    <a:pt x="257967" y="66652"/>
                    <a:pt x="219157" y="114346"/>
                  </a:cubicBezTo>
                  <a:cubicBezTo>
                    <a:pt x="182685" y="159234"/>
                    <a:pt x="154630" y="209734"/>
                    <a:pt x="125639" y="259298"/>
                  </a:cubicBezTo>
                  <a:cubicBezTo>
                    <a:pt x="118625" y="270988"/>
                    <a:pt x="118158" y="278002"/>
                    <a:pt x="134991" y="277066"/>
                  </a:cubicBezTo>
                  <a:cubicBezTo>
                    <a:pt x="142005" y="277066"/>
                    <a:pt x="150422" y="273793"/>
                    <a:pt x="157435" y="283145"/>
                  </a:cubicBezTo>
                  <a:cubicBezTo>
                    <a:pt x="148084" y="292029"/>
                    <a:pt x="136861" y="288289"/>
                    <a:pt x="127042" y="288756"/>
                  </a:cubicBezTo>
                  <a:cubicBezTo>
                    <a:pt x="117223" y="289224"/>
                    <a:pt x="108339" y="289224"/>
                    <a:pt x="103195" y="299511"/>
                  </a:cubicBezTo>
                  <a:cubicBezTo>
                    <a:pt x="83556" y="336450"/>
                    <a:pt x="62983" y="373390"/>
                    <a:pt x="43811" y="410797"/>
                  </a:cubicBezTo>
                  <a:cubicBezTo>
                    <a:pt x="40538" y="417343"/>
                    <a:pt x="34460" y="425759"/>
                    <a:pt x="41006" y="432305"/>
                  </a:cubicBezTo>
                  <a:cubicBezTo>
                    <a:pt x="48020" y="439787"/>
                    <a:pt x="56904" y="435111"/>
                    <a:pt x="64853" y="431838"/>
                  </a:cubicBezTo>
                  <a:cubicBezTo>
                    <a:pt x="98052" y="418278"/>
                    <a:pt x="121431" y="393496"/>
                    <a:pt x="139199" y="363570"/>
                  </a:cubicBezTo>
                  <a:cubicBezTo>
                    <a:pt x="151825" y="342061"/>
                    <a:pt x="163046" y="320084"/>
                    <a:pt x="175671" y="298108"/>
                  </a:cubicBezTo>
                  <a:cubicBezTo>
                    <a:pt x="180815" y="288756"/>
                    <a:pt x="186426" y="277534"/>
                    <a:pt x="199518" y="278469"/>
                  </a:cubicBezTo>
                  <a:cubicBezTo>
                    <a:pt x="213546" y="279404"/>
                    <a:pt x="213546" y="292964"/>
                    <a:pt x="217287" y="304654"/>
                  </a:cubicBezTo>
                  <a:cubicBezTo>
                    <a:pt x="230379" y="296238"/>
                    <a:pt x="243004" y="287353"/>
                    <a:pt x="256564" y="280339"/>
                  </a:cubicBezTo>
                  <a:cubicBezTo>
                    <a:pt x="286957" y="265377"/>
                    <a:pt x="300985" y="272858"/>
                    <a:pt x="306128" y="309330"/>
                  </a:cubicBezTo>
                  <a:cubicBezTo>
                    <a:pt x="322026" y="298108"/>
                    <a:pt x="336054" y="285483"/>
                    <a:pt x="352887" y="278002"/>
                  </a:cubicBezTo>
                  <a:cubicBezTo>
                    <a:pt x="364577" y="272858"/>
                    <a:pt x="376734" y="268650"/>
                    <a:pt x="387956" y="278937"/>
                  </a:cubicBezTo>
                  <a:cubicBezTo>
                    <a:pt x="398243" y="288289"/>
                    <a:pt x="398711" y="300913"/>
                    <a:pt x="394970" y="313538"/>
                  </a:cubicBezTo>
                  <a:cubicBezTo>
                    <a:pt x="384683" y="347672"/>
                    <a:pt x="363174" y="375727"/>
                    <a:pt x="347743" y="407056"/>
                  </a:cubicBezTo>
                  <a:cubicBezTo>
                    <a:pt x="344003" y="415005"/>
                    <a:pt x="332781" y="424357"/>
                    <a:pt x="341198" y="431370"/>
                  </a:cubicBezTo>
                  <a:cubicBezTo>
                    <a:pt x="348211" y="437449"/>
                    <a:pt x="358031" y="426227"/>
                    <a:pt x="365044" y="421083"/>
                  </a:cubicBezTo>
                  <a:cubicBezTo>
                    <a:pt x="382812" y="407991"/>
                    <a:pt x="396840" y="392560"/>
                    <a:pt x="407127" y="371987"/>
                  </a:cubicBezTo>
                  <a:cubicBezTo>
                    <a:pt x="426766" y="333645"/>
                    <a:pt x="452016" y="298575"/>
                    <a:pt x="492228" y="278469"/>
                  </a:cubicBezTo>
                  <a:cubicBezTo>
                    <a:pt x="511867" y="268650"/>
                    <a:pt x="531506" y="265377"/>
                    <a:pt x="545066" y="288756"/>
                  </a:cubicBezTo>
                  <a:cubicBezTo>
                    <a:pt x="551144" y="299511"/>
                    <a:pt x="555820" y="292029"/>
                    <a:pt x="561431" y="289224"/>
                  </a:cubicBezTo>
                  <a:cubicBezTo>
                    <a:pt x="572653" y="283613"/>
                    <a:pt x="586213" y="268182"/>
                    <a:pt x="596500" y="278002"/>
                  </a:cubicBezTo>
                  <a:cubicBezTo>
                    <a:pt x="609125" y="289691"/>
                    <a:pt x="592292" y="303251"/>
                    <a:pt x="586213" y="314473"/>
                  </a:cubicBezTo>
                  <a:cubicBezTo>
                    <a:pt x="568445" y="348140"/>
                    <a:pt x="549274" y="381338"/>
                    <a:pt x="531038" y="415005"/>
                  </a:cubicBezTo>
                  <a:cubicBezTo>
                    <a:pt x="528233" y="420148"/>
                    <a:pt x="521686" y="426227"/>
                    <a:pt x="527765" y="431838"/>
                  </a:cubicBezTo>
                  <a:cubicBezTo>
                    <a:pt x="533376" y="436981"/>
                    <a:pt x="539454" y="430903"/>
                    <a:pt x="544598" y="427630"/>
                  </a:cubicBezTo>
                  <a:cubicBezTo>
                    <a:pt x="560028" y="417810"/>
                    <a:pt x="573588" y="407523"/>
                    <a:pt x="575926" y="386950"/>
                  </a:cubicBezTo>
                  <a:cubicBezTo>
                    <a:pt x="578732" y="366376"/>
                    <a:pt x="591357" y="351413"/>
                    <a:pt x="611930" y="345334"/>
                  </a:cubicBezTo>
                  <a:cubicBezTo>
                    <a:pt x="616606" y="343931"/>
                    <a:pt x="621282" y="343464"/>
                    <a:pt x="624556" y="348140"/>
                  </a:cubicBezTo>
                  <a:cubicBezTo>
                    <a:pt x="626894" y="351880"/>
                    <a:pt x="624556" y="355621"/>
                    <a:pt x="622218" y="358894"/>
                  </a:cubicBezTo>
                  <a:cubicBezTo>
                    <a:pt x="613801" y="371052"/>
                    <a:pt x="605852" y="383676"/>
                    <a:pt x="596033" y="394898"/>
                  </a:cubicBezTo>
                  <a:cubicBezTo>
                    <a:pt x="584811" y="407523"/>
                    <a:pt x="588551" y="417810"/>
                    <a:pt x="597903" y="427630"/>
                  </a:cubicBezTo>
                  <a:cubicBezTo>
                    <a:pt x="611463" y="441657"/>
                    <a:pt x="627361" y="443995"/>
                    <a:pt x="645130" y="436046"/>
                  </a:cubicBezTo>
                  <a:cubicBezTo>
                    <a:pt x="662430" y="428097"/>
                    <a:pt x="665703" y="412667"/>
                    <a:pt x="661495" y="396769"/>
                  </a:cubicBezTo>
                  <a:cubicBezTo>
                    <a:pt x="656819" y="379468"/>
                    <a:pt x="648870" y="363103"/>
                    <a:pt x="643259" y="346269"/>
                  </a:cubicBezTo>
                  <a:cubicBezTo>
                    <a:pt x="634842" y="321020"/>
                    <a:pt x="640921" y="299511"/>
                    <a:pt x="659157" y="285015"/>
                  </a:cubicBezTo>
                  <a:cubicBezTo>
                    <a:pt x="677393" y="270988"/>
                    <a:pt x="707786" y="269117"/>
                    <a:pt x="727892" y="281275"/>
                  </a:cubicBezTo>
                  <a:cubicBezTo>
                    <a:pt x="740050" y="288756"/>
                    <a:pt x="748466" y="299043"/>
                    <a:pt x="746596" y="314006"/>
                  </a:cubicBezTo>
                  <a:cubicBezTo>
                    <a:pt x="745193" y="327566"/>
                    <a:pt x="736309" y="336450"/>
                    <a:pt x="723217" y="340658"/>
                  </a:cubicBezTo>
                  <a:cubicBezTo>
                    <a:pt x="711527" y="344399"/>
                    <a:pt x="700772" y="342529"/>
                    <a:pt x="695161" y="330839"/>
                  </a:cubicBezTo>
                  <a:cubicBezTo>
                    <a:pt x="689550" y="319149"/>
                    <a:pt x="697032" y="312135"/>
                    <a:pt x="705448" y="305589"/>
                  </a:cubicBezTo>
                  <a:cubicBezTo>
                    <a:pt x="710124" y="301849"/>
                    <a:pt x="722749" y="304186"/>
                    <a:pt x="718541" y="293432"/>
                  </a:cubicBezTo>
                  <a:cubicBezTo>
                    <a:pt x="714800" y="285015"/>
                    <a:pt x="704513" y="284080"/>
                    <a:pt x="695629" y="286418"/>
                  </a:cubicBezTo>
                  <a:cubicBezTo>
                    <a:pt x="680199" y="290159"/>
                    <a:pt x="674587" y="300913"/>
                    <a:pt x="677393" y="316344"/>
                  </a:cubicBezTo>
                  <a:cubicBezTo>
                    <a:pt x="680666" y="335982"/>
                    <a:pt x="691888" y="352348"/>
                    <a:pt x="698434" y="370584"/>
                  </a:cubicBezTo>
                  <a:cubicBezTo>
                    <a:pt x="711059" y="407056"/>
                    <a:pt x="704513" y="429500"/>
                    <a:pt x="674587" y="446801"/>
                  </a:cubicBezTo>
                  <a:cubicBezTo>
                    <a:pt x="644194" y="464569"/>
                    <a:pt x="605385" y="459426"/>
                    <a:pt x="586213" y="431838"/>
                  </a:cubicBezTo>
                  <a:cubicBezTo>
                    <a:pt x="576861" y="418278"/>
                    <a:pt x="571718" y="420616"/>
                    <a:pt x="561899" y="429500"/>
                  </a:cubicBezTo>
                  <a:cubicBezTo>
                    <a:pt x="553950" y="436981"/>
                    <a:pt x="544598" y="443060"/>
                    <a:pt x="534778" y="447736"/>
                  </a:cubicBezTo>
                  <a:cubicBezTo>
                    <a:pt x="507659" y="463634"/>
                    <a:pt x="495969" y="459893"/>
                    <a:pt x="481941" y="431370"/>
                  </a:cubicBezTo>
                  <a:close/>
                  <a:moveTo>
                    <a:pt x="437053" y="418745"/>
                  </a:moveTo>
                  <a:cubicBezTo>
                    <a:pt x="436118" y="427630"/>
                    <a:pt x="434715" y="433708"/>
                    <a:pt x="441261" y="436514"/>
                  </a:cubicBezTo>
                  <a:cubicBezTo>
                    <a:pt x="449678" y="440254"/>
                    <a:pt x="456691" y="435111"/>
                    <a:pt x="462302" y="429500"/>
                  </a:cubicBezTo>
                  <a:cubicBezTo>
                    <a:pt x="495969" y="396769"/>
                    <a:pt x="519348" y="357959"/>
                    <a:pt x="533376" y="313071"/>
                  </a:cubicBezTo>
                  <a:cubicBezTo>
                    <a:pt x="535246" y="307460"/>
                    <a:pt x="538052" y="300446"/>
                    <a:pt x="530103" y="296705"/>
                  </a:cubicBezTo>
                  <a:cubicBezTo>
                    <a:pt x="523557" y="293432"/>
                    <a:pt x="517478" y="297173"/>
                    <a:pt x="512802" y="300913"/>
                  </a:cubicBezTo>
                  <a:cubicBezTo>
                    <a:pt x="473992" y="333645"/>
                    <a:pt x="451081" y="375260"/>
                    <a:pt x="437053" y="418745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2E03EFD2-4540-4CC4-A817-276CC5E5735D}"/>
                </a:ext>
              </a:extLst>
            </p:cNvPr>
            <p:cNvSpPr/>
            <p:nvPr/>
          </p:nvSpPr>
          <p:spPr>
            <a:xfrm>
              <a:off x="2480433" y="6237122"/>
              <a:ext cx="84206" cy="83738"/>
            </a:xfrm>
            <a:custGeom>
              <a:avLst/>
              <a:gdLst>
                <a:gd name="connsiteX0" fmla="*/ 84199 w 84206"/>
                <a:gd name="connsiteY0" fmla="*/ 39777 h 83738"/>
                <a:gd name="connsiteX1" fmla="*/ 43518 w 84206"/>
                <a:gd name="connsiteY1" fmla="*/ 83730 h 83738"/>
                <a:gd name="connsiteX2" fmla="*/ 33 w 84206"/>
                <a:gd name="connsiteY2" fmla="*/ 43050 h 83738"/>
                <a:gd name="connsiteX3" fmla="*/ 42583 w 84206"/>
                <a:gd name="connsiteY3" fmla="*/ 32 h 83738"/>
                <a:gd name="connsiteX4" fmla="*/ 84199 w 84206"/>
                <a:gd name="connsiteY4" fmla="*/ 39777 h 8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06" h="83738">
                  <a:moveTo>
                    <a:pt x="84199" y="39777"/>
                  </a:moveTo>
                  <a:cubicBezTo>
                    <a:pt x="84666" y="60819"/>
                    <a:pt x="64092" y="83263"/>
                    <a:pt x="43518" y="83730"/>
                  </a:cubicBezTo>
                  <a:cubicBezTo>
                    <a:pt x="22009" y="84198"/>
                    <a:pt x="968" y="64559"/>
                    <a:pt x="33" y="43050"/>
                  </a:cubicBezTo>
                  <a:cubicBezTo>
                    <a:pt x="-903" y="20138"/>
                    <a:pt x="18269" y="500"/>
                    <a:pt x="42583" y="32"/>
                  </a:cubicBezTo>
                  <a:cubicBezTo>
                    <a:pt x="63157" y="-903"/>
                    <a:pt x="83731" y="18736"/>
                    <a:pt x="84199" y="39777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9816107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B24033E9-4486-4A4B-892B-A986AEE3DBFF}"/>
              </a:ext>
            </a:extLst>
          </p:cNvPr>
          <p:cNvSpPr txBox="1"/>
          <p:nvPr/>
        </p:nvSpPr>
        <p:spPr>
          <a:xfrm>
            <a:off x="8043917" y="5599626"/>
            <a:ext cx="3387212" cy="492443"/>
          </a:xfrm>
          <a:prstGeom prst="rect">
            <a:avLst/>
          </a:prstGeom>
          <a:solidFill>
            <a:schemeClr val="accent6"/>
          </a:solidFill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3200" spc="-150" dirty="0">
                <a:solidFill>
                  <a:schemeClr val="bg1"/>
                </a:solidFill>
              </a:rPr>
              <a:t>PPT Professional</a:t>
            </a:r>
            <a:endParaRPr lang="ko-KR" altLang="en-US" sz="3200" spc="-150" dirty="0">
              <a:solidFill>
                <a:schemeClr val="bg1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EC984D3-E526-4ABE-897B-70EF2A4E35F2}"/>
              </a:ext>
            </a:extLst>
          </p:cNvPr>
          <p:cNvSpPr txBox="1"/>
          <p:nvPr/>
        </p:nvSpPr>
        <p:spPr>
          <a:xfrm>
            <a:off x="5728307" y="5537806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8E05A0C-944C-409F-86D3-509B4656D70B}"/>
              </a:ext>
            </a:extLst>
          </p:cNvPr>
          <p:cNvSpPr txBox="1"/>
          <p:nvPr/>
        </p:nvSpPr>
        <p:spPr>
          <a:xfrm>
            <a:off x="5728307" y="5854506"/>
            <a:ext cx="18226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9906ED3-EBE9-4D45-A55D-0B7F17573A0F}"/>
              </a:ext>
            </a:extLst>
          </p:cNvPr>
          <p:cNvGrpSpPr/>
          <p:nvPr/>
        </p:nvGrpSpPr>
        <p:grpSpPr>
          <a:xfrm>
            <a:off x="8062506" y="2969388"/>
            <a:ext cx="3387211" cy="1745035"/>
            <a:chOff x="4822352" y="1916832"/>
            <a:chExt cx="3422056" cy="1745035"/>
          </a:xfrm>
        </p:grpSpPr>
        <p:sp>
          <p:nvSpPr>
            <p:cNvPr id="7" name="Text Placeholder 10">
              <a:extLst>
                <a:ext uri="{FF2B5EF4-FFF2-40B4-BE49-F238E27FC236}">
                  <a16:creationId xmlns:a16="http://schemas.microsoft.com/office/drawing/2014/main" id="{CC1F2E2C-2EFF-48AA-9D26-F7981BED3709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Portfolio  Designed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426E9AC4-514F-4C2F-80FF-1D2C4C69885B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  </a:t>
              </a:r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7D78C257-C559-483A-BD71-4DE57DE1C029}"/>
              </a:ext>
            </a:extLst>
          </p:cNvPr>
          <p:cNvSpPr txBox="1"/>
          <p:nvPr/>
        </p:nvSpPr>
        <p:spPr>
          <a:xfrm>
            <a:off x="8061838" y="760508"/>
            <a:ext cx="3463412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Get a modern PowerPoint  Presentation that is beautifully designed.  </a:t>
            </a:r>
          </a:p>
          <a:p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D603E0C-6569-4C37-A48D-BBB64DBD9AC3}"/>
              </a:ext>
            </a:extLst>
          </p:cNvPr>
          <p:cNvSpPr txBox="1"/>
          <p:nvPr/>
        </p:nvSpPr>
        <p:spPr>
          <a:xfrm>
            <a:off x="5403761" y="760508"/>
            <a:ext cx="2241327" cy="16312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 smtClean="0">
                <a:solidFill>
                  <a:schemeClr val="accent3">
                    <a:lumMod val="75000"/>
                  </a:schemeClr>
                </a:solidFill>
                <a:cs typeface="Arial" pitchFamily="34" charset="0"/>
              </a:rPr>
              <a:t>THEME PPT </a:t>
            </a:r>
            <a:endParaRPr lang="en-GB" altLang="ko-KR" sz="2000" dirty="0">
              <a:solidFill>
                <a:schemeClr val="accent3">
                  <a:lumMod val="75000"/>
                </a:schemeClr>
              </a:solidFill>
              <a:cs typeface="Arial" pitchFamily="34" charset="0"/>
            </a:endParaRP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Layout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Clean Text Slide 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for your 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11" name="Graphic 87">
            <a:extLst>
              <a:ext uri="{FF2B5EF4-FFF2-40B4-BE49-F238E27FC236}">
                <a16:creationId xmlns:a16="http://schemas.microsoft.com/office/drawing/2014/main" id="{F5A50C2C-4738-4E8B-86CF-B68287CAB913}"/>
              </a:ext>
            </a:extLst>
          </p:cNvPr>
          <p:cNvGrpSpPr/>
          <p:nvPr/>
        </p:nvGrpSpPr>
        <p:grpSpPr>
          <a:xfrm>
            <a:off x="806586" y="819428"/>
            <a:ext cx="4221990" cy="5338727"/>
            <a:chOff x="650601" y="2716230"/>
            <a:chExt cx="3105687" cy="3927156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F48E35F-F683-4D13-8066-7B7B1DC5B84C}"/>
                </a:ext>
              </a:extLst>
            </p:cNvPr>
            <p:cNvSpPr/>
            <p:nvPr/>
          </p:nvSpPr>
          <p:spPr>
            <a:xfrm>
              <a:off x="808784" y="4661620"/>
              <a:ext cx="650970" cy="885319"/>
            </a:xfrm>
            <a:custGeom>
              <a:avLst/>
              <a:gdLst>
                <a:gd name="connsiteX0" fmla="*/ 618096 w 650969"/>
                <a:gd name="connsiteY0" fmla="*/ 279445 h 885318"/>
                <a:gd name="connsiteX1" fmla="*/ 314744 w 650969"/>
                <a:gd name="connsiteY1" fmla="*/ 882243 h 885318"/>
                <a:gd name="connsiteX2" fmla="*/ 4882 w 650969"/>
                <a:gd name="connsiteY2" fmla="*/ 720151 h 885318"/>
                <a:gd name="connsiteX3" fmla="*/ 306281 w 650969"/>
                <a:gd name="connsiteY3" fmla="*/ 121259 h 885318"/>
                <a:gd name="connsiteX4" fmla="*/ 618096 w 650969"/>
                <a:gd name="connsiteY4" fmla="*/ 2794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969" h="885318">
                  <a:moveTo>
                    <a:pt x="618096" y="279445"/>
                  </a:moveTo>
                  <a:lnTo>
                    <a:pt x="314744" y="882243"/>
                  </a:lnTo>
                  <a:cubicBezTo>
                    <a:pt x="178040" y="897866"/>
                    <a:pt x="75838" y="841232"/>
                    <a:pt x="4882" y="720151"/>
                  </a:cubicBezTo>
                  <a:lnTo>
                    <a:pt x="306281" y="121259"/>
                  </a:lnTo>
                  <a:cubicBezTo>
                    <a:pt x="431919" y="-111137"/>
                    <a:pt x="745035" y="37284"/>
                    <a:pt x="618096" y="27944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8EF1FDE8-6381-49BF-BE4D-D5281E4D63ED}"/>
                </a:ext>
              </a:extLst>
            </p:cNvPr>
            <p:cNvSpPr/>
            <p:nvPr/>
          </p:nvSpPr>
          <p:spPr>
            <a:xfrm>
              <a:off x="650601" y="5399524"/>
              <a:ext cx="403601" cy="494737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105FCBDE-A3F6-4619-A0DE-328854230A84}"/>
                </a:ext>
              </a:extLst>
            </p:cNvPr>
            <p:cNvSpPr/>
            <p:nvPr/>
          </p:nvSpPr>
          <p:spPr>
            <a:xfrm>
              <a:off x="733384" y="5334937"/>
              <a:ext cx="429640" cy="299446"/>
            </a:xfrm>
            <a:custGeom>
              <a:avLst/>
              <a:gdLst>
                <a:gd name="connsiteX0" fmla="*/ 96557 w 429640"/>
                <a:gd name="connsiteY0" fmla="*/ 8427 h 299446"/>
                <a:gd name="connsiteX1" fmla="*/ 402513 w 429640"/>
                <a:gd name="connsiteY1" fmla="*/ 167915 h 299446"/>
                <a:gd name="connsiteX2" fmla="*/ 425948 w 429640"/>
                <a:gd name="connsiteY2" fmla="*/ 257097 h 299446"/>
                <a:gd name="connsiteX3" fmla="*/ 330255 w 429640"/>
                <a:gd name="connsiteY3" fmla="*/ 292901 h 299446"/>
                <a:gd name="connsiteX4" fmla="*/ 33413 w 429640"/>
                <a:gd name="connsiteY4" fmla="*/ 136668 h 299446"/>
                <a:gd name="connsiteX5" fmla="*/ 15837 w 429640"/>
                <a:gd name="connsiteY5" fmla="*/ 44230 h 299446"/>
                <a:gd name="connsiteX6" fmla="*/ 96557 w 429640"/>
                <a:gd name="connsiteY6" fmla="*/ 8427 h 2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640" h="299446">
                  <a:moveTo>
                    <a:pt x="96557" y="8427"/>
                  </a:moveTo>
                  <a:cubicBezTo>
                    <a:pt x="174673" y="81987"/>
                    <a:pt x="320490" y="152942"/>
                    <a:pt x="402513" y="167915"/>
                  </a:cubicBezTo>
                  <a:cubicBezTo>
                    <a:pt x="427900" y="172471"/>
                    <a:pt x="433108" y="242776"/>
                    <a:pt x="425948" y="257097"/>
                  </a:cubicBezTo>
                  <a:cubicBezTo>
                    <a:pt x="405117" y="300713"/>
                    <a:pt x="371266" y="299411"/>
                    <a:pt x="330255" y="292901"/>
                  </a:cubicBezTo>
                  <a:cubicBezTo>
                    <a:pt x="222194" y="275976"/>
                    <a:pt x="103717" y="213482"/>
                    <a:pt x="33413" y="136668"/>
                  </a:cubicBezTo>
                  <a:cubicBezTo>
                    <a:pt x="6723" y="107374"/>
                    <a:pt x="-5645" y="83288"/>
                    <a:pt x="15837" y="44230"/>
                  </a:cubicBezTo>
                  <a:cubicBezTo>
                    <a:pt x="25601" y="26654"/>
                    <a:pt x="80934" y="-5894"/>
                    <a:pt x="96557" y="842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5E10FF9-0F5A-479A-BC06-6C5CC33B4093}"/>
                </a:ext>
              </a:extLst>
            </p:cNvPr>
            <p:cNvSpPr/>
            <p:nvPr/>
          </p:nvSpPr>
          <p:spPr>
            <a:xfrm>
              <a:off x="1489012" y="6207236"/>
              <a:ext cx="481718" cy="436150"/>
            </a:xfrm>
            <a:custGeom>
              <a:avLst/>
              <a:gdLst>
                <a:gd name="connsiteX0" fmla="*/ 88242 w 481717"/>
                <a:gd name="connsiteY0" fmla="*/ 98261 h 436149"/>
                <a:gd name="connsiteX1" fmla="*/ 4918 w 481717"/>
                <a:gd name="connsiteY1" fmla="*/ 246031 h 436149"/>
                <a:gd name="connsiteX2" fmla="*/ 270514 w 481717"/>
                <a:gd name="connsiteY2" fmla="*/ 427001 h 436149"/>
                <a:gd name="connsiteX3" fmla="*/ 463201 w 481717"/>
                <a:gd name="connsiteY3" fmla="*/ 94356 h 436149"/>
                <a:gd name="connsiteX4" fmla="*/ 88242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88242" y="98261"/>
                  </a:moveTo>
                  <a:cubicBezTo>
                    <a:pt x="81732" y="134065"/>
                    <a:pt x="2965" y="166613"/>
                    <a:pt x="4918" y="246031"/>
                  </a:cubicBezTo>
                  <a:cubicBezTo>
                    <a:pt x="6871" y="325450"/>
                    <a:pt x="43976" y="457597"/>
                    <a:pt x="270514" y="427001"/>
                  </a:cubicBezTo>
                  <a:cubicBezTo>
                    <a:pt x="480777" y="398359"/>
                    <a:pt x="500957" y="221295"/>
                    <a:pt x="463201" y="94356"/>
                  </a:cubicBezTo>
                  <a:cubicBezTo>
                    <a:pt x="425444" y="-32584"/>
                    <a:pt x="110375" y="-18262"/>
                    <a:pt x="88242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C351480-4C01-4D1A-8062-877F0EE73E66}"/>
                </a:ext>
              </a:extLst>
            </p:cNvPr>
            <p:cNvSpPr/>
            <p:nvPr/>
          </p:nvSpPr>
          <p:spPr>
            <a:xfrm>
              <a:off x="1558702" y="5199825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18B5A1B-D593-4BB5-A9F2-CADE91E55812}"/>
                </a:ext>
              </a:extLst>
            </p:cNvPr>
            <p:cNvSpPr/>
            <p:nvPr/>
          </p:nvSpPr>
          <p:spPr>
            <a:xfrm>
              <a:off x="1507865" y="6106963"/>
              <a:ext cx="475208" cy="247369"/>
            </a:xfrm>
            <a:custGeom>
              <a:avLst/>
              <a:gdLst>
                <a:gd name="connsiteX0" fmla="*/ 435234 w 475207"/>
                <a:gd name="connsiteY0" fmla="*/ 6498 h 247368"/>
                <a:gd name="connsiteX1" fmla="*/ 57672 w 475207"/>
                <a:gd name="connsiteY1" fmla="*/ 6498 h 247368"/>
                <a:gd name="connsiteX2" fmla="*/ 20567 w 475207"/>
                <a:gd name="connsiteY2" fmla="*/ 42301 h 247368"/>
                <a:gd name="connsiteX3" fmla="*/ 4943 w 475207"/>
                <a:gd name="connsiteY3" fmla="*/ 119116 h 247368"/>
                <a:gd name="connsiteX4" fmla="*/ 64832 w 475207"/>
                <a:gd name="connsiteY4" fmla="*/ 215459 h 247368"/>
                <a:gd name="connsiteX5" fmla="*/ 431329 w 475207"/>
                <a:gd name="connsiteY5" fmla="*/ 214808 h 247368"/>
                <a:gd name="connsiteX6" fmla="*/ 472991 w 475207"/>
                <a:gd name="connsiteY6" fmla="*/ 71595 h 247368"/>
                <a:gd name="connsiteX7" fmla="*/ 472991 w 475207"/>
                <a:gd name="connsiteY7" fmla="*/ 42952 h 247368"/>
                <a:gd name="connsiteX8" fmla="*/ 435234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35234" y="6498"/>
                  </a:moveTo>
                  <a:cubicBezTo>
                    <a:pt x="322617" y="37745"/>
                    <a:pt x="145553" y="33188"/>
                    <a:pt x="57672" y="6498"/>
                  </a:cubicBezTo>
                  <a:cubicBezTo>
                    <a:pt x="30982" y="-1965"/>
                    <a:pt x="20567" y="24725"/>
                    <a:pt x="20567" y="42301"/>
                  </a:cubicBezTo>
                  <a:cubicBezTo>
                    <a:pt x="19916" y="53368"/>
                    <a:pt x="4292" y="108049"/>
                    <a:pt x="4943" y="119116"/>
                  </a:cubicBezTo>
                  <a:cubicBezTo>
                    <a:pt x="3641" y="171844"/>
                    <a:pt x="23170" y="199836"/>
                    <a:pt x="64832" y="215459"/>
                  </a:cubicBezTo>
                  <a:cubicBezTo>
                    <a:pt x="175497" y="256470"/>
                    <a:pt x="322617" y="255168"/>
                    <a:pt x="431329" y="214808"/>
                  </a:cubicBezTo>
                  <a:cubicBezTo>
                    <a:pt x="471689" y="199836"/>
                    <a:pt x="474293" y="121720"/>
                    <a:pt x="472991" y="71595"/>
                  </a:cubicBezTo>
                  <a:cubicBezTo>
                    <a:pt x="472991" y="61830"/>
                    <a:pt x="472991" y="52066"/>
                    <a:pt x="472991" y="42952"/>
                  </a:cubicBezTo>
                  <a:cubicBezTo>
                    <a:pt x="472991" y="19517"/>
                    <a:pt x="457367" y="639"/>
                    <a:pt x="435234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52318A8-4AAA-4C71-9CE0-7FF8A109B756}"/>
                </a:ext>
              </a:extLst>
            </p:cNvPr>
            <p:cNvSpPr/>
            <p:nvPr/>
          </p:nvSpPr>
          <p:spPr>
            <a:xfrm>
              <a:off x="2012008" y="6207236"/>
              <a:ext cx="481718" cy="436150"/>
            </a:xfrm>
            <a:custGeom>
              <a:avLst/>
              <a:gdLst>
                <a:gd name="connsiteX0" fmla="*/ 395233 w 481717"/>
                <a:gd name="connsiteY0" fmla="*/ 98261 h 436149"/>
                <a:gd name="connsiteX1" fmla="*/ 478557 w 481717"/>
                <a:gd name="connsiteY1" fmla="*/ 246031 h 436149"/>
                <a:gd name="connsiteX2" fmla="*/ 212961 w 481717"/>
                <a:gd name="connsiteY2" fmla="*/ 427001 h 436149"/>
                <a:gd name="connsiteX3" fmla="*/ 20274 w 481717"/>
                <a:gd name="connsiteY3" fmla="*/ 94356 h 436149"/>
                <a:gd name="connsiteX4" fmla="*/ 395233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395233" y="98261"/>
                  </a:moveTo>
                  <a:cubicBezTo>
                    <a:pt x="401742" y="134065"/>
                    <a:pt x="480510" y="166613"/>
                    <a:pt x="478557" y="246031"/>
                  </a:cubicBezTo>
                  <a:cubicBezTo>
                    <a:pt x="476604" y="325450"/>
                    <a:pt x="439498" y="457597"/>
                    <a:pt x="212961" y="427001"/>
                  </a:cubicBezTo>
                  <a:cubicBezTo>
                    <a:pt x="2698" y="398359"/>
                    <a:pt x="-17482" y="221295"/>
                    <a:pt x="20274" y="94356"/>
                  </a:cubicBezTo>
                  <a:cubicBezTo>
                    <a:pt x="58681" y="-32584"/>
                    <a:pt x="373750" y="-18262"/>
                    <a:pt x="395233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CED927A7-4C8C-4AA5-8929-7BC5C23D6176}"/>
                </a:ext>
              </a:extLst>
            </p:cNvPr>
            <p:cNvSpPr/>
            <p:nvPr/>
          </p:nvSpPr>
          <p:spPr>
            <a:xfrm>
              <a:off x="2033910" y="5199825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78A310E-59EC-48ED-87AC-2C16DF759F57}"/>
                </a:ext>
              </a:extLst>
            </p:cNvPr>
            <p:cNvSpPr/>
            <p:nvPr/>
          </p:nvSpPr>
          <p:spPr>
            <a:xfrm>
              <a:off x="1998514" y="6106963"/>
              <a:ext cx="475208" cy="247369"/>
            </a:xfrm>
            <a:custGeom>
              <a:avLst/>
              <a:gdLst>
                <a:gd name="connsiteX0" fmla="*/ 42881 w 475207"/>
                <a:gd name="connsiteY0" fmla="*/ 6498 h 247368"/>
                <a:gd name="connsiteX1" fmla="*/ 420444 w 475207"/>
                <a:gd name="connsiteY1" fmla="*/ 6498 h 247368"/>
                <a:gd name="connsiteX2" fmla="*/ 457549 w 475207"/>
                <a:gd name="connsiteY2" fmla="*/ 42301 h 247368"/>
                <a:gd name="connsiteX3" fmla="*/ 473172 w 475207"/>
                <a:gd name="connsiteY3" fmla="*/ 110002 h 247368"/>
                <a:gd name="connsiteX4" fmla="*/ 413283 w 475207"/>
                <a:gd name="connsiteY4" fmla="*/ 214808 h 247368"/>
                <a:gd name="connsiteX5" fmla="*/ 46787 w 475207"/>
                <a:gd name="connsiteY5" fmla="*/ 214157 h 247368"/>
                <a:gd name="connsiteX6" fmla="*/ 5125 w 475207"/>
                <a:gd name="connsiteY6" fmla="*/ 70944 h 247368"/>
                <a:gd name="connsiteX7" fmla="*/ 5125 w 475207"/>
                <a:gd name="connsiteY7" fmla="*/ 42301 h 247368"/>
                <a:gd name="connsiteX8" fmla="*/ 42881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2881" y="6498"/>
                  </a:moveTo>
                  <a:cubicBezTo>
                    <a:pt x="155499" y="37745"/>
                    <a:pt x="332563" y="33188"/>
                    <a:pt x="420444" y="6498"/>
                  </a:cubicBezTo>
                  <a:cubicBezTo>
                    <a:pt x="447134" y="-1965"/>
                    <a:pt x="456898" y="24725"/>
                    <a:pt x="457549" y="42301"/>
                  </a:cubicBezTo>
                  <a:cubicBezTo>
                    <a:pt x="458200" y="53368"/>
                    <a:pt x="473824" y="99587"/>
                    <a:pt x="473172" y="110002"/>
                  </a:cubicBezTo>
                  <a:cubicBezTo>
                    <a:pt x="474475" y="162731"/>
                    <a:pt x="454945" y="199836"/>
                    <a:pt x="413283" y="214808"/>
                  </a:cubicBezTo>
                  <a:cubicBezTo>
                    <a:pt x="302618" y="255820"/>
                    <a:pt x="155499" y="254518"/>
                    <a:pt x="46787" y="214157"/>
                  </a:cubicBezTo>
                  <a:cubicBezTo>
                    <a:pt x="6427" y="199185"/>
                    <a:pt x="3823" y="121069"/>
                    <a:pt x="5125" y="70944"/>
                  </a:cubicBezTo>
                  <a:cubicBezTo>
                    <a:pt x="5125" y="61179"/>
                    <a:pt x="5125" y="51415"/>
                    <a:pt x="5125" y="42301"/>
                  </a:cubicBezTo>
                  <a:cubicBezTo>
                    <a:pt x="5776" y="19517"/>
                    <a:pt x="20748" y="639"/>
                    <a:pt x="42881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E77029F6-E73D-4DF8-932B-4882AD6D20DB}"/>
                </a:ext>
              </a:extLst>
            </p:cNvPr>
            <p:cNvSpPr/>
            <p:nvPr/>
          </p:nvSpPr>
          <p:spPr>
            <a:xfrm>
              <a:off x="2390703" y="4701182"/>
              <a:ext cx="989474" cy="423130"/>
            </a:xfrm>
            <a:custGeom>
              <a:avLst/>
              <a:gdLst>
                <a:gd name="connsiteX0" fmla="*/ 183186 w 989474"/>
                <a:gd name="connsiteY0" fmla="*/ 75838 h 423130"/>
                <a:gd name="connsiteX1" fmla="*/ 905112 w 989474"/>
                <a:gd name="connsiteY1" fmla="*/ 4882 h 423130"/>
                <a:gd name="connsiteX2" fmla="*/ 948727 w 989474"/>
                <a:gd name="connsiteY2" fmla="*/ 351849 h 423130"/>
                <a:gd name="connsiteX3" fmla="*/ 230707 w 989474"/>
                <a:gd name="connsiteY3" fmla="*/ 422154 h 423130"/>
                <a:gd name="connsiteX4" fmla="*/ 183186 w 989474"/>
                <a:gd name="connsiteY4" fmla="*/ 75838 h 4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474" h="423130">
                  <a:moveTo>
                    <a:pt x="183186" y="75838"/>
                  </a:moveTo>
                  <a:lnTo>
                    <a:pt x="905112" y="4882"/>
                  </a:lnTo>
                  <a:cubicBezTo>
                    <a:pt x="995597" y="108386"/>
                    <a:pt x="1007965" y="224259"/>
                    <a:pt x="948727" y="351849"/>
                  </a:cubicBezTo>
                  <a:lnTo>
                    <a:pt x="230707" y="422154"/>
                  </a:lnTo>
                  <a:cubicBezTo>
                    <a:pt x="-31634" y="451448"/>
                    <a:pt x="-88268" y="109688"/>
                    <a:pt x="183186" y="75838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9D556F8-3F08-44D7-8FEC-A6C1FC87D374}"/>
                </a:ext>
              </a:extLst>
            </p:cNvPr>
            <p:cNvSpPr/>
            <p:nvPr/>
          </p:nvSpPr>
          <p:spPr>
            <a:xfrm>
              <a:off x="3352687" y="4641966"/>
              <a:ext cx="403601" cy="384072"/>
            </a:xfrm>
            <a:custGeom>
              <a:avLst/>
              <a:gdLst>
                <a:gd name="connsiteX0" fmla="*/ 148183 w 403601"/>
                <a:gd name="connsiteY0" fmla="*/ 28296 h 384072"/>
                <a:gd name="connsiteX1" fmla="*/ 287491 w 403601"/>
                <a:gd name="connsiteY1" fmla="*/ 107063 h 384072"/>
                <a:gd name="connsiteX2" fmla="*/ 404665 w 403601"/>
                <a:gd name="connsiteY2" fmla="*/ 209916 h 384072"/>
                <a:gd name="connsiteX3" fmla="*/ 101313 w 403601"/>
                <a:gd name="connsiteY3" fmla="*/ 360941 h 384072"/>
                <a:gd name="connsiteX4" fmla="*/ 148183 w 403601"/>
                <a:gd name="connsiteY4" fmla="*/ 28296 h 38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384072">
                  <a:moveTo>
                    <a:pt x="148183" y="28296"/>
                  </a:moveTo>
                  <a:cubicBezTo>
                    <a:pt x="267962" y="-18574"/>
                    <a:pt x="357795" y="3559"/>
                    <a:pt x="287491" y="107063"/>
                  </a:cubicBezTo>
                  <a:cubicBezTo>
                    <a:pt x="340870" y="93393"/>
                    <a:pt x="401410" y="90789"/>
                    <a:pt x="404665" y="209916"/>
                  </a:cubicBezTo>
                  <a:cubicBezTo>
                    <a:pt x="409873" y="379168"/>
                    <a:pt x="291397" y="405207"/>
                    <a:pt x="101313" y="360941"/>
                  </a:cubicBezTo>
                  <a:cubicBezTo>
                    <a:pt x="-9352" y="335553"/>
                    <a:pt x="-60778" y="110969"/>
                    <a:pt x="148183" y="28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EB3BB6D8-16E5-4EB3-8A28-95ACB8F6C61E}"/>
                </a:ext>
              </a:extLst>
            </p:cNvPr>
            <p:cNvSpPr/>
            <p:nvPr/>
          </p:nvSpPr>
          <p:spPr>
            <a:xfrm>
              <a:off x="3274034" y="4646068"/>
              <a:ext cx="201801" cy="455679"/>
            </a:xfrm>
            <a:custGeom>
              <a:avLst/>
              <a:gdLst>
                <a:gd name="connsiteX0" fmla="*/ 49772 w 201800"/>
                <a:gd name="connsiteY0" fmla="*/ 406312 h 455678"/>
                <a:gd name="connsiteX1" fmla="*/ 6808 w 201800"/>
                <a:gd name="connsiteY1" fmla="*/ 63902 h 455678"/>
                <a:gd name="connsiteX2" fmla="*/ 46517 w 201800"/>
                <a:gd name="connsiteY2" fmla="*/ 6617 h 455678"/>
                <a:gd name="connsiteX3" fmla="*/ 150672 w 201800"/>
                <a:gd name="connsiteY3" fmla="*/ 52185 h 455678"/>
                <a:gd name="connsiteX4" fmla="*/ 191683 w 201800"/>
                <a:gd name="connsiteY4" fmla="*/ 384830 h 455678"/>
                <a:gd name="connsiteX5" fmla="*/ 116171 w 201800"/>
                <a:gd name="connsiteY5" fmla="*/ 453833 h 455678"/>
                <a:gd name="connsiteX6" fmla="*/ 49772 w 201800"/>
                <a:gd name="connsiteY6" fmla="*/ 406312 h 45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00" h="455678">
                  <a:moveTo>
                    <a:pt x="49772" y="406312"/>
                  </a:moveTo>
                  <a:cubicBezTo>
                    <a:pt x="65395" y="300204"/>
                    <a:pt x="40658" y="140066"/>
                    <a:pt x="6808" y="63902"/>
                  </a:cubicBezTo>
                  <a:cubicBezTo>
                    <a:pt x="-3608" y="40467"/>
                    <a:pt x="30894" y="9221"/>
                    <a:pt x="46517" y="6617"/>
                  </a:cubicBezTo>
                  <a:cubicBezTo>
                    <a:pt x="94038" y="-544"/>
                    <a:pt x="132445" y="14429"/>
                    <a:pt x="150672" y="52185"/>
                  </a:cubicBezTo>
                  <a:cubicBezTo>
                    <a:pt x="198193" y="150481"/>
                    <a:pt x="214467" y="283279"/>
                    <a:pt x="191683" y="384830"/>
                  </a:cubicBezTo>
                  <a:cubicBezTo>
                    <a:pt x="183221" y="423238"/>
                    <a:pt x="160437" y="449277"/>
                    <a:pt x="116171" y="453833"/>
                  </a:cubicBezTo>
                  <a:cubicBezTo>
                    <a:pt x="95340" y="455786"/>
                    <a:pt x="46517" y="427143"/>
                    <a:pt x="49772" y="40631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56843D8-0C4A-46C0-946E-0BC34F510D5D}"/>
                </a:ext>
              </a:extLst>
            </p:cNvPr>
            <p:cNvSpPr/>
            <p:nvPr/>
          </p:nvSpPr>
          <p:spPr>
            <a:xfrm>
              <a:off x="1118890" y="4250304"/>
              <a:ext cx="1744599" cy="1731580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02D39EB-998D-47FE-A350-7CE9E52FF586}"/>
                </a:ext>
              </a:extLst>
            </p:cNvPr>
            <p:cNvSpPr/>
            <p:nvPr/>
          </p:nvSpPr>
          <p:spPr>
            <a:xfrm>
              <a:off x="1158599" y="5327008"/>
              <a:ext cx="1666483" cy="371053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1F152F9B-A2ED-4C25-89C4-FC1F0C37083F}"/>
                </a:ext>
              </a:extLst>
            </p:cNvPr>
            <p:cNvSpPr/>
            <p:nvPr/>
          </p:nvSpPr>
          <p:spPr>
            <a:xfrm>
              <a:off x="949638" y="3597381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E6A6B66-10FB-4DB9-81EB-7617FCBD071C}"/>
                </a:ext>
              </a:extLst>
            </p:cNvPr>
            <p:cNvSpPr/>
            <p:nvPr/>
          </p:nvSpPr>
          <p:spPr>
            <a:xfrm>
              <a:off x="958751" y="3857118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2751E45E-BB19-4DBC-9C0C-6270FC908832}"/>
                </a:ext>
              </a:extLst>
            </p:cNvPr>
            <p:cNvSpPr/>
            <p:nvPr/>
          </p:nvSpPr>
          <p:spPr>
            <a:xfrm>
              <a:off x="1262103" y="3502340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7E081F5-1774-4898-B409-25D8C10FBED0}"/>
                </a:ext>
              </a:extLst>
            </p:cNvPr>
            <p:cNvSpPr/>
            <p:nvPr/>
          </p:nvSpPr>
          <p:spPr>
            <a:xfrm>
              <a:off x="1220197" y="4067138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778C4B0-5546-4331-89F6-9F1337304F16}"/>
                </a:ext>
              </a:extLst>
            </p:cNvPr>
            <p:cNvSpPr/>
            <p:nvPr/>
          </p:nvSpPr>
          <p:spPr>
            <a:xfrm>
              <a:off x="1893951" y="4067138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1A8E3F2-07CB-490E-92D1-6392B026AF5F}"/>
                </a:ext>
              </a:extLst>
            </p:cNvPr>
            <p:cNvSpPr/>
            <p:nvPr/>
          </p:nvSpPr>
          <p:spPr>
            <a:xfrm>
              <a:off x="1111078" y="4366177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43344945-51E3-4620-904E-475EE6A54DD7}"/>
                </a:ext>
              </a:extLst>
            </p:cNvPr>
            <p:cNvSpPr/>
            <p:nvPr/>
          </p:nvSpPr>
          <p:spPr>
            <a:xfrm>
              <a:off x="971771" y="4276343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70E670F-32A4-4491-8561-9A345B2C3E69}"/>
                </a:ext>
              </a:extLst>
            </p:cNvPr>
            <p:cNvSpPr/>
            <p:nvPr/>
          </p:nvSpPr>
          <p:spPr>
            <a:xfrm>
              <a:off x="2421480" y="4276343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F8FD0C7-3F0E-4A47-91C1-1A8310C63978}"/>
                </a:ext>
              </a:extLst>
            </p:cNvPr>
            <p:cNvSpPr/>
            <p:nvPr/>
          </p:nvSpPr>
          <p:spPr>
            <a:xfrm>
              <a:off x="2074513" y="4366828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6F23ED6-A2A1-48F1-9026-306B175AEDE2}"/>
                </a:ext>
              </a:extLst>
            </p:cNvPr>
            <p:cNvSpPr/>
            <p:nvPr/>
          </p:nvSpPr>
          <p:spPr>
            <a:xfrm>
              <a:off x="1405967" y="4868725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3887F00-AB38-4D60-A405-A7D06E7FB635}"/>
                </a:ext>
              </a:extLst>
            </p:cNvPr>
            <p:cNvSpPr/>
            <p:nvPr/>
          </p:nvSpPr>
          <p:spPr>
            <a:xfrm>
              <a:off x="2135054" y="4868725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3413DF3-936F-453E-A00F-22010328586F}"/>
                </a:ext>
              </a:extLst>
            </p:cNvPr>
            <p:cNvSpPr/>
            <p:nvPr/>
          </p:nvSpPr>
          <p:spPr>
            <a:xfrm>
              <a:off x="1583031" y="4609639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225F0987-3D30-491C-8354-0FB5008BEBD5}"/>
                </a:ext>
              </a:extLst>
            </p:cNvPr>
            <p:cNvSpPr/>
            <p:nvPr/>
          </p:nvSpPr>
          <p:spPr>
            <a:xfrm>
              <a:off x="1791342" y="3920913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9AE84E9-0EF0-47D8-B05A-CFDED272713C}"/>
                </a:ext>
              </a:extLst>
            </p:cNvPr>
            <p:cNvSpPr/>
            <p:nvPr/>
          </p:nvSpPr>
          <p:spPr>
            <a:xfrm>
              <a:off x="2094217" y="3712554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E285E88-A22A-46D6-91C4-9C93F38F8E1D}"/>
                </a:ext>
              </a:extLst>
            </p:cNvPr>
            <p:cNvSpPr/>
            <p:nvPr/>
          </p:nvSpPr>
          <p:spPr>
            <a:xfrm>
              <a:off x="1519973" y="3712554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92970E8C-EDEF-4703-8C83-A254891E95E6}"/>
                </a:ext>
              </a:extLst>
            </p:cNvPr>
            <p:cNvSpPr/>
            <p:nvPr/>
          </p:nvSpPr>
          <p:spPr>
            <a:xfrm>
              <a:off x="1799306" y="4327271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04D74CA0-660F-4B49-A978-02E65BD60DC9}"/>
                </a:ext>
              </a:extLst>
            </p:cNvPr>
            <p:cNvSpPr/>
            <p:nvPr/>
          </p:nvSpPr>
          <p:spPr>
            <a:xfrm>
              <a:off x="1027639" y="2716230"/>
              <a:ext cx="1580586" cy="687568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80585" h="687568">
                  <a:moveTo>
                    <a:pt x="1552109" y="686593"/>
                  </a:moveTo>
                  <a:cubicBezTo>
                    <a:pt x="1703422" y="267907"/>
                    <a:pt x="1229160" y="-34726"/>
                    <a:pt x="663535" y="3210"/>
                  </a:cubicBezTo>
                  <a:cubicBezTo>
                    <a:pt x="46415" y="175717"/>
                    <a:pt x="-371661" y="307304"/>
                    <a:pt x="485169" y="402906"/>
                  </a:cubicBezTo>
                  <a:cubicBezTo>
                    <a:pt x="859770" y="634986"/>
                    <a:pt x="1169989" y="696358"/>
                    <a:pt x="1552109" y="68659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62CD43A0-3BDE-4484-BAC1-D143EC14EEF8}"/>
                </a:ext>
              </a:extLst>
            </p:cNvPr>
            <p:cNvSpPr/>
            <p:nvPr/>
          </p:nvSpPr>
          <p:spPr>
            <a:xfrm>
              <a:off x="774806" y="2792760"/>
              <a:ext cx="475208" cy="475208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300F3654-B8F1-4C8B-A699-6262CD24DFC9}"/>
                </a:ext>
              </a:extLst>
            </p:cNvPr>
            <p:cNvSpPr/>
            <p:nvPr/>
          </p:nvSpPr>
          <p:spPr>
            <a:xfrm>
              <a:off x="1257546" y="3107852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A021D2A-BD4C-44B0-9F5D-6C101600609B}"/>
                </a:ext>
              </a:extLst>
            </p:cNvPr>
            <p:cNvSpPr/>
            <p:nvPr/>
          </p:nvSpPr>
          <p:spPr>
            <a:xfrm>
              <a:off x="1821286" y="5484543"/>
              <a:ext cx="338504" cy="273407"/>
            </a:xfrm>
            <a:custGeom>
              <a:avLst/>
              <a:gdLst>
                <a:gd name="connsiteX0" fmla="*/ 82104 w 338504"/>
                <a:gd name="connsiteY0" fmla="*/ 3337 h 273407"/>
                <a:gd name="connsiteX1" fmla="*/ 259819 w 338504"/>
                <a:gd name="connsiteY1" fmla="*/ 3337 h 273407"/>
                <a:gd name="connsiteX2" fmla="*/ 315151 w 338504"/>
                <a:gd name="connsiteY2" fmla="*/ 26772 h 273407"/>
                <a:gd name="connsiteX3" fmla="*/ 315151 w 338504"/>
                <a:gd name="connsiteY3" fmla="*/ 26772 h 273407"/>
                <a:gd name="connsiteX4" fmla="*/ 338586 w 338504"/>
                <a:gd name="connsiteY4" fmla="*/ 82104 h 273407"/>
                <a:gd name="connsiteX5" fmla="*/ 338586 w 338504"/>
                <a:gd name="connsiteY5" fmla="*/ 193420 h 273407"/>
                <a:gd name="connsiteX6" fmla="*/ 315151 w 338504"/>
                <a:gd name="connsiteY6" fmla="*/ 248752 h 273407"/>
                <a:gd name="connsiteX7" fmla="*/ 315151 w 338504"/>
                <a:gd name="connsiteY7" fmla="*/ 248752 h 273407"/>
                <a:gd name="connsiteX8" fmla="*/ 259819 w 338504"/>
                <a:gd name="connsiteY8" fmla="*/ 272187 h 273407"/>
                <a:gd name="connsiteX9" fmla="*/ 82104 w 338504"/>
                <a:gd name="connsiteY9" fmla="*/ 272187 h 273407"/>
                <a:gd name="connsiteX10" fmla="*/ 26772 w 338504"/>
                <a:gd name="connsiteY10" fmla="*/ 248752 h 273407"/>
                <a:gd name="connsiteX11" fmla="*/ 26772 w 338504"/>
                <a:gd name="connsiteY11" fmla="*/ 248752 h 273407"/>
                <a:gd name="connsiteX12" fmla="*/ 3337 w 338504"/>
                <a:gd name="connsiteY12" fmla="*/ 193420 h 273407"/>
                <a:gd name="connsiteX13" fmla="*/ 3337 w 338504"/>
                <a:gd name="connsiteY13" fmla="*/ 82104 h 273407"/>
                <a:gd name="connsiteX14" fmla="*/ 26772 w 338504"/>
                <a:gd name="connsiteY14" fmla="*/ 26772 h 273407"/>
                <a:gd name="connsiteX15" fmla="*/ 26772 w 338504"/>
                <a:gd name="connsiteY15" fmla="*/ 26772 h 273407"/>
                <a:gd name="connsiteX16" fmla="*/ 82104 w 338504"/>
                <a:gd name="connsiteY16" fmla="*/ 3337 h 273407"/>
                <a:gd name="connsiteX17" fmla="*/ 82104 w 338504"/>
                <a:gd name="connsiteY17" fmla="*/ 3337 h 273407"/>
                <a:gd name="connsiteX18" fmla="*/ 259819 w 338504"/>
                <a:gd name="connsiteY18" fmla="*/ 71037 h 273407"/>
                <a:gd name="connsiteX19" fmla="*/ 82104 w 338504"/>
                <a:gd name="connsiteY19" fmla="*/ 71037 h 273407"/>
                <a:gd name="connsiteX20" fmla="*/ 74292 w 338504"/>
                <a:gd name="connsiteY20" fmla="*/ 74292 h 273407"/>
                <a:gd name="connsiteX21" fmla="*/ 74292 w 338504"/>
                <a:gd name="connsiteY21" fmla="*/ 74292 h 273407"/>
                <a:gd name="connsiteX22" fmla="*/ 71038 w 338504"/>
                <a:gd name="connsiteY22" fmla="*/ 82104 h 273407"/>
                <a:gd name="connsiteX23" fmla="*/ 71038 w 338504"/>
                <a:gd name="connsiteY23" fmla="*/ 193420 h 273407"/>
                <a:gd name="connsiteX24" fmla="*/ 74292 w 338504"/>
                <a:gd name="connsiteY24" fmla="*/ 201231 h 273407"/>
                <a:gd name="connsiteX25" fmla="*/ 74292 w 338504"/>
                <a:gd name="connsiteY25" fmla="*/ 201231 h 273407"/>
                <a:gd name="connsiteX26" fmla="*/ 82104 w 338504"/>
                <a:gd name="connsiteY26" fmla="*/ 204486 h 273407"/>
                <a:gd name="connsiteX27" fmla="*/ 259819 w 338504"/>
                <a:gd name="connsiteY27" fmla="*/ 204486 h 273407"/>
                <a:gd name="connsiteX28" fmla="*/ 267630 w 338504"/>
                <a:gd name="connsiteY28" fmla="*/ 201231 h 273407"/>
                <a:gd name="connsiteX29" fmla="*/ 267630 w 338504"/>
                <a:gd name="connsiteY29" fmla="*/ 201231 h 273407"/>
                <a:gd name="connsiteX30" fmla="*/ 270885 w 338504"/>
                <a:gd name="connsiteY30" fmla="*/ 193420 h 273407"/>
                <a:gd name="connsiteX31" fmla="*/ 270885 w 338504"/>
                <a:gd name="connsiteY31" fmla="*/ 82104 h 273407"/>
                <a:gd name="connsiteX32" fmla="*/ 267630 w 338504"/>
                <a:gd name="connsiteY32" fmla="*/ 74292 h 273407"/>
                <a:gd name="connsiteX33" fmla="*/ 267630 w 338504"/>
                <a:gd name="connsiteY33" fmla="*/ 74292 h 273407"/>
                <a:gd name="connsiteX34" fmla="*/ 259819 w 338504"/>
                <a:gd name="connsiteY34" fmla="*/ 71037 h 2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504" h="273407">
                  <a:moveTo>
                    <a:pt x="82104" y="3337"/>
                  </a:moveTo>
                  <a:lnTo>
                    <a:pt x="259819" y="3337"/>
                  </a:lnTo>
                  <a:cubicBezTo>
                    <a:pt x="281301" y="3337"/>
                    <a:pt x="301481" y="12450"/>
                    <a:pt x="315151" y="26772"/>
                  </a:cubicBezTo>
                  <a:lnTo>
                    <a:pt x="315151" y="26772"/>
                  </a:lnTo>
                  <a:cubicBezTo>
                    <a:pt x="329473" y="41093"/>
                    <a:pt x="338586" y="60622"/>
                    <a:pt x="338586" y="82104"/>
                  </a:cubicBezTo>
                  <a:lnTo>
                    <a:pt x="338586" y="193420"/>
                  </a:lnTo>
                  <a:cubicBezTo>
                    <a:pt x="338586" y="214902"/>
                    <a:pt x="329473" y="235082"/>
                    <a:pt x="315151" y="248752"/>
                  </a:cubicBezTo>
                  <a:lnTo>
                    <a:pt x="315151" y="248752"/>
                  </a:lnTo>
                  <a:cubicBezTo>
                    <a:pt x="300830" y="263074"/>
                    <a:pt x="281301" y="272187"/>
                    <a:pt x="259819" y="272187"/>
                  </a:cubicBezTo>
                  <a:lnTo>
                    <a:pt x="82104" y="272187"/>
                  </a:lnTo>
                  <a:cubicBezTo>
                    <a:pt x="60622" y="272187"/>
                    <a:pt x="40442" y="263074"/>
                    <a:pt x="26772" y="248752"/>
                  </a:cubicBezTo>
                  <a:lnTo>
                    <a:pt x="26772" y="248752"/>
                  </a:lnTo>
                  <a:cubicBezTo>
                    <a:pt x="12450" y="234431"/>
                    <a:pt x="3337" y="214902"/>
                    <a:pt x="3337" y="193420"/>
                  </a:cubicBezTo>
                  <a:lnTo>
                    <a:pt x="3337" y="82104"/>
                  </a:lnTo>
                  <a:cubicBezTo>
                    <a:pt x="3337" y="60622"/>
                    <a:pt x="12450" y="40442"/>
                    <a:pt x="26772" y="26772"/>
                  </a:cubicBezTo>
                  <a:lnTo>
                    <a:pt x="26772" y="26772"/>
                  </a:lnTo>
                  <a:cubicBezTo>
                    <a:pt x="41093" y="12450"/>
                    <a:pt x="60622" y="3337"/>
                    <a:pt x="82104" y="3337"/>
                  </a:cubicBezTo>
                  <a:lnTo>
                    <a:pt x="82104" y="3337"/>
                  </a:lnTo>
                  <a:close/>
                  <a:moveTo>
                    <a:pt x="259819" y="71037"/>
                  </a:moveTo>
                  <a:lnTo>
                    <a:pt x="82104" y="71037"/>
                  </a:lnTo>
                  <a:cubicBezTo>
                    <a:pt x="78849" y="71037"/>
                    <a:pt x="76245" y="72340"/>
                    <a:pt x="74292" y="74292"/>
                  </a:cubicBezTo>
                  <a:lnTo>
                    <a:pt x="74292" y="74292"/>
                  </a:lnTo>
                  <a:cubicBezTo>
                    <a:pt x="72339" y="76245"/>
                    <a:pt x="71038" y="78849"/>
                    <a:pt x="71038" y="82104"/>
                  </a:cubicBezTo>
                  <a:lnTo>
                    <a:pt x="71038" y="193420"/>
                  </a:lnTo>
                  <a:cubicBezTo>
                    <a:pt x="71038" y="196675"/>
                    <a:pt x="72339" y="199279"/>
                    <a:pt x="74292" y="201231"/>
                  </a:cubicBezTo>
                  <a:lnTo>
                    <a:pt x="74292" y="201231"/>
                  </a:lnTo>
                  <a:cubicBezTo>
                    <a:pt x="76245" y="203184"/>
                    <a:pt x="79500" y="204486"/>
                    <a:pt x="82104" y="204486"/>
                  </a:cubicBezTo>
                  <a:lnTo>
                    <a:pt x="259819" y="204486"/>
                  </a:lnTo>
                  <a:cubicBezTo>
                    <a:pt x="263074" y="204486"/>
                    <a:pt x="265677" y="203184"/>
                    <a:pt x="267630" y="201231"/>
                  </a:cubicBezTo>
                  <a:lnTo>
                    <a:pt x="267630" y="201231"/>
                  </a:lnTo>
                  <a:cubicBezTo>
                    <a:pt x="269583" y="199279"/>
                    <a:pt x="270885" y="196024"/>
                    <a:pt x="270885" y="193420"/>
                  </a:cubicBezTo>
                  <a:lnTo>
                    <a:pt x="270885" y="82104"/>
                  </a:lnTo>
                  <a:cubicBezTo>
                    <a:pt x="270885" y="78849"/>
                    <a:pt x="269583" y="76245"/>
                    <a:pt x="267630" y="74292"/>
                  </a:cubicBezTo>
                  <a:lnTo>
                    <a:pt x="267630" y="74292"/>
                  </a:lnTo>
                  <a:cubicBezTo>
                    <a:pt x="265677" y="72340"/>
                    <a:pt x="263074" y="71037"/>
                    <a:pt x="259819" y="71037"/>
                  </a:cubicBez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7F0E762F-F1E7-4C7F-92F6-684A207513E8}"/>
                </a:ext>
              </a:extLst>
            </p:cNvPr>
            <p:cNvSpPr/>
            <p:nvPr/>
          </p:nvSpPr>
          <p:spPr>
            <a:xfrm>
              <a:off x="3584112" y="4728116"/>
              <a:ext cx="162742" cy="279917"/>
            </a:xfrm>
            <a:custGeom>
              <a:avLst/>
              <a:gdLst>
                <a:gd name="connsiteX0" fmla="*/ 87963 w 162742"/>
                <a:gd name="connsiteY0" fmla="*/ 278046 h 279917"/>
                <a:gd name="connsiteX1" fmla="*/ 161522 w 162742"/>
                <a:gd name="connsiteY1" fmla="*/ 141993 h 279917"/>
                <a:gd name="connsiteX2" fmla="*/ 89916 w 162742"/>
                <a:gd name="connsiteY2" fmla="*/ 3337 h 279917"/>
                <a:gd name="connsiteX3" fmla="*/ 3337 w 162742"/>
                <a:gd name="connsiteY3" fmla="*/ 146550 h 279917"/>
                <a:gd name="connsiteX4" fmla="*/ 87963 w 162742"/>
                <a:gd name="connsiteY4" fmla="*/ 278046 h 2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42" h="279917">
                  <a:moveTo>
                    <a:pt x="87963" y="278046"/>
                  </a:moveTo>
                  <a:cubicBezTo>
                    <a:pt x="134833" y="278046"/>
                    <a:pt x="161522" y="214902"/>
                    <a:pt x="161522" y="141993"/>
                  </a:cubicBezTo>
                  <a:cubicBezTo>
                    <a:pt x="161522" y="69085"/>
                    <a:pt x="136785" y="3337"/>
                    <a:pt x="89916" y="3337"/>
                  </a:cubicBezTo>
                  <a:cubicBezTo>
                    <a:pt x="43046" y="3337"/>
                    <a:pt x="3337" y="73642"/>
                    <a:pt x="3337" y="146550"/>
                  </a:cubicBezTo>
                  <a:cubicBezTo>
                    <a:pt x="3337" y="218157"/>
                    <a:pt x="41744" y="278046"/>
                    <a:pt x="87963" y="2780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3BA45075-9CB5-435A-8804-6729DAD4ED27}"/>
                </a:ext>
              </a:extLst>
            </p:cNvPr>
            <p:cNvSpPr/>
            <p:nvPr/>
          </p:nvSpPr>
          <p:spPr>
            <a:xfrm>
              <a:off x="3465294" y="4643709"/>
              <a:ext cx="227839" cy="91136"/>
            </a:xfrm>
            <a:custGeom>
              <a:avLst/>
              <a:gdLst>
                <a:gd name="connsiteX0" fmla="*/ 228264 w 227839"/>
                <a:gd name="connsiteY0" fmla="*/ 33062 h 91135"/>
                <a:gd name="connsiteX1" fmla="*/ 155355 w 227839"/>
                <a:gd name="connsiteY1" fmla="*/ 84488 h 91135"/>
                <a:gd name="connsiteX2" fmla="*/ 3679 w 227839"/>
                <a:gd name="connsiteY2" fmla="*/ 78630 h 91135"/>
                <a:gd name="connsiteX3" fmla="*/ 131920 w 227839"/>
                <a:gd name="connsiteY3" fmla="*/ 5070 h 91135"/>
                <a:gd name="connsiteX4" fmla="*/ 228264 w 227839"/>
                <a:gd name="connsiteY4" fmla="*/ 33062 h 9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839" h="91135">
                  <a:moveTo>
                    <a:pt x="228264" y="33062"/>
                  </a:moveTo>
                  <a:cubicBezTo>
                    <a:pt x="234773" y="55195"/>
                    <a:pt x="202225" y="77979"/>
                    <a:pt x="155355" y="84488"/>
                  </a:cubicBezTo>
                  <a:cubicBezTo>
                    <a:pt x="108485" y="90998"/>
                    <a:pt x="10189" y="100763"/>
                    <a:pt x="3679" y="78630"/>
                  </a:cubicBezTo>
                  <a:cubicBezTo>
                    <a:pt x="-2831" y="56497"/>
                    <a:pt x="85050" y="11580"/>
                    <a:pt x="131920" y="5070"/>
                  </a:cubicBezTo>
                  <a:cubicBezTo>
                    <a:pt x="178790" y="-1440"/>
                    <a:pt x="221754" y="10929"/>
                    <a:pt x="228264" y="330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3306CC43-1997-462B-B97F-A5CFFA6BF74E}"/>
                </a:ext>
              </a:extLst>
            </p:cNvPr>
            <p:cNvSpPr/>
            <p:nvPr/>
          </p:nvSpPr>
          <p:spPr>
            <a:xfrm>
              <a:off x="1695649" y="3874694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62D9CA62-59A2-4F4C-A0C2-24A049D17396}"/>
                </a:ext>
              </a:extLst>
            </p:cNvPr>
            <p:cNvSpPr/>
            <p:nvPr/>
          </p:nvSpPr>
          <p:spPr>
            <a:xfrm>
              <a:off x="2235954" y="3865581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D4C0593-E9D0-450F-84FE-2C4E7228D364}"/>
                </a:ext>
              </a:extLst>
            </p:cNvPr>
            <p:cNvSpPr/>
            <p:nvPr/>
          </p:nvSpPr>
          <p:spPr>
            <a:xfrm>
              <a:off x="2019181" y="5606274"/>
              <a:ext cx="78116" cy="32548"/>
            </a:xfrm>
            <a:custGeom>
              <a:avLst/>
              <a:gdLst>
                <a:gd name="connsiteX0" fmla="*/ 3337 w 78116"/>
                <a:gd name="connsiteY0" fmla="*/ 3337 h 32548"/>
                <a:gd name="connsiteX1" fmla="*/ 74943 w 78116"/>
                <a:gd name="connsiteY1" fmla="*/ 3337 h 32548"/>
                <a:gd name="connsiteX2" fmla="*/ 74943 w 78116"/>
                <a:gd name="connsiteY2" fmla="*/ 33932 h 32548"/>
                <a:gd name="connsiteX3" fmla="*/ 3337 w 78116"/>
                <a:gd name="connsiteY3" fmla="*/ 33932 h 3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16" h="32548">
                  <a:moveTo>
                    <a:pt x="3337" y="3337"/>
                  </a:moveTo>
                  <a:lnTo>
                    <a:pt x="74943" y="3337"/>
                  </a:lnTo>
                  <a:lnTo>
                    <a:pt x="74943" y="33932"/>
                  </a:lnTo>
                  <a:lnTo>
                    <a:pt x="3337" y="33932"/>
                  </a:ln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304C45ED-E38E-4C37-A344-4ACBF564F716}"/>
              </a:ext>
            </a:extLst>
          </p:cNvPr>
          <p:cNvGrpSpPr/>
          <p:nvPr/>
        </p:nvGrpSpPr>
        <p:grpSpPr>
          <a:xfrm>
            <a:off x="3769737" y="1614636"/>
            <a:ext cx="2289810" cy="2144876"/>
            <a:chOff x="4043298" y="3456489"/>
            <a:chExt cx="2289810" cy="2144876"/>
          </a:xfrm>
        </p:grpSpPr>
        <p:grpSp>
          <p:nvGrpSpPr>
            <p:cNvPr id="74" name="Group 73">
              <a:extLst>
                <a:ext uri="{FF2B5EF4-FFF2-40B4-BE49-F238E27FC236}">
                  <a16:creationId xmlns:a16="http://schemas.microsoft.com/office/drawing/2014/main" id="{38912D7E-9809-463E-9F60-CCFD5BC7C3E8}"/>
                </a:ext>
              </a:extLst>
            </p:cNvPr>
            <p:cNvGrpSpPr/>
            <p:nvPr/>
          </p:nvGrpSpPr>
          <p:grpSpPr>
            <a:xfrm>
              <a:off x="4403681" y="4207251"/>
              <a:ext cx="1679258" cy="1394114"/>
              <a:chOff x="6936201" y="1826897"/>
              <a:chExt cx="1679258" cy="1394114"/>
            </a:xfrm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EA183232-BA9B-40D7-B5FF-64BAFB0D37A1}"/>
                  </a:ext>
                </a:extLst>
              </p:cNvPr>
              <p:cNvSpPr/>
              <p:nvPr/>
            </p:nvSpPr>
            <p:spPr>
              <a:xfrm>
                <a:off x="6936201" y="1826897"/>
                <a:ext cx="1676400" cy="314325"/>
              </a:xfrm>
              <a:custGeom>
                <a:avLst/>
                <a:gdLst>
                  <a:gd name="connsiteX0" fmla="*/ 7144 w 1676400"/>
                  <a:gd name="connsiteY0" fmla="*/ 167164 h 314325"/>
                  <a:gd name="connsiteX1" fmla="*/ 800576 w 1676400"/>
                  <a:gd name="connsiteY1" fmla="*/ 7144 h 314325"/>
                  <a:gd name="connsiteX2" fmla="*/ 1678781 w 1676400"/>
                  <a:gd name="connsiteY2" fmla="*/ 138589 h 314325"/>
                  <a:gd name="connsiteX3" fmla="*/ 987266 w 1676400"/>
                  <a:gd name="connsiteY3" fmla="*/ 310991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6400" h="314325">
                    <a:moveTo>
                      <a:pt x="7144" y="167164"/>
                    </a:moveTo>
                    <a:lnTo>
                      <a:pt x="800576" y="7144"/>
                    </a:lnTo>
                    <a:lnTo>
                      <a:pt x="1678781" y="138589"/>
                    </a:lnTo>
                    <a:lnTo>
                      <a:pt x="987266" y="31099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BBE4DEF2-5060-4E53-9944-9826EFCE785A}"/>
                  </a:ext>
                </a:extLst>
              </p:cNvPr>
              <p:cNvSpPr/>
              <p:nvPr/>
            </p:nvSpPr>
            <p:spPr>
              <a:xfrm>
                <a:off x="7729634" y="1826897"/>
                <a:ext cx="885825" cy="1171575"/>
              </a:xfrm>
              <a:custGeom>
                <a:avLst/>
                <a:gdLst>
                  <a:gd name="connsiteX0" fmla="*/ 7144 w 885825"/>
                  <a:gd name="connsiteY0" fmla="*/ 7144 h 1171575"/>
                  <a:gd name="connsiteX1" fmla="*/ 29051 w 885825"/>
                  <a:gd name="connsiteY1" fmla="*/ 1033939 h 1171575"/>
                  <a:gd name="connsiteX2" fmla="*/ 792956 w 885825"/>
                  <a:gd name="connsiteY2" fmla="*/ 1164431 h 1171575"/>
                  <a:gd name="connsiteX3" fmla="*/ 885349 w 885825"/>
                  <a:gd name="connsiteY3" fmla="*/ 138589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171575">
                    <a:moveTo>
                      <a:pt x="7144" y="7144"/>
                    </a:moveTo>
                    <a:lnTo>
                      <a:pt x="29051" y="1033939"/>
                    </a:lnTo>
                    <a:lnTo>
                      <a:pt x="792956" y="1164431"/>
                    </a:lnTo>
                    <a:lnTo>
                      <a:pt x="885349" y="13858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D1EB5713-8262-4E0D-9586-1EC343B8AF77}"/>
                  </a:ext>
                </a:extLst>
              </p:cNvPr>
              <p:cNvSpPr/>
              <p:nvPr/>
            </p:nvSpPr>
            <p:spPr>
              <a:xfrm>
                <a:off x="6936201" y="1982761"/>
                <a:ext cx="990600" cy="1238250"/>
              </a:xfrm>
              <a:custGeom>
                <a:avLst/>
                <a:gdLst>
                  <a:gd name="connsiteX0" fmla="*/ 987266 w 990600"/>
                  <a:gd name="connsiteY0" fmla="*/ 1231106 h 1238250"/>
                  <a:gd name="connsiteX1" fmla="*/ 121444 w 990600"/>
                  <a:gd name="connsiteY1" fmla="*/ 1030129 h 1238250"/>
                  <a:gd name="connsiteX2" fmla="*/ 7144 w 990600"/>
                  <a:gd name="connsiteY2" fmla="*/ 7144 h 1238250"/>
                  <a:gd name="connsiteX3" fmla="*/ 987266 w 990600"/>
                  <a:gd name="connsiteY3" fmla="*/ 150971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600" h="1238250">
                    <a:moveTo>
                      <a:pt x="987266" y="1231106"/>
                    </a:moveTo>
                    <a:lnTo>
                      <a:pt x="121444" y="1030129"/>
                    </a:lnTo>
                    <a:lnTo>
                      <a:pt x="7144" y="7144"/>
                    </a:lnTo>
                    <a:lnTo>
                      <a:pt x="987266" y="150971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386782B0-AF4D-48B4-86D8-0648E6F2648C}"/>
                  </a:ext>
                </a:extLst>
              </p:cNvPr>
              <p:cNvSpPr/>
              <p:nvPr/>
            </p:nvSpPr>
            <p:spPr>
              <a:xfrm>
                <a:off x="7923467" y="1961330"/>
                <a:ext cx="691515" cy="1252883"/>
              </a:xfrm>
              <a:custGeom>
                <a:avLst/>
                <a:gdLst>
                  <a:gd name="connsiteX0" fmla="*/ 11906 w 704850"/>
                  <a:gd name="connsiteY0" fmla="*/ 1255871 h 1257300"/>
                  <a:gd name="connsiteX1" fmla="*/ 7144 w 704850"/>
                  <a:gd name="connsiteY1" fmla="*/ 179546 h 1257300"/>
                  <a:gd name="connsiteX2" fmla="*/ 698659 w 704850"/>
                  <a:gd name="connsiteY2" fmla="*/ 7144 h 1257300"/>
                  <a:gd name="connsiteX3" fmla="*/ 611029 w 704850"/>
                  <a:gd name="connsiteY3" fmla="*/ 1030129 h 1257300"/>
                  <a:gd name="connsiteX0" fmla="*/ 116984 w 691515"/>
                  <a:gd name="connsiteY0" fmla="*/ 1277821 h 1277821"/>
                  <a:gd name="connsiteX1" fmla="*/ 0 w 691515"/>
                  <a:gd name="connsiteY1" fmla="*/ 172402 h 1277821"/>
                  <a:gd name="connsiteX2" fmla="*/ 691515 w 691515"/>
                  <a:gd name="connsiteY2" fmla="*/ 0 h 1277821"/>
                  <a:gd name="connsiteX3" fmla="*/ 603885 w 691515"/>
                  <a:gd name="connsiteY3" fmla="*/ 1022985 h 1277821"/>
                  <a:gd name="connsiteX0" fmla="*/ 606 w 691515"/>
                  <a:gd name="connsiteY0" fmla="*/ 1252883 h 1252883"/>
                  <a:gd name="connsiteX1" fmla="*/ 0 w 691515"/>
                  <a:gd name="connsiteY1" fmla="*/ 172402 h 1252883"/>
                  <a:gd name="connsiteX2" fmla="*/ 691515 w 691515"/>
                  <a:gd name="connsiteY2" fmla="*/ 0 h 1252883"/>
                  <a:gd name="connsiteX3" fmla="*/ 603885 w 691515"/>
                  <a:gd name="connsiteY3" fmla="*/ 1022985 h 1252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91515" h="1252883">
                    <a:moveTo>
                      <a:pt x="606" y="1252883"/>
                    </a:moveTo>
                    <a:lnTo>
                      <a:pt x="0" y="172402"/>
                    </a:lnTo>
                    <a:lnTo>
                      <a:pt x="691515" y="0"/>
                    </a:lnTo>
                    <a:lnTo>
                      <a:pt x="603885" y="1022985"/>
                    </a:lnTo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DA38BE6D-9896-47A3-AE78-587A430F4260}"/>
                  </a:ext>
                </a:extLst>
              </p:cNvPr>
              <p:cNvSpPr/>
              <p:nvPr/>
            </p:nvSpPr>
            <p:spPr>
              <a:xfrm>
                <a:off x="8178261" y="1998001"/>
                <a:ext cx="266700" cy="1114425"/>
              </a:xfrm>
              <a:custGeom>
                <a:avLst/>
                <a:gdLst>
                  <a:gd name="connsiteX0" fmla="*/ 7144 w 266700"/>
                  <a:gd name="connsiteY0" fmla="*/ 1115854 h 1114425"/>
                  <a:gd name="connsiteX1" fmla="*/ 190024 w 266700"/>
                  <a:gd name="connsiteY1" fmla="*/ 1048226 h 1114425"/>
                  <a:gd name="connsiteX2" fmla="*/ 261461 w 266700"/>
                  <a:gd name="connsiteY2" fmla="*/ 7144 h 1114425"/>
                  <a:gd name="connsiteX3" fmla="*/ 52864 w 266700"/>
                  <a:gd name="connsiteY3" fmla="*/ 60484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1114425">
                    <a:moveTo>
                      <a:pt x="7144" y="1115854"/>
                    </a:moveTo>
                    <a:lnTo>
                      <a:pt x="190024" y="1048226"/>
                    </a:lnTo>
                    <a:lnTo>
                      <a:pt x="261461" y="7144"/>
                    </a:lnTo>
                    <a:lnTo>
                      <a:pt x="52864" y="6048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5537910E-586A-480F-9311-06D4DCC30776}"/>
                  </a:ext>
                </a:extLst>
              </p:cNvPr>
              <p:cNvSpPr/>
              <p:nvPr/>
            </p:nvSpPr>
            <p:spPr>
              <a:xfrm>
                <a:off x="7210521" y="2022766"/>
                <a:ext cx="342900" cy="1104900"/>
              </a:xfrm>
              <a:custGeom>
                <a:avLst/>
                <a:gdLst>
                  <a:gd name="connsiteX0" fmla="*/ 118586 w 342900"/>
                  <a:gd name="connsiteY0" fmla="*/ 1052989 h 1104900"/>
                  <a:gd name="connsiteX1" fmla="*/ 7144 w 342900"/>
                  <a:gd name="connsiteY1" fmla="*/ 7144 h 1104900"/>
                  <a:gd name="connsiteX2" fmla="*/ 255746 w 342900"/>
                  <a:gd name="connsiteY2" fmla="*/ 43339 h 1104900"/>
                  <a:gd name="connsiteX3" fmla="*/ 344329 w 342900"/>
                  <a:gd name="connsiteY3" fmla="*/ 1103471 h 110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900" h="1104900">
                    <a:moveTo>
                      <a:pt x="118586" y="1052989"/>
                    </a:moveTo>
                    <a:lnTo>
                      <a:pt x="7144" y="7144"/>
                    </a:lnTo>
                    <a:lnTo>
                      <a:pt x="255746" y="43339"/>
                    </a:lnTo>
                    <a:lnTo>
                      <a:pt x="344329" y="110347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F17D8208-D89F-4C14-A941-6486D904F384}"/>
                </a:ext>
              </a:extLst>
            </p:cNvPr>
            <p:cNvGrpSpPr/>
            <p:nvPr/>
          </p:nvGrpSpPr>
          <p:grpSpPr>
            <a:xfrm rot="288076">
              <a:off x="4043298" y="3456489"/>
              <a:ext cx="2289810" cy="1189921"/>
              <a:chOff x="6646641" y="294683"/>
              <a:chExt cx="2289810" cy="1189921"/>
            </a:xfrm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BF02E659-BBC9-4180-8003-662D1F2307ED}"/>
                  </a:ext>
                </a:extLst>
              </p:cNvPr>
              <p:cNvSpPr/>
              <p:nvPr/>
            </p:nvSpPr>
            <p:spPr>
              <a:xfrm>
                <a:off x="8022801" y="944535"/>
                <a:ext cx="728830" cy="485775"/>
              </a:xfrm>
              <a:custGeom>
                <a:avLst/>
                <a:gdLst>
                  <a:gd name="connsiteX0" fmla="*/ 654844 w 657225"/>
                  <a:gd name="connsiteY0" fmla="*/ 7144 h 485775"/>
                  <a:gd name="connsiteX1" fmla="*/ 7144 w 657225"/>
                  <a:gd name="connsiteY1" fmla="*/ 253841 h 485775"/>
                  <a:gd name="connsiteX2" fmla="*/ 19526 w 657225"/>
                  <a:gd name="connsiteY2" fmla="*/ 487204 h 485775"/>
                  <a:gd name="connsiteX3" fmla="*/ 644366 w 657225"/>
                  <a:gd name="connsiteY3" fmla="*/ 225266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85775">
                    <a:moveTo>
                      <a:pt x="654844" y="7144"/>
                    </a:moveTo>
                    <a:lnTo>
                      <a:pt x="7144" y="253841"/>
                    </a:lnTo>
                    <a:lnTo>
                      <a:pt x="19526" y="487204"/>
                    </a:lnTo>
                    <a:lnTo>
                      <a:pt x="644366" y="22526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496D227B-3FF9-46CE-90FF-755A8893E65A}"/>
                  </a:ext>
                </a:extLst>
              </p:cNvPr>
              <p:cNvSpPr/>
              <p:nvPr/>
            </p:nvSpPr>
            <p:spPr>
              <a:xfrm>
                <a:off x="6958780" y="883939"/>
                <a:ext cx="1800032" cy="309606"/>
              </a:xfrm>
              <a:custGeom>
                <a:avLst/>
                <a:gdLst>
                  <a:gd name="connsiteX0" fmla="*/ 1771174 w 1771650"/>
                  <a:gd name="connsiteY0" fmla="*/ 67151 h 314325"/>
                  <a:gd name="connsiteX1" fmla="*/ 1092041 w 1771650"/>
                  <a:gd name="connsiteY1" fmla="*/ 21431 h 314325"/>
                  <a:gd name="connsiteX2" fmla="*/ 865346 w 1771650"/>
                  <a:gd name="connsiteY2" fmla="*/ 7144 h 314325"/>
                  <a:gd name="connsiteX3" fmla="*/ 7144 w 1771650"/>
                  <a:gd name="connsiteY3" fmla="*/ 276701 h 314325"/>
                  <a:gd name="connsiteX4" fmla="*/ 1123474 w 1771650"/>
                  <a:gd name="connsiteY4" fmla="*/ 313849 h 314325"/>
                  <a:gd name="connsiteX0" fmla="*/ 1764030 w 1764030"/>
                  <a:gd name="connsiteY0" fmla="*/ 60007 h 303846"/>
                  <a:gd name="connsiteX1" fmla="*/ 1084897 w 1764030"/>
                  <a:gd name="connsiteY1" fmla="*/ 14287 h 303846"/>
                  <a:gd name="connsiteX2" fmla="*/ 858202 w 1764030"/>
                  <a:gd name="connsiteY2" fmla="*/ 0 h 303846"/>
                  <a:gd name="connsiteX3" fmla="*/ 0 w 1764030"/>
                  <a:gd name="connsiteY3" fmla="*/ 269557 h 303846"/>
                  <a:gd name="connsiteX4" fmla="*/ 1087805 w 1764030"/>
                  <a:gd name="connsiteY4" fmla="*/ 303846 h 303846"/>
                  <a:gd name="connsiteX5" fmla="*/ 1764030 w 1764030"/>
                  <a:gd name="connsiteY5" fmla="*/ 60007 h 303846"/>
                  <a:gd name="connsiteX0" fmla="*/ 1764030 w 1764030"/>
                  <a:gd name="connsiteY0" fmla="*/ 60007 h 296121"/>
                  <a:gd name="connsiteX1" fmla="*/ 1084897 w 1764030"/>
                  <a:gd name="connsiteY1" fmla="*/ 14287 h 296121"/>
                  <a:gd name="connsiteX2" fmla="*/ 858202 w 1764030"/>
                  <a:gd name="connsiteY2" fmla="*/ 0 h 296121"/>
                  <a:gd name="connsiteX3" fmla="*/ 0 w 1764030"/>
                  <a:gd name="connsiteY3" fmla="*/ 269557 h 296121"/>
                  <a:gd name="connsiteX4" fmla="*/ 1053739 w 1764030"/>
                  <a:gd name="connsiteY4" fmla="*/ 296121 h 296121"/>
                  <a:gd name="connsiteX5" fmla="*/ 1764030 w 1764030"/>
                  <a:gd name="connsiteY5" fmla="*/ 60007 h 296121"/>
                  <a:gd name="connsiteX0" fmla="*/ 1764030 w 1764030"/>
                  <a:gd name="connsiteY0" fmla="*/ 60007 h 309606"/>
                  <a:gd name="connsiteX1" fmla="*/ 1084897 w 1764030"/>
                  <a:gd name="connsiteY1" fmla="*/ 14287 h 309606"/>
                  <a:gd name="connsiteX2" fmla="*/ 858202 w 1764030"/>
                  <a:gd name="connsiteY2" fmla="*/ 0 h 309606"/>
                  <a:gd name="connsiteX3" fmla="*/ 0 w 1764030"/>
                  <a:gd name="connsiteY3" fmla="*/ 269557 h 309606"/>
                  <a:gd name="connsiteX4" fmla="*/ 1083125 w 1764030"/>
                  <a:gd name="connsiteY4" fmla="*/ 309606 h 309606"/>
                  <a:gd name="connsiteX5" fmla="*/ 1764030 w 1764030"/>
                  <a:gd name="connsiteY5" fmla="*/ 60007 h 309606"/>
                  <a:gd name="connsiteX0" fmla="*/ 1769996 w 1769996"/>
                  <a:gd name="connsiteY0" fmla="*/ 70187 h 309606"/>
                  <a:gd name="connsiteX1" fmla="*/ 1084897 w 1769996"/>
                  <a:gd name="connsiteY1" fmla="*/ 14287 h 309606"/>
                  <a:gd name="connsiteX2" fmla="*/ 858202 w 1769996"/>
                  <a:gd name="connsiteY2" fmla="*/ 0 h 309606"/>
                  <a:gd name="connsiteX3" fmla="*/ 0 w 1769996"/>
                  <a:gd name="connsiteY3" fmla="*/ 269557 h 309606"/>
                  <a:gd name="connsiteX4" fmla="*/ 1083125 w 1769996"/>
                  <a:gd name="connsiteY4" fmla="*/ 309606 h 309606"/>
                  <a:gd name="connsiteX5" fmla="*/ 1769996 w 1769996"/>
                  <a:gd name="connsiteY5" fmla="*/ 70187 h 309606"/>
                  <a:gd name="connsiteX0" fmla="*/ 1761689 w 1761689"/>
                  <a:gd name="connsiteY0" fmla="*/ 70187 h 309606"/>
                  <a:gd name="connsiteX1" fmla="*/ 1076590 w 1761689"/>
                  <a:gd name="connsiteY1" fmla="*/ 14287 h 309606"/>
                  <a:gd name="connsiteX2" fmla="*/ 849895 w 1761689"/>
                  <a:gd name="connsiteY2" fmla="*/ 0 h 309606"/>
                  <a:gd name="connsiteX3" fmla="*/ 0 w 1761689"/>
                  <a:gd name="connsiteY3" fmla="*/ 276857 h 309606"/>
                  <a:gd name="connsiteX4" fmla="*/ 1074818 w 1761689"/>
                  <a:gd name="connsiteY4" fmla="*/ 309606 h 309606"/>
                  <a:gd name="connsiteX5" fmla="*/ 1761689 w 1761689"/>
                  <a:gd name="connsiteY5" fmla="*/ 70187 h 309606"/>
                  <a:gd name="connsiteX0" fmla="*/ 1730821 w 1730821"/>
                  <a:gd name="connsiteY0" fmla="*/ 70187 h 309606"/>
                  <a:gd name="connsiteX1" fmla="*/ 1045722 w 1730821"/>
                  <a:gd name="connsiteY1" fmla="*/ 14287 h 309606"/>
                  <a:gd name="connsiteX2" fmla="*/ 819027 w 1730821"/>
                  <a:gd name="connsiteY2" fmla="*/ 0 h 309606"/>
                  <a:gd name="connsiteX3" fmla="*/ 0 w 1730821"/>
                  <a:gd name="connsiteY3" fmla="*/ 276836 h 309606"/>
                  <a:gd name="connsiteX4" fmla="*/ 1043950 w 1730821"/>
                  <a:gd name="connsiteY4" fmla="*/ 309606 h 309606"/>
                  <a:gd name="connsiteX5" fmla="*/ 1730821 w 1730821"/>
                  <a:gd name="connsiteY5" fmla="*/ 70187 h 3096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30821" h="309606">
                    <a:moveTo>
                      <a:pt x="1730821" y="70187"/>
                    </a:moveTo>
                    <a:lnTo>
                      <a:pt x="1045722" y="14287"/>
                    </a:lnTo>
                    <a:lnTo>
                      <a:pt x="819027" y="0"/>
                    </a:lnTo>
                    <a:lnTo>
                      <a:pt x="0" y="276836"/>
                    </a:lnTo>
                    <a:lnTo>
                      <a:pt x="1043950" y="309606"/>
                    </a:lnTo>
                    <a:cubicBezTo>
                      <a:pt x="1259850" y="227373"/>
                      <a:pt x="1514921" y="152420"/>
                      <a:pt x="1730821" y="70187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17643924-44ED-4E9C-801B-AFEFF4BEC118}"/>
                  </a:ext>
                </a:extLst>
              </p:cNvPr>
              <p:cNvSpPr/>
              <p:nvPr/>
            </p:nvSpPr>
            <p:spPr>
              <a:xfrm>
                <a:off x="6960125" y="1152328"/>
                <a:ext cx="1099744" cy="276225"/>
              </a:xfrm>
              <a:custGeom>
                <a:avLst/>
                <a:gdLst>
                  <a:gd name="connsiteX0" fmla="*/ 56674 w 1143000"/>
                  <a:gd name="connsiteY0" fmla="*/ 213836 h 276225"/>
                  <a:gd name="connsiteX1" fmla="*/ 1135856 w 1143000"/>
                  <a:gd name="connsiteY1" fmla="*/ 277654 h 276225"/>
                  <a:gd name="connsiteX2" fmla="*/ 1123474 w 1143000"/>
                  <a:gd name="connsiteY2" fmla="*/ 44291 h 276225"/>
                  <a:gd name="connsiteX3" fmla="*/ 7144 w 1143000"/>
                  <a:gd name="connsiteY3" fmla="*/ 714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0" h="276225">
                    <a:moveTo>
                      <a:pt x="56674" y="213836"/>
                    </a:moveTo>
                    <a:lnTo>
                      <a:pt x="1135856" y="277654"/>
                    </a:lnTo>
                    <a:lnTo>
                      <a:pt x="1123474" y="44291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53A8DF56-2C5B-4F9C-AC50-189710134E28}"/>
                  </a:ext>
                </a:extLst>
              </p:cNvPr>
              <p:cNvSpPr/>
              <p:nvPr/>
            </p:nvSpPr>
            <p:spPr>
              <a:xfrm>
                <a:off x="7183851" y="1162659"/>
                <a:ext cx="285750" cy="238125"/>
              </a:xfrm>
              <a:custGeom>
                <a:avLst/>
                <a:gdLst>
                  <a:gd name="connsiteX0" fmla="*/ 7144 w 285750"/>
                  <a:gd name="connsiteY0" fmla="*/ 7144 h 238125"/>
                  <a:gd name="connsiteX1" fmla="*/ 232886 w 285750"/>
                  <a:gd name="connsiteY1" fmla="*/ 17621 h 238125"/>
                  <a:gd name="connsiteX2" fmla="*/ 281464 w 285750"/>
                  <a:gd name="connsiteY2" fmla="*/ 234791 h 238125"/>
                  <a:gd name="connsiteX3" fmla="*/ 81439 w 285750"/>
                  <a:gd name="connsiteY3" fmla="*/ 222409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0" h="238125">
                    <a:moveTo>
                      <a:pt x="7144" y="7144"/>
                    </a:moveTo>
                    <a:lnTo>
                      <a:pt x="232886" y="17621"/>
                    </a:lnTo>
                    <a:lnTo>
                      <a:pt x="281464" y="234791"/>
                    </a:lnTo>
                    <a:lnTo>
                      <a:pt x="81439" y="222409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B7FC7F3D-D6C2-4E22-B85C-2CD11D82F514}"/>
                  </a:ext>
                </a:extLst>
              </p:cNvPr>
              <p:cNvSpPr/>
              <p:nvPr/>
            </p:nvSpPr>
            <p:spPr>
              <a:xfrm>
                <a:off x="7183851" y="898816"/>
                <a:ext cx="1019175" cy="285750"/>
              </a:xfrm>
              <a:custGeom>
                <a:avLst/>
                <a:gdLst>
                  <a:gd name="connsiteX0" fmla="*/ 7144 w 1019175"/>
                  <a:gd name="connsiteY0" fmla="*/ 270986 h 285750"/>
                  <a:gd name="connsiteX1" fmla="*/ 824389 w 1019175"/>
                  <a:gd name="connsiteY1" fmla="*/ 7144 h 285750"/>
                  <a:gd name="connsiteX2" fmla="*/ 1013936 w 1019175"/>
                  <a:gd name="connsiteY2" fmla="*/ 20479 h 285750"/>
                  <a:gd name="connsiteX3" fmla="*/ 232886 w 1019175"/>
                  <a:gd name="connsiteY3" fmla="*/ 281464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285750">
                    <a:moveTo>
                      <a:pt x="7144" y="270986"/>
                    </a:moveTo>
                    <a:lnTo>
                      <a:pt x="824389" y="7144"/>
                    </a:lnTo>
                    <a:lnTo>
                      <a:pt x="1013936" y="20479"/>
                    </a:lnTo>
                    <a:lnTo>
                      <a:pt x="232886" y="28146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24915E70-0C3E-4D13-B1CD-293C094A2A11}"/>
                  </a:ext>
                </a:extLst>
              </p:cNvPr>
              <p:cNvSpPr/>
              <p:nvPr/>
            </p:nvSpPr>
            <p:spPr>
              <a:xfrm>
                <a:off x="8344474" y="1023348"/>
                <a:ext cx="156625" cy="294912"/>
              </a:xfrm>
              <a:custGeom>
                <a:avLst/>
                <a:gdLst>
                  <a:gd name="connsiteX0" fmla="*/ 20479 w 161925"/>
                  <a:gd name="connsiteY0" fmla="*/ 64294 h 295275"/>
                  <a:gd name="connsiteX1" fmla="*/ 7144 w 161925"/>
                  <a:gd name="connsiteY1" fmla="*/ 292894 h 295275"/>
                  <a:gd name="connsiteX2" fmla="*/ 147161 w 161925"/>
                  <a:gd name="connsiteY2" fmla="*/ 234791 h 295275"/>
                  <a:gd name="connsiteX3" fmla="*/ 161449 w 161925"/>
                  <a:gd name="connsiteY3" fmla="*/ 7144 h 295275"/>
                  <a:gd name="connsiteX0" fmla="*/ 13335 w 156625"/>
                  <a:gd name="connsiteY0" fmla="*/ 57150 h 285750"/>
                  <a:gd name="connsiteX1" fmla="*/ 0 w 156625"/>
                  <a:gd name="connsiteY1" fmla="*/ 285750 h 285750"/>
                  <a:gd name="connsiteX2" fmla="*/ 156625 w 156625"/>
                  <a:gd name="connsiteY2" fmla="*/ 234072 h 285750"/>
                  <a:gd name="connsiteX3" fmla="*/ 154305 w 156625"/>
                  <a:gd name="connsiteY3" fmla="*/ 0 h 285750"/>
                  <a:gd name="connsiteX4" fmla="*/ 13335 w 156625"/>
                  <a:gd name="connsiteY4" fmla="*/ 57150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625" h="285750">
                    <a:moveTo>
                      <a:pt x="13335" y="57150"/>
                    </a:moveTo>
                    <a:lnTo>
                      <a:pt x="0" y="285750"/>
                    </a:lnTo>
                    <a:lnTo>
                      <a:pt x="156625" y="234072"/>
                    </a:lnTo>
                    <a:cubicBezTo>
                      <a:pt x="155852" y="156048"/>
                      <a:pt x="155078" y="78024"/>
                      <a:pt x="154305" y="0"/>
                    </a:cubicBezTo>
                    <a:lnTo>
                      <a:pt x="13335" y="57150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BB2DD66-ACE7-4F64-BADF-2900E918573A}"/>
                  </a:ext>
                </a:extLst>
              </p:cNvPr>
              <p:cNvSpPr/>
              <p:nvPr/>
            </p:nvSpPr>
            <p:spPr>
              <a:xfrm>
                <a:off x="6995256" y="764790"/>
                <a:ext cx="771525" cy="295275"/>
              </a:xfrm>
              <a:custGeom>
                <a:avLst/>
                <a:gdLst>
                  <a:gd name="connsiteX0" fmla="*/ 764381 w 771525"/>
                  <a:gd name="connsiteY0" fmla="*/ 250708 h 295275"/>
                  <a:gd name="connsiteX1" fmla="*/ 7144 w 771525"/>
                  <a:gd name="connsiteY1" fmla="*/ 37347 h 295275"/>
                  <a:gd name="connsiteX2" fmla="*/ 10954 w 771525"/>
                  <a:gd name="connsiteY2" fmla="*/ 288808 h 295275"/>
                  <a:gd name="connsiteX3" fmla="*/ 723424 w 771525"/>
                  <a:gd name="connsiteY3" fmla="*/ 25356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5" h="295275">
                    <a:moveTo>
                      <a:pt x="764381" y="250708"/>
                    </a:moveTo>
                    <a:cubicBezTo>
                      <a:pt x="764381" y="250708"/>
                      <a:pt x="349091" y="-95050"/>
                      <a:pt x="7144" y="37347"/>
                    </a:cubicBezTo>
                    <a:lnTo>
                      <a:pt x="10954" y="288808"/>
                    </a:lnTo>
                    <a:cubicBezTo>
                      <a:pt x="10954" y="288808"/>
                      <a:pt x="544354" y="107833"/>
                      <a:pt x="723424" y="253565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2E8214A4-74B4-4442-BEAC-561DCE43972B}"/>
                  </a:ext>
                </a:extLst>
              </p:cNvPr>
              <p:cNvSpPr/>
              <p:nvPr/>
            </p:nvSpPr>
            <p:spPr>
              <a:xfrm>
                <a:off x="7334346" y="971206"/>
                <a:ext cx="1171575" cy="114300"/>
              </a:xfrm>
              <a:custGeom>
                <a:avLst/>
                <a:gdLst>
                  <a:gd name="connsiteX0" fmla="*/ 1164431 w 1171575"/>
                  <a:gd name="connsiteY0" fmla="*/ 51911 h 114300"/>
                  <a:gd name="connsiteX1" fmla="*/ 168116 w 1171575"/>
                  <a:gd name="connsiteY1" fmla="*/ 7144 h 114300"/>
                  <a:gd name="connsiteX2" fmla="*/ 7144 w 1171575"/>
                  <a:gd name="connsiteY2" fmla="*/ 58579 h 114300"/>
                  <a:gd name="connsiteX3" fmla="*/ 1023461 w 1171575"/>
                  <a:gd name="connsiteY3" fmla="*/ 109061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5" h="114300">
                    <a:moveTo>
                      <a:pt x="1164431" y="51911"/>
                    </a:moveTo>
                    <a:lnTo>
                      <a:pt x="168116" y="7144"/>
                    </a:lnTo>
                    <a:lnTo>
                      <a:pt x="7144" y="58579"/>
                    </a:lnTo>
                    <a:lnTo>
                      <a:pt x="1023461" y="10906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16666AE-F25B-4189-89CA-11FBE603EA35}"/>
                  </a:ext>
                </a:extLst>
              </p:cNvPr>
              <p:cNvSpPr/>
              <p:nvPr/>
            </p:nvSpPr>
            <p:spPr>
              <a:xfrm>
                <a:off x="7163849" y="386291"/>
                <a:ext cx="666750" cy="638175"/>
              </a:xfrm>
              <a:custGeom>
                <a:avLst/>
                <a:gdLst>
                  <a:gd name="connsiteX0" fmla="*/ 7144 w 666750"/>
                  <a:gd name="connsiteY0" fmla="*/ 332026 h 638175"/>
                  <a:gd name="connsiteX1" fmla="*/ 565309 w 666750"/>
                  <a:gd name="connsiteY1" fmla="*/ 635874 h 638175"/>
                  <a:gd name="connsiteX2" fmla="*/ 668179 w 666750"/>
                  <a:gd name="connsiteY2" fmla="*/ 607299 h 638175"/>
                  <a:gd name="connsiteX3" fmla="*/ 227171 w 666750"/>
                  <a:gd name="connsiteY3" fmla="*/ 321549 h 638175"/>
                  <a:gd name="connsiteX4" fmla="*/ 227171 w 666750"/>
                  <a:gd name="connsiteY4" fmla="*/ 321549 h 638175"/>
                  <a:gd name="connsiteX5" fmla="*/ 366236 w 666750"/>
                  <a:gd name="connsiteY5" fmla="*/ 71041 h 638175"/>
                  <a:gd name="connsiteX6" fmla="*/ 366236 w 666750"/>
                  <a:gd name="connsiteY6" fmla="*/ 71041 h 638175"/>
                  <a:gd name="connsiteX7" fmla="*/ 326231 w 666750"/>
                  <a:gd name="connsiteY7" fmla="*/ 10081 h 638175"/>
                  <a:gd name="connsiteX8" fmla="*/ 199549 w 666750"/>
                  <a:gd name="connsiteY8" fmla="*/ 60564 h 638175"/>
                  <a:gd name="connsiteX9" fmla="*/ 70009 w 666750"/>
                  <a:gd name="connsiteY9" fmla="*/ 185341 h 638175"/>
                  <a:gd name="connsiteX10" fmla="*/ 7144 w 666750"/>
                  <a:gd name="connsiteY10" fmla="*/ 332026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6750" h="638175">
                    <a:moveTo>
                      <a:pt x="7144" y="332026"/>
                    </a:moveTo>
                    <a:cubicBezTo>
                      <a:pt x="7144" y="332026"/>
                      <a:pt x="260509" y="625396"/>
                      <a:pt x="565309" y="635874"/>
                    </a:cubicBezTo>
                    <a:cubicBezTo>
                      <a:pt x="635794" y="628254"/>
                      <a:pt x="668179" y="607299"/>
                      <a:pt x="668179" y="607299"/>
                    </a:cubicBezTo>
                    <a:lnTo>
                      <a:pt x="227171" y="321549"/>
                    </a:lnTo>
                    <a:lnTo>
                      <a:pt x="227171" y="321549"/>
                    </a:lnTo>
                    <a:cubicBezTo>
                      <a:pt x="249079" y="226299"/>
                      <a:pt x="296704" y="139621"/>
                      <a:pt x="366236" y="71041"/>
                    </a:cubicBezTo>
                    <a:lnTo>
                      <a:pt x="366236" y="71041"/>
                    </a:lnTo>
                    <a:cubicBezTo>
                      <a:pt x="394811" y="42466"/>
                      <a:pt x="364331" y="-5159"/>
                      <a:pt x="326231" y="10081"/>
                    </a:cubicBezTo>
                    <a:lnTo>
                      <a:pt x="199549" y="60564"/>
                    </a:lnTo>
                    <a:lnTo>
                      <a:pt x="70009" y="185341"/>
                    </a:lnTo>
                    <a:lnTo>
                      <a:pt x="7144" y="33202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5B258044-526D-4B01-AB85-6720FB2822F7}"/>
                  </a:ext>
                </a:extLst>
              </p:cNvPr>
              <p:cNvSpPr/>
              <p:nvPr/>
            </p:nvSpPr>
            <p:spPr>
              <a:xfrm>
                <a:off x="7163849" y="311027"/>
                <a:ext cx="704850" cy="704850"/>
              </a:xfrm>
              <a:custGeom>
                <a:avLst/>
                <a:gdLst>
                  <a:gd name="connsiteX0" fmla="*/ 636746 w 704850"/>
                  <a:gd name="connsiteY0" fmla="*/ 703518 h 704850"/>
                  <a:gd name="connsiteX1" fmla="*/ 388144 w 704850"/>
                  <a:gd name="connsiteY1" fmla="*/ 256796 h 704850"/>
                  <a:gd name="connsiteX2" fmla="*/ 363379 w 704850"/>
                  <a:gd name="connsiteY2" fmla="*/ 239651 h 704850"/>
                  <a:gd name="connsiteX3" fmla="*/ 173831 w 704850"/>
                  <a:gd name="connsiteY3" fmla="*/ 264416 h 704850"/>
                  <a:gd name="connsiteX4" fmla="*/ 7144 w 704850"/>
                  <a:gd name="connsiteY4" fmla="*/ 406338 h 704850"/>
                  <a:gd name="connsiteX5" fmla="*/ 70009 w 704850"/>
                  <a:gd name="connsiteY5" fmla="*/ 260606 h 704850"/>
                  <a:gd name="connsiteX6" fmla="*/ 147161 w 704850"/>
                  <a:gd name="connsiteY6" fmla="*/ 151068 h 704850"/>
                  <a:gd name="connsiteX7" fmla="*/ 147161 w 704850"/>
                  <a:gd name="connsiteY7" fmla="*/ 151068 h 704850"/>
                  <a:gd name="connsiteX8" fmla="*/ 367189 w 704850"/>
                  <a:gd name="connsiteY8" fmla="*/ 12003 h 704850"/>
                  <a:gd name="connsiteX9" fmla="*/ 441484 w 704850"/>
                  <a:gd name="connsiteY9" fmla="*/ 8193 h 704850"/>
                  <a:gd name="connsiteX10" fmla="*/ 511969 w 704850"/>
                  <a:gd name="connsiteY10" fmla="*/ 51056 h 704850"/>
                  <a:gd name="connsiteX11" fmla="*/ 702469 w 704850"/>
                  <a:gd name="connsiteY11" fmla="*/ 660656 h 704850"/>
                  <a:gd name="connsiteX12" fmla="*/ 636746 w 704850"/>
                  <a:gd name="connsiteY12" fmla="*/ 703518 h 70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4850" h="704850">
                    <a:moveTo>
                      <a:pt x="636746" y="703518"/>
                    </a:moveTo>
                    <a:lnTo>
                      <a:pt x="388144" y="256796"/>
                    </a:lnTo>
                    <a:cubicBezTo>
                      <a:pt x="383381" y="247271"/>
                      <a:pt x="373856" y="241556"/>
                      <a:pt x="363379" y="239651"/>
                    </a:cubicBezTo>
                    <a:cubicBezTo>
                      <a:pt x="331946" y="234888"/>
                      <a:pt x="259556" y="230126"/>
                      <a:pt x="173831" y="264416"/>
                    </a:cubicBezTo>
                    <a:cubicBezTo>
                      <a:pt x="57626" y="310136"/>
                      <a:pt x="7144" y="406338"/>
                      <a:pt x="7144" y="406338"/>
                    </a:cubicBezTo>
                    <a:lnTo>
                      <a:pt x="70009" y="260606"/>
                    </a:lnTo>
                    <a:cubicBezTo>
                      <a:pt x="88106" y="218696"/>
                      <a:pt x="113824" y="181548"/>
                      <a:pt x="147161" y="151068"/>
                    </a:cubicBezTo>
                    <a:lnTo>
                      <a:pt x="147161" y="151068"/>
                    </a:lnTo>
                    <a:cubicBezTo>
                      <a:pt x="208121" y="92966"/>
                      <a:pt x="284321" y="26291"/>
                      <a:pt x="367189" y="12003"/>
                    </a:cubicBezTo>
                    <a:lnTo>
                      <a:pt x="441484" y="8193"/>
                    </a:lnTo>
                    <a:cubicBezTo>
                      <a:pt x="471964" y="2478"/>
                      <a:pt x="502444" y="20576"/>
                      <a:pt x="511969" y="51056"/>
                    </a:cubicBezTo>
                    <a:lnTo>
                      <a:pt x="702469" y="660656"/>
                    </a:lnTo>
                    <a:lnTo>
                      <a:pt x="636746" y="7035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A5D0EBD9-CB46-4312-A38E-C1A84096EBEF}"/>
                  </a:ext>
                </a:extLst>
              </p:cNvPr>
              <p:cNvSpPr/>
              <p:nvPr/>
            </p:nvSpPr>
            <p:spPr>
              <a:xfrm>
                <a:off x="7873722" y="760221"/>
                <a:ext cx="735107" cy="281337"/>
              </a:xfrm>
              <a:custGeom>
                <a:avLst/>
                <a:gdLst>
                  <a:gd name="connsiteX0" fmla="*/ 7144 w 771525"/>
                  <a:gd name="connsiteY0" fmla="*/ 250708 h 295275"/>
                  <a:gd name="connsiteX1" fmla="*/ 764381 w 771525"/>
                  <a:gd name="connsiteY1" fmla="*/ 37347 h 295275"/>
                  <a:gd name="connsiteX2" fmla="*/ 760571 w 771525"/>
                  <a:gd name="connsiteY2" fmla="*/ 288808 h 295275"/>
                  <a:gd name="connsiteX3" fmla="*/ 48101 w 771525"/>
                  <a:gd name="connsiteY3" fmla="*/ 25356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5" h="295275">
                    <a:moveTo>
                      <a:pt x="7144" y="250708"/>
                    </a:moveTo>
                    <a:cubicBezTo>
                      <a:pt x="7144" y="250708"/>
                      <a:pt x="422434" y="-95050"/>
                      <a:pt x="764381" y="37347"/>
                    </a:cubicBezTo>
                    <a:lnTo>
                      <a:pt x="760571" y="288808"/>
                    </a:lnTo>
                    <a:cubicBezTo>
                      <a:pt x="760571" y="288808"/>
                      <a:pt x="227171" y="107832"/>
                      <a:pt x="48101" y="253565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DE860A03-450E-41C9-B3BB-647B96D1C9F8}"/>
                  </a:ext>
                </a:extLst>
              </p:cNvPr>
              <p:cNvSpPr/>
              <p:nvPr/>
            </p:nvSpPr>
            <p:spPr>
              <a:xfrm>
                <a:off x="7825836" y="329601"/>
                <a:ext cx="600075" cy="676275"/>
              </a:xfrm>
              <a:custGeom>
                <a:avLst/>
                <a:gdLst>
                  <a:gd name="connsiteX0" fmla="*/ 595789 w 600075"/>
                  <a:gd name="connsiteY0" fmla="*/ 255366 h 676275"/>
                  <a:gd name="connsiteX1" fmla="*/ 113824 w 600075"/>
                  <a:gd name="connsiteY1" fmla="*/ 669704 h 676275"/>
                  <a:gd name="connsiteX2" fmla="*/ 7144 w 600075"/>
                  <a:gd name="connsiteY2" fmla="*/ 663989 h 676275"/>
                  <a:gd name="connsiteX3" fmla="*/ 378619 w 600075"/>
                  <a:gd name="connsiteY3" fmla="*/ 291561 h 676275"/>
                  <a:gd name="connsiteX4" fmla="*/ 378619 w 600075"/>
                  <a:gd name="connsiteY4" fmla="*/ 291561 h 676275"/>
                  <a:gd name="connsiteX5" fmla="*/ 190024 w 600075"/>
                  <a:gd name="connsiteY5" fmla="*/ 76296 h 676275"/>
                  <a:gd name="connsiteX6" fmla="*/ 190024 w 600075"/>
                  <a:gd name="connsiteY6" fmla="*/ 76296 h 676275"/>
                  <a:gd name="connsiteX7" fmla="*/ 216694 w 600075"/>
                  <a:gd name="connsiteY7" fmla="*/ 7716 h 676275"/>
                  <a:gd name="connsiteX8" fmla="*/ 349091 w 600075"/>
                  <a:gd name="connsiteY8" fmla="*/ 29624 h 676275"/>
                  <a:gd name="connsiteX9" fmla="*/ 502444 w 600075"/>
                  <a:gd name="connsiteY9" fmla="*/ 125826 h 676275"/>
                  <a:gd name="connsiteX10" fmla="*/ 595789 w 600075"/>
                  <a:gd name="connsiteY10" fmla="*/ 255366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0075" h="676275">
                    <a:moveTo>
                      <a:pt x="595789" y="255366"/>
                    </a:moveTo>
                    <a:cubicBezTo>
                      <a:pt x="595789" y="255366"/>
                      <a:pt x="410051" y="595409"/>
                      <a:pt x="113824" y="669704"/>
                    </a:cubicBezTo>
                    <a:cubicBezTo>
                      <a:pt x="43339" y="677324"/>
                      <a:pt x="7144" y="663989"/>
                      <a:pt x="7144" y="663989"/>
                    </a:cubicBezTo>
                    <a:lnTo>
                      <a:pt x="378619" y="291561"/>
                    </a:lnTo>
                    <a:lnTo>
                      <a:pt x="378619" y="291561"/>
                    </a:lnTo>
                    <a:cubicBezTo>
                      <a:pt x="337661" y="202979"/>
                      <a:pt x="271939" y="128684"/>
                      <a:pt x="190024" y="76296"/>
                    </a:cubicBezTo>
                    <a:lnTo>
                      <a:pt x="190024" y="76296"/>
                    </a:lnTo>
                    <a:cubicBezTo>
                      <a:pt x="155734" y="54389"/>
                      <a:pt x="176689" y="1049"/>
                      <a:pt x="216694" y="7716"/>
                    </a:cubicBezTo>
                    <a:lnTo>
                      <a:pt x="349091" y="29624"/>
                    </a:lnTo>
                    <a:lnTo>
                      <a:pt x="502444" y="125826"/>
                    </a:lnTo>
                    <a:lnTo>
                      <a:pt x="595789" y="25536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B7EF8E8-3269-4030-9EDD-301193C1588B}"/>
                  </a:ext>
                </a:extLst>
              </p:cNvPr>
              <p:cNvSpPr/>
              <p:nvPr/>
            </p:nvSpPr>
            <p:spPr>
              <a:xfrm>
                <a:off x="7787736" y="294683"/>
                <a:ext cx="638175" cy="714375"/>
              </a:xfrm>
              <a:custGeom>
                <a:avLst/>
                <a:gdLst>
                  <a:gd name="connsiteX0" fmla="*/ 80486 w 638175"/>
                  <a:gd name="connsiteY0" fmla="*/ 712242 h 714375"/>
                  <a:gd name="connsiteX1" fmla="*/ 229076 w 638175"/>
                  <a:gd name="connsiteY1" fmla="*/ 223609 h 714375"/>
                  <a:gd name="connsiteX2" fmla="*/ 250031 w 638175"/>
                  <a:gd name="connsiteY2" fmla="*/ 201702 h 714375"/>
                  <a:gd name="connsiteX3" fmla="*/ 440531 w 638175"/>
                  <a:gd name="connsiteY3" fmla="*/ 186462 h 714375"/>
                  <a:gd name="connsiteX4" fmla="*/ 632936 w 638175"/>
                  <a:gd name="connsiteY4" fmla="*/ 290284 h 714375"/>
                  <a:gd name="connsiteX5" fmla="*/ 540544 w 638175"/>
                  <a:gd name="connsiteY5" fmla="*/ 160744 h 714375"/>
                  <a:gd name="connsiteX6" fmla="*/ 442436 w 638175"/>
                  <a:gd name="connsiteY6" fmla="*/ 69304 h 714375"/>
                  <a:gd name="connsiteX7" fmla="*/ 442436 w 638175"/>
                  <a:gd name="connsiteY7" fmla="*/ 69304 h 714375"/>
                  <a:gd name="connsiteX8" fmla="*/ 204311 w 638175"/>
                  <a:gd name="connsiteY8" fmla="*/ 7392 h 714375"/>
                  <a:gd name="connsiteX9" fmla="*/ 129064 w 638175"/>
                  <a:gd name="connsiteY9" fmla="*/ 10249 h 714375"/>
                  <a:gd name="connsiteX10" fmla="*/ 69056 w 638175"/>
                  <a:gd name="connsiteY10" fmla="*/ 66447 h 714375"/>
                  <a:gd name="connsiteX11" fmla="*/ 7144 w 638175"/>
                  <a:gd name="connsiteY11" fmla="*/ 683667 h 714375"/>
                  <a:gd name="connsiteX12" fmla="*/ 80486 w 638175"/>
                  <a:gd name="connsiteY12" fmla="*/ 712242 h 71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8175" h="714375">
                    <a:moveTo>
                      <a:pt x="80486" y="712242"/>
                    </a:moveTo>
                    <a:lnTo>
                      <a:pt x="229076" y="223609"/>
                    </a:lnTo>
                    <a:cubicBezTo>
                      <a:pt x="231934" y="213132"/>
                      <a:pt x="239554" y="205512"/>
                      <a:pt x="250031" y="201702"/>
                    </a:cubicBezTo>
                    <a:cubicBezTo>
                      <a:pt x="279559" y="190272"/>
                      <a:pt x="349091" y="171222"/>
                      <a:pt x="440531" y="186462"/>
                    </a:cubicBezTo>
                    <a:cubicBezTo>
                      <a:pt x="564356" y="207417"/>
                      <a:pt x="632936" y="290284"/>
                      <a:pt x="632936" y="290284"/>
                    </a:cubicBezTo>
                    <a:lnTo>
                      <a:pt x="540544" y="160744"/>
                    </a:lnTo>
                    <a:cubicBezTo>
                      <a:pt x="513874" y="123597"/>
                      <a:pt x="480536" y="93117"/>
                      <a:pt x="442436" y="69304"/>
                    </a:cubicBezTo>
                    <a:lnTo>
                      <a:pt x="442436" y="69304"/>
                    </a:lnTo>
                    <a:cubicBezTo>
                      <a:pt x="370999" y="26442"/>
                      <a:pt x="288131" y="4534"/>
                      <a:pt x="204311" y="7392"/>
                    </a:cubicBezTo>
                    <a:lnTo>
                      <a:pt x="129064" y="10249"/>
                    </a:lnTo>
                    <a:cubicBezTo>
                      <a:pt x="97631" y="11202"/>
                      <a:pt x="71914" y="35967"/>
                      <a:pt x="69056" y="66447"/>
                    </a:cubicBezTo>
                    <a:lnTo>
                      <a:pt x="7144" y="683667"/>
                    </a:lnTo>
                    <a:lnTo>
                      <a:pt x="80486" y="71224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41D84C5F-2940-43E4-AD74-7693F9BBA4C3}"/>
                  </a:ext>
                </a:extLst>
              </p:cNvPr>
              <p:cNvSpPr/>
              <p:nvPr/>
            </p:nvSpPr>
            <p:spPr>
              <a:xfrm>
                <a:off x="8337475" y="788999"/>
                <a:ext cx="326714" cy="462845"/>
              </a:xfrm>
              <a:custGeom>
                <a:avLst/>
                <a:gdLst>
                  <a:gd name="connsiteX0" fmla="*/ 277654 w 342900"/>
                  <a:gd name="connsiteY0" fmla="*/ 7144 h 485775"/>
                  <a:gd name="connsiteX1" fmla="*/ 7144 w 342900"/>
                  <a:gd name="connsiteY1" fmla="*/ 296704 h 485775"/>
                  <a:gd name="connsiteX2" fmla="*/ 154781 w 342900"/>
                  <a:gd name="connsiteY2" fmla="*/ 484346 h 485775"/>
                  <a:gd name="connsiteX3" fmla="*/ 337661 w 342900"/>
                  <a:gd name="connsiteY3" fmla="*/ 301466 h 485775"/>
                  <a:gd name="connsiteX4" fmla="*/ 277654 w 342900"/>
                  <a:gd name="connsiteY4" fmla="*/ 7144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485775">
                    <a:moveTo>
                      <a:pt x="277654" y="7144"/>
                    </a:moveTo>
                    <a:cubicBezTo>
                      <a:pt x="277654" y="7144"/>
                      <a:pt x="263366" y="139541"/>
                      <a:pt x="7144" y="296704"/>
                    </a:cubicBezTo>
                    <a:lnTo>
                      <a:pt x="154781" y="484346"/>
                    </a:lnTo>
                    <a:cubicBezTo>
                      <a:pt x="154781" y="484346"/>
                      <a:pt x="290989" y="442436"/>
                      <a:pt x="337661" y="301466"/>
                    </a:cubicBezTo>
                    <a:lnTo>
                      <a:pt x="277654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C11EF46E-4796-45D7-BBE5-0898024DB3D2}"/>
                  </a:ext>
                </a:extLst>
              </p:cNvPr>
              <p:cNvSpPr/>
              <p:nvPr/>
            </p:nvSpPr>
            <p:spPr>
              <a:xfrm>
                <a:off x="8337475" y="1063983"/>
                <a:ext cx="598976" cy="381167"/>
              </a:xfrm>
              <a:custGeom>
                <a:avLst/>
                <a:gdLst>
                  <a:gd name="connsiteX0" fmla="*/ 7144 w 628650"/>
                  <a:gd name="connsiteY0" fmla="*/ 7144 h 400050"/>
                  <a:gd name="connsiteX1" fmla="*/ 332899 w 628650"/>
                  <a:gd name="connsiteY1" fmla="*/ 111919 h 400050"/>
                  <a:gd name="connsiteX2" fmla="*/ 625316 w 628650"/>
                  <a:gd name="connsiteY2" fmla="*/ 128111 h 400050"/>
                  <a:gd name="connsiteX3" fmla="*/ 536734 w 628650"/>
                  <a:gd name="connsiteY3" fmla="*/ 252889 h 400050"/>
                  <a:gd name="connsiteX4" fmla="*/ 596741 w 628650"/>
                  <a:gd name="connsiteY4" fmla="*/ 398621 h 400050"/>
                  <a:gd name="connsiteX5" fmla="*/ 360521 w 628650"/>
                  <a:gd name="connsiteY5" fmla="*/ 383381 h 400050"/>
                  <a:gd name="connsiteX6" fmla="*/ 122396 w 628650"/>
                  <a:gd name="connsiteY6" fmla="*/ 314801 h 400050"/>
                  <a:gd name="connsiteX7" fmla="*/ 7144 w 628650"/>
                  <a:gd name="connsiteY7" fmla="*/ 7144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650" h="400050">
                    <a:moveTo>
                      <a:pt x="7144" y="7144"/>
                    </a:moveTo>
                    <a:cubicBezTo>
                      <a:pt x="7144" y="7144"/>
                      <a:pt x="110966" y="119539"/>
                      <a:pt x="332899" y="111919"/>
                    </a:cubicBezTo>
                    <a:cubicBezTo>
                      <a:pt x="554831" y="104299"/>
                      <a:pt x="625316" y="128111"/>
                      <a:pt x="625316" y="128111"/>
                    </a:cubicBezTo>
                    <a:lnTo>
                      <a:pt x="536734" y="252889"/>
                    </a:lnTo>
                    <a:lnTo>
                      <a:pt x="596741" y="398621"/>
                    </a:lnTo>
                    <a:cubicBezTo>
                      <a:pt x="596741" y="398621"/>
                      <a:pt x="496729" y="373856"/>
                      <a:pt x="360521" y="383381"/>
                    </a:cubicBezTo>
                    <a:cubicBezTo>
                      <a:pt x="224314" y="393859"/>
                      <a:pt x="122396" y="314801"/>
                      <a:pt x="122396" y="314801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BD9B10F2-43E4-411A-B74C-A54366BEA7BB}"/>
                  </a:ext>
                </a:extLst>
              </p:cNvPr>
              <p:cNvSpPr/>
              <p:nvPr/>
            </p:nvSpPr>
            <p:spPr>
              <a:xfrm>
                <a:off x="6935249" y="794994"/>
                <a:ext cx="342900" cy="485775"/>
              </a:xfrm>
              <a:custGeom>
                <a:avLst/>
                <a:gdLst>
                  <a:gd name="connsiteX0" fmla="*/ 67151 w 342900"/>
                  <a:gd name="connsiteY0" fmla="*/ 7144 h 485775"/>
                  <a:gd name="connsiteX1" fmla="*/ 337661 w 342900"/>
                  <a:gd name="connsiteY1" fmla="*/ 296704 h 485775"/>
                  <a:gd name="connsiteX2" fmla="*/ 190024 w 342900"/>
                  <a:gd name="connsiteY2" fmla="*/ 484346 h 485775"/>
                  <a:gd name="connsiteX3" fmla="*/ 7144 w 342900"/>
                  <a:gd name="connsiteY3" fmla="*/ 301466 h 485775"/>
                  <a:gd name="connsiteX4" fmla="*/ 67151 w 342900"/>
                  <a:gd name="connsiteY4" fmla="*/ 7144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485775">
                    <a:moveTo>
                      <a:pt x="67151" y="7144"/>
                    </a:moveTo>
                    <a:cubicBezTo>
                      <a:pt x="67151" y="7144"/>
                      <a:pt x="81439" y="139541"/>
                      <a:pt x="337661" y="296704"/>
                    </a:cubicBezTo>
                    <a:lnTo>
                      <a:pt x="190024" y="484346"/>
                    </a:lnTo>
                    <a:cubicBezTo>
                      <a:pt x="190024" y="484346"/>
                      <a:pt x="53816" y="442436"/>
                      <a:pt x="7144" y="301466"/>
                    </a:cubicBezTo>
                    <a:lnTo>
                      <a:pt x="67151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2D146E1C-9F1E-42D5-9C18-F5BE35276025}"/>
                  </a:ext>
                </a:extLst>
              </p:cNvPr>
              <p:cNvSpPr/>
              <p:nvPr/>
            </p:nvSpPr>
            <p:spPr>
              <a:xfrm>
                <a:off x="6646641" y="1084554"/>
                <a:ext cx="628650" cy="400050"/>
              </a:xfrm>
              <a:custGeom>
                <a:avLst/>
                <a:gdLst>
                  <a:gd name="connsiteX0" fmla="*/ 625316 w 628650"/>
                  <a:gd name="connsiteY0" fmla="*/ 7144 h 400050"/>
                  <a:gd name="connsiteX1" fmla="*/ 299561 w 628650"/>
                  <a:gd name="connsiteY1" fmla="*/ 111919 h 400050"/>
                  <a:gd name="connsiteX2" fmla="*/ 7144 w 628650"/>
                  <a:gd name="connsiteY2" fmla="*/ 128111 h 400050"/>
                  <a:gd name="connsiteX3" fmla="*/ 95726 w 628650"/>
                  <a:gd name="connsiteY3" fmla="*/ 252889 h 400050"/>
                  <a:gd name="connsiteX4" fmla="*/ 35719 w 628650"/>
                  <a:gd name="connsiteY4" fmla="*/ 397669 h 400050"/>
                  <a:gd name="connsiteX5" fmla="*/ 271939 w 628650"/>
                  <a:gd name="connsiteY5" fmla="*/ 382429 h 400050"/>
                  <a:gd name="connsiteX6" fmla="*/ 510064 w 628650"/>
                  <a:gd name="connsiteY6" fmla="*/ 313849 h 400050"/>
                  <a:gd name="connsiteX7" fmla="*/ 625316 w 628650"/>
                  <a:gd name="connsiteY7" fmla="*/ 7144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650" h="400050">
                    <a:moveTo>
                      <a:pt x="625316" y="7144"/>
                    </a:moveTo>
                    <a:cubicBezTo>
                      <a:pt x="625316" y="7144"/>
                      <a:pt x="521494" y="119539"/>
                      <a:pt x="299561" y="111919"/>
                    </a:cubicBezTo>
                    <a:cubicBezTo>
                      <a:pt x="76676" y="104299"/>
                      <a:pt x="7144" y="128111"/>
                      <a:pt x="7144" y="128111"/>
                    </a:cubicBezTo>
                    <a:lnTo>
                      <a:pt x="95726" y="252889"/>
                    </a:lnTo>
                    <a:lnTo>
                      <a:pt x="35719" y="397669"/>
                    </a:lnTo>
                    <a:cubicBezTo>
                      <a:pt x="35719" y="397669"/>
                      <a:pt x="135731" y="372904"/>
                      <a:pt x="271939" y="382429"/>
                    </a:cubicBezTo>
                    <a:cubicBezTo>
                      <a:pt x="408146" y="392906"/>
                      <a:pt x="510064" y="313849"/>
                      <a:pt x="510064" y="313849"/>
                    </a:cubicBezTo>
                    <a:lnTo>
                      <a:pt x="625316" y="714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0127803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8E391750-77AE-4C86-B4A3-C01E32F6203A}"/>
              </a:ext>
            </a:extLst>
          </p:cNvPr>
          <p:cNvGrpSpPr/>
          <p:nvPr/>
        </p:nvGrpSpPr>
        <p:grpSpPr>
          <a:xfrm>
            <a:off x="8966432" y="1752499"/>
            <a:ext cx="2166312" cy="2573438"/>
            <a:chOff x="7010883" y="2297955"/>
            <a:chExt cx="2166312" cy="2573438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FAB7826-A844-4275-98E5-7F59B6FDC2EB}"/>
                </a:ext>
              </a:extLst>
            </p:cNvPr>
            <p:cNvSpPr/>
            <p:nvPr/>
          </p:nvSpPr>
          <p:spPr>
            <a:xfrm>
              <a:off x="7010883" y="2297955"/>
              <a:ext cx="2166312" cy="2573438"/>
            </a:xfrm>
            <a:custGeom>
              <a:avLst/>
              <a:gdLst>
                <a:gd name="connsiteX0" fmla="*/ 4019848 w 4040287"/>
                <a:gd name="connsiteY0" fmla="*/ 2427481 h 4799599"/>
                <a:gd name="connsiteX1" fmla="*/ 3927980 w 4040287"/>
                <a:gd name="connsiteY1" fmla="*/ 2319208 h 4799599"/>
                <a:gd name="connsiteX2" fmla="*/ 3170075 w 4040287"/>
                <a:gd name="connsiteY2" fmla="*/ 1966269 h 4799599"/>
                <a:gd name="connsiteX3" fmla="*/ 3141953 w 4040287"/>
                <a:gd name="connsiteY3" fmla="*/ 1948927 h 4799599"/>
                <a:gd name="connsiteX4" fmla="*/ 3123673 w 4040287"/>
                <a:gd name="connsiteY4" fmla="*/ 1864559 h 4799599"/>
                <a:gd name="connsiteX5" fmla="*/ 3160232 w 4040287"/>
                <a:gd name="connsiteY5" fmla="*/ 1822844 h 4799599"/>
                <a:gd name="connsiteX6" fmla="*/ 3320063 w 4040287"/>
                <a:gd name="connsiteY6" fmla="*/ 1669106 h 4799599"/>
                <a:gd name="connsiteX7" fmla="*/ 3474268 w 4040287"/>
                <a:gd name="connsiteY7" fmla="*/ 1415065 h 4799599"/>
                <a:gd name="connsiteX8" fmla="*/ 3556762 w 4040287"/>
                <a:gd name="connsiteY8" fmla="*/ 1052283 h 4799599"/>
                <a:gd name="connsiteX9" fmla="*/ 3543638 w 4040287"/>
                <a:gd name="connsiteY9" fmla="*/ 837145 h 4799599"/>
                <a:gd name="connsiteX10" fmla="*/ 3492548 w 4040287"/>
                <a:gd name="connsiteY10" fmla="*/ 645442 h 4799599"/>
                <a:gd name="connsiteX11" fmla="*/ 3476612 w 4040287"/>
                <a:gd name="connsiteY11" fmla="*/ 606539 h 4799599"/>
                <a:gd name="connsiteX12" fmla="*/ 3426929 w 4040287"/>
                <a:gd name="connsiteY12" fmla="*/ 504360 h 4799599"/>
                <a:gd name="connsiteX13" fmla="*/ 3420836 w 4040287"/>
                <a:gd name="connsiteY13" fmla="*/ 489830 h 4799599"/>
                <a:gd name="connsiteX14" fmla="*/ 3316313 w 4040287"/>
                <a:gd name="connsiteY14" fmla="*/ 339842 h 4799599"/>
                <a:gd name="connsiteX15" fmla="*/ 2642775 w 4040287"/>
                <a:gd name="connsiteY15" fmla="*/ 495 h 4799599"/>
                <a:gd name="connsiteX16" fmla="*/ 2484820 w 4040287"/>
                <a:gd name="connsiteY16" fmla="*/ 7057 h 4799599"/>
                <a:gd name="connsiteX17" fmla="*/ 2196563 w 4040287"/>
                <a:gd name="connsiteY17" fmla="*/ 89082 h 4799599"/>
                <a:gd name="connsiteX18" fmla="*/ 1868934 w 4040287"/>
                <a:gd name="connsiteY18" fmla="*/ 336561 h 4799599"/>
                <a:gd name="connsiteX19" fmla="*/ 1814563 w 4040287"/>
                <a:gd name="connsiteY19" fmla="*/ 406868 h 4799599"/>
                <a:gd name="connsiteX20" fmla="*/ 1807064 w 4040287"/>
                <a:gd name="connsiteY20" fmla="*/ 415773 h 4799599"/>
                <a:gd name="connsiteX21" fmla="*/ 1636453 w 4040287"/>
                <a:gd name="connsiteY21" fmla="*/ 1220550 h 4799599"/>
                <a:gd name="connsiteX22" fmla="*/ 1570365 w 4040287"/>
                <a:gd name="connsiteY22" fmla="*/ 1426314 h 4799599"/>
                <a:gd name="connsiteX23" fmla="*/ 926825 w 4040287"/>
                <a:gd name="connsiteY23" fmla="*/ 1268359 h 4799599"/>
                <a:gd name="connsiteX24" fmla="*/ 642317 w 4040287"/>
                <a:gd name="connsiteY24" fmla="*/ 1276795 h 4799599"/>
                <a:gd name="connsiteX25" fmla="*/ 483424 w 4040287"/>
                <a:gd name="connsiteY25" fmla="*/ 1465217 h 4799599"/>
                <a:gd name="connsiteX26" fmla="*/ 632005 w 4040287"/>
                <a:gd name="connsiteY26" fmla="*/ 1869715 h 4799599"/>
                <a:gd name="connsiteX27" fmla="*/ 945104 w 4040287"/>
                <a:gd name="connsiteY27" fmla="*/ 2059543 h 4799599"/>
                <a:gd name="connsiteX28" fmla="*/ 1184616 w 4040287"/>
                <a:gd name="connsiteY28" fmla="*/ 2228747 h 4799599"/>
                <a:gd name="connsiteX29" fmla="*/ 1148994 w 4040287"/>
                <a:gd name="connsiteY29" fmla="*/ 2520286 h 4799599"/>
                <a:gd name="connsiteX30" fmla="*/ 767463 w 4040287"/>
                <a:gd name="connsiteY30" fmla="*/ 3065865 h 4799599"/>
                <a:gd name="connsiteX31" fmla="*/ 330156 w 4040287"/>
                <a:gd name="connsiteY31" fmla="*/ 3075239 h 4799599"/>
                <a:gd name="connsiteX32" fmla="*/ 1589 w 4040287"/>
                <a:gd name="connsiteY32" fmla="*/ 3503172 h 4799599"/>
                <a:gd name="connsiteX33" fmla="*/ 267817 w 4040287"/>
                <a:gd name="connsiteY33" fmla="*/ 3981726 h 4799599"/>
                <a:gd name="connsiteX34" fmla="*/ 593102 w 4040287"/>
                <a:gd name="connsiteY34" fmla="*/ 4056720 h 4799599"/>
                <a:gd name="connsiteX35" fmla="*/ 1448969 w 4040287"/>
                <a:gd name="connsiteY35" fmla="*/ 3782993 h 4799599"/>
                <a:gd name="connsiteX36" fmla="*/ 1798627 w 4040287"/>
                <a:gd name="connsiteY36" fmla="*/ 3844863 h 4799599"/>
                <a:gd name="connsiteX37" fmla="*/ 1914399 w 4040287"/>
                <a:gd name="connsiteY37" fmla="*/ 4130308 h 4799599"/>
                <a:gd name="connsiteX38" fmla="*/ 1979081 w 4040287"/>
                <a:gd name="connsiteY38" fmla="*/ 4255454 h 4799599"/>
                <a:gd name="connsiteX39" fmla="*/ 2260776 w 4040287"/>
                <a:gd name="connsiteY39" fmla="*/ 4583082 h 4799599"/>
                <a:gd name="connsiteX40" fmla="*/ 2419669 w 4040287"/>
                <a:gd name="connsiteY40" fmla="*/ 4685261 h 4799599"/>
                <a:gd name="connsiteX41" fmla="*/ 2585124 w 4040287"/>
                <a:gd name="connsiteY41" fmla="*/ 4766349 h 4799599"/>
                <a:gd name="connsiteX42" fmla="*/ 2706051 w 4040287"/>
                <a:gd name="connsiteY42" fmla="*/ 4798221 h 4799599"/>
                <a:gd name="connsiteX43" fmla="*/ 2819948 w 4040287"/>
                <a:gd name="connsiteY43" fmla="*/ 4798221 h 4799599"/>
                <a:gd name="connsiteX44" fmla="*/ 2968998 w 4040287"/>
                <a:gd name="connsiteY44" fmla="*/ 4750881 h 4799599"/>
                <a:gd name="connsiteX45" fmla="*/ 3187417 w 4040287"/>
                <a:gd name="connsiteY45" fmla="*/ 4518869 h 4799599"/>
                <a:gd name="connsiteX46" fmla="*/ 3226789 w 4040287"/>
                <a:gd name="connsiteY46" fmla="*/ 4250766 h 4799599"/>
                <a:gd name="connsiteX47" fmla="*/ 3193979 w 4040287"/>
                <a:gd name="connsiteY47" fmla="*/ 4128902 h 4799599"/>
                <a:gd name="connsiteX48" fmla="*/ 3112424 w 4040287"/>
                <a:gd name="connsiteY48" fmla="*/ 3990632 h 4799599"/>
                <a:gd name="connsiteX49" fmla="*/ 3030399 w 4040287"/>
                <a:gd name="connsiteY49" fmla="*/ 3914701 h 4799599"/>
                <a:gd name="connsiteX50" fmla="*/ 2885099 w 4040287"/>
                <a:gd name="connsiteY50" fmla="*/ 3835957 h 4799599"/>
                <a:gd name="connsiteX51" fmla="*/ 2800731 w 4040287"/>
                <a:gd name="connsiteY51" fmla="*/ 3775493 h 4799599"/>
                <a:gd name="connsiteX52" fmla="*/ 2762297 w 4040287"/>
                <a:gd name="connsiteY52" fmla="*/ 3712686 h 4799599"/>
                <a:gd name="connsiteX53" fmla="*/ 2732768 w 4040287"/>
                <a:gd name="connsiteY53" fmla="*/ 3565980 h 4799599"/>
                <a:gd name="connsiteX54" fmla="*/ 2774014 w 4040287"/>
                <a:gd name="connsiteY54" fmla="*/ 3356935 h 4799599"/>
                <a:gd name="connsiteX55" fmla="*/ 2874318 w 4040287"/>
                <a:gd name="connsiteY55" fmla="*/ 2917752 h 4799599"/>
                <a:gd name="connsiteX56" fmla="*/ 3074458 w 4040287"/>
                <a:gd name="connsiteY56" fmla="*/ 2816980 h 4799599"/>
                <a:gd name="connsiteX57" fmla="*/ 3544575 w 4040287"/>
                <a:gd name="connsiteY57" fmla="*/ 2882599 h 4799599"/>
                <a:gd name="connsiteX58" fmla="*/ 3779399 w 4040287"/>
                <a:gd name="connsiteY58" fmla="*/ 2884005 h 4799599"/>
                <a:gd name="connsiteX59" fmla="*/ 3962665 w 4040287"/>
                <a:gd name="connsiteY59" fmla="*/ 2763546 h 4799599"/>
                <a:gd name="connsiteX60" fmla="*/ 4042346 w 4040287"/>
                <a:gd name="connsiteY60" fmla="*/ 2554033 h 4799599"/>
                <a:gd name="connsiteX61" fmla="*/ 4019848 w 4040287"/>
                <a:gd name="connsiteY61" fmla="*/ 2427481 h 4799599"/>
                <a:gd name="connsiteX62" fmla="*/ 474050 w 4040287"/>
                <a:gd name="connsiteY62" fmla="*/ 1547710 h 4799599"/>
                <a:gd name="connsiteX63" fmla="*/ 472644 w 4040287"/>
                <a:gd name="connsiteY63" fmla="*/ 1552397 h 4799599"/>
                <a:gd name="connsiteX64" fmla="*/ 474050 w 4040287"/>
                <a:gd name="connsiteY64" fmla="*/ 1547710 h 4799599"/>
                <a:gd name="connsiteX65" fmla="*/ 347029 w 4040287"/>
                <a:gd name="connsiteY65" fmla="*/ 3103831 h 4799599"/>
                <a:gd name="connsiteX66" fmla="*/ 346092 w 4040287"/>
                <a:gd name="connsiteY66" fmla="*/ 3101956 h 4799599"/>
                <a:gd name="connsiteX67" fmla="*/ 347029 w 4040287"/>
                <a:gd name="connsiteY67" fmla="*/ 3103831 h 4799599"/>
                <a:gd name="connsiteX68" fmla="*/ 637161 w 4040287"/>
                <a:gd name="connsiteY68" fmla="*/ 4055782 h 4799599"/>
                <a:gd name="connsiteX69" fmla="*/ 637161 w 4040287"/>
                <a:gd name="connsiteY69" fmla="*/ 4055782 h 4799599"/>
                <a:gd name="connsiteX70" fmla="*/ 637630 w 4040287"/>
                <a:gd name="connsiteY70" fmla="*/ 4055782 h 4799599"/>
                <a:gd name="connsiteX71" fmla="*/ 637630 w 4040287"/>
                <a:gd name="connsiteY71" fmla="*/ 4056251 h 4799599"/>
                <a:gd name="connsiteX72" fmla="*/ 637161 w 4040287"/>
                <a:gd name="connsiteY72" fmla="*/ 4055782 h 4799599"/>
                <a:gd name="connsiteX73" fmla="*/ 637161 w 4040287"/>
                <a:gd name="connsiteY73" fmla="*/ 4055782 h 47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40287" h="4799599">
                  <a:moveTo>
                    <a:pt x="4019848" y="2427481"/>
                  </a:moveTo>
                  <a:cubicBezTo>
                    <a:pt x="3998287" y="2383891"/>
                    <a:pt x="3966884" y="2348269"/>
                    <a:pt x="3927980" y="2319208"/>
                  </a:cubicBezTo>
                  <a:cubicBezTo>
                    <a:pt x="3880641" y="2290617"/>
                    <a:pt x="3201010" y="1978456"/>
                    <a:pt x="3170075" y="1966269"/>
                  </a:cubicBezTo>
                  <a:cubicBezTo>
                    <a:pt x="3158826" y="1962988"/>
                    <a:pt x="3149920" y="1957364"/>
                    <a:pt x="3141953" y="1948927"/>
                  </a:cubicBezTo>
                  <a:cubicBezTo>
                    <a:pt x="3118986" y="1924085"/>
                    <a:pt x="3114767" y="1895962"/>
                    <a:pt x="3123673" y="1864559"/>
                  </a:cubicBezTo>
                  <a:cubicBezTo>
                    <a:pt x="3132109" y="1847217"/>
                    <a:pt x="3145233" y="1834561"/>
                    <a:pt x="3160232" y="1822844"/>
                  </a:cubicBezTo>
                  <a:cubicBezTo>
                    <a:pt x="3219758" y="1777847"/>
                    <a:pt x="3272723" y="1726289"/>
                    <a:pt x="3320063" y="1669106"/>
                  </a:cubicBezTo>
                  <a:cubicBezTo>
                    <a:pt x="3383807" y="1591769"/>
                    <a:pt x="3435365" y="1507401"/>
                    <a:pt x="3474268" y="1415065"/>
                  </a:cubicBezTo>
                  <a:cubicBezTo>
                    <a:pt x="3523483" y="1298825"/>
                    <a:pt x="3550668" y="1177897"/>
                    <a:pt x="3556762" y="1052283"/>
                  </a:cubicBezTo>
                  <a:cubicBezTo>
                    <a:pt x="3560511" y="980570"/>
                    <a:pt x="3555824" y="908389"/>
                    <a:pt x="3543638" y="837145"/>
                  </a:cubicBezTo>
                  <a:cubicBezTo>
                    <a:pt x="3532389" y="771525"/>
                    <a:pt x="3516921" y="707312"/>
                    <a:pt x="3492548" y="645442"/>
                  </a:cubicBezTo>
                  <a:cubicBezTo>
                    <a:pt x="3488330" y="631849"/>
                    <a:pt x="3484580" y="618256"/>
                    <a:pt x="3476612" y="606539"/>
                  </a:cubicBezTo>
                  <a:cubicBezTo>
                    <a:pt x="3461145" y="571854"/>
                    <a:pt x="3446146" y="537169"/>
                    <a:pt x="3426929" y="504360"/>
                  </a:cubicBezTo>
                  <a:cubicBezTo>
                    <a:pt x="3426929" y="498735"/>
                    <a:pt x="3423648" y="494517"/>
                    <a:pt x="3420836" y="489830"/>
                  </a:cubicBezTo>
                  <a:cubicBezTo>
                    <a:pt x="3390838" y="436397"/>
                    <a:pt x="3356153" y="386245"/>
                    <a:pt x="3316313" y="339842"/>
                  </a:cubicBezTo>
                  <a:cubicBezTo>
                    <a:pt x="3154139" y="149077"/>
                    <a:pt x="2900098" y="7995"/>
                    <a:pt x="2642775" y="495"/>
                  </a:cubicBezTo>
                  <a:cubicBezTo>
                    <a:pt x="2589811" y="-911"/>
                    <a:pt x="2537315" y="495"/>
                    <a:pt x="2484820" y="7057"/>
                  </a:cubicBezTo>
                  <a:cubicBezTo>
                    <a:pt x="2384047" y="19244"/>
                    <a:pt x="2287961" y="45960"/>
                    <a:pt x="2196563" y="89082"/>
                  </a:cubicBezTo>
                  <a:cubicBezTo>
                    <a:pt x="2070011" y="148139"/>
                    <a:pt x="1960332" y="231101"/>
                    <a:pt x="1868934" y="336561"/>
                  </a:cubicBezTo>
                  <a:cubicBezTo>
                    <a:pt x="1849716" y="359059"/>
                    <a:pt x="1830031" y="381089"/>
                    <a:pt x="1814563" y="406868"/>
                  </a:cubicBezTo>
                  <a:cubicBezTo>
                    <a:pt x="1812220" y="409680"/>
                    <a:pt x="1808939" y="412492"/>
                    <a:pt x="1807064" y="415773"/>
                  </a:cubicBezTo>
                  <a:cubicBezTo>
                    <a:pt x="1651920" y="638880"/>
                    <a:pt x="1568490" y="951510"/>
                    <a:pt x="1636453" y="1220550"/>
                  </a:cubicBezTo>
                  <a:cubicBezTo>
                    <a:pt x="1650983" y="1277733"/>
                    <a:pt x="1705353" y="1466155"/>
                    <a:pt x="1570365" y="1426314"/>
                  </a:cubicBezTo>
                  <a:cubicBezTo>
                    <a:pt x="1358507" y="1363507"/>
                    <a:pt x="1145244" y="1303043"/>
                    <a:pt x="926825" y="1268359"/>
                  </a:cubicBezTo>
                  <a:cubicBezTo>
                    <a:pt x="829802" y="1252891"/>
                    <a:pt x="730903" y="1225706"/>
                    <a:pt x="642317" y="1276795"/>
                  </a:cubicBezTo>
                  <a:cubicBezTo>
                    <a:pt x="569667" y="1318511"/>
                    <a:pt x="509672" y="1384599"/>
                    <a:pt x="483424" y="1465217"/>
                  </a:cubicBezTo>
                  <a:cubicBezTo>
                    <a:pt x="434678" y="1613798"/>
                    <a:pt x="508266" y="1782534"/>
                    <a:pt x="632005" y="1869715"/>
                  </a:cubicBezTo>
                  <a:cubicBezTo>
                    <a:pt x="731841" y="1940021"/>
                    <a:pt x="838238" y="2000485"/>
                    <a:pt x="945104" y="2059543"/>
                  </a:cubicBezTo>
                  <a:cubicBezTo>
                    <a:pt x="1023848" y="2103133"/>
                    <a:pt x="1133057" y="2146723"/>
                    <a:pt x="1184616" y="2228747"/>
                  </a:cubicBezTo>
                  <a:cubicBezTo>
                    <a:pt x="1244611" y="2324833"/>
                    <a:pt x="1182272" y="2425606"/>
                    <a:pt x="1148994" y="2520286"/>
                  </a:cubicBezTo>
                  <a:cubicBezTo>
                    <a:pt x="1081968" y="2711520"/>
                    <a:pt x="986351" y="3001183"/>
                    <a:pt x="767463" y="3065865"/>
                  </a:cubicBezTo>
                  <a:cubicBezTo>
                    <a:pt x="618882" y="3109455"/>
                    <a:pt x="478268" y="3025087"/>
                    <a:pt x="330156" y="3075239"/>
                  </a:cubicBezTo>
                  <a:cubicBezTo>
                    <a:pt x="148296" y="3136640"/>
                    <a:pt x="17057" y="3312407"/>
                    <a:pt x="1589" y="3503172"/>
                  </a:cubicBezTo>
                  <a:cubicBezTo>
                    <a:pt x="-14347" y="3698156"/>
                    <a:pt x="90644" y="3895952"/>
                    <a:pt x="267817" y="3981726"/>
                  </a:cubicBezTo>
                  <a:cubicBezTo>
                    <a:pt x="310939" y="4002350"/>
                    <a:pt x="585134" y="4056251"/>
                    <a:pt x="593102" y="4056720"/>
                  </a:cubicBezTo>
                  <a:cubicBezTo>
                    <a:pt x="901046" y="4083905"/>
                    <a:pt x="1209457" y="3974227"/>
                    <a:pt x="1448969" y="3782993"/>
                  </a:cubicBezTo>
                  <a:cubicBezTo>
                    <a:pt x="1558647" y="3695344"/>
                    <a:pt x="1723165" y="3729091"/>
                    <a:pt x="1798627" y="3844863"/>
                  </a:cubicBezTo>
                  <a:cubicBezTo>
                    <a:pt x="1853935" y="3929230"/>
                    <a:pt x="1869402" y="4039846"/>
                    <a:pt x="1914399" y="4130308"/>
                  </a:cubicBezTo>
                  <a:cubicBezTo>
                    <a:pt x="1932678" y="4173898"/>
                    <a:pt x="1955645" y="4214676"/>
                    <a:pt x="1979081" y="4255454"/>
                  </a:cubicBezTo>
                  <a:cubicBezTo>
                    <a:pt x="1985174" y="4266234"/>
                    <a:pt x="2161878" y="4504339"/>
                    <a:pt x="2260776" y="4583082"/>
                  </a:cubicBezTo>
                  <a:cubicBezTo>
                    <a:pt x="2262651" y="4586363"/>
                    <a:pt x="2397171" y="4675418"/>
                    <a:pt x="2419669" y="4685261"/>
                  </a:cubicBezTo>
                  <a:cubicBezTo>
                    <a:pt x="2421544" y="4686668"/>
                    <a:pt x="2530285" y="4743382"/>
                    <a:pt x="2585124" y="4766349"/>
                  </a:cubicBezTo>
                  <a:cubicBezTo>
                    <a:pt x="2624027" y="4782285"/>
                    <a:pt x="2663867" y="4794002"/>
                    <a:pt x="2706051" y="4798221"/>
                  </a:cubicBezTo>
                  <a:cubicBezTo>
                    <a:pt x="2712145" y="4805251"/>
                    <a:pt x="2789013" y="4803845"/>
                    <a:pt x="2819948" y="4798221"/>
                  </a:cubicBezTo>
                  <a:cubicBezTo>
                    <a:pt x="2871975" y="4789315"/>
                    <a:pt x="2922127" y="4775254"/>
                    <a:pt x="2968998" y="4750881"/>
                  </a:cubicBezTo>
                  <a:cubicBezTo>
                    <a:pt x="3068365" y="4698854"/>
                    <a:pt x="3141015" y="4621048"/>
                    <a:pt x="3187417" y="4518869"/>
                  </a:cubicBezTo>
                  <a:cubicBezTo>
                    <a:pt x="3226320" y="4433095"/>
                    <a:pt x="3238975" y="4343571"/>
                    <a:pt x="3226789" y="4250766"/>
                  </a:cubicBezTo>
                  <a:cubicBezTo>
                    <a:pt x="3221633" y="4208583"/>
                    <a:pt x="3211322" y="4167804"/>
                    <a:pt x="3193979" y="4128902"/>
                  </a:cubicBezTo>
                  <a:cubicBezTo>
                    <a:pt x="3190230" y="4112497"/>
                    <a:pt x="3125079" y="3991569"/>
                    <a:pt x="3112424" y="3990632"/>
                  </a:cubicBezTo>
                  <a:cubicBezTo>
                    <a:pt x="3087113" y="3962978"/>
                    <a:pt x="3061803" y="3936261"/>
                    <a:pt x="3030399" y="3914701"/>
                  </a:cubicBezTo>
                  <a:cubicBezTo>
                    <a:pt x="3018213" y="3906732"/>
                    <a:pt x="2916971" y="3851893"/>
                    <a:pt x="2885099" y="3835957"/>
                  </a:cubicBezTo>
                  <a:cubicBezTo>
                    <a:pt x="2874318" y="3830801"/>
                    <a:pt x="2815261" y="3793304"/>
                    <a:pt x="2800731" y="3775493"/>
                  </a:cubicBezTo>
                  <a:cubicBezTo>
                    <a:pt x="2788544" y="3760963"/>
                    <a:pt x="2764640" y="3717842"/>
                    <a:pt x="2762297" y="3712686"/>
                  </a:cubicBezTo>
                  <a:cubicBezTo>
                    <a:pt x="2738861" y="3666284"/>
                    <a:pt x="2723393" y="3619413"/>
                    <a:pt x="2732768" y="3565980"/>
                  </a:cubicBezTo>
                  <a:cubicBezTo>
                    <a:pt x="2744954" y="3496142"/>
                    <a:pt x="2758547" y="3426304"/>
                    <a:pt x="2774014" y="3356935"/>
                  </a:cubicBezTo>
                  <a:cubicBezTo>
                    <a:pt x="2798856" y="3246319"/>
                    <a:pt x="2856039" y="2951031"/>
                    <a:pt x="2874318" y="2917752"/>
                  </a:cubicBezTo>
                  <a:cubicBezTo>
                    <a:pt x="2913221" y="2847446"/>
                    <a:pt x="2996183" y="2803856"/>
                    <a:pt x="3074458" y="2816980"/>
                  </a:cubicBezTo>
                  <a:cubicBezTo>
                    <a:pt x="3152264" y="2830103"/>
                    <a:pt x="3465832" y="2873225"/>
                    <a:pt x="3544575" y="2882599"/>
                  </a:cubicBezTo>
                  <a:cubicBezTo>
                    <a:pt x="3568479" y="2885411"/>
                    <a:pt x="3724560" y="2894317"/>
                    <a:pt x="3779399" y="2884005"/>
                  </a:cubicBezTo>
                  <a:cubicBezTo>
                    <a:pt x="3854393" y="2869944"/>
                    <a:pt x="3913451" y="2821198"/>
                    <a:pt x="3962665" y="2763546"/>
                  </a:cubicBezTo>
                  <a:cubicBezTo>
                    <a:pt x="4014223" y="2703551"/>
                    <a:pt x="4040471" y="2633245"/>
                    <a:pt x="4042346" y="2554033"/>
                  </a:cubicBezTo>
                  <a:cubicBezTo>
                    <a:pt x="4042346" y="2546533"/>
                    <a:pt x="4039534" y="2460291"/>
                    <a:pt x="4019848" y="2427481"/>
                  </a:cubicBezTo>
                  <a:close/>
                  <a:moveTo>
                    <a:pt x="474050" y="1547710"/>
                  </a:moveTo>
                  <a:cubicBezTo>
                    <a:pt x="474050" y="1549116"/>
                    <a:pt x="473581" y="1550991"/>
                    <a:pt x="472644" y="1552397"/>
                  </a:cubicBezTo>
                  <a:cubicBezTo>
                    <a:pt x="473112" y="1550522"/>
                    <a:pt x="473581" y="1549116"/>
                    <a:pt x="474050" y="1547710"/>
                  </a:cubicBezTo>
                  <a:close/>
                  <a:moveTo>
                    <a:pt x="347029" y="3103831"/>
                  </a:moveTo>
                  <a:cubicBezTo>
                    <a:pt x="346561" y="3103362"/>
                    <a:pt x="346092" y="3102893"/>
                    <a:pt x="346092" y="3101956"/>
                  </a:cubicBezTo>
                  <a:cubicBezTo>
                    <a:pt x="346092" y="3102893"/>
                    <a:pt x="346561" y="3103362"/>
                    <a:pt x="347029" y="3103831"/>
                  </a:cubicBezTo>
                  <a:close/>
                  <a:moveTo>
                    <a:pt x="637161" y="4055782"/>
                  </a:moveTo>
                  <a:cubicBezTo>
                    <a:pt x="637161" y="4055782"/>
                    <a:pt x="637161" y="4055782"/>
                    <a:pt x="637161" y="4055782"/>
                  </a:cubicBezTo>
                  <a:cubicBezTo>
                    <a:pt x="637161" y="4055782"/>
                    <a:pt x="637630" y="4055782"/>
                    <a:pt x="637630" y="4055782"/>
                  </a:cubicBezTo>
                  <a:cubicBezTo>
                    <a:pt x="637630" y="4055782"/>
                    <a:pt x="637630" y="4055782"/>
                    <a:pt x="637630" y="4056251"/>
                  </a:cubicBezTo>
                  <a:cubicBezTo>
                    <a:pt x="637630" y="4055782"/>
                    <a:pt x="637161" y="4055782"/>
                    <a:pt x="637161" y="4055782"/>
                  </a:cubicBezTo>
                  <a:cubicBezTo>
                    <a:pt x="637161" y="4055782"/>
                    <a:pt x="637161" y="4055782"/>
                    <a:pt x="637161" y="4055782"/>
                  </a:cubicBezTo>
                  <a:close/>
                </a:path>
              </a:pathLst>
            </a:custGeom>
            <a:solidFill>
              <a:schemeClr val="accent4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B0B95719-B59B-4019-8F6F-5EFAE394B6C2}"/>
                </a:ext>
              </a:extLst>
            </p:cNvPr>
            <p:cNvSpPr/>
            <p:nvPr/>
          </p:nvSpPr>
          <p:spPr>
            <a:xfrm>
              <a:off x="7975937" y="266671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3323F15-45D2-425D-B4AF-251576B2BC33}"/>
                </a:ext>
              </a:extLst>
            </p:cNvPr>
            <p:cNvSpPr/>
            <p:nvPr/>
          </p:nvSpPr>
          <p:spPr>
            <a:xfrm>
              <a:off x="7053453" y="2353047"/>
              <a:ext cx="2083379" cy="2482966"/>
            </a:xfrm>
            <a:custGeom>
              <a:avLst/>
              <a:gdLst>
                <a:gd name="connsiteX0" fmla="*/ 3887957 w 3885613"/>
                <a:gd name="connsiteY0" fmla="*/ 2418475 h 4630863"/>
                <a:gd name="connsiteX1" fmla="*/ 3862646 w 3885613"/>
                <a:gd name="connsiteY1" fmla="*/ 2353792 h 4630863"/>
                <a:gd name="connsiteX2" fmla="*/ 3808276 w 3885613"/>
                <a:gd name="connsiteY2" fmla="*/ 2298016 h 4630863"/>
                <a:gd name="connsiteX3" fmla="*/ 3755780 w 3885613"/>
                <a:gd name="connsiteY3" fmla="*/ 2255363 h 4630863"/>
                <a:gd name="connsiteX4" fmla="*/ 3775466 w 3885613"/>
                <a:gd name="connsiteY4" fmla="*/ 2189275 h 4630863"/>
                <a:gd name="connsiteX5" fmla="*/ 3706566 w 3885613"/>
                <a:gd name="connsiteY5" fmla="*/ 2130686 h 4630863"/>
                <a:gd name="connsiteX6" fmla="*/ 3637665 w 3885613"/>
                <a:gd name="connsiteY6" fmla="*/ 2192087 h 4630863"/>
                <a:gd name="connsiteX7" fmla="*/ 3602512 w 3885613"/>
                <a:gd name="connsiteY7" fmla="*/ 2185525 h 4630863"/>
                <a:gd name="connsiteX8" fmla="*/ 3337222 w 3885613"/>
                <a:gd name="connsiteY8" fmla="*/ 2069285 h 4630863"/>
                <a:gd name="connsiteX9" fmla="*/ 3072869 w 3885613"/>
                <a:gd name="connsiteY9" fmla="*/ 1954919 h 4630863"/>
                <a:gd name="connsiteX10" fmla="*/ 2972096 w 3885613"/>
                <a:gd name="connsiteY10" fmla="*/ 1772591 h 4630863"/>
                <a:gd name="connsiteX11" fmla="*/ 3040528 w 3885613"/>
                <a:gd name="connsiteY11" fmla="*/ 1670881 h 4630863"/>
                <a:gd name="connsiteX12" fmla="*/ 3175985 w 3885613"/>
                <a:gd name="connsiteY12" fmla="*/ 1543860 h 4630863"/>
                <a:gd name="connsiteX13" fmla="*/ 3335816 w 3885613"/>
                <a:gd name="connsiteY13" fmla="*/ 1280913 h 4630863"/>
                <a:gd name="connsiteX14" fmla="*/ 3395342 w 3885613"/>
                <a:gd name="connsiteY14" fmla="*/ 1065775 h 4630863"/>
                <a:gd name="connsiteX15" fmla="*/ 3404247 w 3885613"/>
                <a:gd name="connsiteY15" fmla="*/ 862354 h 4630863"/>
                <a:gd name="connsiteX16" fmla="*/ 3318005 w 3885613"/>
                <a:gd name="connsiteY16" fmla="*/ 518789 h 4630863"/>
                <a:gd name="connsiteX17" fmla="*/ 3256603 w 3885613"/>
                <a:gd name="connsiteY17" fmla="*/ 404424 h 4630863"/>
                <a:gd name="connsiteX18" fmla="*/ 3130051 w 3885613"/>
                <a:gd name="connsiteY18" fmla="*/ 255842 h 4630863"/>
                <a:gd name="connsiteX19" fmla="*/ 2848825 w 3885613"/>
                <a:gd name="connsiteY19" fmla="*/ 66952 h 4630863"/>
                <a:gd name="connsiteX20" fmla="*/ 2574160 w 3885613"/>
                <a:gd name="connsiteY20" fmla="*/ 1801 h 4630863"/>
                <a:gd name="connsiteX21" fmla="*/ 2394175 w 3885613"/>
                <a:gd name="connsiteY21" fmla="*/ 9300 h 4630863"/>
                <a:gd name="connsiteX22" fmla="*/ 2076389 w 3885613"/>
                <a:gd name="connsiteY22" fmla="*/ 119916 h 4630863"/>
                <a:gd name="connsiteX23" fmla="*/ 1872969 w 3885613"/>
                <a:gd name="connsiteY23" fmla="*/ 289121 h 4630863"/>
                <a:gd name="connsiteX24" fmla="*/ 1634395 w 3885613"/>
                <a:gd name="connsiteY24" fmla="*/ 803765 h 4630863"/>
                <a:gd name="connsiteX25" fmla="*/ 1631583 w 3885613"/>
                <a:gd name="connsiteY25" fmla="*/ 1037183 h 4630863"/>
                <a:gd name="connsiteX26" fmla="*/ 1673298 w 3885613"/>
                <a:gd name="connsiteY26" fmla="*/ 1245760 h 4630863"/>
                <a:gd name="connsiteX27" fmla="*/ 1580962 w 3885613"/>
                <a:gd name="connsiteY27" fmla="*/ 1414027 h 4630863"/>
                <a:gd name="connsiteX28" fmla="*/ 1330670 w 3885613"/>
                <a:gd name="connsiteY28" fmla="*/ 1387779 h 4630863"/>
                <a:gd name="connsiteX29" fmla="*/ 1139905 w 3885613"/>
                <a:gd name="connsiteY29" fmla="*/ 1334346 h 4630863"/>
                <a:gd name="connsiteX30" fmla="*/ 1039601 w 3885613"/>
                <a:gd name="connsiteY30" fmla="*/ 1309504 h 4630863"/>
                <a:gd name="connsiteX31" fmla="*/ 958514 w 3885613"/>
                <a:gd name="connsiteY31" fmla="*/ 1286069 h 4630863"/>
                <a:gd name="connsiteX32" fmla="*/ 980075 w 3885613"/>
                <a:gd name="connsiteY32" fmla="*/ 1182953 h 4630863"/>
                <a:gd name="connsiteX33" fmla="*/ 831024 w 3885613"/>
                <a:gd name="connsiteY33" fmla="*/ 1251853 h 4630863"/>
                <a:gd name="connsiteX34" fmla="*/ 687599 w 3885613"/>
                <a:gd name="connsiteY34" fmla="*/ 1232636 h 4630863"/>
                <a:gd name="connsiteX35" fmla="*/ 555891 w 3885613"/>
                <a:gd name="connsiteY35" fmla="*/ 1279976 h 4630863"/>
                <a:gd name="connsiteX36" fmla="*/ 499177 w 3885613"/>
                <a:gd name="connsiteY36" fmla="*/ 1572451 h 4630863"/>
                <a:gd name="connsiteX37" fmla="*/ 591044 w 3885613"/>
                <a:gd name="connsiteY37" fmla="*/ 1701347 h 4630863"/>
                <a:gd name="connsiteX38" fmla="*/ 651977 w 3885613"/>
                <a:gd name="connsiteY38" fmla="*/ 1751030 h 4630863"/>
                <a:gd name="connsiteX39" fmla="*/ 667913 w 3885613"/>
                <a:gd name="connsiteY39" fmla="*/ 1806807 h 4630863"/>
                <a:gd name="connsiteX40" fmla="*/ 684787 w 3885613"/>
                <a:gd name="connsiteY40" fmla="*/ 1860709 h 4630863"/>
                <a:gd name="connsiteX41" fmla="*/ 768686 w 3885613"/>
                <a:gd name="connsiteY41" fmla="*/ 1816650 h 4630863"/>
                <a:gd name="connsiteX42" fmla="*/ 867584 w 3885613"/>
                <a:gd name="connsiteY42" fmla="*/ 1876176 h 4630863"/>
                <a:gd name="connsiteX43" fmla="*/ 984762 w 3885613"/>
                <a:gd name="connsiteY43" fmla="*/ 1940858 h 4630863"/>
                <a:gd name="connsiteX44" fmla="*/ 1189120 w 3885613"/>
                <a:gd name="connsiteY44" fmla="*/ 2089908 h 4630863"/>
                <a:gd name="connsiteX45" fmla="*/ 1157247 w 3885613"/>
                <a:gd name="connsiteY45" fmla="*/ 2433473 h 4630863"/>
                <a:gd name="connsiteX46" fmla="*/ 906487 w 3885613"/>
                <a:gd name="connsiteY46" fmla="*/ 2919527 h 4630863"/>
                <a:gd name="connsiteX47" fmla="*/ 689942 w 3885613"/>
                <a:gd name="connsiteY47" fmla="*/ 3066233 h 4630863"/>
                <a:gd name="connsiteX48" fmla="*/ 427933 w 3885613"/>
                <a:gd name="connsiteY48" fmla="*/ 3028736 h 4630863"/>
                <a:gd name="connsiteX49" fmla="*/ 381062 w 3885613"/>
                <a:gd name="connsiteY49" fmla="*/ 2938275 h 4630863"/>
                <a:gd name="connsiteX50" fmla="*/ 304662 w 3885613"/>
                <a:gd name="connsiteY50" fmla="*/ 2957492 h 4630863"/>
                <a:gd name="connsiteX51" fmla="*/ 292944 w 3885613"/>
                <a:gd name="connsiteY51" fmla="*/ 3051703 h 4630863"/>
                <a:gd name="connsiteX52" fmla="*/ 239043 w 3885613"/>
                <a:gd name="connsiteY52" fmla="*/ 3080294 h 4630863"/>
                <a:gd name="connsiteX53" fmla="*/ 73119 w 3885613"/>
                <a:gd name="connsiteY53" fmla="*/ 3219502 h 4630863"/>
                <a:gd name="connsiteX54" fmla="*/ 0 w 3885613"/>
                <a:gd name="connsiteY54" fmla="*/ 3445420 h 4630863"/>
                <a:gd name="connsiteX55" fmla="*/ 228731 w 3885613"/>
                <a:gd name="connsiteY55" fmla="*/ 3820389 h 4630863"/>
                <a:gd name="connsiteX56" fmla="*/ 337003 w 3885613"/>
                <a:gd name="connsiteY56" fmla="*/ 3859292 h 4630863"/>
                <a:gd name="connsiteX57" fmla="*/ 367938 w 3885613"/>
                <a:gd name="connsiteY57" fmla="*/ 3873353 h 4630863"/>
                <a:gd name="connsiteX58" fmla="*/ 416215 w 3885613"/>
                <a:gd name="connsiteY58" fmla="*/ 3919287 h 4630863"/>
                <a:gd name="connsiteX59" fmla="*/ 471523 w 3885613"/>
                <a:gd name="connsiteY59" fmla="*/ 3965221 h 4630863"/>
                <a:gd name="connsiteX60" fmla="*/ 505739 w 3885613"/>
                <a:gd name="connsiteY60" fmla="*/ 3888821 h 4630863"/>
                <a:gd name="connsiteX61" fmla="*/ 591982 w 3885613"/>
                <a:gd name="connsiteY61" fmla="*/ 3888821 h 4630863"/>
                <a:gd name="connsiteX62" fmla="*/ 1108501 w 3885613"/>
                <a:gd name="connsiteY62" fmla="*/ 3770237 h 4630863"/>
                <a:gd name="connsiteX63" fmla="*/ 1316140 w 3885613"/>
                <a:gd name="connsiteY63" fmla="*/ 3641810 h 4630863"/>
                <a:gd name="connsiteX64" fmla="*/ 1526591 w 3885613"/>
                <a:gd name="connsiteY64" fmla="*/ 3563067 h 4630863"/>
                <a:gd name="connsiteX65" fmla="*/ 1775008 w 3885613"/>
                <a:gd name="connsiteY65" fmla="*/ 3685869 h 4630863"/>
                <a:gd name="connsiteX66" fmla="*/ 1826566 w 3885613"/>
                <a:gd name="connsiteY66" fmla="*/ 3791798 h 4630863"/>
                <a:gd name="connsiteX67" fmla="*/ 1870157 w 3885613"/>
                <a:gd name="connsiteY67" fmla="*/ 3915537 h 4630863"/>
                <a:gd name="connsiteX68" fmla="*/ 2045454 w 3885613"/>
                <a:gd name="connsiteY68" fmla="*/ 4238010 h 4630863"/>
                <a:gd name="connsiteX69" fmla="*/ 2054360 w 3885613"/>
                <a:gd name="connsiteY69" fmla="*/ 4245510 h 4630863"/>
                <a:gd name="connsiteX70" fmla="*/ 2154664 w 3885613"/>
                <a:gd name="connsiteY70" fmla="*/ 4355657 h 4630863"/>
                <a:gd name="connsiteX71" fmla="*/ 2314026 w 3885613"/>
                <a:gd name="connsiteY71" fmla="*/ 4484084 h 4630863"/>
                <a:gd name="connsiteX72" fmla="*/ 2366522 w 3885613"/>
                <a:gd name="connsiteY72" fmla="*/ 4611105 h 4630863"/>
                <a:gd name="connsiteX73" fmla="*/ 2518853 w 3885613"/>
                <a:gd name="connsiteY73" fmla="*/ 4584857 h 4630863"/>
                <a:gd name="connsiteX74" fmla="*/ 2560099 w 3885613"/>
                <a:gd name="connsiteY74" fmla="*/ 4605949 h 4630863"/>
                <a:gd name="connsiteX75" fmla="*/ 2730241 w 3885613"/>
                <a:gd name="connsiteY75" fmla="*/ 4630322 h 4630863"/>
                <a:gd name="connsiteX76" fmla="*/ 2927100 w 3885613"/>
                <a:gd name="connsiteY76" fmla="*/ 4548297 h 4630863"/>
                <a:gd name="connsiteX77" fmla="*/ 3037247 w 3885613"/>
                <a:gd name="connsiteY77" fmla="*/ 4410027 h 4630863"/>
                <a:gd name="connsiteX78" fmla="*/ 3078962 w 3885613"/>
                <a:gd name="connsiteY78" fmla="*/ 4257228 h 4630863"/>
                <a:gd name="connsiteX79" fmla="*/ 3028810 w 3885613"/>
                <a:gd name="connsiteY79" fmla="*/ 4031778 h 4630863"/>
                <a:gd name="connsiteX80" fmla="*/ 3059276 w 3885613"/>
                <a:gd name="connsiteY80" fmla="*/ 3991937 h 4630863"/>
                <a:gd name="connsiteX81" fmla="*/ 3070056 w 3885613"/>
                <a:gd name="connsiteY81" fmla="*/ 3902882 h 4630863"/>
                <a:gd name="connsiteX82" fmla="*/ 2953816 w 3885613"/>
                <a:gd name="connsiteY82" fmla="*/ 3903819 h 4630863"/>
                <a:gd name="connsiteX83" fmla="*/ 2863355 w 3885613"/>
                <a:gd name="connsiteY83" fmla="*/ 3862104 h 4630863"/>
                <a:gd name="connsiteX84" fmla="*/ 2721335 w 3885613"/>
                <a:gd name="connsiteY84" fmla="*/ 3788985 h 4630863"/>
                <a:gd name="connsiteX85" fmla="*/ 2590565 w 3885613"/>
                <a:gd name="connsiteY85" fmla="*/ 3599157 h 4630863"/>
                <a:gd name="connsiteX86" fmla="*/ 2605564 w 3885613"/>
                <a:gd name="connsiteY86" fmla="*/ 3344647 h 4630863"/>
                <a:gd name="connsiteX87" fmla="*/ 2695556 w 3885613"/>
                <a:gd name="connsiteY87" fmla="*/ 2904059 h 4630863"/>
                <a:gd name="connsiteX88" fmla="*/ 2799142 w 3885613"/>
                <a:gd name="connsiteY88" fmla="*/ 2710013 h 4630863"/>
                <a:gd name="connsiteX89" fmla="*/ 2971627 w 3885613"/>
                <a:gd name="connsiteY89" fmla="*/ 2648143 h 4630863"/>
                <a:gd name="connsiteX90" fmla="*/ 3131926 w 3885613"/>
                <a:gd name="connsiteY90" fmla="*/ 2667360 h 4630863"/>
                <a:gd name="connsiteX91" fmla="*/ 3299725 w 3885613"/>
                <a:gd name="connsiteY91" fmla="*/ 2690327 h 4630863"/>
                <a:gd name="connsiteX92" fmla="*/ 3463774 w 3885613"/>
                <a:gd name="connsiteY92" fmla="*/ 2711419 h 4630863"/>
                <a:gd name="connsiteX93" fmla="*/ 3508301 w 3885613"/>
                <a:gd name="connsiteY93" fmla="*/ 2717981 h 4630863"/>
                <a:gd name="connsiteX94" fmla="*/ 3529862 w 3885613"/>
                <a:gd name="connsiteY94" fmla="*/ 2757353 h 4630863"/>
                <a:gd name="connsiteX95" fmla="*/ 3582357 w 3885613"/>
                <a:gd name="connsiteY95" fmla="*/ 2793912 h 4630863"/>
                <a:gd name="connsiteX96" fmla="*/ 3625479 w 3885613"/>
                <a:gd name="connsiteY96" fmla="*/ 2759696 h 4630863"/>
                <a:gd name="connsiteX97" fmla="*/ 3631572 w 3885613"/>
                <a:gd name="connsiteY97" fmla="*/ 2721262 h 4630863"/>
                <a:gd name="connsiteX98" fmla="*/ 3686880 w 3885613"/>
                <a:gd name="connsiteY98" fmla="*/ 2710482 h 4630863"/>
                <a:gd name="connsiteX99" fmla="*/ 3744063 w 3885613"/>
                <a:gd name="connsiteY99" fmla="*/ 2697358 h 4630863"/>
                <a:gd name="connsiteX100" fmla="*/ 3842961 w 3885613"/>
                <a:gd name="connsiteY100" fmla="*/ 2605959 h 4630863"/>
                <a:gd name="connsiteX101" fmla="*/ 3887957 w 3885613"/>
                <a:gd name="connsiteY101" fmla="*/ 2497218 h 4630863"/>
                <a:gd name="connsiteX102" fmla="*/ 3887957 w 3885613"/>
                <a:gd name="connsiteY102" fmla="*/ 2418475 h 4630863"/>
                <a:gd name="connsiteX103" fmla="*/ 702129 w 3885613"/>
                <a:gd name="connsiteY103" fmla="*/ 1534486 h 4630863"/>
                <a:gd name="connsiteX104" fmla="*/ 666507 w 3885613"/>
                <a:gd name="connsiteY104" fmla="*/ 1587919 h 4630863"/>
                <a:gd name="connsiteX105" fmla="*/ 645415 w 3885613"/>
                <a:gd name="connsiteY105" fmla="*/ 1624478 h 4630863"/>
                <a:gd name="connsiteX106" fmla="*/ 607449 w 3885613"/>
                <a:gd name="connsiteY106" fmla="*/ 1579013 h 4630863"/>
                <a:gd name="connsiteX107" fmla="*/ 692755 w 3885613"/>
                <a:gd name="connsiteY107" fmla="*/ 1372780 h 4630863"/>
                <a:gd name="connsiteX108" fmla="*/ 797277 w 3885613"/>
                <a:gd name="connsiteY108" fmla="*/ 1379811 h 4630863"/>
                <a:gd name="connsiteX109" fmla="*/ 830087 w 3885613"/>
                <a:gd name="connsiteY109" fmla="*/ 1439806 h 4630863"/>
                <a:gd name="connsiteX110" fmla="*/ 778529 w 3885613"/>
                <a:gd name="connsiteY110" fmla="*/ 1509175 h 4630863"/>
                <a:gd name="connsiteX111" fmla="*/ 702129 w 3885613"/>
                <a:gd name="connsiteY111" fmla="*/ 1534486 h 4630863"/>
                <a:gd name="connsiteX112" fmla="*/ 377312 w 3885613"/>
                <a:gd name="connsiteY112" fmla="*/ 3509165 h 4630863"/>
                <a:gd name="connsiteX113" fmla="*/ 321067 w 3885613"/>
                <a:gd name="connsiteY113" fmla="*/ 3586502 h 4630863"/>
                <a:gd name="connsiteX114" fmla="*/ 290132 w 3885613"/>
                <a:gd name="connsiteY114" fmla="*/ 3732740 h 4630863"/>
                <a:gd name="connsiteX115" fmla="*/ 283570 w 3885613"/>
                <a:gd name="connsiteY115" fmla="*/ 3740708 h 4630863"/>
                <a:gd name="connsiteX116" fmla="*/ 149987 w 3885613"/>
                <a:gd name="connsiteY116" fmla="*/ 3633842 h 4630863"/>
                <a:gd name="connsiteX117" fmla="*/ 134989 w 3885613"/>
                <a:gd name="connsiteY117" fmla="*/ 3601032 h 4630863"/>
                <a:gd name="connsiteX118" fmla="*/ 120459 w 3885613"/>
                <a:gd name="connsiteY118" fmla="*/ 3483386 h 4630863"/>
                <a:gd name="connsiteX119" fmla="*/ 152331 w 3885613"/>
                <a:gd name="connsiteY119" fmla="*/ 3361521 h 4630863"/>
                <a:gd name="connsiteX120" fmla="*/ 249823 w 3885613"/>
                <a:gd name="connsiteY120" fmla="*/ 3247156 h 4630863"/>
                <a:gd name="connsiteX121" fmla="*/ 270915 w 3885613"/>
                <a:gd name="connsiteY121" fmla="*/ 3240594 h 4630863"/>
                <a:gd name="connsiteX122" fmla="*/ 296225 w 3885613"/>
                <a:gd name="connsiteY122" fmla="*/ 3361521 h 4630863"/>
                <a:gd name="connsiteX123" fmla="*/ 365595 w 3885613"/>
                <a:gd name="connsiteY123" fmla="*/ 3429015 h 4630863"/>
                <a:gd name="connsiteX124" fmla="*/ 377312 w 3885613"/>
                <a:gd name="connsiteY124" fmla="*/ 3509165 h 4630863"/>
                <a:gd name="connsiteX125" fmla="*/ 2889603 w 3885613"/>
                <a:gd name="connsiteY125" fmla="*/ 4251603 h 4630863"/>
                <a:gd name="connsiteX126" fmla="*/ 2915382 w 3885613"/>
                <a:gd name="connsiteY126" fmla="*/ 4168173 h 4630863"/>
                <a:gd name="connsiteX127" fmla="*/ 2955222 w 3885613"/>
                <a:gd name="connsiteY127" fmla="*/ 4085679 h 4630863"/>
                <a:gd name="connsiteX128" fmla="*/ 2980533 w 3885613"/>
                <a:gd name="connsiteY128" fmla="*/ 4291444 h 4630863"/>
                <a:gd name="connsiteX129" fmla="*/ 2790705 w 3885613"/>
                <a:gd name="connsiteY129" fmla="*/ 4518300 h 4630863"/>
                <a:gd name="connsiteX130" fmla="*/ 2583535 w 3885613"/>
                <a:gd name="connsiteY130" fmla="*/ 4508457 h 4630863"/>
                <a:gd name="connsiteX131" fmla="*/ 2628531 w 3885613"/>
                <a:gd name="connsiteY131" fmla="*/ 4432057 h 4630863"/>
                <a:gd name="connsiteX132" fmla="*/ 2649623 w 3885613"/>
                <a:gd name="connsiteY132" fmla="*/ 4340658 h 4630863"/>
                <a:gd name="connsiteX133" fmla="*/ 2715711 w 3885613"/>
                <a:gd name="connsiteY133" fmla="*/ 4306442 h 4630863"/>
                <a:gd name="connsiteX134" fmla="*/ 2762113 w 3885613"/>
                <a:gd name="connsiteY134" fmla="*/ 4315348 h 4630863"/>
                <a:gd name="connsiteX135" fmla="*/ 2889603 w 3885613"/>
                <a:gd name="connsiteY135" fmla="*/ 4251603 h 4630863"/>
                <a:gd name="connsiteX136" fmla="*/ 3602043 w 3885613"/>
                <a:gd name="connsiteY136" fmla="*/ 2469095 h 4630863"/>
                <a:gd name="connsiteX137" fmla="*/ 3511113 w 3885613"/>
                <a:gd name="connsiteY137" fmla="*/ 2595179 h 4630863"/>
                <a:gd name="connsiteX138" fmla="*/ 3479241 w 3885613"/>
                <a:gd name="connsiteY138" fmla="*/ 2613458 h 4630863"/>
                <a:gd name="connsiteX139" fmla="*/ 3100054 w 3885613"/>
                <a:gd name="connsiteY139" fmla="*/ 2560025 h 4630863"/>
                <a:gd name="connsiteX140" fmla="*/ 2872729 w 3885613"/>
                <a:gd name="connsiteY140" fmla="*/ 2558151 h 4630863"/>
                <a:gd name="connsiteX141" fmla="*/ 2604158 w 3885613"/>
                <a:gd name="connsiteY141" fmla="*/ 2853438 h 4630863"/>
                <a:gd name="connsiteX142" fmla="*/ 2534789 w 3885613"/>
                <a:gd name="connsiteY142" fmla="*/ 3205909 h 4630863"/>
                <a:gd name="connsiteX143" fmla="*/ 2495417 w 3885613"/>
                <a:gd name="connsiteY143" fmla="*/ 3387300 h 4630863"/>
                <a:gd name="connsiteX144" fmla="*/ 2482293 w 3885613"/>
                <a:gd name="connsiteY144" fmla="*/ 3474949 h 4630863"/>
                <a:gd name="connsiteX145" fmla="*/ 2564317 w 3885613"/>
                <a:gd name="connsiteY145" fmla="*/ 3770706 h 4630863"/>
                <a:gd name="connsiteX146" fmla="*/ 2635561 w 3885613"/>
                <a:gd name="connsiteY146" fmla="*/ 3848980 h 4630863"/>
                <a:gd name="connsiteX147" fmla="*/ 2743365 w 3885613"/>
                <a:gd name="connsiteY147" fmla="*/ 3921162 h 4630863"/>
                <a:gd name="connsiteX148" fmla="*/ 2803360 w 3885613"/>
                <a:gd name="connsiteY148" fmla="*/ 3946003 h 4630863"/>
                <a:gd name="connsiteX149" fmla="*/ 2853981 w 3885613"/>
                <a:gd name="connsiteY149" fmla="*/ 3971783 h 4630863"/>
                <a:gd name="connsiteX150" fmla="*/ 2861480 w 3885613"/>
                <a:gd name="connsiteY150" fmla="*/ 4022403 h 4630863"/>
                <a:gd name="connsiteX151" fmla="*/ 2798204 w 3885613"/>
                <a:gd name="connsiteY151" fmla="*/ 4170516 h 4630863"/>
                <a:gd name="connsiteX152" fmla="*/ 2724616 w 3885613"/>
                <a:gd name="connsiteY152" fmla="*/ 4187858 h 4630863"/>
                <a:gd name="connsiteX153" fmla="*/ 2620094 w 3885613"/>
                <a:gd name="connsiteY153" fmla="*/ 4175203 h 4630863"/>
                <a:gd name="connsiteX154" fmla="*/ 2505728 w 3885613"/>
                <a:gd name="connsiteY154" fmla="*/ 4255353 h 4630863"/>
                <a:gd name="connsiteX155" fmla="*/ 2470107 w 3885613"/>
                <a:gd name="connsiteY155" fmla="*/ 4393623 h 4630863"/>
                <a:gd name="connsiteX156" fmla="*/ 2345898 w 3885613"/>
                <a:gd name="connsiteY156" fmla="*/ 4384717 h 4630863"/>
                <a:gd name="connsiteX157" fmla="*/ 2247000 w 3885613"/>
                <a:gd name="connsiteY157" fmla="*/ 4305974 h 4630863"/>
                <a:gd name="connsiteX158" fmla="*/ 2160757 w 3885613"/>
                <a:gd name="connsiteY158" fmla="*/ 4218325 h 4630863"/>
                <a:gd name="connsiteX159" fmla="*/ 2022488 w 3885613"/>
                <a:gd name="connsiteY159" fmla="*/ 4012560 h 4630863"/>
                <a:gd name="connsiteX160" fmla="*/ 1973273 w 3885613"/>
                <a:gd name="connsiteY160" fmla="*/ 3907101 h 4630863"/>
                <a:gd name="connsiteX161" fmla="*/ 1896873 w 3885613"/>
                <a:gd name="connsiteY161" fmla="*/ 3699462 h 4630863"/>
                <a:gd name="connsiteX162" fmla="*/ 1771727 w 3885613"/>
                <a:gd name="connsiteY162" fmla="*/ 3541506 h 4630863"/>
                <a:gd name="connsiteX163" fmla="*/ 1478314 w 3885613"/>
                <a:gd name="connsiteY163" fmla="*/ 3461825 h 4630863"/>
                <a:gd name="connsiteX164" fmla="*/ 1280987 w 3885613"/>
                <a:gd name="connsiteY164" fmla="*/ 3540100 h 4630863"/>
                <a:gd name="connsiteX165" fmla="*/ 808058 w 3885613"/>
                <a:gd name="connsiteY165" fmla="*/ 3771643 h 4630863"/>
                <a:gd name="connsiteX166" fmla="*/ 600887 w 3885613"/>
                <a:gd name="connsiteY166" fmla="*/ 3790860 h 4630863"/>
                <a:gd name="connsiteX167" fmla="*/ 469180 w 3885613"/>
                <a:gd name="connsiteY167" fmla="*/ 3770706 h 4630863"/>
                <a:gd name="connsiteX168" fmla="*/ 424652 w 3885613"/>
                <a:gd name="connsiteY168" fmla="*/ 3646966 h 4630863"/>
                <a:gd name="connsiteX169" fmla="*/ 501989 w 3885613"/>
                <a:gd name="connsiteY169" fmla="*/ 3535413 h 4630863"/>
                <a:gd name="connsiteX170" fmla="*/ 501052 w 3885613"/>
                <a:gd name="connsiteY170" fmla="*/ 3404174 h 4630863"/>
                <a:gd name="connsiteX171" fmla="*/ 403560 w 3885613"/>
                <a:gd name="connsiteY171" fmla="*/ 3298714 h 4630863"/>
                <a:gd name="connsiteX172" fmla="*/ 434495 w 3885613"/>
                <a:gd name="connsiteY172" fmla="*/ 3172630 h 4630863"/>
                <a:gd name="connsiteX173" fmla="*/ 512301 w 3885613"/>
                <a:gd name="connsiteY173" fmla="*/ 3164662 h 4630863"/>
                <a:gd name="connsiteX174" fmla="*/ 938359 w 3885613"/>
                <a:gd name="connsiteY174" fmla="*/ 3045610 h 4630863"/>
                <a:gd name="connsiteX175" fmla="*/ 972575 w 3885613"/>
                <a:gd name="connsiteY175" fmla="*/ 3004832 h 4630863"/>
                <a:gd name="connsiteX176" fmla="*/ 1146467 w 3885613"/>
                <a:gd name="connsiteY176" fmla="*/ 2689390 h 4630863"/>
                <a:gd name="connsiteX177" fmla="*/ 1282393 w 3885613"/>
                <a:gd name="connsiteY177" fmla="*/ 2405819 h 4630863"/>
                <a:gd name="connsiteX178" fmla="*/ 1255208 w 3885613"/>
                <a:gd name="connsiteY178" fmla="*/ 2009290 h 4630863"/>
                <a:gd name="connsiteX179" fmla="*/ 1071942 w 3885613"/>
                <a:gd name="connsiteY179" fmla="*/ 1875707 h 4630863"/>
                <a:gd name="connsiteX180" fmla="*/ 886332 w 3885613"/>
                <a:gd name="connsiteY180" fmla="*/ 1763685 h 4630863"/>
                <a:gd name="connsiteX181" fmla="*/ 766811 w 3885613"/>
                <a:gd name="connsiteY181" fmla="*/ 1679317 h 4630863"/>
                <a:gd name="connsiteX182" fmla="*/ 827275 w 3885613"/>
                <a:gd name="connsiteY182" fmla="*/ 1626353 h 4630863"/>
                <a:gd name="connsiteX183" fmla="*/ 920080 w 3885613"/>
                <a:gd name="connsiteY183" fmla="*/ 1537767 h 4630863"/>
                <a:gd name="connsiteX184" fmla="*/ 936953 w 3885613"/>
                <a:gd name="connsiteY184" fmla="*/ 1459961 h 4630863"/>
                <a:gd name="connsiteX185" fmla="*/ 934610 w 3885613"/>
                <a:gd name="connsiteY185" fmla="*/ 1420120 h 4630863"/>
                <a:gd name="connsiteX186" fmla="*/ 1008197 w 3885613"/>
                <a:gd name="connsiteY186" fmla="*/ 1402309 h 4630863"/>
                <a:gd name="connsiteX187" fmla="*/ 1149279 w 3885613"/>
                <a:gd name="connsiteY187" fmla="*/ 1429963 h 4630863"/>
                <a:gd name="connsiteX188" fmla="*/ 1428631 w 3885613"/>
                <a:gd name="connsiteY188" fmla="*/ 1501676 h 4630863"/>
                <a:gd name="connsiteX189" fmla="*/ 1631583 w 3885613"/>
                <a:gd name="connsiteY189" fmla="*/ 1483865 h 4630863"/>
                <a:gd name="connsiteX190" fmla="*/ 1752979 w 3885613"/>
                <a:gd name="connsiteY190" fmla="*/ 1203576 h 4630863"/>
                <a:gd name="connsiteX191" fmla="*/ 1718763 w 3885613"/>
                <a:gd name="connsiteY191" fmla="*/ 1022653 h 4630863"/>
                <a:gd name="connsiteX192" fmla="*/ 1902498 w 3885613"/>
                <a:gd name="connsiteY192" fmla="*/ 390362 h 4630863"/>
                <a:gd name="connsiteX193" fmla="*/ 2163570 w 3885613"/>
                <a:gd name="connsiteY193" fmla="*/ 177099 h 4630863"/>
                <a:gd name="connsiteX194" fmla="*/ 2336524 w 3885613"/>
                <a:gd name="connsiteY194" fmla="*/ 111948 h 4630863"/>
                <a:gd name="connsiteX195" fmla="*/ 2699306 w 3885613"/>
                <a:gd name="connsiteY195" fmla="*/ 111011 h 4630863"/>
                <a:gd name="connsiteX196" fmla="*/ 2825389 w 3885613"/>
                <a:gd name="connsiteY196" fmla="*/ 152726 h 4630863"/>
                <a:gd name="connsiteX197" fmla="*/ 3096773 w 3885613"/>
                <a:gd name="connsiteY197" fmla="*/ 346772 h 4630863"/>
                <a:gd name="connsiteX198" fmla="*/ 3226606 w 3885613"/>
                <a:gd name="connsiteY198" fmla="*/ 553005 h 4630863"/>
                <a:gd name="connsiteX199" fmla="*/ 3304412 w 3885613"/>
                <a:gd name="connsiteY199" fmla="*/ 832357 h 4630863"/>
                <a:gd name="connsiteX200" fmla="*/ 3299725 w 3885613"/>
                <a:gd name="connsiteY200" fmla="*/ 1039996 h 4630863"/>
                <a:gd name="connsiteX201" fmla="*/ 3210670 w 3885613"/>
                <a:gd name="connsiteY201" fmla="*/ 1315129 h 4630863"/>
                <a:gd name="connsiteX202" fmla="*/ 2979126 w 3885613"/>
                <a:gd name="connsiteY202" fmla="*/ 1590262 h 4630863"/>
                <a:gd name="connsiteX203" fmla="*/ 2872729 w 3885613"/>
                <a:gd name="connsiteY203" fmla="*/ 1771185 h 4630863"/>
                <a:gd name="connsiteX204" fmla="*/ 2926631 w 3885613"/>
                <a:gd name="connsiteY204" fmla="*/ 1970387 h 4630863"/>
                <a:gd name="connsiteX205" fmla="*/ 3089742 w 3885613"/>
                <a:gd name="connsiteY205" fmla="*/ 2072566 h 4630863"/>
                <a:gd name="connsiteX206" fmla="*/ 3306287 w 3885613"/>
                <a:gd name="connsiteY206" fmla="*/ 2165839 h 4630863"/>
                <a:gd name="connsiteX207" fmla="*/ 3598294 w 3885613"/>
                <a:gd name="connsiteY207" fmla="*/ 2297547 h 4630863"/>
                <a:gd name="connsiteX208" fmla="*/ 3638134 w 3885613"/>
                <a:gd name="connsiteY208" fmla="*/ 2342544 h 4630863"/>
                <a:gd name="connsiteX209" fmla="*/ 3602043 w 3885613"/>
                <a:gd name="connsiteY209" fmla="*/ 2469095 h 4630863"/>
                <a:gd name="connsiteX210" fmla="*/ 3793277 w 3885613"/>
                <a:gd name="connsiteY210" fmla="*/ 2516904 h 4630863"/>
                <a:gd name="connsiteX211" fmla="*/ 3642821 w 3885613"/>
                <a:gd name="connsiteY211" fmla="*/ 2629863 h 4630863"/>
                <a:gd name="connsiteX212" fmla="*/ 3626885 w 3885613"/>
                <a:gd name="connsiteY212" fmla="*/ 2629863 h 4630863"/>
                <a:gd name="connsiteX213" fmla="*/ 3630635 w 3885613"/>
                <a:gd name="connsiteY213" fmla="*/ 2603616 h 4630863"/>
                <a:gd name="connsiteX214" fmla="*/ 3674225 w 3885613"/>
                <a:gd name="connsiteY214" fmla="*/ 2548307 h 4630863"/>
                <a:gd name="connsiteX215" fmla="*/ 3751562 w 3885613"/>
                <a:gd name="connsiteY215" fmla="*/ 2450816 h 4630863"/>
                <a:gd name="connsiteX216" fmla="*/ 3758124 w 3885613"/>
                <a:gd name="connsiteY216" fmla="*/ 2390352 h 4630863"/>
                <a:gd name="connsiteX217" fmla="*/ 3768904 w 3885613"/>
                <a:gd name="connsiteY217" fmla="*/ 2383790 h 4630863"/>
                <a:gd name="connsiteX218" fmla="*/ 3800777 w 3885613"/>
                <a:gd name="connsiteY218" fmla="*/ 2436754 h 4630863"/>
                <a:gd name="connsiteX219" fmla="*/ 3793277 w 3885613"/>
                <a:gd name="connsiteY219" fmla="*/ 2516904 h 463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3885613" h="4630863">
                  <a:moveTo>
                    <a:pt x="3887957" y="2418475"/>
                  </a:moveTo>
                  <a:cubicBezTo>
                    <a:pt x="3886551" y="2400195"/>
                    <a:pt x="3882332" y="2385665"/>
                    <a:pt x="3862646" y="2353792"/>
                  </a:cubicBezTo>
                  <a:cubicBezTo>
                    <a:pt x="3849054" y="2331763"/>
                    <a:pt x="3828431" y="2314421"/>
                    <a:pt x="3808276" y="2298016"/>
                  </a:cubicBezTo>
                  <a:cubicBezTo>
                    <a:pt x="3793746" y="2286298"/>
                    <a:pt x="3761874" y="2274112"/>
                    <a:pt x="3755780" y="2255363"/>
                  </a:cubicBezTo>
                  <a:cubicBezTo>
                    <a:pt x="3748750" y="2234271"/>
                    <a:pt x="3773123" y="2214117"/>
                    <a:pt x="3775466" y="2189275"/>
                  </a:cubicBezTo>
                  <a:cubicBezTo>
                    <a:pt x="3779216" y="2150841"/>
                    <a:pt x="3738907" y="2119437"/>
                    <a:pt x="3706566" y="2130686"/>
                  </a:cubicBezTo>
                  <a:cubicBezTo>
                    <a:pt x="3686411" y="2137717"/>
                    <a:pt x="3649852" y="2183182"/>
                    <a:pt x="3637665" y="2192087"/>
                  </a:cubicBezTo>
                  <a:cubicBezTo>
                    <a:pt x="3627354" y="2200055"/>
                    <a:pt x="3612824" y="2189744"/>
                    <a:pt x="3602512" y="2185525"/>
                  </a:cubicBezTo>
                  <a:cubicBezTo>
                    <a:pt x="3513926" y="2147560"/>
                    <a:pt x="3425339" y="2108188"/>
                    <a:pt x="3337222" y="2069285"/>
                  </a:cubicBezTo>
                  <a:cubicBezTo>
                    <a:pt x="3250042" y="2030851"/>
                    <a:pt x="3162393" y="1986792"/>
                    <a:pt x="3072869" y="1954919"/>
                  </a:cubicBezTo>
                  <a:cubicBezTo>
                    <a:pt x="2996469" y="1927734"/>
                    <a:pt x="2957097" y="1851803"/>
                    <a:pt x="2972096" y="1772591"/>
                  </a:cubicBezTo>
                  <a:cubicBezTo>
                    <a:pt x="2980533" y="1729001"/>
                    <a:pt x="3005843" y="1696660"/>
                    <a:pt x="3040528" y="1670881"/>
                  </a:cubicBezTo>
                  <a:cubicBezTo>
                    <a:pt x="3090211" y="1633852"/>
                    <a:pt x="3135207" y="1591200"/>
                    <a:pt x="3175985" y="1543860"/>
                  </a:cubicBezTo>
                  <a:cubicBezTo>
                    <a:pt x="3243948" y="1465117"/>
                    <a:pt x="3297381" y="1377468"/>
                    <a:pt x="3335816" y="1280913"/>
                  </a:cubicBezTo>
                  <a:cubicBezTo>
                    <a:pt x="3363469" y="1211075"/>
                    <a:pt x="3384093" y="1139362"/>
                    <a:pt x="3395342" y="1065775"/>
                  </a:cubicBezTo>
                  <a:cubicBezTo>
                    <a:pt x="3405653" y="998280"/>
                    <a:pt x="3409872" y="930786"/>
                    <a:pt x="3404247" y="862354"/>
                  </a:cubicBezTo>
                  <a:cubicBezTo>
                    <a:pt x="3394873" y="742833"/>
                    <a:pt x="3368625" y="627999"/>
                    <a:pt x="3318005" y="518789"/>
                  </a:cubicBezTo>
                  <a:cubicBezTo>
                    <a:pt x="3299725" y="479417"/>
                    <a:pt x="3280976" y="440514"/>
                    <a:pt x="3256603" y="404424"/>
                  </a:cubicBezTo>
                  <a:cubicBezTo>
                    <a:pt x="3215357" y="343023"/>
                    <a:pt x="3160049" y="285840"/>
                    <a:pt x="3130051" y="255842"/>
                  </a:cubicBezTo>
                  <a:cubicBezTo>
                    <a:pt x="3049902" y="175224"/>
                    <a:pt x="2954285" y="110542"/>
                    <a:pt x="2848825" y="66952"/>
                  </a:cubicBezTo>
                  <a:cubicBezTo>
                    <a:pt x="2761176" y="30392"/>
                    <a:pt x="2668371" y="9300"/>
                    <a:pt x="2574160" y="1801"/>
                  </a:cubicBezTo>
                  <a:cubicBezTo>
                    <a:pt x="2513697" y="-2886"/>
                    <a:pt x="2454170" y="2270"/>
                    <a:pt x="2394175" y="9300"/>
                  </a:cubicBezTo>
                  <a:cubicBezTo>
                    <a:pt x="2280279" y="22893"/>
                    <a:pt x="2173881" y="59921"/>
                    <a:pt x="2076389" y="119916"/>
                  </a:cubicBezTo>
                  <a:cubicBezTo>
                    <a:pt x="2000927" y="165850"/>
                    <a:pt x="1932026" y="223970"/>
                    <a:pt x="1872969" y="289121"/>
                  </a:cubicBezTo>
                  <a:cubicBezTo>
                    <a:pt x="1740324" y="435827"/>
                    <a:pt x="1661580" y="607844"/>
                    <a:pt x="1634395" y="803765"/>
                  </a:cubicBezTo>
                  <a:cubicBezTo>
                    <a:pt x="1623615" y="881103"/>
                    <a:pt x="1623146" y="959377"/>
                    <a:pt x="1631583" y="1037183"/>
                  </a:cubicBezTo>
                  <a:cubicBezTo>
                    <a:pt x="1639082" y="1107959"/>
                    <a:pt x="1670486" y="1174047"/>
                    <a:pt x="1673298" y="1245760"/>
                  </a:cubicBezTo>
                  <a:cubicBezTo>
                    <a:pt x="1675642" y="1313254"/>
                    <a:pt x="1643769" y="1384030"/>
                    <a:pt x="1580962" y="1414027"/>
                  </a:cubicBezTo>
                  <a:cubicBezTo>
                    <a:pt x="1504562" y="1450586"/>
                    <a:pt x="1406133" y="1410746"/>
                    <a:pt x="1330670" y="1387779"/>
                  </a:cubicBezTo>
                  <a:cubicBezTo>
                    <a:pt x="1268332" y="1368562"/>
                    <a:pt x="1203650" y="1350751"/>
                    <a:pt x="1139905" y="1334346"/>
                  </a:cubicBezTo>
                  <a:cubicBezTo>
                    <a:pt x="1106627" y="1325909"/>
                    <a:pt x="1072879" y="1317473"/>
                    <a:pt x="1039601" y="1309504"/>
                  </a:cubicBezTo>
                  <a:cubicBezTo>
                    <a:pt x="1033508" y="1308098"/>
                    <a:pt x="958983" y="1285600"/>
                    <a:pt x="958514" y="1286069"/>
                  </a:cubicBezTo>
                  <a:cubicBezTo>
                    <a:pt x="980075" y="1258884"/>
                    <a:pt x="1011947" y="1215294"/>
                    <a:pt x="980075" y="1182953"/>
                  </a:cubicBezTo>
                  <a:cubicBezTo>
                    <a:pt x="937891" y="1140769"/>
                    <a:pt x="870865" y="1240135"/>
                    <a:pt x="831024" y="1251853"/>
                  </a:cubicBezTo>
                  <a:cubicBezTo>
                    <a:pt x="782747" y="1265446"/>
                    <a:pt x="735407" y="1230761"/>
                    <a:pt x="687599" y="1232636"/>
                  </a:cubicBezTo>
                  <a:cubicBezTo>
                    <a:pt x="644478" y="1234511"/>
                    <a:pt x="599481" y="1242010"/>
                    <a:pt x="555891" y="1279976"/>
                  </a:cubicBezTo>
                  <a:cubicBezTo>
                    <a:pt x="469648" y="1354501"/>
                    <a:pt x="456056" y="1470741"/>
                    <a:pt x="499177" y="1572451"/>
                  </a:cubicBezTo>
                  <a:cubicBezTo>
                    <a:pt x="519800" y="1621197"/>
                    <a:pt x="551673" y="1665725"/>
                    <a:pt x="591044" y="1701347"/>
                  </a:cubicBezTo>
                  <a:cubicBezTo>
                    <a:pt x="609793" y="1718220"/>
                    <a:pt x="637447" y="1730876"/>
                    <a:pt x="651977" y="1751030"/>
                  </a:cubicBezTo>
                  <a:cubicBezTo>
                    <a:pt x="665101" y="1768841"/>
                    <a:pt x="659945" y="1788058"/>
                    <a:pt x="667913" y="1806807"/>
                  </a:cubicBezTo>
                  <a:cubicBezTo>
                    <a:pt x="675412" y="1824618"/>
                    <a:pt x="656195" y="1846178"/>
                    <a:pt x="684787" y="1860709"/>
                  </a:cubicBezTo>
                  <a:cubicBezTo>
                    <a:pt x="719471" y="1878520"/>
                    <a:pt x="734939" y="1811963"/>
                    <a:pt x="768686" y="1816650"/>
                  </a:cubicBezTo>
                  <a:cubicBezTo>
                    <a:pt x="796809" y="1820399"/>
                    <a:pt x="842273" y="1861646"/>
                    <a:pt x="867584" y="1876176"/>
                  </a:cubicBezTo>
                  <a:cubicBezTo>
                    <a:pt x="906487" y="1898205"/>
                    <a:pt x="945390" y="1919766"/>
                    <a:pt x="984762" y="1940858"/>
                  </a:cubicBezTo>
                  <a:cubicBezTo>
                    <a:pt x="1060693" y="1981167"/>
                    <a:pt x="1141311" y="2014446"/>
                    <a:pt x="1189120" y="2089908"/>
                  </a:cubicBezTo>
                  <a:cubicBezTo>
                    <a:pt x="1261770" y="2204274"/>
                    <a:pt x="1208805" y="2323795"/>
                    <a:pt x="1157247" y="2433473"/>
                  </a:cubicBezTo>
                  <a:cubicBezTo>
                    <a:pt x="1079441" y="2598460"/>
                    <a:pt x="1005385" y="2765789"/>
                    <a:pt x="906487" y="2919527"/>
                  </a:cubicBezTo>
                  <a:cubicBezTo>
                    <a:pt x="857272" y="2995926"/>
                    <a:pt x="778529" y="3047485"/>
                    <a:pt x="689942" y="3066233"/>
                  </a:cubicBezTo>
                  <a:cubicBezTo>
                    <a:pt x="615886" y="3082169"/>
                    <a:pt x="487459" y="3085919"/>
                    <a:pt x="427933" y="3028736"/>
                  </a:cubicBezTo>
                  <a:cubicBezTo>
                    <a:pt x="413872" y="3015144"/>
                    <a:pt x="399342" y="2946243"/>
                    <a:pt x="381062" y="2938275"/>
                  </a:cubicBezTo>
                  <a:cubicBezTo>
                    <a:pt x="353408" y="2926089"/>
                    <a:pt x="323411" y="2934525"/>
                    <a:pt x="304662" y="2957492"/>
                  </a:cubicBezTo>
                  <a:cubicBezTo>
                    <a:pt x="292476" y="2972491"/>
                    <a:pt x="296225" y="3035767"/>
                    <a:pt x="292944" y="3051703"/>
                  </a:cubicBezTo>
                  <a:cubicBezTo>
                    <a:pt x="289195" y="3069514"/>
                    <a:pt x="253573" y="3073733"/>
                    <a:pt x="239043" y="3080294"/>
                  </a:cubicBezTo>
                  <a:cubicBezTo>
                    <a:pt x="171548" y="3109823"/>
                    <a:pt x="115303" y="3159038"/>
                    <a:pt x="73119" y="3219502"/>
                  </a:cubicBezTo>
                  <a:cubicBezTo>
                    <a:pt x="25310" y="3287465"/>
                    <a:pt x="469" y="3362458"/>
                    <a:pt x="0" y="3445420"/>
                  </a:cubicBezTo>
                  <a:cubicBezTo>
                    <a:pt x="937" y="3608063"/>
                    <a:pt x="84368" y="3746801"/>
                    <a:pt x="228731" y="3820389"/>
                  </a:cubicBezTo>
                  <a:cubicBezTo>
                    <a:pt x="262947" y="3837731"/>
                    <a:pt x="299506" y="3850855"/>
                    <a:pt x="337003" y="3859292"/>
                  </a:cubicBezTo>
                  <a:cubicBezTo>
                    <a:pt x="353408" y="3863042"/>
                    <a:pt x="354345" y="3863510"/>
                    <a:pt x="367938" y="3873353"/>
                  </a:cubicBezTo>
                  <a:cubicBezTo>
                    <a:pt x="381999" y="3883665"/>
                    <a:pt x="404966" y="3905694"/>
                    <a:pt x="416215" y="3919287"/>
                  </a:cubicBezTo>
                  <a:cubicBezTo>
                    <a:pt x="443401" y="3952097"/>
                    <a:pt x="436370" y="3966158"/>
                    <a:pt x="471523" y="3965221"/>
                  </a:cubicBezTo>
                  <a:cubicBezTo>
                    <a:pt x="516519" y="3963814"/>
                    <a:pt x="507145" y="3900538"/>
                    <a:pt x="505739" y="3888821"/>
                  </a:cubicBezTo>
                  <a:cubicBezTo>
                    <a:pt x="501989" y="3863979"/>
                    <a:pt x="576046" y="3887883"/>
                    <a:pt x="591982" y="3888821"/>
                  </a:cubicBezTo>
                  <a:cubicBezTo>
                    <a:pt x="772436" y="3902882"/>
                    <a:pt x="949608" y="3852730"/>
                    <a:pt x="1108501" y="3770237"/>
                  </a:cubicBezTo>
                  <a:cubicBezTo>
                    <a:pt x="1180683" y="3732740"/>
                    <a:pt x="1251458" y="3691025"/>
                    <a:pt x="1316140" y="3641810"/>
                  </a:cubicBezTo>
                  <a:cubicBezTo>
                    <a:pt x="1378948" y="3594002"/>
                    <a:pt x="1445973" y="3562129"/>
                    <a:pt x="1526591" y="3563067"/>
                  </a:cubicBezTo>
                  <a:cubicBezTo>
                    <a:pt x="1626427" y="3564004"/>
                    <a:pt x="1709857" y="3613219"/>
                    <a:pt x="1775008" y="3685869"/>
                  </a:cubicBezTo>
                  <a:cubicBezTo>
                    <a:pt x="1802662" y="3716804"/>
                    <a:pt x="1814849" y="3753363"/>
                    <a:pt x="1826566" y="3791798"/>
                  </a:cubicBezTo>
                  <a:cubicBezTo>
                    <a:pt x="1839690" y="3833513"/>
                    <a:pt x="1854220" y="3874759"/>
                    <a:pt x="1870157" y="3915537"/>
                  </a:cubicBezTo>
                  <a:cubicBezTo>
                    <a:pt x="1915153" y="4029434"/>
                    <a:pt x="1971867" y="4140519"/>
                    <a:pt x="2045454" y="4238010"/>
                  </a:cubicBezTo>
                  <a:cubicBezTo>
                    <a:pt x="2049204" y="4239885"/>
                    <a:pt x="2051548" y="4242698"/>
                    <a:pt x="2054360" y="4245510"/>
                  </a:cubicBezTo>
                  <a:cubicBezTo>
                    <a:pt x="2085295" y="4284882"/>
                    <a:pt x="2119511" y="4320972"/>
                    <a:pt x="2154664" y="4355657"/>
                  </a:cubicBezTo>
                  <a:cubicBezTo>
                    <a:pt x="2172006" y="4372999"/>
                    <a:pt x="2292465" y="4472366"/>
                    <a:pt x="2314026" y="4484084"/>
                  </a:cubicBezTo>
                  <a:cubicBezTo>
                    <a:pt x="2371677" y="4515956"/>
                    <a:pt x="2310276" y="4590950"/>
                    <a:pt x="2366522" y="4611105"/>
                  </a:cubicBezTo>
                  <a:cubicBezTo>
                    <a:pt x="2418080" y="4629853"/>
                    <a:pt x="2469638" y="4559077"/>
                    <a:pt x="2518853" y="4584857"/>
                  </a:cubicBezTo>
                  <a:cubicBezTo>
                    <a:pt x="2554474" y="4603605"/>
                    <a:pt x="2523071" y="4589544"/>
                    <a:pt x="2560099" y="4605949"/>
                  </a:cubicBezTo>
                  <a:cubicBezTo>
                    <a:pt x="2624781" y="4635009"/>
                    <a:pt x="2660403" y="4637821"/>
                    <a:pt x="2730241" y="4630322"/>
                  </a:cubicBezTo>
                  <a:cubicBezTo>
                    <a:pt x="2803829" y="4622353"/>
                    <a:pt x="2869448" y="4593762"/>
                    <a:pt x="2927100" y="4548297"/>
                  </a:cubicBezTo>
                  <a:cubicBezTo>
                    <a:pt x="2974439" y="4510800"/>
                    <a:pt x="3010062" y="4463929"/>
                    <a:pt x="3037247" y="4410027"/>
                  </a:cubicBezTo>
                  <a:cubicBezTo>
                    <a:pt x="3061620" y="4361750"/>
                    <a:pt x="3075212" y="4310661"/>
                    <a:pt x="3078962" y="4257228"/>
                  </a:cubicBezTo>
                  <a:cubicBezTo>
                    <a:pt x="3084118" y="4184577"/>
                    <a:pt x="3057401" y="4098335"/>
                    <a:pt x="3028810" y="4031778"/>
                  </a:cubicBezTo>
                  <a:cubicBezTo>
                    <a:pt x="3022248" y="4016779"/>
                    <a:pt x="3050839" y="4002249"/>
                    <a:pt x="3059276" y="3991937"/>
                  </a:cubicBezTo>
                  <a:cubicBezTo>
                    <a:pt x="3078025" y="3968502"/>
                    <a:pt x="3084118" y="3921162"/>
                    <a:pt x="3070056" y="3902882"/>
                  </a:cubicBezTo>
                  <a:cubicBezTo>
                    <a:pt x="3035841" y="3858354"/>
                    <a:pt x="2978658" y="3914131"/>
                    <a:pt x="2953816" y="3903819"/>
                  </a:cubicBezTo>
                  <a:cubicBezTo>
                    <a:pt x="2930849" y="3894445"/>
                    <a:pt x="2884916" y="3874291"/>
                    <a:pt x="2863355" y="3862104"/>
                  </a:cubicBezTo>
                  <a:cubicBezTo>
                    <a:pt x="2817890" y="3836325"/>
                    <a:pt x="2762582" y="3821326"/>
                    <a:pt x="2721335" y="3788985"/>
                  </a:cubicBezTo>
                  <a:cubicBezTo>
                    <a:pt x="2660872" y="3741177"/>
                    <a:pt x="2612595" y="3673214"/>
                    <a:pt x="2590565" y="3599157"/>
                  </a:cubicBezTo>
                  <a:cubicBezTo>
                    <a:pt x="2565255" y="3514789"/>
                    <a:pt x="2590096" y="3429015"/>
                    <a:pt x="2605564" y="3344647"/>
                  </a:cubicBezTo>
                  <a:cubicBezTo>
                    <a:pt x="2633218" y="3197003"/>
                    <a:pt x="2671184" y="3052172"/>
                    <a:pt x="2695556" y="2904059"/>
                  </a:cubicBezTo>
                  <a:cubicBezTo>
                    <a:pt x="2708212" y="2827190"/>
                    <a:pt x="2738209" y="2760634"/>
                    <a:pt x="2799142" y="2710013"/>
                  </a:cubicBezTo>
                  <a:cubicBezTo>
                    <a:pt x="2848356" y="2669235"/>
                    <a:pt x="2907883" y="2648612"/>
                    <a:pt x="2971627" y="2648143"/>
                  </a:cubicBezTo>
                  <a:cubicBezTo>
                    <a:pt x="3025998" y="2647674"/>
                    <a:pt x="3078493" y="2663611"/>
                    <a:pt x="3131926" y="2667360"/>
                  </a:cubicBezTo>
                  <a:cubicBezTo>
                    <a:pt x="3188172" y="2671579"/>
                    <a:pt x="3243479" y="2683296"/>
                    <a:pt x="3299725" y="2690327"/>
                  </a:cubicBezTo>
                  <a:cubicBezTo>
                    <a:pt x="3354095" y="2698295"/>
                    <a:pt x="3408934" y="2705794"/>
                    <a:pt x="3463774" y="2711419"/>
                  </a:cubicBezTo>
                  <a:cubicBezTo>
                    <a:pt x="3476429" y="2712825"/>
                    <a:pt x="3497052" y="2710482"/>
                    <a:pt x="3508301" y="2717981"/>
                  </a:cubicBezTo>
                  <a:cubicBezTo>
                    <a:pt x="3522362" y="2726886"/>
                    <a:pt x="3521425" y="2743291"/>
                    <a:pt x="3529862" y="2757353"/>
                  </a:cubicBezTo>
                  <a:cubicBezTo>
                    <a:pt x="3538767" y="2771883"/>
                    <a:pt x="3565953" y="2794381"/>
                    <a:pt x="3582357" y="2793912"/>
                  </a:cubicBezTo>
                  <a:cubicBezTo>
                    <a:pt x="3602981" y="2793443"/>
                    <a:pt x="3619386" y="2781726"/>
                    <a:pt x="3625479" y="2759696"/>
                  </a:cubicBezTo>
                  <a:cubicBezTo>
                    <a:pt x="3628760" y="2747041"/>
                    <a:pt x="3624073" y="2729230"/>
                    <a:pt x="3631572" y="2721262"/>
                  </a:cubicBezTo>
                  <a:cubicBezTo>
                    <a:pt x="3639072" y="2713294"/>
                    <a:pt x="3664382" y="2712356"/>
                    <a:pt x="3686880" y="2710482"/>
                  </a:cubicBezTo>
                  <a:cubicBezTo>
                    <a:pt x="3703754" y="2709076"/>
                    <a:pt x="3728127" y="2703451"/>
                    <a:pt x="3744063" y="2697358"/>
                  </a:cubicBezTo>
                  <a:cubicBezTo>
                    <a:pt x="3784841" y="2680484"/>
                    <a:pt x="3817650" y="2641581"/>
                    <a:pt x="3842961" y="2605959"/>
                  </a:cubicBezTo>
                  <a:cubicBezTo>
                    <a:pt x="3864521" y="2576430"/>
                    <a:pt x="3882332" y="2532840"/>
                    <a:pt x="3887957" y="2497218"/>
                  </a:cubicBezTo>
                  <a:cubicBezTo>
                    <a:pt x="3890769" y="2485500"/>
                    <a:pt x="3889832" y="2441910"/>
                    <a:pt x="3887957" y="2418475"/>
                  </a:cubicBezTo>
                  <a:close/>
                  <a:moveTo>
                    <a:pt x="702129" y="1534486"/>
                  </a:moveTo>
                  <a:cubicBezTo>
                    <a:pt x="702129" y="1534486"/>
                    <a:pt x="672131" y="1574795"/>
                    <a:pt x="666507" y="1587919"/>
                  </a:cubicBezTo>
                  <a:cubicBezTo>
                    <a:pt x="660414" y="1601980"/>
                    <a:pt x="656195" y="1620729"/>
                    <a:pt x="645415" y="1624478"/>
                  </a:cubicBezTo>
                  <a:cubicBezTo>
                    <a:pt x="635572" y="1627759"/>
                    <a:pt x="612136" y="1586044"/>
                    <a:pt x="607449" y="1579013"/>
                  </a:cubicBezTo>
                  <a:cubicBezTo>
                    <a:pt x="562922" y="1510582"/>
                    <a:pt x="598544" y="1397153"/>
                    <a:pt x="692755" y="1372780"/>
                  </a:cubicBezTo>
                  <a:cubicBezTo>
                    <a:pt x="734001" y="1362000"/>
                    <a:pt x="759780" y="1359657"/>
                    <a:pt x="797277" y="1379811"/>
                  </a:cubicBezTo>
                  <a:cubicBezTo>
                    <a:pt x="821182" y="1392466"/>
                    <a:pt x="833368" y="1418714"/>
                    <a:pt x="830087" y="1439806"/>
                  </a:cubicBezTo>
                  <a:cubicBezTo>
                    <a:pt x="825400" y="1471210"/>
                    <a:pt x="808526" y="1496989"/>
                    <a:pt x="778529" y="1509175"/>
                  </a:cubicBezTo>
                  <a:cubicBezTo>
                    <a:pt x="752750" y="1519018"/>
                    <a:pt x="724627" y="1518081"/>
                    <a:pt x="702129" y="1534486"/>
                  </a:cubicBezTo>
                  <a:close/>
                  <a:moveTo>
                    <a:pt x="377312" y="3509165"/>
                  </a:moveTo>
                  <a:cubicBezTo>
                    <a:pt x="358564" y="3534944"/>
                    <a:pt x="337941" y="3559317"/>
                    <a:pt x="321067" y="3586502"/>
                  </a:cubicBezTo>
                  <a:cubicBezTo>
                    <a:pt x="292476" y="3631499"/>
                    <a:pt x="281227" y="3679776"/>
                    <a:pt x="290132" y="3732740"/>
                  </a:cubicBezTo>
                  <a:cubicBezTo>
                    <a:pt x="291069" y="3737896"/>
                    <a:pt x="294350" y="3744927"/>
                    <a:pt x="283570" y="3740708"/>
                  </a:cubicBezTo>
                  <a:cubicBezTo>
                    <a:pt x="228262" y="3718679"/>
                    <a:pt x="183266" y="3683525"/>
                    <a:pt x="149987" y="3633842"/>
                  </a:cubicBezTo>
                  <a:cubicBezTo>
                    <a:pt x="147175" y="3621655"/>
                    <a:pt x="139207" y="3612281"/>
                    <a:pt x="134989" y="3601032"/>
                  </a:cubicBezTo>
                  <a:cubicBezTo>
                    <a:pt x="119990" y="3563067"/>
                    <a:pt x="118115" y="3523226"/>
                    <a:pt x="120459" y="3483386"/>
                  </a:cubicBezTo>
                  <a:cubicBezTo>
                    <a:pt x="123271" y="3440733"/>
                    <a:pt x="133114" y="3399955"/>
                    <a:pt x="152331" y="3361521"/>
                  </a:cubicBezTo>
                  <a:cubicBezTo>
                    <a:pt x="175298" y="3315119"/>
                    <a:pt x="207639" y="3277153"/>
                    <a:pt x="249823" y="3247156"/>
                  </a:cubicBezTo>
                  <a:cubicBezTo>
                    <a:pt x="255916" y="3242937"/>
                    <a:pt x="261541" y="3235906"/>
                    <a:pt x="270915" y="3240594"/>
                  </a:cubicBezTo>
                  <a:cubicBezTo>
                    <a:pt x="263884" y="3284184"/>
                    <a:pt x="270446" y="3324962"/>
                    <a:pt x="296225" y="3361521"/>
                  </a:cubicBezTo>
                  <a:cubicBezTo>
                    <a:pt x="314974" y="3388237"/>
                    <a:pt x="340284" y="3408861"/>
                    <a:pt x="365595" y="3429015"/>
                  </a:cubicBezTo>
                  <a:cubicBezTo>
                    <a:pt x="404029" y="3459013"/>
                    <a:pt x="406372" y="3469324"/>
                    <a:pt x="377312" y="3509165"/>
                  </a:cubicBezTo>
                  <a:close/>
                  <a:moveTo>
                    <a:pt x="2889603" y="4251603"/>
                  </a:moveTo>
                  <a:cubicBezTo>
                    <a:pt x="2903664" y="4225355"/>
                    <a:pt x="2910226" y="4197233"/>
                    <a:pt x="2915382" y="4168173"/>
                  </a:cubicBezTo>
                  <a:cubicBezTo>
                    <a:pt x="2916788" y="4159736"/>
                    <a:pt x="2943036" y="4088960"/>
                    <a:pt x="2955222" y="4085679"/>
                  </a:cubicBezTo>
                  <a:cubicBezTo>
                    <a:pt x="2995063" y="4178953"/>
                    <a:pt x="2989907" y="4249260"/>
                    <a:pt x="2980533" y="4291444"/>
                  </a:cubicBezTo>
                  <a:cubicBezTo>
                    <a:pt x="2956160" y="4399247"/>
                    <a:pt x="2893821" y="4476584"/>
                    <a:pt x="2790705" y="4518300"/>
                  </a:cubicBezTo>
                  <a:cubicBezTo>
                    <a:pt x="2737740" y="4539860"/>
                    <a:pt x="2639780" y="4522987"/>
                    <a:pt x="2583535" y="4508457"/>
                  </a:cubicBezTo>
                  <a:cubicBezTo>
                    <a:pt x="2583535" y="4504238"/>
                    <a:pt x="2621031" y="4463929"/>
                    <a:pt x="2628531" y="4432057"/>
                  </a:cubicBezTo>
                  <a:cubicBezTo>
                    <a:pt x="2633687" y="4410027"/>
                    <a:pt x="2645873" y="4348158"/>
                    <a:pt x="2649623" y="4340658"/>
                  </a:cubicBezTo>
                  <a:cubicBezTo>
                    <a:pt x="2656653" y="4326597"/>
                    <a:pt x="2671652" y="4301286"/>
                    <a:pt x="2715711" y="4306442"/>
                  </a:cubicBezTo>
                  <a:cubicBezTo>
                    <a:pt x="2731179" y="4308317"/>
                    <a:pt x="2746646" y="4313004"/>
                    <a:pt x="2762113" y="4315348"/>
                  </a:cubicBezTo>
                  <a:cubicBezTo>
                    <a:pt x="2821640" y="4325191"/>
                    <a:pt x="2861012" y="4305036"/>
                    <a:pt x="2889603" y="4251603"/>
                  </a:cubicBezTo>
                  <a:close/>
                  <a:moveTo>
                    <a:pt x="3602043" y="2469095"/>
                  </a:moveTo>
                  <a:cubicBezTo>
                    <a:pt x="3557984" y="2499562"/>
                    <a:pt x="3525175" y="2541277"/>
                    <a:pt x="3511113" y="2595179"/>
                  </a:cubicBezTo>
                  <a:cubicBezTo>
                    <a:pt x="3506426" y="2613458"/>
                    <a:pt x="3496583" y="2615802"/>
                    <a:pt x="3479241" y="2613458"/>
                  </a:cubicBezTo>
                  <a:cubicBezTo>
                    <a:pt x="3353158" y="2596585"/>
                    <a:pt x="3224731" y="2583930"/>
                    <a:pt x="3100054" y="2560025"/>
                  </a:cubicBezTo>
                  <a:cubicBezTo>
                    <a:pt x="3025998" y="2546433"/>
                    <a:pt x="2945848" y="2535652"/>
                    <a:pt x="2872729" y="2558151"/>
                  </a:cubicBezTo>
                  <a:cubicBezTo>
                    <a:pt x="2737740" y="2599397"/>
                    <a:pt x="2633687" y="2715637"/>
                    <a:pt x="2604158" y="2853438"/>
                  </a:cubicBezTo>
                  <a:cubicBezTo>
                    <a:pt x="2579316" y="2970616"/>
                    <a:pt x="2559630" y="3088731"/>
                    <a:pt x="2534789" y="3205909"/>
                  </a:cubicBezTo>
                  <a:cubicBezTo>
                    <a:pt x="2522133" y="3266373"/>
                    <a:pt x="2506197" y="3326368"/>
                    <a:pt x="2495417" y="3387300"/>
                  </a:cubicBezTo>
                  <a:cubicBezTo>
                    <a:pt x="2490261" y="3416360"/>
                    <a:pt x="2485105" y="3445889"/>
                    <a:pt x="2482293" y="3474949"/>
                  </a:cubicBezTo>
                  <a:cubicBezTo>
                    <a:pt x="2473388" y="3579471"/>
                    <a:pt x="2502448" y="3685400"/>
                    <a:pt x="2564317" y="3770706"/>
                  </a:cubicBezTo>
                  <a:cubicBezTo>
                    <a:pt x="2584941" y="3799297"/>
                    <a:pt x="2609314" y="3825545"/>
                    <a:pt x="2635561" y="3848980"/>
                  </a:cubicBezTo>
                  <a:cubicBezTo>
                    <a:pt x="2667903" y="3877572"/>
                    <a:pt x="2704462" y="3901945"/>
                    <a:pt x="2743365" y="3921162"/>
                  </a:cubicBezTo>
                  <a:cubicBezTo>
                    <a:pt x="2762582" y="3931005"/>
                    <a:pt x="2782737" y="3938973"/>
                    <a:pt x="2803360" y="3946003"/>
                  </a:cubicBezTo>
                  <a:cubicBezTo>
                    <a:pt x="2816953" y="3950691"/>
                    <a:pt x="2846013" y="3958659"/>
                    <a:pt x="2853981" y="3971783"/>
                  </a:cubicBezTo>
                  <a:cubicBezTo>
                    <a:pt x="2861012" y="3983500"/>
                    <a:pt x="2866167" y="4011623"/>
                    <a:pt x="2861480" y="4022403"/>
                  </a:cubicBezTo>
                  <a:cubicBezTo>
                    <a:pt x="2854449" y="4037871"/>
                    <a:pt x="2802891" y="4091773"/>
                    <a:pt x="2798204" y="4170516"/>
                  </a:cubicBezTo>
                  <a:cubicBezTo>
                    <a:pt x="2796798" y="4195358"/>
                    <a:pt x="2752739" y="4190202"/>
                    <a:pt x="2724616" y="4187858"/>
                  </a:cubicBezTo>
                  <a:cubicBezTo>
                    <a:pt x="2687588" y="4185046"/>
                    <a:pt x="2658059" y="4169110"/>
                    <a:pt x="2620094" y="4175203"/>
                  </a:cubicBezTo>
                  <a:cubicBezTo>
                    <a:pt x="2571817" y="4183171"/>
                    <a:pt x="2530101" y="4213169"/>
                    <a:pt x="2505728" y="4255353"/>
                  </a:cubicBezTo>
                  <a:cubicBezTo>
                    <a:pt x="2481824" y="4296599"/>
                    <a:pt x="2481356" y="4348158"/>
                    <a:pt x="2470107" y="4393623"/>
                  </a:cubicBezTo>
                  <a:cubicBezTo>
                    <a:pt x="2459326" y="4436744"/>
                    <a:pt x="2369802" y="4398779"/>
                    <a:pt x="2345898" y="4384717"/>
                  </a:cubicBezTo>
                  <a:cubicBezTo>
                    <a:pt x="2308870" y="4363625"/>
                    <a:pt x="2280279" y="4332222"/>
                    <a:pt x="2247000" y="4305974"/>
                  </a:cubicBezTo>
                  <a:cubicBezTo>
                    <a:pt x="2215128" y="4281132"/>
                    <a:pt x="2187005" y="4249260"/>
                    <a:pt x="2160757" y="4218325"/>
                  </a:cubicBezTo>
                  <a:cubicBezTo>
                    <a:pt x="2106856" y="4155517"/>
                    <a:pt x="2060922" y="4085679"/>
                    <a:pt x="2022488" y="4012560"/>
                  </a:cubicBezTo>
                  <a:cubicBezTo>
                    <a:pt x="2004677" y="3978345"/>
                    <a:pt x="1988272" y="3943191"/>
                    <a:pt x="1973273" y="3907101"/>
                  </a:cubicBezTo>
                  <a:cubicBezTo>
                    <a:pt x="1945150" y="3838669"/>
                    <a:pt x="1927339" y="3766956"/>
                    <a:pt x="1896873" y="3699462"/>
                  </a:cubicBezTo>
                  <a:cubicBezTo>
                    <a:pt x="1868750" y="3637123"/>
                    <a:pt x="1827035" y="3582753"/>
                    <a:pt x="1771727" y="3541506"/>
                  </a:cubicBezTo>
                  <a:cubicBezTo>
                    <a:pt x="1684547" y="3476355"/>
                    <a:pt x="1586118" y="3450576"/>
                    <a:pt x="1478314" y="3461825"/>
                  </a:cubicBezTo>
                  <a:cubicBezTo>
                    <a:pt x="1405664" y="3469324"/>
                    <a:pt x="1339576" y="3495104"/>
                    <a:pt x="1280987" y="3540100"/>
                  </a:cubicBezTo>
                  <a:cubicBezTo>
                    <a:pt x="1141311" y="3646966"/>
                    <a:pt x="980543" y="3733209"/>
                    <a:pt x="808058" y="3771643"/>
                  </a:cubicBezTo>
                  <a:cubicBezTo>
                    <a:pt x="740095" y="3786642"/>
                    <a:pt x="670725" y="3794141"/>
                    <a:pt x="600887" y="3790860"/>
                  </a:cubicBezTo>
                  <a:cubicBezTo>
                    <a:pt x="557297" y="3788985"/>
                    <a:pt x="509957" y="3788517"/>
                    <a:pt x="469180" y="3770706"/>
                  </a:cubicBezTo>
                  <a:cubicBezTo>
                    <a:pt x="417153" y="3748207"/>
                    <a:pt x="391374" y="3698056"/>
                    <a:pt x="424652" y="3646966"/>
                  </a:cubicBezTo>
                  <a:cubicBezTo>
                    <a:pt x="449494" y="3609000"/>
                    <a:pt x="481366" y="3576191"/>
                    <a:pt x="501989" y="3535413"/>
                  </a:cubicBezTo>
                  <a:cubicBezTo>
                    <a:pt x="522613" y="3494166"/>
                    <a:pt x="520738" y="3445889"/>
                    <a:pt x="501052" y="3404174"/>
                  </a:cubicBezTo>
                  <a:cubicBezTo>
                    <a:pt x="479491" y="3358709"/>
                    <a:pt x="439182" y="3332930"/>
                    <a:pt x="403560" y="3298714"/>
                  </a:cubicBezTo>
                  <a:cubicBezTo>
                    <a:pt x="367469" y="3264029"/>
                    <a:pt x="413403" y="3204972"/>
                    <a:pt x="434495" y="3172630"/>
                  </a:cubicBezTo>
                  <a:cubicBezTo>
                    <a:pt x="454650" y="3142164"/>
                    <a:pt x="482772" y="3159038"/>
                    <a:pt x="512301" y="3164662"/>
                  </a:cubicBezTo>
                  <a:cubicBezTo>
                    <a:pt x="669788" y="3192785"/>
                    <a:pt x="824462" y="3163725"/>
                    <a:pt x="938359" y="3045610"/>
                  </a:cubicBezTo>
                  <a:cubicBezTo>
                    <a:pt x="950546" y="3032955"/>
                    <a:pt x="962264" y="3019362"/>
                    <a:pt x="972575" y="3004832"/>
                  </a:cubicBezTo>
                  <a:cubicBezTo>
                    <a:pt x="1043351" y="2908746"/>
                    <a:pt x="1094440" y="2796256"/>
                    <a:pt x="1146467" y="2689390"/>
                  </a:cubicBezTo>
                  <a:cubicBezTo>
                    <a:pt x="1192401" y="2595179"/>
                    <a:pt x="1236928" y="2500499"/>
                    <a:pt x="1282393" y="2405819"/>
                  </a:cubicBezTo>
                  <a:cubicBezTo>
                    <a:pt x="1344732" y="2276455"/>
                    <a:pt x="1331608" y="2128811"/>
                    <a:pt x="1255208" y="2009290"/>
                  </a:cubicBezTo>
                  <a:cubicBezTo>
                    <a:pt x="1214430" y="1945077"/>
                    <a:pt x="1135686" y="1914142"/>
                    <a:pt x="1071942" y="1875707"/>
                  </a:cubicBezTo>
                  <a:cubicBezTo>
                    <a:pt x="1010072" y="1838679"/>
                    <a:pt x="948202" y="1801182"/>
                    <a:pt x="886332" y="1763685"/>
                  </a:cubicBezTo>
                  <a:cubicBezTo>
                    <a:pt x="855397" y="1744937"/>
                    <a:pt x="770561" y="1723845"/>
                    <a:pt x="766811" y="1679317"/>
                  </a:cubicBezTo>
                  <a:cubicBezTo>
                    <a:pt x="763999" y="1646976"/>
                    <a:pt x="805714" y="1638071"/>
                    <a:pt x="827275" y="1626353"/>
                  </a:cubicBezTo>
                  <a:cubicBezTo>
                    <a:pt x="865240" y="1605261"/>
                    <a:pt x="900862" y="1577607"/>
                    <a:pt x="920080" y="1537767"/>
                  </a:cubicBezTo>
                  <a:cubicBezTo>
                    <a:pt x="932266" y="1512925"/>
                    <a:pt x="936016" y="1487146"/>
                    <a:pt x="936953" y="1459961"/>
                  </a:cubicBezTo>
                  <a:cubicBezTo>
                    <a:pt x="937422" y="1446837"/>
                    <a:pt x="934610" y="1433713"/>
                    <a:pt x="934610" y="1420120"/>
                  </a:cubicBezTo>
                  <a:cubicBezTo>
                    <a:pt x="935078" y="1378874"/>
                    <a:pt x="983824" y="1397622"/>
                    <a:pt x="1008197" y="1402309"/>
                  </a:cubicBezTo>
                  <a:cubicBezTo>
                    <a:pt x="1055068" y="1411215"/>
                    <a:pt x="1102408" y="1419652"/>
                    <a:pt x="1149279" y="1429963"/>
                  </a:cubicBezTo>
                  <a:cubicBezTo>
                    <a:pt x="1243021" y="1451055"/>
                    <a:pt x="1335826" y="1476366"/>
                    <a:pt x="1428631" y="1501676"/>
                  </a:cubicBezTo>
                  <a:cubicBezTo>
                    <a:pt x="1499406" y="1520893"/>
                    <a:pt x="1565963" y="1520893"/>
                    <a:pt x="1631583" y="1483865"/>
                  </a:cubicBezTo>
                  <a:cubicBezTo>
                    <a:pt x="1729075" y="1429026"/>
                    <a:pt x="1784851" y="1313254"/>
                    <a:pt x="1752979" y="1203576"/>
                  </a:cubicBezTo>
                  <a:cubicBezTo>
                    <a:pt x="1735636" y="1144518"/>
                    <a:pt x="1724387" y="1083586"/>
                    <a:pt x="1718763" y="1022653"/>
                  </a:cubicBezTo>
                  <a:cubicBezTo>
                    <a:pt x="1698140" y="795329"/>
                    <a:pt x="1759072" y="569410"/>
                    <a:pt x="1902498" y="390362"/>
                  </a:cubicBezTo>
                  <a:cubicBezTo>
                    <a:pt x="1973742" y="301307"/>
                    <a:pt x="2061859" y="229594"/>
                    <a:pt x="2163570" y="177099"/>
                  </a:cubicBezTo>
                  <a:cubicBezTo>
                    <a:pt x="2218409" y="148507"/>
                    <a:pt x="2276529" y="126478"/>
                    <a:pt x="2336524" y="111948"/>
                  </a:cubicBezTo>
                  <a:cubicBezTo>
                    <a:pt x="2453702" y="83357"/>
                    <a:pt x="2582129" y="80544"/>
                    <a:pt x="2699306" y="111011"/>
                  </a:cubicBezTo>
                  <a:cubicBezTo>
                    <a:pt x="2741959" y="122260"/>
                    <a:pt x="2784611" y="134915"/>
                    <a:pt x="2825389" y="152726"/>
                  </a:cubicBezTo>
                  <a:cubicBezTo>
                    <a:pt x="2928037" y="197722"/>
                    <a:pt x="3021779" y="263342"/>
                    <a:pt x="3096773" y="346772"/>
                  </a:cubicBezTo>
                  <a:cubicBezTo>
                    <a:pt x="3152549" y="408173"/>
                    <a:pt x="3191453" y="478480"/>
                    <a:pt x="3226606" y="553005"/>
                  </a:cubicBezTo>
                  <a:cubicBezTo>
                    <a:pt x="3267853" y="641123"/>
                    <a:pt x="3293632" y="735802"/>
                    <a:pt x="3304412" y="832357"/>
                  </a:cubicBezTo>
                  <a:cubicBezTo>
                    <a:pt x="3311911" y="901726"/>
                    <a:pt x="3310037" y="971095"/>
                    <a:pt x="3299725" y="1039996"/>
                  </a:cubicBezTo>
                  <a:cubicBezTo>
                    <a:pt x="3285663" y="1136550"/>
                    <a:pt x="3256135" y="1228418"/>
                    <a:pt x="3210670" y="1315129"/>
                  </a:cubicBezTo>
                  <a:cubicBezTo>
                    <a:pt x="3153956" y="1423870"/>
                    <a:pt x="3077087" y="1516206"/>
                    <a:pt x="2979126" y="1590262"/>
                  </a:cubicBezTo>
                  <a:cubicBezTo>
                    <a:pt x="2918663" y="1635727"/>
                    <a:pt x="2882104" y="1695254"/>
                    <a:pt x="2872729" y="1771185"/>
                  </a:cubicBezTo>
                  <a:cubicBezTo>
                    <a:pt x="2864292" y="1841023"/>
                    <a:pt x="2879760" y="1916017"/>
                    <a:pt x="2926631" y="1970387"/>
                  </a:cubicBezTo>
                  <a:cubicBezTo>
                    <a:pt x="2971627" y="2022883"/>
                    <a:pt x="3026466" y="2049130"/>
                    <a:pt x="3089742" y="2072566"/>
                  </a:cubicBezTo>
                  <a:cubicBezTo>
                    <a:pt x="3162861" y="2099751"/>
                    <a:pt x="3235043" y="2134436"/>
                    <a:pt x="3306287" y="2165839"/>
                  </a:cubicBezTo>
                  <a:cubicBezTo>
                    <a:pt x="3404247" y="2208961"/>
                    <a:pt x="3501270" y="2253020"/>
                    <a:pt x="3598294" y="2297547"/>
                  </a:cubicBezTo>
                  <a:cubicBezTo>
                    <a:pt x="3619854" y="2307390"/>
                    <a:pt x="3632978" y="2319108"/>
                    <a:pt x="3638134" y="2342544"/>
                  </a:cubicBezTo>
                  <a:cubicBezTo>
                    <a:pt x="3647977" y="2390821"/>
                    <a:pt x="3644696" y="2439098"/>
                    <a:pt x="3602043" y="2469095"/>
                  </a:cubicBezTo>
                  <a:close/>
                  <a:moveTo>
                    <a:pt x="3793277" y="2516904"/>
                  </a:moveTo>
                  <a:cubicBezTo>
                    <a:pt x="3757187" y="2585804"/>
                    <a:pt x="3708909" y="2614864"/>
                    <a:pt x="3642821" y="2629863"/>
                  </a:cubicBezTo>
                  <a:cubicBezTo>
                    <a:pt x="3637197" y="2631269"/>
                    <a:pt x="3630166" y="2634082"/>
                    <a:pt x="3626885" y="2629863"/>
                  </a:cubicBezTo>
                  <a:cubicBezTo>
                    <a:pt x="3623135" y="2625176"/>
                    <a:pt x="3628291" y="2608771"/>
                    <a:pt x="3630635" y="2603616"/>
                  </a:cubicBezTo>
                  <a:cubicBezTo>
                    <a:pt x="3640946" y="2582524"/>
                    <a:pt x="3655945" y="2561432"/>
                    <a:pt x="3674225" y="2548307"/>
                  </a:cubicBezTo>
                  <a:cubicBezTo>
                    <a:pt x="3700941" y="2529090"/>
                    <a:pt x="3747812" y="2465814"/>
                    <a:pt x="3751562" y="2450816"/>
                  </a:cubicBezTo>
                  <a:cubicBezTo>
                    <a:pt x="3753906" y="2440973"/>
                    <a:pt x="3758124" y="2400664"/>
                    <a:pt x="3758124" y="2390352"/>
                  </a:cubicBezTo>
                  <a:cubicBezTo>
                    <a:pt x="3758124" y="2383321"/>
                    <a:pt x="3763280" y="2380509"/>
                    <a:pt x="3768904" y="2383790"/>
                  </a:cubicBezTo>
                  <a:cubicBezTo>
                    <a:pt x="3777341" y="2388946"/>
                    <a:pt x="3798433" y="2425037"/>
                    <a:pt x="3800777" y="2436754"/>
                  </a:cubicBezTo>
                  <a:cubicBezTo>
                    <a:pt x="3806870" y="2461596"/>
                    <a:pt x="3804526" y="2492531"/>
                    <a:pt x="3793277" y="2516904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EB3E084-CCF5-43E4-BF71-5604624C24BE}"/>
                </a:ext>
              </a:extLst>
            </p:cNvPr>
            <p:cNvSpPr/>
            <p:nvPr/>
          </p:nvSpPr>
          <p:spPr>
            <a:xfrm>
              <a:off x="7966884" y="263133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4DC0B4DC-E388-4E66-B64E-C84CDE8600D6}"/>
              </a:ext>
            </a:extLst>
          </p:cNvPr>
          <p:cNvGrpSpPr/>
          <p:nvPr/>
        </p:nvGrpSpPr>
        <p:grpSpPr>
          <a:xfrm>
            <a:off x="6338635" y="1752499"/>
            <a:ext cx="2166312" cy="2573438"/>
            <a:chOff x="7010883" y="2297955"/>
            <a:chExt cx="2166312" cy="2573438"/>
          </a:xfrm>
        </p:grpSpPr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B3318A21-FFF8-409B-A868-41F51EE523E5}"/>
                </a:ext>
              </a:extLst>
            </p:cNvPr>
            <p:cNvSpPr/>
            <p:nvPr/>
          </p:nvSpPr>
          <p:spPr>
            <a:xfrm>
              <a:off x="7010883" y="2297955"/>
              <a:ext cx="2166312" cy="2573438"/>
            </a:xfrm>
            <a:custGeom>
              <a:avLst/>
              <a:gdLst>
                <a:gd name="connsiteX0" fmla="*/ 4019848 w 4040287"/>
                <a:gd name="connsiteY0" fmla="*/ 2427481 h 4799599"/>
                <a:gd name="connsiteX1" fmla="*/ 3927980 w 4040287"/>
                <a:gd name="connsiteY1" fmla="*/ 2319208 h 4799599"/>
                <a:gd name="connsiteX2" fmla="*/ 3170075 w 4040287"/>
                <a:gd name="connsiteY2" fmla="*/ 1966269 h 4799599"/>
                <a:gd name="connsiteX3" fmla="*/ 3141953 w 4040287"/>
                <a:gd name="connsiteY3" fmla="*/ 1948927 h 4799599"/>
                <a:gd name="connsiteX4" fmla="*/ 3123673 w 4040287"/>
                <a:gd name="connsiteY4" fmla="*/ 1864559 h 4799599"/>
                <a:gd name="connsiteX5" fmla="*/ 3160232 w 4040287"/>
                <a:gd name="connsiteY5" fmla="*/ 1822844 h 4799599"/>
                <a:gd name="connsiteX6" fmla="*/ 3320063 w 4040287"/>
                <a:gd name="connsiteY6" fmla="*/ 1669106 h 4799599"/>
                <a:gd name="connsiteX7" fmla="*/ 3474268 w 4040287"/>
                <a:gd name="connsiteY7" fmla="*/ 1415065 h 4799599"/>
                <a:gd name="connsiteX8" fmla="*/ 3556762 w 4040287"/>
                <a:gd name="connsiteY8" fmla="*/ 1052283 h 4799599"/>
                <a:gd name="connsiteX9" fmla="*/ 3543638 w 4040287"/>
                <a:gd name="connsiteY9" fmla="*/ 837145 h 4799599"/>
                <a:gd name="connsiteX10" fmla="*/ 3492548 w 4040287"/>
                <a:gd name="connsiteY10" fmla="*/ 645442 h 4799599"/>
                <a:gd name="connsiteX11" fmla="*/ 3476612 w 4040287"/>
                <a:gd name="connsiteY11" fmla="*/ 606539 h 4799599"/>
                <a:gd name="connsiteX12" fmla="*/ 3426929 w 4040287"/>
                <a:gd name="connsiteY12" fmla="*/ 504360 h 4799599"/>
                <a:gd name="connsiteX13" fmla="*/ 3420836 w 4040287"/>
                <a:gd name="connsiteY13" fmla="*/ 489830 h 4799599"/>
                <a:gd name="connsiteX14" fmla="*/ 3316313 w 4040287"/>
                <a:gd name="connsiteY14" fmla="*/ 339842 h 4799599"/>
                <a:gd name="connsiteX15" fmla="*/ 2642775 w 4040287"/>
                <a:gd name="connsiteY15" fmla="*/ 495 h 4799599"/>
                <a:gd name="connsiteX16" fmla="*/ 2484820 w 4040287"/>
                <a:gd name="connsiteY16" fmla="*/ 7057 h 4799599"/>
                <a:gd name="connsiteX17" fmla="*/ 2196563 w 4040287"/>
                <a:gd name="connsiteY17" fmla="*/ 89082 h 4799599"/>
                <a:gd name="connsiteX18" fmla="*/ 1868934 w 4040287"/>
                <a:gd name="connsiteY18" fmla="*/ 336561 h 4799599"/>
                <a:gd name="connsiteX19" fmla="*/ 1814563 w 4040287"/>
                <a:gd name="connsiteY19" fmla="*/ 406868 h 4799599"/>
                <a:gd name="connsiteX20" fmla="*/ 1807064 w 4040287"/>
                <a:gd name="connsiteY20" fmla="*/ 415773 h 4799599"/>
                <a:gd name="connsiteX21" fmla="*/ 1636453 w 4040287"/>
                <a:gd name="connsiteY21" fmla="*/ 1220550 h 4799599"/>
                <a:gd name="connsiteX22" fmla="*/ 1570365 w 4040287"/>
                <a:gd name="connsiteY22" fmla="*/ 1426314 h 4799599"/>
                <a:gd name="connsiteX23" fmla="*/ 926825 w 4040287"/>
                <a:gd name="connsiteY23" fmla="*/ 1268359 h 4799599"/>
                <a:gd name="connsiteX24" fmla="*/ 642317 w 4040287"/>
                <a:gd name="connsiteY24" fmla="*/ 1276795 h 4799599"/>
                <a:gd name="connsiteX25" fmla="*/ 483424 w 4040287"/>
                <a:gd name="connsiteY25" fmla="*/ 1465217 h 4799599"/>
                <a:gd name="connsiteX26" fmla="*/ 632005 w 4040287"/>
                <a:gd name="connsiteY26" fmla="*/ 1869715 h 4799599"/>
                <a:gd name="connsiteX27" fmla="*/ 945104 w 4040287"/>
                <a:gd name="connsiteY27" fmla="*/ 2059543 h 4799599"/>
                <a:gd name="connsiteX28" fmla="*/ 1184616 w 4040287"/>
                <a:gd name="connsiteY28" fmla="*/ 2228747 h 4799599"/>
                <a:gd name="connsiteX29" fmla="*/ 1148994 w 4040287"/>
                <a:gd name="connsiteY29" fmla="*/ 2520286 h 4799599"/>
                <a:gd name="connsiteX30" fmla="*/ 767463 w 4040287"/>
                <a:gd name="connsiteY30" fmla="*/ 3065865 h 4799599"/>
                <a:gd name="connsiteX31" fmla="*/ 330156 w 4040287"/>
                <a:gd name="connsiteY31" fmla="*/ 3075239 h 4799599"/>
                <a:gd name="connsiteX32" fmla="*/ 1589 w 4040287"/>
                <a:gd name="connsiteY32" fmla="*/ 3503172 h 4799599"/>
                <a:gd name="connsiteX33" fmla="*/ 267817 w 4040287"/>
                <a:gd name="connsiteY33" fmla="*/ 3981726 h 4799599"/>
                <a:gd name="connsiteX34" fmla="*/ 593102 w 4040287"/>
                <a:gd name="connsiteY34" fmla="*/ 4056720 h 4799599"/>
                <a:gd name="connsiteX35" fmla="*/ 1448969 w 4040287"/>
                <a:gd name="connsiteY35" fmla="*/ 3782993 h 4799599"/>
                <a:gd name="connsiteX36" fmla="*/ 1798627 w 4040287"/>
                <a:gd name="connsiteY36" fmla="*/ 3844863 h 4799599"/>
                <a:gd name="connsiteX37" fmla="*/ 1914399 w 4040287"/>
                <a:gd name="connsiteY37" fmla="*/ 4130308 h 4799599"/>
                <a:gd name="connsiteX38" fmla="*/ 1979081 w 4040287"/>
                <a:gd name="connsiteY38" fmla="*/ 4255454 h 4799599"/>
                <a:gd name="connsiteX39" fmla="*/ 2260776 w 4040287"/>
                <a:gd name="connsiteY39" fmla="*/ 4583082 h 4799599"/>
                <a:gd name="connsiteX40" fmla="*/ 2419669 w 4040287"/>
                <a:gd name="connsiteY40" fmla="*/ 4685261 h 4799599"/>
                <a:gd name="connsiteX41" fmla="*/ 2585124 w 4040287"/>
                <a:gd name="connsiteY41" fmla="*/ 4766349 h 4799599"/>
                <a:gd name="connsiteX42" fmla="*/ 2706051 w 4040287"/>
                <a:gd name="connsiteY42" fmla="*/ 4798221 h 4799599"/>
                <a:gd name="connsiteX43" fmla="*/ 2819948 w 4040287"/>
                <a:gd name="connsiteY43" fmla="*/ 4798221 h 4799599"/>
                <a:gd name="connsiteX44" fmla="*/ 2968998 w 4040287"/>
                <a:gd name="connsiteY44" fmla="*/ 4750881 h 4799599"/>
                <a:gd name="connsiteX45" fmla="*/ 3187417 w 4040287"/>
                <a:gd name="connsiteY45" fmla="*/ 4518869 h 4799599"/>
                <a:gd name="connsiteX46" fmla="*/ 3226789 w 4040287"/>
                <a:gd name="connsiteY46" fmla="*/ 4250766 h 4799599"/>
                <a:gd name="connsiteX47" fmla="*/ 3193979 w 4040287"/>
                <a:gd name="connsiteY47" fmla="*/ 4128902 h 4799599"/>
                <a:gd name="connsiteX48" fmla="*/ 3112424 w 4040287"/>
                <a:gd name="connsiteY48" fmla="*/ 3990632 h 4799599"/>
                <a:gd name="connsiteX49" fmla="*/ 3030399 w 4040287"/>
                <a:gd name="connsiteY49" fmla="*/ 3914701 h 4799599"/>
                <a:gd name="connsiteX50" fmla="*/ 2885099 w 4040287"/>
                <a:gd name="connsiteY50" fmla="*/ 3835957 h 4799599"/>
                <a:gd name="connsiteX51" fmla="*/ 2800731 w 4040287"/>
                <a:gd name="connsiteY51" fmla="*/ 3775493 h 4799599"/>
                <a:gd name="connsiteX52" fmla="*/ 2762297 w 4040287"/>
                <a:gd name="connsiteY52" fmla="*/ 3712686 h 4799599"/>
                <a:gd name="connsiteX53" fmla="*/ 2732768 w 4040287"/>
                <a:gd name="connsiteY53" fmla="*/ 3565980 h 4799599"/>
                <a:gd name="connsiteX54" fmla="*/ 2774014 w 4040287"/>
                <a:gd name="connsiteY54" fmla="*/ 3356935 h 4799599"/>
                <a:gd name="connsiteX55" fmla="*/ 2874318 w 4040287"/>
                <a:gd name="connsiteY55" fmla="*/ 2917752 h 4799599"/>
                <a:gd name="connsiteX56" fmla="*/ 3074458 w 4040287"/>
                <a:gd name="connsiteY56" fmla="*/ 2816980 h 4799599"/>
                <a:gd name="connsiteX57" fmla="*/ 3544575 w 4040287"/>
                <a:gd name="connsiteY57" fmla="*/ 2882599 h 4799599"/>
                <a:gd name="connsiteX58" fmla="*/ 3779399 w 4040287"/>
                <a:gd name="connsiteY58" fmla="*/ 2884005 h 4799599"/>
                <a:gd name="connsiteX59" fmla="*/ 3962665 w 4040287"/>
                <a:gd name="connsiteY59" fmla="*/ 2763546 h 4799599"/>
                <a:gd name="connsiteX60" fmla="*/ 4042346 w 4040287"/>
                <a:gd name="connsiteY60" fmla="*/ 2554033 h 4799599"/>
                <a:gd name="connsiteX61" fmla="*/ 4019848 w 4040287"/>
                <a:gd name="connsiteY61" fmla="*/ 2427481 h 4799599"/>
                <a:gd name="connsiteX62" fmla="*/ 474050 w 4040287"/>
                <a:gd name="connsiteY62" fmla="*/ 1547710 h 4799599"/>
                <a:gd name="connsiteX63" fmla="*/ 472644 w 4040287"/>
                <a:gd name="connsiteY63" fmla="*/ 1552397 h 4799599"/>
                <a:gd name="connsiteX64" fmla="*/ 474050 w 4040287"/>
                <a:gd name="connsiteY64" fmla="*/ 1547710 h 4799599"/>
                <a:gd name="connsiteX65" fmla="*/ 347029 w 4040287"/>
                <a:gd name="connsiteY65" fmla="*/ 3103831 h 4799599"/>
                <a:gd name="connsiteX66" fmla="*/ 346092 w 4040287"/>
                <a:gd name="connsiteY66" fmla="*/ 3101956 h 4799599"/>
                <a:gd name="connsiteX67" fmla="*/ 347029 w 4040287"/>
                <a:gd name="connsiteY67" fmla="*/ 3103831 h 4799599"/>
                <a:gd name="connsiteX68" fmla="*/ 637161 w 4040287"/>
                <a:gd name="connsiteY68" fmla="*/ 4055782 h 4799599"/>
                <a:gd name="connsiteX69" fmla="*/ 637161 w 4040287"/>
                <a:gd name="connsiteY69" fmla="*/ 4055782 h 4799599"/>
                <a:gd name="connsiteX70" fmla="*/ 637630 w 4040287"/>
                <a:gd name="connsiteY70" fmla="*/ 4055782 h 4799599"/>
                <a:gd name="connsiteX71" fmla="*/ 637630 w 4040287"/>
                <a:gd name="connsiteY71" fmla="*/ 4056251 h 4799599"/>
                <a:gd name="connsiteX72" fmla="*/ 637161 w 4040287"/>
                <a:gd name="connsiteY72" fmla="*/ 4055782 h 4799599"/>
                <a:gd name="connsiteX73" fmla="*/ 637161 w 4040287"/>
                <a:gd name="connsiteY73" fmla="*/ 4055782 h 47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40287" h="4799599">
                  <a:moveTo>
                    <a:pt x="4019848" y="2427481"/>
                  </a:moveTo>
                  <a:cubicBezTo>
                    <a:pt x="3998287" y="2383891"/>
                    <a:pt x="3966884" y="2348269"/>
                    <a:pt x="3927980" y="2319208"/>
                  </a:cubicBezTo>
                  <a:cubicBezTo>
                    <a:pt x="3880641" y="2290617"/>
                    <a:pt x="3201010" y="1978456"/>
                    <a:pt x="3170075" y="1966269"/>
                  </a:cubicBezTo>
                  <a:cubicBezTo>
                    <a:pt x="3158826" y="1962988"/>
                    <a:pt x="3149920" y="1957364"/>
                    <a:pt x="3141953" y="1948927"/>
                  </a:cubicBezTo>
                  <a:cubicBezTo>
                    <a:pt x="3118986" y="1924085"/>
                    <a:pt x="3114767" y="1895962"/>
                    <a:pt x="3123673" y="1864559"/>
                  </a:cubicBezTo>
                  <a:cubicBezTo>
                    <a:pt x="3132109" y="1847217"/>
                    <a:pt x="3145233" y="1834561"/>
                    <a:pt x="3160232" y="1822844"/>
                  </a:cubicBezTo>
                  <a:cubicBezTo>
                    <a:pt x="3219758" y="1777847"/>
                    <a:pt x="3272723" y="1726289"/>
                    <a:pt x="3320063" y="1669106"/>
                  </a:cubicBezTo>
                  <a:cubicBezTo>
                    <a:pt x="3383807" y="1591769"/>
                    <a:pt x="3435365" y="1507401"/>
                    <a:pt x="3474268" y="1415065"/>
                  </a:cubicBezTo>
                  <a:cubicBezTo>
                    <a:pt x="3523483" y="1298825"/>
                    <a:pt x="3550668" y="1177897"/>
                    <a:pt x="3556762" y="1052283"/>
                  </a:cubicBezTo>
                  <a:cubicBezTo>
                    <a:pt x="3560511" y="980570"/>
                    <a:pt x="3555824" y="908389"/>
                    <a:pt x="3543638" y="837145"/>
                  </a:cubicBezTo>
                  <a:cubicBezTo>
                    <a:pt x="3532389" y="771525"/>
                    <a:pt x="3516921" y="707312"/>
                    <a:pt x="3492548" y="645442"/>
                  </a:cubicBezTo>
                  <a:cubicBezTo>
                    <a:pt x="3488330" y="631849"/>
                    <a:pt x="3484580" y="618256"/>
                    <a:pt x="3476612" y="606539"/>
                  </a:cubicBezTo>
                  <a:cubicBezTo>
                    <a:pt x="3461145" y="571854"/>
                    <a:pt x="3446146" y="537169"/>
                    <a:pt x="3426929" y="504360"/>
                  </a:cubicBezTo>
                  <a:cubicBezTo>
                    <a:pt x="3426929" y="498735"/>
                    <a:pt x="3423648" y="494517"/>
                    <a:pt x="3420836" y="489830"/>
                  </a:cubicBezTo>
                  <a:cubicBezTo>
                    <a:pt x="3390838" y="436397"/>
                    <a:pt x="3356153" y="386245"/>
                    <a:pt x="3316313" y="339842"/>
                  </a:cubicBezTo>
                  <a:cubicBezTo>
                    <a:pt x="3154139" y="149077"/>
                    <a:pt x="2900098" y="7995"/>
                    <a:pt x="2642775" y="495"/>
                  </a:cubicBezTo>
                  <a:cubicBezTo>
                    <a:pt x="2589811" y="-911"/>
                    <a:pt x="2537315" y="495"/>
                    <a:pt x="2484820" y="7057"/>
                  </a:cubicBezTo>
                  <a:cubicBezTo>
                    <a:pt x="2384047" y="19244"/>
                    <a:pt x="2287961" y="45960"/>
                    <a:pt x="2196563" y="89082"/>
                  </a:cubicBezTo>
                  <a:cubicBezTo>
                    <a:pt x="2070011" y="148139"/>
                    <a:pt x="1960332" y="231101"/>
                    <a:pt x="1868934" y="336561"/>
                  </a:cubicBezTo>
                  <a:cubicBezTo>
                    <a:pt x="1849716" y="359059"/>
                    <a:pt x="1830031" y="381089"/>
                    <a:pt x="1814563" y="406868"/>
                  </a:cubicBezTo>
                  <a:cubicBezTo>
                    <a:pt x="1812220" y="409680"/>
                    <a:pt x="1808939" y="412492"/>
                    <a:pt x="1807064" y="415773"/>
                  </a:cubicBezTo>
                  <a:cubicBezTo>
                    <a:pt x="1651920" y="638880"/>
                    <a:pt x="1568490" y="951510"/>
                    <a:pt x="1636453" y="1220550"/>
                  </a:cubicBezTo>
                  <a:cubicBezTo>
                    <a:pt x="1650983" y="1277733"/>
                    <a:pt x="1705353" y="1466155"/>
                    <a:pt x="1570365" y="1426314"/>
                  </a:cubicBezTo>
                  <a:cubicBezTo>
                    <a:pt x="1358507" y="1363507"/>
                    <a:pt x="1145244" y="1303043"/>
                    <a:pt x="926825" y="1268359"/>
                  </a:cubicBezTo>
                  <a:cubicBezTo>
                    <a:pt x="829802" y="1252891"/>
                    <a:pt x="730903" y="1225706"/>
                    <a:pt x="642317" y="1276795"/>
                  </a:cubicBezTo>
                  <a:cubicBezTo>
                    <a:pt x="569667" y="1318511"/>
                    <a:pt x="509672" y="1384599"/>
                    <a:pt x="483424" y="1465217"/>
                  </a:cubicBezTo>
                  <a:cubicBezTo>
                    <a:pt x="434678" y="1613798"/>
                    <a:pt x="508266" y="1782534"/>
                    <a:pt x="632005" y="1869715"/>
                  </a:cubicBezTo>
                  <a:cubicBezTo>
                    <a:pt x="731841" y="1940021"/>
                    <a:pt x="838238" y="2000485"/>
                    <a:pt x="945104" y="2059543"/>
                  </a:cubicBezTo>
                  <a:cubicBezTo>
                    <a:pt x="1023848" y="2103133"/>
                    <a:pt x="1133057" y="2146723"/>
                    <a:pt x="1184616" y="2228747"/>
                  </a:cubicBezTo>
                  <a:cubicBezTo>
                    <a:pt x="1244611" y="2324833"/>
                    <a:pt x="1182272" y="2425606"/>
                    <a:pt x="1148994" y="2520286"/>
                  </a:cubicBezTo>
                  <a:cubicBezTo>
                    <a:pt x="1081968" y="2711520"/>
                    <a:pt x="986351" y="3001183"/>
                    <a:pt x="767463" y="3065865"/>
                  </a:cubicBezTo>
                  <a:cubicBezTo>
                    <a:pt x="618882" y="3109455"/>
                    <a:pt x="478268" y="3025087"/>
                    <a:pt x="330156" y="3075239"/>
                  </a:cubicBezTo>
                  <a:cubicBezTo>
                    <a:pt x="148296" y="3136640"/>
                    <a:pt x="17057" y="3312407"/>
                    <a:pt x="1589" y="3503172"/>
                  </a:cubicBezTo>
                  <a:cubicBezTo>
                    <a:pt x="-14347" y="3698156"/>
                    <a:pt x="90644" y="3895952"/>
                    <a:pt x="267817" y="3981726"/>
                  </a:cubicBezTo>
                  <a:cubicBezTo>
                    <a:pt x="310939" y="4002350"/>
                    <a:pt x="585134" y="4056251"/>
                    <a:pt x="593102" y="4056720"/>
                  </a:cubicBezTo>
                  <a:cubicBezTo>
                    <a:pt x="901046" y="4083905"/>
                    <a:pt x="1209457" y="3974227"/>
                    <a:pt x="1448969" y="3782993"/>
                  </a:cubicBezTo>
                  <a:cubicBezTo>
                    <a:pt x="1558647" y="3695344"/>
                    <a:pt x="1723165" y="3729091"/>
                    <a:pt x="1798627" y="3844863"/>
                  </a:cubicBezTo>
                  <a:cubicBezTo>
                    <a:pt x="1853935" y="3929230"/>
                    <a:pt x="1869402" y="4039846"/>
                    <a:pt x="1914399" y="4130308"/>
                  </a:cubicBezTo>
                  <a:cubicBezTo>
                    <a:pt x="1932678" y="4173898"/>
                    <a:pt x="1955645" y="4214676"/>
                    <a:pt x="1979081" y="4255454"/>
                  </a:cubicBezTo>
                  <a:cubicBezTo>
                    <a:pt x="1985174" y="4266234"/>
                    <a:pt x="2161878" y="4504339"/>
                    <a:pt x="2260776" y="4583082"/>
                  </a:cubicBezTo>
                  <a:cubicBezTo>
                    <a:pt x="2262651" y="4586363"/>
                    <a:pt x="2397171" y="4675418"/>
                    <a:pt x="2419669" y="4685261"/>
                  </a:cubicBezTo>
                  <a:cubicBezTo>
                    <a:pt x="2421544" y="4686668"/>
                    <a:pt x="2530285" y="4743382"/>
                    <a:pt x="2585124" y="4766349"/>
                  </a:cubicBezTo>
                  <a:cubicBezTo>
                    <a:pt x="2624027" y="4782285"/>
                    <a:pt x="2663867" y="4794002"/>
                    <a:pt x="2706051" y="4798221"/>
                  </a:cubicBezTo>
                  <a:cubicBezTo>
                    <a:pt x="2712145" y="4805251"/>
                    <a:pt x="2789013" y="4803845"/>
                    <a:pt x="2819948" y="4798221"/>
                  </a:cubicBezTo>
                  <a:cubicBezTo>
                    <a:pt x="2871975" y="4789315"/>
                    <a:pt x="2922127" y="4775254"/>
                    <a:pt x="2968998" y="4750881"/>
                  </a:cubicBezTo>
                  <a:cubicBezTo>
                    <a:pt x="3068365" y="4698854"/>
                    <a:pt x="3141015" y="4621048"/>
                    <a:pt x="3187417" y="4518869"/>
                  </a:cubicBezTo>
                  <a:cubicBezTo>
                    <a:pt x="3226320" y="4433095"/>
                    <a:pt x="3238975" y="4343571"/>
                    <a:pt x="3226789" y="4250766"/>
                  </a:cubicBezTo>
                  <a:cubicBezTo>
                    <a:pt x="3221633" y="4208583"/>
                    <a:pt x="3211322" y="4167804"/>
                    <a:pt x="3193979" y="4128902"/>
                  </a:cubicBezTo>
                  <a:cubicBezTo>
                    <a:pt x="3190230" y="4112497"/>
                    <a:pt x="3125079" y="3991569"/>
                    <a:pt x="3112424" y="3990632"/>
                  </a:cubicBezTo>
                  <a:cubicBezTo>
                    <a:pt x="3087113" y="3962978"/>
                    <a:pt x="3061803" y="3936261"/>
                    <a:pt x="3030399" y="3914701"/>
                  </a:cubicBezTo>
                  <a:cubicBezTo>
                    <a:pt x="3018213" y="3906732"/>
                    <a:pt x="2916971" y="3851893"/>
                    <a:pt x="2885099" y="3835957"/>
                  </a:cubicBezTo>
                  <a:cubicBezTo>
                    <a:pt x="2874318" y="3830801"/>
                    <a:pt x="2815261" y="3793304"/>
                    <a:pt x="2800731" y="3775493"/>
                  </a:cubicBezTo>
                  <a:cubicBezTo>
                    <a:pt x="2788544" y="3760963"/>
                    <a:pt x="2764640" y="3717842"/>
                    <a:pt x="2762297" y="3712686"/>
                  </a:cubicBezTo>
                  <a:cubicBezTo>
                    <a:pt x="2738861" y="3666284"/>
                    <a:pt x="2723393" y="3619413"/>
                    <a:pt x="2732768" y="3565980"/>
                  </a:cubicBezTo>
                  <a:cubicBezTo>
                    <a:pt x="2744954" y="3496142"/>
                    <a:pt x="2758547" y="3426304"/>
                    <a:pt x="2774014" y="3356935"/>
                  </a:cubicBezTo>
                  <a:cubicBezTo>
                    <a:pt x="2798856" y="3246319"/>
                    <a:pt x="2856039" y="2951031"/>
                    <a:pt x="2874318" y="2917752"/>
                  </a:cubicBezTo>
                  <a:cubicBezTo>
                    <a:pt x="2913221" y="2847446"/>
                    <a:pt x="2996183" y="2803856"/>
                    <a:pt x="3074458" y="2816980"/>
                  </a:cubicBezTo>
                  <a:cubicBezTo>
                    <a:pt x="3152264" y="2830103"/>
                    <a:pt x="3465832" y="2873225"/>
                    <a:pt x="3544575" y="2882599"/>
                  </a:cubicBezTo>
                  <a:cubicBezTo>
                    <a:pt x="3568479" y="2885411"/>
                    <a:pt x="3724560" y="2894317"/>
                    <a:pt x="3779399" y="2884005"/>
                  </a:cubicBezTo>
                  <a:cubicBezTo>
                    <a:pt x="3854393" y="2869944"/>
                    <a:pt x="3913451" y="2821198"/>
                    <a:pt x="3962665" y="2763546"/>
                  </a:cubicBezTo>
                  <a:cubicBezTo>
                    <a:pt x="4014223" y="2703551"/>
                    <a:pt x="4040471" y="2633245"/>
                    <a:pt x="4042346" y="2554033"/>
                  </a:cubicBezTo>
                  <a:cubicBezTo>
                    <a:pt x="4042346" y="2546533"/>
                    <a:pt x="4039534" y="2460291"/>
                    <a:pt x="4019848" y="2427481"/>
                  </a:cubicBezTo>
                  <a:close/>
                  <a:moveTo>
                    <a:pt x="474050" y="1547710"/>
                  </a:moveTo>
                  <a:cubicBezTo>
                    <a:pt x="474050" y="1549116"/>
                    <a:pt x="473581" y="1550991"/>
                    <a:pt x="472644" y="1552397"/>
                  </a:cubicBezTo>
                  <a:cubicBezTo>
                    <a:pt x="473112" y="1550522"/>
                    <a:pt x="473581" y="1549116"/>
                    <a:pt x="474050" y="1547710"/>
                  </a:cubicBezTo>
                  <a:close/>
                  <a:moveTo>
                    <a:pt x="347029" y="3103831"/>
                  </a:moveTo>
                  <a:cubicBezTo>
                    <a:pt x="346561" y="3103362"/>
                    <a:pt x="346092" y="3102893"/>
                    <a:pt x="346092" y="3101956"/>
                  </a:cubicBezTo>
                  <a:cubicBezTo>
                    <a:pt x="346092" y="3102893"/>
                    <a:pt x="346561" y="3103362"/>
                    <a:pt x="347029" y="3103831"/>
                  </a:cubicBezTo>
                  <a:close/>
                  <a:moveTo>
                    <a:pt x="637161" y="4055782"/>
                  </a:moveTo>
                  <a:cubicBezTo>
                    <a:pt x="637161" y="4055782"/>
                    <a:pt x="637161" y="4055782"/>
                    <a:pt x="637161" y="4055782"/>
                  </a:cubicBezTo>
                  <a:cubicBezTo>
                    <a:pt x="637161" y="4055782"/>
                    <a:pt x="637630" y="4055782"/>
                    <a:pt x="637630" y="4055782"/>
                  </a:cubicBezTo>
                  <a:cubicBezTo>
                    <a:pt x="637630" y="4055782"/>
                    <a:pt x="637630" y="4055782"/>
                    <a:pt x="637630" y="4056251"/>
                  </a:cubicBezTo>
                  <a:cubicBezTo>
                    <a:pt x="637630" y="4055782"/>
                    <a:pt x="637161" y="4055782"/>
                    <a:pt x="637161" y="4055782"/>
                  </a:cubicBezTo>
                  <a:cubicBezTo>
                    <a:pt x="637161" y="4055782"/>
                    <a:pt x="637161" y="4055782"/>
                    <a:pt x="637161" y="4055782"/>
                  </a:cubicBezTo>
                  <a:close/>
                </a:path>
              </a:pathLst>
            </a:custGeom>
            <a:solidFill>
              <a:schemeClr val="accent3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DD8EB1AA-8F7D-4921-8F4F-0B7DAD8E3B77}"/>
                </a:ext>
              </a:extLst>
            </p:cNvPr>
            <p:cNvSpPr/>
            <p:nvPr/>
          </p:nvSpPr>
          <p:spPr>
            <a:xfrm>
              <a:off x="7975937" y="266671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39A4961-B04D-4138-B7B6-A392936D51A4}"/>
                </a:ext>
              </a:extLst>
            </p:cNvPr>
            <p:cNvSpPr/>
            <p:nvPr/>
          </p:nvSpPr>
          <p:spPr>
            <a:xfrm>
              <a:off x="7053453" y="2353047"/>
              <a:ext cx="2083379" cy="2482966"/>
            </a:xfrm>
            <a:custGeom>
              <a:avLst/>
              <a:gdLst>
                <a:gd name="connsiteX0" fmla="*/ 3887957 w 3885613"/>
                <a:gd name="connsiteY0" fmla="*/ 2418475 h 4630863"/>
                <a:gd name="connsiteX1" fmla="*/ 3862646 w 3885613"/>
                <a:gd name="connsiteY1" fmla="*/ 2353792 h 4630863"/>
                <a:gd name="connsiteX2" fmla="*/ 3808276 w 3885613"/>
                <a:gd name="connsiteY2" fmla="*/ 2298016 h 4630863"/>
                <a:gd name="connsiteX3" fmla="*/ 3755780 w 3885613"/>
                <a:gd name="connsiteY3" fmla="*/ 2255363 h 4630863"/>
                <a:gd name="connsiteX4" fmla="*/ 3775466 w 3885613"/>
                <a:gd name="connsiteY4" fmla="*/ 2189275 h 4630863"/>
                <a:gd name="connsiteX5" fmla="*/ 3706566 w 3885613"/>
                <a:gd name="connsiteY5" fmla="*/ 2130686 h 4630863"/>
                <a:gd name="connsiteX6" fmla="*/ 3637665 w 3885613"/>
                <a:gd name="connsiteY6" fmla="*/ 2192087 h 4630863"/>
                <a:gd name="connsiteX7" fmla="*/ 3602512 w 3885613"/>
                <a:gd name="connsiteY7" fmla="*/ 2185525 h 4630863"/>
                <a:gd name="connsiteX8" fmla="*/ 3337222 w 3885613"/>
                <a:gd name="connsiteY8" fmla="*/ 2069285 h 4630863"/>
                <a:gd name="connsiteX9" fmla="*/ 3072869 w 3885613"/>
                <a:gd name="connsiteY9" fmla="*/ 1954919 h 4630863"/>
                <a:gd name="connsiteX10" fmla="*/ 2972096 w 3885613"/>
                <a:gd name="connsiteY10" fmla="*/ 1772591 h 4630863"/>
                <a:gd name="connsiteX11" fmla="*/ 3040528 w 3885613"/>
                <a:gd name="connsiteY11" fmla="*/ 1670881 h 4630863"/>
                <a:gd name="connsiteX12" fmla="*/ 3175985 w 3885613"/>
                <a:gd name="connsiteY12" fmla="*/ 1543860 h 4630863"/>
                <a:gd name="connsiteX13" fmla="*/ 3335816 w 3885613"/>
                <a:gd name="connsiteY13" fmla="*/ 1280913 h 4630863"/>
                <a:gd name="connsiteX14" fmla="*/ 3395342 w 3885613"/>
                <a:gd name="connsiteY14" fmla="*/ 1065775 h 4630863"/>
                <a:gd name="connsiteX15" fmla="*/ 3404247 w 3885613"/>
                <a:gd name="connsiteY15" fmla="*/ 862354 h 4630863"/>
                <a:gd name="connsiteX16" fmla="*/ 3318005 w 3885613"/>
                <a:gd name="connsiteY16" fmla="*/ 518789 h 4630863"/>
                <a:gd name="connsiteX17" fmla="*/ 3256603 w 3885613"/>
                <a:gd name="connsiteY17" fmla="*/ 404424 h 4630863"/>
                <a:gd name="connsiteX18" fmla="*/ 3130051 w 3885613"/>
                <a:gd name="connsiteY18" fmla="*/ 255842 h 4630863"/>
                <a:gd name="connsiteX19" fmla="*/ 2848825 w 3885613"/>
                <a:gd name="connsiteY19" fmla="*/ 66952 h 4630863"/>
                <a:gd name="connsiteX20" fmla="*/ 2574160 w 3885613"/>
                <a:gd name="connsiteY20" fmla="*/ 1801 h 4630863"/>
                <a:gd name="connsiteX21" fmla="*/ 2394175 w 3885613"/>
                <a:gd name="connsiteY21" fmla="*/ 9300 h 4630863"/>
                <a:gd name="connsiteX22" fmla="*/ 2076389 w 3885613"/>
                <a:gd name="connsiteY22" fmla="*/ 119916 h 4630863"/>
                <a:gd name="connsiteX23" fmla="*/ 1872969 w 3885613"/>
                <a:gd name="connsiteY23" fmla="*/ 289121 h 4630863"/>
                <a:gd name="connsiteX24" fmla="*/ 1634395 w 3885613"/>
                <a:gd name="connsiteY24" fmla="*/ 803765 h 4630863"/>
                <a:gd name="connsiteX25" fmla="*/ 1631583 w 3885613"/>
                <a:gd name="connsiteY25" fmla="*/ 1037183 h 4630863"/>
                <a:gd name="connsiteX26" fmla="*/ 1673298 w 3885613"/>
                <a:gd name="connsiteY26" fmla="*/ 1245760 h 4630863"/>
                <a:gd name="connsiteX27" fmla="*/ 1580962 w 3885613"/>
                <a:gd name="connsiteY27" fmla="*/ 1414027 h 4630863"/>
                <a:gd name="connsiteX28" fmla="*/ 1330670 w 3885613"/>
                <a:gd name="connsiteY28" fmla="*/ 1387779 h 4630863"/>
                <a:gd name="connsiteX29" fmla="*/ 1139905 w 3885613"/>
                <a:gd name="connsiteY29" fmla="*/ 1334346 h 4630863"/>
                <a:gd name="connsiteX30" fmla="*/ 1039601 w 3885613"/>
                <a:gd name="connsiteY30" fmla="*/ 1309504 h 4630863"/>
                <a:gd name="connsiteX31" fmla="*/ 958514 w 3885613"/>
                <a:gd name="connsiteY31" fmla="*/ 1286069 h 4630863"/>
                <a:gd name="connsiteX32" fmla="*/ 980075 w 3885613"/>
                <a:gd name="connsiteY32" fmla="*/ 1182953 h 4630863"/>
                <a:gd name="connsiteX33" fmla="*/ 831024 w 3885613"/>
                <a:gd name="connsiteY33" fmla="*/ 1251853 h 4630863"/>
                <a:gd name="connsiteX34" fmla="*/ 687599 w 3885613"/>
                <a:gd name="connsiteY34" fmla="*/ 1232636 h 4630863"/>
                <a:gd name="connsiteX35" fmla="*/ 555891 w 3885613"/>
                <a:gd name="connsiteY35" fmla="*/ 1279976 h 4630863"/>
                <a:gd name="connsiteX36" fmla="*/ 499177 w 3885613"/>
                <a:gd name="connsiteY36" fmla="*/ 1572451 h 4630863"/>
                <a:gd name="connsiteX37" fmla="*/ 591044 w 3885613"/>
                <a:gd name="connsiteY37" fmla="*/ 1701347 h 4630863"/>
                <a:gd name="connsiteX38" fmla="*/ 651977 w 3885613"/>
                <a:gd name="connsiteY38" fmla="*/ 1751030 h 4630863"/>
                <a:gd name="connsiteX39" fmla="*/ 667913 w 3885613"/>
                <a:gd name="connsiteY39" fmla="*/ 1806807 h 4630863"/>
                <a:gd name="connsiteX40" fmla="*/ 684787 w 3885613"/>
                <a:gd name="connsiteY40" fmla="*/ 1860709 h 4630863"/>
                <a:gd name="connsiteX41" fmla="*/ 768686 w 3885613"/>
                <a:gd name="connsiteY41" fmla="*/ 1816650 h 4630863"/>
                <a:gd name="connsiteX42" fmla="*/ 867584 w 3885613"/>
                <a:gd name="connsiteY42" fmla="*/ 1876176 h 4630863"/>
                <a:gd name="connsiteX43" fmla="*/ 984762 w 3885613"/>
                <a:gd name="connsiteY43" fmla="*/ 1940858 h 4630863"/>
                <a:gd name="connsiteX44" fmla="*/ 1189120 w 3885613"/>
                <a:gd name="connsiteY44" fmla="*/ 2089908 h 4630863"/>
                <a:gd name="connsiteX45" fmla="*/ 1157247 w 3885613"/>
                <a:gd name="connsiteY45" fmla="*/ 2433473 h 4630863"/>
                <a:gd name="connsiteX46" fmla="*/ 906487 w 3885613"/>
                <a:gd name="connsiteY46" fmla="*/ 2919527 h 4630863"/>
                <a:gd name="connsiteX47" fmla="*/ 689942 w 3885613"/>
                <a:gd name="connsiteY47" fmla="*/ 3066233 h 4630863"/>
                <a:gd name="connsiteX48" fmla="*/ 427933 w 3885613"/>
                <a:gd name="connsiteY48" fmla="*/ 3028736 h 4630863"/>
                <a:gd name="connsiteX49" fmla="*/ 381062 w 3885613"/>
                <a:gd name="connsiteY49" fmla="*/ 2938275 h 4630863"/>
                <a:gd name="connsiteX50" fmla="*/ 304662 w 3885613"/>
                <a:gd name="connsiteY50" fmla="*/ 2957492 h 4630863"/>
                <a:gd name="connsiteX51" fmla="*/ 292944 w 3885613"/>
                <a:gd name="connsiteY51" fmla="*/ 3051703 h 4630863"/>
                <a:gd name="connsiteX52" fmla="*/ 239043 w 3885613"/>
                <a:gd name="connsiteY52" fmla="*/ 3080294 h 4630863"/>
                <a:gd name="connsiteX53" fmla="*/ 73119 w 3885613"/>
                <a:gd name="connsiteY53" fmla="*/ 3219502 h 4630863"/>
                <a:gd name="connsiteX54" fmla="*/ 0 w 3885613"/>
                <a:gd name="connsiteY54" fmla="*/ 3445420 h 4630863"/>
                <a:gd name="connsiteX55" fmla="*/ 228731 w 3885613"/>
                <a:gd name="connsiteY55" fmla="*/ 3820389 h 4630863"/>
                <a:gd name="connsiteX56" fmla="*/ 337003 w 3885613"/>
                <a:gd name="connsiteY56" fmla="*/ 3859292 h 4630863"/>
                <a:gd name="connsiteX57" fmla="*/ 367938 w 3885613"/>
                <a:gd name="connsiteY57" fmla="*/ 3873353 h 4630863"/>
                <a:gd name="connsiteX58" fmla="*/ 416215 w 3885613"/>
                <a:gd name="connsiteY58" fmla="*/ 3919287 h 4630863"/>
                <a:gd name="connsiteX59" fmla="*/ 471523 w 3885613"/>
                <a:gd name="connsiteY59" fmla="*/ 3965221 h 4630863"/>
                <a:gd name="connsiteX60" fmla="*/ 505739 w 3885613"/>
                <a:gd name="connsiteY60" fmla="*/ 3888821 h 4630863"/>
                <a:gd name="connsiteX61" fmla="*/ 591982 w 3885613"/>
                <a:gd name="connsiteY61" fmla="*/ 3888821 h 4630863"/>
                <a:gd name="connsiteX62" fmla="*/ 1108501 w 3885613"/>
                <a:gd name="connsiteY62" fmla="*/ 3770237 h 4630863"/>
                <a:gd name="connsiteX63" fmla="*/ 1316140 w 3885613"/>
                <a:gd name="connsiteY63" fmla="*/ 3641810 h 4630863"/>
                <a:gd name="connsiteX64" fmla="*/ 1526591 w 3885613"/>
                <a:gd name="connsiteY64" fmla="*/ 3563067 h 4630863"/>
                <a:gd name="connsiteX65" fmla="*/ 1775008 w 3885613"/>
                <a:gd name="connsiteY65" fmla="*/ 3685869 h 4630863"/>
                <a:gd name="connsiteX66" fmla="*/ 1826566 w 3885613"/>
                <a:gd name="connsiteY66" fmla="*/ 3791798 h 4630863"/>
                <a:gd name="connsiteX67" fmla="*/ 1870157 w 3885613"/>
                <a:gd name="connsiteY67" fmla="*/ 3915537 h 4630863"/>
                <a:gd name="connsiteX68" fmla="*/ 2045454 w 3885613"/>
                <a:gd name="connsiteY68" fmla="*/ 4238010 h 4630863"/>
                <a:gd name="connsiteX69" fmla="*/ 2054360 w 3885613"/>
                <a:gd name="connsiteY69" fmla="*/ 4245510 h 4630863"/>
                <a:gd name="connsiteX70" fmla="*/ 2154664 w 3885613"/>
                <a:gd name="connsiteY70" fmla="*/ 4355657 h 4630863"/>
                <a:gd name="connsiteX71" fmla="*/ 2314026 w 3885613"/>
                <a:gd name="connsiteY71" fmla="*/ 4484084 h 4630863"/>
                <a:gd name="connsiteX72" fmla="*/ 2366522 w 3885613"/>
                <a:gd name="connsiteY72" fmla="*/ 4611105 h 4630863"/>
                <a:gd name="connsiteX73" fmla="*/ 2518853 w 3885613"/>
                <a:gd name="connsiteY73" fmla="*/ 4584857 h 4630863"/>
                <a:gd name="connsiteX74" fmla="*/ 2560099 w 3885613"/>
                <a:gd name="connsiteY74" fmla="*/ 4605949 h 4630863"/>
                <a:gd name="connsiteX75" fmla="*/ 2730241 w 3885613"/>
                <a:gd name="connsiteY75" fmla="*/ 4630322 h 4630863"/>
                <a:gd name="connsiteX76" fmla="*/ 2927100 w 3885613"/>
                <a:gd name="connsiteY76" fmla="*/ 4548297 h 4630863"/>
                <a:gd name="connsiteX77" fmla="*/ 3037247 w 3885613"/>
                <a:gd name="connsiteY77" fmla="*/ 4410027 h 4630863"/>
                <a:gd name="connsiteX78" fmla="*/ 3078962 w 3885613"/>
                <a:gd name="connsiteY78" fmla="*/ 4257228 h 4630863"/>
                <a:gd name="connsiteX79" fmla="*/ 3028810 w 3885613"/>
                <a:gd name="connsiteY79" fmla="*/ 4031778 h 4630863"/>
                <a:gd name="connsiteX80" fmla="*/ 3059276 w 3885613"/>
                <a:gd name="connsiteY80" fmla="*/ 3991937 h 4630863"/>
                <a:gd name="connsiteX81" fmla="*/ 3070056 w 3885613"/>
                <a:gd name="connsiteY81" fmla="*/ 3902882 h 4630863"/>
                <a:gd name="connsiteX82" fmla="*/ 2953816 w 3885613"/>
                <a:gd name="connsiteY82" fmla="*/ 3903819 h 4630863"/>
                <a:gd name="connsiteX83" fmla="*/ 2863355 w 3885613"/>
                <a:gd name="connsiteY83" fmla="*/ 3862104 h 4630863"/>
                <a:gd name="connsiteX84" fmla="*/ 2721335 w 3885613"/>
                <a:gd name="connsiteY84" fmla="*/ 3788985 h 4630863"/>
                <a:gd name="connsiteX85" fmla="*/ 2590565 w 3885613"/>
                <a:gd name="connsiteY85" fmla="*/ 3599157 h 4630863"/>
                <a:gd name="connsiteX86" fmla="*/ 2605564 w 3885613"/>
                <a:gd name="connsiteY86" fmla="*/ 3344647 h 4630863"/>
                <a:gd name="connsiteX87" fmla="*/ 2695556 w 3885613"/>
                <a:gd name="connsiteY87" fmla="*/ 2904059 h 4630863"/>
                <a:gd name="connsiteX88" fmla="*/ 2799142 w 3885613"/>
                <a:gd name="connsiteY88" fmla="*/ 2710013 h 4630863"/>
                <a:gd name="connsiteX89" fmla="*/ 2971627 w 3885613"/>
                <a:gd name="connsiteY89" fmla="*/ 2648143 h 4630863"/>
                <a:gd name="connsiteX90" fmla="*/ 3131926 w 3885613"/>
                <a:gd name="connsiteY90" fmla="*/ 2667360 h 4630863"/>
                <a:gd name="connsiteX91" fmla="*/ 3299725 w 3885613"/>
                <a:gd name="connsiteY91" fmla="*/ 2690327 h 4630863"/>
                <a:gd name="connsiteX92" fmla="*/ 3463774 w 3885613"/>
                <a:gd name="connsiteY92" fmla="*/ 2711419 h 4630863"/>
                <a:gd name="connsiteX93" fmla="*/ 3508301 w 3885613"/>
                <a:gd name="connsiteY93" fmla="*/ 2717981 h 4630863"/>
                <a:gd name="connsiteX94" fmla="*/ 3529862 w 3885613"/>
                <a:gd name="connsiteY94" fmla="*/ 2757353 h 4630863"/>
                <a:gd name="connsiteX95" fmla="*/ 3582357 w 3885613"/>
                <a:gd name="connsiteY95" fmla="*/ 2793912 h 4630863"/>
                <a:gd name="connsiteX96" fmla="*/ 3625479 w 3885613"/>
                <a:gd name="connsiteY96" fmla="*/ 2759696 h 4630863"/>
                <a:gd name="connsiteX97" fmla="*/ 3631572 w 3885613"/>
                <a:gd name="connsiteY97" fmla="*/ 2721262 h 4630863"/>
                <a:gd name="connsiteX98" fmla="*/ 3686880 w 3885613"/>
                <a:gd name="connsiteY98" fmla="*/ 2710482 h 4630863"/>
                <a:gd name="connsiteX99" fmla="*/ 3744063 w 3885613"/>
                <a:gd name="connsiteY99" fmla="*/ 2697358 h 4630863"/>
                <a:gd name="connsiteX100" fmla="*/ 3842961 w 3885613"/>
                <a:gd name="connsiteY100" fmla="*/ 2605959 h 4630863"/>
                <a:gd name="connsiteX101" fmla="*/ 3887957 w 3885613"/>
                <a:gd name="connsiteY101" fmla="*/ 2497218 h 4630863"/>
                <a:gd name="connsiteX102" fmla="*/ 3887957 w 3885613"/>
                <a:gd name="connsiteY102" fmla="*/ 2418475 h 4630863"/>
                <a:gd name="connsiteX103" fmla="*/ 702129 w 3885613"/>
                <a:gd name="connsiteY103" fmla="*/ 1534486 h 4630863"/>
                <a:gd name="connsiteX104" fmla="*/ 666507 w 3885613"/>
                <a:gd name="connsiteY104" fmla="*/ 1587919 h 4630863"/>
                <a:gd name="connsiteX105" fmla="*/ 645415 w 3885613"/>
                <a:gd name="connsiteY105" fmla="*/ 1624478 h 4630863"/>
                <a:gd name="connsiteX106" fmla="*/ 607449 w 3885613"/>
                <a:gd name="connsiteY106" fmla="*/ 1579013 h 4630863"/>
                <a:gd name="connsiteX107" fmla="*/ 692755 w 3885613"/>
                <a:gd name="connsiteY107" fmla="*/ 1372780 h 4630863"/>
                <a:gd name="connsiteX108" fmla="*/ 797277 w 3885613"/>
                <a:gd name="connsiteY108" fmla="*/ 1379811 h 4630863"/>
                <a:gd name="connsiteX109" fmla="*/ 830087 w 3885613"/>
                <a:gd name="connsiteY109" fmla="*/ 1439806 h 4630863"/>
                <a:gd name="connsiteX110" fmla="*/ 778529 w 3885613"/>
                <a:gd name="connsiteY110" fmla="*/ 1509175 h 4630863"/>
                <a:gd name="connsiteX111" fmla="*/ 702129 w 3885613"/>
                <a:gd name="connsiteY111" fmla="*/ 1534486 h 4630863"/>
                <a:gd name="connsiteX112" fmla="*/ 377312 w 3885613"/>
                <a:gd name="connsiteY112" fmla="*/ 3509165 h 4630863"/>
                <a:gd name="connsiteX113" fmla="*/ 321067 w 3885613"/>
                <a:gd name="connsiteY113" fmla="*/ 3586502 h 4630863"/>
                <a:gd name="connsiteX114" fmla="*/ 290132 w 3885613"/>
                <a:gd name="connsiteY114" fmla="*/ 3732740 h 4630863"/>
                <a:gd name="connsiteX115" fmla="*/ 283570 w 3885613"/>
                <a:gd name="connsiteY115" fmla="*/ 3740708 h 4630863"/>
                <a:gd name="connsiteX116" fmla="*/ 149987 w 3885613"/>
                <a:gd name="connsiteY116" fmla="*/ 3633842 h 4630863"/>
                <a:gd name="connsiteX117" fmla="*/ 134989 w 3885613"/>
                <a:gd name="connsiteY117" fmla="*/ 3601032 h 4630863"/>
                <a:gd name="connsiteX118" fmla="*/ 120459 w 3885613"/>
                <a:gd name="connsiteY118" fmla="*/ 3483386 h 4630863"/>
                <a:gd name="connsiteX119" fmla="*/ 152331 w 3885613"/>
                <a:gd name="connsiteY119" fmla="*/ 3361521 h 4630863"/>
                <a:gd name="connsiteX120" fmla="*/ 249823 w 3885613"/>
                <a:gd name="connsiteY120" fmla="*/ 3247156 h 4630863"/>
                <a:gd name="connsiteX121" fmla="*/ 270915 w 3885613"/>
                <a:gd name="connsiteY121" fmla="*/ 3240594 h 4630863"/>
                <a:gd name="connsiteX122" fmla="*/ 296225 w 3885613"/>
                <a:gd name="connsiteY122" fmla="*/ 3361521 h 4630863"/>
                <a:gd name="connsiteX123" fmla="*/ 365595 w 3885613"/>
                <a:gd name="connsiteY123" fmla="*/ 3429015 h 4630863"/>
                <a:gd name="connsiteX124" fmla="*/ 377312 w 3885613"/>
                <a:gd name="connsiteY124" fmla="*/ 3509165 h 4630863"/>
                <a:gd name="connsiteX125" fmla="*/ 2889603 w 3885613"/>
                <a:gd name="connsiteY125" fmla="*/ 4251603 h 4630863"/>
                <a:gd name="connsiteX126" fmla="*/ 2915382 w 3885613"/>
                <a:gd name="connsiteY126" fmla="*/ 4168173 h 4630863"/>
                <a:gd name="connsiteX127" fmla="*/ 2955222 w 3885613"/>
                <a:gd name="connsiteY127" fmla="*/ 4085679 h 4630863"/>
                <a:gd name="connsiteX128" fmla="*/ 2980533 w 3885613"/>
                <a:gd name="connsiteY128" fmla="*/ 4291444 h 4630863"/>
                <a:gd name="connsiteX129" fmla="*/ 2790705 w 3885613"/>
                <a:gd name="connsiteY129" fmla="*/ 4518300 h 4630863"/>
                <a:gd name="connsiteX130" fmla="*/ 2583535 w 3885613"/>
                <a:gd name="connsiteY130" fmla="*/ 4508457 h 4630863"/>
                <a:gd name="connsiteX131" fmla="*/ 2628531 w 3885613"/>
                <a:gd name="connsiteY131" fmla="*/ 4432057 h 4630863"/>
                <a:gd name="connsiteX132" fmla="*/ 2649623 w 3885613"/>
                <a:gd name="connsiteY132" fmla="*/ 4340658 h 4630863"/>
                <a:gd name="connsiteX133" fmla="*/ 2715711 w 3885613"/>
                <a:gd name="connsiteY133" fmla="*/ 4306442 h 4630863"/>
                <a:gd name="connsiteX134" fmla="*/ 2762113 w 3885613"/>
                <a:gd name="connsiteY134" fmla="*/ 4315348 h 4630863"/>
                <a:gd name="connsiteX135" fmla="*/ 2889603 w 3885613"/>
                <a:gd name="connsiteY135" fmla="*/ 4251603 h 4630863"/>
                <a:gd name="connsiteX136" fmla="*/ 3602043 w 3885613"/>
                <a:gd name="connsiteY136" fmla="*/ 2469095 h 4630863"/>
                <a:gd name="connsiteX137" fmla="*/ 3511113 w 3885613"/>
                <a:gd name="connsiteY137" fmla="*/ 2595179 h 4630863"/>
                <a:gd name="connsiteX138" fmla="*/ 3479241 w 3885613"/>
                <a:gd name="connsiteY138" fmla="*/ 2613458 h 4630863"/>
                <a:gd name="connsiteX139" fmla="*/ 3100054 w 3885613"/>
                <a:gd name="connsiteY139" fmla="*/ 2560025 h 4630863"/>
                <a:gd name="connsiteX140" fmla="*/ 2872729 w 3885613"/>
                <a:gd name="connsiteY140" fmla="*/ 2558151 h 4630863"/>
                <a:gd name="connsiteX141" fmla="*/ 2604158 w 3885613"/>
                <a:gd name="connsiteY141" fmla="*/ 2853438 h 4630863"/>
                <a:gd name="connsiteX142" fmla="*/ 2534789 w 3885613"/>
                <a:gd name="connsiteY142" fmla="*/ 3205909 h 4630863"/>
                <a:gd name="connsiteX143" fmla="*/ 2495417 w 3885613"/>
                <a:gd name="connsiteY143" fmla="*/ 3387300 h 4630863"/>
                <a:gd name="connsiteX144" fmla="*/ 2482293 w 3885613"/>
                <a:gd name="connsiteY144" fmla="*/ 3474949 h 4630863"/>
                <a:gd name="connsiteX145" fmla="*/ 2564317 w 3885613"/>
                <a:gd name="connsiteY145" fmla="*/ 3770706 h 4630863"/>
                <a:gd name="connsiteX146" fmla="*/ 2635561 w 3885613"/>
                <a:gd name="connsiteY146" fmla="*/ 3848980 h 4630863"/>
                <a:gd name="connsiteX147" fmla="*/ 2743365 w 3885613"/>
                <a:gd name="connsiteY147" fmla="*/ 3921162 h 4630863"/>
                <a:gd name="connsiteX148" fmla="*/ 2803360 w 3885613"/>
                <a:gd name="connsiteY148" fmla="*/ 3946003 h 4630863"/>
                <a:gd name="connsiteX149" fmla="*/ 2853981 w 3885613"/>
                <a:gd name="connsiteY149" fmla="*/ 3971783 h 4630863"/>
                <a:gd name="connsiteX150" fmla="*/ 2861480 w 3885613"/>
                <a:gd name="connsiteY150" fmla="*/ 4022403 h 4630863"/>
                <a:gd name="connsiteX151" fmla="*/ 2798204 w 3885613"/>
                <a:gd name="connsiteY151" fmla="*/ 4170516 h 4630863"/>
                <a:gd name="connsiteX152" fmla="*/ 2724616 w 3885613"/>
                <a:gd name="connsiteY152" fmla="*/ 4187858 h 4630863"/>
                <a:gd name="connsiteX153" fmla="*/ 2620094 w 3885613"/>
                <a:gd name="connsiteY153" fmla="*/ 4175203 h 4630863"/>
                <a:gd name="connsiteX154" fmla="*/ 2505728 w 3885613"/>
                <a:gd name="connsiteY154" fmla="*/ 4255353 h 4630863"/>
                <a:gd name="connsiteX155" fmla="*/ 2470107 w 3885613"/>
                <a:gd name="connsiteY155" fmla="*/ 4393623 h 4630863"/>
                <a:gd name="connsiteX156" fmla="*/ 2345898 w 3885613"/>
                <a:gd name="connsiteY156" fmla="*/ 4384717 h 4630863"/>
                <a:gd name="connsiteX157" fmla="*/ 2247000 w 3885613"/>
                <a:gd name="connsiteY157" fmla="*/ 4305974 h 4630863"/>
                <a:gd name="connsiteX158" fmla="*/ 2160757 w 3885613"/>
                <a:gd name="connsiteY158" fmla="*/ 4218325 h 4630863"/>
                <a:gd name="connsiteX159" fmla="*/ 2022488 w 3885613"/>
                <a:gd name="connsiteY159" fmla="*/ 4012560 h 4630863"/>
                <a:gd name="connsiteX160" fmla="*/ 1973273 w 3885613"/>
                <a:gd name="connsiteY160" fmla="*/ 3907101 h 4630863"/>
                <a:gd name="connsiteX161" fmla="*/ 1896873 w 3885613"/>
                <a:gd name="connsiteY161" fmla="*/ 3699462 h 4630863"/>
                <a:gd name="connsiteX162" fmla="*/ 1771727 w 3885613"/>
                <a:gd name="connsiteY162" fmla="*/ 3541506 h 4630863"/>
                <a:gd name="connsiteX163" fmla="*/ 1478314 w 3885613"/>
                <a:gd name="connsiteY163" fmla="*/ 3461825 h 4630863"/>
                <a:gd name="connsiteX164" fmla="*/ 1280987 w 3885613"/>
                <a:gd name="connsiteY164" fmla="*/ 3540100 h 4630863"/>
                <a:gd name="connsiteX165" fmla="*/ 808058 w 3885613"/>
                <a:gd name="connsiteY165" fmla="*/ 3771643 h 4630863"/>
                <a:gd name="connsiteX166" fmla="*/ 600887 w 3885613"/>
                <a:gd name="connsiteY166" fmla="*/ 3790860 h 4630863"/>
                <a:gd name="connsiteX167" fmla="*/ 469180 w 3885613"/>
                <a:gd name="connsiteY167" fmla="*/ 3770706 h 4630863"/>
                <a:gd name="connsiteX168" fmla="*/ 424652 w 3885613"/>
                <a:gd name="connsiteY168" fmla="*/ 3646966 h 4630863"/>
                <a:gd name="connsiteX169" fmla="*/ 501989 w 3885613"/>
                <a:gd name="connsiteY169" fmla="*/ 3535413 h 4630863"/>
                <a:gd name="connsiteX170" fmla="*/ 501052 w 3885613"/>
                <a:gd name="connsiteY170" fmla="*/ 3404174 h 4630863"/>
                <a:gd name="connsiteX171" fmla="*/ 403560 w 3885613"/>
                <a:gd name="connsiteY171" fmla="*/ 3298714 h 4630863"/>
                <a:gd name="connsiteX172" fmla="*/ 434495 w 3885613"/>
                <a:gd name="connsiteY172" fmla="*/ 3172630 h 4630863"/>
                <a:gd name="connsiteX173" fmla="*/ 512301 w 3885613"/>
                <a:gd name="connsiteY173" fmla="*/ 3164662 h 4630863"/>
                <a:gd name="connsiteX174" fmla="*/ 938359 w 3885613"/>
                <a:gd name="connsiteY174" fmla="*/ 3045610 h 4630863"/>
                <a:gd name="connsiteX175" fmla="*/ 972575 w 3885613"/>
                <a:gd name="connsiteY175" fmla="*/ 3004832 h 4630863"/>
                <a:gd name="connsiteX176" fmla="*/ 1146467 w 3885613"/>
                <a:gd name="connsiteY176" fmla="*/ 2689390 h 4630863"/>
                <a:gd name="connsiteX177" fmla="*/ 1282393 w 3885613"/>
                <a:gd name="connsiteY177" fmla="*/ 2405819 h 4630863"/>
                <a:gd name="connsiteX178" fmla="*/ 1255208 w 3885613"/>
                <a:gd name="connsiteY178" fmla="*/ 2009290 h 4630863"/>
                <a:gd name="connsiteX179" fmla="*/ 1071942 w 3885613"/>
                <a:gd name="connsiteY179" fmla="*/ 1875707 h 4630863"/>
                <a:gd name="connsiteX180" fmla="*/ 886332 w 3885613"/>
                <a:gd name="connsiteY180" fmla="*/ 1763685 h 4630863"/>
                <a:gd name="connsiteX181" fmla="*/ 766811 w 3885613"/>
                <a:gd name="connsiteY181" fmla="*/ 1679317 h 4630863"/>
                <a:gd name="connsiteX182" fmla="*/ 827275 w 3885613"/>
                <a:gd name="connsiteY182" fmla="*/ 1626353 h 4630863"/>
                <a:gd name="connsiteX183" fmla="*/ 920080 w 3885613"/>
                <a:gd name="connsiteY183" fmla="*/ 1537767 h 4630863"/>
                <a:gd name="connsiteX184" fmla="*/ 936953 w 3885613"/>
                <a:gd name="connsiteY184" fmla="*/ 1459961 h 4630863"/>
                <a:gd name="connsiteX185" fmla="*/ 934610 w 3885613"/>
                <a:gd name="connsiteY185" fmla="*/ 1420120 h 4630863"/>
                <a:gd name="connsiteX186" fmla="*/ 1008197 w 3885613"/>
                <a:gd name="connsiteY186" fmla="*/ 1402309 h 4630863"/>
                <a:gd name="connsiteX187" fmla="*/ 1149279 w 3885613"/>
                <a:gd name="connsiteY187" fmla="*/ 1429963 h 4630863"/>
                <a:gd name="connsiteX188" fmla="*/ 1428631 w 3885613"/>
                <a:gd name="connsiteY188" fmla="*/ 1501676 h 4630863"/>
                <a:gd name="connsiteX189" fmla="*/ 1631583 w 3885613"/>
                <a:gd name="connsiteY189" fmla="*/ 1483865 h 4630863"/>
                <a:gd name="connsiteX190" fmla="*/ 1752979 w 3885613"/>
                <a:gd name="connsiteY190" fmla="*/ 1203576 h 4630863"/>
                <a:gd name="connsiteX191" fmla="*/ 1718763 w 3885613"/>
                <a:gd name="connsiteY191" fmla="*/ 1022653 h 4630863"/>
                <a:gd name="connsiteX192" fmla="*/ 1902498 w 3885613"/>
                <a:gd name="connsiteY192" fmla="*/ 390362 h 4630863"/>
                <a:gd name="connsiteX193" fmla="*/ 2163570 w 3885613"/>
                <a:gd name="connsiteY193" fmla="*/ 177099 h 4630863"/>
                <a:gd name="connsiteX194" fmla="*/ 2336524 w 3885613"/>
                <a:gd name="connsiteY194" fmla="*/ 111948 h 4630863"/>
                <a:gd name="connsiteX195" fmla="*/ 2699306 w 3885613"/>
                <a:gd name="connsiteY195" fmla="*/ 111011 h 4630863"/>
                <a:gd name="connsiteX196" fmla="*/ 2825389 w 3885613"/>
                <a:gd name="connsiteY196" fmla="*/ 152726 h 4630863"/>
                <a:gd name="connsiteX197" fmla="*/ 3096773 w 3885613"/>
                <a:gd name="connsiteY197" fmla="*/ 346772 h 4630863"/>
                <a:gd name="connsiteX198" fmla="*/ 3226606 w 3885613"/>
                <a:gd name="connsiteY198" fmla="*/ 553005 h 4630863"/>
                <a:gd name="connsiteX199" fmla="*/ 3304412 w 3885613"/>
                <a:gd name="connsiteY199" fmla="*/ 832357 h 4630863"/>
                <a:gd name="connsiteX200" fmla="*/ 3299725 w 3885613"/>
                <a:gd name="connsiteY200" fmla="*/ 1039996 h 4630863"/>
                <a:gd name="connsiteX201" fmla="*/ 3210670 w 3885613"/>
                <a:gd name="connsiteY201" fmla="*/ 1315129 h 4630863"/>
                <a:gd name="connsiteX202" fmla="*/ 2979126 w 3885613"/>
                <a:gd name="connsiteY202" fmla="*/ 1590262 h 4630863"/>
                <a:gd name="connsiteX203" fmla="*/ 2872729 w 3885613"/>
                <a:gd name="connsiteY203" fmla="*/ 1771185 h 4630863"/>
                <a:gd name="connsiteX204" fmla="*/ 2926631 w 3885613"/>
                <a:gd name="connsiteY204" fmla="*/ 1970387 h 4630863"/>
                <a:gd name="connsiteX205" fmla="*/ 3089742 w 3885613"/>
                <a:gd name="connsiteY205" fmla="*/ 2072566 h 4630863"/>
                <a:gd name="connsiteX206" fmla="*/ 3306287 w 3885613"/>
                <a:gd name="connsiteY206" fmla="*/ 2165839 h 4630863"/>
                <a:gd name="connsiteX207" fmla="*/ 3598294 w 3885613"/>
                <a:gd name="connsiteY207" fmla="*/ 2297547 h 4630863"/>
                <a:gd name="connsiteX208" fmla="*/ 3638134 w 3885613"/>
                <a:gd name="connsiteY208" fmla="*/ 2342544 h 4630863"/>
                <a:gd name="connsiteX209" fmla="*/ 3602043 w 3885613"/>
                <a:gd name="connsiteY209" fmla="*/ 2469095 h 4630863"/>
                <a:gd name="connsiteX210" fmla="*/ 3793277 w 3885613"/>
                <a:gd name="connsiteY210" fmla="*/ 2516904 h 4630863"/>
                <a:gd name="connsiteX211" fmla="*/ 3642821 w 3885613"/>
                <a:gd name="connsiteY211" fmla="*/ 2629863 h 4630863"/>
                <a:gd name="connsiteX212" fmla="*/ 3626885 w 3885613"/>
                <a:gd name="connsiteY212" fmla="*/ 2629863 h 4630863"/>
                <a:gd name="connsiteX213" fmla="*/ 3630635 w 3885613"/>
                <a:gd name="connsiteY213" fmla="*/ 2603616 h 4630863"/>
                <a:gd name="connsiteX214" fmla="*/ 3674225 w 3885613"/>
                <a:gd name="connsiteY214" fmla="*/ 2548307 h 4630863"/>
                <a:gd name="connsiteX215" fmla="*/ 3751562 w 3885613"/>
                <a:gd name="connsiteY215" fmla="*/ 2450816 h 4630863"/>
                <a:gd name="connsiteX216" fmla="*/ 3758124 w 3885613"/>
                <a:gd name="connsiteY216" fmla="*/ 2390352 h 4630863"/>
                <a:gd name="connsiteX217" fmla="*/ 3768904 w 3885613"/>
                <a:gd name="connsiteY217" fmla="*/ 2383790 h 4630863"/>
                <a:gd name="connsiteX218" fmla="*/ 3800777 w 3885613"/>
                <a:gd name="connsiteY218" fmla="*/ 2436754 h 4630863"/>
                <a:gd name="connsiteX219" fmla="*/ 3793277 w 3885613"/>
                <a:gd name="connsiteY219" fmla="*/ 2516904 h 463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3885613" h="4630863">
                  <a:moveTo>
                    <a:pt x="3887957" y="2418475"/>
                  </a:moveTo>
                  <a:cubicBezTo>
                    <a:pt x="3886551" y="2400195"/>
                    <a:pt x="3882332" y="2385665"/>
                    <a:pt x="3862646" y="2353792"/>
                  </a:cubicBezTo>
                  <a:cubicBezTo>
                    <a:pt x="3849054" y="2331763"/>
                    <a:pt x="3828431" y="2314421"/>
                    <a:pt x="3808276" y="2298016"/>
                  </a:cubicBezTo>
                  <a:cubicBezTo>
                    <a:pt x="3793746" y="2286298"/>
                    <a:pt x="3761874" y="2274112"/>
                    <a:pt x="3755780" y="2255363"/>
                  </a:cubicBezTo>
                  <a:cubicBezTo>
                    <a:pt x="3748750" y="2234271"/>
                    <a:pt x="3773123" y="2214117"/>
                    <a:pt x="3775466" y="2189275"/>
                  </a:cubicBezTo>
                  <a:cubicBezTo>
                    <a:pt x="3779216" y="2150841"/>
                    <a:pt x="3738907" y="2119437"/>
                    <a:pt x="3706566" y="2130686"/>
                  </a:cubicBezTo>
                  <a:cubicBezTo>
                    <a:pt x="3686411" y="2137717"/>
                    <a:pt x="3649852" y="2183182"/>
                    <a:pt x="3637665" y="2192087"/>
                  </a:cubicBezTo>
                  <a:cubicBezTo>
                    <a:pt x="3627354" y="2200055"/>
                    <a:pt x="3612824" y="2189744"/>
                    <a:pt x="3602512" y="2185525"/>
                  </a:cubicBezTo>
                  <a:cubicBezTo>
                    <a:pt x="3513926" y="2147560"/>
                    <a:pt x="3425339" y="2108188"/>
                    <a:pt x="3337222" y="2069285"/>
                  </a:cubicBezTo>
                  <a:cubicBezTo>
                    <a:pt x="3250042" y="2030851"/>
                    <a:pt x="3162393" y="1986792"/>
                    <a:pt x="3072869" y="1954919"/>
                  </a:cubicBezTo>
                  <a:cubicBezTo>
                    <a:pt x="2996469" y="1927734"/>
                    <a:pt x="2957097" y="1851803"/>
                    <a:pt x="2972096" y="1772591"/>
                  </a:cubicBezTo>
                  <a:cubicBezTo>
                    <a:pt x="2980533" y="1729001"/>
                    <a:pt x="3005843" y="1696660"/>
                    <a:pt x="3040528" y="1670881"/>
                  </a:cubicBezTo>
                  <a:cubicBezTo>
                    <a:pt x="3090211" y="1633852"/>
                    <a:pt x="3135207" y="1591200"/>
                    <a:pt x="3175985" y="1543860"/>
                  </a:cubicBezTo>
                  <a:cubicBezTo>
                    <a:pt x="3243948" y="1465117"/>
                    <a:pt x="3297381" y="1377468"/>
                    <a:pt x="3335816" y="1280913"/>
                  </a:cubicBezTo>
                  <a:cubicBezTo>
                    <a:pt x="3363469" y="1211075"/>
                    <a:pt x="3384093" y="1139362"/>
                    <a:pt x="3395342" y="1065775"/>
                  </a:cubicBezTo>
                  <a:cubicBezTo>
                    <a:pt x="3405653" y="998280"/>
                    <a:pt x="3409872" y="930786"/>
                    <a:pt x="3404247" y="862354"/>
                  </a:cubicBezTo>
                  <a:cubicBezTo>
                    <a:pt x="3394873" y="742833"/>
                    <a:pt x="3368625" y="627999"/>
                    <a:pt x="3318005" y="518789"/>
                  </a:cubicBezTo>
                  <a:cubicBezTo>
                    <a:pt x="3299725" y="479417"/>
                    <a:pt x="3280976" y="440514"/>
                    <a:pt x="3256603" y="404424"/>
                  </a:cubicBezTo>
                  <a:cubicBezTo>
                    <a:pt x="3215357" y="343023"/>
                    <a:pt x="3160049" y="285840"/>
                    <a:pt x="3130051" y="255842"/>
                  </a:cubicBezTo>
                  <a:cubicBezTo>
                    <a:pt x="3049902" y="175224"/>
                    <a:pt x="2954285" y="110542"/>
                    <a:pt x="2848825" y="66952"/>
                  </a:cubicBezTo>
                  <a:cubicBezTo>
                    <a:pt x="2761176" y="30392"/>
                    <a:pt x="2668371" y="9300"/>
                    <a:pt x="2574160" y="1801"/>
                  </a:cubicBezTo>
                  <a:cubicBezTo>
                    <a:pt x="2513697" y="-2886"/>
                    <a:pt x="2454170" y="2270"/>
                    <a:pt x="2394175" y="9300"/>
                  </a:cubicBezTo>
                  <a:cubicBezTo>
                    <a:pt x="2280279" y="22893"/>
                    <a:pt x="2173881" y="59921"/>
                    <a:pt x="2076389" y="119916"/>
                  </a:cubicBezTo>
                  <a:cubicBezTo>
                    <a:pt x="2000927" y="165850"/>
                    <a:pt x="1932026" y="223970"/>
                    <a:pt x="1872969" y="289121"/>
                  </a:cubicBezTo>
                  <a:cubicBezTo>
                    <a:pt x="1740324" y="435827"/>
                    <a:pt x="1661580" y="607844"/>
                    <a:pt x="1634395" y="803765"/>
                  </a:cubicBezTo>
                  <a:cubicBezTo>
                    <a:pt x="1623615" y="881103"/>
                    <a:pt x="1623146" y="959377"/>
                    <a:pt x="1631583" y="1037183"/>
                  </a:cubicBezTo>
                  <a:cubicBezTo>
                    <a:pt x="1639082" y="1107959"/>
                    <a:pt x="1670486" y="1174047"/>
                    <a:pt x="1673298" y="1245760"/>
                  </a:cubicBezTo>
                  <a:cubicBezTo>
                    <a:pt x="1675642" y="1313254"/>
                    <a:pt x="1643769" y="1384030"/>
                    <a:pt x="1580962" y="1414027"/>
                  </a:cubicBezTo>
                  <a:cubicBezTo>
                    <a:pt x="1504562" y="1450586"/>
                    <a:pt x="1406133" y="1410746"/>
                    <a:pt x="1330670" y="1387779"/>
                  </a:cubicBezTo>
                  <a:cubicBezTo>
                    <a:pt x="1268332" y="1368562"/>
                    <a:pt x="1203650" y="1350751"/>
                    <a:pt x="1139905" y="1334346"/>
                  </a:cubicBezTo>
                  <a:cubicBezTo>
                    <a:pt x="1106627" y="1325909"/>
                    <a:pt x="1072879" y="1317473"/>
                    <a:pt x="1039601" y="1309504"/>
                  </a:cubicBezTo>
                  <a:cubicBezTo>
                    <a:pt x="1033508" y="1308098"/>
                    <a:pt x="958983" y="1285600"/>
                    <a:pt x="958514" y="1286069"/>
                  </a:cubicBezTo>
                  <a:cubicBezTo>
                    <a:pt x="980075" y="1258884"/>
                    <a:pt x="1011947" y="1215294"/>
                    <a:pt x="980075" y="1182953"/>
                  </a:cubicBezTo>
                  <a:cubicBezTo>
                    <a:pt x="937891" y="1140769"/>
                    <a:pt x="870865" y="1240135"/>
                    <a:pt x="831024" y="1251853"/>
                  </a:cubicBezTo>
                  <a:cubicBezTo>
                    <a:pt x="782747" y="1265446"/>
                    <a:pt x="735407" y="1230761"/>
                    <a:pt x="687599" y="1232636"/>
                  </a:cubicBezTo>
                  <a:cubicBezTo>
                    <a:pt x="644478" y="1234511"/>
                    <a:pt x="599481" y="1242010"/>
                    <a:pt x="555891" y="1279976"/>
                  </a:cubicBezTo>
                  <a:cubicBezTo>
                    <a:pt x="469648" y="1354501"/>
                    <a:pt x="456056" y="1470741"/>
                    <a:pt x="499177" y="1572451"/>
                  </a:cubicBezTo>
                  <a:cubicBezTo>
                    <a:pt x="519800" y="1621197"/>
                    <a:pt x="551673" y="1665725"/>
                    <a:pt x="591044" y="1701347"/>
                  </a:cubicBezTo>
                  <a:cubicBezTo>
                    <a:pt x="609793" y="1718220"/>
                    <a:pt x="637447" y="1730876"/>
                    <a:pt x="651977" y="1751030"/>
                  </a:cubicBezTo>
                  <a:cubicBezTo>
                    <a:pt x="665101" y="1768841"/>
                    <a:pt x="659945" y="1788058"/>
                    <a:pt x="667913" y="1806807"/>
                  </a:cubicBezTo>
                  <a:cubicBezTo>
                    <a:pt x="675412" y="1824618"/>
                    <a:pt x="656195" y="1846178"/>
                    <a:pt x="684787" y="1860709"/>
                  </a:cubicBezTo>
                  <a:cubicBezTo>
                    <a:pt x="719471" y="1878520"/>
                    <a:pt x="734939" y="1811963"/>
                    <a:pt x="768686" y="1816650"/>
                  </a:cubicBezTo>
                  <a:cubicBezTo>
                    <a:pt x="796809" y="1820399"/>
                    <a:pt x="842273" y="1861646"/>
                    <a:pt x="867584" y="1876176"/>
                  </a:cubicBezTo>
                  <a:cubicBezTo>
                    <a:pt x="906487" y="1898205"/>
                    <a:pt x="945390" y="1919766"/>
                    <a:pt x="984762" y="1940858"/>
                  </a:cubicBezTo>
                  <a:cubicBezTo>
                    <a:pt x="1060693" y="1981167"/>
                    <a:pt x="1141311" y="2014446"/>
                    <a:pt x="1189120" y="2089908"/>
                  </a:cubicBezTo>
                  <a:cubicBezTo>
                    <a:pt x="1261770" y="2204274"/>
                    <a:pt x="1208805" y="2323795"/>
                    <a:pt x="1157247" y="2433473"/>
                  </a:cubicBezTo>
                  <a:cubicBezTo>
                    <a:pt x="1079441" y="2598460"/>
                    <a:pt x="1005385" y="2765789"/>
                    <a:pt x="906487" y="2919527"/>
                  </a:cubicBezTo>
                  <a:cubicBezTo>
                    <a:pt x="857272" y="2995926"/>
                    <a:pt x="778529" y="3047485"/>
                    <a:pt x="689942" y="3066233"/>
                  </a:cubicBezTo>
                  <a:cubicBezTo>
                    <a:pt x="615886" y="3082169"/>
                    <a:pt x="487459" y="3085919"/>
                    <a:pt x="427933" y="3028736"/>
                  </a:cubicBezTo>
                  <a:cubicBezTo>
                    <a:pt x="413872" y="3015144"/>
                    <a:pt x="399342" y="2946243"/>
                    <a:pt x="381062" y="2938275"/>
                  </a:cubicBezTo>
                  <a:cubicBezTo>
                    <a:pt x="353408" y="2926089"/>
                    <a:pt x="323411" y="2934525"/>
                    <a:pt x="304662" y="2957492"/>
                  </a:cubicBezTo>
                  <a:cubicBezTo>
                    <a:pt x="292476" y="2972491"/>
                    <a:pt x="296225" y="3035767"/>
                    <a:pt x="292944" y="3051703"/>
                  </a:cubicBezTo>
                  <a:cubicBezTo>
                    <a:pt x="289195" y="3069514"/>
                    <a:pt x="253573" y="3073733"/>
                    <a:pt x="239043" y="3080294"/>
                  </a:cubicBezTo>
                  <a:cubicBezTo>
                    <a:pt x="171548" y="3109823"/>
                    <a:pt x="115303" y="3159038"/>
                    <a:pt x="73119" y="3219502"/>
                  </a:cubicBezTo>
                  <a:cubicBezTo>
                    <a:pt x="25310" y="3287465"/>
                    <a:pt x="469" y="3362458"/>
                    <a:pt x="0" y="3445420"/>
                  </a:cubicBezTo>
                  <a:cubicBezTo>
                    <a:pt x="937" y="3608063"/>
                    <a:pt x="84368" y="3746801"/>
                    <a:pt x="228731" y="3820389"/>
                  </a:cubicBezTo>
                  <a:cubicBezTo>
                    <a:pt x="262947" y="3837731"/>
                    <a:pt x="299506" y="3850855"/>
                    <a:pt x="337003" y="3859292"/>
                  </a:cubicBezTo>
                  <a:cubicBezTo>
                    <a:pt x="353408" y="3863042"/>
                    <a:pt x="354345" y="3863510"/>
                    <a:pt x="367938" y="3873353"/>
                  </a:cubicBezTo>
                  <a:cubicBezTo>
                    <a:pt x="381999" y="3883665"/>
                    <a:pt x="404966" y="3905694"/>
                    <a:pt x="416215" y="3919287"/>
                  </a:cubicBezTo>
                  <a:cubicBezTo>
                    <a:pt x="443401" y="3952097"/>
                    <a:pt x="436370" y="3966158"/>
                    <a:pt x="471523" y="3965221"/>
                  </a:cubicBezTo>
                  <a:cubicBezTo>
                    <a:pt x="516519" y="3963814"/>
                    <a:pt x="507145" y="3900538"/>
                    <a:pt x="505739" y="3888821"/>
                  </a:cubicBezTo>
                  <a:cubicBezTo>
                    <a:pt x="501989" y="3863979"/>
                    <a:pt x="576046" y="3887883"/>
                    <a:pt x="591982" y="3888821"/>
                  </a:cubicBezTo>
                  <a:cubicBezTo>
                    <a:pt x="772436" y="3902882"/>
                    <a:pt x="949608" y="3852730"/>
                    <a:pt x="1108501" y="3770237"/>
                  </a:cubicBezTo>
                  <a:cubicBezTo>
                    <a:pt x="1180683" y="3732740"/>
                    <a:pt x="1251458" y="3691025"/>
                    <a:pt x="1316140" y="3641810"/>
                  </a:cubicBezTo>
                  <a:cubicBezTo>
                    <a:pt x="1378948" y="3594002"/>
                    <a:pt x="1445973" y="3562129"/>
                    <a:pt x="1526591" y="3563067"/>
                  </a:cubicBezTo>
                  <a:cubicBezTo>
                    <a:pt x="1626427" y="3564004"/>
                    <a:pt x="1709857" y="3613219"/>
                    <a:pt x="1775008" y="3685869"/>
                  </a:cubicBezTo>
                  <a:cubicBezTo>
                    <a:pt x="1802662" y="3716804"/>
                    <a:pt x="1814849" y="3753363"/>
                    <a:pt x="1826566" y="3791798"/>
                  </a:cubicBezTo>
                  <a:cubicBezTo>
                    <a:pt x="1839690" y="3833513"/>
                    <a:pt x="1854220" y="3874759"/>
                    <a:pt x="1870157" y="3915537"/>
                  </a:cubicBezTo>
                  <a:cubicBezTo>
                    <a:pt x="1915153" y="4029434"/>
                    <a:pt x="1971867" y="4140519"/>
                    <a:pt x="2045454" y="4238010"/>
                  </a:cubicBezTo>
                  <a:cubicBezTo>
                    <a:pt x="2049204" y="4239885"/>
                    <a:pt x="2051548" y="4242698"/>
                    <a:pt x="2054360" y="4245510"/>
                  </a:cubicBezTo>
                  <a:cubicBezTo>
                    <a:pt x="2085295" y="4284882"/>
                    <a:pt x="2119511" y="4320972"/>
                    <a:pt x="2154664" y="4355657"/>
                  </a:cubicBezTo>
                  <a:cubicBezTo>
                    <a:pt x="2172006" y="4372999"/>
                    <a:pt x="2292465" y="4472366"/>
                    <a:pt x="2314026" y="4484084"/>
                  </a:cubicBezTo>
                  <a:cubicBezTo>
                    <a:pt x="2371677" y="4515956"/>
                    <a:pt x="2310276" y="4590950"/>
                    <a:pt x="2366522" y="4611105"/>
                  </a:cubicBezTo>
                  <a:cubicBezTo>
                    <a:pt x="2418080" y="4629853"/>
                    <a:pt x="2469638" y="4559077"/>
                    <a:pt x="2518853" y="4584857"/>
                  </a:cubicBezTo>
                  <a:cubicBezTo>
                    <a:pt x="2554474" y="4603605"/>
                    <a:pt x="2523071" y="4589544"/>
                    <a:pt x="2560099" y="4605949"/>
                  </a:cubicBezTo>
                  <a:cubicBezTo>
                    <a:pt x="2624781" y="4635009"/>
                    <a:pt x="2660403" y="4637821"/>
                    <a:pt x="2730241" y="4630322"/>
                  </a:cubicBezTo>
                  <a:cubicBezTo>
                    <a:pt x="2803829" y="4622353"/>
                    <a:pt x="2869448" y="4593762"/>
                    <a:pt x="2927100" y="4548297"/>
                  </a:cubicBezTo>
                  <a:cubicBezTo>
                    <a:pt x="2974439" y="4510800"/>
                    <a:pt x="3010062" y="4463929"/>
                    <a:pt x="3037247" y="4410027"/>
                  </a:cubicBezTo>
                  <a:cubicBezTo>
                    <a:pt x="3061620" y="4361750"/>
                    <a:pt x="3075212" y="4310661"/>
                    <a:pt x="3078962" y="4257228"/>
                  </a:cubicBezTo>
                  <a:cubicBezTo>
                    <a:pt x="3084118" y="4184577"/>
                    <a:pt x="3057401" y="4098335"/>
                    <a:pt x="3028810" y="4031778"/>
                  </a:cubicBezTo>
                  <a:cubicBezTo>
                    <a:pt x="3022248" y="4016779"/>
                    <a:pt x="3050839" y="4002249"/>
                    <a:pt x="3059276" y="3991937"/>
                  </a:cubicBezTo>
                  <a:cubicBezTo>
                    <a:pt x="3078025" y="3968502"/>
                    <a:pt x="3084118" y="3921162"/>
                    <a:pt x="3070056" y="3902882"/>
                  </a:cubicBezTo>
                  <a:cubicBezTo>
                    <a:pt x="3035841" y="3858354"/>
                    <a:pt x="2978658" y="3914131"/>
                    <a:pt x="2953816" y="3903819"/>
                  </a:cubicBezTo>
                  <a:cubicBezTo>
                    <a:pt x="2930849" y="3894445"/>
                    <a:pt x="2884916" y="3874291"/>
                    <a:pt x="2863355" y="3862104"/>
                  </a:cubicBezTo>
                  <a:cubicBezTo>
                    <a:pt x="2817890" y="3836325"/>
                    <a:pt x="2762582" y="3821326"/>
                    <a:pt x="2721335" y="3788985"/>
                  </a:cubicBezTo>
                  <a:cubicBezTo>
                    <a:pt x="2660872" y="3741177"/>
                    <a:pt x="2612595" y="3673214"/>
                    <a:pt x="2590565" y="3599157"/>
                  </a:cubicBezTo>
                  <a:cubicBezTo>
                    <a:pt x="2565255" y="3514789"/>
                    <a:pt x="2590096" y="3429015"/>
                    <a:pt x="2605564" y="3344647"/>
                  </a:cubicBezTo>
                  <a:cubicBezTo>
                    <a:pt x="2633218" y="3197003"/>
                    <a:pt x="2671184" y="3052172"/>
                    <a:pt x="2695556" y="2904059"/>
                  </a:cubicBezTo>
                  <a:cubicBezTo>
                    <a:pt x="2708212" y="2827190"/>
                    <a:pt x="2738209" y="2760634"/>
                    <a:pt x="2799142" y="2710013"/>
                  </a:cubicBezTo>
                  <a:cubicBezTo>
                    <a:pt x="2848356" y="2669235"/>
                    <a:pt x="2907883" y="2648612"/>
                    <a:pt x="2971627" y="2648143"/>
                  </a:cubicBezTo>
                  <a:cubicBezTo>
                    <a:pt x="3025998" y="2647674"/>
                    <a:pt x="3078493" y="2663611"/>
                    <a:pt x="3131926" y="2667360"/>
                  </a:cubicBezTo>
                  <a:cubicBezTo>
                    <a:pt x="3188172" y="2671579"/>
                    <a:pt x="3243479" y="2683296"/>
                    <a:pt x="3299725" y="2690327"/>
                  </a:cubicBezTo>
                  <a:cubicBezTo>
                    <a:pt x="3354095" y="2698295"/>
                    <a:pt x="3408934" y="2705794"/>
                    <a:pt x="3463774" y="2711419"/>
                  </a:cubicBezTo>
                  <a:cubicBezTo>
                    <a:pt x="3476429" y="2712825"/>
                    <a:pt x="3497052" y="2710482"/>
                    <a:pt x="3508301" y="2717981"/>
                  </a:cubicBezTo>
                  <a:cubicBezTo>
                    <a:pt x="3522362" y="2726886"/>
                    <a:pt x="3521425" y="2743291"/>
                    <a:pt x="3529862" y="2757353"/>
                  </a:cubicBezTo>
                  <a:cubicBezTo>
                    <a:pt x="3538767" y="2771883"/>
                    <a:pt x="3565953" y="2794381"/>
                    <a:pt x="3582357" y="2793912"/>
                  </a:cubicBezTo>
                  <a:cubicBezTo>
                    <a:pt x="3602981" y="2793443"/>
                    <a:pt x="3619386" y="2781726"/>
                    <a:pt x="3625479" y="2759696"/>
                  </a:cubicBezTo>
                  <a:cubicBezTo>
                    <a:pt x="3628760" y="2747041"/>
                    <a:pt x="3624073" y="2729230"/>
                    <a:pt x="3631572" y="2721262"/>
                  </a:cubicBezTo>
                  <a:cubicBezTo>
                    <a:pt x="3639072" y="2713294"/>
                    <a:pt x="3664382" y="2712356"/>
                    <a:pt x="3686880" y="2710482"/>
                  </a:cubicBezTo>
                  <a:cubicBezTo>
                    <a:pt x="3703754" y="2709076"/>
                    <a:pt x="3728127" y="2703451"/>
                    <a:pt x="3744063" y="2697358"/>
                  </a:cubicBezTo>
                  <a:cubicBezTo>
                    <a:pt x="3784841" y="2680484"/>
                    <a:pt x="3817650" y="2641581"/>
                    <a:pt x="3842961" y="2605959"/>
                  </a:cubicBezTo>
                  <a:cubicBezTo>
                    <a:pt x="3864521" y="2576430"/>
                    <a:pt x="3882332" y="2532840"/>
                    <a:pt x="3887957" y="2497218"/>
                  </a:cubicBezTo>
                  <a:cubicBezTo>
                    <a:pt x="3890769" y="2485500"/>
                    <a:pt x="3889832" y="2441910"/>
                    <a:pt x="3887957" y="2418475"/>
                  </a:cubicBezTo>
                  <a:close/>
                  <a:moveTo>
                    <a:pt x="702129" y="1534486"/>
                  </a:moveTo>
                  <a:cubicBezTo>
                    <a:pt x="702129" y="1534486"/>
                    <a:pt x="672131" y="1574795"/>
                    <a:pt x="666507" y="1587919"/>
                  </a:cubicBezTo>
                  <a:cubicBezTo>
                    <a:pt x="660414" y="1601980"/>
                    <a:pt x="656195" y="1620729"/>
                    <a:pt x="645415" y="1624478"/>
                  </a:cubicBezTo>
                  <a:cubicBezTo>
                    <a:pt x="635572" y="1627759"/>
                    <a:pt x="612136" y="1586044"/>
                    <a:pt x="607449" y="1579013"/>
                  </a:cubicBezTo>
                  <a:cubicBezTo>
                    <a:pt x="562922" y="1510582"/>
                    <a:pt x="598544" y="1397153"/>
                    <a:pt x="692755" y="1372780"/>
                  </a:cubicBezTo>
                  <a:cubicBezTo>
                    <a:pt x="734001" y="1362000"/>
                    <a:pt x="759780" y="1359657"/>
                    <a:pt x="797277" y="1379811"/>
                  </a:cubicBezTo>
                  <a:cubicBezTo>
                    <a:pt x="821182" y="1392466"/>
                    <a:pt x="833368" y="1418714"/>
                    <a:pt x="830087" y="1439806"/>
                  </a:cubicBezTo>
                  <a:cubicBezTo>
                    <a:pt x="825400" y="1471210"/>
                    <a:pt x="808526" y="1496989"/>
                    <a:pt x="778529" y="1509175"/>
                  </a:cubicBezTo>
                  <a:cubicBezTo>
                    <a:pt x="752750" y="1519018"/>
                    <a:pt x="724627" y="1518081"/>
                    <a:pt x="702129" y="1534486"/>
                  </a:cubicBezTo>
                  <a:close/>
                  <a:moveTo>
                    <a:pt x="377312" y="3509165"/>
                  </a:moveTo>
                  <a:cubicBezTo>
                    <a:pt x="358564" y="3534944"/>
                    <a:pt x="337941" y="3559317"/>
                    <a:pt x="321067" y="3586502"/>
                  </a:cubicBezTo>
                  <a:cubicBezTo>
                    <a:pt x="292476" y="3631499"/>
                    <a:pt x="281227" y="3679776"/>
                    <a:pt x="290132" y="3732740"/>
                  </a:cubicBezTo>
                  <a:cubicBezTo>
                    <a:pt x="291069" y="3737896"/>
                    <a:pt x="294350" y="3744927"/>
                    <a:pt x="283570" y="3740708"/>
                  </a:cubicBezTo>
                  <a:cubicBezTo>
                    <a:pt x="228262" y="3718679"/>
                    <a:pt x="183266" y="3683525"/>
                    <a:pt x="149987" y="3633842"/>
                  </a:cubicBezTo>
                  <a:cubicBezTo>
                    <a:pt x="147175" y="3621655"/>
                    <a:pt x="139207" y="3612281"/>
                    <a:pt x="134989" y="3601032"/>
                  </a:cubicBezTo>
                  <a:cubicBezTo>
                    <a:pt x="119990" y="3563067"/>
                    <a:pt x="118115" y="3523226"/>
                    <a:pt x="120459" y="3483386"/>
                  </a:cubicBezTo>
                  <a:cubicBezTo>
                    <a:pt x="123271" y="3440733"/>
                    <a:pt x="133114" y="3399955"/>
                    <a:pt x="152331" y="3361521"/>
                  </a:cubicBezTo>
                  <a:cubicBezTo>
                    <a:pt x="175298" y="3315119"/>
                    <a:pt x="207639" y="3277153"/>
                    <a:pt x="249823" y="3247156"/>
                  </a:cubicBezTo>
                  <a:cubicBezTo>
                    <a:pt x="255916" y="3242937"/>
                    <a:pt x="261541" y="3235906"/>
                    <a:pt x="270915" y="3240594"/>
                  </a:cubicBezTo>
                  <a:cubicBezTo>
                    <a:pt x="263884" y="3284184"/>
                    <a:pt x="270446" y="3324962"/>
                    <a:pt x="296225" y="3361521"/>
                  </a:cubicBezTo>
                  <a:cubicBezTo>
                    <a:pt x="314974" y="3388237"/>
                    <a:pt x="340284" y="3408861"/>
                    <a:pt x="365595" y="3429015"/>
                  </a:cubicBezTo>
                  <a:cubicBezTo>
                    <a:pt x="404029" y="3459013"/>
                    <a:pt x="406372" y="3469324"/>
                    <a:pt x="377312" y="3509165"/>
                  </a:cubicBezTo>
                  <a:close/>
                  <a:moveTo>
                    <a:pt x="2889603" y="4251603"/>
                  </a:moveTo>
                  <a:cubicBezTo>
                    <a:pt x="2903664" y="4225355"/>
                    <a:pt x="2910226" y="4197233"/>
                    <a:pt x="2915382" y="4168173"/>
                  </a:cubicBezTo>
                  <a:cubicBezTo>
                    <a:pt x="2916788" y="4159736"/>
                    <a:pt x="2943036" y="4088960"/>
                    <a:pt x="2955222" y="4085679"/>
                  </a:cubicBezTo>
                  <a:cubicBezTo>
                    <a:pt x="2995063" y="4178953"/>
                    <a:pt x="2989907" y="4249260"/>
                    <a:pt x="2980533" y="4291444"/>
                  </a:cubicBezTo>
                  <a:cubicBezTo>
                    <a:pt x="2956160" y="4399247"/>
                    <a:pt x="2893821" y="4476584"/>
                    <a:pt x="2790705" y="4518300"/>
                  </a:cubicBezTo>
                  <a:cubicBezTo>
                    <a:pt x="2737740" y="4539860"/>
                    <a:pt x="2639780" y="4522987"/>
                    <a:pt x="2583535" y="4508457"/>
                  </a:cubicBezTo>
                  <a:cubicBezTo>
                    <a:pt x="2583535" y="4504238"/>
                    <a:pt x="2621031" y="4463929"/>
                    <a:pt x="2628531" y="4432057"/>
                  </a:cubicBezTo>
                  <a:cubicBezTo>
                    <a:pt x="2633687" y="4410027"/>
                    <a:pt x="2645873" y="4348158"/>
                    <a:pt x="2649623" y="4340658"/>
                  </a:cubicBezTo>
                  <a:cubicBezTo>
                    <a:pt x="2656653" y="4326597"/>
                    <a:pt x="2671652" y="4301286"/>
                    <a:pt x="2715711" y="4306442"/>
                  </a:cubicBezTo>
                  <a:cubicBezTo>
                    <a:pt x="2731179" y="4308317"/>
                    <a:pt x="2746646" y="4313004"/>
                    <a:pt x="2762113" y="4315348"/>
                  </a:cubicBezTo>
                  <a:cubicBezTo>
                    <a:pt x="2821640" y="4325191"/>
                    <a:pt x="2861012" y="4305036"/>
                    <a:pt x="2889603" y="4251603"/>
                  </a:cubicBezTo>
                  <a:close/>
                  <a:moveTo>
                    <a:pt x="3602043" y="2469095"/>
                  </a:moveTo>
                  <a:cubicBezTo>
                    <a:pt x="3557984" y="2499562"/>
                    <a:pt x="3525175" y="2541277"/>
                    <a:pt x="3511113" y="2595179"/>
                  </a:cubicBezTo>
                  <a:cubicBezTo>
                    <a:pt x="3506426" y="2613458"/>
                    <a:pt x="3496583" y="2615802"/>
                    <a:pt x="3479241" y="2613458"/>
                  </a:cubicBezTo>
                  <a:cubicBezTo>
                    <a:pt x="3353158" y="2596585"/>
                    <a:pt x="3224731" y="2583930"/>
                    <a:pt x="3100054" y="2560025"/>
                  </a:cubicBezTo>
                  <a:cubicBezTo>
                    <a:pt x="3025998" y="2546433"/>
                    <a:pt x="2945848" y="2535652"/>
                    <a:pt x="2872729" y="2558151"/>
                  </a:cubicBezTo>
                  <a:cubicBezTo>
                    <a:pt x="2737740" y="2599397"/>
                    <a:pt x="2633687" y="2715637"/>
                    <a:pt x="2604158" y="2853438"/>
                  </a:cubicBezTo>
                  <a:cubicBezTo>
                    <a:pt x="2579316" y="2970616"/>
                    <a:pt x="2559630" y="3088731"/>
                    <a:pt x="2534789" y="3205909"/>
                  </a:cubicBezTo>
                  <a:cubicBezTo>
                    <a:pt x="2522133" y="3266373"/>
                    <a:pt x="2506197" y="3326368"/>
                    <a:pt x="2495417" y="3387300"/>
                  </a:cubicBezTo>
                  <a:cubicBezTo>
                    <a:pt x="2490261" y="3416360"/>
                    <a:pt x="2485105" y="3445889"/>
                    <a:pt x="2482293" y="3474949"/>
                  </a:cubicBezTo>
                  <a:cubicBezTo>
                    <a:pt x="2473388" y="3579471"/>
                    <a:pt x="2502448" y="3685400"/>
                    <a:pt x="2564317" y="3770706"/>
                  </a:cubicBezTo>
                  <a:cubicBezTo>
                    <a:pt x="2584941" y="3799297"/>
                    <a:pt x="2609314" y="3825545"/>
                    <a:pt x="2635561" y="3848980"/>
                  </a:cubicBezTo>
                  <a:cubicBezTo>
                    <a:pt x="2667903" y="3877572"/>
                    <a:pt x="2704462" y="3901945"/>
                    <a:pt x="2743365" y="3921162"/>
                  </a:cubicBezTo>
                  <a:cubicBezTo>
                    <a:pt x="2762582" y="3931005"/>
                    <a:pt x="2782737" y="3938973"/>
                    <a:pt x="2803360" y="3946003"/>
                  </a:cubicBezTo>
                  <a:cubicBezTo>
                    <a:pt x="2816953" y="3950691"/>
                    <a:pt x="2846013" y="3958659"/>
                    <a:pt x="2853981" y="3971783"/>
                  </a:cubicBezTo>
                  <a:cubicBezTo>
                    <a:pt x="2861012" y="3983500"/>
                    <a:pt x="2866167" y="4011623"/>
                    <a:pt x="2861480" y="4022403"/>
                  </a:cubicBezTo>
                  <a:cubicBezTo>
                    <a:pt x="2854449" y="4037871"/>
                    <a:pt x="2802891" y="4091773"/>
                    <a:pt x="2798204" y="4170516"/>
                  </a:cubicBezTo>
                  <a:cubicBezTo>
                    <a:pt x="2796798" y="4195358"/>
                    <a:pt x="2752739" y="4190202"/>
                    <a:pt x="2724616" y="4187858"/>
                  </a:cubicBezTo>
                  <a:cubicBezTo>
                    <a:pt x="2687588" y="4185046"/>
                    <a:pt x="2658059" y="4169110"/>
                    <a:pt x="2620094" y="4175203"/>
                  </a:cubicBezTo>
                  <a:cubicBezTo>
                    <a:pt x="2571817" y="4183171"/>
                    <a:pt x="2530101" y="4213169"/>
                    <a:pt x="2505728" y="4255353"/>
                  </a:cubicBezTo>
                  <a:cubicBezTo>
                    <a:pt x="2481824" y="4296599"/>
                    <a:pt x="2481356" y="4348158"/>
                    <a:pt x="2470107" y="4393623"/>
                  </a:cubicBezTo>
                  <a:cubicBezTo>
                    <a:pt x="2459326" y="4436744"/>
                    <a:pt x="2369802" y="4398779"/>
                    <a:pt x="2345898" y="4384717"/>
                  </a:cubicBezTo>
                  <a:cubicBezTo>
                    <a:pt x="2308870" y="4363625"/>
                    <a:pt x="2280279" y="4332222"/>
                    <a:pt x="2247000" y="4305974"/>
                  </a:cubicBezTo>
                  <a:cubicBezTo>
                    <a:pt x="2215128" y="4281132"/>
                    <a:pt x="2187005" y="4249260"/>
                    <a:pt x="2160757" y="4218325"/>
                  </a:cubicBezTo>
                  <a:cubicBezTo>
                    <a:pt x="2106856" y="4155517"/>
                    <a:pt x="2060922" y="4085679"/>
                    <a:pt x="2022488" y="4012560"/>
                  </a:cubicBezTo>
                  <a:cubicBezTo>
                    <a:pt x="2004677" y="3978345"/>
                    <a:pt x="1988272" y="3943191"/>
                    <a:pt x="1973273" y="3907101"/>
                  </a:cubicBezTo>
                  <a:cubicBezTo>
                    <a:pt x="1945150" y="3838669"/>
                    <a:pt x="1927339" y="3766956"/>
                    <a:pt x="1896873" y="3699462"/>
                  </a:cubicBezTo>
                  <a:cubicBezTo>
                    <a:pt x="1868750" y="3637123"/>
                    <a:pt x="1827035" y="3582753"/>
                    <a:pt x="1771727" y="3541506"/>
                  </a:cubicBezTo>
                  <a:cubicBezTo>
                    <a:pt x="1684547" y="3476355"/>
                    <a:pt x="1586118" y="3450576"/>
                    <a:pt x="1478314" y="3461825"/>
                  </a:cubicBezTo>
                  <a:cubicBezTo>
                    <a:pt x="1405664" y="3469324"/>
                    <a:pt x="1339576" y="3495104"/>
                    <a:pt x="1280987" y="3540100"/>
                  </a:cubicBezTo>
                  <a:cubicBezTo>
                    <a:pt x="1141311" y="3646966"/>
                    <a:pt x="980543" y="3733209"/>
                    <a:pt x="808058" y="3771643"/>
                  </a:cubicBezTo>
                  <a:cubicBezTo>
                    <a:pt x="740095" y="3786642"/>
                    <a:pt x="670725" y="3794141"/>
                    <a:pt x="600887" y="3790860"/>
                  </a:cubicBezTo>
                  <a:cubicBezTo>
                    <a:pt x="557297" y="3788985"/>
                    <a:pt x="509957" y="3788517"/>
                    <a:pt x="469180" y="3770706"/>
                  </a:cubicBezTo>
                  <a:cubicBezTo>
                    <a:pt x="417153" y="3748207"/>
                    <a:pt x="391374" y="3698056"/>
                    <a:pt x="424652" y="3646966"/>
                  </a:cubicBezTo>
                  <a:cubicBezTo>
                    <a:pt x="449494" y="3609000"/>
                    <a:pt x="481366" y="3576191"/>
                    <a:pt x="501989" y="3535413"/>
                  </a:cubicBezTo>
                  <a:cubicBezTo>
                    <a:pt x="522613" y="3494166"/>
                    <a:pt x="520738" y="3445889"/>
                    <a:pt x="501052" y="3404174"/>
                  </a:cubicBezTo>
                  <a:cubicBezTo>
                    <a:pt x="479491" y="3358709"/>
                    <a:pt x="439182" y="3332930"/>
                    <a:pt x="403560" y="3298714"/>
                  </a:cubicBezTo>
                  <a:cubicBezTo>
                    <a:pt x="367469" y="3264029"/>
                    <a:pt x="413403" y="3204972"/>
                    <a:pt x="434495" y="3172630"/>
                  </a:cubicBezTo>
                  <a:cubicBezTo>
                    <a:pt x="454650" y="3142164"/>
                    <a:pt x="482772" y="3159038"/>
                    <a:pt x="512301" y="3164662"/>
                  </a:cubicBezTo>
                  <a:cubicBezTo>
                    <a:pt x="669788" y="3192785"/>
                    <a:pt x="824462" y="3163725"/>
                    <a:pt x="938359" y="3045610"/>
                  </a:cubicBezTo>
                  <a:cubicBezTo>
                    <a:pt x="950546" y="3032955"/>
                    <a:pt x="962264" y="3019362"/>
                    <a:pt x="972575" y="3004832"/>
                  </a:cubicBezTo>
                  <a:cubicBezTo>
                    <a:pt x="1043351" y="2908746"/>
                    <a:pt x="1094440" y="2796256"/>
                    <a:pt x="1146467" y="2689390"/>
                  </a:cubicBezTo>
                  <a:cubicBezTo>
                    <a:pt x="1192401" y="2595179"/>
                    <a:pt x="1236928" y="2500499"/>
                    <a:pt x="1282393" y="2405819"/>
                  </a:cubicBezTo>
                  <a:cubicBezTo>
                    <a:pt x="1344732" y="2276455"/>
                    <a:pt x="1331608" y="2128811"/>
                    <a:pt x="1255208" y="2009290"/>
                  </a:cubicBezTo>
                  <a:cubicBezTo>
                    <a:pt x="1214430" y="1945077"/>
                    <a:pt x="1135686" y="1914142"/>
                    <a:pt x="1071942" y="1875707"/>
                  </a:cubicBezTo>
                  <a:cubicBezTo>
                    <a:pt x="1010072" y="1838679"/>
                    <a:pt x="948202" y="1801182"/>
                    <a:pt x="886332" y="1763685"/>
                  </a:cubicBezTo>
                  <a:cubicBezTo>
                    <a:pt x="855397" y="1744937"/>
                    <a:pt x="770561" y="1723845"/>
                    <a:pt x="766811" y="1679317"/>
                  </a:cubicBezTo>
                  <a:cubicBezTo>
                    <a:pt x="763999" y="1646976"/>
                    <a:pt x="805714" y="1638071"/>
                    <a:pt x="827275" y="1626353"/>
                  </a:cubicBezTo>
                  <a:cubicBezTo>
                    <a:pt x="865240" y="1605261"/>
                    <a:pt x="900862" y="1577607"/>
                    <a:pt x="920080" y="1537767"/>
                  </a:cubicBezTo>
                  <a:cubicBezTo>
                    <a:pt x="932266" y="1512925"/>
                    <a:pt x="936016" y="1487146"/>
                    <a:pt x="936953" y="1459961"/>
                  </a:cubicBezTo>
                  <a:cubicBezTo>
                    <a:pt x="937422" y="1446837"/>
                    <a:pt x="934610" y="1433713"/>
                    <a:pt x="934610" y="1420120"/>
                  </a:cubicBezTo>
                  <a:cubicBezTo>
                    <a:pt x="935078" y="1378874"/>
                    <a:pt x="983824" y="1397622"/>
                    <a:pt x="1008197" y="1402309"/>
                  </a:cubicBezTo>
                  <a:cubicBezTo>
                    <a:pt x="1055068" y="1411215"/>
                    <a:pt x="1102408" y="1419652"/>
                    <a:pt x="1149279" y="1429963"/>
                  </a:cubicBezTo>
                  <a:cubicBezTo>
                    <a:pt x="1243021" y="1451055"/>
                    <a:pt x="1335826" y="1476366"/>
                    <a:pt x="1428631" y="1501676"/>
                  </a:cubicBezTo>
                  <a:cubicBezTo>
                    <a:pt x="1499406" y="1520893"/>
                    <a:pt x="1565963" y="1520893"/>
                    <a:pt x="1631583" y="1483865"/>
                  </a:cubicBezTo>
                  <a:cubicBezTo>
                    <a:pt x="1729075" y="1429026"/>
                    <a:pt x="1784851" y="1313254"/>
                    <a:pt x="1752979" y="1203576"/>
                  </a:cubicBezTo>
                  <a:cubicBezTo>
                    <a:pt x="1735636" y="1144518"/>
                    <a:pt x="1724387" y="1083586"/>
                    <a:pt x="1718763" y="1022653"/>
                  </a:cubicBezTo>
                  <a:cubicBezTo>
                    <a:pt x="1698140" y="795329"/>
                    <a:pt x="1759072" y="569410"/>
                    <a:pt x="1902498" y="390362"/>
                  </a:cubicBezTo>
                  <a:cubicBezTo>
                    <a:pt x="1973742" y="301307"/>
                    <a:pt x="2061859" y="229594"/>
                    <a:pt x="2163570" y="177099"/>
                  </a:cubicBezTo>
                  <a:cubicBezTo>
                    <a:pt x="2218409" y="148507"/>
                    <a:pt x="2276529" y="126478"/>
                    <a:pt x="2336524" y="111948"/>
                  </a:cubicBezTo>
                  <a:cubicBezTo>
                    <a:pt x="2453702" y="83357"/>
                    <a:pt x="2582129" y="80544"/>
                    <a:pt x="2699306" y="111011"/>
                  </a:cubicBezTo>
                  <a:cubicBezTo>
                    <a:pt x="2741959" y="122260"/>
                    <a:pt x="2784611" y="134915"/>
                    <a:pt x="2825389" y="152726"/>
                  </a:cubicBezTo>
                  <a:cubicBezTo>
                    <a:pt x="2928037" y="197722"/>
                    <a:pt x="3021779" y="263342"/>
                    <a:pt x="3096773" y="346772"/>
                  </a:cubicBezTo>
                  <a:cubicBezTo>
                    <a:pt x="3152549" y="408173"/>
                    <a:pt x="3191453" y="478480"/>
                    <a:pt x="3226606" y="553005"/>
                  </a:cubicBezTo>
                  <a:cubicBezTo>
                    <a:pt x="3267853" y="641123"/>
                    <a:pt x="3293632" y="735802"/>
                    <a:pt x="3304412" y="832357"/>
                  </a:cubicBezTo>
                  <a:cubicBezTo>
                    <a:pt x="3311911" y="901726"/>
                    <a:pt x="3310037" y="971095"/>
                    <a:pt x="3299725" y="1039996"/>
                  </a:cubicBezTo>
                  <a:cubicBezTo>
                    <a:pt x="3285663" y="1136550"/>
                    <a:pt x="3256135" y="1228418"/>
                    <a:pt x="3210670" y="1315129"/>
                  </a:cubicBezTo>
                  <a:cubicBezTo>
                    <a:pt x="3153956" y="1423870"/>
                    <a:pt x="3077087" y="1516206"/>
                    <a:pt x="2979126" y="1590262"/>
                  </a:cubicBezTo>
                  <a:cubicBezTo>
                    <a:pt x="2918663" y="1635727"/>
                    <a:pt x="2882104" y="1695254"/>
                    <a:pt x="2872729" y="1771185"/>
                  </a:cubicBezTo>
                  <a:cubicBezTo>
                    <a:pt x="2864292" y="1841023"/>
                    <a:pt x="2879760" y="1916017"/>
                    <a:pt x="2926631" y="1970387"/>
                  </a:cubicBezTo>
                  <a:cubicBezTo>
                    <a:pt x="2971627" y="2022883"/>
                    <a:pt x="3026466" y="2049130"/>
                    <a:pt x="3089742" y="2072566"/>
                  </a:cubicBezTo>
                  <a:cubicBezTo>
                    <a:pt x="3162861" y="2099751"/>
                    <a:pt x="3235043" y="2134436"/>
                    <a:pt x="3306287" y="2165839"/>
                  </a:cubicBezTo>
                  <a:cubicBezTo>
                    <a:pt x="3404247" y="2208961"/>
                    <a:pt x="3501270" y="2253020"/>
                    <a:pt x="3598294" y="2297547"/>
                  </a:cubicBezTo>
                  <a:cubicBezTo>
                    <a:pt x="3619854" y="2307390"/>
                    <a:pt x="3632978" y="2319108"/>
                    <a:pt x="3638134" y="2342544"/>
                  </a:cubicBezTo>
                  <a:cubicBezTo>
                    <a:pt x="3647977" y="2390821"/>
                    <a:pt x="3644696" y="2439098"/>
                    <a:pt x="3602043" y="2469095"/>
                  </a:cubicBezTo>
                  <a:close/>
                  <a:moveTo>
                    <a:pt x="3793277" y="2516904"/>
                  </a:moveTo>
                  <a:cubicBezTo>
                    <a:pt x="3757187" y="2585804"/>
                    <a:pt x="3708909" y="2614864"/>
                    <a:pt x="3642821" y="2629863"/>
                  </a:cubicBezTo>
                  <a:cubicBezTo>
                    <a:pt x="3637197" y="2631269"/>
                    <a:pt x="3630166" y="2634082"/>
                    <a:pt x="3626885" y="2629863"/>
                  </a:cubicBezTo>
                  <a:cubicBezTo>
                    <a:pt x="3623135" y="2625176"/>
                    <a:pt x="3628291" y="2608771"/>
                    <a:pt x="3630635" y="2603616"/>
                  </a:cubicBezTo>
                  <a:cubicBezTo>
                    <a:pt x="3640946" y="2582524"/>
                    <a:pt x="3655945" y="2561432"/>
                    <a:pt x="3674225" y="2548307"/>
                  </a:cubicBezTo>
                  <a:cubicBezTo>
                    <a:pt x="3700941" y="2529090"/>
                    <a:pt x="3747812" y="2465814"/>
                    <a:pt x="3751562" y="2450816"/>
                  </a:cubicBezTo>
                  <a:cubicBezTo>
                    <a:pt x="3753906" y="2440973"/>
                    <a:pt x="3758124" y="2400664"/>
                    <a:pt x="3758124" y="2390352"/>
                  </a:cubicBezTo>
                  <a:cubicBezTo>
                    <a:pt x="3758124" y="2383321"/>
                    <a:pt x="3763280" y="2380509"/>
                    <a:pt x="3768904" y="2383790"/>
                  </a:cubicBezTo>
                  <a:cubicBezTo>
                    <a:pt x="3777341" y="2388946"/>
                    <a:pt x="3798433" y="2425037"/>
                    <a:pt x="3800777" y="2436754"/>
                  </a:cubicBezTo>
                  <a:cubicBezTo>
                    <a:pt x="3806870" y="2461596"/>
                    <a:pt x="3804526" y="2492531"/>
                    <a:pt x="3793277" y="2516904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FC8C6E06-38FB-4994-8BAD-FD57AA11B858}"/>
                </a:ext>
              </a:extLst>
            </p:cNvPr>
            <p:cNvSpPr/>
            <p:nvPr/>
          </p:nvSpPr>
          <p:spPr>
            <a:xfrm>
              <a:off x="7966884" y="263133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4592029D-2905-4C5F-986C-8229744E5B8B}"/>
              </a:ext>
            </a:extLst>
          </p:cNvPr>
          <p:cNvGrpSpPr/>
          <p:nvPr/>
        </p:nvGrpSpPr>
        <p:grpSpPr>
          <a:xfrm>
            <a:off x="3710838" y="1752499"/>
            <a:ext cx="2166312" cy="2573438"/>
            <a:chOff x="7010883" y="2297955"/>
            <a:chExt cx="2166312" cy="2573438"/>
          </a:xfrm>
        </p:grpSpPr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1166427-2CD1-4836-B861-D79487C62D5C}"/>
                </a:ext>
              </a:extLst>
            </p:cNvPr>
            <p:cNvSpPr/>
            <p:nvPr/>
          </p:nvSpPr>
          <p:spPr>
            <a:xfrm>
              <a:off x="7010883" y="2297955"/>
              <a:ext cx="2166312" cy="2573438"/>
            </a:xfrm>
            <a:custGeom>
              <a:avLst/>
              <a:gdLst>
                <a:gd name="connsiteX0" fmla="*/ 4019848 w 4040287"/>
                <a:gd name="connsiteY0" fmla="*/ 2427481 h 4799599"/>
                <a:gd name="connsiteX1" fmla="*/ 3927980 w 4040287"/>
                <a:gd name="connsiteY1" fmla="*/ 2319208 h 4799599"/>
                <a:gd name="connsiteX2" fmla="*/ 3170075 w 4040287"/>
                <a:gd name="connsiteY2" fmla="*/ 1966269 h 4799599"/>
                <a:gd name="connsiteX3" fmla="*/ 3141953 w 4040287"/>
                <a:gd name="connsiteY3" fmla="*/ 1948927 h 4799599"/>
                <a:gd name="connsiteX4" fmla="*/ 3123673 w 4040287"/>
                <a:gd name="connsiteY4" fmla="*/ 1864559 h 4799599"/>
                <a:gd name="connsiteX5" fmla="*/ 3160232 w 4040287"/>
                <a:gd name="connsiteY5" fmla="*/ 1822844 h 4799599"/>
                <a:gd name="connsiteX6" fmla="*/ 3320063 w 4040287"/>
                <a:gd name="connsiteY6" fmla="*/ 1669106 h 4799599"/>
                <a:gd name="connsiteX7" fmla="*/ 3474268 w 4040287"/>
                <a:gd name="connsiteY7" fmla="*/ 1415065 h 4799599"/>
                <a:gd name="connsiteX8" fmla="*/ 3556762 w 4040287"/>
                <a:gd name="connsiteY8" fmla="*/ 1052283 h 4799599"/>
                <a:gd name="connsiteX9" fmla="*/ 3543638 w 4040287"/>
                <a:gd name="connsiteY9" fmla="*/ 837145 h 4799599"/>
                <a:gd name="connsiteX10" fmla="*/ 3492548 w 4040287"/>
                <a:gd name="connsiteY10" fmla="*/ 645442 h 4799599"/>
                <a:gd name="connsiteX11" fmla="*/ 3476612 w 4040287"/>
                <a:gd name="connsiteY11" fmla="*/ 606539 h 4799599"/>
                <a:gd name="connsiteX12" fmla="*/ 3426929 w 4040287"/>
                <a:gd name="connsiteY12" fmla="*/ 504360 h 4799599"/>
                <a:gd name="connsiteX13" fmla="*/ 3420836 w 4040287"/>
                <a:gd name="connsiteY13" fmla="*/ 489830 h 4799599"/>
                <a:gd name="connsiteX14" fmla="*/ 3316313 w 4040287"/>
                <a:gd name="connsiteY14" fmla="*/ 339842 h 4799599"/>
                <a:gd name="connsiteX15" fmla="*/ 2642775 w 4040287"/>
                <a:gd name="connsiteY15" fmla="*/ 495 h 4799599"/>
                <a:gd name="connsiteX16" fmla="*/ 2484820 w 4040287"/>
                <a:gd name="connsiteY16" fmla="*/ 7057 h 4799599"/>
                <a:gd name="connsiteX17" fmla="*/ 2196563 w 4040287"/>
                <a:gd name="connsiteY17" fmla="*/ 89082 h 4799599"/>
                <a:gd name="connsiteX18" fmla="*/ 1868934 w 4040287"/>
                <a:gd name="connsiteY18" fmla="*/ 336561 h 4799599"/>
                <a:gd name="connsiteX19" fmla="*/ 1814563 w 4040287"/>
                <a:gd name="connsiteY19" fmla="*/ 406868 h 4799599"/>
                <a:gd name="connsiteX20" fmla="*/ 1807064 w 4040287"/>
                <a:gd name="connsiteY20" fmla="*/ 415773 h 4799599"/>
                <a:gd name="connsiteX21" fmla="*/ 1636453 w 4040287"/>
                <a:gd name="connsiteY21" fmla="*/ 1220550 h 4799599"/>
                <a:gd name="connsiteX22" fmla="*/ 1570365 w 4040287"/>
                <a:gd name="connsiteY22" fmla="*/ 1426314 h 4799599"/>
                <a:gd name="connsiteX23" fmla="*/ 926825 w 4040287"/>
                <a:gd name="connsiteY23" fmla="*/ 1268359 h 4799599"/>
                <a:gd name="connsiteX24" fmla="*/ 642317 w 4040287"/>
                <a:gd name="connsiteY24" fmla="*/ 1276795 h 4799599"/>
                <a:gd name="connsiteX25" fmla="*/ 483424 w 4040287"/>
                <a:gd name="connsiteY25" fmla="*/ 1465217 h 4799599"/>
                <a:gd name="connsiteX26" fmla="*/ 632005 w 4040287"/>
                <a:gd name="connsiteY26" fmla="*/ 1869715 h 4799599"/>
                <a:gd name="connsiteX27" fmla="*/ 945104 w 4040287"/>
                <a:gd name="connsiteY27" fmla="*/ 2059543 h 4799599"/>
                <a:gd name="connsiteX28" fmla="*/ 1184616 w 4040287"/>
                <a:gd name="connsiteY28" fmla="*/ 2228747 h 4799599"/>
                <a:gd name="connsiteX29" fmla="*/ 1148994 w 4040287"/>
                <a:gd name="connsiteY29" fmla="*/ 2520286 h 4799599"/>
                <a:gd name="connsiteX30" fmla="*/ 767463 w 4040287"/>
                <a:gd name="connsiteY30" fmla="*/ 3065865 h 4799599"/>
                <a:gd name="connsiteX31" fmla="*/ 330156 w 4040287"/>
                <a:gd name="connsiteY31" fmla="*/ 3075239 h 4799599"/>
                <a:gd name="connsiteX32" fmla="*/ 1589 w 4040287"/>
                <a:gd name="connsiteY32" fmla="*/ 3503172 h 4799599"/>
                <a:gd name="connsiteX33" fmla="*/ 267817 w 4040287"/>
                <a:gd name="connsiteY33" fmla="*/ 3981726 h 4799599"/>
                <a:gd name="connsiteX34" fmla="*/ 593102 w 4040287"/>
                <a:gd name="connsiteY34" fmla="*/ 4056720 h 4799599"/>
                <a:gd name="connsiteX35" fmla="*/ 1448969 w 4040287"/>
                <a:gd name="connsiteY35" fmla="*/ 3782993 h 4799599"/>
                <a:gd name="connsiteX36" fmla="*/ 1798627 w 4040287"/>
                <a:gd name="connsiteY36" fmla="*/ 3844863 h 4799599"/>
                <a:gd name="connsiteX37" fmla="*/ 1914399 w 4040287"/>
                <a:gd name="connsiteY37" fmla="*/ 4130308 h 4799599"/>
                <a:gd name="connsiteX38" fmla="*/ 1979081 w 4040287"/>
                <a:gd name="connsiteY38" fmla="*/ 4255454 h 4799599"/>
                <a:gd name="connsiteX39" fmla="*/ 2260776 w 4040287"/>
                <a:gd name="connsiteY39" fmla="*/ 4583082 h 4799599"/>
                <a:gd name="connsiteX40" fmla="*/ 2419669 w 4040287"/>
                <a:gd name="connsiteY40" fmla="*/ 4685261 h 4799599"/>
                <a:gd name="connsiteX41" fmla="*/ 2585124 w 4040287"/>
                <a:gd name="connsiteY41" fmla="*/ 4766349 h 4799599"/>
                <a:gd name="connsiteX42" fmla="*/ 2706051 w 4040287"/>
                <a:gd name="connsiteY42" fmla="*/ 4798221 h 4799599"/>
                <a:gd name="connsiteX43" fmla="*/ 2819948 w 4040287"/>
                <a:gd name="connsiteY43" fmla="*/ 4798221 h 4799599"/>
                <a:gd name="connsiteX44" fmla="*/ 2968998 w 4040287"/>
                <a:gd name="connsiteY44" fmla="*/ 4750881 h 4799599"/>
                <a:gd name="connsiteX45" fmla="*/ 3187417 w 4040287"/>
                <a:gd name="connsiteY45" fmla="*/ 4518869 h 4799599"/>
                <a:gd name="connsiteX46" fmla="*/ 3226789 w 4040287"/>
                <a:gd name="connsiteY46" fmla="*/ 4250766 h 4799599"/>
                <a:gd name="connsiteX47" fmla="*/ 3193979 w 4040287"/>
                <a:gd name="connsiteY47" fmla="*/ 4128902 h 4799599"/>
                <a:gd name="connsiteX48" fmla="*/ 3112424 w 4040287"/>
                <a:gd name="connsiteY48" fmla="*/ 3990632 h 4799599"/>
                <a:gd name="connsiteX49" fmla="*/ 3030399 w 4040287"/>
                <a:gd name="connsiteY49" fmla="*/ 3914701 h 4799599"/>
                <a:gd name="connsiteX50" fmla="*/ 2885099 w 4040287"/>
                <a:gd name="connsiteY50" fmla="*/ 3835957 h 4799599"/>
                <a:gd name="connsiteX51" fmla="*/ 2800731 w 4040287"/>
                <a:gd name="connsiteY51" fmla="*/ 3775493 h 4799599"/>
                <a:gd name="connsiteX52" fmla="*/ 2762297 w 4040287"/>
                <a:gd name="connsiteY52" fmla="*/ 3712686 h 4799599"/>
                <a:gd name="connsiteX53" fmla="*/ 2732768 w 4040287"/>
                <a:gd name="connsiteY53" fmla="*/ 3565980 h 4799599"/>
                <a:gd name="connsiteX54" fmla="*/ 2774014 w 4040287"/>
                <a:gd name="connsiteY54" fmla="*/ 3356935 h 4799599"/>
                <a:gd name="connsiteX55" fmla="*/ 2874318 w 4040287"/>
                <a:gd name="connsiteY55" fmla="*/ 2917752 h 4799599"/>
                <a:gd name="connsiteX56" fmla="*/ 3074458 w 4040287"/>
                <a:gd name="connsiteY56" fmla="*/ 2816980 h 4799599"/>
                <a:gd name="connsiteX57" fmla="*/ 3544575 w 4040287"/>
                <a:gd name="connsiteY57" fmla="*/ 2882599 h 4799599"/>
                <a:gd name="connsiteX58" fmla="*/ 3779399 w 4040287"/>
                <a:gd name="connsiteY58" fmla="*/ 2884005 h 4799599"/>
                <a:gd name="connsiteX59" fmla="*/ 3962665 w 4040287"/>
                <a:gd name="connsiteY59" fmla="*/ 2763546 h 4799599"/>
                <a:gd name="connsiteX60" fmla="*/ 4042346 w 4040287"/>
                <a:gd name="connsiteY60" fmla="*/ 2554033 h 4799599"/>
                <a:gd name="connsiteX61" fmla="*/ 4019848 w 4040287"/>
                <a:gd name="connsiteY61" fmla="*/ 2427481 h 4799599"/>
                <a:gd name="connsiteX62" fmla="*/ 474050 w 4040287"/>
                <a:gd name="connsiteY62" fmla="*/ 1547710 h 4799599"/>
                <a:gd name="connsiteX63" fmla="*/ 472644 w 4040287"/>
                <a:gd name="connsiteY63" fmla="*/ 1552397 h 4799599"/>
                <a:gd name="connsiteX64" fmla="*/ 474050 w 4040287"/>
                <a:gd name="connsiteY64" fmla="*/ 1547710 h 4799599"/>
                <a:gd name="connsiteX65" fmla="*/ 347029 w 4040287"/>
                <a:gd name="connsiteY65" fmla="*/ 3103831 h 4799599"/>
                <a:gd name="connsiteX66" fmla="*/ 346092 w 4040287"/>
                <a:gd name="connsiteY66" fmla="*/ 3101956 h 4799599"/>
                <a:gd name="connsiteX67" fmla="*/ 347029 w 4040287"/>
                <a:gd name="connsiteY67" fmla="*/ 3103831 h 4799599"/>
                <a:gd name="connsiteX68" fmla="*/ 637161 w 4040287"/>
                <a:gd name="connsiteY68" fmla="*/ 4055782 h 4799599"/>
                <a:gd name="connsiteX69" fmla="*/ 637161 w 4040287"/>
                <a:gd name="connsiteY69" fmla="*/ 4055782 h 4799599"/>
                <a:gd name="connsiteX70" fmla="*/ 637630 w 4040287"/>
                <a:gd name="connsiteY70" fmla="*/ 4055782 h 4799599"/>
                <a:gd name="connsiteX71" fmla="*/ 637630 w 4040287"/>
                <a:gd name="connsiteY71" fmla="*/ 4056251 h 4799599"/>
                <a:gd name="connsiteX72" fmla="*/ 637161 w 4040287"/>
                <a:gd name="connsiteY72" fmla="*/ 4055782 h 4799599"/>
                <a:gd name="connsiteX73" fmla="*/ 637161 w 4040287"/>
                <a:gd name="connsiteY73" fmla="*/ 4055782 h 47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40287" h="4799599">
                  <a:moveTo>
                    <a:pt x="4019848" y="2427481"/>
                  </a:moveTo>
                  <a:cubicBezTo>
                    <a:pt x="3998287" y="2383891"/>
                    <a:pt x="3966884" y="2348269"/>
                    <a:pt x="3927980" y="2319208"/>
                  </a:cubicBezTo>
                  <a:cubicBezTo>
                    <a:pt x="3880641" y="2290617"/>
                    <a:pt x="3201010" y="1978456"/>
                    <a:pt x="3170075" y="1966269"/>
                  </a:cubicBezTo>
                  <a:cubicBezTo>
                    <a:pt x="3158826" y="1962988"/>
                    <a:pt x="3149920" y="1957364"/>
                    <a:pt x="3141953" y="1948927"/>
                  </a:cubicBezTo>
                  <a:cubicBezTo>
                    <a:pt x="3118986" y="1924085"/>
                    <a:pt x="3114767" y="1895962"/>
                    <a:pt x="3123673" y="1864559"/>
                  </a:cubicBezTo>
                  <a:cubicBezTo>
                    <a:pt x="3132109" y="1847217"/>
                    <a:pt x="3145233" y="1834561"/>
                    <a:pt x="3160232" y="1822844"/>
                  </a:cubicBezTo>
                  <a:cubicBezTo>
                    <a:pt x="3219758" y="1777847"/>
                    <a:pt x="3272723" y="1726289"/>
                    <a:pt x="3320063" y="1669106"/>
                  </a:cubicBezTo>
                  <a:cubicBezTo>
                    <a:pt x="3383807" y="1591769"/>
                    <a:pt x="3435365" y="1507401"/>
                    <a:pt x="3474268" y="1415065"/>
                  </a:cubicBezTo>
                  <a:cubicBezTo>
                    <a:pt x="3523483" y="1298825"/>
                    <a:pt x="3550668" y="1177897"/>
                    <a:pt x="3556762" y="1052283"/>
                  </a:cubicBezTo>
                  <a:cubicBezTo>
                    <a:pt x="3560511" y="980570"/>
                    <a:pt x="3555824" y="908389"/>
                    <a:pt x="3543638" y="837145"/>
                  </a:cubicBezTo>
                  <a:cubicBezTo>
                    <a:pt x="3532389" y="771525"/>
                    <a:pt x="3516921" y="707312"/>
                    <a:pt x="3492548" y="645442"/>
                  </a:cubicBezTo>
                  <a:cubicBezTo>
                    <a:pt x="3488330" y="631849"/>
                    <a:pt x="3484580" y="618256"/>
                    <a:pt x="3476612" y="606539"/>
                  </a:cubicBezTo>
                  <a:cubicBezTo>
                    <a:pt x="3461145" y="571854"/>
                    <a:pt x="3446146" y="537169"/>
                    <a:pt x="3426929" y="504360"/>
                  </a:cubicBezTo>
                  <a:cubicBezTo>
                    <a:pt x="3426929" y="498735"/>
                    <a:pt x="3423648" y="494517"/>
                    <a:pt x="3420836" y="489830"/>
                  </a:cubicBezTo>
                  <a:cubicBezTo>
                    <a:pt x="3390838" y="436397"/>
                    <a:pt x="3356153" y="386245"/>
                    <a:pt x="3316313" y="339842"/>
                  </a:cubicBezTo>
                  <a:cubicBezTo>
                    <a:pt x="3154139" y="149077"/>
                    <a:pt x="2900098" y="7995"/>
                    <a:pt x="2642775" y="495"/>
                  </a:cubicBezTo>
                  <a:cubicBezTo>
                    <a:pt x="2589811" y="-911"/>
                    <a:pt x="2537315" y="495"/>
                    <a:pt x="2484820" y="7057"/>
                  </a:cubicBezTo>
                  <a:cubicBezTo>
                    <a:pt x="2384047" y="19244"/>
                    <a:pt x="2287961" y="45960"/>
                    <a:pt x="2196563" y="89082"/>
                  </a:cubicBezTo>
                  <a:cubicBezTo>
                    <a:pt x="2070011" y="148139"/>
                    <a:pt x="1960332" y="231101"/>
                    <a:pt x="1868934" y="336561"/>
                  </a:cubicBezTo>
                  <a:cubicBezTo>
                    <a:pt x="1849716" y="359059"/>
                    <a:pt x="1830031" y="381089"/>
                    <a:pt x="1814563" y="406868"/>
                  </a:cubicBezTo>
                  <a:cubicBezTo>
                    <a:pt x="1812220" y="409680"/>
                    <a:pt x="1808939" y="412492"/>
                    <a:pt x="1807064" y="415773"/>
                  </a:cubicBezTo>
                  <a:cubicBezTo>
                    <a:pt x="1651920" y="638880"/>
                    <a:pt x="1568490" y="951510"/>
                    <a:pt x="1636453" y="1220550"/>
                  </a:cubicBezTo>
                  <a:cubicBezTo>
                    <a:pt x="1650983" y="1277733"/>
                    <a:pt x="1705353" y="1466155"/>
                    <a:pt x="1570365" y="1426314"/>
                  </a:cubicBezTo>
                  <a:cubicBezTo>
                    <a:pt x="1358507" y="1363507"/>
                    <a:pt x="1145244" y="1303043"/>
                    <a:pt x="926825" y="1268359"/>
                  </a:cubicBezTo>
                  <a:cubicBezTo>
                    <a:pt x="829802" y="1252891"/>
                    <a:pt x="730903" y="1225706"/>
                    <a:pt x="642317" y="1276795"/>
                  </a:cubicBezTo>
                  <a:cubicBezTo>
                    <a:pt x="569667" y="1318511"/>
                    <a:pt x="509672" y="1384599"/>
                    <a:pt x="483424" y="1465217"/>
                  </a:cubicBezTo>
                  <a:cubicBezTo>
                    <a:pt x="434678" y="1613798"/>
                    <a:pt x="508266" y="1782534"/>
                    <a:pt x="632005" y="1869715"/>
                  </a:cubicBezTo>
                  <a:cubicBezTo>
                    <a:pt x="731841" y="1940021"/>
                    <a:pt x="838238" y="2000485"/>
                    <a:pt x="945104" y="2059543"/>
                  </a:cubicBezTo>
                  <a:cubicBezTo>
                    <a:pt x="1023848" y="2103133"/>
                    <a:pt x="1133057" y="2146723"/>
                    <a:pt x="1184616" y="2228747"/>
                  </a:cubicBezTo>
                  <a:cubicBezTo>
                    <a:pt x="1244611" y="2324833"/>
                    <a:pt x="1182272" y="2425606"/>
                    <a:pt x="1148994" y="2520286"/>
                  </a:cubicBezTo>
                  <a:cubicBezTo>
                    <a:pt x="1081968" y="2711520"/>
                    <a:pt x="986351" y="3001183"/>
                    <a:pt x="767463" y="3065865"/>
                  </a:cubicBezTo>
                  <a:cubicBezTo>
                    <a:pt x="618882" y="3109455"/>
                    <a:pt x="478268" y="3025087"/>
                    <a:pt x="330156" y="3075239"/>
                  </a:cubicBezTo>
                  <a:cubicBezTo>
                    <a:pt x="148296" y="3136640"/>
                    <a:pt x="17057" y="3312407"/>
                    <a:pt x="1589" y="3503172"/>
                  </a:cubicBezTo>
                  <a:cubicBezTo>
                    <a:pt x="-14347" y="3698156"/>
                    <a:pt x="90644" y="3895952"/>
                    <a:pt x="267817" y="3981726"/>
                  </a:cubicBezTo>
                  <a:cubicBezTo>
                    <a:pt x="310939" y="4002350"/>
                    <a:pt x="585134" y="4056251"/>
                    <a:pt x="593102" y="4056720"/>
                  </a:cubicBezTo>
                  <a:cubicBezTo>
                    <a:pt x="901046" y="4083905"/>
                    <a:pt x="1209457" y="3974227"/>
                    <a:pt x="1448969" y="3782993"/>
                  </a:cubicBezTo>
                  <a:cubicBezTo>
                    <a:pt x="1558647" y="3695344"/>
                    <a:pt x="1723165" y="3729091"/>
                    <a:pt x="1798627" y="3844863"/>
                  </a:cubicBezTo>
                  <a:cubicBezTo>
                    <a:pt x="1853935" y="3929230"/>
                    <a:pt x="1869402" y="4039846"/>
                    <a:pt x="1914399" y="4130308"/>
                  </a:cubicBezTo>
                  <a:cubicBezTo>
                    <a:pt x="1932678" y="4173898"/>
                    <a:pt x="1955645" y="4214676"/>
                    <a:pt x="1979081" y="4255454"/>
                  </a:cubicBezTo>
                  <a:cubicBezTo>
                    <a:pt x="1985174" y="4266234"/>
                    <a:pt x="2161878" y="4504339"/>
                    <a:pt x="2260776" y="4583082"/>
                  </a:cubicBezTo>
                  <a:cubicBezTo>
                    <a:pt x="2262651" y="4586363"/>
                    <a:pt x="2397171" y="4675418"/>
                    <a:pt x="2419669" y="4685261"/>
                  </a:cubicBezTo>
                  <a:cubicBezTo>
                    <a:pt x="2421544" y="4686668"/>
                    <a:pt x="2530285" y="4743382"/>
                    <a:pt x="2585124" y="4766349"/>
                  </a:cubicBezTo>
                  <a:cubicBezTo>
                    <a:pt x="2624027" y="4782285"/>
                    <a:pt x="2663867" y="4794002"/>
                    <a:pt x="2706051" y="4798221"/>
                  </a:cubicBezTo>
                  <a:cubicBezTo>
                    <a:pt x="2712145" y="4805251"/>
                    <a:pt x="2789013" y="4803845"/>
                    <a:pt x="2819948" y="4798221"/>
                  </a:cubicBezTo>
                  <a:cubicBezTo>
                    <a:pt x="2871975" y="4789315"/>
                    <a:pt x="2922127" y="4775254"/>
                    <a:pt x="2968998" y="4750881"/>
                  </a:cubicBezTo>
                  <a:cubicBezTo>
                    <a:pt x="3068365" y="4698854"/>
                    <a:pt x="3141015" y="4621048"/>
                    <a:pt x="3187417" y="4518869"/>
                  </a:cubicBezTo>
                  <a:cubicBezTo>
                    <a:pt x="3226320" y="4433095"/>
                    <a:pt x="3238975" y="4343571"/>
                    <a:pt x="3226789" y="4250766"/>
                  </a:cubicBezTo>
                  <a:cubicBezTo>
                    <a:pt x="3221633" y="4208583"/>
                    <a:pt x="3211322" y="4167804"/>
                    <a:pt x="3193979" y="4128902"/>
                  </a:cubicBezTo>
                  <a:cubicBezTo>
                    <a:pt x="3190230" y="4112497"/>
                    <a:pt x="3125079" y="3991569"/>
                    <a:pt x="3112424" y="3990632"/>
                  </a:cubicBezTo>
                  <a:cubicBezTo>
                    <a:pt x="3087113" y="3962978"/>
                    <a:pt x="3061803" y="3936261"/>
                    <a:pt x="3030399" y="3914701"/>
                  </a:cubicBezTo>
                  <a:cubicBezTo>
                    <a:pt x="3018213" y="3906732"/>
                    <a:pt x="2916971" y="3851893"/>
                    <a:pt x="2885099" y="3835957"/>
                  </a:cubicBezTo>
                  <a:cubicBezTo>
                    <a:pt x="2874318" y="3830801"/>
                    <a:pt x="2815261" y="3793304"/>
                    <a:pt x="2800731" y="3775493"/>
                  </a:cubicBezTo>
                  <a:cubicBezTo>
                    <a:pt x="2788544" y="3760963"/>
                    <a:pt x="2764640" y="3717842"/>
                    <a:pt x="2762297" y="3712686"/>
                  </a:cubicBezTo>
                  <a:cubicBezTo>
                    <a:pt x="2738861" y="3666284"/>
                    <a:pt x="2723393" y="3619413"/>
                    <a:pt x="2732768" y="3565980"/>
                  </a:cubicBezTo>
                  <a:cubicBezTo>
                    <a:pt x="2744954" y="3496142"/>
                    <a:pt x="2758547" y="3426304"/>
                    <a:pt x="2774014" y="3356935"/>
                  </a:cubicBezTo>
                  <a:cubicBezTo>
                    <a:pt x="2798856" y="3246319"/>
                    <a:pt x="2856039" y="2951031"/>
                    <a:pt x="2874318" y="2917752"/>
                  </a:cubicBezTo>
                  <a:cubicBezTo>
                    <a:pt x="2913221" y="2847446"/>
                    <a:pt x="2996183" y="2803856"/>
                    <a:pt x="3074458" y="2816980"/>
                  </a:cubicBezTo>
                  <a:cubicBezTo>
                    <a:pt x="3152264" y="2830103"/>
                    <a:pt x="3465832" y="2873225"/>
                    <a:pt x="3544575" y="2882599"/>
                  </a:cubicBezTo>
                  <a:cubicBezTo>
                    <a:pt x="3568479" y="2885411"/>
                    <a:pt x="3724560" y="2894317"/>
                    <a:pt x="3779399" y="2884005"/>
                  </a:cubicBezTo>
                  <a:cubicBezTo>
                    <a:pt x="3854393" y="2869944"/>
                    <a:pt x="3913451" y="2821198"/>
                    <a:pt x="3962665" y="2763546"/>
                  </a:cubicBezTo>
                  <a:cubicBezTo>
                    <a:pt x="4014223" y="2703551"/>
                    <a:pt x="4040471" y="2633245"/>
                    <a:pt x="4042346" y="2554033"/>
                  </a:cubicBezTo>
                  <a:cubicBezTo>
                    <a:pt x="4042346" y="2546533"/>
                    <a:pt x="4039534" y="2460291"/>
                    <a:pt x="4019848" y="2427481"/>
                  </a:cubicBezTo>
                  <a:close/>
                  <a:moveTo>
                    <a:pt x="474050" y="1547710"/>
                  </a:moveTo>
                  <a:cubicBezTo>
                    <a:pt x="474050" y="1549116"/>
                    <a:pt x="473581" y="1550991"/>
                    <a:pt x="472644" y="1552397"/>
                  </a:cubicBezTo>
                  <a:cubicBezTo>
                    <a:pt x="473112" y="1550522"/>
                    <a:pt x="473581" y="1549116"/>
                    <a:pt x="474050" y="1547710"/>
                  </a:cubicBezTo>
                  <a:close/>
                  <a:moveTo>
                    <a:pt x="347029" y="3103831"/>
                  </a:moveTo>
                  <a:cubicBezTo>
                    <a:pt x="346561" y="3103362"/>
                    <a:pt x="346092" y="3102893"/>
                    <a:pt x="346092" y="3101956"/>
                  </a:cubicBezTo>
                  <a:cubicBezTo>
                    <a:pt x="346092" y="3102893"/>
                    <a:pt x="346561" y="3103362"/>
                    <a:pt x="347029" y="3103831"/>
                  </a:cubicBezTo>
                  <a:close/>
                  <a:moveTo>
                    <a:pt x="637161" y="4055782"/>
                  </a:moveTo>
                  <a:cubicBezTo>
                    <a:pt x="637161" y="4055782"/>
                    <a:pt x="637161" y="4055782"/>
                    <a:pt x="637161" y="4055782"/>
                  </a:cubicBezTo>
                  <a:cubicBezTo>
                    <a:pt x="637161" y="4055782"/>
                    <a:pt x="637630" y="4055782"/>
                    <a:pt x="637630" y="4055782"/>
                  </a:cubicBezTo>
                  <a:cubicBezTo>
                    <a:pt x="637630" y="4055782"/>
                    <a:pt x="637630" y="4055782"/>
                    <a:pt x="637630" y="4056251"/>
                  </a:cubicBezTo>
                  <a:cubicBezTo>
                    <a:pt x="637630" y="4055782"/>
                    <a:pt x="637161" y="4055782"/>
                    <a:pt x="637161" y="4055782"/>
                  </a:cubicBezTo>
                  <a:cubicBezTo>
                    <a:pt x="637161" y="4055782"/>
                    <a:pt x="637161" y="4055782"/>
                    <a:pt x="637161" y="4055782"/>
                  </a:cubicBezTo>
                  <a:close/>
                </a:path>
              </a:pathLst>
            </a:custGeom>
            <a:solidFill>
              <a:schemeClr val="accent2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D96A67FD-5C0A-444A-BCF4-BC52AC947CE2}"/>
                </a:ext>
              </a:extLst>
            </p:cNvPr>
            <p:cNvSpPr/>
            <p:nvPr/>
          </p:nvSpPr>
          <p:spPr>
            <a:xfrm>
              <a:off x="7975937" y="266671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324328F1-EDEA-4E0D-99D1-34F6D6D84123}"/>
                </a:ext>
              </a:extLst>
            </p:cNvPr>
            <p:cNvSpPr/>
            <p:nvPr/>
          </p:nvSpPr>
          <p:spPr>
            <a:xfrm>
              <a:off x="7053453" y="2353047"/>
              <a:ext cx="2083379" cy="2482966"/>
            </a:xfrm>
            <a:custGeom>
              <a:avLst/>
              <a:gdLst>
                <a:gd name="connsiteX0" fmla="*/ 3887957 w 3885613"/>
                <a:gd name="connsiteY0" fmla="*/ 2418475 h 4630863"/>
                <a:gd name="connsiteX1" fmla="*/ 3862646 w 3885613"/>
                <a:gd name="connsiteY1" fmla="*/ 2353792 h 4630863"/>
                <a:gd name="connsiteX2" fmla="*/ 3808276 w 3885613"/>
                <a:gd name="connsiteY2" fmla="*/ 2298016 h 4630863"/>
                <a:gd name="connsiteX3" fmla="*/ 3755780 w 3885613"/>
                <a:gd name="connsiteY3" fmla="*/ 2255363 h 4630863"/>
                <a:gd name="connsiteX4" fmla="*/ 3775466 w 3885613"/>
                <a:gd name="connsiteY4" fmla="*/ 2189275 h 4630863"/>
                <a:gd name="connsiteX5" fmla="*/ 3706566 w 3885613"/>
                <a:gd name="connsiteY5" fmla="*/ 2130686 h 4630863"/>
                <a:gd name="connsiteX6" fmla="*/ 3637665 w 3885613"/>
                <a:gd name="connsiteY6" fmla="*/ 2192087 h 4630863"/>
                <a:gd name="connsiteX7" fmla="*/ 3602512 w 3885613"/>
                <a:gd name="connsiteY7" fmla="*/ 2185525 h 4630863"/>
                <a:gd name="connsiteX8" fmla="*/ 3337222 w 3885613"/>
                <a:gd name="connsiteY8" fmla="*/ 2069285 h 4630863"/>
                <a:gd name="connsiteX9" fmla="*/ 3072869 w 3885613"/>
                <a:gd name="connsiteY9" fmla="*/ 1954919 h 4630863"/>
                <a:gd name="connsiteX10" fmla="*/ 2972096 w 3885613"/>
                <a:gd name="connsiteY10" fmla="*/ 1772591 h 4630863"/>
                <a:gd name="connsiteX11" fmla="*/ 3040528 w 3885613"/>
                <a:gd name="connsiteY11" fmla="*/ 1670881 h 4630863"/>
                <a:gd name="connsiteX12" fmla="*/ 3175985 w 3885613"/>
                <a:gd name="connsiteY12" fmla="*/ 1543860 h 4630863"/>
                <a:gd name="connsiteX13" fmla="*/ 3335816 w 3885613"/>
                <a:gd name="connsiteY13" fmla="*/ 1280913 h 4630863"/>
                <a:gd name="connsiteX14" fmla="*/ 3395342 w 3885613"/>
                <a:gd name="connsiteY14" fmla="*/ 1065775 h 4630863"/>
                <a:gd name="connsiteX15" fmla="*/ 3404247 w 3885613"/>
                <a:gd name="connsiteY15" fmla="*/ 862354 h 4630863"/>
                <a:gd name="connsiteX16" fmla="*/ 3318005 w 3885613"/>
                <a:gd name="connsiteY16" fmla="*/ 518789 h 4630863"/>
                <a:gd name="connsiteX17" fmla="*/ 3256603 w 3885613"/>
                <a:gd name="connsiteY17" fmla="*/ 404424 h 4630863"/>
                <a:gd name="connsiteX18" fmla="*/ 3130051 w 3885613"/>
                <a:gd name="connsiteY18" fmla="*/ 255842 h 4630863"/>
                <a:gd name="connsiteX19" fmla="*/ 2848825 w 3885613"/>
                <a:gd name="connsiteY19" fmla="*/ 66952 h 4630863"/>
                <a:gd name="connsiteX20" fmla="*/ 2574160 w 3885613"/>
                <a:gd name="connsiteY20" fmla="*/ 1801 h 4630863"/>
                <a:gd name="connsiteX21" fmla="*/ 2394175 w 3885613"/>
                <a:gd name="connsiteY21" fmla="*/ 9300 h 4630863"/>
                <a:gd name="connsiteX22" fmla="*/ 2076389 w 3885613"/>
                <a:gd name="connsiteY22" fmla="*/ 119916 h 4630863"/>
                <a:gd name="connsiteX23" fmla="*/ 1872969 w 3885613"/>
                <a:gd name="connsiteY23" fmla="*/ 289121 h 4630863"/>
                <a:gd name="connsiteX24" fmla="*/ 1634395 w 3885613"/>
                <a:gd name="connsiteY24" fmla="*/ 803765 h 4630863"/>
                <a:gd name="connsiteX25" fmla="*/ 1631583 w 3885613"/>
                <a:gd name="connsiteY25" fmla="*/ 1037183 h 4630863"/>
                <a:gd name="connsiteX26" fmla="*/ 1673298 w 3885613"/>
                <a:gd name="connsiteY26" fmla="*/ 1245760 h 4630863"/>
                <a:gd name="connsiteX27" fmla="*/ 1580962 w 3885613"/>
                <a:gd name="connsiteY27" fmla="*/ 1414027 h 4630863"/>
                <a:gd name="connsiteX28" fmla="*/ 1330670 w 3885613"/>
                <a:gd name="connsiteY28" fmla="*/ 1387779 h 4630863"/>
                <a:gd name="connsiteX29" fmla="*/ 1139905 w 3885613"/>
                <a:gd name="connsiteY29" fmla="*/ 1334346 h 4630863"/>
                <a:gd name="connsiteX30" fmla="*/ 1039601 w 3885613"/>
                <a:gd name="connsiteY30" fmla="*/ 1309504 h 4630863"/>
                <a:gd name="connsiteX31" fmla="*/ 958514 w 3885613"/>
                <a:gd name="connsiteY31" fmla="*/ 1286069 h 4630863"/>
                <a:gd name="connsiteX32" fmla="*/ 980075 w 3885613"/>
                <a:gd name="connsiteY32" fmla="*/ 1182953 h 4630863"/>
                <a:gd name="connsiteX33" fmla="*/ 831024 w 3885613"/>
                <a:gd name="connsiteY33" fmla="*/ 1251853 h 4630863"/>
                <a:gd name="connsiteX34" fmla="*/ 687599 w 3885613"/>
                <a:gd name="connsiteY34" fmla="*/ 1232636 h 4630863"/>
                <a:gd name="connsiteX35" fmla="*/ 555891 w 3885613"/>
                <a:gd name="connsiteY35" fmla="*/ 1279976 h 4630863"/>
                <a:gd name="connsiteX36" fmla="*/ 499177 w 3885613"/>
                <a:gd name="connsiteY36" fmla="*/ 1572451 h 4630863"/>
                <a:gd name="connsiteX37" fmla="*/ 591044 w 3885613"/>
                <a:gd name="connsiteY37" fmla="*/ 1701347 h 4630863"/>
                <a:gd name="connsiteX38" fmla="*/ 651977 w 3885613"/>
                <a:gd name="connsiteY38" fmla="*/ 1751030 h 4630863"/>
                <a:gd name="connsiteX39" fmla="*/ 667913 w 3885613"/>
                <a:gd name="connsiteY39" fmla="*/ 1806807 h 4630863"/>
                <a:gd name="connsiteX40" fmla="*/ 684787 w 3885613"/>
                <a:gd name="connsiteY40" fmla="*/ 1860709 h 4630863"/>
                <a:gd name="connsiteX41" fmla="*/ 768686 w 3885613"/>
                <a:gd name="connsiteY41" fmla="*/ 1816650 h 4630863"/>
                <a:gd name="connsiteX42" fmla="*/ 867584 w 3885613"/>
                <a:gd name="connsiteY42" fmla="*/ 1876176 h 4630863"/>
                <a:gd name="connsiteX43" fmla="*/ 984762 w 3885613"/>
                <a:gd name="connsiteY43" fmla="*/ 1940858 h 4630863"/>
                <a:gd name="connsiteX44" fmla="*/ 1189120 w 3885613"/>
                <a:gd name="connsiteY44" fmla="*/ 2089908 h 4630863"/>
                <a:gd name="connsiteX45" fmla="*/ 1157247 w 3885613"/>
                <a:gd name="connsiteY45" fmla="*/ 2433473 h 4630863"/>
                <a:gd name="connsiteX46" fmla="*/ 906487 w 3885613"/>
                <a:gd name="connsiteY46" fmla="*/ 2919527 h 4630863"/>
                <a:gd name="connsiteX47" fmla="*/ 689942 w 3885613"/>
                <a:gd name="connsiteY47" fmla="*/ 3066233 h 4630863"/>
                <a:gd name="connsiteX48" fmla="*/ 427933 w 3885613"/>
                <a:gd name="connsiteY48" fmla="*/ 3028736 h 4630863"/>
                <a:gd name="connsiteX49" fmla="*/ 381062 w 3885613"/>
                <a:gd name="connsiteY49" fmla="*/ 2938275 h 4630863"/>
                <a:gd name="connsiteX50" fmla="*/ 304662 w 3885613"/>
                <a:gd name="connsiteY50" fmla="*/ 2957492 h 4630863"/>
                <a:gd name="connsiteX51" fmla="*/ 292944 w 3885613"/>
                <a:gd name="connsiteY51" fmla="*/ 3051703 h 4630863"/>
                <a:gd name="connsiteX52" fmla="*/ 239043 w 3885613"/>
                <a:gd name="connsiteY52" fmla="*/ 3080294 h 4630863"/>
                <a:gd name="connsiteX53" fmla="*/ 73119 w 3885613"/>
                <a:gd name="connsiteY53" fmla="*/ 3219502 h 4630863"/>
                <a:gd name="connsiteX54" fmla="*/ 0 w 3885613"/>
                <a:gd name="connsiteY54" fmla="*/ 3445420 h 4630863"/>
                <a:gd name="connsiteX55" fmla="*/ 228731 w 3885613"/>
                <a:gd name="connsiteY55" fmla="*/ 3820389 h 4630863"/>
                <a:gd name="connsiteX56" fmla="*/ 337003 w 3885613"/>
                <a:gd name="connsiteY56" fmla="*/ 3859292 h 4630863"/>
                <a:gd name="connsiteX57" fmla="*/ 367938 w 3885613"/>
                <a:gd name="connsiteY57" fmla="*/ 3873353 h 4630863"/>
                <a:gd name="connsiteX58" fmla="*/ 416215 w 3885613"/>
                <a:gd name="connsiteY58" fmla="*/ 3919287 h 4630863"/>
                <a:gd name="connsiteX59" fmla="*/ 471523 w 3885613"/>
                <a:gd name="connsiteY59" fmla="*/ 3965221 h 4630863"/>
                <a:gd name="connsiteX60" fmla="*/ 505739 w 3885613"/>
                <a:gd name="connsiteY60" fmla="*/ 3888821 h 4630863"/>
                <a:gd name="connsiteX61" fmla="*/ 591982 w 3885613"/>
                <a:gd name="connsiteY61" fmla="*/ 3888821 h 4630863"/>
                <a:gd name="connsiteX62" fmla="*/ 1108501 w 3885613"/>
                <a:gd name="connsiteY62" fmla="*/ 3770237 h 4630863"/>
                <a:gd name="connsiteX63" fmla="*/ 1316140 w 3885613"/>
                <a:gd name="connsiteY63" fmla="*/ 3641810 h 4630863"/>
                <a:gd name="connsiteX64" fmla="*/ 1526591 w 3885613"/>
                <a:gd name="connsiteY64" fmla="*/ 3563067 h 4630863"/>
                <a:gd name="connsiteX65" fmla="*/ 1775008 w 3885613"/>
                <a:gd name="connsiteY65" fmla="*/ 3685869 h 4630863"/>
                <a:gd name="connsiteX66" fmla="*/ 1826566 w 3885613"/>
                <a:gd name="connsiteY66" fmla="*/ 3791798 h 4630863"/>
                <a:gd name="connsiteX67" fmla="*/ 1870157 w 3885613"/>
                <a:gd name="connsiteY67" fmla="*/ 3915537 h 4630863"/>
                <a:gd name="connsiteX68" fmla="*/ 2045454 w 3885613"/>
                <a:gd name="connsiteY68" fmla="*/ 4238010 h 4630863"/>
                <a:gd name="connsiteX69" fmla="*/ 2054360 w 3885613"/>
                <a:gd name="connsiteY69" fmla="*/ 4245510 h 4630863"/>
                <a:gd name="connsiteX70" fmla="*/ 2154664 w 3885613"/>
                <a:gd name="connsiteY70" fmla="*/ 4355657 h 4630863"/>
                <a:gd name="connsiteX71" fmla="*/ 2314026 w 3885613"/>
                <a:gd name="connsiteY71" fmla="*/ 4484084 h 4630863"/>
                <a:gd name="connsiteX72" fmla="*/ 2366522 w 3885613"/>
                <a:gd name="connsiteY72" fmla="*/ 4611105 h 4630863"/>
                <a:gd name="connsiteX73" fmla="*/ 2518853 w 3885613"/>
                <a:gd name="connsiteY73" fmla="*/ 4584857 h 4630863"/>
                <a:gd name="connsiteX74" fmla="*/ 2560099 w 3885613"/>
                <a:gd name="connsiteY74" fmla="*/ 4605949 h 4630863"/>
                <a:gd name="connsiteX75" fmla="*/ 2730241 w 3885613"/>
                <a:gd name="connsiteY75" fmla="*/ 4630322 h 4630863"/>
                <a:gd name="connsiteX76" fmla="*/ 2927100 w 3885613"/>
                <a:gd name="connsiteY76" fmla="*/ 4548297 h 4630863"/>
                <a:gd name="connsiteX77" fmla="*/ 3037247 w 3885613"/>
                <a:gd name="connsiteY77" fmla="*/ 4410027 h 4630863"/>
                <a:gd name="connsiteX78" fmla="*/ 3078962 w 3885613"/>
                <a:gd name="connsiteY78" fmla="*/ 4257228 h 4630863"/>
                <a:gd name="connsiteX79" fmla="*/ 3028810 w 3885613"/>
                <a:gd name="connsiteY79" fmla="*/ 4031778 h 4630863"/>
                <a:gd name="connsiteX80" fmla="*/ 3059276 w 3885613"/>
                <a:gd name="connsiteY80" fmla="*/ 3991937 h 4630863"/>
                <a:gd name="connsiteX81" fmla="*/ 3070056 w 3885613"/>
                <a:gd name="connsiteY81" fmla="*/ 3902882 h 4630863"/>
                <a:gd name="connsiteX82" fmla="*/ 2953816 w 3885613"/>
                <a:gd name="connsiteY82" fmla="*/ 3903819 h 4630863"/>
                <a:gd name="connsiteX83" fmla="*/ 2863355 w 3885613"/>
                <a:gd name="connsiteY83" fmla="*/ 3862104 h 4630863"/>
                <a:gd name="connsiteX84" fmla="*/ 2721335 w 3885613"/>
                <a:gd name="connsiteY84" fmla="*/ 3788985 h 4630863"/>
                <a:gd name="connsiteX85" fmla="*/ 2590565 w 3885613"/>
                <a:gd name="connsiteY85" fmla="*/ 3599157 h 4630863"/>
                <a:gd name="connsiteX86" fmla="*/ 2605564 w 3885613"/>
                <a:gd name="connsiteY86" fmla="*/ 3344647 h 4630863"/>
                <a:gd name="connsiteX87" fmla="*/ 2695556 w 3885613"/>
                <a:gd name="connsiteY87" fmla="*/ 2904059 h 4630863"/>
                <a:gd name="connsiteX88" fmla="*/ 2799142 w 3885613"/>
                <a:gd name="connsiteY88" fmla="*/ 2710013 h 4630863"/>
                <a:gd name="connsiteX89" fmla="*/ 2971627 w 3885613"/>
                <a:gd name="connsiteY89" fmla="*/ 2648143 h 4630863"/>
                <a:gd name="connsiteX90" fmla="*/ 3131926 w 3885613"/>
                <a:gd name="connsiteY90" fmla="*/ 2667360 h 4630863"/>
                <a:gd name="connsiteX91" fmla="*/ 3299725 w 3885613"/>
                <a:gd name="connsiteY91" fmla="*/ 2690327 h 4630863"/>
                <a:gd name="connsiteX92" fmla="*/ 3463774 w 3885613"/>
                <a:gd name="connsiteY92" fmla="*/ 2711419 h 4630863"/>
                <a:gd name="connsiteX93" fmla="*/ 3508301 w 3885613"/>
                <a:gd name="connsiteY93" fmla="*/ 2717981 h 4630863"/>
                <a:gd name="connsiteX94" fmla="*/ 3529862 w 3885613"/>
                <a:gd name="connsiteY94" fmla="*/ 2757353 h 4630863"/>
                <a:gd name="connsiteX95" fmla="*/ 3582357 w 3885613"/>
                <a:gd name="connsiteY95" fmla="*/ 2793912 h 4630863"/>
                <a:gd name="connsiteX96" fmla="*/ 3625479 w 3885613"/>
                <a:gd name="connsiteY96" fmla="*/ 2759696 h 4630863"/>
                <a:gd name="connsiteX97" fmla="*/ 3631572 w 3885613"/>
                <a:gd name="connsiteY97" fmla="*/ 2721262 h 4630863"/>
                <a:gd name="connsiteX98" fmla="*/ 3686880 w 3885613"/>
                <a:gd name="connsiteY98" fmla="*/ 2710482 h 4630863"/>
                <a:gd name="connsiteX99" fmla="*/ 3744063 w 3885613"/>
                <a:gd name="connsiteY99" fmla="*/ 2697358 h 4630863"/>
                <a:gd name="connsiteX100" fmla="*/ 3842961 w 3885613"/>
                <a:gd name="connsiteY100" fmla="*/ 2605959 h 4630863"/>
                <a:gd name="connsiteX101" fmla="*/ 3887957 w 3885613"/>
                <a:gd name="connsiteY101" fmla="*/ 2497218 h 4630863"/>
                <a:gd name="connsiteX102" fmla="*/ 3887957 w 3885613"/>
                <a:gd name="connsiteY102" fmla="*/ 2418475 h 4630863"/>
                <a:gd name="connsiteX103" fmla="*/ 702129 w 3885613"/>
                <a:gd name="connsiteY103" fmla="*/ 1534486 h 4630863"/>
                <a:gd name="connsiteX104" fmla="*/ 666507 w 3885613"/>
                <a:gd name="connsiteY104" fmla="*/ 1587919 h 4630863"/>
                <a:gd name="connsiteX105" fmla="*/ 645415 w 3885613"/>
                <a:gd name="connsiteY105" fmla="*/ 1624478 h 4630863"/>
                <a:gd name="connsiteX106" fmla="*/ 607449 w 3885613"/>
                <a:gd name="connsiteY106" fmla="*/ 1579013 h 4630863"/>
                <a:gd name="connsiteX107" fmla="*/ 692755 w 3885613"/>
                <a:gd name="connsiteY107" fmla="*/ 1372780 h 4630863"/>
                <a:gd name="connsiteX108" fmla="*/ 797277 w 3885613"/>
                <a:gd name="connsiteY108" fmla="*/ 1379811 h 4630863"/>
                <a:gd name="connsiteX109" fmla="*/ 830087 w 3885613"/>
                <a:gd name="connsiteY109" fmla="*/ 1439806 h 4630863"/>
                <a:gd name="connsiteX110" fmla="*/ 778529 w 3885613"/>
                <a:gd name="connsiteY110" fmla="*/ 1509175 h 4630863"/>
                <a:gd name="connsiteX111" fmla="*/ 702129 w 3885613"/>
                <a:gd name="connsiteY111" fmla="*/ 1534486 h 4630863"/>
                <a:gd name="connsiteX112" fmla="*/ 377312 w 3885613"/>
                <a:gd name="connsiteY112" fmla="*/ 3509165 h 4630863"/>
                <a:gd name="connsiteX113" fmla="*/ 321067 w 3885613"/>
                <a:gd name="connsiteY113" fmla="*/ 3586502 h 4630863"/>
                <a:gd name="connsiteX114" fmla="*/ 290132 w 3885613"/>
                <a:gd name="connsiteY114" fmla="*/ 3732740 h 4630863"/>
                <a:gd name="connsiteX115" fmla="*/ 283570 w 3885613"/>
                <a:gd name="connsiteY115" fmla="*/ 3740708 h 4630863"/>
                <a:gd name="connsiteX116" fmla="*/ 149987 w 3885613"/>
                <a:gd name="connsiteY116" fmla="*/ 3633842 h 4630863"/>
                <a:gd name="connsiteX117" fmla="*/ 134989 w 3885613"/>
                <a:gd name="connsiteY117" fmla="*/ 3601032 h 4630863"/>
                <a:gd name="connsiteX118" fmla="*/ 120459 w 3885613"/>
                <a:gd name="connsiteY118" fmla="*/ 3483386 h 4630863"/>
                <a:gd name="connsiteX119" fmla="*/ 152331 w 3885613"/>
                <a:gd name="connsiteY119" fmla="*/ 3361521 h 4630863"/>
                <a:gd name="connsiteX120" fmla="*/ 249823 w 3885613"/>
                <a:gd name="connsiteY120" fmla="*/ 3247156 h 4630863"/>
                <a:gd name="connsiteX121" fmla="*/ 270915 w 3885613"/>
                <a:gd name="connsiteY121" fmla="*/ 3240594 h 4630863"/>
                <a:gd name="connsiteX122" fmla="*/ 296225 w 3885613"/>
                <a:gd name="connsiteY122" fmla="*/ 3361521 h 4630863"/>
                <a:gd name="connsiteX123" fmla="*/ 365595 w 3885613"/>
                <a:gd name="connsiteY123" fmla="*/ 3429015 h 4630863"/>
                <a:gd name="connsiteX124" fmla="*/ 377312 w 3885613"/>
                <a:gd name="connsiteY124" fmla="*/ 3509165 h 4630863"/>
                <a:gd name="connsiteX125" fmla="*/ 2889603 w 3885613"/>
                <a:gd name="connsiteY125" fmla="*/ 4251603 h 4630863"/>
                <a:gd name="connsiteX126" fmla="*/ 2915382 w 3885613"/>
                <a:gd name="connsiteY126" fmla="*/ 4168173 h 4630863"/>
                <a:gd name="connsiteX127" fmla="*/ 2955222 w 3885613"/>
                <a:gd name="connsiteY127" fmla="*/ 4085679 h 4630863"/>
                <a:gd name="connsiteX128" fmla="*/ 2980533 w 3885613"/>
                <a:gd name="connsiteY128" fmla="*/ 4291444 h 4630863"/>
                <a:gd name="connsiteX129" fmla="*/ 2790705 w 3885613"/>
                <a:gd name="connsiteY129" fmla="*/ 4518300 h 4630863"/>
                <a:gd name="connsiteX130" fmla="*/ 2583535 w 3885613"/>
                <a:gd name="connsiteY130" fmla="*/ 4508457 h 4630863"/>
                <a:gd name="connsiteX131" fmla="*/ 2628531 w 3885613"/>
                <a:gd name="connsiteY131" fmla="*/ 4432057 h 4630863"/>
                <a:gd name="connsiteX132" fmla="*/ 2649623 w 3885613"/>
                <a:gd name="connsiteY132" fmla="*/ 4340658 h 4630863"/>
                <a:gd name="connsiteX133" fmla="*/ 2715711 w 3885613"/>
                <a:gd name="connsiteY133" fmla="*/ 4306442 h 4630863"/>
                <a:gd name="connsiteX134" fmla="*/ 2762113 w 3885613"/>
                <a:gd name="connsiteY134" fmla="*/ 4315348 h 4630863"/>
                <a:gd name="connsiteX135" fmla="*/ 2889603 w 3885613"/>
                <a:gd name="connsiteY135" fmla="*/ 4251603 h 4630863"/>
                <a:gd name="connsiteX136" fmla="*/ 3602043 w 3885613"/>
                <a:gd name="connsiteY136" fmla="*/ 2469095 h 4630863"/>
                <a:gd name="connsiteX137" fmla="*/ 3511113 w 3885613"/>
                <a:gd name="connsiteY137" fmla="*/ 2595179 h 4630863"/>
                <a:gd name="connsiteX138" fmla="*/ 3479241 w 3885613"/>
                <a:gd name="connsiteY138" fmla="*/ 2613458 h 4630863"/>
                <a:gd name="connsiteX139" fmla="*/ 3100054 w 3885613"/>
                <a:gd name="connsiteY139" fmla="*/ 2560025 h 4630863"/>
                <a:gd name="connsiteX140" fmla="*/ 2872729 w 3885613"/>
                <a:gd name="connsiteY140" fmla="*/ 2558151 h 4630863"/>
                <a:gd name="connsiteX141" fmla="*/ 2604158 w 3885613"/>
                <a:gd name="connsiteY141" fmla="*/ 2853438 h 4630863"/>
                <a:gd name="connsiteX142" fmla="*/ 2534789 w 3885613"/>
                <a:gd name="connsiteY142" fmla="*/ 3205909 h 4630863"/>
                <a:gd name="connsiteX143" fmla="*/ 2495417 w 3885613"/>
                <a:gd name="connsiteY143" fmla="*/ 3387300 h 4630863"/>
                <a:gd name="connsiteX144" fmla="*/ 2482293 w 3885613"/>
                <a:gd name="connsiteY144" fmla="*/ 3474949 h 4630863"/>
                <a:gd name="connsiteX145" fmla="*/ 2564317 w 3885613"/>
                <a:gd name="connsiteY145" fmla="*/ 3770706 h 4630863"/>
                <a:gd name="connsiteX146" fmla="*/ 2635561 w 3885613"/>
                <a:gd name="connsiteY146" fmla="*/ 3848980 h 4630863"/>
                <a:gd name="connsiteX147" fmla="*/ 2743365 w 3885613"/>
                <a:gd name="connsiteY147" fmla="*/ 3921162 h 4630863"/>
                <a:gd name="connsiteX148" fmla="*/ 2803360 w 3885613"/>
                <a:gd name="connsiteY148" fmla="*/ 3946003 h 4630863"/>
                <a:gd name="connsiteX149" fmla="*/ 2853981 w 3885613"/>
                <a:gd name="connsiteY149" fmla="*/ 3971783 h 4630863"/>
                <a:gd name="connsiteX150" fmla="*/ 2861480 w 3885613"/>
                <a:gd name="connsiteY150" fmla="*/ 4022403 h 4630863"/>
                <a:gd name="connsiteX151" fmla="*/ 2798204 w 3885613"/>
                <a:gd name="connsiteY151" fmla="*/ 4170516 h 4630863"/>
                <a:gd name="connsiteX152" fmla="*/ 2724616 w 3885613"/>
                <a:gd name="connsiteY152" fmla="*/ 4187858 h 4630863"/>
                <a:gd name="connsiteX153" fmla="*/ 2620094 w 3885613"/>
                <a:gd name="connsiteY153" fmla="*/ 4175203 h 4630863"/>
                <a:gd name="connsiteX154" fmla="*/ 2505728 w 3885613"/>
                <a:gd name="connsiteY154" fmla="*/ 4255353 h 4630863"/>
                <a:gd name="connsiteX155" fmla="*/ 2470107 w 3885613"/>
                <a:gd name="connsiteY155" fmla="*/ 4393623 h 4630863"/>
                <a:gd name="connsiteX156" fmla="*/ 2345898 w 3885613"/>
                <a:gd name="connsiteY156" fmla="*/ 4384717 h 4630863"/>
                <a:gd name="connsiteX157" fmla="*/ 2247000 w 3885613"/>
                <a:gd name="connsiteY157" fmla="*/ 4305974 h 4630863"/>
                <a:gd name="connsiteX158" fmla="*/ 2160757 w 3885613"/>
                <a:gd name="connsiteY158" fmla="*/ 4218325 h 4630863"/>
                <a:gd name="connsiteX159" fmla="*/ 2022488 w 3885613"/>
                <a:gd name="connsiteY159" fmla="*/ 4012560 h 4630863"/>
                <a:gd name="connsiteX160" fmla="*/ 1973273 w 3885613"/>
                <a:gd name="connsiteY160" fmla="*/ 3907101 h 4630863"/>
                <a:gd name="connsiteX161" fmla="*/ 1896873 w 3885613"/>
                <a:gd name="connsiteY161" fmla="*/ 3699462 h 4630863"/>
                <a:gd name="connsiteX162" fmla="*/ 1771727 w 3885613"/>
                <a:gd name="connsiteY162" fmla="*/ 3541506 h 4630863"/>
                <a:gd name="connsiteX163" fmla="*/ 1478314 w 3885613"/>
                <a:gd name="connsiteY163" fmla="*/ 3461825 h 4630863"/>
                <a:gd name="connsiteX164" fmla="*/ 1280987 w 3885613"/>
                <a:gd name="connsiteY164" fmla="*/ 3540100 h 4630863"/>
                <a:gd name="connsiteX165" fmla="*/ 808058 w 3885613"/>
                <a:gd name="connsiteY165" fmla="*/ 3771643 h 4630863"/>
                <a:gd name="connsiteX166" fmla="*/ 600887 w 3885613"/>
                <a:gd name="connsiteY166" fmla="*/ 3790860 h 4630863"/>
                <a:gd name="connsiteX167" fmla="*/ 469180 w 3885613"/>
                <a:gd name="connsiteY167" fmla="*/ 3770706 h 4630863"/>
                <a:gd name="connsiteX168" fmla="*/ 424652 w 3885613"/>
                <a:gd name="connsiteY168" fmla="*/ 3646966 h 4630863"/>
                <a:gd name="connsiteX169" fmla="*/ 501989 w 3885613"/>
                <a:gd name="connsiteY169" fmla="*/ 3535413 h 4630863"/>
                <a:gd name="connsiteX170" fmla="*/ 501052 w 3885613"/>
                <a:gd name="connsiteY170" fmla="*/ 3404174 h 4630863"/>
                <a:gd name="connsiteX171" fmla="*/ 403560 w 3885613"/>
                <a:gd name="connsiteY171" fmla="*/ 3298714 h 4630863"/>
                <a:gd name="connsiteX172" fmla="*/ 434495 w 3885613"/>
                <a:gd name="connsiteY172" fmla="*/ 3172630 h 4630863"/>
                <a:gd name="connsiteX173" fmla="*/ 512301 w 3885613"/>
                <a:gd name="connsiteY173" fmla="*/ 3164662 h 4630863"/>
                <a:gd name="connsiteX174" fmla="*/ 938359 w 3885613"/>
                <a:gd name="connsiteY174" fmla="*/ 3045610 h 4630863"/>
                <a:gd name="connsiteX175" fmla="*/ 972575 w 3885613"/>
                <a:gd name="connsiteY175" fmla="*/ 3004832 h 4630863"/>
                <a:gd name="connsiteX176" fmla="*/ 1146467 w 3885613"/>
                <a:gd name="connsiteY176" fmla="*/ 2689390 h 4630863"/>
                <a:gd name="connsiteX177" fmla="*/ 1282393 w 3885613"/>
                <a:gd name="connsiteY177" fmla="*/ 2405819 h 4630863"/>
                <a:gd name="connsiteX178" fmla="*/ 1255208 w 3885613"/>
                <a:gd name="connsiteY178" fmla="*/ 2009290 h 4630863"/>
                <a:gd name="connsiteX179" fmla="*/ 1071942 w 3885613"/>
                <a:gd name="connsiteY179" fmla="*/ 1875707 h 4630863"/>
                <a:gd name="connsiteX180" fmla="*/ 886332 w 3885613"/>
                <a:gd name="connsiteY180" fmla="*/ 1763685 h 4630863"/>
                <a:gd name="connsiteX181" fmla="*/ 766811 w 3885613"/>
                <a:gd name="connsiteY181" fmla="*/ 1679317 h 4630863"/>
                <a:gd name="connsiteX182" fmla="*/ 827275 w 3885613"/>
                <a:gd name="connsiteY182" fmla="*/ 1626353 h 4630863"/>
                <a:gd name="connsiteX183" fmla="*/ 920080 w 3885613"/>
                <a:gd name="connsiteY183" fmla="*/ 1537767 h 4630863"/>
                <a:gd name="connsiteX184" fmla="*/ 936953 w 3885613"/>
                <a:gd name="connsiteY184" fmla="*/ 1459961 h 4630863"/>
                <a:gd name="connsiteX185" fmla="*/ 934610 w 3885613"/>
                <a:gd name="connsiteY185" fmla="*/ 1420120 h 4630863"/>
                <a:gd name="connsiteX186" fmla="*/ 1008197 w 3885613"/>
                <a:gd name="connsiteY186" fmla="*/ 1402309 h 4630863"/>
                <a:gd name="connsiteX187" fmla="*/ 1149279 w 3885613"/>
                <a:gd name="connsiteY187" fmla="*/ 1429963 h 4630863"/>
                <a:gd name="connsiteX188" fmla="*/ 1428631 w 3885613"/>
                <a:gd name="connsiteY188" fmla="*/ 1501676 h 4630863"/>
                <a:gd name="connsiteX189" fmla="*/ 1631583 w 3885613"/>
                <a:gd name="connsiteY189" fmla="*/ 1483865 h 4630863"/>
                <a:gd name="connsiteX190" fmla="*/ 1752979 w 3885613"/>
                <a:gd name="connsiteY190" fmla="*/ 1203576 h 4630863"/>
                <a:gd name="connsiteX191" fmla="*/ 1718763 w 3885613"/>
                <a:gd name="connsiteY191" fmla="*/ 1022653 h 4630863"/>
                <a:gd name="connsiteX192" fmla="*/ 1902498 w 3885613"/>
                <a:gd name="connsiteY192" fmla="*/ 390362 h 4630863"/>
                <a:gd name="connsiteX193" fmla="*/ 2163570 w 3885613"/>
                <a:gd name="connsiteY193" fmla="*/ 177099 h 4630863"/>
                <a:gd name="connsiteX194" fmla="*/ 2336524 w 3885613"/>
                <a:gd name="connsiteY194" fmla="*/ 111948 h 4630863"/>
                <a:gd name="connsiteX195" fmla="*/ 2699306 w 3885613"/>
                <a:gd name="connsiteY195" fmla="*/ 111011 h 4630863"/>
                <a:gd name="connsiteX196" fmla="*/ 2825389 w 3885613"/>
                <a:gd name="connsiteY196" fmla="*/ 152726 h 4630863"/>
                <a:gd name="connsiteX197" fmla="*/ 3096773 w 3885613"/>
                <a:gd name="connsiteY197" fmla="*/ 346772 h 4630863"/>
                <a:gd name="connsiteX198" fmla="*/ 3226606 w 3885613"/>
                <a:gd name="connsiteY198" fmla="*/ 553005 h 4630863"/>
                <a:gd name="connsiteX199" fmla="*/ 3304412 w 3885613"/>
                <a:gd name="connsiteY199" fmla="*/ 832357 h 4630863"/>
                <a:gd name="connsiteX200" fmla="*/ 3299725 w 3885613"/>
                <a:gd name="connsiteY200" fmla="*/ 1039996 h 4630863"/>
                <a:gd name="connsiteX201" fmla="*/ 3210670 w 3885613"/>
                <a:gd name="connsiteY201" fmla="*/ 1315129 h 4630863"/>
                <a:gd name="connsiteX202" fmla="*/ 2979126 w 3885613"/>
                <a:gd name="connsiteY202" fmla="*/ 1590262 h 4630863"/>
                <a:gd name="connsiteX203" fmla="*/ 2872729 w 3885613"/>
                <a:gd name="connsiteY203" fmla="*/ 1771185 h 4630863"/>
                <a:gd name="connsiteX204" fmla="*/ 2926631 w 3885613"/>
                <a:gd name="connsiteY204" fmla="*/ 1970387 h 4630863"/>
                <a:gd name="connsiteX205" fmla="*/ 3089742 w 3885613"/>
                <a:gd name="connsiteY205" fmla="*/ 2072566 h 4630863"/>
                <a:gd name="connsiteX206" fmla="*/ 3306287 w 3885613"/>
                <a:gd name="connsiteY206" fmla="*/ 2165839 h 4630863"/>
                <a:gd name="connsiteX207" fmla="*/ 3598294 w 3885613"/>
                <a:gd name="connsiteY207" fmla="*/ 2297547 h 4630863"/>
                <a:gd name="connsiteX208" fmla="*/ 3638134 w 3885613"/>
                <a:gd name="connsiteY208" fmla="*/ 2342544 h 4630863"/>
                <a:gd name="connsiteX209" fmla="*/ 3602043 w 3885613"/>
                <a:gd name="connsiteY209" fmla="*/ 2469095 h 4630863"/>
                <a:gd name="connsiteX210" fmla="*/ 3793277 w 3885613"/>
                <a:gd name="connsiteY210" fmla="*/ 2516904 h 4630863"/>
                <a:gd name="connsiteX211" fmla="*/ 3642821 w 3885613"/>
                <a:gd name="connsiteY211" fmla="*/ 2629863 h 4630863"/>
                <a:gd name="connsiteX212" fmla="*/ 3626885 w 3885613"/>
                <a:gd name="connsiteY212" fmla="*/ 2629863 h 4630863"/>
                <a:gd name="connsiteX213" fmla="*/ 3630635 w 3885613"/>
                <a:gd name="connsiteY213" fmla="*/ 2603616 h 4630863"/>
                <a:gd name="connsiteX214" fmla="*/ 3674225 w 3885613"/>
                <a:gd name="connsiteY214" fmla="*/ 2548307 h 4630863"/>
                <a:gd name="connsiteX215" fmla="*/ 3751562 w 3885613"/>
                <a:gd name="connsiteY215" fmla="*/ 2450816 h 4630863"/>
                <a:gd name="connsiteX216" fmla="*/ 3758124 w 3885613"/>
                <a:gd name="connsiteY216" fmla="*/ 2390352 h 4630863"/>
                <a:gd name="connsiteX217" fmla="*/ 3768904 w 3885613"/>
                <a:gd name="connsiteY217" fmla="*/ 2383790 h 4630863"/>
                <a:gd name="connsiteX218" fmla="*/ 3800777 w 3885613"/>
                <a:gd name="connsiteY218" fmla="*/ 2436754 h 4630863"/>
                <a:gd name="connsiteX219" fmla="*/ 3793277 w 3885613"/>
                <a:gd name="connsiteY219" fmla="*/ 2516904 h 463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3885613" h="4630863">
                  <a:moveTo>
                    <a:pt x="3887957" y="2418475"/>
                  </a:moveTo>
                  <a:cubicBezTo>
                    <a:pt x="3886551" y="2400195"/>
                    <a:pt x="3882332" y="2385665"/>
                    <a:pt x="3862646" y="2353792"/>
                  </a:cubicBezTo>
                  <a:cubicBezTo>
                    <a:pt x="3849054" y="2331763"/>
                    <a:pt x="3828431" y="2314421"/>
                    <a:pt x="3808276" y="2298016"/>
                  </a:cubicBezTo>
                  <a:cubicBezTo>
                    <a:pt x="3793746" y="2286298"/>
                    <a:pt x="3761874" y="2274112"/>
                    <a:pt x="3755780" y="2255363"/>
                  </a:cubicBezTo>
                  <a:cubicBezTo>
                    <a:pt x="3748750" y="2234271"/>
                    <a:pt x="3773123" y="2214117"/>
                    <a:pt x="3775466" y="2189275"/>
                  </a:cubicBezTo>
                  <a:cubicBezTo>
                    <a:pt x="3779216" y="2150841"/>
                    <a:pt x="3738907" y="2119437"/>
                    <a:pt x="3706566" y="2130686"/>
                  </a:cubicBezTo>
                  <a:cubicBezTo>
                    <a:pt x="3686411" y="2137717"/>
                    <a:pt x="3649852" y="2183182"/>
                    <a:pt x="3637665" y="2192087"/>
                  </a:cubicBezTo>
                  <a:cubicBezTo>
                    <a:pt x="3627354" y="2200055"/>
                    <a:pt x="3612824" y="2189744"/>
                    <a:pt x="3602512" y="2185525"/>
                  </a:cubicBezTo>
                  <a:cubicBezTo>
                    <a:pt x="3513926" y="2147560"/>
                    <a:pt x="3425339" y="2108188"/>
                    <a:pt x="3337222" y="2069285"/>
                  </a:cubicBezTo>
                  <a:cubicBezTo>
                    <a:pt x="3250042" y="2030851"/>
                    <a:pt x="3162393" y="1986792"/>
                    <a:pt x="3072869" y="1954919"/>
                  </a:cubicBezTo>
                  <a:cubicBezTo>
                    <a:pt x="2996469" y="1927734"/>
                    <a:pt x="2957097" y="1851803"/>
                    <a:pt x="2972096" y="1772591"/>
                  </a:cubicBezTo>
                  <a:cubicBezTo>
                    <a:pt x="2980533" y="1729001"/>
                    <a:pt x="3005843" y="1696660"/>
                    <a:pt x="3040528" y="1670881"/>
                  </a:cubicBezTo>
                  <a:cubicBezTo>
                    <a:pt x="3090211" y="1633852"/>
                    <a:pt x="3135207" y="1591200"/>
                    <a:pt x="3175985" y="1543860"/>
                  </a:cubicBezTo>
                  <a:cubicBezTo>
                    <a:pt x="3243948" y="1465117"/>
                    <a:pt x="3297381" y="1377468"/>
                    <a:pt x="3335816" y="1280913"/>
                  </a:cubicBezTo>
                  <a:cubicBezTo>
                    <a:pt x="3363469" y="1211075"/>
                    <a:pt x="3384093" y="1139362"/>
                    <a:pt x="3395342" y="1065775"/>
                  </a:cubicBezTo>
                  <a:cubicBezTo>
                    <a:pt x="3405653" y="998280"/>
                    <a:pt x="3409872" y="930786"/>
                    <a:pt x="3404247" y="862354"/>
                  </a:cubicBezTo>
                  <a:cubicBezTo>
                    <a:pt x="3394873" y="742833"/>
                    <a:pt x="3368625" y="627999"/>
                    <a:pt x="3318005" y="518789"/>
                  </a:cubicBezTo>
                  <a:cubicBezTo>
                    <a:pt x="3299725" y="479417"/>
                    <a:pt x="3280976" y="440514"/>
                    <a:pt x="3256603" y="404424"/>
                  </a:cubicBezTo>
                  <a:cubicBezTo>
                    <a:pt x="3215357" y="343023"/>
                    <a:pt x="3160049" y="285840"/>
                    <a:pt x="3130051" y="255842"/>
                  </a:cubicBezTo>
                  <a:cubicBezTo>
                    <a:pt x="3049902" y="175224"/>
                    <a:pt x="2954285" y="110542"/>
                    <a:pt x="2848825" y="66952"/>
                  </a:cubicBezTo>
                  <a:cubicBezTo>
                    <a:pt x="2761176" y="30392"/>
                    <a:pt x="2668371" y="9300"/>
                    <a:pt x="2574160" y="1801"/>
                  </a:cubicBezTo>
                  <a:cubicBezTo>
                    <a:pt x="2513697" y="-2886"/>
                    <a:pt x="2454170" y="2270"/>
                    <a:pt x="2394175" y="9300"/>
                  </a:cubicBezTo>
                  <a:cubicBezTo>
                    <a:pt x="2280279" y="22893"/>
                    <a:pt x="2173881" y="59921"/>
                    <a:pt x="2076389" y="119916"/>
                  </a:cubicBezTo>
                  <a:cubicBezTo>
                    <a:pt x="2000927" y="165850"/>
                    <a:pt x="1932026" y="223970"/>
                    <a:pt x="1872969" y="289121"/>
                  </a:cubicBezTo>
                  <a:cubicBezTo>
                    <a:pt x="1740324" y="435827"/>
                    <a:pt x="1661580" y="607844"/>
                    <a:pt x="1634395" y="803765"/>
                  </a:cubicBezTo>
                  <a:cubicBezTo>
                    <a:pt x="1623615" y="881103"/>
                    <a:pt x="1623146" y="959377"/>
                    <a:pt x="1631583" y="1037183"/>
                  </a:cubicBezTo>
                  <a:cubicBezTo>
                    <a:pt x="1639082" y="1107959"/>
                    <a:pt x="1670486" y="1174047"/>
                    <a:pt x="1673298" y="1245760"/>
                  </a:cubicBezTo>
                  <a:cubicBezTo>
                    <a:pt x="1675642" y="1313254"/>
                    <a:pt x="1643769" y="1384030"/>
                    <a:pt x="1580962" y="1414027"/>
                  </a:cubicBezTo>
                  <a:cubicBezTo>
                    <a:pt x="1504562" y="1450586"/>
                    <a:pt x="1406133" y="1410746"/>
                    <a:pt x="1330670" y="1387779"/>
                  </a:cubicBezTo>
                  <a:cubicBezTo>
                    <a:pt x="1268332" y="1368562"/>
                    <a:pt x="1203650" y="1350751"/>
                    <a:pt x="1139905" y="1334346"/>
                  </a:cubicBezTo>
                  <a:cubicBezTo>
                    <a:pt x="1106627" y="1325909"/>
                    <a:pt x="1072879" y="1317473"/>
                    <a:pt x="1039601" y="1309504"/>
                  </a:cubicBezTo>
                  <a:cubicBezTo>
                    <a:pt x="1033508" y="1308098"/>
                    <a:pt x="958983" y="1285600"/>
                    <a:pt x="958514" y="1286069"/>
                  </a:cubicBezTo>
                  <a:cubicBezTo>
                    <a:pt x="980075" y="1258884"/>
                    <a:pt x="1011947" y="1215294"/>
                    <a:pt x="980075" y="1182953"/>
                  </a:cubicBezTo>
                  <a:cubicBezTo>
                    <a:pt x="937891" y="1140769"/>
                    <a:pt x="870865" y="1240135"/>
                    <a:pt x="831024" y="1251853"/>
                  </a:cubicBezTo>
                  <a:cubicBezTo>
                    <a:pt x="782747" y="1265446"/>
                    <a:pt x="735407" y="1230761"/>
                    <a:pt x="687599" y="1232636"/>
                  </a:cubicBezTo>
                  <a:cubicBezTo>
                    <a:pt x="644478" y="1234511"/>
                    <a:pt x="599481" y="1242010"/>
                    <a:pt x="555891" y="1279976"/>
                  </a:cubicBezTo>
                  <a:cubicBezTo>
                    <a:pt x="469648" y="1354501"/>
                    <a:pt x="456056" y="1470741"/>
                    <a:pt x="499177" y="1572451"/>
                  </a:cubicBezTo>
                  <a:cubicBezTo>
                    <a:pt x="519800" y="1621197"/>
                    <a:pt x="551673" y="1665725"/>
                    <a:pt x="591044" y="1701347"/>
                  </a:cubicBezTo>
                  <a:cubicBezTo>
                    <a:pt x="609793" y="1718220"/>
                    <a:pt x="637447" y="1730876"/>
                    <a:pt x="651977" y="1751030"/>
                  </a:cubicBezTo>
                  <a:cubicBezTo>
                    <a:pt x="665101" y="1768841"/>
                    <a:pt x="659945" y="1788058"/>
                    <a:pt x="667913" y="1806807"/>
                  </a:cubicBezTo>
                  <a:cubicBezTo>
                    <a:pt x="675412" y="1824618"/>
                    <a:pt x="656195" y="1846178"/>
                    <a:pt x="684787" y="1860709"/>
                  </a:cubicBezTo>
                  <a:cubicBezTo>
                    <a:pt x="719471" y="1878520"/>
                    <a:pt x="734939" y="1811963"/>
                    <a:pt x="768686" y="1816650"/>
                  </a:cubicBezTo>
                  <a:cubicBezTo>
                    <a:pt x="796809" y="1820399"/>
                    <a:pt x="842273" y="1861646"/>
                    <a:pt x="867584" y="1876176"/>
                  </a:cubicBezTo>
                  <a:cubicBezTo>
                    <a:pt x="906487" y="1898205"/>
                    <a:pt x="945390" y="1919766"/>
                    <a:pt x="984762" y="1940858"/>
                  </a:cubicBezTo>
                  <a:cubicBezTo>
                    <a:pt x="1060693" y="1981167"/>
                    <a:pt x="1141311" y="2014446"/>
                    <a:pt x="1189120" y="2089908"/>
                  </a:cubicBezTo>
                  <a:cubicBezTo>
                    <a:pt x="1261770" y="2204274"/>
                    <a:pt x="1208805" y="2323795"/>
                    <a:pt x="1157247" y="2433473"/>
                  </a:cubicBezTo>
                  <a:cubicBezTo>
                    <a:pt x="1079441" y="2598460"/>
                    <a:pt x="1005385" y="2765789"/>
                    <a:pt x="906487" y="2919527"/>
                  </a:cubicBezTo>
                  <a:cubicBezTo>
                    <a:pt x="857272" y="2995926"/>
                    <a:pt x="778529" y="3047485"/>
                    <a:pt x="689942" y="3066233"/>
                  </a:cubicBezTo>
                  <a:cubicBezTo>
                    <a:pt x="615886" y="3082169"/>
                    <a:pt x="487459" y="3085919"/>
                    <a:pt x="427933" y="3028736"/>
                  </a:cubicBezTo>
                  <a:cubicBezTo>
                    <a:pt x="413872" y="3015144"/>
                    <a:pt x="399342" y="2946243"/>
                    <a:pt x="381062" y="2938275"/>
                  </a:cubicBezTo>
                  <a:cubicBezTo>
                    <a:pt x="353408" y="2926089"/>
                    <a:pt x="323411" y="2934525"/>
                    <a:pt x="304662" y="2957492"/>
                  </a:cubicBezTo>
                  <a:cubicBezTo>
                    <a:pt x="292476" y="2972491"/>
                    <a:pt x="296225" y="3035767"/>
                    <a:pt x="292944" y="3051703"/>
                  </a:cubicBezTo>
                  <a:cubicBezTo>
                    <a:pt x="289195" y="3069514"/>
                    <a:pt x="253573" y="3073733"/>
                    <a:pt x="239043" y="3080294"/>
                  </a:cubicBezTo>
                  <a:cubicBezTo>
                    <a:pt x="171548" y="3109823"/>
                    <a:pt x="115303" y="3159038"/>
                    <a:pt x="73119" y="3219502"/>
                  </a:cubicBezTo>
                  <a:cubicBezTo>
                    <a:pt x="25310" y="3287465"/>
                    <a:pt x="469" y="3362458"/>
                    <a:pt x="0" y="3445420"/>
                  </a:cubicBezTo>
                  <a:cubicBezTo>
                    <a:pt x="937" y="3608063"/>
                    <a:pt x="84368" y="3746801"/>
                    <a:pt x="228731" y="3820389"/>
                  </a:cubicBezTo>
                  <a:cubicBezTo>
                    <a:pt x="262947" y="3837731"/>
                    <a:pt x="299506" y="3850855"/>
                    <a:pt x="337003" y="3859292"/>
                  </a:cubicBezTo>
                  <a:cubicBezTo>
                    <a:pt x="353408" y="3863042"/>
                    <a:pt x="354345" y="3863510"/>
                    <a:pt x="367938" y="3873353"/>
                  </a:cubicBezTo>
                  <a:cubicBezTo>
                    <a:pt x="381999" y="3883665"/>
                    <a:pt x="404966" y="3905694"/>
                    <a:pt x="416215" y="3919287"/>
                  </a:cubicBezTo>
                  <a:cubicBezTo>
                    <a:pt x="443401" y="3952097"/>
                    <a:pt x="436370" y="3966158"/>
                    <a:pt x="471523" y="3965221"/>
                  </a:cubicBezTo>
                  <a:cubicBezTo>
                    <a:pt x="516519" y="3963814"/>
                    <a:pt x="507145" y="3900538"/>
                    <a:pt x="505739" y="3888821"/>
                  </a:cubicBezTo>
                  <a:cubicBezTo>
                    <a:pt x="501989" y="3863979"/>
                    <a:pt x="576046" y="3887883"/>
                    <a:pt x="591982" y="3888821"/>
                  </a:cubicBezTo>
                  <a:cubicBezTo>
                    <a:pt x="772436" y="3902882"/>
                    <a:pt x="949608" y="3852730"/>
                    <a:pt x="1108501" y="3770237"/>
                  </a:cubicBezTo>
                  <a:cubicBezTo>
                    <a:pt x="1180683" y="3732740"/>
                    <a:pt x="1251458" y="3691025"/>
                    <a:pt x="1316140" y="3641810"/>
                  </a:cubicBezTo>
                  <a:cubicBezTo>
                    <a:pt x="1378948" y="3594002"/>
                    <a:pt x="1445973" y="3562129"/>
                    <a:pt x="1526591" y="3563067"/>
                  </a:cubicBezTo>
                  <a:cubicBezTo>
                    <a:pt x="1626427" y="3564004"/>
                    <a:pt x="1709857" y="3613219"/>
                    <a:pt x="1775008" y="3685869"/>
                  </a:cubicBezTo>
                  <a:cubicBezTo>
                    <a:pt x="1802662" y="3716804"/>
                    <a:pt x="1814849" y="3753363"/>
                    <a:pt x="1826566" y="3791798"/>
                  </a:cubicBezTo>
                  <a:cubicBezTo>
                    <a:pt x="1839690" y="3833513"/>
                    <a:pt x="1854220" y="3874759"/>
                    <a:pt x="1870157" y="3915537"/>
                  </a:cubicBezTo>
                  <a:cubicBezTo>
                    <a:pt x="1915153" y="4029434"/>
                    <a:pt x="1971867" y="4140519"/>
                    <a:pt x="2045454" y="4238010"/>
                  </a:cubicBezTo>
                  <a:cubicBezTo>
                    <a:pt x="2049204" y="4239885"/>
                    <a:pt x="2051548" y="4242698"/>
                    <a:pt x="2054360" y="4245510"/>
                  </a:cubicBezTo>
                  <a:cubicBezTo>
                    <a:pt x="2085295" y="4284882"/>
                    <a:pt x="2119511" y="4320972"/>
                    <a:pt x="2154664" y="4355657"/>
                  </a:cubicBezTo>
                  <a:cubicBezTo>
                    <a:pt x="2172006" y="4372999"/>
                    <a:pt x="2292465" y="4472366"/>
                    <a:pt x="2314026" y="4484084"/>
                  </a:cubicBezTo>
                  <a:cubicBezTo>
                    <a:pt x="2371677" y="4515956"/>
                    <a:pt x="2310276" y="4590950"/>
                    <a:pt x="2366522" y="4611105"/>
                  </a:cubicBezTo>
                  <a:cubicBezTo>
                    <a:pt x="2418080" y="4629853"/>
                    <a:pt x="2469638" y="4559077"/>
                    <a:pt x="2518853" y="4584857"/>
                  </a:cubicBezTo>
                  <a:cubicBezTo>
                    <a:pt x="2554474" y="4603605"/>
                    <a:pt x="2523071" y="4589544"/>
                    <a:pt x="2560099" y="4605949"/>
                  </a:cubicBezTo>
                  <a:cubicBezTo>
                    <a:pt x="2624781" y="4635009"/>
                    <a:pt x="2660403" y="4637821"/>
                    <a:pt x="2730241" y="4630322"/>
                  </a:cubicBezTo>
                  <a:cubicBezTo>
                    <a:pt x="2803829" y="4622353"/>
                    <a:pt x="2869448" y="4593762"/>
                    <a:pt x="2927100" y="4548297"/>
                  </a:cubicBezTo>
                  <a:cubicBezTo>
                    <a:pt x="2974439" y="4510800"/>
                    <a:pt x="3010062" y="4463929"/>
                    <a:pt x="3037247" y="4410027"/>
                  </a:cubicBezTo>
                  <a:cubicBezTo>
                    <a:pt x="3061620" y="4361750"/>
                    <a:pt x="3075212" y="4310661"/>
                    <a:pt x="3078962" y="4257228"/>
                  </a:cubicBezTo>
                  <a:cubicBezTo>
                    <a:pt x="3084118" y="4184577"/>
                    <a:pt x="3057401" y="4098335"/>
                    <a:pt x="3028810" y="4031778"/>
                  </a:cubicBezTo>
                  <a:cubicBezTo>
                    <a:pt x="3022248" y="4016779"/>
                    <a:pt x="3050839" y="4002249"/>
                    <a:pt x="3059276" y="3991937"/>
                  </a:cubicBezTo>
                  <a:cubicBezTo>
                    <a:pt x="3078025" y="3968502"/>
                    <a:pt x="3084118" y="3921162"/>
                    <a:pt x="3070056" y="3902882"/>
                  </a:cubicBezTo>
                  <a:cubicBezTo>
                    <a:pt x="3035841" y="3858354"/>
                    <a:pt x="2978658" y="3914131"/>
                    <a:pt x="2953816" y="3903819"/>
                  </a:cubicBezTo>
                  <a:cubicBezTo>
                    <a:pt x="2930849" y="3894445"/>
                    <a:pt x="2884916" y="3874291"/>
                    <a:pt x="2863355" y="3862104"/>
                  </a:cubicBezTo>
                  <a:cubicBezTo>
                    <a:pt x="2817890" y="3836325"/>
                    <a:pt x="2762582" y="3821326"/>
                    <a:pt x="2721335" y="3788985"/>
                  </a:cubicBezTo>
                  <a:cubicBezTo>
                    <a:pt x="2660872" y="3741177"/>
                    <a:pt x="2612595" y="3673214"/>
                    <a:pt x="2590565" y="3599157"/>
                  </a:cubicBezTo>
                  <a:cubicBezTo>
                    <a:pt x="2565255" y="3514789"/>
                    <a:pt x="2590096" y="3429015"/>
                    <a:pt x="2605564" y="3344647"/>
                  </a:cubicBezTo>
                  <a:cubicBezTo>
                    <a:pt x="2633218" y="3197003"/>
                    <a:pt x="2671184" y="3052172"/>
                    <a:pt x="2695556" y="2904059"/>
                  </a:cubicBezTo>
                  <a:cubicBezTo>
                    <a:pt x="2708212" y="2827190"/>
                    <a:pt x="2738209" y="2760634"/>
                    <a:pt x="2799142" y="2710013"/>
                  </a:cubicBezTo>
                  <a:cubicBezTo>
                    <a:pt x="2848356" y="2669235"/>
                    <a:pt x="2907883" y="2648612"/>
                    <a:pt x="2971627" y="2648143"/>
                  </a:cubicBezTo>
                  <a:cubicBezTo>
                    <a:pt x="3025998" y="2647674"/>
                    <a:pt x="3078493" y="2663611"/>
                    <a:pt x="3131926" y="2667360"/>
                  </a:cubicBezTo>
                  <a:cubicBezTo>
                    <a:pt x="3188172" y="2671579"/>
                    <a:pt x="3243479" y="2683296"/>
                    <a:pt x="3299725" y="2690327"/>
                  </a:cubicBezTo>
                  <a:cubicBezTo>
                    <a:pt x="3354095" y="2698295"/>
                    <a:pt x="3408934" y="2705794"/>
                    <a:pt x="3463774" y="2711419"/>
                  </a:cubicBezTo>
                  <a:cubicBezTo>
                    <a:pt x="3476429" y="2712825"/>
                    <a:pt x="3497052" y="2710482"/>
                    <a:pt x="3508301" y="2717981"/>
                  </a:cubicBezTo>
                  <a:cubicBezTo>
                    <a:pt x="3522362" y="2726886"/>
                    <a:pt x="3521425" y="2743291"/>
                    <a:pt x="3529862" y="2757353"/>
                  </a:cubicBezTo>
                  <a:cubicBezTo>
                    <a:pt x="3538767" y="2771883"/>
                    <a:pt x="3565953" y="2794381"/>
                    <a:pt x="3582357" y="2793912"/>
                  </a:cubicBezTo>
                  <a:cubicBezTo>
                    <a:pt x="3602981" y="2793443"/>
                    <a:pt x="3619386" y="2781726"/>
                    <a:pt x="3625479" y="2759696"/>
                  </a:cubicBezTo>
                  <a:cubicBezTo>
                    <a:pt x="3628760" y="2747041"/>
                    <a:pt x="3624073" y="2729230"/>
                    <a:pt x="3631572" y="2721262"/>
                  </a:cubicBezTo>
                  <a:cubicBezTo>
                    <a:pt x="3639072" y="2713294"/>
                    <a:pt x="3664382" y="2712356"/>
                    <a:pt x="3686880" y="2710482"/>
                  </a:cubicBezTo>
                  <a:cubicBezTo>
                    <a:pt x="3703754" y="2709076"/>
                    <a:pt x="3728127" y="2703451"/>
                    <a:pt x="3744063" y="2697358"/>
                  </a:cubicBezTo>
                  <a:cubicBezTo>
                    <a:pt x="3784841" y="2680484"/>
                    <a:pt x="3817650" y="2641581"/>
                    <a:pt x="3842961" y="2605959"/>
                  </a:cubicBezTo>
                  <a:cubicBezTo>
                    <a:pt x="3864521" y="2576430"/>
                    <a:pt x="3882332" y="2532840"/>
                    <a:pt x="3887957" y="2497218"/>
                  </a:cubicBezTo>
                  <a:cubicBezTo>
                    <a:pt x="3890769" y="2485500"/>
                    <a:pt x="3889832" y="2441910"/>
                    <a:pt x="3887957" y="2418475"/>
                  </a:cubicBezTo>
                  <a:close/>
                  <a:moveTo>
                    <a:pt x="702129" y="1534486"/>
                  </a:moveTo>
                  <a:cubicBezTo>
                    <a:pt x="702129" y="1534486"/>
                    <a:pt x="672131" y="1574795"/>
                    <a:pt x="666507" y="1587919"/>
                  </a:cubicBezTo>
                  <a:cubicBezTo>
                    <a:pt x="660414" y="1601980"/>
                    <a:pt x="656195" y="1620729"/>
                    <a:pt x="645415" y="1624478"/>
                  </a:cubicBezTo>
                  <a:cubicBezTo>
                    <a:pt x="635572" y="1627759"/>
                    <a:pt x="612136" y="1586044"/>
                    <a:pt x="607449" y="1579013"/>
                  </a:cubicBezTo>
                  <a:cubicBezTo>
                    <a:pt x="562922" y="1510582"/>
                    <a:pt x="598544" y="1397153"/>
                    <a:pt x="692755" y="1372780"/>
                  </a:cubicBezTo>
                  <a:cubicBezTo>
                    <a:pt x="734001" y="1362000"/>
                    <a:pt x="759780" y="1359657"/>
                    <a:pt x="797277" y="1379811"/>
                  </a:cubicBezTo>
                  <a:cubicBezTo>
                    <a:pt x="821182" y="1392466"/>
                    <a:pt x="833368" y="1418714"/>
                    <a:pt x="830087" y="1439806"/>
                  </a:cubicBezTo>
                  <a:cubicBezTo>
                    <a:pt x="825400" y="1471210"/>
                    <a:pt x="808526" y="1496989"/>
                    <a:pt x="778529" y="1509175"/>
                  </a:cubicBezTo>
                  <a:cubicBezTo>
                    <a:pt x="752750" y="1519018"/>
                    <a:pt x="724627" y="1518081"/>
                    <a:pt x="702129" y="1534486"/>
                  </a:cubicBezTo>
                  <a:close/>
                  <a:moveTo>
                    <a:pt x="377312" y="3509165"/>
                  </a:moveTo>
                  <a:cubicBezTo>
                    <a:pt x="358564" y="3534944"/>
                    <a:pt x="337941" y="3559317"/>
                    <a:pt x="321067" y="3586502"/>
                  </a:cubicBezTo>
                  <a:cubicBezTo>
                    <a:pt x="292476" y="3631499"/>
                    <a:pt x="281227" y="3679776"/>
                    <a:pt x="290132" y="3732740"/>
                  </a:cubicBezTo>
                  <a:cubicBezTo>
                    <a:pt x="291069" y="3737896"/>
                    <a:pt x="294350" y="3744927"/>
                    <a:pt x="283570" y="3740708"/>
                  </a:cubicBezTo>
                  <a:cubicBezTo>
                    <a:pt x="228262" y="3718679"/>
                    <a:pt x="183266" y="3683525"/>
                    <a:pt x="149987" y="3633842"/>
                  </a:cubicBezTo>
                  <a:cubicBezTo>
                    <a:pt x="147175" y="3621655"/>
                    <a:pt x="139207" y="3612281"/>
                    <a:pt x="134989" y="3601032"/>
                  </a:cubicBezTo>
                  <a:cubicBezTo>
                    <a:pt x="119990" y="3563067"/>
                    <a:pt x="118115" y="3523226"/>
                    <a:pt x="120459" y="3483386"/>
                  </a:cubicBezTo>
                  <a:cubicBezTo>
                    <a:pt x="123271" y="3440733"/>
                    <a:pt x="133114" y="3399955"/>
                    <a:pt x="152331" y="3361521"/>
                  </a:cubicBezTo>
                  <a:cubicBezTo>
                    <a:pt x="175298" y="3315119"/>
                    <a:pt x="207639" y="3277153"/>
                    <a:pt x="249823" y="3247156"/>
                  </a:cubicBezTo>
                  <a:cubicBezTo>
                    <a:pt x="255916" y="3242937"/>
                    <a:pt x="261541" y="3235906"/>
                    <a:pt x="270915" y="3240594"/>
                  </a:cubicBezTo>
                  <a:cubicBezTo>
                    <a:pt x="263884" y="3284184"/>
                    <a:pt x="270446" y="3324962"/>
                    <a:pt x="296225" y="3361521"/>
                  </a:cubicBezTo>
                  <a:cubicBezTo>
                    <a:pt x="314974" y="3388237"/>
                    <a:pt x="340284" y="3408861"/>
                    <a:pt x="365595" y="3429015"/>
                  </a:cubicBezTo>
                  <a:cubicBezTo>
                    <a:pt x="404029" y="3459013"/>
                    <a:pt x="406372" y="3469324"/>
                    <a:pt x="377312" y="3509165"/>
                  </a:cubicBezTo>
                  <a:close/>
                  <a:moveTo>
                    <a:pt x="2889603" y="4251603"/>
                  </a:moveTo>
                  <a:cubicBezTo>
                    <a:pt x="2903664" y="4225355"/>
                    <a:pt x="2910226" y="4197233"/>
                    <a:pt x="2915382" y="4168173"/>
                  </a:cubicBezTo>
                  <a:cubicBezTo>
                    <a:pt x="2916788" y="4159736"/>
                    <a:pt x="2943036" y="4088960"/>
                    <a:pt x="2955222" y="4085679"/>
                  </a:cubicBezTo>
                  <a:cubicBezTo>
                    <a:pt x="2995063" y="4178953"/>
                    <a:pt x="2989907" y="4249260"/>
                    <a:pt x="2980533" y="4291444"/>
                  </a:cubicBezTo>
                  <a:cubicBezTo>
                    <a:pt x="2956160" y="4399247"/>
                    <a:pt x="2893821" y="4476584"/>
                    <a:pt x="2790705" y="4518300"/>
                  </a:cubicBezTo>
                  <a:cubicBezTo>
                    <a:pt x="2737740" y="4539860"/>
                    <a:pt x="2639780" y="4522987"/>
                    <a:pt x="2583535" y="4508457"/>
                  </a:cubicBezTo>
                  <a:cubicBezTo>
                    <a:pt x="2583535" y="4504238"/>
                    <a:pt x="2621031" y="4463929"/>
                    <a:pt x="2628531" y="4432057"/>
                  </a:cubicBezTo>
                  <a:cubicBezTo>
                    <a:pt x="2633687" y="4410027"/>
                    <a:pt x="2645873" y="4348158"/>
                    <a:pt x="2649623" y="4340658"/>
                  </a:cubicBezTo>
                  <a:cubicBezTo>
                    <a:pt x="2656653" y="4326597"/>
                    <a:pt x="2671652" y="4301286"/>
                    <a:pt x="2715711" y="4306442"/>
                  </a:cubicBezTo>
                  <a:cubicBezTo>
                    <a:pt x="2731179" y="4308317"/>
                    <a:pt x="2746646" y="4313004"/>
                    <a:pt x="2762113" y="4315348"/>
                  </a:cubicBezTo>
                  <a:cubicBezTo>
                    <a:pt x="2821640" y="4325191"/>
                    <a:pt x="2861012" y="4305036"/>
                    <a:pt x="2889603" y="4251603"/>
                  </a:cubicBezTo>
                  <a:close/>
                  <a:moveTo>
                    <a:pt x="3602043" y="2469095"/>
                  </a:moveTo>
                  <a:cubicBezTo>
                    <a:pt x="3557984" y="2499562"/>
                    <a:pt x="3525175" y="2541277"/>
                    <a:pt x="3511113" y="2595179"/>
                  </a:cubicBezTo>
                  <a:cubicBezTo>
                    <a:pt x="3506426" y="2613458"/>
                    <a:pt x="3496583" y="2615802"/>
                    <a:pt x="3479241" y="2613458"/>
                  </a:cubicBezTo>
                  <a:cubicBezTo>
                    <a:pt x="3353158" y="2596585"/>
                    <a:pt x="3224731" y="2583930"/>
                    <a:pt x="3100054" y="2560025"/>
                  </a:cubicBezTo>
                  <a:cubicBezTo>
                    <a:pt x="3025998" y="2546433"/>
                    <a:pt x="2945848" y="2535652"/>
                    <a:pt x="2872729" y="2558151"/>
                  </a:cubicBezTo>
                  <a:cubicBezTo>
                    <a:pt x="2737740" y="2599397"/>
                    <a:pt x="2633687" y="2715637"/>
                    <a:pt x="2604158" y="2853438"/>
                  </a:cubicBezTo>
                  <a:cubicBezTo>
                    <a:pt x="2579316" y="2970616"/>
                    <a:pt x="2559630" y="3088731"/>
                    <a:pt x="2534789" y="3205909"/>
                  </a:cubicBezTo>
                  <a:cubicBezTo>
                    <a:pt x="2522133" y="3266373"/>
                    <a:pt x="2506197" y="3326368"/>
                    <a:pt x="2495417" y="3387300"/>
                  </a:cubicBezTo>
                  <a:cubicBezTo>
                    <a:pt x="2490261" y="3416360"/>
                    <a:pt x="2485105" y="3445889"/>
                    <a:pt x="2482293" y="3474949"/>
                  </a:cubicBezTo>
                  <a:cubicBezTo>
                    <a:pt x="2473388" y="3579471"/>
                    <a:pt x="2502448" y="3685400"/>
                    <a:pt x="2564317" y="3770706"/>
                  </a:cubicBezTo>
                  <a:cubicBezTo>
                    <a:pt x="2584941" y="3799297"/>
                    <a:pt x="2609314" y="3825545"/>
                    <a:pt x="2635561" y="3848980"/>
                  </a:cubicBezTo>
                  <a:cubicBezTo>
                    <a:pt x="2667903" y="3877572"/>
                    <a:pt x="2704462" y="3901945"/>
                    <a:pt x="2743365" y="3921162"/>
                  </a:cubicBezTo>
                  <a:cubicBezTo>
                    <a:pt x="2762582" y="3931005"/>
                    <a:pt x="2782737" y="3938973"/>
                    <a:pt x="2803360" y="3946003"/>
                  </a:cubicBezTo>
                  <a:cubicBezTo>
                    <a:pt x="2816953" y="3950691"/>
                    <a:pt x="2846013" y="3958659"/>
                    <a:pt x="2853981" y="3971783"/>
                  </a:cubicBezTo>
                  <a:cubicBezTo>
                    <a:pt x="2861012" y="3983500"/>
                    <a:pt x="2866167" y="4011623"/>
                    <a:pt x="2861480" y="4022403"/>
                  </a:cubicBezTo>
                  <a:cubicBezTo>
                    <a:pt x="2854449" y="4037871"/>
                    <a:pt x="2802891" y="4091773"/>
                    <a:pt x="2798204" y="4170516"/>
                  </a:cubicBezTo>
                  <a:cubicBezTo>
                    <a:pt x="2796798" y="4195358"/>
                    <a:pt x="2752739" y="4190202"/>
                    <a:pt x="2724616" y="4187858"/>
                  </a:cubicBezTo>
                  <a:cubicBezTo>
                    <a:pt x="2687588" y="4185046"/>
                    <a:pt x="2658059" y="4169110"/>
                    <a:pt x="2620094" y="4175203"/>
                  </a:cubicBezTo>
                  <a:cubicBezTo>
                    <a:pt x="2571817" y="4183171"/>
                    <a:pt x="2530101" y="4213169"/>
                    <a:pt x="2505728" y="4255353"/>
                  </a:cubicBezTo>
                  <a:cubicBezTo>
                    <a:pt x="2481824" y="4296599"/>
                    <a:pt x="2481356" y="4348158"/>
                    <a:pt x="2470107" y="4393623"/>
                  </a:cubicBezTo>
                  <a:cubicBezTo>
                    <a:pt x="2459326" y="4436744"/>
                    <a:pt x="2369802" y="4398779"/>
                    <a:pt x="2345898" y="4384717"/>
                  </a:cubicBezTo>
                  <a:cubicBezTo>
                    <a:pt x="2308870" y="4363625"/>
                    <a:pt x="2280279" y="4332222"/>
                    <a:pt x="2247000" y="4305974"/>
                  </a:cubicBezTo>
                  <a:cubicBezTo>
                    <a:pt x="2215128" y="4281132"/>
                    <a:pt x="2187005" y="4249260"/>
                    <a:pt x="2160757" y="4218325"/>
                  </a:cubicBezTo>
                  <a:cubicBezTo>
                    <a:pt x="2106856" y="4155517"/>
                    <a:pt x="2060922" y="4085679"/>
                    <a:pt x="2022488" y="4012560"/>
                  </a:cubicBezTo>
                  <a:cubicBezTo>
                    <a:pt x="2004677" y="3978345"/>
                    <a:pt x="1988272" y="3943191"/>
                    <a:pt x="1973273" y="3907101"/>
                  </a:cubicBezTo>
                  <a:cubicBezTo>
                    <a:pt x="1945150" y="3838669"/>
                    <a:pt x="1927339" y="3766956"/>
                    <a:pt x="1896873" y="3699462"/>
                  </a:cubicBezTo>
                  <a:cubicBezTo>
                    <a:pt x="1868750" y="3637123"/>
                    <a:pt x="1827035" y="3582753"/>
                    <a:pt x="1771727" y="3541506"/>
                  </a:cubicBezTo>
                  <a:cubicBezTo>
                    <a:pt x="1684547" y="3476355"/>
                    <a:pt x="1586118" y="3450576"/>
                    <a:pt x="1478314" y="3461825"/>
                  </a:cubicBezTo>
                  <a:cubicBezTo>
                    <a:pt x="1405664" y="3469324"/>
                    <a:pt x="1339576" y="3495104"/>
                    <a:pt x="1280987" y="3540100"/>
                  </a:cubicBezTo>
                  <a:cubicBezTo>
                    <a:pt x="1141311" y="3646966"/>
                    <a:pt x="980543" y="3733209"/>
                    <a:pt x="808058" y="3771643"/>
                  </a:cubicBezTo>
                  <a:cubicBezTo>
                    <a:pt x="740095" y="3786642"/>
                    <a:pt x="670725" y="3794141"/>
                    <a:pt x="600887" y="3790860"/>
                  </a:cubicBezTo>
                  <a:cubicBezTo>
                    <a:pt x="557297" y="3788985"/>
                    <a:pt x="509957" y="3788517"/>
                    <a:pt x="469180" y="3770706"/>
                  </a:cubicBezTo>
                  <a:cubicBezTo>
                    <a:pt x="417153" y="3748207"/>
                    <a:pt x="391374" y="3698056"/>
                    <a:pt x="424652" y="3646966"/>
                  </a:cubicBezTo>
                  <a:cubicBezTo>
                    <a:pt x="449494" y="3609000"/>
                    <a:pt x="481366" y="3576191"/>
                    <a:pt x="501989" y="3535413"/>
                  </a:cubicBezTo>
                  <a:cubicBezTo>
                    <a:pt x="522613" y="3494166"/>
                    <a:pt x="520738" y="3445889"/>
                    <a:pt x="501052" y="3404174"/>
                  </a:cubicBezTo>
                  <a:cubicBezTo>
                    <a:pt x="479491" y="3358709"/>
                    <a:pt x="439182" y="3332930"/>
                    <a:pt x="403560" y="3298714"/>
                  </a:cubicBezTo>
                  <a:cubicBezTo>
                    <a:pt x="367469" y="3264029"/>
                    <a:pt x="413403" y="3204972"/>
                    <a:pt x="434495" y="3172630"/>
                  </a:cubicBezTo>
                  <a:cubicBezTo>
                    <a:pt x="454650" y="3142164"/>
                    <a:pt x="482772" y="3159038"/>
                    <a:pt x="512301" y="3164662"/>
                  </a:cubicBezTo>
                  <a:cubicBezTo>
                    <a:pt x="669788" y="3192785"/>
                    <a:pt x="824462" y="3163725"/>
                    <a:pt x="938359" y="3045610"/>
                  </a:cubicBezTo>
                  <a:cubicBezTo>
                    <a:pt x="950546" y="3032955"/>
                    <a:pt x="962264" y="3019362"/>
                    <a:pt x="972575" y="3004832"/>
                  </a:cubicBezTo>
                  <a:cubicBezTo>
                    <a:pt x="1043351" y="2908746"/>
                    <a:pt x="1094440" y="2796256"/>
                    <a:pt x="1146467" y="2689390"/>
                  </a:cubicBezTo>
                  <a:cubicBezTo>
                    <a:pt x="1192401" y="2595179"/>
                    <a:pt x="1236928" y="2500499"/>
                    <a:pt x="1282393" y="2405819"/>
                  </a:cubicBezTo>
                  <a:cubicBezTo>
                    <a:pt x="1344732" y="2276455"/>
                    <a:pt x="1331608" y="2128811"/>
                    <a:pt x="1255208" y="2009290"/>
                  </a:cubicBezTo>
                  <a:cubicBezTo>
                    <a:pt x="1214430" y="1945077"/>
                    <a:pt x="1135686" y="1914142"/>
                    <a:pt x="1071942" y="1875707"/>
                  </a:cubicBezTo>
                  <a:cubicBezTo>
                    <a:pt x="1010072" y="1838679"/>
                    <a:pt x="948202" y="1801182"/>
                    <a:pt x="886332" y="1763685"/>
                  </a:cubicBezTo>
                  <a:cubicBezTo>
                    <a:pt x="855397" y="1744937"/>
                    <a:pt x="770561" y="1723845"/>
                    <a:pt x="766811" y="1679317"/>
                  </a:cubicBezTo>
                  <a:cubicBezTo>
                    <a:pt x="763999" y="1646976"/>
                    <a:pt x="805714" y="1638071"/>
                    <a:pt x="827275" y="1626353"/>
                  </a:cubicBezTo>
                  <a:cubicBezTo>
                    <a:pt x="865240" y="1605261"/>
                    <a:pt x="900862" y="1577607"/>
                    <a:pt x="920080" y="1537767"/>
                  </a:cubicBezTo>
                  <a:cubicBezTo>
                    <a:pt x="932266" y="1512925"/>
                    <a:pt x="936016" y="1487146"/>
                    <a:pt x="936953" y="1459961"/>
                  </a:cubicBezTo>
                  <a:cubicBezTo>
                    <a:pt x="937422" y="1446837"/>
                    <a:pt x="934610" y="1433713"/>
                    <a:pt x="934610" y="1420120"/>
                  </a:cubicBezTo>
                  <a:cubicBezTo>
                    <a:pt x="935078" y="1378874"/>
                    <a:pt x="983824" y="1397622"/>
                    <a:pt x="1008197" y="1402309"/>
                  </a:cubicBezTo>
                  <a:cubicBezTo>
                    <a:pt x="1055068" y="1411215"/>
                    <a:pt x="1102408" y="1419652"/>
                    <a:pt x="1149279" y="1429963"/>
                  </a:cubicBezTo>
                  <a:cubicBezTo>
                    <a:pt x="1243021" y="1451055"/>
                    <a:pt x="1335826" y="1476366"/>
                    <a:pt x="1428631" y="1501676"/>
                  </a:cubicBezTo>
                  <a:cubicBezTo>
                    <a:pt x="1499406" y="1520893"/>
                    <a:pt x="1565963" y="1520893"/>
                    <a:pt x="1631583" y="1483865"/>
                  </a:cubicBezTo>
                  <a:cubicBezTo>
                    <a:pt x="1729075" y="1429026"/>
                    <a:pt x="1784851" y="1313254"/>
                    <a:pt x="1752979" y="1203576"/>
                  </a:cubicBezTo>
                  <a:cubicBezTo>
                    <a:pt x="1735636" y="1144518"/>
                    <a:pt x="1724387" y="1083586"/>
                    <a:pt x="1718763" y="1022653"/>
                  </a:cubicBezTo>
                  <a:cubicBezTo>
                    <a:pt x="1698140" y="795329"/>
                    <a:pt x="1759072" y="569410"/>
                    <a:pt x="1902498" y="390362"/>
                  </a:cubicBezTo>
                  <a:cubicBezTo>
                    <a:pt x="1973742" y="301307"/>
                    <a:pt x="2061859" y="229594"/>
                    <a:pt x="2163570" y="177099"/>
                  </a:cubicBezTo>
                  <a:cubicBezTo>
                    <a:pt x="2218409" y="148507"/>
                    <a:pt x="2276529" y="126478"/>
                    <a:pt x="2336524" y="111948"/>
                  </a:cubicBezTo>
                  <a:cubicBezTo>
                    <a:pt x="2453702" y="83357"/>
                    <a:pt x="2582129" y="80544"/>
                    <a:pt x="2699306" y="111011"/>
                  </a:cubicBezTo>
                  <a:cubicBezTo>
                    <a:pt x="2741959" y="122260"/>
                    <a:pt x="2784611" y="134915"/>
                    <a:pt x="2825389" y="152726"/>
                  </a:cubicBezTo>
                  <a:cubicBezTo>
                    <a:pt x="2928037" y="197722"/>
                    <a:pt x="3021779" y="263342"/>
                    <a:pt x="3096773" y="346772"/>
                  </a:cubicBezTo>
                  <a:cubicBezTo>
                    <a:pt x="3152549" y="408173"/>
                    <a:pt x="3191453" y="478480"/>
                    <a:pt x="3226606" y="553005"/>
                  </a:cubicBezTo>
                  <a:cubicBezTo>
                    <a:pt x="3267853" y="641123"/>
                    <a:pt x="3293632" y="735802"/>
                    <a:pt x="3304412" y="832357"/>
                  </a:cubicBezTo>
                  <a:cubicBezTo>
                    <a:pt x="3311911" y="901726"/>
                    <a:pt x="3310037" y="971095"/>
                    <a:pt x="3299725" y="1039996"/>
                  </a:cubicBezTo>
                  <a:cubicBezTo>
                    <a:pt x="3285663" y="1136550"/>
                    <a:pt x="3256135" y="1228418"/>
                    <a:pt x="3210670" y="1315129"/>
                  </a:cubicBezTo>
                  <a:cubicBezTo>
                    <a:pt x="3153956" y="1423870"/>
                    <a:pt x="3077087" y="1516206"/>
                    <a:pt x="2979126" y="1590262"/>
                  </a:cubicBezTo>
                  <a:cubicBezTo>
                    <a:pt x="2918663" y="1635727"/>
                    <a:pt x="2882104" y="1695254"/>
                    <a:pt x="2872729" y="1771185"/>
                  </a:cubicBezTo>
                  <a:cubicBezTo>
                    <a:pt x="2864292" y="1841023"/>
                    <a:pt x="2879760" y="1916017"/>
                    <a:pt x="2926631" y="1970387"/>
                  </a:cubicBezTo>
                  <a:cubicBezTo>
                    <a:pt x="2971627" y="2022883"/>
                    <a:pt x="3026466" y="2049130"/>
                    <a:pt x="3089742" y="2072566"/>
                  </a:cubicBezTo>
                  <a:cubicBezTo>
                    <a:pt x="3162861" y="2099751"/>
                    <a:pt x="3235043" y="2134436"/>
                    <a:pt x="3306287" y="2165839"/>
                  </a:cubicBezTo>
                  <a:cubicBezTo>
                    <a:pt x="3404247" y="2208961"/>
                    <a:pt x="3501270" y="2253020"/>
                    <a:pt x="3598294" y="2297547"/>
                  </a:cubicBezTo>
                  <a:cubicBezTo>
                    <a:pt x="3619854" y="2307390"/>
                    <a:pt x="3632978" y="2319108"/>
                    <a:pt x="3638134" y="2342544"/>
                  </a:cubicBezTo>
                  <a:cubicBezTo>
                    <a:pt x="3647977" y="2390821"/>
                    <a:pt x="3644696" y="2439098"/>
                    <a:pt x="3602043" y="2469095"/>
                  </a:cubicBezTo>
                  <a:close/>
                  <a:moveTo>
                    <a:pt x="3793277" y="2516904"/>
                  </a:moveTo>
                  <a:cubicBezTo>
                    <a:pt x="3757187" y="2585804"/>
                    <a:pt x="3708909" y="2614864"/>
                    <a:pt x="3642821" y="2629863"/>
                  </a:cubicBezTo>
                  <a:cubicBezTo>
                    <a:pt x="3637197" y="2631269"/>
                    <a:pt x="3630166" y="2634082"/>
                    <a:pt x="3626885" y="2629863"/>
                  </a:cubicBezTo>
                  <a:cubicBezTo>
                    <a:pt x="3623135" y="2625176"/>
                    <a:pt x="3628291" y="2608771"/>
                    <a:pt x="3630635" y="2603616"/>
                  </a:cubicBezTo>
                  <a:cubicBezTo>
                    <a:pt x="3640946" y="2582524"/>
                    <a:pt x="3655945" y="2561432"/>
                    <a:pt x="3674225" y="2548307"/>
                  </a:cubicBezTo>
                  <a:cubicBezTo>
                    <a:pt x="3700941" y="2529090"/>
                    <a:pt x="3747812" y="2465814"/>
                    <a:pt x="3751562" y="2450816"/>
                  </a:cubicBezTo>
                  <a:cubicBezTo>
                    <a:pt x="3753906" y="2440973"/>
                    <a:pt x="3758124" y="2400664"/>
                    <a:pt x="3758124" y="2390352"/>
                  </a:cubicBezTo>
                  <a:cubicBezTo>
                    <a:pt x="3758124" y="2383321"/>
                    <a:pt x="3763280" y="2380509"/>
                    <a:pt x="3768904" y="2383790"/>
                  </a:cubicBezTo>
                  <a:cubicBezTo>
                    <a:pt x="3777341" y="2388946"/>
                    <a:pt x="3798433" y="2425037"/>
                    <a:pt x="3800777" y="2436754"/>
                  </a:cubicBezTo>
                  <a:cubicBezTo>
                    <a:pt x="3806870" y="2461596"/>
                    <a:pt x="3804526" y="2492531"/>
                    <a:pt x="3793277" y="2516904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9B4E796-3445-4AC5-ADC6-4643A5747492}"/>
                </a:ext>
              </a:extLst>
            </p:cNvPr>
            <p:cNvSpPr/>
            <p:nvPr/>
          </p:nvSpPr>
          <p:spPr>
            <a:xfrm>
              <a:off x="7966884" y="263133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76" name="Group 75">
            <a:extLst>
              <a:ext uri="{FF2B5EF4-FFF2-40B4-BE49-F238E27FC236}">
                <a16:creationId xmlns:a16="http://schemas.microsoft.com/office/drawing/2014/main" id="{0D41FB50-C975-48BE-8B8F-FB07F145E540}"/>
              </a:ext>
            </a:extLst>
          </p:cNvPr>
          <p:cNvGrpSpPr/>
          <p:nvPr/>
        </p:nvGrpSpPr>
        <p:grpSpPr>
          <a:xfrm>
            <a:off x="1083041" y="1752499"/>
            <a:ext cx="2166312" cy="2573438"/>
            <a:chOff x="7010883" y="2297955"/>
            <a:chExt cx="2166312" cy="2573438"/>
          </a:xfrm>
        </p:grpSpPr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C2BDDF49-56BB-44D7-8135-2461D1991D76}"/>
                </a:ext>
              </a:extLst>
            </p:cNvPr>
            <p:cNvSpPr/>
            <p:nvPr/>
          </p:nvSpPr>
          <p:spPr>
            <a:xfrm>
              <a:off x="7010883" y="2297955"/>
              <a:ext cx="2166312" cy="2573438"/>
            </a:xfrm>
            <a:custGeom>
              <a:avLst/>
              <a:gdLst>
                <a:gd name="connsiteX0" fmla="*/ 4019848 w 4040287"/>
                <a:gd name="connsiteY0" fmla="*/ 2427481 h 4799599"/>
                <a:gd name="connsiteX1" fmla="*/ 3927980 w 4040287"/>
                <a:gd name="connsiteY1" fmla="*/ 2319208 h 4799599"/>
                <a:gd name="connsiteX2" fmla="*/ 3170075 w 4040287"/>
                <a:gd name="connsiteY2" fmla="*/ 1966269 h 4799599"/>
                <a:gd name="connsiteX3" fmla="*/ 3141953 w 4040287"/>
                <a:gd name="connsiteY3" fmla="*/ 1948927 h 4799599"/>
                <a:gd name="connsiteX4" fmla="*/ 3123673 w 4040287"/>
                <a:gd name="connsiteY4" fmla="*/ 1864559 h 4799599"/>
                <a:gd name="connsiteX5" fmla="*/ 3160232 w 4040287"/>
                <a:gd name="connsiteY5" fmla="*/ 1822844 h 4799599"/>
                <a:gd name="connsiteX6" fmla="*/ 3320063 w 4040287"/>
                <a:gd name="connsiteY6" fmla="*/ 1669106 h 4799599"/>
                <a:gd name="connsiteX7" fmla="*/ 3474268 w 4040287"/>
                <a:gd name="connsiteY7" fmla="*/ 1415065 h 4799599"/>
                <a:gd name="connsiteX8" fmla="*/ 3556762 w 4040287"/>
                <a:gd name="connsiteY8" fmla="*/ 1052283 h 4799599"/>
                <a:gd name="connsiteX9" fmla="*/ 3543638 w 4040287"/>
                <a:gd name="connsiteY9" fmla="*/ 837145 h 4799599"/>
                <a:gd name="connsiteX10" fmla="*/ 3492548 w 4040287"/>
                <a:gd name="connsiteY10" fmla="*/ 645442 h 4799599"/>
                <a:gd name="connsiteX11" fmla="*/ 3476612 w 4040287"/>
                <a:gd name="connsiteY11" fmla="*/ 606539 h 4799599"/>
                <a:gd name="connsiteX12" fmla="*/ 3426929 w 4040287"/>
                <a:gd name="connsiteY12" fmla="*/ 504360 h 4799599"/>
                <a:gd name="connsiteX13" fmla="*/ 3420836 w 4040287"/>
                <a:gd name="connsiteY13" fmla="*/ 489830 h 4799599"/>
                <a:gd name="connsiteX14" fmla="*/ 3316313 w 4040287"/>
                <a:gd name="connsiteY14" fmla="*/ 339842 h 4799599"/>
                <a:gd name="connsiteX15" fmla="*/ 2642775 w 4040287"/>
                <a:gd name="connsiteY15" fmla="*/ 495 h 4799599"/>
                <a:gd name="connsiteX16" fmla="*/ 2484820 w 4040287"/>
                <a:gd name="connsiteY16" fmla="*/ 7057 h 4799599"/>
                <a:gd name="connsiteX17" fmla="*/ 2196563 w 4040287"/>
                <a:gd name="connsiteY17" fmla="*/ 89082 h 4799599"/>
                <a:gd name="connsiteX18" fmla="*/ 1868934 w 4040287"/>
                <a:gd name="connsiteY18" fmla="*/ 336561 h 4799599"/>
                <a:gd name="connsiteX19" fmla="*/ 1814563 w 4040287"/>
                <a:gd name="connsiteY19" fmla="*/ 406868 h 4799599"/>
                <a:gd name="connsiteX20" fmla="*/ 1807064 w 4040287"/>
                <a:gd name="connsiteY20" fmla="*/ 415773 h 4799599"/>
                <a:gd name="connsiteX21" fmla="*/ 1636453 w 4040287"/>
                <a:gd name="connsiteY21" fmla="*/ 1220550 h 4799599"/>
                <a:gd name="connsiteX22" fmla="*/ 1570365 w 4040287"/>
                <a:gd name="connsiteY22" fmla="*/ 1426314 h 4799599"/>
                <a:gd name="connsiteX23" fmla="*/ 926825 w 4040287"/>
                <a:gd name="connsiteY23" fmla="*/ 1268359 h 4799599"/>
                <a:gd name="connsiteX24" fmla="*/ 642317 w 4040287"/>
                <a:gd name="connsiteY24" fmla="*/ 1276795 h 4799599"/>
                <a:gd name="connsiteX25" fmla="*/ 483424 w 4040287"/>
                <a:gd name="connsiteY25" fmla="*/ 1465217 h 4799599"/>
                <a:gd name="connsiteX26" fmla="*/ 632005 w 4040287"/>
                <a:gd name="connsiteY26" fmla="*/ 1869715 h 4799599"/>
                <a:gd name="connsiteX27" fmla="*/ 945104 w 4040287"/>
                <a:gd name="connsiteY27" fmla="*/ 2059543 h 4799599"/>
                <a:gd name="connsiteX28" fmla="*/ 1184616 w 4040287"/>
                <a:gd name="connsiteY28" fmla="*/ 2228747 h 4799599"/>
                <a:gd name="connsiteX29" fmla="*/ 1148994 w 4040287"/>
                <a:gd name="connsiteY29" fmla="*/ 2520286 h 4799599"/>
                <a:gd name="connsiteX30" fmla="*/ 767463 w 4040287"/>
                <a:gd name="connsiteY30" fmla="*/ 3065865 h 4799599"/>
                <a:gd name="connsiteX31" fmla="*/ 330156 w 4040287"/>
                <a:gd name="connsiteY31" fmla="*/ 3075239 h 4799599"/>
                <a:gd name="connsiteX32" fmla="*/ 1589 w 4040287"/>
                <a:gd name="connsiteY32" fmla="*/ 3503172 h 4799599"/>
                <a:gd name="connsiteX33" fmla="*/ 267817 w 4040287"/>
                <a:gd name="connsiteY33" fmla="*/ 3981726 h 4799599"/>
                <a:gd name="connsiteX34" fmla="*/ 593102 w 4040287"/>
                <a:gd name="connsiteY34" fmla="*/ 4056720 h 4799599"/>
                <a:gd name="connsiteX35" fmla="*/ 1448969 w 4040287"/>
                <a:gd name="connsiteY35" fmla="*/ 3782993 h 4799599"/>
                <a:gd name="connsiteX36" fmla="*/ 1798627 w 4040287"/>
                <a:gd name="connsiteY36" fmla="*/ 3844863 h 4799599"/>
                <a:gd name="connsiteX37" fmla="*/ 1914399 w 4040287"/>
                <a:gd name="connsiteY37" fmla="*/ 4130308 h 4799599"/>
                <a:gd name="connsiteX38" fmla="*/ 1979081 w 4040287"/>
                <a:gd name="connsiteY38" fmla="*/ 4255454 h 4799599"/>
                <a:gd name="connsiteX39" fmla="*/ 2260776 w 4040287"/>
                <a:gd name="connsiteY39" fmla="*/ 4583082 h 4799599"/>
                <a:gd name="connsiteX40" fmla="*/ 2419669 w 4040287"/>
                <a:gd name="connsiteY40" fmla="*/ 4685261 h 4799599"/>
                <a:gd name="connsiteX41" fmla="*/ 2585124 w 4040287"/>
                <a:gd name="connsiteY41" fmla="*/ 4766349 h 4799599"/>
                <a:gd name="connsiteX42" fmla="*/ 2706051 w 4040287"/>
                <a:gd name="connsiteY42" fmla="*/ 4798221 h 4799599"/>
                <a:gd name="connsiteX43" fmla="*/ 2819948 w 4040287"/>
                <a:gd name="connsiteY43" fmla="*/ 4798221 h 4799599"/>
                <a:gd name="connsiteX44" fmla="*/ 2968998 w 4040287"/>
                <a:gd name="connsiteY44" fmla="*/ 4750881 h 4799599"/>
                <a:gd name="connsiteX45" fmla="*/ 3187417 w 4040287"/>
                <a:gd name="connsiteY45" fmla="*/ 4518869 h 4799599"/>
                <a:gd name="connsiteX46" fmla="*/ 3226789 w 4040287"/>
                <a:gd name="connsiteY46" fmla="*/ 4250766 h 4799599"/>
                <a:gd name="connsiteX47" fmla="*/ 3193979 w 4040287"/>
                <a:gd name="connsiteY47" fmla="*/ 4128902 h 4799599"/>
                <a:gd name="connsiteX48" fmla="*/ 3112424 w 4040287"/>
                <a:gd name="connsiteY48" fmla="*/ 3990632 h 4799599"/>
                <a:gd name="connsiteX49" fmla="*/ 3030399 w 4040287"/>
                <a:gd name="connsiteY49" fmla="*/ 3914701 h 4799599"/>
                <a:gd name="connsiteX50" fmla="*/ 2885099 w 4040287"/>
                <a:gd name="connsiteY50" fmla="*/ 3835957 h 4799599"/>
                <a:gd name="connsiteX51" fmla="*/ 2800731 w 4040287"/>
                <a:gd name="connsiteY51" fmla="*/ 3775493 h 4799599"/>
                <a:gd name="connsiteX52" fmla="*/ 2762297 w 4040287"/>
                <a:gd name="connsiteY52" fmla="*/ 3712686 h 4799599"/>
                <a:gd name="connsiteX53" fmla="*/ 2732768 w 4040287"/>
                <a:gd name="connsiteY53" fmla="*/ 3565980 h 4799599"/>
                <a:gd name="connsiteX54" fmla="*/ 2774014 w 4040287"/>
                <a:gd name="connsiteY54" fmla="*/ 3356935 h 4799599"/>
                <a:gd name="connsiteX55" fmla="*/ 2874318 w 4040287"/>
                <a:gd name="connsiteY55" fmla="*/ 2917752 h 4799599"/>
                <a:gd name="connsiteX56" fmla="*/ 3074458 w 4040287"/>
                <a:gd name="connsiteY56" fmla="*/ 2816980 h 4799599"/>
                <a:gd name="connsiteX57" fmla="*/ 3544575 w 4040287"/>
                <a:gd name="connsiteY57" fmla="*/ 2882599 h 4799599"/>
                <a:gd name="connsiteX58" fmla="*/ 3779399 w 4040287"/>
                <a:gd name="connsiteY58" fmla="*/ 2884005 h 4799599"/>
                <a:gd name="connsiteX59" fmla="*/ 3962665 w 4040287"/>
                <a:gd name="connsiteY59" fmla="*/ 2763546 h 4799599"/>
                <a:gd name="connsiteX60" fmla="*/ 4042346 w 4040287"/>
                <a:gd name="connsiteY60" fmla="*/ 2554033 h 4799599"/>
                <a:gd name="connsiteX61" fmla="*/ 4019848 w 4040287"/>
                <a:gd name="connsiteY61" fmla="*/ 2427481 h 4799599"/>
                <a:gd name="connsiteX62" fmla="*/ 474050 w 4040287"/>
                <a:gd name="connsiteY62" fmla="*/ 1547710 h 4799599"/>
                <a:gd name="connsiteX63" fmla="*/ 472644 w 4040287"/>
                <a:gd name="connsiteY63" fmla="*/ 1552397 h 4799599"/>
                <a:gd name="connsiteX64" fmla="*/ 474050 w 4040287"/>
                <a:gd name="connsiteY64" fmla="*/ 1547710 h 4799599"/>
                <a:gd name="connsiteX65" fmla="*/ 347029 w 4040287"/>
                <a:gd name="connsiteY65" fmla="*/ 3103831 h 4799599"/>
                <a:gd name="connsiteX66" fmla="*/ 346092 w 4040287"/>
                <a:gd name="connsiteY66" fmla="*/ 3101956 h 4799599"/>
                <a:gd name="connsiteX67" fmla="*/ 347029 w 4040287"/>
                <a:gd name="connsiteY67" fmla="*/ 3103831 h 4799599"/>
                <a:gd name="connsiteX68" fmla="*/ 637161 w 4040287"/>
                <a:gd name="connsiteY68" fmla="*/ 4055782 h 4799599"/>
                <a:gd name="connsiteX69" fmla="*/ 637161 w 4040287"/>
                <a:gd name="connsiteY69" fmla="*/ 4055782 h 4799599"/>
                <a:gd name="connsiteX70" fmla="*/ 637630 w 4040287"/>
                <a:gd name="connsiteY70" fmla="*/ 4055782 h 4799599"/>
                <a:gd name="connsiteX71" fmla="*/ 637630 w 4040287"/>
                <a:gd name="connsiteY71" fmla="*/ 4056251 h 4799599"/>
                <a:gd name="connsiteX72" fmla="*/ 637161 w 4040287"/>
                <a:gd name="connsiteY72" fmla="*/ 4055782 h 4799599"/>
                <a:gd name="connsiteX73" fmla="*/ 637161 w 4040287"/>
                <a:gd name="connsiteY73" fmla="*/ 4055782 h 47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40287" h="4799599">
                  <a:moveTo>
                    <a:pt x="4019848" y="2427481"/>
                  </a:moveTo>
                  <a:cubicBezTo>
                    <a:pt x="3998287" y="2383891"/>
                    <a:pt x="3966884" y="2348269"/>
                    <a:pt x="3927980" y="2319208"/>
                  </a:cubicBezTo>
                  <a:cubicBezTo>
                    <a:pt x="3880641" y="2290617"/>
                    <a:pt x="3201010" y="1978456"/>
                    <a:pt x="3170075" y="1966269"/>
                  </a:cubicBezTo>
                  <a:cubicBezTo>
                    <a:pt x="3158826" y="1962988"/>
                    <a:pt x="3149920" y="1957364"/>
                    <a:pt x="3141953" y="1948927"/>
                  </a:cubicBezTo>
                  <a:cubicBezTo>
                    <a:pt x="3118986" y="1924085"/>
                    <a:pt x="3114767" y="1895962"/>
                    <a:pt x="3123673" y="1864559"/>
                  </a:cubicBezTo>
                  <a:cubicBezTo>
                    <a:pt x="3132109" y="1847217"/>
                    <a:pt x="3145233" y="1834561"/>
                    <a:pt x="3160232" y="1822844"/>
                  </a:cubicBezTo>
                  <a:cubicBezTo>
                    <a:pt x="3219758" y="1777847"/>
                    <a:pt x="3272723" y="1726289"/>
                    <a:pt x="3320063" y="1669106"/>
                  </a:cubicBezTo>
                  <a:cubicBezTo>
                    <a:pt x="3383807" y="1591769"/>
                    <a:pt x="3435365" y="1507401"/>
                    <a:pt x="3474268" y="1415065"/>
                  </a:cubicBezTo>
                  <a:cubicBezTo>
                    <a:pt x="3523483" y="1298825"/>
                    <a:pt x="3550668" y="1177897"/>
                    <a:pt x="3556762" y="1052283"/>
                  </a:cubicBezTo>
                  <a:cubicBezTo>
                    <a:pt x="3560511" y="980570"/>
                    <a:pt x="3555824" y="908389"/>
                    <a:pt x="3543638" y="837145"/>
                  </a:cubicBezTo>
                  <a:cubicBezTo>
                    <a:pt x="3532389" y="771525"/>
                    <a:pt x="3516921" y="707312"/>
                    <a:pt x="3492548" y="645442"/>
                  </a:cubicBezTo>
                  <a:cubicBezTo>
                    <a:pt x="3488330" y="631849"/>
                    <a:pt x="3484580" y="618256"/>
                    <a:pt x="3476612" y="606539"/>
                  </a:cubicBezTo>
                  <a:cubicBezTo>
                    <a:pt x="3461145" y="571854"/>
                    <a:pt x="3446146" y="537169"/>
                    <a:pt x="3426929" y="504360"/>
                  </a:cubicBezTo>
                  <a:cubicBezTo>
                    <a:pt x="3426929" y="498735"/>
                    <a:pt x="3423648" y="494517"/>
                    <a:pt x="3420836" y="489830"/>
                  </a:cubicBezTo>
                  <a:cubicBezTo>
                    <a:pt x="3390838" y="436397"/>
                    <a:pt x="3356153" y="386245"/>
                    <a:pt x="3316313" y="339842"/>
                  </a:cubicBezTo>
                  <a:cubicBezTo>
                    <a:pt x="3154139" y="149077"/>
                    <a:pt x="2900098" y="7995"/>
                    <a:pt x="2642775" y="495"/>
                  </a:cubicBezTo>
                  <a:cubicBezTo>
                    <a:pt x="2589811" y="-911"/>
                    <a:pt x="2537315" y="495"/>
                    <a:pt x="2484820" y="7057"/>
                  </a:cubicBezTo>
                  <a:cubicBezTo>
                    <a:pt x="2384047" y="19244"/>
                    <a:pt x="2287961" y="45960"/>
                    <a:pt x="2196563" y="89082"/>
                  </a:cubicBezTo>
                  <a:cubicBezTo>
                    <a:pt x="2070011" y="148139"/>
                    <a:pt x="1960332" y="231101"/>
                    <a:pt x="1868934" y="336561"/>
                  </a:cubicBezTo>
                  <a:cubicBezTo>
                    <a:pt x="1849716" y="359059"/>
                    <a:pt x="1830031" y="381089"/>
                    <a:pt x="1814563" y="406868"/>
                  </a:cubicBezTo>
                  <a:cubicBezTo>
                    <a:pt x="1812220" y="409680"/>
                    <a:pt x="1808939" y="412492"/>
                    <a:pt x="1807064" y="415773"/>
                  </a:cubicBezTo>
                  <a:cubicBezTo>
                    <a:pt x="1651920" y="638880"/>
                    <a:pt x="1568490" y="951510"/>
                    <a:pt x="1636453" y="1220550"/>
                  </a:cubicBezTo>
                  <a:cubicBezTo>
                    <a:pt x="1650983" y="1277733"/>
                    <a:pt x="1705353" y="1466155"/>
                    <a:pt x="1570365" y="1426314"/>
                  </a:cubicBezTo>
                  <a:cubicBezTo>
                    <a:pt x="1358507" y="1363507"/>
                    <a:pt x="1145244" y="1303043"/>
                    <a:pt x="926825" y="1268359"/>
                  </a:cubicBezTo>
                  <a:cubicBezTo>
                    <a:pt x="829802" y="1252891"/>
                    <a:pt x="730903" y="1225706"/>
                    <a:pt x="642317" y="1276795"/>
                  </a:cubicBezTo>
                  <a:cubicBezTo>
                    <a:pt x="569667" y="1318511"/>
                    <a:pt x="509672" y="1384599"/>
                    <a:pt x="483424" y="1465217"/>
                  </a:cubicBezTo>
                  <a:cubicBezTo>
                    <a:pt x="434678" y="1613798"/>
                    <a:pt x="508266" y="1782534"/>
                    <a:pt x="632005" y="1869715"/>
                  </a:cubicBezTo>
                  <a:cubicBezTo>
                    <a:pt x="731841" y="1940021"/>
                    <a:pt x="838238" y="2000485"/>
                    <a:pt x="945104" y="2059543"/>
                  </a:cubicBezTo>
                  <a:cubicBezTo>
                    <a:pt x="1023848" y="2103133"/>
                    <a:pt x="1133057" y="2146723"/>
                    <a:pt x="1184616" y="2228747"/>
                  </a:cubicBezTo>
                  <a:cubicBezTo>
                    <a:pt x="1244611" y="2324833"/>
                    <a:pt x="1182272" y="2425606"/>
                    <a:pt x="1148994" y="2520286"/>
                  </a:cubicBezTo>
                  <a:cubicBezTo>
                    <a:pt x="1081968" y="2711520"/>
                    <a:pt x="986351" y="3001183"/>
                    <a:pt x="767463" y="3065865"/>
                  </a:cubicBezTo>
                  <a:cubicBezTo>
                    <a:pt x="618882" y="3109455"/>
                    <a:pt x="478268" y="3025087"/>
                    <a:pt x="330156" y="3075239"/>
                  </a:cubicBezTo>
                  <a:cubicBezTo>
                    <a:pt x="148296" y="3136640"/>
                    <a:pt x="17057" y="3312407"/>
                    <a:pt x="1589" y="3503172"/>
                  </a:cubicBezTo>
                  <a:cubicBezTo>
                    <a:pt x="-14347" y="3698156"/>
                    <a:pt x="90644" y="3895952"/>
                    <a:pt x="267817" y="3981726"/>
                  </a:cubicBezTo>
                  <a:cubicBezTo>
                    <a:pt x="310939" y="4002350"/>
                    <a:pt x="585134" y="4056251"/>
                    <a:pt x="593102" y="4056720"/>
                  </a:cubicBezTo>
                  <a:cubicBezTo>
                    <a:pt x="901046" y="4083905"/>
                    <a:pt x="1209457" y="3974227"/>
                    <a:pt x="1448969" y="3782993"/>
                  </a:cubicBezTo>
                  <a:cubicBezTo>
                    <a:pt x="1558647" y="3695344"/>
                    <a:pt x="1723165" y="3729091"/>
                    <a:pt x="1798627" y="3844863"/>
                  </a:cubicBezTo>
                  <a:cubicBezTo>
                    <a:pt x="1853935" y="3929230"/>
                    <a:pt x="1869402" y="4039846"/>
                    <a:pt x="1914399" y="4130308"/>
                  </a:cubicBezTo>
                  <a:cubicBezTo>
                    <a:pt x="1932678" y="4173898"/>
                    <a:pt x="1955645" y="4214676"/>
                    <a:pt x="1979081" y="4255454"/>
                  </a:cubicBezTo>
                  <a:cubicBezTo>
                    <a:pt x="1985174" y="4266234"/>
                    <a:pt x="2161878" y="4504339"/>
                    <a:pt x="2260776" y="4583082"/>
                  </a:cubicBezTo>
                  <a:cubicBezTo>
                    <a:pt x="2262651" y="4586363"/>
                    <a:pt x="2397171" y="4675418"/>
                    <a:pt x="2419669" y="4685261"/>
                  </a:cubicBezTo>
                  <a:cubicBezTo>
                    <a:pt x="2421544" y="4686668"/>
                    <a:pt x="2530285" y="4743382"/>
                    <a:pt x="2585124" y="4766349"/>
                  </a:cubicBezTo>
                  <a:cubicBezTo>
                    <a:pt x="2624027" y="4782285"/>
                    <a:pt x="2663867" y="4794002"/>
                    <a:pt x="2706051" y="4798221"/>
                  </a:cubicBezTo>
                  <a:cubicBezTo>
                    <a:pt x="2712145" y="4805251"/>
                    <a:pt x="2789013" y="4803845"/>
                    <a:pt x="2819948" y="4798221"/>
                  </a:cubicBezTo>
                  <a:cubicBezTo>
                    <a:pt x="2871975" y="4789315"/>
                    <a:pt x="2922127" y="4775254"/>
                    <a:pt x="2968998" y="4750881"/>
                  </a:cubicBezTo>
                  <a:cubicBezTo>
                    <a:pt x="3068365" y="4698854"/>
                    <a:pt x="3141015" y="4621048"/>
                    <a:pt x="3187417" y="4518869"/>
                  </a:cubicBezTo>
                  <a:cubicBezTo>
                    <a:pt x="3226320" y="4433095"/>
                    <a:pt x="3238975" y="4343571"/>
                    <a:pt x="3226789" y="4250766"/>
                  </a:cubicBezTo>
                  <a:cubicBezTo>
                    <a:pt x="3221633" y="4208583"/>
                    <a:pt x="3211322" y="4167804"/>
                    <a:pt x="3193979" y="4128902"/>
                  </a:cubicBezTo>
                  <a:cubicBezTo>
                    <a:pt x="3190230" y="4112497"/>
                    <a:pt x="3125079" y="3991569"/>
                    <a:pt x="3112424" y="3990632"/>
                  </a:cubicBezTo>
                  <a:cubicBezTo>
                    <a:pt x="3087113" y="3962978"/>
                    <a:pt x="3061803" y="3936261"/>
                    <a:pt x="3030399" y="3914701"/>
                  </a:cubicBezTo>
                  <a:cubicBezTo>
                    <a:pt x="3018213" y="3906732"/>
                    <a:pt x="2916971" y="3851893"/>
                    <a:pt x="2885099" y="3835957"/>
                  </a:cubicBezTo>
                  <a:cubicBezTo>
                    <a:pt x="2874318" y="3830801"/>
                    <a:pt x="2815261" y="3793304"/>
                    <a:pt x="2800731" y="3775493"/>
                  </a:cubicBezTo>
                  <a:cubicBezTo>
                    <a:pt x="2788544" y="3760963"/>
                    <a:pt x="2764640" y="3717842"/>
                    <a:pt x="2762297" y="3712686"/>
                  </a:cubicBezTo>
                  <a:cubicBezTo>
                    <a:pt x="2738861" y="3666284"/>
                    <a:pt x="2723393" y="3619413"/>
                    <a:pt x="2732768" y="3565980"/>
                  </a:cubicBezTo>
                  <a:cubicBezTo>
                    <a:pt x="2744954" y="3496142"/>
                    <a:pt x="2758547" y="3426304"/>
                    <a:pt x="2774014" y="3356935"/>
                  </a:cubicBezTo>
                  <a:cubicBezTo>
                    <a:pt x="2798856" y="3246319"/>
                    <a:pt x="2856039" y="2951031"/>
                    <a:pt x="2874318" y="2917752"/>
                  </a:cubicBezTo>
                  <a:cubicBezTo>
                    <a:pt x="2913221" y="2847446"/>
                    <a:pt x="2996183" y="2803856"/>
                    <a:pt x="3074458" y="2816980"/>
                  </a:cubicBezTo>
                  <a:cubicBezTo>
                    <a:pt x="3152264" y="2830103"/>
                    <a:pt x="3465832" y="2873225"/>
                    <a:pt x="3544575" y="2882599"/>
                  </a:cubicBezTo>
                  <a:cubicBezTo>
                    <a:pt x="3568479" y="2885411"/>
                    <a:pt x="3724560" y="2894317"/>
                    <a:pt x="3779399" y="2884005"/>
                  </a:cubicBezTo>
                  <a:cubicBezTo>
                    <a:pt x="3854393" y="2869944"/>
                    <a:pt x="3913451" y="2821198"/>
                    <a:pt x="3962665" y="2763546"/>
                  </a:cubicBezTo>
                  <a:cubicBezTo>
                    <a:pt x="4014223" y="2703551"/>
                    <a:pt x="4040471" y="2633245"/>
                    <a:pt x="4042346" y="2554033"/>
                  </a:cubicBezTo>
                  <a:cubicBezTo>
                    <a:pt x="4042346" y="2546533"/>
                    <a:pt x="4039534" y="2460291"/>
                    <a:pt x="4019848" y="2427481"/>
                  </a:cubicBezTo>
                  <a:close/>
                  <a:moveTo>
                    <a:pt x="474050" y="1547710"/>
                  </a:moveTo>
                  <a:cubicBezTo>
                    <a:pt x="474050" y="1549116"/>
                    <a:pt x="473581" y="1550991"/>
                    <a:pt x="472644" y="1552397"/>
                  </a:cubicBezTo>
                  <a:cubicBezTo>
                    <a:pt x="473112" y="1550522"/>
                    <a:pt x="473581" y="1549116"/>
                    <a:pt x="474050" y="1547710"/>
                  </a:cubicBezTo>
                  <a:close/>
                  <a:moveTo>
                    <a:pt x="347029" y="3103831"/>
                  </a:moveTo>
                  <a:cubicBezTo>
                    <a:pt x="346561" y="3103362"/>
                    <a:pt x="346092" y="3102893"/>
                    <a:pt x="346092" y="3101956"/>
                  </a:cubicBezTo>
                  <a:cubicBezTo>
                    <a:pt x="346092" y="3102893"/>
                    <a:pt x="346561" y="3103362"/>
                    <a:pt x="347029" y="3103831"/>
                  </a:cubicBezTo>
                  <a:close/>
                  <a:moveTo>
                    <a:pt x="637161" y="4055782"/>
                  </a:moveTo>
                  <a:cubicBezTo>
                    <a:pt x="637161" y="4055782"/>
                    <a:pt x="637161" y="4055782"/>
                    <a:pt x="637161" y="4055782"/>
                  </a:cubicBezTo>
                  <a:cubicBezTo>
                    <a:pt x="637161" y="4055782"/>
                    <a:pt x="637630" y="4055782"/>
                    <a:pt x="637630" y="4055782"/>
                  </a:cubicBezTo>
                  <a:cubicBezTo>
                    <a:pt x="637630" y="4055782"/>
                    <a:pt x="637630" y="4055782"/>
                    <a:pt x="637630" y="4056251"/>
                  </a:cubicBezTo>
                  <a:cubicBezTo>
                    <a:pt x="637630" y="4055782"/>
                    <a:pt x="637161" y="4055782"/>
                    <a:pt x="637161" y="4055782"/>
                  </a:cubicBezTo>
                  <a:cubicBezTo>
                    <a:pt x="637161" y="4055782"/>
                    <a:pt x="637161" y="4055782"/>
                    <a:pt x="637161" y="4055782"/>
                  </a:cubicBezTo>
                  <a:close/>
                </a:path>
              </a:pathLst>
            </a:custGeom>
            <a:solidFill>
              <a:schemeClr val="accent1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DCE9DB4A-2489-490C-9E0D-D21F71A4C4A6}"/>
                </a:ext>
              </a:extLst>
            </p:cNvPr>
            <p:cNvSpPr/>
            <p:nvPr/>
          </p:nvSpPr>
          <p:spPr>
            <a:xfrm>
              <a:off x="7975937" y="266671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0F158DF-6B44-4B5A-953A-BE7B0BD13162}"/>
                </a:ext>
              </a:extLst>
            </p:cNvPr>
            <p:cNvSpPr/>
            <p:nvPr/>
          </p:nvSpPr>
          <p:spPr>
            <a:xfrm>
              <a:off x="7053453" y="2353047"/>
              <a:ext cx="2083379" cy="2482966"/>
            </a:xfrm>
            <a:custGeom>
              <a:avLst/>
              <a:gdLst>
                <a:gd name="connsiteX0" fmla="*/ 3887957 w 3885613"/>
                <a:gd name="connsiteY0" fmla="*/ 2418475 h 4630863"/>
                <a:gd name="connsiteX1" fmla="*/ 3862646 w 3885613"/>
                <a:gd name="connsiteY1" fmla="*/ 2353792 h 4630863"/>
                <a:gd name="connsiteX2" fmla="*/ 3808276 w 3885613"/>
                <a:gd name="connsiteY2" fmla="*/ 2298016 h 4630863"/>
                <a:gd name="connsiteX3" fmla="*/ 3755780 w 3885613"/>
                <a:gd name="connsiteY3" fmla="*/ 2255363 h 4630863"/>
                <a:gd name="connsiteX4" fmla="*/ 3775466 w 3885613"/>
                <a:gd name="connsiteY4" fmla="*/ 2189275 h 4630863"/>
                <a:gd name="connsiteX5" fmla="*/ 3706566 w 3885613"/>
                <a:gd name="connsiteY5" fmla="*/ 2130686 h 4630863"/>
                <a:gd name="connsiteX6" fmla="*/ 3637665 w 3885613"/>
                <a:gd name="connsiteY6" fmla="*/ 2192087 h 4630863"/>
                <a:gd name="connsiteX7" fmla="*/ 3602512 w 3885613"/>
                <a:gd name="connsiteY7" fmla="*/ 2185525 h 4630863"/>
                <a:gd name="connsiteX8" fmla="*/ 3337222 w 3885613"/>
                <a:gd name="connsiteY8" fmla="*/ 2069285 h 4630863"/>
                <a:gd name="connsiteX9" fmla="*/ 3072869 w 3885613"/>
                <a:gd name="connsiteY9" fmla="*/ 1954919 h 4630863"/>
                <a:gd name="connsiteX10" fmla="*/ 2972096 w 3885613"/>
                <a:gd name="connsiteY10" fmla="*/ 1772591 h 4630863"/>
                <a:gd name="connsiteX11" fmla="*/ 3040528 w 3885613"/>
                <a:gd name="connsiteY11" fmla="*/ 1670881 h 4630863"/>
                <a:gd name="connsiteX12" fmla="*/ 3175985 w 3885613"/>
                <a:gd name="connsiteY12" fmla="*/ 1543860 h 4630863"/>
                <a:gd name="connsiteX13" fmla="*/ 3335816 w 3885613"/>
                <a:gd name="connsiteY13" fmla="*/ 1280913 h 4630863"/>
                <a:gd name="connsiteX14" fmla="*/ 3395342 w 3885613"/>
                <a:gd name="connsiteY14" fmla="*/ 1065775 h 4630863"/>
                <a:gd name="connsiteX15" fmla="*/ 3404247 w 3885613"/>
                <a:gd name="connsiteY15" fmla="*/ 862354 h 4630863"/>
                <a:gd name="connsiteX16" fmla="*/ 3318005 w 3885613"/>
                <a:gd name="connsiteY16" fmla="*/ 518789 h 4630863"/>
                <a:gd name="connsiteX17" fmla="*/ 3256603 w 3885613"/>
                <a:gd name="connsiteY17" fmla="*/ 404424 h 4630863"/>
                <a:gd name="connsiteX18" fmla="*/ 3130051 w 3885613"/>
                <a:gd name="connsiteY18" fmla="*/ 255842 h 4630863"/>
                <a:gd name="connsiteX19" fmla="*/ 2848825 w 3885613"/>
                <a:gd name="connsiteY19" fmla="*/ 66952 h 4630863"/>
                <a:gd name="connsiteX20" fmla="*/ 2574160 w 3885613"/>
                <a:gd name="connsiteY20" fmla="*/ 1801 h 4630863"/>
                <a:gd name="connsiteX21" fmla="*/ 2394175 w 3885613"/>
                <a:gd name="connsiteY21" fmla="*/ 9300 h 4630863"/>
                <a:gd name="connsiteX22" fmla="*/ 2076389 w 3885613"/>
                <a:gd name="connsiteY22" fmla="*/ 119916 h 4630863"/>
                <a:gd name="connsiteX23" fmla="*/ 1872969 w 3885613"/>
                <a:gd name="connsiteY23" fmla="*/ 289121 h 4630863"/>
                <a:gd name="connsiteX24" fmla="*/ 1634395 w 3885613"/>
                <a:gd name="connsiteY24" fmla="*/ 803765 h 4630863"/>
                <a:gd name="connsiteX25" fmla="*/ 1631583 w 3885613"/>
                <a:gd name="connsiteY25" fmla="*/ 1037183 h 4630863"/>
                <a:gd name="connsiteX26" fmla="*/ 1673298 w 3885613"/>
                <a:gd name="connsiteY26" fmla="*/ 1245760 h 4630863"/>
                <a:gd name="connsiteX27" fmla="*/ 1580962 w 3885613"/>
                <a:gd name="connsiteY27" fmla="*/ 1414027 h 4630863"/>
                <a:gd name="connsiteX28" fmla="*/ 1330670 w 3885613"/>
                <a:gd name="connsiteY28" fmla="*/ 1387779 h 4630863"/>
                <a:gd name="connsiteX29" fmla="*/ 1139905 w 3885613"/>
                <a:gd name="connsiteY29" fmla="*/ 1334346 h 4630863"/>
                <a:gd name="connsiteX30" fmla="*/ 1039601 w 3885613"/>
                <a:gd name="connsiteY30" fmla="*/ 1309504 h 4630863"/>
                <a:gd name="connsiteX31" fmla="*/ 958514 w 3885613"/>
                <a:gd name="connsiteY31" fmla="*/ 1286069 h 4630863"/>
                <a:gd name="connsiteX32" fmla="*/ 980075 w 3885613"/>
                <a:gd name="connsiteY32" fmla="*/ 1182953 h 4630863"/>
                <a:gd name="connsiteX33" fmla="*/ 831024 w 3885613"/>
                <a:gd name="connsiteY33" fmla="*/ 1251853 h 4630863"/>
                <a:gd name="connsiteX34" fmla="*/ 687599 w 3885613"/>
                <a:gd name="connsiteY34" fmla="*/ 1232636 h 4630863"/>
                <a:gd name="connsiteX35" fmla="*/ 555891 w 3885613"/>
                <a:gd name="connsiteY35" fmla="*/ 1279976 h 4630863"/>
                <a:gd name="connsiteX36" fmla="*/ 499177 w 3885613"/>
                <a:gd name="connsiteY36" fmla="*/ 1572451 h 4630863"/>
                <a:gd name="connsiteX37" fmla="*/ 591044 w 3885613"/>
                <a:gd name="connsiteY37" fmla="*/ 1701347 h 4630863"/>
                <a:gd name="connsiteX38" fmla="*/ 651977 w 3885613"/>
                <a:gd name="connsiteY38" fmla="*/ 1751030 h 4630863"/>
                <a:gd name="connsiteX39" fmla="*/ 667913 w 3885613"/>
                <a:gd name="connsiteY39" fmla="*/ 1806807 h 4630863"/>
                <a:gd name="connsiteX40" fmla="*/ 684787 w 3885613"/>
                <a:gd name="connsiteY40" fmla="*/ 1860709 h 4630863"/>
                <a:gd name="connsiteX41" fmla="*/ 768686 w 3885613"/>
                <a:gd name="connsiteY41" fmla="*/ 1816650 h 4630863"/>
                <a:gd name="connsiteX42" fmla="*/ 867584 w 3885613"/>
                <a:gd name="connsiteY42" fmla="*/ 1876176 h 4630863"/>
                <a:gd name="connsiteX43" fmla="*/ 984762 w 3885613"/>
                <a:gd name="connsiteY43" fmla="*/ 1940858 h 4630863"/>
                <a:gd name="connsiteX44" fmla="*/ 1189120 w 3885613"/>
                <a:gd name="connsiteY44" fmla="*/ 2089908 h 4630863"/>
                <a:gd name="connsiteX45" fmla="*/ 1157247 w 3885613"/>
                <a:gd name="connsiteY45" fmla="*/ 2433473 h 4630863"/>
                <a:gd name="connsiteX46" fmla="*/ 906487 w 3885613"/>
                <a:gd name="connsiteY46" fmla="*/ 2919527 h 4630863"/>
                <a:gd name="connsiteX47" fmla="*/ 689942 w 3885613"/>
                <a:gd name="connsiteY47" fmla="*/ 3066233 h 4630863"/>
                <a:gd name="connsiteX48" fmla="*/ 427933 w 3885613"/>
                <a:gd name="connsiteY48" fmla="*/ 3028736 h 4630863"/>
                <a:gd name="connsiteX49" fmla="*/ 381062 w 3885613"/>
                <a:gd name="connsiteY49" fmla="*/ 2938275 h 4630863"/>
                <a:gd name="connsiteX50" fmla="*/ 304662 w 3885613"/>
                <a:gd name="connsiteY50" fmla="*/ 2957492 h 4630863"/>
                <a:gd name="connsiteX51" fmla="*/ 292944 w 3885613"/>
                <a:gd name="connsiteY51" fmla="*/ 3051703 h 4630863"/>
                <a:gd name="connsiteX52" fmla="*/ 239043 w 3885613"/>
                <a:gd name="connsiteY52" fmla="*/ 3080294 h 4630863"/>
                <a:gd name="connsiteX53" fmla="*/ 73119 w 3885613"/>
                <a:gd name="connsiteY53" fmla="*/ 3219502 h 4630863"/>
                <a:gd name="connsiteX54" fmla="*/ 0 w 3885613"/>
                <a:gd name="connsiteY54" fmla="*/ 3445420 h 4630863"/>
                <a:gd name="connsiteX55" fmla="*/ 228731 w 3885613"/>
                <a:gd name="connsiteY55" fmla="*/ 3820389 h 4630863"/>
                <a:gd name="connsiteX56" fmla="*/ 337003 w 3885613"/>
                <a:gd name="connsiteY56" fmla="*/ 3859292 h 4630863"/>
                <a:gd name="connsiteX57" fmla="*/ 367938 w 3885613"/>
                <a:gd name="connsiteY57" fmla="*/ 3873353 h 4630863"/>
                <a:gd name="connsiteX58" fmla="*/ 416215 w 3885613"/>
                <a:gd name="connsiteY58" fmla="*/ 3919287 h 4630863"/>
                <a:gd name="connsiteX59" fmla="*/ 471523 w 3885613"/>
                <a:gd name="connsiteY59" fmla="*/ 3965221 h 4630863"/>
                <a:gd name="connsiteX60" fmla="*/ 505739 w 3885613"/>
                <a:gd name="connsiteY60" fmla="*/ 3888821 h 4630863"/>
                <a:gd name="connsiteX61" fmla="*/ 591982 w 3885613"/>
                <a:gd name="connsiteY61" fmla="*/ 3888821 h 4630863"/>
                <a:gd name="connsiteX62" fmla="*/ 1108501 w 3885613"/>
                <a:gd name="connsiteY62" fmla="*/ 3770237 h 4630863"/>
                <a:gd name="connsiteX63" fmla="*/ 1316140 w 3885613"/>
                <a:gd name="connsiteY63" fmla="*/ 3641810 h 4630863"/>
                <a:gd name="connsiteX64" fmla="*/ 1526591 w 3885613"/>
                <a:gd name="connsiteY64" fmla="*/ 3563067 h 4630863"/>
                <a:gd name="connsiteX65" fmla="*/ 1775008 w 3885613"/>
                <a:gd name="connsiteY65" fmla="*/ 3685869 h 4630863"/>
                <a:gd name="connsiteX66" fmla="*/ 1826566 w 3885613"/>
                <a:gd name="connsiteY66" fmla="*/ 3791798 h 4630863"/>
                <a:gd name="connsiteX67" fmla="*/ 1870157 w 3885613"/>
                <a:gd name="connsiteY67" fmla="*/ 3915537 h 4630863"/>
                <a:gd name="connsiteX68" fmla="*/ 2045454 w 3885613"/>
                <a:gd name="connsiteY68" fmla="*/ 4238010 h 4630863"/>
                <a:gd name="connsiteX69" fmla="*/ 2054360 w 3885613"/>
                <a:gd name="connsiteY69" fmla="*/ 4245510 h 4630863"/>
                <a:gd name="connsiteX70" fmla="*/ 2154664 w 3885613"/>
                <a:gd name="connsiteY70" fmla="*/ 4355657 h 4630863"/>
                <a:gd name="connsiteX71" fmla="*/ 2314026 w 3885613"/>
                <a:gd name="connsiteY71" fmla="*/ 4484084 h 4630863"/>
                <a:gd name="connsiteX72" fmla="*/ 2366522 w 3885613"/>
                <a:gd name="connsiteY72" fmla="*/ 4611105 h 4630863"/>
                <a:gd name="connsiteX73" fmla="*/ 2518853 w 3885613"/>
                <a:gd name="connsiteY73" fmla="*/ 4584857 h 4630863"/>
                <a:gd name="connsiteX74" fmla="*/ 2560099 w 3885613"/>
                <a:gd name="connsiteY74" fmla="*/ 4605949 h 4630863"/>
                <a:gd name="connsiteX75" fmla="*/ 2730241 w 3885613"/>
                <a:gd name="connsiteY75" fmla="*/ 4630322 h 4630863"/>
                <a:gd name="connsiteX76" fmla="*/ 2927100 w 3885613"/>
                <a:gd name="connsiteY76" fmla="*/ 4548297 h 4630863"/>
                <a:gd name="connsiteX77" fmla="*/ 3037247 w 3885613"/>
                <a:gd name="connsiteY77" fmla="*/ 4410027 h 4630863"/>
                <a:gd name="connsiteX78" fmla="*/ 3078962 w 3885613"/>
                <a:gd name="connsiteY78" fmla="*/ 4257228 h 4630863"/>
                <a:gd name="connsiteX79" fmla="*/ 3028810 w 3885613"/>
                <a:gd name="connsiteY79" fmla="*/ 4031778 h 4630863"/>
                <a:gd name="connsiteX80" fmla="*/ 3059276 w 3885613"/>
                <a:gd name="connsiteY80" fmla="*/ 3991937 h 4630863"/>
                <a:gd name="connsiteX81" fmla="*/ 3070056 w 3885613"/>
                <a:gd name="connsiteY81" fmla="*/ 3902882 h 4630863"/>
                <a:gd name="connsiteX82" fmla="*/ 2953816 w 3885613"/>
                <a:gd name="connsiteY82" fmla="*/ 3903819 h 4630863"/>
                <a:gd name="connsiteX83" fmla="*/ 2863355 w 3885613"/>
                <a:gd name="connsiteY83" fmla="*/ 3862104 h 4630863"/>
                <a:gd name="connsiteX84" fmla="*/ 2721335 w 3885613"/>
                <a:gd name="connsiteY84" fmla="*/ 3788985 h 4630863"/>
                <a:gd name="connsiteX85" fmla="*/ 2590565 w 3885613"/>
                <a:gd name="connsiteY85" fmla="*/ 3599157 h 4630863"/>
                <a:gd name="connsiteX86" fmla="*/ 2605564 w 3885613"/>
                <a:gd name="connsiteY86" fmla="*/ 3344647 h 4630863"/>
                <a:gd name="connsiteX87" fmla="*/ 2695556 w 3885613"/>
                <a:gd name="connsiteY87" fmla="*/ 2904059 h 4630863"/>
                <a:gd name="connsiteX88" fmla="*/ 2799142 w 3885613"/>
                <a:gd name="connsiteY88" fmla="*/ 2710013 h 4630863"/>
                <a:gd name="connsiteX89" fmla="*/ 2971627 w 3885613"/>
                <a:gd name="connsiteY89" fmla="*/ 2648143 h 4630863"/>
                <a:gd name="connsiteX90" fmla="*/ 3131926 w 3885613"/>
                <a:gd name="connsiteY90" fmla="*/ 2667360 h 4630863"/>
                <a:gd name="connsiteX91" fmla="*/ 3299725 w 3885613"/>
                <a:gd name="connsiteY91" fmla="*/ 2690327 h 4630863"/>
                <a:gd name="connsiteX92" fmla="*/ 3463774 w 3885613"/>
                <a:gd name="connsiteY92" fmla="*/ 2711419 h 4630863"/>
                <a:gd name="connsiteX93" fmla="*/ 3508301 w 3885613"/>
                <a:gd name="connsiteY93" fmla="*/ 2717981 h 4630863"/>
                <a:gd name="connsiteX94" fmla="*/ 3529862 w 3885613"/>
                <a:gd name="connsiteY94" fmla="*/ 2757353 h 4630863"/>
                <a:gd name="connsiteX95" fmla="*/ 3582357 w 3885613"/>
                <a:gd name="connsiteY95" fmla="*/ 2793912 h 4630863"/>
                <a:gd name="connsiteX96" fmla="*/ 3625479 w 3885613"/>
                <a:gd name="connsiteY96" fmla="*/ 2759696 h 4630863"/>
                <a:gd name="connsiteX97" fmla="*/ 3631572 w 3885613"/>
                <a:gd name="connsiteY97" fmla="*/ 2721262 h 4630863"/>
                <a:gd name="connsiteX98" fmla="*/ 3686880 w 3885613"/>
                <a:gd name="connsiteY98" fmla="*/ 2710482 h 4630863"/>
                <a:gd name="connsiteX99" fmla="*/ 3744063 w 3885613"/>
                <a:gd name="connsiteY99" fmla="*/ 2697358 h 4630863"/>
                <a:gd name="connsiteX100" fmla="*/ 3842961 w 3885613"/>
                <a:gd name="connsiteY100" fmla="*/ 2605959 h 4630863"/>
                <a:gd name="connsiteX101" fmla="*/ 3887957 w 3885613"/>
                <a:gd name="connsiteY101" fmla="*/ 2497218 h 4630863"/>
                <a:gd name="connsiteX102" fmla="*/ 3887957 w 3885613"/>
                <a:gd name="connsiteY102" fmla="*/ 2418475 h 4630863"/>
                <a:gd name="connsiteX103" fmla="*/ 702129 w 3885613"/>
                <a:gd name="connsiteY103" fmla="*/ 1534486 h 4630863"/>
                <a:gd name="connsiteX104" fmla="*/ 666507 w 3885613"/>
                <a:gd name="connsiteY104" fmla="*/ 1587919 h 4630863"/>
                <a:gd name="connsiteX105" fmla="*/ 645415 w 3885613"/>
                <a:gd name="connsiteY105" fmla="*/ 1624478 h 4630863"/>
                <a:gd name="connsiteX106" fmla="*/ 607449 w 3885613"/>
                <a:gd name="connsiteY106" fmla="*/ 1579013 h 4630863"/>
                <a:gd name="connsiteX107" fmla="*/ 692755 w 3885613"/>
                <a:gd name="connsiteY107" fmla="*/ 1372780 h 4630863"/>
                <a:gd name="connsiteX108" fmla="*/ 797277 w 3885613"/>
                <a:gd name="connsiteY108" fmla="*/ 1379811 h 4630863"/>
                <a:gd name="connsiteX109" fmla="*/ 830087 w 3885613"/>
                <a:gd name="connsiteY109" fmla="*/ 1439806 h 4630863"/>
                <a:gd name="connsiteX110" fmla="*/ 778529 w 3885613"/>
                <a:gd name="connsiteY110" fmla="*/ 1509175 h 4630863"/>
                <a:gd name="connsiteX111" fmla="*/ 702129 w 3885613"/>
                <a:gd name="connsiteY111" fmla="*/ 1534486 h 4630863"/>
                <a:gd name="connsiteX112" fmla="*/ 377312 w 3885613"/>
                <a:gd name="connsiteY112" fmla="*/ 3509165 h 4630863"/>
                <a:gd name="connsiteX113" fmla="*/ 321067 w 3885613"/>
                <a:gd name="connsiteY113" fmla="*/ 3586502 h 4630863"/>
                <a:gd name="connsiteX114" fmla="*/ 290132 w 3885613"/>
                <a:gd name="connsiteY114" fmla="*/ 3732740 h 4630863"/>
                <a:gd name="connsiteX115" fmla="*/ 283570 w 3885613"/>
                <a:gd name="connsiteY115" fmla="*/ 3740708 h 4630863"/>
                <a:gd name="connsiteX116" fmla="*/ 149987 w 3885613"/>
                <a:gd name="connsiteY116" fmla="*/ 3633842 h 4630863"/>
                <a:gd name="connsiteX117" fmla="*/ 134989 w 3885613"/>
                <a:gd name="connsiteY117" fmla="*/ 3601032 h 4630863"/>
                <a:gd name="connsiteX118" fmla="*/ 120459 w 3885613"/>
                <a:gd name="connsiteY118" fmla="*/ 3483386 h 4630863"/>
                <a:gd name="connsiteX119" fmla="*/ 152331 w 3885613"/>
                <a:gd name="connsiteY119" fmla="*/ 3361521 h 4630863"/>
                <a:gd name="connsiteX120" fmla="*/ 249823 w 3885613"/>
                <a:gd name="connsiteY120" fmla="*/ 3247156 h 4630863"/>
                <a:gd name="connsiteX121" fmla="*/ 270915 w 3885613"/>
                <a:gd name="connsiteY121" fmla="*/ 3240594 h 4630863"/>
                <a:gd name="connsiteX122" fmla="*/ 296225 w 3885613"/>
                <a:gd name="connsiteY122" fmla="*/ 3361521 h 4630863"/>
                <a:gd name="connsiteX123" fmla="*/ 365595 w 3885613"/>
                <a:gd name="connsiteY123" fmla="*/ 3429015 h 4630863"/>
                <a:gd name="connsiteX124" fmla="*/ 377312 w 3885613"/>
                <a:gd name="connsiteY124" fmla="*/ 3509165 h 4630863"/>
                <a:gd name="connsiteX125" fmla="*/ 2889603 w 3885613"/>
                <a:gd name="connsiteY125" fmla="*/ 4251603 h 4630863"/>
                <a:gd name="connsiteX126" fmla="*/ 2915382 w 3885613"/>
                <a:gd name="connsiteY126" fmla="*/ 4168173 h 4630863"/>
                <a:gd name="connsiteX127" fmla="*/ 2955222 w 3885613"/>
                <a:gd name="connsiteY127" fmla="*/ 4085679 h 4630863"/>
                <a:gd name="connsiteX128" fmla="*/ 2980533 w 3885613"/>
                <a:gd name="connsiteY128" fmla="*/ 4291444 h 4630863"/>
                <a:gd name="connsiteX129" fmla="*/ 2790705 w 3885613"/>
                <a:gd name="connsiteY129" fmla="*/ 4518300 h 4630863"/>
                <a:gd name="connsiteX130" fmla="*/ 2583535 w 3885613"/>
                <a:gd name="connsiteY130" fmla="*/ 4508457 h 4630863"/>
                <a:gd name="connsiteX131" fmla="*/ 2628531 w 3885613"/>
                <a:gd name="connsiteY131" fmla="*/ 4432057 h 4630863"/>
                <a:gd name="connsiteX132" fmla="*/ 2649623 w 3885613"/>
                <a:gd name="connsiteY132" fmla="*/ 4340658 h 4630863"/>
                <a:gd name="connsiteX133" fmla="*/ 2715711 w 3885613"/>
                <a:gd name="connsiteY133" fmla="*/ 4306442 h 4630863"/>
                <a:gd name="connsiteX134" fmla="*/ 2762113 w 3885613"/>
                <a:gd name="connsiteY134" fmla="*/ 4315348 h 4630863"/>
                <a:gd name="connsiteX135" fmla="*/ 2889603 w 3885613"/>
                <a:gd name="connsiteY135" fmla="*/ 4251603 h 4630863"/>
                <a:gd name="connsiteX136" fmla="*/ 3602043 w 3885613"/>
                <a:gd name="connsiteY136" fmla="*/ 2469095 h 4630863"/>
                <a:gd name="connsiteX137" fmla="*/ 3511113 w 3885613"/>
                <a:gd name="connsiteY137" fmla="*/ 2595179 h 4630863"/>
                <a:gd name="connsiteX138" fmla="*/ 3479241 w 3885613"/>
                <a:gd name="connsiteY138" fmla="*/ 2613458 h 4630863"/>
                <a:gd name="connsiteX139" fmla="*/ 3100054 w 3885613"/>
                <a:gd name="connsiteY139" fmla="*/ 2560025 h 4630863"/>
                <a:gd name="connsiteX140" fmla="*/ 2872729 w 3885613"/>
                <a:gd name="connsiteY140" fmla="*/ 2558151 h 4630863"/>
                <a:gd name="connsiteX141" fmla="*/ 2604158 w 3885613"/>
                <a:gd name="connsiteY141" fmla="*/ 2853438 h 4630863"/>
                <a:gd name="connsiteX142" fmla="*/ 2534789 w 3885613"/>
                <a:gd name="connsiteY142" fmla="*/ 3205909 h 4630863"/>
                <a:gd name="connsiteX143" fmla="*/ 2495417 w 3885613"/>
                <a:gd name="connsiteY143" fmla="*/ 3387300 h 4630863"/>
                <a:gd name="connsiteX144" fmla="*/ 2482293 w 3885613"/>
                <a:gd name="connsiteY144" fmla="*/ 3474949 h 4630863"/>
                <a:gd name="connsiteX145" fmla="*/ 2564317 w 3885613"/>
                <a:gd name="connsiteY145" fmla="*/ 3770706 h 4630863"/>
                <a:gd name="connsiteX146" fmla="*/ 2635561 w 3885613"/>
                <a:gd name="connsiteY146" fmla="*/ 3848980 h 4630863"/>
                <a:gd name="connsiteX147" fmla="*/ 2743365 w 3885613"/>
                <a:gd name="connsiteY147" fmla="*/ 3921162 h 4630863"/>
                <a:gd name="connsiteX148" fmla="*/ 2803360 w 3885613"/>
                <a:gd name="connsiteY148" fmla="*/ 3946003 h 4630863"/>
                <a:gd name="connsiteX149" fmla="*/ 2853981 w 3885613"/>
                <a:gd name="connsiteY149" fmla="*/ 3971783 h 4630863"/>
                <a:gd name="connsiteX150" fmla="*/ 2861480 w 3885613"/>
                <a:gd name="connsiteY150" fmla="*/ 4022403 h 4630863"/>
                <a:gd name="connsiteX151" fmla="*/ 2798204 w 3885613"/>
                <a:gd name="connsiteY151" fmla="*/ 4170516 h 4630863"/>
                <a:gd name="connsiteX152" fmla="*/ 2724616 w 3885613"/>
                <a:gd name="connsiteY152" fmla="*/ 4187858 h 4630863"/>
                <a:gd name="connsiteX153" fmla="*/ 2620094 w 3885613"/>
                <a:gd name="connsiteY153" fmla="*/ 4175203 h 4630863"/>
                <a:gd name="connsiteX154" fmla="*/ 2505728 w 3885613"/>
                <a:gd name="connsiteY154" fmla="*/ 4255353 h 4630863"/>
                <a:gd name="connsiteX155" fmla="*/ 2470107 w 3885613"/>
                <a:gd name="connsiteY155" fmla="*/ 4393623 h 4630863"/>
                <a:gd name="connsiteX156" fmla="*/ 2345898 w 3885613"/>
                <a:gd name="connsiteY156" fmla="*/ 4384717 h 4630863"/>
                <a:gd name="connsiteX157" fmla="*/ 2247000 w 3885613"/>
                <a:gd name="connsiteY157" fmla="*/ 4305974 h 4630863"/>
                <a:gd name="connsiteX158" fmla="*/ 2160757 w 3885613"/>
                <a:gd name="connsiteY158" fmla="*/ 4218325 h 4630863"/>
                <a:gd name="connsiteX159" fmla="*/ 2022488 w 3885613"/>
                <a:gd name="connsiteY159" fmla="*/ 4012560 h 4630863"/>
                <a:gd name="connsiteX160" fmla="*/ 1973273 w 3885613"/>
                <a:gd name="connsiteY160" fmla="*/ 3907101 h 4630863"/>
                <a:gd name="connsiteX161" fmla="*/ 1896873 w 3885613"/>
                <a:gd name="connsiteY161" fmla="*/ 3699462 h 4630863"/>
                <a:gd name="connsiteX162" fmla="*/ 1771727 w 3885613"/>
                <a:gd name="connsiteY162" fmla="*/ 3541506 h 4630863"/>
                <a:gd name="connsiteX163" fmla="*/ 1478314 w 3885613"/>
                <a:gd name="connsiteY163" fmla="*/ 3461825 h 4630863"/>
                <a:gd name="connsiteX164" fmla="*/ 1280987 w 3885613"/>
                <a:gd name="connsiteY164" fmla="*/ 3540100 h 4630863"/>
                <a:gd name="connsiteX165" fmla="*/ 808058 w 3885613"/>
                <a:gd name="connsiteY165" fmla="*/ 3771643 h 4630863"/>
                <a:gd name="connsiteX166" fmla="*/ 600887 w 3885613"/>
                <a:gd name="connsiteY166" fmla="*/ 3790860 h 4630863"/>
                <a:gd name="connsiteX167" fmla="*/ 469180 w 3885613"/>
                <a:gd name="connsiteY167" fmla="*/ 3770706 h 4630863"/>
                <a:gd name="connsiteX168" fmla="*/ 424652 w 3885613"/>
                <a:gd name="connsiteY168" fmla="*/ 3646966 h 4630863"/>
                <a:gd name="connsiteX169" fmla="*/ 501989 w 3885613"/>
                <a:gd name="connsiteY169" fmla="*/ 3535413 h 4630863"/>
                <a:gd name="connsiteX170" fmla="*/ 501052 w 3885613"/>
                <a:gd name="connsiteY170" fmla="*/ 3404174 h 4630863"/>
                <a:gd name="connsiteX171" fmla="*/ 403560 w 3885613"/>
                <a:gd name="connsiteY171" fmla="*/ 3298714 h 4630863"/>
                <a:gd name="connsiteX172" fmla="*/ 434495 w 3885613"/>
                <a:gd name="connsiteY172" fmla="*/ 3172630 h 4630863"/>
                <a:gd name="connsiteX173" fmla="*/ 512301 w 3885613"/>
                <a:gd name="connsiteY173" fmla="*/ 3164662 h 4630863"/>
                <a:gd name="connsiteX174" fmla="*/ 938359 w 3885613"/>
                <a:gd name="connsiteY174" fmla="*/ 3045610 h 4630863"/>
                <a:gd name="connsiteX175" fmla="*/ 972575 w 3885613"/>
                <a:gd name="connsiteY175" fmla="*/ 3004832 h 4630863"/>
                <a:gd name="connsiteX176" fmla="*/ 1146467 w 3885613"/>
                <a:gd name="connsiteY176" fmla="*/ 2689390 h 4630863"/>
                <a:gd name="connsiteX177" fmla="*/ 1282393 w 3885613"/>
                <a:gd name="connsiteY177" fmla="*/ 2405819 h 4630863"/>
                <a:gd name="connsiteX178" fmla="*/ 1255208 w 3885613"/>
                <a:gd name="connsiteY178" fmla="*/ 2009290 h 4630863"/>
                <a:gd name="connsiteX179" fmla="*/ 1071942 w 3885613"/>
                <a:gd name="connsiteY179" fmla="*/ 1875707 h 4630863"/>
                <a:gd name="connsiteX180" fmla="*/ 886332 w 3885613"/>
                <a:gd name="connsiteY180" fmla="*/ 1763685 h 4630863"/>
                <a:gd name="connsiteX181" fmla="*/ 766811 w 3885613"/>
                <a:gd name="connsiteY181" fmla="*/ 1679317 h 4630863"/>
                <a:gd name="connsiteX182" fmla="*/ 827275 w 3885613"/>
                <a:gd name="connsiteY182" fmla="*/ 1626353 h 4630863"/>
                <a:gd name="connsiteX183" fmla="*/ 920080 w 3885613"/>
                <a:gd name="connsiteY183" fmla="*/ 1537767 h 4630863"/>
                <a:gd name="connsiteX184" fmla="*/ 936953 w 3885613"/>
                <a:gd name="connsiteY184" fmla="*/ 1459961 h 4630863"/>
                <a:gd name="connsiteX185" fmla="*/ 934610 w 3885613"/>
                <a:gd name="connsiteY185" fmla="*/ 1420120 h 4630863"/>
                <a:gd name="connsiteX186" fmla="*/ 1008197 w 3885613"/>
                <a:gd name="connsiteY186" fmla="*/ 1402309 h 4630863"/>
                <a:gd name="connsiteX187" fmla="*/ 1149279 w 3885613"/>
                <a:gd name="connsiteY187" fmla="*/ 1429963 h 4630863"/>
                <a:gd name="connsiteX188" fmla="*/ 1428631 w 3885613"/>
                <a:gd name="connsiteY188" fmla="*/ 1501676 h 4630863"/>
                <a:gd name="connsiteX189" fmla="*/ 1631583 w 3885613"/>
                <a:gd name="connsiteY189" fmla="*/ 1483865 h 4630863"/>
                <a:gd name="connsiteX190" fmla="*/ 1752979 w 3885613"/>
                <a:gd name="connsiteY190" fmla="*/ 1203576 h 4630863"/>
                <a:gd name="connsiteX191" fmla="*/ 1718763 w 3885613"/>
                <a:gd name="connsiteY191" fmla="*/ 1022653 h 4630863"/>
                <a:gd name="connsiteX192" fmla="*/ 1902498 w 3885613"/>
                <a:gd name="connsiteY192" fmla="*/ 390362 h 4630863"/>
                <a:gd name="connsiteX193" fmla="*/ 2163570 w 3885613"/>
                <a:gd name="connsiteY193" fmla="*/ 177099 h 4630863"/>
                <a:gd name="connsiteX194" fmla="*/ 2336524 w 3885613"/>
                <a:gd name="connsiteY194" fmla="*/ 111948 h 4630863"/>
                <a:gd name="connsiteX195" fmla="*/ 2699306 w 3885613"/>
                <a:gd name="connsiteY195" fmla="*/ 111011 h 4630863"/>
                <a:gd name="connsiteX196" fmla="*/ 2825389 w 3885613"/>
                <a:gd name="connsiteY196" fmla="*/ 152726 h 4630863"/>
                <a:gd name="connsiteX197" fmla="*/ 3096773 w 3885613"/>
                <a:gd name="connsiteY197" fmla="*/ 346772 h 4630863"/>
                <a:gd name="connsiteX198" fmla="*/ 3226606 w 3885613"/>
                <a:gd name="connsiteY198" fmla="*/ 553005 h 4630863"/>
                <a:gd name="connsiteX199" fmla="*/ 3304412 w 3885613"/>
                <a:gd name="connsiteY199" fmla="*/ 832357 h 4630863"/>
                <a:gd name="connsiteX200" fmla="*/ 3299725 w 3885613"/>
                <a:gd name="connsiteY200" fmla="*/ 1039996 h 4630863"/>
                <a:gd name="connsiteX201" fmla="*/ 3210670 w 3885613"/>
                <a:gd name="connsiteY201" fmla="*/ 1315129 h 4630863"/>
                <a:gd name="connsiteX202" fmla="*/ 2979126 w 3885613"/>
                <a:gd name="connsiteY202" fmla="*/ 1590262 h 4630863"/>
                <a:gd name="connsiteX203" fmla="*/ 2872729 w 3885613"/>
                <a:gd name="connsiteY203" fmla="*/ 1771185 h 4630863"/>
                <a:gd name="connsiteX204" fmla="*/ 2926631 w 3885613"/>
                <a:gd name="connsiteY204" fmla="*/ 1970387 h 4630863"/>
                <a:gd name="connsiteX205" fmla="*/ 3089742 w 3885613"/>
                <a:gd name="connsiteY205" fmla="*/ 2072566 h 4630863"/>
                <a:gd name="connsiteX206" fmla="*/ 3306287 w 3885613"/>
                <a:gd name="connsiteY206" fmla="*/ 2165839 h 4630863"/>
                <a:gd name="connsiteX207" fmla="*/ 3598294 w 3885613"/>
                <a:gd name="connsiteY207" fmla="*/ 2297547 h 4630863"/>
                <a:gd name="connsiteX208" fmla="*/ 3638134 w 3885613"/>
                <a:gd name="connsiteY208" fmla="*/ 2342544 h 4630863"/>
                <a:gd name="connsiteX209" fmla="*/ 3602043 w 3885613"/>
                <a:gd name="connsiteY209" fmla="*/ 2469095 h 4630863"/>
                <a:gd name="connsiteX210" fmla="*/ 3793277 w 3885613"/>
                <a:gd name="connsiteY210" fmla="*/ 2516904 h 4630863"/>
                <a:gd name="connsiteX211" fmla="*/ 3642821 w 3885613"/>
                <a:gd name="connsiteY211" fmla="*/ 2629863 h 4630863"/>
                <a:gd name="connsiteX212" fmla="*/ 3626885 w 3885613"/>
                <a:gd name="connsiteY212" fmla="*/ 2629863 h 4630863"/>
                <a:gd name="connsiteX213" fmla="*/ 3630635 w 3885613"/>
                <a:gd name="connsiteY213" fmla="*/ 2603616 h 4630863"/>
                <a:gd name="connsiteX214" fmla="*/ 3674225 w 3885613"/>
                <a:gd name="connsiteY214" fmla="*/ 2548307 h 4630863"/>
                <a:gd name="connsiteX215" fmla="*/ 3751562 w 3885613"/>
                <a:gd name="connsiteY215" fmla="*/ 2450816 h 4630863"/>
                <a:gd name="connsiteX216" fmla="*/ 3758124 w 3885613"/>
                <a:gd name="connsiteY216" fmla="*/ 2390352 h 4630863"/>
                <a:gd name="connsiteX217" fmla="*/ 3768904 w 3885613"/>
                <a:gd name="connsiteY217" fmla="*/ 2383790 h 4630863"/>
                <a:gd name="connsiteX218" fmla="*/ 3800777 w 3885613"/>
                <a:gd name="connsiteY218" fmla="*/ 2436754 h 4630863"/>
                <a:gd name="connsiteX219" fmla="*/ 3793277 w 3885613"/>
                <a:gd name="connsiteY219" fmla="*/ 2516904 h 463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3885613" h="4630863">
                  <a:moveTo>
                    <a:pt x="3887957" y="2418475"/>
                  </a:moveTo>
                  <a:cubicBezTo>
                    <a:pt x="3886551" y="2400195"/>
                    <a:pt x="3882332" y="2385665"/>
                    <a:pt x="3862646" y="2353792"/>
                  </a:cubicBezTo>
                  <a:cubicBezTo>
                    <a:pt x="3849054" y="2331763"/>
                    <a:pt x="3828431" y="2314421"/>
                    <a:pt x="3808276" y="2298016"/>
                  </a:cubicBezTo>
                  <a:cubicBezTo>
                    <a:pt x="3793746" y="2286298"/>
                    <a:pt x="3761874" y="2274112"/>
                    <a:pt x="3755780" y="2255363"/>
                  </a:cubicBezTo>
                  <a:cubicBezTo>
                    <a:pt x="3748750" y="2234271"/>
                    <a:pt x="3773123" y="2214117"/>
                    <a:pt x="3775466" y="2189275"/>
                  </a:cubicBezTo>
                  <a:cubicBezTo>
                    <a:pt x="3779216" y="2150841"/>
                    <a:pt x="3738907" y="2119437"/>
                    <a:pt x="3706566" y="2130686"/>
                  </a:cubicBezTo>
                  <a:cubicBezTo>
                    <a:pt x="3686411" y="2137717"/>
                    <a:pt x="3649852" y="2183182"/>
                    <a:pt x="3637665" y="2192087"/>
                  </a:cubicBezTo>
                  <a:cubicBezTo>
                    <a:pt x="3627354" y="2200055"/>
                    <a:pt x="3612824" y="2189744"/>
                    <a:pt x="3602512" y="2185525"/>
                  </a:cubicBezTo>
                  <a:cubicBezTo>
                    <a:pt x="3513926" y="2147560"/>
                    <a:pt x="3425339" y="2108188"/>
                    <a:pt x="3337222" y="2069285"/>
                  </a:cubicBezTo>
                  <a:cubicBezTo>
                    <a:pt x="3250042" y="2030851"/>
                    <a:pt x="3162393" y="1986792"/>
                    <a:pt x="3072869" y="1954919"/>
                  </a:cubicBezTo>
                  <a:cubicBezTo>
                    <a:pt x="2996469" y="1927734"/>
                    <a:pt x="2957097" y="1851803"/>
                    <a:pt x="2972096" y="1772591"/>
                  </a:cubicBezTo>
                  <a:cubicBezTo>
                    <a:pt x="2980533" y="1729001"/>
                    <a:pt x="3005843" y="1696660"/>
                    <a:pt x="3040528" y="1670881"/>
                  </a:cubicBezTo>
                  <a:cubicBezTo>
                    <a:pt x="3090211" y="1633852"/>
                    <a:pt x="3135207" y="1591200"/>
                    <a:pt x="3175985" y="1543860"/>
                  </a:cubicBezTo>
                  <a:cubicBezTo>
                    <a:pt x="3243948" y="1465117"/>
                    <a:pt x="3297381" y="1377468"/>
                    <a:pt x="3335816" y="1280913"/>
                  </a:cubicBezTo>
                  <a:cubicBezTo>
                    <a:pt x="3363469" y="1211075"/>
                    <a:pt x="3384093" y="1139362"/>
                    <a:pt x="3395342" y="1065775"/>
                  </a:cubicBezTo>
                  <a:cubicBezTo>
                    <a:pt x="3405653" y="998280"/>
                    <a:pt x="3409872" y="930786"/>
                    <a:pt x="3404247" y="862354"/>
                  </a:cubicBezTo>
                  <a:cubicBezTo>
                    <a:pt x="3394873" y="742833"/>
                    <a:pt x="3368625" y="627999"/>
                    <a:pt x="3318005" y="518789"/>
                  </a:cubicBezTo>
                  <a:cubicBezTo>
                    <a:pt x="3299725" y="479417"/>
                    <a:pt x="3280976" y="440514"/>
                    <a:pt x="3256603" y="404424"/>
                  </a:cubicBezTo>
                  <a:cubicBezTo>
                    <a:pt x="3215357" y="343023"/>
                    <a:pt x="3160049" y="285840"/>
                    <a:pt x="3130051" y="255842"/>
                  </a:cubicBezTo>
                  <a:cubicBezTo>
                    <a:pt x="3049902" y="175224"/>
                    <a:pt x="2954285" y="110542"/>
                    <a:pt x="2848825" y="66952"/>
                  </a:cubicBezTo>
                  <a:cubicBezTo>
                    <a:pt x="2761176" y="30392"/>
                    <a:pt x="2668371" y="9300"/>
                    <a:pt x="2574160" y="1801"/>
                  </a:cubicBezTo>
                  <a:cubicBezTo>
                    <a:pt x="2513697" y="-2886"/>
                    <a:pt x="2454170" y="2270"/>
                    <a:pt x="2394175" y="9300"/>
                  </a:cubicBezTo>
                  <a:cubicBezTo>
                    <a:pt x="2280279" y="22893"/>
                    <a:pt x="2173881" y="59921"/>
                    <a:pt x="2076389" y="119916"/>
                  </a:cubicBezTo>
                  <a:cubicBezTo>
                    <a:pt x="2000927" y="165850"/>
                    <a:pt x="1932026" y="223970"/>
                    <a:pt x="1872969" y="289121"/>
                  </a:cubicBezTo>
                  <a:cubicBezTo>
                    <a:pt x="1740324" y="435827"/>
                    <a:pt x="1661580" y="607844"/>
                    <a:pt x="1634395" y="803765"/>
                  </a:cubicBezTo>
                  <a:cubicBezTo>
                    <a:pt x="1623615" y="881103"/>
                    <a:pt x="1623146" y="959377"/>
                    <a:pt x="1631583" y="1037183"/>
                  </a:cubicBezTo>
                  <a:cubicBezTo>
                    <a:pt x="1639082" y="1107959"/>
                    <a:pt x="1670486" y="1174047"/>
                    <a:pt x="1673298" y="1245760"/>
                  </a:cubicBezTo>
                  <a:cubicBezTo>
                    <a:pt x="1675642" y="1313254"/>
                    <a:pt x="1643769" y="1384030"/>
                    <a:pt x="1580962" y="1414027"/>
                  </a:cubicBezTo>
                  <a:cubicBezTo>
                    <a:pt x="1504562" y="1450586"/>
                    <a:pt x="1406133" y="1410746"/>
                    <a:pt x="1330670" y="1387779"/>
                  </a:cubicBezTo>
                  <a:cubicBezTo>
                    <a:pt x="1268332" y="1368562"/>
                    <a:pt x="1203650" y="1350751"/>
                    <a:pt x="1139905" y="1334346"/>
                  </a:cubicBezTo>
                  <a:cubicBezTo>
                    <a:pt x="1106627" y="1325909"/>
                    <a:pt x="1072879" y="1317473"/>
                    <a:pt x="1039601" y="1309504"/>
                  </a:cubicBezTo>
                  <a:cubicBezTo>
                    <a:pt x="1033508" y="1308098"/>
                    <a:pt x="958983" y="1285600"/>
                    <a:pt x="958514" y="1286069"/>
                  </a:cubicBezTo>
                  <a:cubicBezTo>
                    <a:pt x="980075" y="1258884"/>
                    <a:pt x="1011947" y="1215294"/>
                    <a:pt x="980075" y="1182953"/>
                  </a:cubicBezTo>
                  <a:cubicBezTo>
                    <a:pt x="937891" y="1140769"/>
                    <a:pt x="870865" y="1240135"/>
                    <a:pt x="831024" y="1251853"/>
                  </a:cubicBezTo>
                  <a:cubicBezTo>
                    <a:pt x="782747" y="1265446"/>
                    <a:pt x="735407" y="1230761"/>
                    <a:pt x="687599" y="1232636"/>
                  </a:cubicBezTo>
                  <a:cubicBezTo>
                    <a:pt x="644478" y="1234511"/>
                    <a:pt x="599481" y="1242010"/>
                    <a:pt x="555891" y="1279976"/>
                  </a:cubicBezTo>
                  <a:cubicBezTo>
                    <a:pt x="469648" y="1354501"/>
                    <a:pt x="456056" y="1470741"/>
                    <a:pt x="499177" y="1572451"/>
                  </a:cubicBezTo>
                  <a:cubicBezTo>
                    <a:pt x="519800" y="1621197"/>
                    <a:pt x="551673" y="1665725"/>
                    <a:pt x="591044" y="1701347"/>
                  </a:cubicBezTo>
                  <a:cubicBezTo>
                    <a:pt x="609793" y="1718220"/>
                    <a:pt x="637447" y="1730876"/>
                    <a:pt x="651977" y="1751030"/>
                  </a:cubicBezTo>
                  <a:cubicBezTo>
                    <a:pt x="665101" y="1768841"/>
                    <a:pt x="659945" y="1788058"/>
                    <a:pt x="667913" y="1806807"/>
                  </a:cubicBezTo>
                  <a:cubicBezTo>
                    <a:pt x="675412" y="1824618"/>
                    <a:pt x="656195" y="1846178"/>
                    <a:pt x="684787" y="1860709"/>
                  </a:cubicBezTo>
                  <a:cubicBezTo>
                    <a:pt x="719471" y="1878520"/>
                    <a:pt x="734939" y="1811963"/>
                    <a:pt x="768686" y="1816650"/>
                  </a:cubicBezTo>
                  <a:cubicBezTo>
                    <a:pt x="796809" y="1820399"/>
                    <a:pt x="842273" y="1861646"/>
                    <a:pt x="867584" y="1876176"/>
                  </a:cubicBezTo>
                  <a:cubicBezTo>
                    <a:pt x="906487" y="1898205"/>
                    <a:pt x="945390" y="1919766"/>
                    <a:pt x="984762" y="1940858"/>
                  </a:cubicBezTo>
                  <a:cubicBezTo>
                    <a:pt x="1060693" y="1981167"/>
                    <a:pt x="1141311" y="2014446"/>
                    <a:pt x="1189120" y="2089908"/>
                  </a:cubicBezTo>
                  <a:cubicBezTo>
                    <a:pt x="1261770" y="2204274"/>
                    <a:pt x="1208805" y="2323795"/>
                    <a:pt x="1157247" y="2433473"/>
                  </a:cubicBezTo>
                  <a:cubicBezTo>
                    <a:pt x="1079441" y="2598460"/>
                    <a:pt x="1005385" y="2765789"/>
                    <a:pt x="906487" y="2919527"/>
                  </a:cubicBezTo>
                  <a:cubicBezTo>
                    <a:pt x="857272" y="2995926"/>
                    <a:pt x="778529" y="3047485"/>
                    <a:pt x="689942" y="3066233"/>
                  </a:cubicBezTo>
                  <a:cubicBezTo>
                    <a:pt x="615886" y="3082169"/>
                    <a:pt x="487459" y="3085919"/>
                    <a:pt x="427933" y="3028736"/>
                  </a:cubicBezTo>
                  <a:cubicBezTo>
                    <a:pt x="413872" y="3015144"/>
                    <a:pt x="399342" y="2946243"/>
                    <a:pt x="381062" y="2938275"/>
                  </a:cubicBezTo>
                  <a:cubicBezTo>
                    <a:pt x="353408" y="2926089"/>
                    <a:pt x="323411" y="2934525"/>
                    <a:pt x="304662" y="2957492"/>
                  </a:cubicBezTo>
                  <a:cubicBezTo>
                    <a:pt x="292476" y="2972491"/>
                    <a:pt x="296225" y="3035767"/>
                    <a:pt x="292944" y="3051703"/>
                  </a:cubicBezTo>
                  <a:cubicBezTo>
                    <a:pt x="289195" y="3069514"/>
                    <a:pt x="253573" y="3073733"/>
                    <a:pt x="239043" y="3080294"/>
                  </a:cubicBezTo>
                  <a:cubicBezTo>
                    <a:pt x="171548" y="3109823"/>
                    <a:pt x="115303" y="3159038"/>
                    <a:pt x="73119" y="3219502"/>
                  </a:cubicBezTo>
                  <a:cubicBezTo>
                    <a:pt x="25310" y="3287465"/>
                    <a:pt x="469" y="3362458"/>
                    <a:pt x="0" y="3445420"/>
                  </a:cubicBezTo>
                  <a:cubicBezTo>
                    <a:pt x="937" y="3608063"/>
                    <a:pt x="84368" y="3746801"/>
                    <a:pt x="228731" y="3820389"/>
                  </a:cubicBezTo>
                  <a:cubicBezTo>
                    <a:pt x="262947" y="3837731"/>
                    <a:pt x="299506" y="3850855"/>
                    <a:pt x="337003" y="3859292"/>
                  </a:cubicBezTo>
                  <a:cubicBezTo>
                    <a:pt x="353408" y="3863042"/>
                    <a:pt x="354345" y="3863510"/>
                    <a:pt x="367938" y="3873353"/>
                  </a:cubicBezTo>
                  <a:cubicBezTo>
                    <a:pt x="381999" y="3883665"/>
                    <a:pt x="404966" y="3905694"/>
                    <a:pt x="416215" y="3919287"/>
                  </a:cubicBezTo>
                  <a:cubicBezTo>
                    <a:pt x="443401" y="3952097"/>
                    <a:pt x="436370" y="3966158"/>
                    <a:pt x="471523" y="3965221"/>
                  </a:cubicBezTo>
                  <a:cubicBezTo>
                    <a:pt x="516519" y="3963814"/>
                    <a:pt x="507145" y="3900538"/>
                    <a:pt x="505739" y="3888821"/>
                  </a:cubicBezTo>
                  <a:cubicBezTo>
                    <a:pt x="501989" y="3863979"/>
                    <a:pt x="576046" y="3887883"/>
                    <a:pt x="591982" y="3888821"/>
                  </a:cubicBezTo>
                  <a:cubicBezTo>
                    <a:pt x="772436" y="3902882"/>
                    <a:pt x="949608" y="3852730"/>
                    <a:pt x="1108501" y="3770237"/>
                  </a:cubicBezTo>
                  <a:cubicBezTo>
                    <a:pt x="1180683" y="3732740"/>
                    <a:pt x="1251458" y="3691025"/>
                    <a:pt x="1316140" y="3641810"/>
                  </a:cubicBezTo>
                  <a:cubicBezTo>
                    <a:pt x="1378948" y="3594002"/>
                    <a:pt x="1445973" y="3562129"/>
                    <a:pt x="1526591" y="3563067"/>
                  </a:cubicBezTo>
                  <a:cubicBezTo>
                    <a:pt x="1626427" y="3564004"/>
                    <a:pt x="1709857" y="3613219"/>
                    <a:pt x="1775008" y="3685869"/>
                  </a:cubicBezTo>
                  <a:cubicBezTo>
                    <a:pt x="1802662" y="3716804"/>
                    <a:pt x="1814849" y="3753363"/>
                    <a:pt x="1826566" y="3791798"/>
                  </a:cubicBezTo>
                  <a:cubicBezTo>
                    <a:pt x="1839690" y="3833513"/>
                    <a:pt x="1854220" y="3874759"/>
                    <a:pt x="1870157" y="3915537"/>
                  </a:cubicBezTo>
                  <a:cubicBezTo>
                    <a:pt x="1915153" y="4029434"/>
                    <a:pt x="1971867" y="4140519"/>
                    <a:pt x="2045454" y="4238010"/>
                  </a:cubicBezTo>
                  <a:cubicBezTo>
                    <a:pt x="2049204" y="4239885"/>
                    <a:pt x="2051548" y="4242698"/>
                    <a:pt x="2054360" y="4245510"/>
                  </a:cubicBezTo>
                  <a:cubicBezTo>
                    <a:pt x="2085295" y="4284882"/>
                    <a:pt x="2119511" y="4320972"/>
                    <a:pt x="2154664" y="4355657"/>
                  </a:cubicBezTo>
                  <a:cubicBezTo>
                    <a:pt x="2172006" y="4372999"/>
                    <a:pt x="2292465" y="4472366"/>
                    <a:pt x="2314026" y="4484084"/>
                  </a:cubicBezTo>
                  <a:cubicBezTo>
                    <a:pt x="2371677" y="4515956"/>
                    <a:pt x="2310276" y="4590950"/>
                    <a:pt x="2366522" y="4611105"/>
                  </a:cubicBezTo>
                  <a:cubicBezTo>
                    <a:pt x="2418080" y="4629853"/>
                    <a:pt x="2469638" y="4559077"/>
                    <a:pt x="2518853" y="4584857"/>
                  </a:cubicBezTo>
                  <a:cubicBezTo>
                    <a:pt x="2554474" y="4603605"/>
                    <a:pt x="2523071" y="4589544"/>
                    <a:pt x="2560099" y="4605949"/>
                  </a:cubicBezTo>
                  <a:cubicBezTo>
                    <a:pt x="2624781" y="4635009"/>
                    <a:pt x="2660403" y="4637821"/>
                    <a:pt x="2730241" y="4630322"/>
                  </a:cubicBezTo>
                  <a:cubicBezTo>
                    <a:pt x="2803829" y="4622353"/>
                    <a:pt x="2869448" y="4593762"/>
                    <a:pt x="2927100" y="4548297"/>
                  </a:cubicBezTo>
                  <a:cubicBezTo>
                    <a:pt x="2974439" y="4510800"/>
                    <a:pt x="3010062" y="4463929"/>
                    <a:pt x="3037247" y="4410027"/>
                  </a:cubicBezTo>
                  <a:cubicBezTo>
                    <a:pt x="3061620" y="4361750"/>
                    <a:pt x="3075212" y="4310661"/>
                    <a:pt x="3078962" y="4257228"/>
                  </a:cubicBezTo>
                  <a:cubicBezTo>
                    <a:pt x="3084118" y="4184577"/>
                    <a:pt x="3057401" y="4098335"/>
                    <a:pt x="3028810" y="4031778"/>
                  </a:cubicBezTo>
                  <a:cubicBezTo>
                    <a:pt x="3022248" y="4016779"/>
                    <a:pt x="3050839" y="4002249"/>
                    <a:pt x="3059276" y="3991937"/>
                  </a:cubicBezTo>
                  <a:cubicBezTo>
                    <a:pt x="3078025" y="3968502"/>
                    <a:pt x="3084118" y="3921162"/>
                    <a:pt x="3070056" y="3902882"/>
                  </a:cubicBezTo>
                  <a:cubicBezTo>
                    <a:pt x="3035841" y="3858354"/>
                    <a:pt x="2978658" y="3914131"/>
                    <a:pt x="2953816" y="3903819"/>
                  </a:cubicBezTo>
                  <a:cubicBezTo>
                    <a:pt x="2930849" y="3894445"/>
                    <a:pt x="2884916" y="3874291"/>
                    <a:pt x="2863355" y="3862104"/>
                  </a:cubicBezTo>
                  <a:cubicBezTo>
                    <a:pt x="2817890" y="3836325"/>
                    <a:pt x="2762582" y="3821326"/>
                    <a:pt x="2721335" y="3788985"/>
                  </a:cubicBezTo>
                  <a:cubicBezTo>
                    <a:pt x="2660872" y="3741177"/>
                    <a:pt x="2612595" y="3673214"/>
                    <a:pt x="2590565" y="3599157"/>
                  </a:cubicBezTo>
                  <a:cubicBezTo>
                    <a:pt x="2565255" y="3514789"/>
                    <a:pt x="2590096" y="3429015"/>
                    <a:pt x="2605564" y="3344647"/>
                  </a:cubicBezTo>
                  <a:cubicBezTo>
                    <a:pt x="2633218" y="3197003"/>
                    <a:pt x="2671184" y="3052172"/>
                    <a:pt x="2695556" y="2904059"/>
                  </a:cubicBezTo>
                  <a:cubicBezTo>
                    <a:pt x="2708212" y="2827190"/>
                    <a:pt x="2738209" y="2760634"/>
                    <a:pt x="2799142" y="2710013"/>
                  </a:cubicBezTo>
                  <a:cubicBezTo>
                    <a:pt x="2848356" y="2669235"/>
                    <a:pt x="2907883" y="2648612"/>
                    <a:pt x="2971627" y="2648143"/>
                  </a:cubicBezTo>
                  <a:cubicBezTo>
                    <a:pt x="3025998" y="2647674"/>
                    <a:pt x="3078493" y="2663611"/>
                    <a:pt x="3131926" y="2667360"/>
                  </a:cubicBezTo>
                  <a:cubicBezTo>
                    <a:pt x="3188172" y="2671579"/>
                    <a:pt x="3243479" y="2683296"/>
                    <a:pt x="3299725" y="2690327"/>
                  </a:cubicBezTo>
                  <a:cubicBezTo>
                    <a:pt x="3354095" y="2698295"/>
                    <a:pt x="3408934" y="2705794"/>
                    <a:pt x="3463774" y="2711419"/>
                  </a:cubicBezTo>
                  <a:cubicBezTo>
                    <a:pt x="3476429" y="2712825"/>
                    <a:pt x="3497052" y="2710482"/>
                    <a:pt x="3508301" y="2717981"/>
                  </a:cubicBezTo>
                  <a:cubicBezTo>
                    <a:pt x="3522362" y="2726886"/>
                    <a:pt x="3521425" y="2743291"/>
                    <a:pt x="3529862" y="2757353"/>
                  </a:cubicBezTo>
                  <a:cubicBezTo>
                    <a:pt x="3538767" y="2771883"/>
                    <a:pt x="3565953" y="2794381"/>
                    <a:pt x="3582357" y="2793912"/>
                  </a:cubicBezTo>
                  <a:cubicBezTo>
                    <a:pt x="3602981" y="2793443"/>
                    <a:pt x="3619386" y="2781726"/>
                    <a:pt x="3625479" y="2759696"/>
                  </a:cubicBezTo>
                  <a:cubicBezTo>
                    <a:pt x="3628760" y="2747041"/>
                    <a:pt x="3624073" y="2729230"/>
                    <a:pt x="3631572" y="2721262"/>
                  </a:cubicBezTo>
                  <a:cubicBezTo>
                    <a:pt x="3639072" y="2713294"/>
                    <a:pt x="3664382" y="2712356"/>
                    <a:pt x="3686880" y="2710482"/>
                  </a:cubicBezTo>
                  <a:cubicBezTo>
                    <a:pt x="3703754" y="2709076"/>
                    <a:pt x="3728127" y="2703451"/>
                    <a:pt x="3744063" y="2697358"/>
                  </a:cubicBezTo>
                  <a:cubicBezTo>
                    <a:pt x="3784841" y="2680484"/>
                    <a:pt x="3817650" y="2641581"/>
                    <a:pt x="3842961" y="2605959"/>
                  </a:cubicBezTo>
                  <a:cubicBezTo>
                    <a:pt x="3864521" y="2576430"/>
                    <a:pt x="3882332" y="2532840"/>
                    <a:pt x="3887957" y="2497218"/>
                  </a:cubicBezTo>
                  <a:cubicBezTo>
                    <a:pt x="3890769" y="2485500"/>
                    <a:pt x="3889832" y="2441910"/>
                    <a:pt x="3887957" y="2418475"/>
                  </a:cubicBezTo>
                  <a:close/>
                  <a:moveTo>
                    <a:pt x="702129" y="1534486"/>
                  </a:moveTo>
                  <a:cubicBezTo>
                    <a:pt x="702129" y="1534486"/>
                    <a:pt x="672131" y="1574795"/>
                    <a:pt x="666507" y="1587919"/>
                  </a:cubicBezTo>
                  <a:cubicBezTo>
                    <a:pt x="660414" y="1601980"/>
                    <a:pt x="656195" y="1620729"/>
                    <a:pt x="645415" y="1624478"/>
                  </a:cubicBezTo>
                  <a:cubicBezTo>
                    <a:pt x="635572" y="1627759"/>
                    <a:pt x="612136" y="1586044"/>
                    <a:pt x="607449" y="1579013"/>
                  </a:cubicBezTo>
                  <a:cubicBezTo>
                    <a:pt x="562922" y="1510582"/>
                    <a:pt x="598544" y="1397153"/>
                    <a:pt x="692755" y="1372780"/>
                  </a:cubicBezTo>
                  <a:cubicBezTo>
                    <a:pt x="734001" y="1362000"/>
                    <a:pt x="759780" y="1359657"/>
                    <a:pt x="797277" y="1379811"/>
                  </a:cubicBezTo>
                  <a:cubicBezTo>
                    <a:pt x="821182" y="1392466"/>
                    <a:pt x="833368" y="1418714"/>
                    <a:pt x="830087" y="1439806"/>
                  </a:cubicBezTo>
                  <a:cubicBezTo>
                    <a:pt x="825400" y="1471210"/>
                    <a:pt x="808526" y="1496989"/>
                    <a:pt x="778529" y="1509175"/>
                  </a:cubicBezTo>
                  <a:cubicBezTo>
                    <a:pt x="752750" y="1519018"/>
                    <a:pt x="724627" y="1518081"/>
                    <a:pt x="702129" y="1534486"/>
                  </a:cubicBezTo>
                  <a:close/>
                  <a:moveTo>
                    <a:pt x="377312" y="3509165"/>
                  </a:moveTo>
                  <a:cubicBezTo>
                    <a:pt x="358564" y="3534944"/>
                    <a:pt x="337941" y="3559317"/>
                    <a:pt x="321067" y="3586502"/>
                  </a:cubicBezTo>
                  <a:cubicBezTo>
                    <a:pt x="292476" y="3631499"/>
                    <a:pt x="281227" y="3679776"/>
                    <a:pt x="290132" y="3732740"/>
                  </a:cubicBezTo>
                  <a:cubicBezTo>
                    <a:pt x="291069" y="3737896"/>
                    <a:pt x="294350" y="3744927"/>
                    <a:pt x="283570" y="3740708"/>
                  </a:cubicBezTo>
                  <a:cubicBezTo>
                    <a:pt x="228262" y="3718679"/>
                    <a:pt x="183266" y="3683525"/>
                    <a:pt x="149987" y="3633842"/>
                  </a:cubicBezTo>
                  <a:cubicBezTo>
                    <a:pt x="147175" y="3621655"/>
                    <a:pt x="139207" y="3612281"/>
                    <a:pt x="134989" y="3601032"/>
                  </a:cubicBezTo>
                  <a:cubicBezTo>
                    <a:pt x="119990" y="3563067"/>
                    <a:pt x="118115" y="3523226"/>
                    <a:pt x="120459" y="3483386"/>
                  </a:cubicBezTo>
                  <a:cubicBezTo>
                    <a:pt x="123271" y="3440733"/>
                    <a:pt x="133114" y="3399955"/>
                    <a:pt x="152331" y="3361521"/>
                  </a:cubicBezTo>
                  <a:cubicBezTo>
                    <a:pt x="175298" y="3315119"/>
                    <a:pt x="207639" y="3277153"/>
                    <a:pt x="249823" y="3247156"/>
                  </a:cubicBezTo>
                  <a:cubicBezTo>
                    <a:pt x="255916" y="3242937"/>
                    <a:pt x="261541" y="3235906"/>
                    <a:pt x="270915" y="3240594"/>
                  </a:cubicBezTo>
                  <a:cubicBezTo>
                    <a:pt x="263884" y="3284184"/>
                    <a:pt x="270446" y="3324962"/>
                    <a:pt x="296225" y="3361521"/>
                  </a:cubicBezTo>
                  <a:cubicBezTo>
                    <a:pt x="314974" y="3388237"/>
                    <a:pt x="340284" y="3408861"/>
                    <a:pt x="365595" y="3429015"/>
                  </a:cubicBezTo>
                  <a:cubicBezTo>
                    <a:pt x="404029" y="3459013"/>
                    <a:pt x="406372" y="3469324"/>
                    <a:pt x="377312" y="3509165"/>
                  </a:cubicBezTo>
                  <a:close/>
                  <a:moveTo>
                    <a:pt x="2889603" y="4251603"/>
                  </a:moveTo>
                  <a:cubicBezTo>
                    <a:pt x="2903664" y="4225355"/>
                    <a:pt x="2910226" y="4197233"/>
                    <a:pt x="2915382" y="4168173"/>
                  </a:cubicBezTo>
                  <a:cubicBezTo>
                    <a:pt x="2916788" y="4159736"/>
                    <a:pt x="2943036" y="4088960"/>
                    <a:pt x="2955222" y="4085679"/>
                  </a:cubicBezTo>
                  <a:cubicBezTo>
                    <a:pt x="2995063" y="4178953"/>
                    <a:pt x="2989907" y="4249260"/>
                    <a:pt x="2980533" y="4291444"/>
                  </a:cubicBezTo>
                  <a:cubicBezTo>
                    <a:pt x="2956160" y="4399247"/>
                    <a:pt x="2893821" y="4476584"/>
                    <a:pt x="2790705" y="4518300"/>
                  </a:cubicBezTo>
                  <a:cubicBezTo>
                    <a:pt x="2737740" y="4539860"/>
                    <a:pt x="2639780" y="4522987"/>
                    <a:pt x="2583535" y="4508457"/>
                  </a:cubicBezTo>
                  <a:cubicBezTo>
                    <a:pt x="2583535" y="4504238"/>
                    <a:pt x="2621031" y="4463929"/>
                    <a:pt x="2628531" y="4432057"/>
                  </a:cubicBezTo>
                  <a:cubicBezTo>
                    <a:pt x="2633687" y="4410027"/>
                    <a:pt x="2645873" y="4348158"/>
                    <a:pt x="2649623" y="4340658"/>
                  </a:cubicBezTo>
                  <a:cubicBezTo>
                    <a:pt x="2656653" y="4326597"/>
                    <a:pt x="2671652" y="4301286"/>
                    <a:pt x="2715711" y="4306442"/>
                  </a:cubicBezTo>
                  <a:cubicBezTo>
                    <a:pt x="2731179" y="4308317"/>
                    <a:pt x="2746646" y="4313004"/>
                    <a:pt x="2762113" y="4315348"/>
                  </a:cubicBezTo>
                  <a:cubicBezTo>
                    <a:pt x="2821640" y="4325191"/>
                    <a:pt x="2861012" y="4305036"/>
                    <a:pt x="2889603" y="4251603"/>
                  </a:cubicBezTo>
                  <a:close/>
                  <a:moveTo>
                    <a:pt x="3602043" y="2469095"/>
                  </a:moveTo>
                  <a:cubicBezTo>
                    <a:pt x="3557984" y="2499562"/>
                    <a:pt x="3525175" y="2541277"/>
                    <a:pt x="3511113" y="2595179"/>
                  </a:cubicBezTo>
                  <a:cubicBezTo>
                    <a:pt x="3506426" y="2613458"/>
                    <a:pt x="3496583" y="2615802"/>
                    <a:pt x="3479241" y="2613458"/>
                  </a:cubicBezTo>
                  <a:cubicBezTo>
                    <a:pt x="3353158" y="2596585"/>
                    <a:pt x="3224731" y="2583930"/>
                    <a:pt x="3100054" y="2560025"/>
                  </a:cubicBezTo>
                  <a:cubicBezTo>
                    <a:pt x="3025998" y="2546433"/>
                    <a:pt x="2945848" y="2535652"/>
                    <a:pt x="2872729" y="2558151"/>
                  </a:cubicBezTo>
                  <a:cubicBezTo>
                    <a:pt x="2737740" y="2599397"/>
                    <a:pt x="2633687" y="2715637"/>
                    <a:pt x="2604158" y="2853438"/>
                  </a:cubicBezTo>
                  <a:cubicBezTo>
                    <a:pt x="2579316" y="2970616"/>
                    <a:pt x="2559630" y="3088731"/>
                    <a:pt x="2534789" y="3205909"/>
                  </a:cubicBezTo>
                  <a:cubicBezTo>
                    <a:pt x="2522133" y="3266373"/>
                    <a:pt x="2506197" y="3326368"/>
                    <a:pt x="2495417" y="3387300"/>
                  </a:cubicBezTo>
                  <a:cubicBezTo>
                    <a:pt x="2490261" y="3416360"/>
                    <a:pt x="2485105" y="3445889"/>
                    <a:pt x="2482293" y="3474949"/>
                  </a:cubicBezTo>
                  <a:cubicBezTo>
                    <a:pt x="2473388" y="3579471"/>
                    <a:pt x="2502448" y="3685400"/>
                    <a:pt x="2564317" y="3770706"/>
                  </a:cubicBezTo>
                  <a:cubicBezTo>
                    <a:pt x="2584941" y="3799297"/>
                    <a:pt x="2609314" y="3825545"/>
                    <a:pt x="2635561" y="3848980"/>
                  </a:cubicBezTo>
                  <a:cubicBezTo>
                    <a:pt x="2667903" y="3877572"/>
                    <a:pt x="2704462" y="3901945"/>
                    <a:pt x="2743365" y="3921162"/>
                  </a:cubicBezTo>
                  <a:cubicBezTo>
                    <a:pt x="2762582" y="3931005"/>
                    <a:pt x="2782737" y="3938973"/>
                    <a:pt x="2803360" y="3946003"/>
                  </a:cubicBezTo>
                  <a:cubicBezTo>
                    <a:pt x="2816953" y="3950691"/>
                    <a:pt x="2846013" y="3958659"/>
                    <a:pt x="2853981" y="3971783"/>
                  </a:cubicBezTo>
                  <a:cubicBezTo>
                    <a:pt x="2861012" y="3983500"/>
                    <a:pt x="2866167" y="4011623"/>
                    <a:pt x="2861480" y="4022403"/>
                  </a:cubicBezTo>
                  <a:cubicBezTo>
                    <a:pt x="2854449" y="4037871"/>
                    <a:pt x="2802891" y="4091773"/>
                    <a:pt x="2798204" y="4170516"/>
                  </a:cubicBezTo>
                  <a:cubicBezTo>
                    <a:pt x="2796798" y="4195358"/>
                    <a:pt x="2752739" y="4190202"/>
                    <a:pt x="2724616" y="4187858"/>
                  </a:cubicBezTo>
                  <a:cubicBezTo>
                    <a:pt x="2687588" y="4185046"/>
                    <a:pt x="2658059" y="4169110"/>
                    <a:pt x="2620094" y="4175203"/>
                  </a:cubicBezTo>
                  <a:cubicBezTo>
                    <a:pt x="2571817" y="4183171"/>
                    <a:pt x="2530101" y="4213169"/>
                    <a:pt x="2505728" y="4255353"/>
                  </a:cubicBezTo>
                  <a:cubicBezTo>
                    <a:pt x="2481824" y="4296599"/>
                    <a:pt x="2481356" y="4348158"/>
                    <a:pt x="2470107" y="4393623"/>
                  </a:cubicBezTo>
                  <a:cubicBezTo>
                    <a:pt x="2459326" y="4436744"/>
                    <a:pt x="2369802" y="4398779"/>
                    <a:pt x="2345898" y="4384717"/>
                  </a:cubicBezTo>
                  <a:cubicBezTo>
                    <a:pt x="2308870" y="4363625"/>
                    <a:pt x="2280279" y="4332222"/>
                    <a:pt x="2247000" y="4305974"/>
                  </a:cubicBezTo>
                  <a:cubicBezTo>
                    <a:pt x="2215128" y="4281132"/>
                    <a:pt x="2187005" y="4249260"/>
                    <a:pt x="2160757" y="4218325"/>
                  </a:cubicBezTo>
                  <a:cubicBezTo>
                    <a:pt x="2106856" y="4155517"/>
                    <a:pt x="2060922" y="4085679"/>
                    <a:pt x="2022488" y="4012560"/>
                  </a:cubicBezTo>
                  <a:cubicBezTo>
                    <a:pt x="2004677" y="3978345"/>
                    <a:pt x="1988272" y="3943191"/>
                    <a:pt x="1973273" y="3907101"/>
                  </a:cubicBezTo>
                  <a:cubicBezTo>
                    <a:pt x="1945150" y="3838669"/>
                    <a:pt x="1927339" y="3766956"/>
                    <a:pt x="1896873" y="3699462"/>
                  </a:cubicBezTo>
                  <a:cubicBezTo>
                    <a:pt x="1868750" y="3637123"/>
                    <a:pt x="1827035" y="3582753"/>
                    <a:pt x="1771727" y="3541506"/>
                  </a:cubicBezTo>
                  <a:cubicBezTo>
                    <a:pt x="1684547" y="3476355"/>
                    <a:pt x="1586118" y="3450576"/>
                    <a:pt x="1478314" y="3461825"/>
                  </a:cubicBezTo>
                  <a:cubicBezTo>
                    <a:pt x="1405664" y="3469324"/>
                    <a:pt x="1339576" y="3495104"/>
                    <a:pt x="1280987" y="3540100"/>
                  </a:cubicBezTo>
                  <a:cubicBezTo>
                    <a:pt x="1141311" y="3646966"/>
                    <a:pt x="980543" y="3733209"/>
                    <a:pt x="808058" y="3771643"/>
                  </a:cubicBezTo>
                  <a:cubicBezTo>
                    <a:pt x="740095" y="3786642"/>
                    <a:pt x="670725" y="3794141"/>
                    <a:pt x="600887" y="3790860"/>
                  </a:cubicBezTo>
                  <a:cubicBezTo>
                    <a:pt x="557297" y="3788985"/>
                    <a:pt x="509957" y="3788517"/>
                    <a:pt x="469180" y="3770706"/>
                  </a:cubicBezTo>
                  <a:cubicBezTo>
                    <a:pt x="417153" y="3748207"/>
                    <a:pt x="391374" y="3698056"/>
                    <a:pt x="424652" y="3646966"/>
                  </a:cubicBezTo>
                  <a:cubicBezTo>
                    <a:pt x="449494" y="3609000"/>
                    <a:pt x="481366" y="3576191"/>
                    <a:pt x="501989" y="3535413"/>
                  </a:cubicBezTo>
                  <a:cubicBezTo>
                    <a:pt x="522613" y="3494166"/>
                    <a:pt x="520738" y="3445889"/>
                    <a:pt x="501052" y="3404174"/>
                  </a:cubicBezTo>
                  <a:cubicBezTo>
                    <a:pt x="479491" y="3358709"/>
                    <a:pt x="439182" y="3332930"/>
                    <a:pt x="403560" y="3298714"/>
                  </a:cubicBezTo>
                  <a:cubicBezTo>
                    <a:pt x="367469" y="3264029"/>
                    <a:pt x="413403" y="3204972"/>
                    <a:pt x="434495" y="3172630"/>
                  </a:cubicBezTo>
                  <a:cubicBezTo>
                    <a:pt x="454650" y="3142164"/>
                    <a:pt x="482772" y="3159038"/>
                    <a:pt x="512301" y="3164662"/>
                  </a:cubicBezTo>
                  <a:cubicBezTo>
                    <a:pt x="669788" y="3192785"/>
                    <a:pt x="824462" y="3163725"/>
                    <a:pt x="938359" y="3045610"/>
                  </a:cubicBezTo>
                  <a:cubicBezTo>
                    <a:pt x="950546" y="3032955"/>
                    <a:pt x="962264" y="3019362"/>
                    <a:pt x="972575" y="3004832"/>
                  </a:cubicBezTo>
                  <a:cubicBezTo>
                    <a:pt x="1043351" y="2908746"/>
                    <a:pt x="1094440" y="2796256"/>
                    <a:pt x="1146467" y="2689390"/>
                  </a:cubicBezTo>
                  <a:cubicBezTo>
                    <a:pt x="1192401" y="2595179"/>
                    <a:pt x="1236928" y="2500499"/>
                    <a:pt x="1282393" y="2405819"/>
                  </a:cubicBezTo>
                  <a:cubicBezTo>
                    <a:pt x="1344732" y="2276455"/>
                    <a:pt x="1331608" y="2128811"/>
                    <a:pt x="1255208" y="2009290"/>
                  </a:cubicBezTo>
                  <a:cubicBezTo>
                    <a:pt x="1214430" y="1945077"/>
                    <a:pt x="1135686" y="1914142"/>
                    <a:pt x="1071942" y="1875707"/>
                  </a:cubicBezTo>
                  <a:cubicBezTo>
                    <a:pt x="1010072" y="1838679"/>
                    <a:pt x="948202" y="1801182"/>
                    <a:pt x="886332" y="1763685"/>
                  </a:cubicBezTo>
                  <a:cubicBezTo>
                    <a:pt x="855397" y="1744937"/>
                    <a:pt x="770561" y="1723845"/>
                    <a:pt x="766811" y="1679317"/>
                  </a:cubicBezTo>
                  <a:cubicBezTo>
                    <a:pt x="763999" y="1646976"/>
                    <a:pt x="805714" y="1638071"/>
                    <a:pt x="827275" y="1626353"/>
                  </a:cubicBezTo>
                  <a:cubicBezTo>
                    <a:pt x="865240" y="1605261"/>
                    <a:pt x="900862" y="1577607"/>
                    <a:pt x="920080" y="1537767"/>
                  </a:cubicBezTo>
                  <a:cubicBezTo>
                    <a:pt x="932266" y="1512925"/>
                    <a:pt x="936016" y="1487146"/>
                    <a:pt x="936953" y="1459961"/>
                  </a:cubicBezTo>
                  <a:cubicBezTo>
                    <a:pt x="937422" y="1446837"/>
                    <a:pt x="934610" y="1433713"/>
                    <a:pt x="934610" y="1420120"/>
                  </a:cubicBezTo>
                  <a:cubicBezTo>
                    <a:pt x="935078" y="1378874"/>
                    <a:pt x="983824" y="1397622"/>
                    <a:pt x="1008197" y="1402309"/>
                  </a:cubicBezTo>
                  <a:cubicBezTo>
                    <a:pt x="1055068" y="1411215"/>
                    <a:pt x="1102408" y="1419652"/>
                    <a:pt x="1149279" y="1429963"/>
                  </a:cubicBezTo>
                  <a:cubicBezTo>
                    <a:pt x="1243021" y="1451055"/>
                    <a:pt x="1335826" y="1476366"/>
                    <a:pt x="1428631" y="1501676"/>
                  </a:cubicBezTo>
                  <a:cubicBezTo>
                    <a:pt x="1499406" y="1520893"/>
                    <a:pt x="1565963" y="1520893"/>
                    <a:pt x="1631583" y="1483865"/>
                  </a:cubicBezTo>
                  <a:cubicBezTo>
                    <a:pt x="1729075" y="1429026"/>
                    <a:pt x="1784851" y="1313254"/>
                    <a:pt x="1752979" y="1203576"/>
                  </a:cubicBezTo>
                  <a:cubicBezTo>
                    <a:pt x="1735636" y="1144518"/>
                    <a:pt x="1724387" y="1083586"/>
                    <a:pt x="1718763" y="1022653"/>
                  </a:cubicBezTo>
                  <a:cubicBezTo>
                    <a:pt x="1698140" y="795329"/>
                    <a:pt x="1759072" y="569410"/>
                    <a:pt x="1902498" y="390362"/>
                  </a:cubicBezTo>
                  <a:cubicBezTo>
                    <a:pt x="1973742" y="301307"/>
                    <a:pt x="2061859" y="229594"/>
                    <a:pt x="2163570" y="177099"/>
                  </a:cubicBezTo>
                  <a:cubicBezTo>
                    <a:pt x="2218409" y="148507"/>
                    <a:pt x="2276529" y="126478"/>
                    <a:pt x="2336524" y="111948"/>
                  </a:cubicBezTo>
                  <a:cubicBezTo>
                    <a:pt x="2453702" y="83357"/>
                    <a:pt x="2582129" y="80544"/>
                    <a:pt x="2699306" y="111011"/>
                  </a:cubicBezTo>
                  <a:cubicBezTo>
                    <a:pt x="2741959" y="122260"/>
                    <a:pt x="2784611" y="134915"/>
                    <a:pt x="2825389" y="152726"/>
                  </a:cubicBezTo>
                  <a:cubicBezTo>
                    <a:pt x="2928037" y="197722"/>
                    <a:pt x="3021779" y="263342"/>
                    <a:pt x="3096773" y="346772"/>
                  </a:cubicBezTo>
                  <a:cubicBezTo>
                    <a:pt x="3152549" y="408173"/>
                    <a:pt x="3191453" y="478480"/>
                    <a:pt x="3226606" y="553005"/>
                  </a:cubicBezTo>
                  <a:cubicBezTo>
                    <a:pt x="3267853" y="641123"/>
                    <a:pt x="3293632" y="735802"/>
                    <a:pt x="3304412" y="832357"/>
                  </a:cubicBezTo>
                  <a:cubicBezTo>
                    <a:pt x="3311911" y="901726"/>
                    <a:pt x="3310037" y="971095"/>
                    <a:pt x="3299725" y="1039996"/>
                  </a:cubicBezTo>
                  <a:cubicBezTo>
                    <a:pt x="3285663" y="1136550"/>
                    <a:pt x="3256135" y="1228418"/>
                    <a:pt x="3210670" y="1315129"/>
                  </a:cubicBezTo>
                  <a:cubicBezTo>
                    <a:pt x="3153956" y="1423870"/>
                    <a:pt x="3077087" y="1516206"/>
                    <a:pt x="2979126" y="1590262"/>
                  </a:cubicBezTo>
                  <a:cubicBezTo>
                    <a:pt x="2918663" y="1635727"/>
                    <a:pt x="2882104" y="1695254"/>
                    <a:pt x="2872729" y="1771185"/>
                  </a:cubicBezTo>
                  <a:cubicBezTo>
                    <a:pt x="2864292" y="1841023"/>
                    <a:pt x="2879760" y="1916017"/>
                    <a:pt x="2926631" y="1970387"/>
                  </a:cubicBezTo>
                  <a:cubicBezTo>
                    <a:pt x="2971627" y="2022883"/>
                    <a:pt x="3026466" y="2049130"/>
                    <a:pt x="3089742" y="2072566"/>
                  </a:cubicBezTo>
                  <a:cubicBezTo>
                    <a:pt x="3162861" y="2099751"/>
                    <a:pt x="3235043" y="2134436"/>
                    <a:pt x="3306287" y="2165839"/>
                  </a:cubicBezTo>
                  <a:cubicBezTo>
                    <a:pt x="3404247" y="2208961"/>
                    <a:pt x="3501270" y="2253020"/>
                    <a:pt x="3598294" y="2297547"/>
                  </a:cubicBezTo>
                  <a:cubicBezTo>
                    <a:pt x="3619854" y="2307390"/>
                    <a:pt x="3632978" y="2319108"/>
                    <a:pt x="3638134" y="2342544"/>
                  </a:cubicBezTo>
                  <a:cubicBezTo>
                    <a:pt x="3647977" y="2390821"/>
                    <a:pt x="3644696" y="2439098"/>
                    <a:pt x="3602043" y="2469095"/>
                  </a:cubicBezTo>
                  <a:close/>
                  <a:moveTo>
                    <a:pt x="3793277" y="2516904"/>
                  </a:moveTo>
                  <a:cubicBezTo>
                    <a:pt x="3757187" y="2585804"/>
                    <a:pt x="3708909" y="2614864"/>
                    <a:pt x="3642821" y="2629863"/>
                  </a:cubicBezTo>
                  <a:cubicBezTo>
                    <a:pt x="3637197" y="2631269"/>
                    <a:pt x="3630166" y="2634082"/>
                    <a:pt x="3626885" y="2629863"/>
                  </a:cubicBezTo>
                  <a:cubicBezTo>
                    <a:pt x="3623135" y="2625176"/>
                    <a:pt x="3628291" y="2608771"/>
                    <a:pt x="3630635" y="2603616"/>
                  </a:cubicBezTo>
                  <a:cubicBezTo>
                    <a:pt x="3640946" y="2582524"/>
                    <a:pt x="3655945" y="2561432"/>
                    <a:pt x="3674225" y="2548307"/>
                  </a:cubicBezTo>
                  <a:cubicBezTo>
                    <a:pt x="3700941" y="2529090"/>
                    <a:pt x="3747812" y="2465814"/>
                    <a:pt x="3751562" y="2450816"/>
                  </a:cubicBezTo>
                  <a:cubicBezTo>
                    <a:pt x="3753906" y="2440973"/>
                    <a:pt x="3758124" y="2400664"/>
                    <a:pt x="3758124" y="2390352"/>
                  </a:cubicBezTo>
                  <a:cubicBezTo>
                    <a:pt x="3758124" y="2383321"/>
                    <a:pt x="3763280" y="2380509"/>
                    <a:pt x="3768904" y="2383790"/>
                  </a:cubicBezTo>
                  <a:cubicBezTo>
                    <a:pt x="3777341" y="2388946"/>
                    <a:pt x="3798433" y="2425037"/>
                    <a:pt x="3800777" y="2436754"/>
                  </a:cubicBezTo>
                  <a:cubicBezTo>
                    <a:pt x="3806870" y="2461596"/>
                    <a:pt x="3804526" y="2492531"/>
                    <a:pt x="3793277" y="2516904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3E043AB7-F840-4268-A673-1FDB2DBD04E0}"/>
                </a:ext>
              </a:extLst>
            </p:cNvPr>
            <p:cNvSpPr/>
            <p:nvPr/>
          </p:nvSpPr>
          <p:spPr>
            <a:xfrm>
              <a:off x="7966884" y="263133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84" name="Rounded Rectangle 5">
            <a:extLst>
              <a:ext uri="{FF2B5EF4-FFF2-40B4-BE49-F238E27FC236}">
                <a16:creationId xmlns:a16="http://schemas.microsoft.com/office/drawing/2014/main" id="{64FEB452-B551-4936-B9F8-C3578F8A5BEB}"/>
              </a:ext>
            </a:extLst>
          </p:cNvPr>
          <p:cNvSpPr/>
          <p:nvPr/>
        </p:nvSpPr>
        <p:spPr>
          <a:xfrm flipH="1">
            <a:off x="6464735" y="4910644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04122B79-2292-4DF6-AAF4-BCDEF936D8EA}"/>
              </a:ext>
            </a:extLst>
          </p:cNvPr>
          <p:cNvGrpSpPr/>
          <p:nvPr/>
        </p:nvGrpSpPr>
        <p:grpSpPr>
          <a:xfrm>
            <a:off x="811347" y="4810591"/>
            <a:ext cx="2166313" cy="1193926"/>
            <a:chOff x="811347" y="4647717"/>
            <a:chExt cx="2166313" cy="1193926"/>
          </a:xfrm>
        </p:grpSpPr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4B2E3F0A-7CF3-48AE-91E1-35623D10DCFB}"/>
                </a:ext>
              </a:extLst>
            </p:cNvPr>
            <p:cNvSpPr txBox="1"/>
            <p:nvPr/>
          </p:nvSpPr>
          <p:spPr>
            <a:xfrm>
              <a:off x="1503165" y="4647717"/>
              <a:ext cx="1474495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Simply Impress</a:t>
              </a:r>
            </a:p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Audience</a:t>
              </a: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8162F3FF-50D6-4220-BAD2-71F7EF978514}"/>
                </a:ext>
              </a:extLst>
            </p:cNvPr>
            <p:cNvSpPr txBox="1"/>
            <p:nvPr/>
          </p:nvSpPr>
          <p:spPr>
            <a:xfrm>
              <a:off x="811347" y="5195312"/>
              <a:ext cx="21663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ADE6663E-E56E-43DC-B107-620B0A067EBE}"/>
              </a:ext>
            </a:extLst>
          </p:cNvPr>
          <p:cNvGrpSpPr/>
          <p:nvPr/>
        </p:nvGrpSpPr>
        <p:grpSpPr>
          <a:xfrm>
            <a:off x="3578619" y="4810591"/>
            <a:ext cx="2166313" cy="1193926"/>
            <a:chOff x="811347" y="4647717"/>
            <a:chExt cx="2166313" cy="1193926"/>
          </a:xfrm>
        </p:grpSpPr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0484E1EE-41EC-4080-9BA8-C0BDD03D7AE2}"/>
                </a:ext>
              </a:extLst>
            </p:cNvPr>
            <p:cNvSpPr txBox="1"/>
            <p:nvPr/>
          </p:nvSpPr>
          <p:spPr>
            <a:xfrm>
              <a:off x="1503165" y="4647717"/>
              <a:ext cx="1474495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Simply Impress</a:t>
              </a:r>
            </a:p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Audience</a:t>
              </a:r>
            </a:p>
          </p:txBody>
        </p:sp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1305AD31-DF7C-49DC-B6C0-07BDEFE3DF87}"/>
                </a:ext>
              </a:extLst>
            </p:cNvPr>
            <p:cNvSpPr txBox="1"/>
            <p:nvPr/>
          </p:nvSpPr>
          <p:spPr>
            <a:xfrm>
              <a:off x="811347" y="5195312"/>
              <a:ext cx="21663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E05883DD-35B2-4203-8C04-85DD42840367}"/>
              </a:ext>
            </a:extLst>
          </p:cNvPr>
          <p:cNvGrpSpPr/>
          <p:nvPr/>
        </p:nvGrpSpPr>
        <p:grpSpPr>
          <a:xfrm>
            <a:off x="6345891" y="4810591"/>
            <a:ext cx="2166313" cy="1193926"/>
            <a:chOff x="811347" y="4647717"/>
            <a:chExt cx="2166313" cy="1193926"/>
          </a:xfrm>
        </p:grpSpPr>
        <p:sp>
          <p:nvSpPr>
            <p:cNvPr id="92" name="TextBox 91">
              <a:extLst>
                <a:ext uri="{FF2B5EF4-FFF2-40B4-BE49-F238E27FC236}">
                  <a16:creationId xmlns:a16="http://schemas.microsoft.com/office/drawing/2014/main" id="{A9E47DFA-5E15-4416-9592-781AFA8D1784}"/>
                </a:ext>
              </a:extLst>
            </p:cNvPr>
            <p:cNvSpPr txBox="1"/>
            <p:nvPr/>
          </p:nvSpPr>
          <p:spPr>
            <a:xfrm>
              <a:off x="1503165" y="4647717"/>
              <a:ext cx="1474495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Simply Impress</a:t>
              </a:r>
            </a:p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Audience</a:t>
              </a:r>
            </a:p>
          </p:txBody>
        </p:sp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1F35728C-74C1-4497-80C8-52F9146E6AA5}"/>
                </a:ext>
              </a:extLst>
            </p:cNvPr>
            <p:cNvSpPr txBox="1"/>
            <p:nvPr/>
          </p:nvSpPr>
          <p:spPr>
            <a:xfrm>
              <a:off x="811347" y="5195312"/>
              <a:ext cx="21663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E4E2BDC4-55F3-42A5-B0C7-FDF7D22FFEA1}"/>
              </a:ext>
            </a:extLst>
          </p:cNvPr>
          <p:cNvGrpSpPr/>
          <p:nvPr/>
        </p:nvGrpSpPr>
        <p:grpSpPr>
          <a:xfrm>
            <a:off x="9113163" y="4810591"/>
            <a:ext cx="2166313" cy="1193926"/>
            <a:chOff x="811347" y="4647717"/>
            <a:chExt cx="2166313" cy="1193926"/>
          </a:xfrm>
        </p:grpSpPr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2D89BCAC-1789-4E65-AB8F-4D55D567D9B3}"/>
                </a:ext>
              </a:extLst>
            </p:cNvPr>
            <p:cNvSpPr txBox="1"/>
            <p:nvPr/>
          </p:nvSpPr>
          <p:spPr>
            <a:xfrm>
              <a:off x="1503165" y="4647717"/>
              <a:ext cx="1474495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Simply Impress</a:t>
              </a:r>
            </a:p>
            <a:p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Audience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C51689F9-508B-4536-AA1A-A913FB5CBABD}"/>
                </a:ext>
              </a:extLst>
            </p:cNvPr>
            <p:cNvSpPr txBox="1"/>
            <p:nvPr/>
          </p:nvSpPr>
          <p:spPr>
            <a:xfrm>
              <a:off x="811347" y="5195312"/>
              <a:ext cx="216631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98" name="Teardrop 1">
            <a:extLst>
              <a:ext uri="{FF2B5EF4-FFF2-40B4-BE49-F238E27FC236}">
                <a16:creationId xmlns:a16="http://schemas.microsoft.com/office/drawing/2014/main" id="{E53CF6D5-F526-495C-9C4C-2D8A621CB445}"/>
              </a:ext>
            </a:extLst>
          </p:cNvPr>
          <p:cNvSpPr/>
          <p:nvPr/>
        </p:nvSpPr>
        <p:spPr>
          <a:xfrm rot="18805991">
            <a:off x="9351596" y="4895139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00" name="Donut 39">
            <a:extLst>
              <a:ext uri="{FF2B5EF4-FFF2-40B4-BE49-F238E27FC236}">
                <a16:creationId xmlns:a16="http://schemas.microsoft.com/office/drawing/2014/main" id="{3D5A5274-2356-4E0E-9B01-596BB97A4880}"/>
              </a:ext>
            </a:extLst>
          </p:cNvPr>
          <p:cNvSpPr/>
          <p:nvPr/>
        </p:nvSpPr>
        <p:spPr>
          <a:xfrm>
            <a:off x="3776814" y="4910644"/>
            <a:ext cx="404132" cy="4041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02" name="Rectangle 36">
            <a:extLst>
              <a:ext uri="{FF2B5EF4-FFF2-40B4-BE49-F238E27FC236}">
                <a16:creationId xmlns:a16="http://schemas.microsoft.com/office/drawing/2014/main" id="{813319F6-0F42-4A74-B632-DA8CDEC2F0D1}"/>
              </a:ext>
            </a:extLst>
          </p:cNvPr>
          <p:cNvSpPr/>
          <p:nvPr/>
        </p:nvSpPr>
        <p:spPr>
          <a:xfrm>
            <a:off x="1047200" y="4919512"/>
            <a:ext cx="365319" cy="305377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7922492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0865CD19-5FB3-4A1E-B9B6-F311A6EA05D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A56CCC76-54AE-427E-8C04-E48D743C42AC}"/>
              </a:ext>
            </a:extLst>
          </p:cNvPr>
          <p:cNvSpPr/>
          <p:nvPr/>
        </p:nvSpPr>
        <p:spPr>
          <a:xfrm>
            <a:off x="1050688" y="4755571"/>
            <a:ext cx="5664874" cy="754861"/>
          </a:xfrm>
          <a:custGeom>
            <a:avLst/>
            <a:gdLst>
              <a:gd name="connsiteX0" fmla="*/ 7144 w 5619750"/>
              <a:gd name="connsiteY0" fmla="*/ 7144 h 1190625"/>
              <a:gd name="connsiteX1" fmla="*/ 5613559 w 5619750"/>
              <a:gd name="connsiteY1" fmla="*/ 7144 h 1190625"/>
              <a:gd name="connsiteX2" fmla="*/ 5613559 w 5619750"/>
              <a:gd name="connsiteY2" fmla="*/ 1188244 h 1190625"/>
              <a:gd name="connsiteX3" fmla="*/ 7143 w 5619750"/>
              <a:gd name="connsiteY3" fmla="*/ 1188244 h 119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19750" h="1190625">
                <a:moveTo>
                  <a:pt x="7144" y="7144"/>
                </a:moveTo>
                <a:lnTo>
                  <a:pt x="5613559" y="7144"/>
                </a:lnTo>
                <a:lnTo>
                  <a:pt x="5613559" y="1188244"/>
                </a:lnTo>
                <a:lnTo>
                  <a:pt x="7143" y="1188244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53F99E3B-DDF7-4498-96D5-C788109B233F}"/>
              </a:ext>
            </a:extLst>
          </p:cNvPr>
          <p:cNvGrpSpPr/>
          <p:nvPr/>
        </p:nvGrpSpPr>
        <p:grpSpPr>
          <a:xfrm>
            <a:off x="2420567" y="458482"/>
            <a:ext cx="2818147" cy="1943623"/>
            <a:chOff x="2407943" y="390301"/>
            <a:chExt cx="2818147" cy="1943623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F88D0BE4-7D12-472E-A642-F08D9ED0403A}"/>
                </a:ext>
              </a:extLst>
            </p:cNvPr>
            <p:cNvGrpSpPr/>
            <p:nvPr/>
          </p:nvGrpSpPr>
          <p:grpSpPr>
            <a:xfrm>
              <a:off x="2407943" y="1538416"/>
              <a:ext cx="1328493" cy="795508"/>
              <a:chOff x="2407943" y="1538416"/>
              <a:chExt cx="1328493" cy="795508"/>
            </a:xfrm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005F18B-C0F5-4FFA-B33C-621F93501FB1}"/>
                  </a:ext>
                </a:extLst>
              </p:cNvPr>
              <p:cNvSpPr/>
              <p:nvPr/>
            </p:nvSpPr>
            <p:spPr>
              <a:xfrm rot="9482559">
                <a:off x="2746962" y="1538416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0D3AA273-E4C0-42FE-8139-F3F2A7901B87}"/>
                  </a:ext>
                </a:extLst>
              </p:cNvPr>
              <p:cNvGrpSpPr/>
              <p:nvPr/>
            </p:nvGrpSpPr>
            <p:grpSpPr>
              <a:xfrm rot="2052099">
                <a:off x="2407943" y="1774600"/>
                <a:ext cx="512423" cy="559324"/>
                <a:chOff x="-1746026" y="2685973"/>
                <a:chExt cx="512423" cy="559324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5" name="Freeform: Shape 44">
                  <a:extLst>
                    <a:ext uri="{FF2B5EF4-FFF2-40B4-BE49-F238E27FC236}">
                      <a16:creationId xmlns:a16="http://schemas.microsoft.com/office/drawing/2014/main" id="{077B98A0-6022-4751-B34A-F5BA82576D73}"/>
                    </a:ext>
                  </a:extLst>
                </p:cNvPr>
                <p:cNvSpPr/>
                <p:nvPr/>
              </p:nvSpPr>
              <p:spPr>
                <a:xfrm>
                  <a:off x="-1746026" y="2750560"/>
                  <a:ext cx="403601" cy="494737"/>
                </a:xfrm>
                <a:custGeom>
                  <a:avLst/>
                  <a:gdLst>
                    <a:gd name="connsiteX0" fmla="*/ 392207 w 403601"/>
                    <a:gd name="connsiteY0" fmla="*/ 307732 h 494737"/>
                    <a:gd name="connsiteX1" fmla="*/ 248342 w 403601"/>
                    <a:gd name="connsiteY1" fmla="*/ 377386 h 494737"/>
                    <a:gd name="connsiteX2" fmla="*/ 77137 w 403601"/>
                    <a:gd name="connsiteY2" fmla="*/ 482843 h 494737"/>
                    <a:gd name="connsiteX3" fmla="*/ 178038 w 403601"/>
                    <a:gd name="connsiteY3" fmla="*/ 8286 h 494737"/>
                    <a:gd name="connsiteX4" fmla="*/ 392207 w 403601"/>
                    <a:gd name="connsiteY4" fmla="*/ 307732 h 49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601" h="494737">
                      <a:moveTo>
                        <a:pt x="392207" y="307732"/>
                      </a:moveTo>
                      <a:cubicBezTo>
                        <a:pt x="362913" y="432718"/>
                        <a:pt x="293259" y="493909"/>
                        <a:pt x="248342" y="377386"/>
                      </a:cubicBezTo>
                      <a:cubicBezTo>
                        <a:pt x="228813" y="428812"/>
                        <a:pt x="152650" y="523854"/>
                        <a:pt x="77137" y="482843"/>
                      </a:cubicBezTo>
                      <a:cubicBezTo>
                        <a:pt x="-71935" y="401472"/>
                        <a:pt x="33522" y="139131"/>
                        <a:pt x="178038" y="8286"/>
                      </a:cubicBezTo>
                      <a:cubicBezTo>
                        <a:pt x="248342" y="-15800"/>
                        <a:pt x="443633" y="88355"/>
                        <a:pt x="392207" y="307732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6" name="Freeform: Shape 45">
                  <a:extLst>
                    <a:ext uri="{FF2B5EF4-FFF2-40B4-BE49-F238E27FC236}">
                      <a16:creationId xmlns:a16="http://schemas.microsoft.com/office/drawing/2014/main" id="{FA3A9CE9-8428-4B5A-A335-0F27B0F964F3}"/>
                    </a:ext>
                  </a:extLst>
                </p:cNvPr>
                <p:cNvSpPr/>
                <p:nvPr/>
              </p:nvSpPr>
              <p:spPr>
                <a:xfrm>
                  <a:off x="-1663243" y="2685973"/>
                  <a:ext cx="429640" cy="299446"/>
                </a:xfrm>
                <a:custGeom>
                  <a:avLst/>
                  <a:gdLst>
                    <a:gd name="connsiteX0" fmla="*/ 96557 w 429640"/>
                    <a:gd name="connsiteY0" fmla="*/ 8427 h 299446"/>
                    <a:gd name="connsiteX1" fmla="*/ 402513 w 429640"/>
                    <a:gd name="connsiteY1" fmla="*/ 167915 h 299446"/>
                    <a:gd name="connsiteX2" fmla="*/ 425948 w 429640"/>
                    <a:gd name="connsiteY2" fmla="*/ 257097 h 299446"/>
                    <a:gd name="connsiteX3" fmla="*/ 330255 w 429640"/>
                    <a:gd name="connsiteY3" fmla="*/ 292901 h 299446"/>
                    <a:gd name="connsiteX4" fmla="*/ 33413 w 429640"/>
                    <a:gd name="connsiteY4" fmla="*/ 136668 h 299446"/>
                    <a:gd name="connsiteX5" fmla="*/ 15837 w 429640"/>
                    <a:gd name="connsiteY5" fmla="*/ 44230 h 299446"/>
                    <a:gd name="connsiteX6" fmla="*/ 96557 w 429640"/>
                    <a:gd name="connsiteY6" fmla="*/ 8427 h 29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9640" h="299446">
                      <a:moveTo>
                        <a:pt x="96557" y="8427"/>
                      </a:moveTo>
                      <a:cubicBezTo>
                        <a:pt x="174673" y="81987"/>
                        <a:pt x="320490" y="152942"/>
                        <a:pt x="402513" y="167915"/>
                      </a:cubicBezTo>
                      <a:cubicBezTo>
                        <a:pt x="427900" y="172471"/>
                        <a:pt x="433108" y="242776"/>
                        <a:pt x="425948" y="257097"/>
                      </a:cubicBezTo>
                      <a:cubicBezTo>
                        <a:pt x="405117" y="300713"/>
                        <a:pt x="371266" y="299411"/>
                        <a:pt x="330255" y="292901"/>
                      </a:cubicBezTo>
                      <a:cubicBezTo>
                        <a:pt x="222194" y="275976"/>
                        <a:pt x="103717" y="213482"/>
                        <a:pt x="33413" y="136668"/>
                      </a:cubicBezTo>
                      <a:cubicBezTo>
                        <a:pt x="6723" y="107374"/>
                        <a:pt x="-5645" y="83288"/>
                        <a:pt x="15837" y="44230"/>
                      </a:cubicBezTo>
                      <a:cubicBezTo>
                        <a:pt x="25601" y="26654"/>
                        <a:pt x="80934" y="-5894"/>
                        <a:pt x="96557" y="84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D280499-F2EB-49C0-B8A2-E81FC26F0494}"/>
                </a:ext>
              </a:extLst>
            </p:cNvPr>
            <p:cNvGrpSpPr/>
            <p:nvPr/>
          </p:nvGrpSpPr>
          <p:grpSpPr>
            <a:xfrm flipH="1">
              <a:off x="3897597" y="1534588"/>
              <a:ext cx="1328493" cy="795508"/>
              <a:chOff x="2407943" y="1538416"/>
              <a:chExt cx="1328493" cy="795508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D27FD003-95CB-492E-84D8-AB3AAA4BAF71}"/>
                  </a:ext>
                </a:extLst>
              </p:cNvPr>
              <p:cNvSpPr/>
              <p:nvPr/>
            </p:nvSpPr>
            <p:spPr>
              <a:xfrm rot="9482559">
                <a:off x="2746962" y="1538416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40" name="Group 39">
                <a:extLst>
                  <a:ext uri="{FF2B5EF4-FFF2-40B4-BE49-F238E27FC236}">
                    <a16:creationId xmlns:a16="http://schemas.microsoft.com/office/drawing/2014/main" id="{822AC7E9-64A1-4762-91C1-EDA983BE188A}"/>
                  </a:ext>
                </a:extLst>
              </p:cNvPr>
              <p:cNvGrpSpPr/>
              <p:nvPr/>
            </p:nvGrpSpPr>
            <p:grpSpPr>
              <a:xfrm rot="2052099">
                <a:off x="2407943" y="1774600"/>
                <a:ext cx="512423" cy="559324"/>
                <a:chOff x="-1746026" y="2685973"/>
                <a:chExt cx="512423" cy="559324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1" name="Freeform: Shape 40">
                  <a:extLst>
                    <a:ext uri="{FF2B5EF4-FFF2-40B4-BE49-F238E27FC236}">
                      <a16:creationId xmlns:a16="http://schemas.microsoft.com/office/drawing/2014/main" id="{5D0310AE-598B-41CC-B812-B275EF2BDF00}"/>
                    </a:ext>
                  </a:extLst>
                </p:cNvPr>
                <p:cNvSpPr/>
                <p:nvPr/>
              </p:nvSpPr>
              <p:spPr>
                <a:xfrm>
                  <a:off x="-1746026" y="2750560"/>
                  <a:ext cx="403601" cy="494737"/>
                </a:xfrm>
                <a:custGeom>
                  <a:avLst/>
                  <a:gdLst>
                    <a:gd name="connsiteX0" fmla="*/ 392207 w 403601"/>
                    <a:gd name="connsiteY0" fmla="*/ 307732 h 494737"/>
                    <a:gd name="connsiteX1" fmla="*/ 248342 w 403601"/>
                    <a:gd name="connsiteY1" fmla="*/ 377386 h 494737"/>
                    <a:gd name="connsiteX2" fmla="*/ 77137 w 403601"/>
                    <a:gd name="connsiteY2" fmla="*/ 482843 h 494737"/>
                    <a:gd name="connsiteX3" fmla="*/ 178038 w 403601"/>
                    <a:gd name="connsiteY3" fmla="*/ 8286 h 494737"/>
                    <a:gd name="connsiteX4" fmla="*/ 392207 w 403601"/>
                    <a:gd name="connsiteY4" fmla="*/ 307732 h 49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601" h="494737">
                      <a:moveTo>
                        <a:pt x="392207" y="307732"/>
                      </a:moveTo>
                      <a:cubicBezTo>
                        <a:pt x="362913" y="432718"/>
                        <a:pt x="293259" y="493909"/>
                        <a:pt x="248342" y="377386"/>
                      </a:cubicBezTo>
                      <a:cubicBezTo>
                        <a:pt x="228813" y="428812"/>
                        <a:pt x="152650" y="523854"/>
                        <a:pt x="77137" y="482843"/>
                      </a:cubicBezTo>
                      <a:cubicBezTo>
                        <a:pt x="-71935" y="401472"/>
                        <a:pt x="33522" y="139131"/>
                        <a:pt x="178038" y="8286"/>
                      </a:cubicBezTo>
                      <a:cubicBezTo>
                        <a:pt x="248342" y="-15800"/>
                        <a:pt x="443633" y="88355"/>
                        <a:pt x="392207" y="307732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79D750C4-B490-45F1-8E0E-B060A603F77B}"/>
                    </a:ext>
                  </a:extLst>
                </p:cNvPr>
                <p:cNvSpPr/>
                <p:nvPr/>
              </p:nvSpPr>
              <p:spPr>
                <a:xfrm>
                  <a:off x="-1663243" y="2685973"/>
                  <a:ext cx="429640" cy="299446"/>
                </a:xfrm>
                <a:custGeom>
                  <a:avLst/>
                  <a:gdLst>
                    <a:gd name="connsiteX0" fmla="*/ 96557 w 429640"/>
                    <a:gd name="connsiteY0" fmla="*/ 8427 h 299446"/>
                    <a:gd name="connsiteX1" fmla="*/ 402513 w 429640"/>
                    <a:gd name="connsiteY1" fmla="*/ 167915 h 299446"/>
                    <a:gd name="connsiteX2" fmla="*/ 425948 w 429640"/>
                    <a:gd name="connsiteY2" fmla="*/ 257097 h 299446"/>
                    <a:gd name="connsiteX3" fmla="*/ 330255 w 429640"/>
                    <a:gd name="connsiteY3" fmla="*/ 292901 h 299446"/>
                    <a:gd name="connsiteX4" fmla="*/ 33413 w 429640"/>
                    <a:gd name="connsiteY4" fmla="*/ 136668 h 299446"/>
                    <a:gd name="connsiteX5" fmla="*/ 15837 w 429640"/>
                    <a:gd name="connsiteY5" fmla="*/ 44230 h 299446"/>
                    <a:gd name="connsiteX6" fmla="*/ 96557 w 429640"/>
                    <a:gd name="connsiteY6" fmla="*/ 8427 h 29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9640" h="299446">
                      <a:moveTo>
                        <a:pt x="96557" y="8427"/>
                      </a:moveTo>
                      <a:cubicBezTo>
                        <a:pt x="174673" y="81987"/>
                        <a:pt x="320490" y="152942"/>
                        <a:pt x="402513" y="167915"/>
                      </a:cubicBezTo>
                      <a:cubicBezTo>
                        <a:pt x="427900" y="172471"/>
                        <a:pt x="433108" y="242776"/>
                        <a:pt x="425948" y="257097"/>
                      </a:cubicBezTo>
                      <a:cubicBezTo>
                        <a:pt x="405117" y="300713"/>
                        <a:pt x="371266" y="299411"/>
                        <a:pt x="330255" y="292901"/>
                      </a:cubicBezTo>
                      <a:cubicBezTo>
                        <a:pt x="222194" y="275976"/>
                        <a:pt x="103717" y="213482"/>
                        <a:pt x="33413" y="136668"/>
                      </a:cubicBezTo>
                      <a:cubicBezTo>
                        <a:pt x="6723" y="107374"/>
                        <a:pt x="-5645" y="83288"/>
                        <a:pt x="15837" y="44230"/>
                      </a:cubicBezTo>
                      <a:cubicBezTo>
                        <a:pt x="25601" y="26654"/>
                        <a:pt x="80934" y="-5894"/>
                        <a:pt x="96557" y="84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74A4C1CC-BD11-45F6-9016-D8CB89103EAA}"/>
                </a:ext>
              </a:extLst>
            </p:cNvPr>
            <p:cNvGrpSpPr/>
            <p:nvPr/>
          </p:nvGrpSpPr>
          <p:grpSpPr>
            <a:xfrm>
              <a:off x="2970453" y="390301"/>
              <a:ext cx="1693127" cy="1902039"/>
              <a:chOff x="-1465894" y="339691"/>
              <a:chExt cx="2102008" cy="2361375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CF3A2DCC-FDC2-43FC-AC47-5FDA25B0ACB4}"/>
                  </a:ext>
                </a:extLst>
              </p:cNvPr>
              <p:cNvSpPr/>
              <p:nvPr/>
            </p:nvSpPr>
            <p:spPr>
              <a:xfrm>
                <a:off x="-1446989" y="948417"/>
                <a:ext cx="2083103" cy="1243352"/>
              </a:xfrm>
              <a:custGeom>
                <a:avLst/>
                <a:gdLst>
                  <a:gd name="connsiteX0" fmla="*/ 2082534 w 2083103"/>
                  <a:gd name="connsiteY0" fmla="*/ 624362 h 1243352"/>
                  <a:gd name="connsiteX1" fmla="*/ 1042936 w 2083103"/>
                  <a:gd name="connsiteY1" fmla="*/ 1245387 h 1243352"/>
                  <a:gd name="connsiteX2" fmla="*/ 3337 w 2083103"/>
                  <a:gd name="connsiteY2" fmla="*/ 624362 h 1243352"/>
                  <a:gd name="connsiteX3" fmla="*/ 1042936 w 2083103"/>
                  <a:gd name="connsiteY3" fmla="*/ 3337 h 1243352"/>
                  <a:gd name="connsiteX4" fmla="*/ 2082534 w 2083103"/>
                  <a:gd name="connsiteY4" fmla="*/ 624362 h 124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03" h="1243352">
                    <a:moveTo>
                      <a:pt x="2082534" y="624362"/>
                    </a:moveTo>
                    <a:cubicBezTo>
                      <a:pt x="2082534" y="967345"/>
                      <a:pt x="1617090" y="1245387"/>
                      <a:pt x="1042936" y="1245387"/>
                    </a:cubicBezTo>
                    <a:cubicBezTo>
                      <a:pt x="468781" y="1245387"/>
                      <a:pt x="3337" y="967345"/>
                      <a:pt x="3337" y="624362"/>
                    </a:cubicBezTo>
                    <a:cubicBezTo>
                      <a:pt x="3337" y="281379"/>
                      <a:pt x="468781" y="3337"/>
                      <a:pt x="1042936" y="3337"/>
                    </a:cubicBezTo>
                    <a:cubicBezTo>
                      <a:pt x="1617090" y="3337"/>
                      <a:pt x="2082534" y="281379"/>
                      <a:pt x="2082534" y="6243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F83CF914-61E2-4F1B-93E1-8B5F1469D27B}"/>
                  </a:ext>
                </a:extLst>
              </p:cNvPr>
              <p:cNvSpPr/>
              <p:nvPr/>
            </p:nvSpPr>
            <p:spPr>
              <a:xfrm>
                <a:off x="-1437876" y="1208154"/>
                <a:ext cx="813712" cy="755125"/>
              </a:xfrm>
              <a:custGeom>
                <a:avLst/>
                <a:gdLst>
                  <a:gd name="connsiteX0" fmla="*/ 814445 w 813712"/>
                  <a:gd name="connsiteY0" fmla="*/ 378295 h 755124"/>
                  <a:gd name="connsiteX1" fmla="*/ 408891 w 813712"/>
                  <a:gd name="connsiteY1" fmla="*/ 753254 h 755124"/>
                  <a:gd name="connsiteX2" fmla="*/ 3337 w 813712"/>
                  <a:gd name="connsiteY2" fmla="*/ 378295 h 755124"/>
                  <a:gd name="connsiteX3" fmla="*/ 408891 w 813712"/>
                  <a:gd name="connsiteY3" fmla="*/ 3337 h 755124"/>
                  <a:gd name="connsiteX4" fmla="*/ 814445 w 813712"/>
                  <a:gd name="connsiteY4" fmla="*/ 378295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755124">
                    <a:moveTo>
                      <a:pt x="814445" y="378295"/>
                    </a:moveTo>
                    <a:cubicBezTo>
                      <a:pt x="814445" y="585379"/>
                      <a:pt x="632872" y="753254"/>
                      <a:pt x="408891" y="753254"/>
                    </a:cubicBezTo>
                    <a:cubicBezTo>
                      <a:pt x="184909" y="753254"/>
                      <a:pt x="3337" y="585379"/>
                      <a:pt x="3337" y="378295"/>
                    </a:cubicBezTo>
                    <a:cubicBezTo>
                      <a:pt x="3337" y="171211"/>
                      <a:pt x="184909" y="3337"/>
                      <a:pt x="408891" y="3337"/>
                    </a:cubicBezTo>
                    <a:cubicBezTo>
                      <a:pt x="632872" y="3337"/>
                      <a:pt x="814445" y="171211"/>
                      <a:pt x="814445" y="3782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B803B280-D11E-4EAF-8BA6-9B628B32F266}"/>
                  </a:ext>
                </a:extLst>
              </p:cNvPr>
              <p:cNvSpPr/>
              <p:nvPr/>
            </p:nvSpPr>
            <p:spPr>
              <a:xfrm>
                <a:off x="-1134524" y="853376"/>
                <a:ext cx="1458172" cy="1262881"/>
              </a:xfrm>
              <a:custGeom>
                <a:avLst/>
                <a:gdLst>
                  <a:gd name="connsiteX0" fmla="*/ 1457603 w 1458172"/>
                  <a:gd name="connsiteY0" fmla="*/ 633475 h 1262881"/>
                  <a:gd name="connsiteX1" fmla="*/ 730470 w 1458172"/>
                  <a:gd name="connsiteY1" fmla="*/ 1263614 h 1262881"/>
                  <a:gd name="connsiteX2" fmla="*/ 3337 w 1458172"/>
                  <a:gd name="connsiteY2" fmla="*/ 633475 h 1262881"/>
                  <a:gd name="connsiteX3" fmla="*/ 730470 w 1458172"/>
                  <a:gd name="connsiteY3" fmla="*/ 3337 h 1262881"/>
                  <a:gd name="connsiteX4" fmla="*/ 1457603 w 1458172"/>
                  <a:gd name="connsiteY4" fmla="*/ 633475 h 126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8172" h="1262881">
                    <a:moveTo>
                      <a:pt x="1457603" y="633475"/>
                    </a:moveTo>
                    <a:cubicBezTo>
                      <a:pt x="1457603" y="981492"/>
                      <a:pt x="1132055" y="1263614"/>
                      <a:pt x="730470" y="1263614"/>
                    </a:cubicBezTo>
                    <a:cubicBezTo>
                      <a:pt x="328885" y="1263614"/>
                      <a:pt x="3337" y="981492"/>
                      <a:pt x="3337" y="633475"/>
                    </a:cubicBezTo>
                    <a:cubicBezTo>
                      <a:pt x="3337" y="285459"/>
                      <a:pt x="328885" y="3337"/>
                      <a:pt x="730470" y="3337"/>
                    </a:cubicBezTo>
                    <a:cubicBezTo>
                      <a:pt x="1132055" y="3337"/>
                      <a:pt x="1457603" y="285459"/>
                      <a:pt x="1457603" y="633475"/>
                    </a:cubicBezTo>
                    <a:close/>
                  </a:path>
                </a:pathLst>
              </a:custGeom>
              <a:solidFill>
                <a:srgbClr val="E9C6B2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E381F041-F2CA-4CD9-8AF8-05D0B66778F8}"/>
                  </a:ext>
                </a:extLst>
              </p:cNvPr>
              <p:cNvSpPr/>
              <p:nvPr/>
            </p:nvSpPr>
            <p:spPr>
              <a:xfrm>
                <a:off x="-1176430" y="1418174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4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4" y="586198"/>
                      <a:pt x="865464" y="379841"/>
                    </a:cubicBezTo>
                    <a:cubicBezTo>
                      <a:pt x="865464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871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68F3CE7B-7D83-45B2-A3B5-2EAAEE8C8F1D}"/>
                  </a:ext>
                </a:extLst>
              </p:cNvPr>
              <p:cNvSpPr/>
              <p:nvPr/>
            </p:nvSpPr>
            <p:spPr>
              <a:xfrm>
                <a:off x="-502676" y="1418174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5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5" y="586198"/>
                      <a:pt x="865465" y="379841"/>
                    </a:cubicBezTo>
                    <a:cubicBezTo>
                      <a:pt x="865465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220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99F10B13-0EF8-4564-9026-62BD510405CE}"/>
                  </a:ext>
                </a:extLst>
              </p:cNvPr>
              <p:cNvSpPr/>
              <p:nvPr/>
            </p:nvSpPr>
            <p:spPr>
              <a:xfrm>
                <a:off x="-1285550" y="1620595"/>
                <a:ext cx="813712" cy="820222"/>
              </a:xfrm>
              <a:custGeom>
                <a:avLst/>
                <a:gdLst>
                  <a:gd name="connsiteX0" fmla="*/ 408891 w 813712"/>
                  <a:gd name="connsiteY0" fmla="*/ 818351 h 820221"/>
                  <a:gd name="connsiteX1" fmla="*/ 814445 w 813712"/>
                  <a:gd name="connsiteY1" fmla="*/ 410844 h 820221"/>
                  <a:gd name="connsiteX2" fmla="*/ 408891 w 813712"/>
                  <a:gd name="connsiteY2" fmla="*/ 3337 h 820221"/>
                  <a:gd name="connsiteX3" fmla="*/ 3337 w 813712"/>
                  <a:gd name="connsiteY3" fmla="*/ 410844 h 820221"/>
                  <a:gd name="connsiteX4" fmla="*/ 408891 w 813712"/>
                  <a:gd name="connsiteY4" fmla="*/ 818351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408891" y="818351"/>
                    </a:moveTo>
                    <a:cubicBezTo>
                      <a:pt x="632174" y="818351"/>
                      <a:pt x="814445" y="635428"/>
                      <a:pt x="814445" y="410844"/>
                    </a:cubicBezTo>
                    <a:cubicBezTo>
                      <a:pt x="814445" y="186259"/>
                      <a:pt x="632174" y="3337"/>
                      <a:pt x="408891" y="3337"/>
                    </a:cubicBezTo>
                    <a:cubicBezTo>
                      <a:pt x="185608" y="3337"/>
                      <a:pt x="3337" y="186259"/>
                      <a:pt x="3337" y="410844"/>
                    </a:cubicBezTo>
                    <a:cubicBezTo>
                      <a:pt x="3337" y="635428"/>
                      <a:pt x="185608" y="818351"/>
                      <a:pt x="408891" y="8183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CDB06542-6B9C-4D35-94FE-451AB5358367}"/>
                  </a:ext>
                </a:extLst>
              </p:cNvPr>
              <p:cNvSpPr/>
              <p:nvPr/>
            </p:nvSpPr>
            <p:spPr>
              <a:xfrm>
                <a:off x="-1424856" y="1627379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5484" y="3337"/>
                      <a:pt x="3337" y="136135"/>
                      <a:pt x="3337" y="299528"/>
                    </a:cubicBezTo>
                    <a:cubicBezTo>
                      <a:pt x="3988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A7D3D27F-F74B-43B0-BCF2-315A2FBC09B7}"/>
                  </a:ext>
                </a:extLst>
              </p:cNvPr>
              <p:cNvSpPr/>
              <p:nvPr/>
            </p:nvSpPr>
            <p:spPr>
              <a:xfrm>
                <a:off x="24853" y="1627379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6135" y="3337"/>
                      <a:pt x="3337" y="136135"/>
                      <a:pt x="3337" y="299528"/>
                    </a:cubicBezTo>
                    <a:cubicBezTo>
                      <a:pt x="3337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81A45534-B9B9-499E-A2C2-C2F9041D8240}"/>
                  </a:ext>
                </a:extLst>
              </p:cNvPr>
              <p:cNvSpPr/>
              <p:nvPr/>
            </p:nvSpPr>
            <p:spPr>
              <a:xfrm>
                <a:off x="-322114" y="1621246"/>
                <a:ext cx="813712" cy="820222"/>
              </a:xfrm>
              <a:custGeom>
                <a:avLst/>
                <a:gdLst>
                  <a:gd name="connsiteX0" fmla="*/ 814445 w 813712"/>
                  <a:gd name="connsiteY0" fmla="*/ 410844 h 820221"/>
                  <a:gd name="connsiteX1" fmla="*/ 408891 w 813712"/>
                  <a:gd name="connsiteY1" fmla="*/ 818351 h 820221"/>
                  <a:gd name="connsiteX2" fmla="*/ 3337 w 813712"/>
                  <a:gd name="connsiteY2" fmla="*/ 410844 h 820221"/>
                  <a:gd name="connsiteX3" fmla="*/ 408891 w 813712"/>
                  <a:gd name="connsiteY3" fmla="*/ 3337 h 820221"/>
                  <a:gd name="connsiteX4" fmla="*/ 814445 w 813712"/>
                  <a:gd name="connsiteY4" fmla="*/ 410844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814445" y="410844"/>
                    </a:moveTo>
                    <a:cubicBezTo>
                      <a:pt x="814445" y="635904"/>
                      <a:pt x="632872" y="818351"/>
                      <a:pt x="408891" y="818351"/>
                    </a:cubicBezTo>
                    <a:cubicBezTo>
                      <a:pt x="184910" y="818351"/>
                      <a:pt x="3337" y="635904"/>
                      <a:pt x="3337" y="410844"/>
                    </a:cubicBezTo>
                    <a:cubicBezTo>
                      <a:pt x="3337" y="185784"/>
                      <a:pt x="184910" y="3337"/>
                      <a:pt x="408891" y="3337"/>
                    </a:cubicBezTo>
                    <a:cubicBezTo>
                      <a:pt x="632872" y="3337"/>
                      <a:pt x="814445" y="185784"/>
                      <a:pt x="814445" y="410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2FC2EE79-93A4-41B6-AA1D-4514F288B574}"/>
                  </a:ext>
                </a:extLst>
              </p:cNvPr>
              <p:cNvSpPr/>
              <p:nvPr/>
            </p:nvSpPr>
            <p:spPr>
              <a:xfrm>
                <a:off x="-990660" y="2147299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95BCBA24-9725-47C4-AB51-A9CE495C9531}"/>
                  </a:ext>
                </a:extLst>
              </p:cNvPr>
              <p:cNvSpPr/>
              <p:nvPr/>
            </p:nvSpPr>
            <p:spPr>
              <a:xfrm>
                <a:off x="-261573" y="2147299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C782AD9F-12AF-43D9-8202-9B5CE0CEA2DC}"/>
                  </a:ext>
                </a:extLst>
              </p:cNvPr>
              <p:cNvSpPr/>
              <p:nvPr/>
            </p:nvSpPr>
            <p:spPr>
              <a:xfrm>
                <a:off x="-813597" y="1815747"/>
                <a:ext cx="813712" cy="885319"/>
              </a:xfrm>
              <a:custGeom>
                <a:avLst/>
                <a:gdLst>
                  <a:gd name="connsiteX0" fmla="*/ 814445 w 813712"/>
                  <a:gd name="connsiteY0" fmla="*/ 445345 h 885318"/>
                  <a:gd name="connsiteX1" fmla="*/ 408891 w 813712"/>
                  <a:gd name="connsiteY1" fmla="*/ 887354 h 885318"/>
                  <a:gd name="connsiteX2" fmla="*/ 3337 w 813712"/>
                  <a:gd name="connsiteY2" fmla="*/ 445345 h 885318"/>
                  <a:gd name="connsiteX3" fmla="*/ 408891 w 813712"/>
                  <a:gd name="connsiteY3" fmla="*/ 3337 h 885318"/>
                  <a:gd name="connsiteX4" fmla="*/ 814445 w 813712"/>
                  <a:gd name="connsiteY4" fmla="*/ 4453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85318">
                    <a:moveTo>
                      <a:pt x="814445" y="445345"/>
                    </a:moveTo>
                    <a:cubicBezTo>
                      <a:pt x="814445" y="689460"/>
                      <a:pt x="632872" y="887354"/>
                      <a:pt x="408891" y="887354"/>
                    </a:cubicBezTo>
                    <a:cubicBezTo>
                      <a:pt x="184910" y="887354"/>
                      <a:pt x="3337" y="689460"/>
                      <a:pt x="3337" y="445345"/>
                    </a:cubicBezTo>
                    <a:cubicBezTo>
                      <a:pt x="3337" y="201231"/>
                      <a:pt x="184909" y="3337"/>
                      <a:pt x="408891" y="3337"/>
                    </a:cubicBezTo>
                    <a:cubicBezTo>
                      <a:pt x="632872" y="3337"/>
                      <a:pt x="814445" y="201231"/>
                      <a:pt x="814445" y="4453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2F2AD340-9682-417D-AE67-8BDB811B24BD}"/>
                  </a:ext>
                </a:extLst>
              </p:cNvPr>
              <p:cNvSpPr/>
              <p:nvPr/>
            </p:nvSpPr>
            <p:spPr>
              <a:xfrm>
                <a:off x="-605285" y="1271949"/>
                <a:ext cx="397092" cy="397092"/>
              </a:xfrm>
              <a:custGeom>
                <a:avLst/>
                <a:gdLst>
                  <a:gd name="connsiteX0" fmla="*/ 201231 w 397091"/>
                  <a:gd name="connsiteY0" fmla="*/ 399126 h 397091"/>
                  <a:gd name="connsiteX1" fmla="*/ 399126 w 397091"/>
                  <a:gd name="connsiteY1" fmla="*/ 201231 h 397091"/>
                  <a:gd name="connsiteX2" fmla="*/ 201231 w 397091"/>
                  <a:gd name="connsiteY2" fmla="*/ 3337 h 397091"/>
                  <a:gd name="connsiteX3" fmla="*/ 3337 w 397091"/>
                  <a:gd name="connsiteY3" fmla="*/ 201231 h 397091"/>
                  <a:gd name="connsiteX4" fmla="*/ 201231 w 397091"/>
                  <a:gd name="connsiteY4" fmla="*/ 399126 h 3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091" h="397091">
                    <a:moveTo>
                      <a:pt x="201231" y="399126"/>
                    </a:moveTo>
                    <a:cubicBezTo>
                      <a:pt x="310594" y="399126"/>
                      <a:pt x="399126" y="309943"/>
                      <a:pt x="399126" y="201231"/>
                    </a:cubicBezTo>
                    <a:cubicBezTo>
                      <a:pt x="399126" y="92520"/>
                      <a:pt x="309944" y="3337"/>
                      <a:pt x="201231" y="3337"/>
                    </a:cubicBezTo>
                    <a:cubicBezTo>
                      <a:pt x="92520" y="3337"/>
                      <a:pt x="3337" y="92520"/>
                      <a:pt x="3337" y="201231"/>
                    </a:cubicBezTo>
                    <a:cubicBezTo>
                      <a:pt x="3337" y="309943"/>
                      <a:pt x="91869" y="399126"/>
                      <a:pt x="201231" y="399126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E7226C6-85BD-4030-B5D1-7EB9D2470D7B}"/>
                  </a:ext>
                </a:extLst>
              </p:cNvPr>
              <p:cNvSpPr/>
              <p:nvPr/>
            </p:nvSpPr>
            <p:spPr>
              <a:xfrm>
                <a:off x="-302410" y="1063590"/>
                <a:ext cx="377563" cy="169252"/>
              </a:xfrm>
              <a:custGeom>
                <a:avLst/>
                <a:gdLst>
                  <a:gd name="connsiteX0" fmla="*/ 222539 w 377562"/>
                  <a:gd name="connsiteY0" fmla="*/ 18358 h 169252"/>
                  <a:gd name="connsiteX1" fmla="*/ 4464 w 377562"/>
                  <a:gd name="connsiteY1" fmla="*/ 50907 h 169252"/>
                  <a:gd name="connsiteX2" fmla="*/ 203661 w 377562"/>
                  <a:gd name="connsiteY2" fmla="*/ 104286 h 169252"/>
                  <a:gd name="connsiteX3" fmla="*/ 377470 w 377562"/>
                  <a:gd name="connsiteY3" fmla="*/ 155713 h 169252"/>
                  <a:gd name="connsiteX4" fmla="*/ 222539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222539" y="18358"/>
                    </a:moveTo>
                    <a:cubicBezTo>
                      <a:pt x="122940" y="-10935"/>
                      <a:pt x="18134" y="4037"/>
                      <a:pt x="4464" y="50907"/>
                    </a:cubicBezTo>
                    <a:cubicBezTo>
                      <a:pt x="-9206" y="97776"/>
                      <a:pt x="104062" y="75643"/>
                      <a:pt x="203661" y="104286"/>
                    </a:cubicBezTo>
                    <a:cubicBezTo>
                      <a:pt x="303259" y="133580"/>
                      <a:pt x="363799" y="202583"/>
                      <a:pt x="377470" y="155713"/>
                    </a:cubicBezTo>
                    <a:cubicBezTo>
                      <a:pt x="391140" y="108843"/>
                      <a:pt x="322137" y="47652"/>
                      <a:pt x="222539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3083A87A-B01F-4D4E-B029-AB638BFE8A8C}"/>
                  </a:ext>
                </a:extLst>
              </p:cNvPr>
              <p:cNvSpPr/>
              <p:nvPr/>
            </p:nvSpPr>
            <p:spPr>
              <a:xfrm>
                <a:off x="-876654" y="1063590"/>
                <a:ext cx="377563" cy="169252"/>
              </a:xfrm>
              <a:custGeom>
                <a:avLst/>
                <a:gdLst>
                  <a:gd name="connsiteX0" fmla="*/ 160134 w 377562"/>
                  <a:gd name="connsiteY0" fmla="*/ 18358 h 169252"/>
                  <a:gd name="connsiteX1" fmla="*/ 378209 w 377562"/>
                  <a:gd name="connsiteY1" fmla="*/ 50907 h 169252"/>
                  <a:gd name="connsiteX2" fmla="*/ 179012 w 377562"/>
                  <a:gd name="connsiteY2" fmla="*/ 104286 h 169252"/>
                  <a:gd name="connsiteX3" fmla="*/ 5203 w 377562"/>
                  <a:gd name="connsiteY3" fmla="*/ 155713 h 169252"/>
                  <a:gd name="connsiteX4" fmla="*/ 160134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160134" y="18358"/>
                    </a:moveTo>
                    <a:cubicBezTo>
                      <a:pt x="259733" y="-10935"/>
                      <a:pt x="364539" y="4037"/>
                      <a:pt x="378209" y="50907"/>
                    </a:cubicBezTo>
                    <a:cubicBezTo>
                      <a:pt x="391880" y="97776"/>
                      <a:pt x="278611" y="75643"/>
                      <a:pt x="179012" y="104286"/>
                    </a:cubicBezTo>
                    <a:cubicBezTo>
                      <a:pt x="79414" y="133580"/>
                      <a:pt x="18874" y="202583"/>
                      <a:pt x="5203" y="155713"/>
                    </a:cubicBezTo>
                    <a:cubicBezTo>
                      <a:pt x="-9118" y="108843"/>
                      <a:pt x="60536" y="47652"/>
                      <a:pt x="160134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94080F0D-AF5D-48D4-84F4-A87BC1D35FE2}"/>
                  </a:ext>
                </a:extLst>
              </p:cNvPr>
              <p:cNvSpPr/>
              <p:nvPr/>
            </p:nvSpPr>
            <p:spPr>
              <a:xfrm>
                <a:off x="-597321" y="1678307"/>
                <a:ext cx="384072" cy="221330"/>
              </a:xfrm>
              <a:custGeom>
                <a:avLst/>
                <a:gdLst>
                  <a:gd name="connsiteX0" fmla="*/ 5788 w 384072"/>
                  <a:gd name="connsiteY0" fmla="*/ 27270 h 221329"/>
                  <a:gd name="connsiteX1" fmla="*/ 10345 w 384072"/>
                  <a:gd name="connsiteY1" fmla="*/ 5788 h 221329"/>
                  <a:gd name="connsiteX2" fmla="*/ 31827 w 384072"/>
                  <a:gd name="connsiteY2" fmla="*/ 10345 h 221329"/>
                  <a:gd name="connsiteX3" fmla="*/ 66979 w 384072"/>
                  <a:gd name="connsiteY3" fmla="*/ 42242 h 221329"/>
                  <a:gd name="connsiteX4" fmla="*/ 193918 w 384072"/>
                  <a:gd name="connsiteY4" fmla="*/ 74140 h 221329"/>
                  <a:gd name="connsiteX5" fmla="*/ 320206 w 384072"/>
                  <a:gd name="connsiteY5" fmla="*/ 45497 h 221329"/>
                  <a:gd name="connsiteX6" fmla="*/ 354708 w 384072"/>
                  <a:gd name="connsiteY6" fmla="*/ 11647 h 221329"/>
                  <a:gd name="connsiteX7" fmla="*/ 375539 w 384072"/>
                  <a:gd name="connsiteY7" fmla="*/ 6439 h 221329"/>
                  <a:gd name="connsiteX8" fmla="*/ 380747 w 384072"/>
                  <a:gd name="connsiteY8" fmla="*/ 27270 h 221329"/>
                  <a:gd name="connsiteX9" fmla="*/ 336481 w 384072"/>
                  <a:gd name="connsiteY9" fmla="*/ 150303 h 221329"/>
                  <a:gd name="connsiteX10" fmla="*/ 192616 w 384072"/>
                  <a:gd name="connsiteY10" fmla="*/ 222561 h 221329"/>
                  <a:gd name="connsiteX11" fmla="*/ 50705 w 384072"/>
                  <a:gd name="connsiteY11" fmla="*/ 147699 h 221329"/>
                  <a:gd name="connsiteX12" fmla="*/ 5788 w 384072"/>
                  <a:gd name="connsiteY12" fmla="*/ 27270 h 221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4072" h="221329">
                    <a:moveTo>
                      <a:pt x="5788" y="27270"/>
                    </a:moveTo>
                    <a:cubicBezTo>
                      <a:pt x="1231" y="20109"/>
                      <a:pt x="3184" y="10345"/>
                      <a:pt x="10345" y="5788"/>
                    </a:cubicBezTo>
                    <a:cubicBezTo>
                      <a:pt x="17505" y="1231"/>
                      <a:pt x="27270" y="3184"/>
                      <a:pt x="31827" y="10345"/>
                    </a:cubicBezTo>
                    <a:cubicBezTo>
                      <a:pt x="39638" y="22062"/>
                      <a:pt x="51356" y="33129"/>
                      <a:pt x="66979" y="42242"/>
                    </a:cubicBezTo>
                    <a:cubicBezTo>
                      <a:pt x="100179" y="61771"/>
                      <a:pt x="146397" y="72838"/>
                      <a:pt x="193918" y="74140"/>
                    </a:cubicBezTo>
                    <a:cubicBezTo>
                      <a:pt x="240788" y="75442"/>
                      <a:pt x="287007" y="66328"/>
                      <a:pt x="320206" y="45497"/>
                    </a:cubicBezTo>
                    <a:cubicBezTo>
                      <a:pt x="334528" y="36384"/>
                      <a:pt x="346245" y="25317"/>
                      <a:pt x="354708" y="11647"/>
                    </a:cubicBezTo>
                    <a:cubicBezTo>
                      <a:pt x="359265" y="4486"/>
                      <a:pt x="368378" y="1882"/>
                      <a:pt x="375539" y="6439"/>
                    </a:cubicBezTo>
                    <a:cubicBezTo>
                      <a:pt x="382700" y="10996"/>
                      <a:pt x="385303" y="20109"/>
                      <a:pt x="380747" y="27270"/>
                    </a:cubicBezTo>
                    <a:cubicBezTo>
                      <a:pt x="370331" y="45497"/>
                      <a:pt x="354708" y="138586"/>
                      <a:pt x="336481" y="150303"/>
                    </a:cubicBezTo>
                    <a:cubicBezTo>
                      <a:pt x="302630" y="182852"/>
                      <a:pt x="245345" y="223863"/>
                      <a:pt x="192616" y="222561"/>
                    </a:cubicBezTo>
                    <a:cubicBezTo>
                      <a:pt x="140539" y="221259"/>
                      <a:pt x="88461" y="169832"/>
                      <a:pt x="50705" y="147699"/>
                    </a:cubicBezTo>
                    <a:cubicBezTo>
                      <a:pt x="31827" y="135982"/>
                      <a:pt x="15553" y="43544"/>
                      <a:pt x="5788" y="27270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C5ED5FF6-89BD-4604-9BBD-B920611F6771}"/>
                  </a:ext>
                </a:extLst>
              </p:cNvPr>
              <p:cNvSpPr/>
              <p:nvPr/>
            </p:nvSpPr>
            <p:spPr>
              <a:xfrm rot="20955073">
                <a:off x="-1265888" y="339691"/>
                <a:ext cx="1265915" cy="483002"/>
              </a:xfrm>
              <a:custGeom>
                <a:avLst/>
                <a:gdLst>
                  <a:gd name="connsiteX0" fmla="*/ 1428195 w 1425623"/>
                  <a:gd name="connsiteY0" fmla="*/ 645681 h 644460"/>
                  <a:gd name="connsiteX1" fmla="*/ 539621 w 1425623"/>
                  <a:gd name="connsiteY1" fmla="*/ 44185 h 644460"/>
                  <a:gd name="connsiteX2" fmla="*/ 361255 w 1425623"/>
                  <a:gd name="connsiteY2" fmla="*/ 443880 h 644460"/>
                  <a:gd name="connsiteX3" fmla="*/ 1428195 w 1425623"/>
                  <a:gd name="connsiteY3" fmla="*/ 645681 h 644460"/>
                  <a:gd name="connsiteX0" fmla="*/ 1424859 w 1424859"/>
                  <a:gd name="connsiteY0" fmla="*/ 642345 h 642747"/>
                  <a:gd name="connsiteX1" fmla="*/ 536285 w 1424859"/>
                  <a:gd name="connsiteY1" fmla="*/ 40849 h 642747"/>
                  <a:gd name="connsiteX2" fmla="*/ 357919 w 1424859"/>
                  <a:gd name="connsiteY2" fmla="*/ 440544 h 642747"/>
                  <a:gd name="connsiteX3" fmla="*/ 1424859 w 1424859"/>
                  <a:gd name="connsiteY3" fmla="*/ 642345 h 642747"/>
                  <a:gd name="connsiteX0" fmla="*/ 1424859 w 1424859"/>
                  <a:gd name="connsiteY0" fmla="*/ 713101 h 713503"/>
                  <a:gd name="connsiteX1" fmla="*/ 536285 w 1424859"/>
                  <a:gd name="connsiteY1" fmla="*/ 111605 h 713503"/>
                  <a:gd name="connsiteX2" fmla="*/ 357919 w 1424859"/>
                  <a:gd name="connsiteY2" fmla="*/ 511300 h 713503"/>
                  <a:gd name="connsiteX3" fmla="*/ 1424859 w 1424859"/>
                  <a:gd name="connsiteY3" fmla="*/ 713101 h 713503"/>
                  <a:gd name="connsiteX0" fmla="*/ 1424859 w 1424859"/>
                  <a:gd name="connsiteY0" fmla="*/ 760282 h 760684"/>
                  <a:gd name="connsiteX1" fmla="*/ 536285 w 1424859"/>
                  <a:gd name="connsiteY1" fmla="*/ 104195 h 760684"/>
                  <a:gd name="connsiteX2" fmla="*/ 357919 w 1424859"/>
                  <a:gd name="connsiteY2" fmla="*/ 558481 h 760684"/>
                  <a:gd name="connsiteX3" fmla="*/ 1424859 w 1424859"/>
                  <a:gd name="connsiteY3" fmla="*/ 760282 h 760684"/>
                  <a:gd name="connsiteX0" fmla="*/ 1424859 w 1424859"/>
                  <a:gd name="connsiteY0" fmla="*/ 760282 h 760557"/>
                  <a:gd name="connsiteX1" fmla="*/ 536285 w 1424859"/>
                  <a:gd name="connsiteY1" fmla="*/ 104195 h 760557"/>
                  <a:gd name="connsiteX2" fmla="*/ 357919 w 1424859"/>
                  <a:gd name="connsiteY2" fmla="*/ 476595 h 760557"/>
                  <a:gd name="connsiteX3" fmla="*/ 1424859 w 1424859"/>
                  <a:gd name="connsiteY3" fmla="*/ 760282 h 760557"/>
                  <a:gd name="connsiteX0" fmla="*/ 1424859 w 1424859"/>
                  <a:gd name="connsiteY0" fmla="*/ 772216 h 772491"/>
                  <a:gd name="connsiteX1" fmla="*/ 536285 w 1424859"/>
                  <a:gd name="connsiteY1" fmla="*/ 102481 h 772491"/>
                  <a:gd name="connsiteX2" fmla="*/ 357919 w 1424859"/>
                  <a:gd name="connsiteY2" fmla="*/ 488529 h 772491"/>
                  <a:gd name="connsiteX3" fmla="*/ 1424859 w 1424859"/>
                  <a:gd name="connsiteY3" fmla="*/ 772216 h 772491"/>
                  <a:gd name="connsiteX0" fmla="*/ 1424859 w 1424859"/>
                  <a:gd name="connsiteY0" fmla="*/ 784200 h 784475"/>
                  <a:gd name="connsiteX1" fmla="*/ 536285 w 1424859"/>
                  <a:gd name="connsiteY1" fmla="*/ 100817 h 784475"/>
                  <a:gd name="connsiteX2" fmla="*/ 357919 w 1424859"/>
                  <a:gd name="connsiteY2" fmla="*/ 500513 h 784475"/>
                  <a:gd name="connsiteX3" fmla="*/ 1424859 w 1424859"/>
                  <a:gd name="connsiteY3" fmla="*/ 784200 h 784475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552109 w 1580585"/>
                  <a:gd name="connsiteY0" fmla="*/ 686593 h 687568"/>
                  <a:gd name="connsiteX1" fmla="*/ 663535 w 1580585"/>
                  <a:gd name="connsiteY1" fmla="*/ 3210 h 687568"/>
                  <a:gd name="connsiteX2" fmla="*/ 485169 w 1580585"/>
                  <a:gd name="connsiteY2" fmla="*/ 402906 h 687568"/>
                  <a:gd name="connsiteX3" fmla="*/ 1552109 w 1580585"/>
                  <a:gd name="connsiteY3" fmla="*/ 686593 h 687568"/>
                  <a:gd name="connsiteX0" fmla="*/ 1430180 w 1458656"/>
                  <a:gd name="connsiteY0" fmla="*/ 686593 h 689863"/>
                  <a:gd name="connsiteX1" fmla="*/ 541606 w 1458656"/>
                  <a:gd name="connsiteY1" fmla="*/ 3210 h 689863"/>
                  <a:gd name="connsiteX2" fmla="*/ 363240 w 1458656"/>
                  <a:gd name="connsiteY2" fmla="*/ 402906 h 689863"/>
                  <a:gd name="connsiteX3" fmla="*/ 1430180 w 1458656"/>
                  <a:gd name="connsiteY3" fmla="*/ 686593 h 689863"/>
                  <a:gd name="connsiteX0" fmla="*/ 1430762 w 1459238"/>
                  <a:gd name="connsiteY0" fmla="*/ 686593 h 692443"/>
                  <a:gd name="connsiteX1" fmla="*/ 542188 w 1459238"/>
                  <a:gd name="connsiteY1" fmla="*/ 3210 h 692443"/>
                  <a:gd name="connsiteX2" fmla="*/ 363822 w 1459238"/>
                  <a:gd name="connsiteY2" fmla="*/ 402906 h 692443"/>
                  <a:gd name="connsiteX3" fmla="*/ 1430762 w 1459238"/>
                  <a:gd name="connsiteY3" fmla="*/ 686593 h 692443"/>
                  <a:gd name="connsiteX0" fmla="*/ 1430762 w 1469709"/>
                  <a:gd name="connsiteY0" fmla="*/ 728845 h 734695"/>
                  <a:gd name="connsiteX1" fmla="*/ 542188 w 1469709"/>
                  <a:gd name="connsiteY1" fmla="*/ 45462 h 734695"/>
                  <a:gd name="connsiteX2" fmla="*/ 363822 w 1469709"/>
                  <a:gd name="connsiteY2" fmla="*/ 445158 h 734695"/>
                  <a:gd name="connsiteX3" fmla="*/ 1430762 w 1469709"/>
                  <a:gd name="connsiteY3" fmla="*/ 728845 h 734695"/>
                  <a:gd name="connsiteX0" fmla="*/ 1397348 w 1436295"/>
                  <a:gd name="connsiteY0" fmla="*/ 728847 h 817600"/>
                  <a:gd name="connsiteX1" fmla="*/ 508774 w 1436295"/>
                  <a:gd name="connsiteY1" fmla="*/ 45464 h 817600"/>
                  <a:gd name="connsiteX2" fmla="*/ 388235 w 1436295"/>
                  <a:gd name="connsiteY2" fmla="*/ 545510 h 817600"/>
                  <a:gd name="connsiteX3" fmla="*/ 1397348 w 1436295"/>
                  <a:gd name="connsiteY3" fmla="*/ 728847 h 817600"/>
                  <a:gd name="connsiteX0" fmla="*/ 1392176 w 1432068"/>
                  <a:gd name="connsiteY0" fmla="*/ 664841 h 765441"/>
                  <a:gd name="connsiteX1" fmla="*/ 515459 w 1432068"/>
                  <a:gd name="connsiteY1" fmla="*/ 50901 h 765441"/>
                  <a:gd name="connsiteX2" fmla="*/ 383063 w 1432068"/>
                  <a:gd name="connsiteY2" fmla="*/ 481504 h 765441"/>
                  <a:gd name="connsiteX3" fmla="*/ 1392176 w 1432068"/>
                  <a:gd name="connsiteY3" fmla="*/ 664841 h 765441"/>
                  <a:gd name="connsiteX0" fmla="*/ 1368380 w 1408272"/>
                  <a:gd name="connsiteY0" fmla="*/ 664839 h 807124"/>
                  <a:gd name="connsiteX1" fmla="*/ 491663 w 1408272"/>
                  <a:gd name="connsiteY1" fmla="*/ 50899 h 807124"/>
                  <a:gd name="connsiteX2" fmla="*/ 359267 w 1408272"/>
                  <a:gd name="connsiteY2" fmla="*/ 481502 h 807124"/>
                  <a:gd name="connsiteX3" fmla="*/ 1368380 w 1408272"/>
                  <a:gd name="connsiteY3" fmla="*/ 664839 h 807124"/>
                  <a:gd name="connsiteX0" fmla="*/ 1368380 w 1398714"/>
                  <a:gd name="connsiteY0" fmla="*/ 735586 h 877871"/>
                  <a:gd name="connsiteX1" fmla="*/ 491663 w 1398714"/>
                  <a:gd name="connsiteY1" fmla="*/ 121646 h 877871"/>
                  <a:gd name="connsiteX2" fmla="*/ 359267 w 1398714"/>
                  <a:gd name="connsiteY2" fmla="*/ 552249 h 877871"/>
                  <a:gd name="connsiteX3" fmla="*/ 1368380 w 1398714"/>
                  <a:gd name="connsiteY3" fmla="*/ 735586 h 877871"/>
                  <a:gd name="connsiteX0" fmla="*/ 1235580 w 1265914"/>
                  <a:gd name="connsiteY0" fmla="*/ 735586 h 801348"/>
                  <a:gd name="connsiteX1" fmla="*/ 358863 w 1265914"/>
                  <a:gd name="connsiteY1" fmla="*/ 121646 h 801348"/>
                  <a:gd name="connsiteX2" fmla="*/ 226467 w 1265914"/>
                  <a:gd name="connsiteY2" fmla="*/ 552249 h 801348"/>
                  <a:gd name="connsiteX3" fmla="*/ 1235580 w 1265914"/>
                  <a:gd name="connsiteY3" fmla="*/ 735586 h 80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5914" h="801348">
                    <a:moveTo>
                      <a:pt x="1235580" y="735586"/>
                    </a:moveTo>
                    <a:cubicBezTo>
                      <a:pt x="1386893" y="316900"/>
                      <a:pt x="953030" y="-252276"/>
                      <a:pt x="358863" y="121646"/>
                    </a:cubicBezTo>
                    <a:cubicBezTo>
                      <a:pt x="-188086" y="546241"/>
                      <a:pt x="-6245" y="1146037"/>
                      <a:pt x="226467" y="552249"/>
                    </a:cubicBezTo>
                    <a:cubicBezTo>
                      <a:pt x="601068" y="784329"/>
                      <a:pt x="853460" y="745351"/>
                      <a:pt x="1235580" y="735586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91006254-DEAF-4BD2-8B64-4D8A413B3222}"/>
                  </a:ext>
                </a:extLst>
              </p:cNvPr>
              <p:cNvSpPr/>
              <p:nvPr/>
            </p:nvSpPr>
            <p:spPr>
              <a:xfrm>
                <a:off x="-1465894" y="795293"/>
                <a:ext cx="310417" cy="310417"/>
              </a:xfrm>
              <a:custGeom>
                <a:avLst/>
                <a:gdLst>
                  <a:gd name="connsiteX0" fmla="*/ 239639 w 475207"/>
                  <a:gd name="connsiteY0" fmla="*/ 475941 h 475207"/>
                  <a:gd name="connsiteX1" fmla="*/ 475941 w 475207"/>
                  <a:gd name="connsiteY1" fmla="*/ 239639 h 475207"/>
                  <a:gd name="connsiteX2" fmla="*/ 239639 w 475207"/>
                  <a:gd name="connsiteY2" fmla="*/ 3337 h 475207"/>
                  <a:gd name="connsiteX3" fmla="*/ 3337 w 475207"/>
                  <a:gd name="connsiteY3" fmla="*/ 239639 h 475207"/>
                  <a:gd name="connsiteX4" fmla="*/ 239639 w 475207"/>
                  <a:gd name="connsiteY4" fmla="*/ 475941 h 47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207" h="475207">
                    <a:moveTo>
                      <a:pt x="239639" y="475941"/>
                    </a:moveTo>
                    <a:cubicBezTo>
                      <a:pt x="369833" y="475941"/>
                      <a:pt x="475941" y="369833"/>
                      <a:pt x="475941" y="239639"/>
                    </a:cubicBezTo>
                    <a:cubicBezTo>
                      <a:pt x="475941" y="109445"/>
                      <a:pt x="369833" y="3337"/>
                      <a:pt x="239639" y="3337"/>
                    </a:cubicBezTo>
                    <a:cubicBezTo>
                      <a:pt x="109445" y="3337"/>
                      <a:pt x="3337" y="109445"/>
                      <a:pt x="3337" y="239639"/>
                    </a:cubicBezTo>
                    <a:cubicBezTo>
                      <a:pt x="3988" y="369833"/>
                      <a:pt x="110096" y="475941"/>
                      <a:pt x="239639" y="475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1FDCEC12-AA4B-4762-A7C0-9A20C5FFAF58}"/>
                  </a:ext>
                </a:extLst>
              </p:cNvPr>
              <p:cNvSpPr/>
              <p:nvPr/>
            </p:nvSpPr>
            <p:spPr>
              <a:xfrm>
                <a:off x="-1139081" y="458888"/>
                <a:ext cx="1464682" cy="891829"/>
              </a:xfrm>
              <a:custGeom>
                <a:avLst/>
                <a:gdLst>
                  <a:gd name="connsiteX0" fmla="*/ 735027 w 1464682"/>
                  <a:gd name="connsiteY0" fmla="*/ 3337 h 891828"/>
                  <a:gd name="connsiteX1" fmla="*/ 1466066 w 1464682"/>
                  <a:gd name="connsiteY1" fmla="*/ 656259 h 891828"/>
                  <a:gd name="connsiteX2" fmla="*/ 1416592 w 1464682"/>
                  <a:gd name="connsiteY2" fmla="*/ 892561 h 891828"/>
                  <a:gd name="connsiteX3" fmla="*/ 735027 w 1464682"/>
                  <a:gd name="connsiteY3" fmla="*/ 475941 h 891828"/>
                  <a:gd name="connsiteX4" fmla="*/ 53461 w 1464682"/>
                  <a:gd name="connsiteY4" fmla="*/ 892561 h 891828"/>
                  <a:gd name="connsiteX5" fmla="*/ 3337 w 1464682"/>
                  <a:gd name="connsiteY5" fmla="*/ 656259 h 891828"/>
                  <a:gd name="connsiteX6" fmla="*/ 735027 w 1464682"/>
                  <a:gd name="connsiteY6" fmla="*/ 3337 h 8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682" h="891828">
                    <a:moveTo>
                      <a:pt x="735027" y="3337"/>
                    </a:moveTo>
                    <a:cubicBezTo>
                      <a:pt x="1138628" y="3337"/>
                      <a:pt x="1466066" y="295622"/>
                      <a:pt x="1466066" y="656259"/>
                    </a:cubicBezTo>
                    <a:cubicBezTo>
                      <a:pt x="1466066" y="739584"/>
                      <a:pt x="1448490" y="819002"/>
                      <a:pt x="1416592" y="892561"/>
                    </a:cubicBezTo>
                    <a:cubicBezTo>
                      <a:pt x="1310484" y="649099"/>
                      <a:pt x="1045539" y="475941"/>
                      <a:pt x="735027" y="475941"/>
                    </a:cubicBezTo>
                    <a:cubicBezTo>
                      <a:pt x="424514" y="475941"/>
                      <a:pt x="158918" y="648448"/>
                      <a:pt x="53461" y="892561"/>
                    </a:cubicBezTo>
                    <a:cubicBezTo>
                      <a:pt x="20913" y="819002"/>
                      <a:pt x="3337" y="739584"/>
                      <a:pt x="3337" y="656259"/>
                    </a:cubicBezTo>
                    <a:cubicBezTo>
                      <a:pt x="3337" y="295622"/>
                      <a:pt x="330775" y="3337"/>
                      <a:pt x="735027" y="3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FA185D5B-9196-43DA-8E62-9CF91CECA8DC}"/>
                  </a:ext>
                </a:extLst>
              </p:cNvPr>
              <p:cNvSpPr/>
              <p:nvPr/>
            </p:nvSpPr>
            <p:spPr>
              <a:xfrm>
                <a:off x="-700978" y="1225730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FDD4C878-04CF-433A-A30B-D183188CC2AE}"/>
                  </a:ext>
                </a:extLst>
              </p:cNvPr>
              <p:cNvSpPr/>
              <p:nvPr/>
            </p:nvSpPr>
            <p:spPr>
              <a:xfrm>
                <a:off x="-160673" y="1216617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E1AFE9E0-F674-4C85-B9D4-E16AAA2E7818}"/>
              </a:ext>
            </a:extLst>
          </p:cNvPr>
          <p:cNvSpPr/>
          <p:nvPr/>
        </p:nvSpPr>
        <p:spPr>
          <a:xfrm>
            <a:off x="1829588" y="4879254"/>
            <a:ext cx="4074824" cy="544636"/>
          </a:xfrm>
          <a:custGeom>
            <a:avLst/>
            <a:gdLst/>
            <a:ahLst/>
            <a:cxnLst/>
            <a:rect l="l" t="t" r="r" b="b"/>
            <a:pathLst>
              <a:path w="3153407" h="421481">
                <a:moveTo>
                  <a:pt x="2911932" y="196287"/>
                </a:moveTo>
                <a:cubicBezTo>
                  <a:pt x="2876171" y="207449"/>
                  <a:pt x="2849502" y="218000"/>
                  <a:pt x="2831924" y="227939"/>
                </a:cubicBezTo>
                <a:cubicBezTo>
                  <a:pt x="2814347" y="237878"/>
                  <a:pt x="2802814" y="247205"/>
                  <a:pt x="2797327" y="255921"/>
                </a:cubicBezTo>
                <a:cubicBezTo>
                  <a:pt x="2791839" y="264637"/>
                  <a:pt x="2789349" y="272741"/>
                  <a:pt x="2789857" y="280233"/>
                </a:cubicBezTo>
                <a:cubicBezTo>
                  <a:pt x="2790009" y="281704"/>
                  <a:pt x="2790734" y="283691"/>
                  <a:pt x="2792030" y="286194"/>
                </a:cubicBezTo>
                <a:cubicBezTo>
                  <a:pt x="2793327" y="288696"/>
                  <a:pt x="2795652" y="289768"/>
                  <a:pt x="2799007" y="289408"/>
                </a:cubicBezTo>
                <a:cubicBezTo>
                  <a:pt x="2801617" y="289391"/>
                  <a:pt x="2806107" y="287947"/>
                  <a:pt x="2812476" y="285075"/>
                </a:cubicBezTo>
                <a:cubicBezTo>
                  <a:pt x="2818844" y="282204"/>
                  <a:pt x="2829733" y="274338"/>
                  <a:pt x="2845141" y="261477"/>
                </a:cubicBezTo>
                <a:cubicBezTo>
                  <a:pt x="2860549" y="248615"/>
                  <a:pt x="2883117" y="227191"/>
                  <a:pt x="2912845" y="197205"/>
                </a:cubicBezTo>
                <a:close/>
                <a:moveTo>
                  <a:pt x="3059281" y="191967"/>
                </a:moveTo>
                <a:lnTo>
                  <a:pt x="2994340" y="252849"/>
                </a:lnTo>
                <a:lnTo>
                  <a:pt x="2994637" y="254224"/>
                </a:lnTo>
                <a:lnTo>
                  <a:pt x="3014361" y="263061"/>
                </a:lnTo>
                <a:cubicBezTo>
                  <a:pt x="3019962" y="268529"/>
                  <a:pt x="3024877" y="274396"/>
                  <a:pt x="3029106" y="280664"/>
                </a:cubicBezTo>
                <a:cubicBezTo>
                  <a:pt x="3042527" y="272786"/>
                  <a:pt x="3051804" y="265452"/>
                  <a:pt x="3056938" y="258661"/>
                </a:cubicBezTo>
                <a:cubicBezTo>
                  <a:pt x="3062072" y="251870"/>
                  <a:pt x="3064834" y="242135"/>
                  <a:pt x="3065225" y="229457"/>
                </a:cubicBezTo>
                <a:cubicBezTo>
                  <a:pt x="3063929" y="219932"/>
                  <a:pt x="3061948" y="207435"/>
                  <a:pt x="3059281" y="191967"/>
                </a:cubicBezTo>
                <a:close/>
                <a:moveTo>
                  <a:pt x="2221081" y="191967"/>
                </a:moveTo>
                <a:lnTo>
                  <a:pt x="2155244" y="253689"/>
                </a:lnTo>
                <a:cubicBezTo>
                  <a:pt x="2163588" y="254470"/>
                  <a:pt x="2170561" y="257594"/>
                  <a:pt x="2176161" y="263061"/>
                </a:cubicBezTo>
                <a:cubicBezTo>
                  <a:pt x="2181762" y="268529"/>
                  <a:pt x="2186677" y="274396"/>
                  <a:pt x="2190906" y="280664"/>
                </a:cubicBezTo>
                <a:cubicBezTo>
                  <a:pt x="2204327" y="272786"/>
                  <a:pt x="2213604" y="265452"/>
                  <a:pt x="2218738" y="258661"/>
                </a:cubicBezTo>
                <a:cubicBezTo>
                  <a:pt x="2223872" y="251870"/>
                  <a:pt x="2226634" y="242135"/>
                  <a:pt x="2227025" y="229457"/>
                </a:cubicBezTo>
                <a:cubicBezTo>
                  <a:pt x="2225729" y="219932"/>
                  <a:pt x="2223748" y="207435"/>
                  <a:pt x="2221081" y="191967"/>
                </a:cubicBezTo>
                <a:close/>
                <a:moveTo>
                  <a:pt x="611199" y="175965"/>
                </a:moveTo>
                <a:cubicBezTo>
                  <a:pt x="599388" y="179099"/>
                  <a:pt x="587777" y="185752"/>
                  <a:pt x="576367" y="195924"/>
                </a:cubicBezTo>
                <a:cubicBezTo>
                  <a:pt x="564956" y="206095"/>
                  <a:pt x="555976" y="218816"/>
                  <a:pt x="549427" y="234086"/>
                </a:cubicBezTo>
                <a:cubicBezTo>
                  <a:pt x="562943" y="229258"/>
                  <a:pt x="574755" y="223218"/>
                  <a:pt x="584863" y="215966"/>
                </a:cubicBezTo>
                <a:cubicBezTo>
                  <a:pt x="594972" y="208714"/>
                  <a:pt x="602819" y="201789"/>
                  <a:pt x="608403" y="195191"/>
                </a:cubicBezTo>
                <a:cubicBezTo>
                  <a:pt x="613987" y="188594"/>
                  <a:pt x="616749" y="183862"/>
                  <a:pt x="616690" y="180996"/>
                </a:cubicBezTo>
                <a:cubicBezTo>
                  <a:pt x="616662" y="179329"/>
                  <a:pt x="616147" y="177976"/>
                  <a:pt x="615146" y="176938"/>
                </a:cubicBezTo>
                <a:cubicBezTo>
                  <a:pt x="614145" y="175899"/>
                  <a:pt x="612829" y="175575"/>
                  <a:pt x="611199" y="175965"/>
                </a:cubicBezTo>
                <a:close/>
                <a:moveTo>
                  <a:pt x="2152536" y="101041"/>
                </a:moveTo>
                <a:cubicBezTo>
                  <a:pt x="2156761" y="101117"/>
                  <a:pt x="2160300" y="102451"/>
                  <a:pt x="2163155" y="105042"/>
                </a:cubicBezTo>
                <a:cubicBezTo>
                  <a:pt x="2166009" y="107632"/>
                  <a:pt x="2167494" y="111023"/>
                  <a:pt x="2167608" y="115214"/>
                </a:cubicBezTo>
                <a:cubicBezTo>
                  <a:pt x="2167313" y="124911"/>
                  <a:pt x="2163678" y="133979"/>
                  <a:pt x="2156703" y="142418"/>
                </a:cubicBezTo>
                <a:cubicBezTo>
                  <a:pt x="2149729" y="150857"/>
                  <a:pt x="2141184" y="155353"/>
                  <a:pt x="2131070" y="155905"/>
                </a:cubicBezTo>
                <a:cubicBezTo>
                  <a:pt x="2125513" y="155772"/>
                  <a:pt x="2121098" y="153867"/>
                  <a:pt x="2117825" y="150190"/>
                </a:cubicBezTo>
                <a:cubicBezTo>
                  <a:pt x="2114552" y="146514"/>
                  <a:pt x="2112877" y="141865"/>
                  <a:pt x="2112801" y="136246"/>
                </a:cubicBezTo>
                <a:cubicBezTo>
                  <a:pt x="2113343" y="126578"/>
                  <a:pt x="2117739" y="118367"/>
                  <a:pt x="2125989" y="111614"/>
                </a:cubicBezTo>
                <a:cubicBezTo>
                  <a:pt x="2134239" y="104861"/>
                  <a:pt x="2143087" y="101336"/>
                  <a:pt x="2152536" y="101041"/>
                </a:cubicBezTo>
                <a:close/>
                <a:moveTo>
                  <a:pt x="1849549" y="24232"/>
                </a:moveTo>
                <a:cubicBezTo>
                  <a:pt x="1853569" y="24174"/>
                  <a:pt x="1857760" y="25088"/>
                  <a:pt x="1862122" y="26973"/>
                </a:cubicBezTo>
                <a:cubicBezTo>
                  <a:pt x="1866484" y="28859"/>
                  <a:pt x="1868847" y="32058"/>
                  <a:pt x="1869209" y="36572"/>
                </a:cubicBezTo>
                <a:cubicBezTo>
                  <a:pt x="1868528" y="44973"/>
                  <a:pt x="1860804" y="58970"/>
                  <a:pt x="1846039" y="78562"/>
                </a:cubicBezTo>
                <a:cubicBezTo>
                  <a:pt x="1831273" y="98155"/>
                  <a:pt x="1813549" y="119566"/>
                  <a:pt x="1792868" y="142795"/>
                </a:cubicBezTo>
                <a:cubicBezTo>
                  <a:pt x="1772187" y="166023"/>
                  <a:pt x="1752632" y="187291"/>
                  <a:pt x="1734205" y="206598"/>
                </a:cubicBezTo>
                <a:cubicBezTo>
                  <a:pt x="1715778" y="225905"/>
                  <a:pt x="1702562" y="239473"/>
                  <a:pt x="1694558" y="247303"/>
                </a:cubicBezTo>
                <a:lnTo>
                  <a:pt x="1694558" y="265130"/>
                </a:lnTo>
                <a:cubicBezTo>
                  <a:pt x="1700474" y="260339"/>
                  <a:pt x="1709260" y="253094"/>
                  <a:pt x="1720914" y="243396"/>
                </a:cubicBezTo>
                <a:cubicBezTo>
                  <a:pt x="1732569" y="233698"/>
                  <a:pt x="1745237" y="223553"/>
                  <a:pt x="1758918" y="212962"/>
                </a:cubicBezTo>
                <a:cubicBezTo>
                  <a:pt x="1772599" y="202371"/>
                  <a:pt x="1785437" y="193340"/>
                  <a:pt x="1797432" y="185871"/>
                </a:cubicBezTo>
                <a:cubicBezTo>
                  <a:pt x="1809426" y="178401"/>
                  <a:pt x="1818722" y="174499"/>
                  <a:pt x="1825317" y="174164"/>
                </a:cubicBezTo>
                <a:cubicBezTo>
                  <a:pt x="1831032" y="174421"/>
                  <a:pt x="1836062" y="176764"/>
                  <a:pt x="1840405" y="181192"/>
                </a:cubicBezTo>
                <a:cubicBezTo>
                  <a:pt x="1844748" y="185621"/>
                  <a:pt x="1847034" y="190592"/>
                  <a:pt x="1847263" y="196106"/>
                </a:cubicBezTo>
                <a:cubicBezTo>
                  <a:pt x="1846615" y="200972"/>
                  <a:pt x="1843339" y="207124"/>
                  <a:pt x="1837433" y="214562"/>
                </a:cubicBezTo>
                <a:cubicBezTo>
                  <a:pt x="1831528" y="221999"/>
                  <a:pt x="1826879" y="227580"/>
                  <a:pt x="1823489" y="231304"/>
                </a:cubicBezTo>
                <a:cubicBezTo>
                  <a:pt x="1809964" y="247693"/>
                  <a:pt x="1801925" y="258112"/>
                  <a:pt x="1799372" y="262559"/>
                </a:cubicBezTo>
                <a:cubicBezTo>
                  <a:pt x="1796819" y="267006"/>
                  <a:pt x="1795866" y="269997"/>
                  <a:pt x="1796514" y="271530"/>
                </a:cubicBezTo>
                <a:cubicBezTo>
                  <a:pt x="1796590" y="274530"/>
                  <a:pt x="1797581" y="276872"/>
                  <a:pt x="1799486" y="278558"/>
                </a:cubicBezTo>
                <a:cubicBezTo>
                  <a:pt x="1801391" y="280244"/>
                  <a:pt x="1803753" y="281101"/>
                  <a:pt x="1806572" y="281129"/>
                </a:cubicBezTo>
                <a:cubicBezTo>
                  <a:pt x="1811838" y="280878"/>
                  <a:pt x="1818425" y="278638"/>
                  <a:pt x="1826333" y="274408"/>
                </a:cubicBezTo>
                <a:lnTo>
                  <a:pt x="1841606" y="265189"/>
                </a:lnTo>
                <a:lnTo>
                  <a:pt x="1841148" y="260147"/>
                </a:lnTo>
                <a:cubicBezTo>
                  <a:pt x="1847063" y="255327"/>
                  <a:pt x="1852492" y="250107"/>
                  <a:pt x="1857436" y="244488"/>
                </a:cubicBezTo>
                <a:cubicBezTo>
                  <a:pt x="1862379" y="238868"/>
                  <a:pt x="1867008" y="232962"/>
                  <a:pt x="1871323" y="226771"/>
                </a:cubicBezTo>
                <a:cubicBezTo>
                  <a:pt x="1866608" y="226381"/>
                  <a:pt x="1863351" y="225104"/>
                  <a:pt x="1861550" y="222942"/>
                </a:cubicBezTo>
                <a:cubicBezTo>
                  <a:pt x="1859750" y="220780"/>
                  <a:pt x="1858893" y="217332"/>
                  <a:pt x="1858979" y="212598"/>
                </a:cubicBezTo>
                <a:cubicBezTo>
                  <a:pt x="1859487" y="201422"/>
                  <a:pt x="1863652" y="190856"/>
                  <a:pt x="1871475" y="180899"/>
                </a:cubicBezTo>
                <a:cubicBezTo>
                  <a:pt x="1879297" y="170942"/>
                  <a:pt x="1887728" y="162814"/>
                  <a:pt x="1896769" y="156515"/>
                </a:cubicBezTo>
                <a:cubicBezTo>
                  <a:pt x="1905809" y="150216"/>
                  <a:pt x="1912410" y="146964"/>
                  <a:pt x="1916571" y="146761"/>
                </a:cubicBezTo>
                <a:cubicBezTo>
                  <a:pt x="1918911" y="146828"/>
                  <a:pt x="1920852" y="147609"/>
                  <a:pt x="1922393" y="149104"/>
                </a:cubicBezTo>
                <a:cubicBezTo>
                  <a:pt x="1923934" y="150600"/>
                  <a:pt x="1924733" y="152410"/>
                  <a:pt x="1924790" y="154534"/>
                </a:cubicBezTo>
                <a:cubicBezTo>
                  <a:pt x="1924771" y="156810"/>
                  <a:pt x="1924467" y="159001"/>
                  <a:pt x="1923877" y="161106"/>
                </a:cubicBezTo>
                <a:cubicBezTo>
                  <a:pt x="1923287" y="163211"/>
                  <a:pt x="1922526" y="165287"/>
                  <a:pt x="1921594" y="167335"/>
                </a:cubicBezTo>
                <a:cubicBezTo>
                  <a:pt x="1943122" y="164144"/>
                  <a:pt x="1960028" y="161725"/>
                  <a:pt x="1972312" y="160077"/>
                </a:cubicBezTo>
                <a:cubicBezTo>
                  <a:pt x="1984595" y="158429"/>
                  <a:pt x="1991909" y="158867"/>
                  <a:pt x="1994253" y="161392"/>
                </a:cubicBezTo>
                <a:cubicBezTo>
                  <a:pt x="1997653" y="165687"/>
                  <a:pt x="2000225" y="169783"/>
                  <a:pt x="2001968" y="173679"/>
                </a:cubicBezTo>
                <a:cubicBezTo>
                  <a:pt x="2003711" y="177575"/>
                  <a:pt x="2004797" y="181556"/>
                  <a:pt x="2005226" y="185623"/>
                </a:cubicBezTo>
                <a:cubicBezTo>
                  <a:pt x="2005083" y="192519"/>
                  <a:pt x="2003197" y="198158"/>
                  <a:pt x="1999568" y="202540"/>
                </a:cubicBezTo>
                <a:cubicBezTo>
                  <a:pt x="1995939" y="206921"/>
                  <a:pt x="1991424" y="211188"/>
                  <a:pt x="1986023" y="215341"/>
                </a:cubicBezTo>
                <a:cubicBezTo>
                  <a:pt x="1978737" y="221371"/>
                  <a:pt x="1971136" y="229200"/>
                  <a:pt x="1963220" y="238830"/>
                </a:cubicBezTo>
                <a:cubicBezTo>
                  <a:pt x="1955305" y="248460"/>
                  <a:pt x="1951019" y="258004"/>
                  <a:pt x="1950362" y="267462"/>
                </a:cubicBezTo>
                <a:cubicBezTo>
                  <a:pt x="1950523" y="271196"/>
                  <a:pt x="1952028" y="274244"/>
                  <a:pt x="1954876" y="276606"/>
                </a:cubicBezTo>
                <a:cubicBezTo>
                  <a:pt x="1957724" y="278968"/>
                  <a:pt x="1960944" y="280187"/>
                  <a:pt x="1964535" y="280264"/>
                </a:cubicBezTo>
                <a:cubicBezTo>
                  <a:pt x="1971229" y="279967"/>
                  <a:pt x="1978516" y="277258"/>
                  <a:pt x="1986396" y="272136"/>
                </a:cubicBezTo>
                <a:cubicBezTo>
                  <a:pt x="1994275" y="267013"/>
                  <a:pt x="2001901" y="261256"/>
                  <a:pt x="2009273" y="254864"/>
                </a:cubicBezTo>
                <a:cubicBezTo>
                  <a:pt x="2016644" y="248471"/>
                  <a:pt x="2022915" y="243222"/>
                  <a:pt x="2028085" y="239116"/>
                </a:cubicBezTo>
                <a:lnTo>
                  <a:pt x="2029819" y="248260"/>
                </a:lnTo>
                <a:lnTo>
                  <a:pt x="2037644" y="221877"/>
                </a:lnTo>
                <a:cubicBezTo>
                  <a:pt x="2047659" y="205226"/>
                  <a:pt x="2059198" y="191674"/>
                  <a:pt x="2072260" y="181221"/>
                </a:cubicBezTo>
                <a:cubicBezTo>
                  <a:pt x="2085321" y="170767"/>
                  <a:pt x="2096690" y="165377"/>
                  <a:pt x="2106366" y="165049"/>
                </a:cubicBezTo>
                <a:cubicBezTo>
                  <a:pt x="2110603" y="164954"/>
                  <a:pt x="2114926" y="165830"/>
                  <a:pt x="2119335" y="167678"/>
                </a:cubicBezTo>
                <a:cubicBezTo>
                  <a:pt x="2123743" y="169526"/>
                  <a:pt x="2126123" y="172917"/>
                  <a:pt x="2126475" y="177851"/>
                </a:cubicBezTo>
                <a:cubicBezTo>
                  <a:pt x="2126035" y="185750"/>
                  <a:pt x="2121888" y="194793"/>
                  <a:pt x="2114034" y="204978"/>
                </a:cubicBezTo>
                <a:cubicBezTo>
                  <a:pt x="2106180" y="215163"/>
                  <a:pt x="2097260" y="224815"/>
                  <a:pt x="2087273" y="233934"/>
                </a:cubicBezTo>
                <a:cubicBezTo>
                  <a:pt x="2077287" y="243053"/>
                  <a:pt x="2068874" y="249961"/>
                  <a:pt x="2062036" y="254660"/>
                </a:cubicBezTo>
                <a:cubicBezTo>
                  <a:pt x="2060131" y="264062"/>
                  <a:pt x="2061084" y="271205"/>
                  <a:pt x="2064892" y="276092"/>
                </a:cubicBezTo>
                <a:cubicBezTo>
                  <a:pt x="2068701" y="280978"/>
                  <a:pt x="2075822" y="283435"/>
                  <a:pt x="2086258" y="283464"/>
                </a:cubicBezTo>
                <a:cubicBezTo>
                  <a:pt x="2092366" y="283097"/>
                  <a:pt x="2098366" y="281766"/>
                  <a:pt x="2104260" y="279471"/>
                </a:cubicBezTo>
                <a:lnTo>
                  <a:pt x="2110966" y="275693"/>
                </a:lnTo>
                <a:lnTo>
                  <a:pt x="2110439" y="274263"/>
                </a:lnTo>
                <a:cubicBezTo>
                  <a:pt x="2110667" y="271224"/>
                  <a:pt x="2112039" y="268272"/>
                  <a:pt x="2114553" y="265405"/>
                </a:cubicBezTo>
                <a:cubicBezTo>
                  <a:pt x="2117068" y="262538"/>
                  <a:pt x="2119354" y="260156"/>
                  <a:pt x="2121411" y="258261"/>
                </a:cubicBezTo>
                <a:lnTo>
                  <a:pt x="2220624" y="167278"/>
                </a:lnTo>
                <a:cubicBezTo>
                  <a:pt x="2221081" y="159439"/>
                  <a:pt x="2223480" y="152600"/>
                  <a:pt x="2227820" y="146761"/>
                </a:cubicBezTo>
                <a:cubicBezTo>
                  <a:pt x="2232161" y="140922"/>
                  <a:pt x="2238440" y="137855"/>
                  <a:pt x="2246660" y="137560"/>
                </a:cubicBezTo>
                <a:cubicBezTo>
                  <a:pt x="2253310" y="137465"/>
                  <a:pt x="2257819" y="138684"/>
                  <a:pt x="2260188" y="141218"/>
                </a:cubicBezTo>
                <a:cubicBezTo>
                  <a:pt x="2262557" y="143751"/>
                  <a:pt x="2263984" y="148171"/>
                  <a:pt x="2264469" y="154476"/>
                </a:cubicBezTo>
                <a:cubicBezTo>
                  <a:pt x="2265629" y="163030"/>
                  <a:pt x="2267304" y="171526"/>
                  <a:pt x="2269492" y="179965"/>
                </a:cubicBezTo>
                <a:cubicBezTo>
                  <a:pt x="2271680" y="188405"/>
                  <a:pt x="2272898" y="197587"/>
                  <a:pt x="2273145" y="207512"/>
                </a:cubicBezTo>
                <a:cubicBezTo>
                  <a:pt x="2272498" y="226266"/>
                  <a:pt x="2266257" y="242592"/>
                  <a:pt x="2254421" y="256489"/>
                </a:cubicBezTo>
                <a:cubicBezTo>
                  <a:pt x="2242585" y="270386"/>
                  <a:pt x="2229033" y="281797"/>
                  <a:pt x="2213766" y="290722"/>
                </a:cubicBezTo>
                <a:cubicBezTo>
                  <a:pt x="2228053" y="292913"/>
                  <a:pt x="2240482" y="291389"/>
                  <a:pt x="2251055" y="286150"/>
                </a:cubicBezTo>
                <a:cubicBezTo>
                  <a:pt x="2261627" y="280911"/>
                  <a:pt x="2272343" y="273901"/>
                  <a:pt x="2283203" y="265119"/>
                </a:cubicBezTo>
                <a:lnTo>
                  <a:pt x="2288497" y="261060"/>
                </a:lnTo>
                <a:lnTo>
                  <a:pt x="2288366" y="260604"/>
                </a:lnTo>
                <a:cubicBezTo>
                  <a:pt x="2302198" y="250155"/>
                  <a:pt x="2315088" y="238935"/>
                  <a:pt x="2327034" y="226943"/>
                </a:cubicBezTo>
                <a:cubicBezTo>
                  <a:pt x="2338980" y="214951"/>
                  <a:pt x="2349248" y="201787"/>
                  <a:pt x="2357839" y="187452"/>
                </a:cubicBezTo>
                <a:cubicBezTo>
                  <a:pt x="2348974" y="187407"/>
                  <a:pt x="2342886" y="187294"/>
                  <a:pt x="2339573" y="187113"/>
                </a:cubicBezTo>
                <a:cubicBezTo>
                  <a:pt x="2336261" y="186933"/>
                  <a:pt x="2333152" y="186955"/>
                  <a:pt x="2330246" y="187181"/>
                </a:cubicBezTo>
                <a:cubicBezTo>
                  <a:pt x="2327340" y="187407"/>
                  <a:pt x="2322064" y="188107"/>
                  <a:pt x="2314418" y="189281"/>
                </a:cubicBezTo>
                <a:lnTo>
                  <a:pt x="2319446" y="181051"/>
                </a:lnTo>
                <a:cubicBezTo>
                  <a:pt x="2327264" y="167809"/>
                  <a:pt x="2333973" y="157717"/>
                  <a:pt x="2339573" y="150774"/>
                </a:cubicBezTo>
                <a:cubicBezTo>
                  <a:pt x="2345174" y="143832"/>
                  <a:pt x="2352120" y="139023"/>
                  <a:pt x="2360412" y="136347"/>
                </a:cubicBezTo>
                <a:cubicBezTo>
                  <a:pt x="2368704" y="133672"/>
                  <a:pt x="2380796" y="132114"/>
                  <a:pt x="2396689" y="131674"/>
                </a:cubicBezTo>
                <a:cubicBezTo>
                  <a:pt x="2403126" y="121796"/>
                  <a:pt x="2409906" y="112747"/>
                  <a:pt x="2417028" y="104527"/>
                </a:cubicBezTo>
                <a:cubicBezTo>
                  <a:pt x="2424151" y="96307"/>
                  <a:pt x="2434130" y="91945"/>
                  <a:pt x="2446966" y="91440"/>
                </a:cubicBezTo>
                <a:cubicBezTo>
                  <a:pt x="2450175" y="91345"/>
                  <a:pt x="2453355" y="91878"/>
                  <a:pt x="2456507" y="93040"/>
                </a:cubicBezTo>
                <a:cubicBezTo>
                  <a:pt x="2459659" y="94202"/>
                  <a:pt x="2461354" y="96564"/>
                  <a:pt x="2461592" y="100127"/>
                </a:cubicBezTo>
                <a:cubicBezTo>
                  <a:pt x="2461135" y="104565"/>
                  <a:pt x="2458735" y="109747"/>
                  <a:pt x="2454393" y="115672"/>
                </a:cubicBezTo>
                <a:cubicBezTo>
                  <a:pt x="2450051" y="121596"/>
                  <a:pt x="2446509" y="126321"/>
                  <a:pt x="2443766" y="129845"/>
                </a:cubicBezTo>
                <a:lnTo>
                  <a:pt x="2472103" y="132131"/>
                </a:lnTo>
                <a:cubicBezTo>
                  <a:pt x="2465338" y="146569"/>
                  <a:pt x="2459361" y="158180"/>
                  <a:pt x="2454171" y="166963"/>
                </a:cubicBezTo>
                <a:cubicBezTo>
                  <a:pt x="2448980" y="175745"/>
                  <a:pt x="2442190" y="181937"/>
                  <a:pt x="2433800" y="185539"/>
                </a:cubicBezTo>
                <a:cubicBezTo>
                  <a:pt x="2425409" y="189140"/>
                  <a:pt x="2413031" y="190387"/>
                  <a:pt x="2396665" y="189281"/>
                </a:cubicBezTo>
                <a:cubicBezTo>
                  <a:pt x="2388131" y="199911"/>
                  <a:pt x="2379253" y="213169"/>
                  <a:pt x="2370033" y="229057"/>
                </a:cubicBezTo>
                <a:cubicBezTo>
                  <a:pt x="2360813" y="244945"/>
                  <a:pt x="2355822" y="260033"/>
                  <a:pt x="2355060" y="274320"/>
                </a:cubicBezTo>
                <a:cubicBezTo>
                  <a:pt x="2354974" y="279387"/>
                  <a:pt x="2355946" y="283312"/>
                  <a:pt x="2357974" y="286093"/>
                </a:cubicBezTo>
                <a:cubicBezTo>
                  <a:pt x="2360003" y="288874"/>
                  <a:pt x="2363604" y="290284"/>
                  <a:pt x="2368776" y="290322"/>
                </a:cubicBezTo>
                <a:cubicBezTo>
                  <a:pt x="2375481" y="290455"/>
                  <a:pt x="2384473" y="286760"/>
                  <a:pt x="2395751" y="279235"/>
                </a:cubicBezTo>
                <a:cubicBezTo>
                  <a:pt x="2407028" y="271710"/>
                  <a:pt x="2424249" y="259556"/>
                  <a:pt x="2447414" y="242773"/>
                </a:cubicBezTo>
                <a:lnTo>
                  <a:pt x="2448102" y="248829"/>
                </a:lnTo>
                <a:lnTo>
                  <a:pt x="2455720" y="222905"/>
                </a:lnTo>
                <a:cubicBezTo>
                  <a:pt x="2464400" y="206829"/>
                  <a:pt x="2474579" y="193444"/>
                  <a:pt x="2486257" y="182752"/>
                </a:cubicBezTo>
                <a:cubicBezTo>
                  <a:pt x="2497935" y="172059"/>
                  <a:pt x="2508558" y="167071"/>
                  <a:pt x="2518128" y="167787"/>
                </a:cubicBezTo>
                <a:cubicBezTo>
                  <a:pt x="2521986" y="168025"/>
                  <a:pt x="2526272" y="168692"/>
                  <a:pt x="2530986" y="169787"/>
                </a:cubicBezTo>
                <a:cubicBezTo>
                  <a:pt x="2535701" y="170882"/>
                  <a:pt x="2538273" y="173719"/>
                  <a:pt x="2538702" y="178299"/>
                </a:cubicBezTo>
                <a:cubicBezTo>
                  <a:pt x="2538283" y="183118"/>
                  <a:pt x="2535920" y="188336"/>
                  <a:pt x="2531615" y="193954"/>
                </a:cubicBezTo>
                <a:cubicBezTo>
                  <a:pt x="2527310" y="199572"/>
                  <a:pt x="2523576" y="204104"/>
                  <a:pt x="2520414" y="207551"/>
                </a:cubicBezTo>
                <a:cubicBezTo>
                  <a:pt x="2516194" y="212283"/>
                  <a:pt x="2511832" y="216873"/>
                  <a:pt x="2507327" y="221320"/>
                </a:cubicBezTo>
                <a:cubicBezTo>
                  <a:pt x="2502821" y="225766"/>
                  <a:pt x="2498802" y="230470"/>
                  <a:pt x="2495268" y="235431"/>
                </a:cubicBezTo>
                <a:cubicBezTo>
                  <a:pt x="2492515" y="238821"/>
                  <a:pt x="2489676" y="242439"/>
                  <a:pt x="2486753" y="246286"/>
                </a:cubicBezTo>
                <a:cubicBezTo>
                  <a:pt x="2483828" y="250133"/>
                  <a:pt x="2482247" y="254437"/>
                  <a:pt x="2482009" y="259198"/>
                </a:cubicBezTo>
                <a:cubicBezTo>
                  <a:pt x="2482028" y="259769"/>
                  <a:pt x="2482333" y="260569"/>
                  <a:pt x="2482923" y="261598"/>
                </a:cubicBezTo>
                <a:cubicBezTo>
                  <a:pt x="2483514" y="262626"/>
                  <a:pt x="2484276" y="263197"/>
                  <a:pt x="2485209" y="263311"/>
                </a:cubicBezTo>
                <a:cubicBezTo>
                  <a:pt x="2486505" y="263092"/>
                  <a:pt x="2488143" y="262045"/>
                  <a:pt x="2490124" y="260169"/>
                </a:cubicBezTo>
                <a:cubicBezTo>
                  <a:pt x="2492105" y="258293"/>
                  <a:pt x="2493515" y="256903"/>
                  <a:pt x="2494354" y="255999"/>
                </a:cubicBezTo>
                <a:cubicBezTo>
                  <a:pt x="2500242" y="249808"/>
                  <a:pt x="2508953" y="241079"/>
                  <a:pt x="2520485" y="229811"/>
                </a:cubicBezTo>
                <a:cubicBezTo>
                  <a:pt x="2532018" y="218543"/>
                  <a:pt x="2544643" y="206914"/>
                  <a:pt x="2558362" y="194925"/>
                </a:cubicBezTo>
                <a:cubicBezTo>
                  <a:pt x="2572080" y="182935"/>
                  <a:pt x="2585162" y="172764"/>
                  <a:pt x="2597609" y="164409"/>
                </a:cubicBezTo>
                <a:cubicBezTo>
                  <a:pt x="2610056" y="156055"/>
                  <a:pt x="2620138" y="151696"/>
                  <a:pt x="2627856" y="151333"/>
                </a:cubicBezTo>
                <a:cubicBezTo>
                  <a:pt x="2634037" y="151467"/>
                  <a:pt x="2638705" y="153485"/>
                  <a:pt x="2641858" y="157389"/>
                </a:cubicBezTo>
                <a:cubicBezTo>
                  <a:pt x="2645010" y="161293"/>
                  <a:pt x="2646591" y="166283"/>
                  <a:pt x="2646601" y="172358"/>
                </a:cubicBezTo>
                <a:cubicBezTo>
                  <a:pt x="2646262" y="179284"/>
                  <a:pt x="2643333" y="187421"/>
                  <a:pt x="2637813" y="196768"/>
                </a:cubicBezTo>
                <a:cubicBezTo>
                  <a:pt x="2632292" y="206115"/>
                  <a:pt x="2626213" y="215335"/>
                  <a:pt x="2619575" y="224428"/>
                </a:cubicBezTo>
                <a:cubicBezTo>
                  <a:pt x="2612938" y="233521"/>
                  <a:pt x="2607773" y="241150"/>
                  <a:pt x="2604081" y="247315"/>
                </a:cubicBezTo>
                <a:lnTo>
                  <a:pt x="2604996" y="248229"/>
                </a:lnTo>
                <a:lnTo>
                  <a:pt x="2706494" y="168244"/>
                </a:lnTo>
                <a:cubicBezTo>
                  <a:pt x="2709047" y="166111"/>
                  <a:pt x="2712514" y="163521"/>
                  <a:pt x="2716895" y="160474"/>
                </a:cubicBezTo>
                <a:cubicBezTo>
                  <a:pt x="2721277" y="157427"/>
                  <a:pt x="2724973" y="155752"/>
                  <a:pt x="2727983" y="155447"/>
                </a:cubicBezTo>
                <a:cubicBezTo>
                  <a:pt x="2729897" y="155866"/>
                  <a:pt x="2731783" y="157770"/>
                  <a:pt x="2733640" y="161160"/>
                </a:cubicBezTo>
                <a:cubicBezTo>
                  <a:pt x="2735498" y="164550"/>
                  <a:pt x="2736812" y="166911"/>
                  <a:pt x="2737584" y="168244"/>
                </a:cubicBezTo>
                <a:cubicBezTo>
                  <a:pt x="2739327" y="170806"/>
                  <a:pt x="2741098" y="173681"/>
                  <a:pt x="2742899" y="176871"/>
                </a:cubicBezTo>
                <a:cubicBezTo>
                  <a:pt x="2744699" y="180061"/>
                  <a:pt x="2745670" y="183279"/>
                  <a:pt x="2745813" y="186527"/>
                </a:cubicBezTo>
                <a:cubicBezTo>
                  <a:pt x="2745537" y="190554"/>
                  <a:pt x="2743803" y="194725"/>
                  <a:pt x="2740613" y="199038"/>
                </a:cubicBezTo>
                <a:cubicBezTo>
                  <a:pt x="2737422" y="203352"/>
                  <a:pt x="2734431" y="206951"/>
                  <a:pt x="2731640" y="209836"/>
                </a:cubicBezTo>
                <a:cubicBezTo>
                  <a:pt x="2714447" y="228756"/>
                  <a:pt x="2703570" y="241878"/>
                  <a:pt x="2699008" y="249200"/>
                </a:cubicBezTo>
                <a:cubicBezTo>
                  <a:pt x="2694445" y="256522"/>
                  <a:pt x="2692368" y="262445"/>
                  <a:pt x="2692778" y="266968"/>
                </a:cubicBezTo>
                <a:cubicBezTo>
                  <a:pt x="2692692" y="269929"/>
                  <a:pt x="2693778" y="272691"/>
                  <a:pt x="2696036" y="275252"/>
                </a:cubicBezTo>
                <a:cubicBezTo>
                  <a:pt x="2698293" y="277813"/>
                  <a:pt x="2700865" y="278861"/>
                  <a:pt x="2703751" y="278394"/>
                </a:cubicBezTo>
                <a:cubicBezTo>
                  <a:pt x="2706607" y="277884"/>
                  <a:pt x="2709988" y="276874"/>
                  <a:pt x="2713894" y="275364"/>
                </a:cubicBezTo>
                <a:cubicBezTo>
                  <a:pt x="2717800" y="273855"/>
                  <a:pt x="2724297" y="270339"/>
                  <a:pt x="2733384" y="264818"/>
                </a:cubicBezTo>
                <a:cubicBezTo>
                  <a:pt x="2737928" y="262057"/>
                  <a:pt x="2743636" y="258419"/>
                  <a:pt x="2750508" y="253902"/>
                </a:cubicBezTo>
                <a:lnTo>
                  <a:pt x="2761424" y="246573"/>
                </a:lnTo>
                <a:lnTo>
                  <a:pt x="2774882" y="226171"/>
                </a:lnTo>
                <a:cubicBezTo>
                  <a:pt x="2787083" y="212474"/>
                  <a:pt x="2802454" y="200063"/>
                  <a:pt x="2820996" y="188938"/>
                </a:cubicBezTo>
                <a:cubicBezTo>
                  <a:pt x="2839537" y="177813"/>
                  <a:pt x="2858334" y="168888"/>
                  <a:pt x="2877385" y="162163"/>
                </a:cubicBezTo>
                <a:cubicBezTo>
                  <a:pt x="2896437" y="155438"/>
                  <a:pt x="2912829" y="151828"/>
                  <a:pt x="2926560" y="151333"/>
                </a:cubicBezTo>
                <a:cubicBezTo>
                  <a:pt x="2936999" y="151705"/>
                  <a:pt x="2944581" y="154619"/>
                  <a:pt x="2949305" y="160077"/>
                </a:cubicBezTo>
                <a:cubicBezTo>
                  <a:pt x="2954030" y="165535"/>
                  <a:pt x="2956354" y="169936"/>
                  <a:pt x="2956278" y="173279"/>
                </a:cubicBezTo>
                <a:cubicBezTo>
                  <a:pt x="2955868" y="176070"/>
                  <a:pt x="2953716" y="178489"/>
                  <a:pt x="2949820" y="180537"/>
                </a:cubicBezTo>
                <a:cubicBezTo>
                  <a:pt x="2945924" y="182585"/>
                  <a:pt x="2942743" y="183975"/>
                  <a:pt x="2940276" y="184709"/>
                </a:cubicBezTo>
                <a:cubicBezTo>
                  <a:pt x="2944629" y="186461"/>
                  <a:pt x="2947924" y="188786"/>
                  <a:pt x="2950163" y="191681"/>
                </a:cubicBezTo>
                <a:cubicBezTo>
                  <a:pt x="2952401" y="194577"/>
                  <a:pt x="2953525" y="198501"/>
                  <a:pt x="2953535" y="203454"/>
                </a:cubicBezTo>
                <a:cubicBezTo>
                  <a:pt x="2953043" y="208503"/>
                  <a:pt x="2949606" y="214966"/>
                  <a:pt x="2943222" y="222843"/>
                </a:cubicBezTo>
                <a:cubicBezTo>
                  <a:pt x="2936838" y="230720"/>
                  <a:pt x="2930455" y="238977"/>
                  <a:pt x="2924071" y="247616"/>
                </a:cubicBezTo>
                <a:cubicBezTo>
                  <a:pt x="2917687" y="256255"/>
                  <a:pt x="2914249" y="264242"/>
                  <a:pt x="2913758" y="271577"/>
                </a:cubicBezTo>
                <a:cubicBezTo>
                  <a:pt x="2913892" y="275434"/>
                  <a:pt x="2915339" y="278235"/>
                  <a:pt x="2918101" y="279978"/>
                </a:cubicBezTo>
                <a:cubicBezTo>
                  <a:pt x="2920864" y="281721"/>
                  <a:pt x="2924140" y="282578"/>
                  <a:pt x="2927931" y="282550"/>
                </a:cubicBezTo>
                <a:lnTo>
                  <a:pt x="2948784" y="273950"/>
                </a:lnTo>
                <a:lnTo>
                  <a:pt x="2952753" y="265405"/>
                </a:lnTo>
                <a:cubicBezTo>
                  <a:pt x="2955268" y="262538"/>
                  <a:pt x="2957554" y="260156"/>
                  <a:pt x="2959611" y="258261"/>
                </a:cubicBezTo>
                <a:lnTo>
                  <a:pt x="3058824" y="167278"/>
                </a:lnTo>
                <a:cubicBezTo>
                  <a:pt x="3059281" y="159439"/>
                  <a:pt x="3061680" y="152600"/>
                  <a:pt x="3066020" y="146761"/>
                </a:cubicBezTo>
                <a:cubicBezTo>
                  <a:pt x="3070361" y="140922"/>
                  <a:pt x="3076640" y="137855"/>
                  <a:pt x="3084860" y="137560"/>
                </a:cubicBezTo>
                <a:cubicBezTo>
                  <a:pt x="3091510" y="137465"/>
                  <a:pt x="3096019" y="138684"/>
                  <a:pt x="3098388" y="141218"/>
                </a:cubicBezTo>
                <a:cubicBezTo>
                  <a:pt x="3100757" y="143751"/>
                  <a:pt x="3102184" y="148171"/>
                  <a:pt x="3102669" y="154476"/>
                </a:cubicBezTo>
                <a:cubicBezTo>
                  <a:pt x="3103829" y="163030"/>
                  <a:pt x="3105504" y="171526"/>
                  <a:pt x="3107692" y="179965"/>
                </a:cubicBezTo>
                <a:cubicBezTo>
                  <a:pt x="3109880" y="188405"/>
                  <a:pt x="3111097" y="197587"/>
                  <a:pt x="3111345" y="207512"/>
                </a:cubicBezTo>
                <a:cubicBezTo>
                  <a:pt x="3110698" y="226266"/>
                  <a:pt x="3104457" y="242592"/>
                  <a:pt x="3092621" y="256489"/>
                </a:cubicBezTo>
                <a:cubicBezTo>
                  <a:pt x="3080785" y="270386"/>
                  <a:pt x="3067233" y="281797"/>
                  <a:pt x="3051966" y="290722"/>
                </a:cubicBezTo>
                <a:cubicBezTo>
                  <a:pt x="3066253" y="292913"/>
                  <a:pt x="3078682" y="291389"/>
                  <a:pt x="3089255" y="286150"/>
                </a:cubicBezTo>
                <a:cubicBezTo>
                  <a:pt x="3099827" y="280911"/>
                  <a:pt x="3110543" y="273901"/>
                  <a:pt x="3121403" y="265119"/>
                </a:cubicBezTo>
                <a:lnTo>
                  <a:pt x="3148835" y="244088"/>
                </a:lnTo>
                <a:lnTo>
                  <a:pt x="3153407" y="261461"/>
                </a:lnTo>
                <a:cubicBezTo>
                  <a:pt x="3143894" y="271110"/>
                  <a:pt x="3132598" y="281225"/>
                  <a:pt x="3119519" y="291806"/>
                </a:cubicBezTo>
                <a:cubicBezTo>
                  <a:pt x="3106439" y="302386"/>
                  <a:pt x="3092878" y="311316"/>
                  <a:pt x="3078836" y="318594"/>
                </a:cubicBezTo>
                <a:cubicBezTo>
                  <a:pt x="3064793" y="325873"/>
                  <a:pt x="3051569" y="329384"/>
                  <a:pt x="3039164" y="329127"/>
                </a:cubicBezTo>
                <a:cubicBezTo>
                  <a:pt x="3023248" y="328441"/>
                  <a:pt x="3008332" y="323755"/>
                  <a:pt x="2994416" y="315068"/>
                </a:cubicBezTo>
                <a:lnTo>
                  <a:pt x="2972508" y="285231"/>
                </a:lnTo>
                <a:lnTo>
                  <a:pt x="2965965" y="291322"/>
                </a:lnTo>
                <a:cubicBezTo>
                  <a:pt x="2952650" y="302345"/>
                  <a:pt x="2939185" y="312123"/>
                  <a:pt x="2925569" y="320657"/>
                </a:cubicBezTo>
                <a:cubicBezTo>
                  <a:pt x="2911953" y="329191"/>
                  <a:pt x="2901167" y="333691"/>
                  <a:pt x="2893212" y="334156"/>
                </a:cubicBezTo>
                <a:cubicBezTo>
                  <a:pt x="2885707" y="333975"/>
                  <a:pt x="2880171" y="331597"/>
                  <a:pt x="2876603" y="327020"/>
                </a:cubicBezTo>
                <a:cubicBezTo>
                  <a:pt x="2873037" y="322444"/>
                  <a:pt x="2871267" y="316754"/>
                  <a:pt x="2871296" y="309951"/>
                </a:cubicBezTo>
                <a:cubicBezTo>
                  <a:pt x="2871629" y="302189"/>
                  <a:pt x="2873702" y="293391"/>
                  <a:pt x="2877517" y="283557"/>
                </a:cubicBezTo>
                <a:cubicBezTo>
                  <a:pt x="2881331" y="273722"/>
                  <a:pt x="2884889" y="265581"/>
                  <a:pt x="2888189" y="259132"/>
                </a:cubicBezTo>
                <a:lnTo>
                  <a:pt x="2887276" y="258215"/>
                </a:lnTo>
                <a:lnTo>
                  <a:pt x="2845217" y="292146"/>
                </a:lnTo>
                <a:cubicBezTo>
                  <a:pt x="2842076" y="294679"/>
                  <a:pt x="2837377" y="298336"/>
                  <a:pt x="2831118" y="303117"/>
                </a:cubicBezTo>
                <a:cubicBezTo>
                  <a:pt x="2824860" y="307898"/>
                  <a:pt x="2818500" y="312299"/>
                  <a:pt x="2812038" y="316319"/>
                </a:cubicBezTo>
                <a:cubicBezTo>
                  <a:pt x="2805576" y="320340"/>
                  <a:pt x="2800470" y="322475"/>
                  <a:pt x="2796720" y="322726"/>
                </a:cubicBezTo>
                <a:cubicBezTo>
                  <a:pt x="2792212" y="322504"/>
                  <a:pt x="2786912" y="319601"/>
                  <a:pt x="2780818" y="314019"/>
                </a:cubicBezTo>
                <a:cubicBezTo>
                  <a:pt x="2774724" y="308437"/>
                  <a:pt x="2769291" y="301508"/>
                  <a:pt x="2764518" y="293234"/>
                </a:cubicBezTo>
                <a:lnTo>
                  <a:pt x="2758385" y="274128"/>
                </a:lnTo>
                <a:lnTo>
                  <a:pt x="2744221" y="285081"/>
                </a:lnTo>
                <a:cubicBezTo>
                  <a:pt x="2729814" y="296137"/>
                  <a:pt x="2715178" y="306255"/>
                  <a:pt x="2700313" y="315432"/>
                </a:cubicBezTo>
                <a:cubicBezTo>
                  <a:pt x="2685449" y="324610"/>
                  <a:pt x="2673488" y="329480"/>
                  <a:pt x="2664432" y="330041"/>
                </a:cubicBezTo>
                <a:cubicBezTo>
                  <a:pt x="2657460" y="329765"/>
                  <a:pt x="2651859" y="327004"/>
                  <a:pt x="2647630" y="321757"/>
                </a:cubicBezTo>
                <a:cubicBezTo>
                  <a:pt x="2643401" y="316511"/>
                  <a:pt x="2641229" y="310436"/>
                  <a:pt x="2641115" y="303532"/>
                </a:cubicBezTo>
                <a:cubicBezTo>
                  <a:pt x="2641810" y="291616"/>
                  <a:pt x="2646020" y="278770"/>
                  <a:pt x="2653745" y="264994"/>
                </a:cubicBezTo>
                <a:cubicBezTo>
                  <a:pt x="2661469" y="251219"/>
                  <a:pt x="2668537" y="239453"/>
                  <a:pt x="2674947" y="229698"/>
                </a:cubicBezTo>
                <a:lnTo>
                  <a:pt x="2674033" y="228781"/>
                </a:lnTo>
                <a:lnTo>
                  <a:pt x="2601338" y="295304"/>
                </a:lnTo>
                <a:cubicBezTo>
                  <a:pt x="2595937" y="300903"/>
                  <a:pt x="2589479" y="306958"/>
                  <a:pt x="2581964" y="313471"/>
                </a:cubicBezTo>
                <a:cubicBezTo>
                  <a:pt x="2574449" y="319984"/>
                  <a:pt x="2566734" y="323526"/>
                  <a:pt x="2558818" y="324098"/>
                </a:cubicBezTo>
                <a:cubicBezTo>
                  <a:pt x="2553208" y="323983"/>
                  <a:pt x="2548541" y="322155"/>
                  <a:pt x="2544817" y="318613"/>
                </a:cubicBezTo>
                <a:cubicBezTo>
                  <a:pt x="2541093" y="315071"/>
                  <a:pt x="2539054" y="310501"/>
                  <a:pt x="2538702" y="304902"/>
                </a:cubicBezTo>
                <a:cubicBezTo>
                  <a:pt x="2538321" y="298613"/>
                  <a:pt x="2541254" y="289366"/>
                  <a:pt x="2547503" y="277161"/>
                </a:cubicBezTo>
                <a:cubicBezTo>
                  <a:pt x="2553751" y="264955"/>
                  <a:pt x="2564229" y="247760"/>
                  <a:pt x="2578935" y="225573"/>
                </a:cubicBezTo>
                <a:cubicBezTo>
                  <a:pt x="2579450" y="225010"/>
                  <a:pt x="2580021" y="224074"/>
                  <a:pt x="2580650" y="222767"/>
                </a:cubicBezTo>
                <a:cubicBezTo>
                  <a:pt x="2581278" y="221459"/>
                  <a:pt x="2581621" y="220408"/>
                  <a:pt x="2581678" y="219616"/>
                </a:cubicBezTo>
                <a:cubicBezTo>
                  <a:pt x="2581660" y="218680"/>
                  <a:pt x="2581355" y="217916"/>
                  <a:pt x="2580764" y="217325"/>
                </a:cubicBezTo>
                <a:cubicBezTo>
                  <a:pt x="2580174" y="216733"/>
                  <a:pt x="2579411" y="216427"/>
                  <a:pt x="2578478" y="216408"/>
                </a:cubicBezTo>
                <a:cubicBezTo>
                  <a:pt x="2575935" y="216799"/>
                  <a:pt x="2572792" y="218766"/>
                  <a:pt x="2569048" y="222308"/>
                </a:cubicBezTo>
                <a:cubicBezTo>
                  <a:pt x="2565305" y="225850"/>
                  <a:pt x="2562505" y="228619"/>
                  <a:pt x="2560647" y="230614"/>
                </a:cubicBezTo>
                <a:cubicBezTo>
                  <a:pt x="2548636" y="243284"/>
                  <a:pt x="2536540" y="256325"/>
                  <a:pt x="2524357" y="269739"/>
                </a:cubicBezTo>
                <a:cubicBezTo>
                  <a:pt x="2512175" y="283153"/>
                  <a:pt x="2500649" y="296538"/>
                  <a:pt x="2489781" y="309895"/>
                </a:cubicBezTo>
                <a:cubicBezTo>
                  <a:pt x="2487276" y="313036"/>
                  <a:pt x="2484401" y="315919"/>
                  <a:pt x="2481156" y="318544"/>
                </a:cubicBezTo>
                <a:cubicBezTo>
                  <a:pt x="2477911" y="321170"/>
                  <a:pt x="2474238" y="322564"/>
                  <a:pt x="2470139" y="322726"/>
                </a:cubicBezTo>
                <a:cubicBezTo>
                  <a:pt x="2462890" y="322389"/>
                  <a:pt x="2457197" y="319092"/>
                  <a:pt x="2453060" y="312836"/>
                </a:cubicBezTo>
                <a:cubicBezTo>
                  <a:pt x="2448923" y="306580"/>
                  <a:pt x="2446004" y="299390"/>
                  <a:pt x="2444301" y="291266"/>
                </a:cubicBezTo>
                <a:cubicBezTo>
                  <a:pt x="2442599" y="283142"/>
                  <a:pt x="2441776" y="276109"/>
                  <a:pt x="2441833" y="270167"/>
                </a:cubicBezTo>
                <a:lnTo>
                  <a:pt x="2441841" y="270139"/>
                </a:lnTo>
                <a:lnTo>
                  <a:pt x="2434498" y="276911"/>
                </a:lnTo>
                <a:cubicBezTo>
                  <a:pt x="2428961" y="281918"/>
                  <a:pt x="2422954" y="287258"/>
                  <a:pt x="2416478" y="292932"/>
                </a:cubicBezTo>
                <a:cubicBezTo>
                  <a:pt x="2403524" y="304279"/>
                  <a:pt x="2389912" y="314255"/>
                  <a:pt x="2375641" y="322859"/>
                </a:cubicBezTo>
                <a:cubicBezTo>
                  <a:pt x="2361369" y="331464"/>
                  <a:pt x="2347659" y="335991"/>
                  <a:pt x="2334510" y="336442"/>
                </a:cubicBezTo>
                <a:cubicBezTo>
                  <a:pt x="2325519" y="336309"/>
                  <a:pt x="2318497" y="333493"/>
                  <a:pt x="2313446" y="327994"/>
                </a:cubicBezTo>
                <a:cubicBezTo>
                  <a:pt x="2308394" y="322496"/>
                  <a:pt x="2305825" y="315113"/>
                  <a:pt x="2305739" y="305848"/>
                </a:cubicBezTo>
                <a:cubicBezTo>
                  <a:pt x="2305863" y="298179"/>
                  <a:pt x="2307100" y="290336"/>
                  <a:pt x="2309450" y="282318"/>
                </a:cubicBezTo>
                <a:cubicBezTo>
                  <a:pt x="2311800" y="274300"/>
                  <a:pt x="2314521" y="266910"/>
                  <a:pt x="2317613" y="260147"/>
                </a:cubicBezTo>
                <a:lnTo>
                  <a:pt x="2316699" y="259232"/>
                </a:lnTo>
                <a:lnTo>
                  <a:pt x="2314984" y="260612"/>
                </a:lnTo>
                <a:lnTo>
                  <a:pt x="2315207" y="261461"/>
                </a:lnTo>
                <a:cubicBezTo>
                  <a:pt x="2305694" y="271110"/>
                  <a:pt x="2294398" y="281225"/>
                  <a:pt x="2281319" y="291806"/>
                </a:cubicBezTo>
                <a:cubicBezTo>
                  <a:pt x="2268239" y="302386"/>
                  <a:pt x="2254678" y="311316"/>
                  <a:pt x="2240636" y="318594"/>
                </a:cubicBezTo>
                <a:cubicBezTo>
                  <a:pt x="2226593" y="325873"/>
                  <a:pt x="2213369" y="329384"/>
                  <a:pt x="2200964" y="329127"/>
                </a:cubicBezTo>
                <a:cubicBezTo>
                  <a:pt x="2185048" y="328441"/>
                  <a:pt x="2170132" y="323755"/>
                  <a:pt x="2156216" y="315068"/>
                </a:cubicBezTo>
                <a:cubicBezTo>
                  <a:pt x="2149258" y="310725"/>
                  <a:pt x="2143450" y="305381"/>
                  <a:pt x="2138792" y="299037"/>
                </a:cubicBezTo>
                <a:lnTo>
                  <a:pt x="2133638" y="288246"/>
                </a:lnTo>
                <a:lnTo>
                  <a:pt x="2130453" y="291693"/>
                </a:lnTo>
                <a:cubicBezTo>
                  <a:pt x="2120007" y="301858"/>
                  <a:pt x="2108773" y="310626"/>
                  <a:pt x="2096752" y="317998"/>
                </a:cubicBezTo>
                <a:cubicBezTo>
                  <a:pt x="2084731" y="325370"/>
                  <a:pt x="2072855" y="329232"/>
                  <a:pt x="2061122" y="329584"/>
                </a:cubicBezTo>
                <a:cubicBezTo>
                  <a:pt x="2052148" y="329345"/>
                  <a:pt x="2044757" y="326373"/>
                  <a:pt x="2038948" y="320671"/>
                </a:cubicBezTo>
                <a:cubicBezTo>
                  <a:pt x="2033139" y="314968"/>
                  <a:pt x="2028828" y="307971"/>
                  <a:pt x="2026016" y="299680"/>
                </a:cubicBezTo>
                <a:cubicBezTo>
                  <a:pt x="2023203" y="291389"/>
                  <a:pt x="2021804" y="283240"/>
                  <a:pt x="2021818" y="275234"/>
                </a:cubicBezTo>
                <a:lnTo>
                  <a:pt x="2025794" y="261830"/>
                </a:lnTo>
                <a:lnTo>
                  <a:pt x="2019951" y="268035"/>
                </a:lnTo>
                <a:cubicBezTo>
                  <a:pt x="2015481" y="272532"/>
                  <a:pt x="2010319" y="277514"/>
                  <a:pt x="2004464" y="282980"/>
                </a:cubicBezTo>
                <a:cubicBezTo>
                  <a:pt x="1992756" y="293913"/>
                  <a:pt x="1980565" y="303754"/>
                  <a:pt x="1967893" y="312503"/>
                </a:cubicBezTo>
                <a:cubicBezTo>
                  <a:pt x="1955221" y="321252"/>
                  <a:pt x="1944354" y="325879"/>
                  <a:pt x="1935293" y="326384"/>
                </a:cubicBezTo>
                <a:cubicBezTo>
                  <a:pt x="1925608" y="326003"/>
                  <a:pt x="1918036" y="322308"/>
                  <a:pt x="1912575" y="315300"/>
                </a:cubicBezTo>
                <a:cubicBezTo>
                  <a:pt x="1907115" y="308292"/>
                  <a:pt x="1904337" y="300255"/>
                  <a:pt x="1904242" y="291191"/>
                </a:cubicBezTo>
                <a:cubicBezTo>
                  <a:pt x="1904850" y="275746"/>
                  <a:pt x="1909569" y="261730"/>
                  <a:pt x="1918397" y="249142"/>
                </a:cubicBezTo>
                <a:cubicBezTo>
                  <a:pt x="1927225" y="236554"/>
                  <a:pt x="1936510" y="224823"/>
                  <a:pt x="1946252" y="213949"/>
                </a:cubicBezTo>
                <a:lnTo>
                  <a:pt x="1945339" y="213034"/>
                </a:lnTo>
                <a:lnTo>
                  <a:pt x="1897841" y="223571"/>
                </a:lnTo>
                <a:cubicBezTo>
                  <a:pt x="1889783" y="235706"/>
                  <a:pt x="1881096" y="245840"/>
                  <a:pt x="1871780" y="253975"/>
                </a:cubicBezTo>
                <a:lnTo>
                  <a:pt x="1869326" y="256215"/>
                </a:lnTo>
                <a:lnTo>
                  <a:pt x="1870580" y="266502"/>
                </a:lnTo>
                <a:cubicBezTo>
                  <a:pt x="1863172" y="272289"/>
                  <a:pt x="1853148" y="279913"/>
                  <a:pt x="1840508" y="289374"/>
                </a:cubicBezTo>
                <a:cubicBezTo>
                  <a:pt x="1827869" y="298836"/>
                  <a:pt x="1815003" y="307408"/>
                  <a:pt x="1801909" y="315091"/>
                </a:cubicBezTo>
                <a:cubicBezTo>
                  <a:pt x="1788816" y="322775"/>
                  <a:pt x="1777884" y="326844"/>
                  <a:pt x="1769114" y="327298"/>
                </a:cubicBezTo>
                <a:cubicBezTo>
                  <a:pt x="1762245" y="327060"/>
                  <a:pt x="1757032" y="324565"/>
                  <a:pt x="1753473" y="319813"/>
                </a:cubicBezTo>
                <a:cubicBezTo>
                  <a:pt x="1749915" y="315061"/>
                  <a:pt x="1748127" y="309480"/>
                  <a:pt x="1748108" y="303071"/>
                </a:cubicBezTo>
                <a:cubicBezTo>
                  <a:pt x="1748395" y="293353"/>
                  <a:pt x="1751321" y="283330"/>
                  <a:pt x="1756886" y="273003"/>
                </a:cubicBezTo>
                <a:cubicBezTo>
                  <a:pt x="1762450" y="262675"/>
                  <a:pt x="1768928" y="252754"/>
                  <a:pt x="1776319" y="243239"/>
                </a:cubicBezTo>
                <a:cubicBezTo>
                  <a:pt x="1783711" y="233725"/>
                  <a:pt x="1790290" y="225327"/>
                  <a:pt x="1796057" y="218047"/>
                </a:cubicBezTo>
                <a:lnTo>
                  <a:pt x="1795144" y="217133"/>
                </a:lnTo>
                <a:cubicBezTo>
                  <a:pt x="1769381" y="235229"/>
                  <a:pt x="1748890" y="251961"/>
                  <a:pt x="1733670" y="267331"/>
                </a:cubicBezTo>
                <a:cubicBezTo>
                  <a:pt x="1718450" y="282701"/>
                  <a:pt x="1706760" y="295100"/>
                  <a:pt x="1698602" y="304527"/>
                </a:cubicBezTo>
                <a:cubicBezTo>
                  <a:pt x="1690443" y="313954"/>
                  <a:pt x="1684075" y="318802"/>
                  <a:pt x="1679496" y="319070"/>
                </a:cubicBezTo>
                <a:cubicBezTo>
                  <a:pt x="1674242" y="318695"/>
                  <a:pt x="1670298" y="315484"/>
                  <a:pt x="1667663" y="309437"/>
                </a:cubicBezTo>
                <a:cubicBezTo>
                  <a:pt x="1665029" y="303390"/>
                  <a:pt x="1663282" y="296759"/>
                  <a:pt x="1662423" y="289544"/>
                </a:cubicBezTo>
                <a:cubicBezTo>
                  <a:pt x="1661564" y="282329"/>
                  <a:pt x="1661169" y="276781"/>
                  <a:pt x="1661240" y="272901"/>
                </a:cubicBezTo>
                <a:cubicBezTo>
                  <a:pt x="1661401" y="257416"/>
                  <a:pt x="1664045" y="243474"/>
                  <a:pt x="1669170" y="231075"/>
                </a:cubicBezTo>
                <a:cubicBezTo>
                  <a:pt x="1674295" y="218676"/>
                  <a:pt x="1680932" y="206105"/>
                  <a:pt x="1689081" y="193363"/>
                </a:cubicBezTo>
                <a:cubicBezTo>
                  <a:pt x="1707772" y="163213"/>
                  <a:pt x="1728487" y="135391"/>
                  <a:pt x="1751226" y="109897"/>
                </a:cubicBezTo>
                <a:cubicBezTo>
                  <a:pt x="1773965" y="84404"/>
                  <a:pt x="1794568" y="63862"/>
                  <a:pt x="1813036" y="48272"/>
                </a:cubicBezTo>
                <a:cubicBezTo>
                  <a:pt x="1831503" y="32682"/>
                  <a:pt x="1843674" y="24669"/>
                  <a:pt x="1849549" y="24232"/>
                </a:cubicBezTo>
                <a:close/>
                <a:moveTo>
                  <a:pt x="1630453" y="4572"/>
                </a:moveTo>
                <a:cubicBezTo>
                  <a:pt x="1644297" y="4581"/>
                  <a:pt x="1655315" y="8214"/>
                  <a:pt x="1663505" y="15472"/>
                </a:cubicBezTo>
                <a:cubicBezTo>
                  <a:pt x="1671696" y="22729"/>
                  <a:pt x="1676205" y="33557"/>
                  <a:pt x="1677032" y="47955"/>
                </a:cubicBezTo>
                <a:cubicBezTo>
                  <a:pt x="1677360" y="63820"/>
                  <a:pt x="1671535" y="81863"/>
                  <a:pt x="1659557" y="102084"/>
                </a:cubicBezTo>
                <a:cubicBezTo>
                  <a:pt x="1647580" y="122304"/>
                  <a:pt x="1632284" y="142146"/>
                  <a:pt x="1613670" y="161607"/>
                </a:cubicBezTo>
                <a:cubicBezTo>
                  <a:pt x="1595056" y="181069"/>
                  <a:pt x="1575960" y="197593"/>
                  <a:pt x="1556379" y="211180"/>
                </a:cubicBezTo>
                <a:cubicBezTo>
                  <a:pt x="1536799" y="224767"/>
                  <a:pt x="1519570" y="232860"/>
                  <a:pt x="1504692" y="235458"/>
                </a:cubicBezTo>
                <a:cubicBezTo>
                  <a:pt x="1497823" y="236258"/>
                  <a:pt x="1491897" y="234658"/>
                  <a:pt x="1486914" y="230657"/>
                </a:cubicBezTo>
                <a:cubicBezTo>
                  <a:pt x="1481931" y="226657"/>
                  <a:pt x="1479321" y="220942"/>
                  <a:pt x="1479082" y="213512"/>
                </a:cubicBezTo>
                <a:cubicBezTo>
                  <a:pt x="1479397" y="206540"/>
                  <a:pt x="1481855" y="199911"/>
                  <a:pt x="1486457" y="193624"/>
                </a:cubicBezTo>
                <a:cubicBezTo>
                  <a:pt x="1491058" y="187338"/>
                  <a:pt x="1495917" y="182080"/>
                  <a:pt x="1501033" y="177851"/>
                </a:cubicBezTo>
                <a:lnTo>
                  <a:pt x="1534874" y="148133"/>
                </a:lnTo>
                <a:cubicBezTo>
                  <a:pt x="1536932" y="145989"/>
                  <a:pt x="1540591" y="142617"/>
                  <a:pt x="1545850" y="138014"/>
                </a:cubicBezTo>
                <a:cubicBezTo>
                  <a:pt x="1551109" y="133412"/>
                  <a:pt x="1555225" y="130839"/>
                  <a:pt x="1558197" y="130296"/>
                </a:cubicBezTo>
                <a:cubicBezTo>
                  <a:pt x="1560532" y="130277"/>
                  <a:pt x="1562151" y="131115"/>
                  <a:pt x="1563056" y="132812"/>
                </a:cubicBezTo>
                <a:cubicBezTo>
                  <a:pt x="1563961" y="134508"/>
                  <a:pt x="1563866" y="137177"/>
                  <a:pt x="1562770" y="140817"/>
                </a:cubicBezTo>
                <a:lnTo>
                  <a:pt x="1563685" y="141732"/>
                </a:lnTo>
                <a:cubicBezTo>
                  <a:pt x="1586141" y="121919"/>
                  <a:pt x="1603881" y="103220"/>
                  <a:pt x="1616905" y="85637"/>
                </a:cubicBezTo>
                <a:cubicBezTo>
                  <a:pt x="1629929" y="68054"/>
                  <a:pt x="1636579" y="55188"/>
                  <a:pt x="1636856" y="47040"/>
                </a:cubicBezTo>
                <a:cubicBezTo>
                  <a:pt x="1636799" y="43142"/>
                  <a:pt x="1635655" y="40417"/>
                  <a:pt x="1633425" y="38864"/>
                </a:cubicBezTo>
                <a:cubicBezTo>
                  <a:pt x="1631196" y="37311"/>
                  <a:pt x="1628223" y="36987"/>
                  <a:pt x="1624508" y="37890"/>
                </a:cubicBezTo>
                <a:cubicBezTo>
                  <a:pt x="1621803" y="37922"/>
                  <a:pt x="1614102" y="40096"/>
                  <a:pt x="1601405" y="44413"/>
                </a:cubicBezTo>
                <a:cubicBezTo>
                  <a:pt x="1588707" y="48730"/>
                  <a:pt x="1570776" y="59578"/>
                  <a:pt x="1547611" y="76957"/>
                </a:cubicBezTo>
                <a:cubicBezTo>
                  <a:pt x="1524447" y="94336"/>
                  <a:pt x="1495811" y="122633"/>
                  <a:pt x="1461705" y="161849"/>
                </a:cubicBezTo>
                <a:cubicBezTo>
                  <a:pt x="1445394" y="181204"/>
                  <a:pt x="1432170" y="202044"/>
                  <a:pt x="1422033" y="224371"/>
                </a:cubicBezTo>
                <a:cubicBezTo>
                  <a:pt x="1411896" y="246698"/>
                  <a:pt x="1406675" y="266852"/>
                  <a:pt x="1406370" y="284836"/>
                </a:cubicBezTo>
                <a:cubicBezTo>
                  <a:pt x="1406332" y="301190"/>
                  <a:pt x="1410295" y="313858"/>
                  <a:pt x="1418260" y="322840"/>
                </a:cubicBezTo>
                <a:cubicBezTo>
                  <a:pt x="1426225" y="331822"/>
                  <a:pt x="1438420" y="336375"/>
                  <a:pt x="1454845" y="336499"/>
                </a:cubicBezTo>
                <a:cubicBezTo>
                  <a:pt x="1474670" y="335811"/>
                  <a:pt x="1497417" y="328857"/>
                  <a:pt x="1523085" y="315637"/>
                </a:cubicBezTo>
                <a:cubicBezTo>
                  <a:pt x="1548752" y="302418"/>
                  <a:pt x="1573631" y="287065"/>
                  <a:pt x="1597720" y="269579"/>
                </a:cubicBezTo>
                <a:cubicBezTo>
                  <a:pt x="1621809" y="252092"/>
                  <a:pt x="1641398" y="236604"/>
                  <a:pt x="1656487" y="223114"/>
                </a:cubicBezTo>
                <a:cubicBezTo>
                  <a:pt x="1657201" y="234210"/>
                  <a:pt x="1655660" y="242764"/>
                  <a:pt x="1651864" y="248774"/>
                </a:cubicBezTo>
                <a:cubicBezTo>
                  <a:pt x="1648068" y="254784"/>
                  <a:pt x="1641846" y="261623"/>
                  <a:pt x="1633196" y="269291"/>
                </a:cubicBezTo>
                <a:cubicBezTo>
                  <a:pt x="1588199" y="311607"/>
                  <a:pt x="1547746" y="341237"/>
                  <a:pt x="1511837" y="358179"/>
                </a:cubicBezTo>
                <a:cubicBezTo>
                  <a:pt x="1475929" y="375121"/>
                  <a:pt x="1447023" y="383268"/>
                  <a:pt x="1425120" y="382619"/>
                </a:cubicBezTo>
                <a:cubicBezTo>
                  <a:pt x="1399290" y="382401"/>
                  <a:pt x="1378404" y="374960"/>
                  <a:pt x="1362461" y="360295"/>
                </a:cubicBezTo>
                <a:cubicBezTo>
                  <a:pt x="1346517" y="345631"/>
                  <a:pt x="1338313" y="325049"/>
                  <a:pt x="1337847" y="298552"/>
                </a:cubicBezTo>
                <a:cubicBezTo>
                  <a:pt x="1338250" y="275946"/>
                  <a:pt x="1343687" y="253390"/>
                  <a:pt x="1354158" y="230885"/>
                </a:cubicBezTo>
                <a:cubicBezTo>
                  <a:pt x="1364630" y="208381"/>
                  <a:pt x="1377717" y="187145"/>
                  <a:pt x="1393421" y="167178"/>
                </a:cubicBezTo>
                <a:cubicBezTo>
                  <a:pt x="1409124" y="147212"/>
                  <a:pt x="1425026" y="129733"/>
                  <a:pt x="1441126" y="114742"/>
                </a:cubicBezTo>
                <a:cubicBezTo>
                  <a:pt x="1454692" y="101717"/>
                  <a:pt x="1472782" y="86707"/>
                  <a:pt x="1495393" y="69711"/>
                </a:cubicBezTo>
                <a:cubicBezTo>
                  <a:pt x="1518005" y="52716"/>
                  <a:pt x="1541480" y="37779"/>
                  <a:pt x="1565819" y="24901"/>
                </a:cubicBezTo>
                <a:cubicBezTo>
                  <a:pt x="1590158" y="12022"/>
                  <a:pt x="1611703" y="5246"/>
                  <a:pt x="1630453" y="4572"/>
                </a:cubicBezTo>
                <a:close/>
                <a:moveTo>
                  <a:pt x="186069" y="0"/>
                </a:moveTo>
                <a:cubicBezTo>
                  <a:pt x="191301" y="323"/>
                  <a:pt x="194992" y="1846"/>
                  <a:pt x="197142" y="4569"/>
                </a:cubicBezTo>
                <a:cubicBezTo>
                  <a:pt x="199292" y="7293"/>
                  <a:pt x="201385" y="10645"/>
                  <a:pt x="203421" y="14626"/>
                </a:cubicBezTo>
                <a:lnTo>
                  <a:pt x="214380" y="33825"/>
                </a:lnTo>
                <a:cubicBezTo>
                  <a:pt x="216007" y="36720"/>
                  <a:pt x="217320" y="39501"/>
                  <a:pt x="218319" y="42168"/>
                </a:cubicBezTo>
                <a:cubicBezTo>
                  <a:pt x="219317" y="44835"/>
                  <a:pt x="219831" y="47846"/>
                  <a:pt x="219860" y="51200"/>
                </a:cubicBezTo>
                <a:cubicBezTo>
                  <a:pt x="219603" y="56618"/>
                  <a:pt x="217529" y="64473"/>
                  <a:pt x="213636" y="74767"/>
                </a:cubicBezTo>
                <a:cubicBezTo>
                  <a:pt x="209743" y="85060"/>
                  <a:pt x="205571" y="95456"/>
                  <a:pt x="201121" y="105952"/>
                </a:cubicBezTo>
                <a:cubicBezTo>
                  <a:pt x="196670" y="116449"/>
                  <a:pt x="193479" y="124711"/>
                  <a:pt x="191549" y="130738"/>
                </a:cubicBezTo>
                <a:lnTo>
                  <a:pt x="192462" y="131652"/>
                </a:lnTo>
                <a:lnTo>
                  <a:pt x="265153" y="61257"/>
                </a:lnTo>
                <a:cubicBezTo>
                  <a:pt x="271055" y="55602"/>
                  <a:pt x="278616" y="48881"/>
                  <a:pt x="287835" y="41093"/>
                </a:cubicBezTo>
                <a:cubicBezTo>
                  <a:pt x="297053" y="33305"/>
                  <a:pt x="306372" y="26380"/>
                  <a:pt x="315791" y="20319"/>
                </a:cubicBezTo>
                <a:cubicBezTo>
                  <a:pt x="325210" y="14258"/>
                  <a:pt x="333171" y="10990"/>
                  <a:pt x="339674" y="10516"/>
                </a:cubicBezTo>
                <a:cubicBezTo>
                  <a:pt x="345460" y="10144"/>
                  <a:pt x="352274" y="12373"/>
                  <a:pt x="360116" y="17201"/>
                </a:cubicBezTo>
                <a:cubicBezTo>
                  <a:pt x="367958" y="22030"/>
                  <a:pt x="372260" y="30315"/>
                  <a:pt x="373022" y="42058"/>
                </a:cubicBezTo>
                <a:cubicBezTo>
                  <a:pt x="372528" y="53782"/>
                  <a:pt x="368033" y="67919"/>
                  <a:pt x="359537" y="84469"/>
                </a:cubicBezTo>
                <a:cubicBezTo>
                  <a:pt x="351040" y="101019"/>
                  <a:pt x="341502" y="117292"/>
                  <a:pt x="330923" y="133286"/>
                </a:cubicBezTo>
                <a:cubicBezTo>
                  <a:pt x="320344" y="149281"/>
                  <a:pt x="311685" y="162307"/>
                  <a:pt x="304944" y="172364"/>
                </a:cubicBezTo>
                <a:lnTo>
                  <a:pt x="305859" y="173279"/>
                </a:lnTo>
                <a:cubicBezTo>
                  <a:pt x="333736" y="148971"/>
                  <a:pt x="361386" y="124549"/>
                  <a:pt x="388809" y="100012"/>
                </a:cubicBezTo>
                <a:cubicBezTo>
                  <a:pt x="416232" y="75476"/>
                  <a:pt x="444802" y="51283"/>
                  <a:pt x="474520" y="27432"/>
                </a:cubicBezTo>
                <a:cubicBezTo>
                  <a:pt x="477578" y="24622"/>
                  <a:pt x="481178" y="21555"/>
                  <a:pt x="485322" y="18231"/>
                </a:cubicBezTo>
                <a:cubicBezTo>
                  <a:pt x="489465" y="14907"/>
                  <a:pt x="493637" y="13097"/>
                  <a:pt x="497837" y="12802"/>
                </a:cubicBezTo>
                <a:cubicBezTo>
                  <a:pt x="502113" y="13109"/>
                  <a:pt x="506668" y="15796"/>
                  <a:pt x="511502" y="20862"/>
                </a:cubicBezTo>
                <a:cubicBezTo>
                  <a:pt x="516337" y="25928"/>
                  <a:pt x="520485" y="31527"/>
                  <a:pt x="523949" y="37660"/>
                </a:cubicBezTo>
                <a:cubicBezTo>
                  <a:pt x="527411" y="43792"/>
                  <a:pt x="529223" y="48613"/>
                  <a:pt x="529384" y="52121"/>
                </a:cubicBezTo>
                <a:cubicBezTo>
                  <a:pt x="528908" y="57026"/>
                  <a:pt x="526317" y="62646"/>
                  <a:pt x="521612" y="68980"/>
                </a:cubicBezTo>
                <a:cubicBezTo>
                  <a:pt x="516906" y="75314"/>
                  <a:pt x="512944" y="80362"/>
                  <a:pt x="509724" y="84125"/>
                </a:cubicBezTo>
                <a:lnTo>
                  <a:pt x="438859" y="170536"/>
                </a:lnTo>
                <a:cubicBezTo>
                  <a:pt x="431589" y="179234"/>
                  <a:pt x="423929" y="189422"/>
                  <a:pt x="415880" y="201100"/>
                </a:cubicBezTo>
                <a:cubicBezTo>
                  <a:pt x="407831" y="212779"/>
                  <a:pt x="400950" y="224965"/>
                  <a:pt x="395238" y="237659"/>
                </a:cubicBezTo>
                <a:cubicBezTo>
                  <a:pt x="389526" y="250354"/>
                  <a:pt x="386540" y="262574"/>
                  <a:pt x="386280" y="274320"/>
                </a:cubicBezTo>
                <a:cubicBezTo>
                  <a:pt x="386261" y="279254"/>
                  <a:pt x="387557" y="284131"/>
                  <a:pt x="390167" y="288950"/>
                </a:cubicBezTo>
                <a:cubicBezTo>
                  <a:pt x="392777" y="293770"/>
                  <a:pt x="396815" y="296361"/>
                  <a:pt x="402282" y="296723"/>
                </a:cubicBezTo>
                <a:cubicBezTo>
                  <a:pt x="408617" y="297113"/>
                  <a:pt x="420866" y="291189"/>
                  <a:pt x="439030" y="278949"/>
                </a:cubicBezTo>
                <a:cubicBezTo>
                  <a:pt x="457194" y="266710"/>
                  <a:pt x="481673" y="245812"/>
                  <a:pt x="512468" y="216256"/>
                </a:cubicBezTo>
                <a:lnTo>
                  <a:pt x="513139" y="222633"/>
                </a:lnTo>
                <a:lnTo>
                  <a:pt x="518196" y="212192"/>
                </a:lnTo>
                <a:cubicBezTo>
                  <a:pt x="530405" y="193870"/>
                  <a:pt x="546019" y="178901"/>
                  <a:pt x="565039" y="167284"/>
                </a:cubicBezTo>
                <a:cubicBezTo>
                  <a:pt x="584058" y="155668"/>
                  <a:pt x="603710" y="149741"/>
                  <a:pt x="623995" y="149504"/>
                </a:cubicBezTo>
                <a:cubicBezTo>
                  <a:pt x="631756" y="149276"/>
                  <a:pt x="639061" y="150647"/>
                  <a:pt x="645909" y="153619"/>
                </a:cubicBezTo>
                <a:cubicBezTo>
                  <a:pt x="652758" y="156591"/>
                  <a:pt x="656410" y="162535"/>
                  <a:pt x="656867" y="171450"/>
                </a:cubicBezTo>
                <a:cubicBezTo>
                  <a:pt x="657133" y="179019"/>
                  <a:pt x="654115" y="187554"/>
                  <a:pt x="647814" y="197053"/>
                </a:cubicBezTo>
                <a:cubicBezTo>
                  <a:pt x="641514" y="206553"/>
                  <a:pt x="630334" y="216408"/>
                  <a:pt x="614277" y="226619"/>
                </a:cubicBezTo>
                <a:cubicBezTo>
                  <a:pt x="598219" y="236830"/>
                  <a:pt x="575687" y="246786"/>
                  <a:pt x="546682" y="256489"/>
                </a:cubicBezTo>
                <a:lnTo>
                  <a:pt x="545768" y="266548"/>
                </a:lnTo>
                <a:cubicBezTo>
                  <a:pt x="545435" y="275120"/>
                  <a:pt x="548162" y="281178"/>
                  <a:pt x="553947" y="284721"/>
                </a:cubicBezTo>
                <a:cubicBezTo>
                  <a:pt x="559733" y="288265"/>
                  <a:pt x="566462" y="289979"/>
                  <a:pt x="574136" y="289865"/>
                </a:cubicBezTo>
                <a:cubicBezTo>
                  <a:pt x="585089" y="289571"/>
                  <a:pt x="596325" y="286450"/>
                  <a:pt x="607843" y="280501"/>
                </a:cubicBezTo>
                <a:cubicBezTo>
                  <a:pt x="619361" y="274551"/>
                  <a:pt x="630420" y="267535"/>
                  <a:pt x="641019" y="259453"/>
                </a:cubicBezTo>
                <a:lnTo>
                  <a:pt x="644866" y="256428"/>
                </a:lnTo>
                <a:lnTo>
                  <a:pt x="657286" y="244488"/>
                </a:lnTo>
                <a:cubicBezTo>
                  <a:pt x="662229" y="238868"/>
                  <a:pt x="666858" y="232962"/>
                  <a:pt x="671173" y="226771"/>
                </a:cubicBezTo>
                <a:cubicBezTo>
                  <a:pt x="666458" y="226381"/>
                  <a:pt x="663201" y="225104"/>
                  <a:pt x="661401" y="222942"/>
                </a:cubicBezTo>
                <a:cubicBezTo>
                  <a:pt x="659600" y="220780"/>
                  <a:pt x="658743" y="217332"/>
                  <a:pt x="658829" y="212598"/>
                </a:cubicBezTo>
                <a:cubicBezTo>
                  <a:pt x="659337" y="201422"/>
                  <a:pt x="663502" y="190856"/>
                  <a:pt x="671325" y="180899"/>
                </a:cubicBezTo>
                <a:cubicBezTo>
                  <a:pt x="679147" y="170942"/>
                  <a:pt x="687579" y="162814"/>
                  <a:pt x="696619" y="156515"/>
                </a:cubicBezTo>
                <a:cubicBezTo>
                  <a:pt x="705659" y="150216"/>
                  <a:pt x="712260" y="146964"/>
                  <a:pt x="716421" y="146761"/>
                </a:cubicBezTo>
                <a:cubicBezTo>
                  <a:pt x="718761" y="146828"/>
                  <a:pt x="720702" y="147609"/>
                  <a:pt x="722243" y="149104"/>
                </a:cubicBezTo>
                <a:cubicBezTo>
                  <a:pt x="723784" y="150600"/>
                  <a:pt x="724583" y="152410"/>
                  <a:pt x="724640" y="154534"/>
                </a:cubicBezTo>
                <a:cubicBezTo>
                  <a:pt x="724621" y="156810"/>
                  <a:pt x="724317" y="159001"/>
                  <a:pt x="723727" y="161106"/>
                </a:cubicBezTo>
                <a:cubicBezTo>
                  <a:pt x="723137" y="163211"/>
                  <a:pt x="722376" y="165287"/>
                  <a:pt x="721444" y="167335"/>
                </a:cubicBezTo>
                <a:cubicBezTo>
                  <a:pt x="742972" y="164144"/>
                  <a:pt x="759878" y="161725"/>
                  <a:pt x="772162" y="160077"/>
                </a:cubicBezTo>
                <a:cubicBezTo>
                  <a:pt x="784445" y="158429"/>
                  <a:pt x="791759" y="158867"/>
                  <a:pt x="794103" y="161392"/>
                </a:cubicBezTo>
                <a:cubicBezTo>
                  <a:pt x="797503" y="165687"/>
                  <a:pt x="800075" y="169783"/>
                  <a:pt x="801818" y="173679"/>
                </a:cubicBezTo>
                <a:cubicBezTo>
                  <a:pt x="803561" y="177575"/>
                  <a:pt x="804647" y="181556"/>
                  <a:pt x="805076" y="185623"/>
                </a:cubicBezTo>
                <a:cubicBezTo>
                  <a:pt x="804933" y="192519"/>
                  <a:pt x="803047" y="198158"/>
                  <a:pt x="799418" y="202540"/>
                </a:cubicBezTo>
                <a:cubicBezTo>
                  <a:pt x="795789" y="206921"/>
                  <a:pt x="791274" y="211188"/>
                  <a:pt x="785873" y="215341"/>
                </a:cubicBezTo>
                <a:cubicBezTo>
                  <a:pt x="778587" y="221371"/>
                  <a:pt x="770986" y="229200"/>
                  <a:pt x="763070" y="238830"/>
                </a:cubicBezTo>
                <a:cubicBezTo>
                  <a:pt x="755155" y="248460"/>
                  <a:pt x="750869" y="258004"/>
                  <a:pt x="750212" y="267462"/>
                </a:cubicBezTo>
                <a:cubicBezTo>
                  <a:pt x="750374" y="271196"/>
                  <a:pt x="751879" y="274244"/>
                  <a:pt x="754727" y="276606"/>
                </a:cubicBezTo>
                <a:cubicBezTo>
                  <a:pt x="757574" y="278968"/>
                  <a:pt x="760794" y="280187"/>
                  <a:pt x="764385" y="280264"/>
                </a:cubicBezTo>
                <a:cubicBezTo>
                  <a:pt x="771079" y="279967"/>
                  <a:pt x="778366" y="277258"/>
                  <a:pt x="786246" y="272136"/>
                </a:cubicBezTo>
                <a:lnTo>
                  <a:pt x="805841" y="257341"/>
                </a:lnTo>
                <a:lnTo>
                  <a:pt x="819211" y="244488"/>
                </a:lnTo>
                <a:cubicBezTo>
                  <a:pt x="824154" y="238868"/>
                  <a:pt x="828783" y="232962"/>
                  <a:pt x="833098" y="226771"/>
                </a:cubicBezTo>
                <a:cubicBezTo>
                  <a:pt x="828383" y="226381"/>
                  <a:pt x="825126" y="225104"/>
                  <a:pt x="823326" y="222942"/>
                </a:cubicBezTo>
                <a:cubicBezTo>
                  <a:pt x="821525" y="220780"/>
                  <a:pt x="820668" y="217332"/>
                  <a:pt x="820754" y="212598"/>
                </a:cubicBezTo>
                <a:cubicBezTo>
                  <a:pt x="821262" y="201422"/>
                  <a:pt x="825427" y="190856"/>
                  <a:pt x="833250" y="180899"/>
                </a:cubicBezTo>
                <a:cubicBezTo>
                  <a:pt x="841072" y="170942"/>
                  <a:pt x="849504" y="162814"/>
                  <a:pt x="858544" y="156515"/>
                </a:cubicBezTo>
                <a:cubicBezTo>
                  <a:pt x="867584" y="150216"/>
                  <a:pt x="874185" y="146964"/>
                  <a:pt x="878346" y="146761"/>
                </a:cubicBezTo>
                <a:cubicBezTo>
                  <a:pt x="880686" y="146828"/>
                  <a:pt x="882627" y="147609"/>
                  <a:pt x="884168" y="149104"/>
                </a:cubicBezTo>
                <a:cubicBezTo>
                  <a:pt x="885709" y="150600"/>
                  <a:pt x="886508" y="152410"/>
                  <a:pt x="886565" y="154534"/>
                </a:cubicBezTo>
                <a:cubicBezTo>
                  <a:pt x="886546" y="156810"/>
                  <a:pt x="886242" y="159001"/>
                  <a:pt x="885652" y="161106"/>
                </a:cubicBezTo>
                <a:cubicBezTo>
                  <a:pt x="885062" y="163211"/>
                  <a:pt x="884301" y="165287"/>
                  <a:pt x="883369" y="167335"/>
                </a:cubicBezTo>
                <a:cubicBezTo>
                  <a:pt x="904897" y="164144"/>
                  <a:pt x="921803" y="161725"/>
                  <a:pt x="934087" y="160077"/>
                </a:cubicBezTo>
                <a:cubicBezTo>
                  <a:pt x="946370" y="158429"/>
                  <a:pt x="953684" y="158867"/>
                  <a:pt x="956028" y="161392"/>
                </a:cubicBezTo>
                <a:cubicBezTo>
                  <a:pt x="959428" y="165687"/>
                  <a:pt x="962000" y="169783"/>
                  <a:pt x="963743" y="173679"/>
                </a:cubicBezTo>
                <a:cubicBezTo>
                  <a:pt x="965486" y="177575"/>
                  <a:pt x="966572" y="181556"/>
                  <a:pt x="967001" y="185623"/>
                </a:cubicBezTo>
                <a:cubicBezTo>
                  <a:pt x="966858" y="192519"/>
                  <a:pt x="964972" y="198158"/>
                  <a:pt x="961343" y="202540"/>
                </a:cubicBezTo>
                <a:cubicBezTo>
                  <a:pt x="957714" y="206921"/>
                  <a:pt x="953199" y="211188"/>
                  <a:pt x="947798" y="215341"/>
                </a:cubicBezTo>
                <a:cubicBezTo>
                  <a:pt x="940512" y="221371"/>
                  <a:pt x="932911" y="229200"/>
                  <a:pt x="924995" y="238830"/>
                </a:cubicBezTo>
                <a:cubicBezTo>
                  <a:pt x="917080" y="248460"/>
                  <a:pt x="912794" y="258004"/>
                  <a:pt x="912137" y="267462"/>
                </a:cubicBezTo>
                <a:cubicBezTo>
                  <a:pt x="912299" y="271196"/>
                  <a:pt x="913804" y="274244"/>
                  <a:pt x="916651" y="276606"/>
                </a:cubicBezTo>
                <a:cubicBezTo>
                  <a:pt x="919499" y="278968"/>
                  <a:pt x="922719" y="280187"/>
                  <a:pt x="926310" y="280264"/>
                </a:cubicBezTo>
                <a:cubicBezTo>
                  <a:pt x="933004" y="279967"/>
                  <a:pt x="940291" y="277258"/>
                  <a:pt x="948171" y="272136"/>
                </a:cubicBezTo>
                <a:cubicBezTo>
                  <a:pt x="956050" y="267013"/>
                  <a:pt x="963676" y="261256"/>
                  <a:pt x="971048" y="254864"/>
                </a:cubicBezTo>
                <a:cubicBezTo>
                  <a:pt x="978419" y="248471"/>
                  <a:pt x="984690" y="243222"/>
                  <a:pt x="989861" y="239116"/>
                </a:cubicBezTo>
                <a:lnTo>
                  <a:pt x="989866" y="239143"/>
                </a:lnTo>
                <a:lnTo>
                  <a:pt x="997686" y="220720"/>
                </a:lnTo>
                <a:cubicBezTo>
                  <a:pt x="1005331" y="207396"/>
                  <a:pt x="1014569" y="195297"/>
                  <a:pt x="1025398" y="184423"/>
                </a:cubicBezTo>
                <a:cubicBezTo>
                  <a:pt x="1036228" y="173549"/>
                  <a:pt x="1046380" y="164850"/>
                  <a:pt x="1055854" y="158327"/>
                </a:cubicBezTo>
                <a:cubicBezTo>
                  <a:pt x="1065328" y="151803"/>
                  <a:pt x="1071855" y="148405"/>
                  <a:pt x="1075433" y="148133"/>
                </a:cubicBezTo>
                <a:cubicBezTo>
                  <a:pt x="1079253" y="148609"/>
                  <a:pt x="1083387" y="151314"/>
                  <a:pt x="1087835" y="156248"/>
                </a:cubicBezTo>
                <a:cubicBezTo>
                  <a:pt x="1092283" y="161182"/>
                  <a:pt x="1094702" y="165487"/>
                  <a:pt x="1095093" y="169164"/>
                </a:cubicBezTo>
                <a:cubicBezTo>
                  <a:pt x="1094548" y="175362"/>
                  <a:pt x="1089897" y="183693"/>
                  <a:pt x="1081140" y="194158"/>
                </a:cubicBezTo>
                <a:cubicBezTo>
                  <a:pt x="1072382" y="204622"/>
                  <a:pt x="1062787" y="214782"/>
                  <a:pt x="1052353" y="224638"/>
                </a:cubicBezTo>
                <a:cubicBezTo>
                  <a:pt x="1041919" y="234493"/>
                  <a:pt x="1033916" y="241605"/>
                  <a:pt x="1028342" y="245974"/>
                </a:cubicBezTo>
                <a:cubicBezTo>
                  <a:pt x="1025608" y="249879"/>
                  <a:pt x="1023531" y="254070"/>
                  <a:pt x="1022112" y="258547"/>
                </a:cubicBezTo>
                <a:cubicBezTo>
                  <a:pt x="1020693" y="263023"/>
                  <a:pt x="1019874" y="267672"/>
                  <a:pt x="1019655" y="272491"/>
                </a:cubicBezTo>
                <a:cubicBezTo>
                  <a:pt x="1031780" y="270729"/>
                  <a:pt x="1043305" y="265909"/>
                  <a:pt x="1054231" y="258032"/>
                </a:cubicBezTo>
                <a:cubicBezTo>
                  <a:pt x="1065156" y="250155"/>
                  <a:pt x="1075424" y="241564"/>
                  <a:pt x="1085034" y="232258"/>
                </a:cubicBezTo>
                <a:cubicBezTo>
                  <a:pt x="1108637" y="210160"/>
                  <a:pt x="1127611" y="192176"/>
                  <a:pt x="1141956" y="178308"/>
                </a:cubicBezTo>
                <a:cubicBezTo>
                  <a:pt x="1156300" y="164440"/>
                  <a:pt x="1165673" y="156972"/>
                  <a:pt x="1170074" y="155905"/>
                </a:cubicBezTo>
                <a:cubicBezTo>
                  <a:pt x="1173988" y="155858"/>
                  <a:pt x="1177017" y="158696"/>
                  <a:pt x="1179160" y="164421"/>
                </a:cubicBezTo>
                <a:cubicBezTo>
                  <a:pt x="1181304" y="170145"/>
                  <a:pt x="1182389" y="174927"/>
                  <a:pt x="1182418" y="178765"/>
                </a:cubicBezTo>
                <a:cubicBezTo>
                  <a:pt x="1182037" y="185042"/>
                  <a:pt x="1179713" y="192034"/>
                  <a:pt x="1175446" y="199739"/>
                </a:cubicBezTo>
                <a:cubicBezTo>
                  <a:pt x="1171179" y="207445"/>
                  <a:pt x="1167254" y="213865"/>
                  <a:pt x="1163673" y="218999"/>
                </a:cubicBezTo>
                <a:lnTo>
                  <a:pt x="1096007" y="319526"/>
                </a:lnTo>
                <a:lnTo>
                  <a:pt x="1096922" y="320440"/>
                </a:lnTo>
                <a:lnTo>
                  <a:pt x="1198420" y="230429"/>
                </a:lnTo>
                <a:lnTo>
                  <a:pt x="1202078" y="247345"/>
                </a:lnTo>
                <a:lnTo>
                  <a:pt x="1064460" y="398621"/>
                </a:lnTo>
                <a:cubicBezTo>
                  <a:pt x="1061889" y="401774"/>
                  <a:pt x="1058117" y="406213"/>
                  <a:pt x="1053145" y="411937"/>
                </a:cubicBezTo>
                <a:cubicBezTo>
                  <a:pt x="1048173" y="417662"/>
                  <a:pt x="1043715" y="420843"/>
                  <a:pt x="1039772" y="421481"/>
                </a:cubicBezTo>
                <a:cubicBezTo>
                  <a:pt x="1036580" y="421253"/>
                  <a:pt x="1033972" y="419221"/>
                  <a:pt x="1031948" y="415385"/>
                </a:cubicBezTo>
                <a:cubicBezTo>
                  <a:pt x="1029925" y="411550"/>
                  <a:pt x="1028435" y="407283"/>
                  <a:pt x="1027478" y="402584"/>
                </a:cubicBezTo>
                <a:cubicBezTo>
                  <a:pt x="1026521" y="397885"/>
                  <a:pt x="1026047" y="394125"/>
                  <a:pt x="1026056" y="391306"/>
                </a:cubicBezTo>
                <a:cubicBezTo>
                  <a:pt x="1026341" y="387334"/>
                  <a:pt x="1027941" y="382591"/>
                  <a:pt x="1030856" y="377076"/>
                </a:cubicBezTo>
                <a:cubicBezTo>
                  <a:pt x="1033771" y="371561"/>
                  <a:pt x="1036285" y="367160"/>
                  <a:pt x="1038400" y="363874"/>
                </a:cubicBezTo>
                <a:lnTo>
                  <a:pt x="1099665" y="260604"/>
                </a:lnTo>
                <a:lnTo>
                  <a:pt x="1098750" y="259690"/>
                </a:lnTo>
                <a:cubicBezTo>
                  <a:pt x="1079510" y="275831"/>
                  <a:pt x="1062784" y="289115"/>
                  <a:pt x="1048573" y="299542"/>
                </a:cubicBezTo>
                <a:cubicBezTo>
                  <a:pt x="1034361" y="309970"/>
                  <a:pt x="1025637" y="315259"/>
                  <a:pt x="1022398" y="315411"/>
                </a:cubicBezTo>
                <a:cubicBezTo>
                  <a:pt x="1015388" y="314878"/>
                  <a:pt x="1007951" y="310008"/>
                  <a:pt x="1000087" y="300798"/>
                </a:cubicBezTo>
                <a:cubicBezTo>
                  <a:pt x="996154" y="296193"/>
                  <a:pt x="993043" y="290618"/>
                  <a:pt x="990751" y="284071"/>
                </a:cubicBezTo>
                <a:lnTo>
                  <a:pt x="986599" y="262860"/>
                </a:lnTo>
                <a:lnTo>
                  <a:pt x="981726" y="268035"/>
                </a:lnTo>
                <a:cubicBezTo>
                  <a:pt x="977256" y="272532"/>
                  <a:pt x="972094" y="277514"/>
                  <a:pt x="966239" y="282980"/>
                </a:cubicBezTo>
                <a:cubicBezTo>
                  <a:pt x="954530" y="293913"/>
                  <a:pt x="942340" y="303754"/>
                  <a:pt x="929668" y="312503"/>
                </a:cubicBezTo>
                <a:cubicBezTo>
                  <a:pt x="916996" y="321252"/>
                  <a:pt x="906129" y="325879"/>
                  <a:pt x="897068" y="326384"/>
                </a:cubicBezTo>
                <a:cubicBezTo>
                  <a:pt x="887383" y="326003"/>
                  <a:pt x="879811" y="322308"/>
                  <a:pt x="874350" y="315300"/>
                </a:cubicBezTo>
                <a:cubicBezTo>
                  <a:pt x="868890" y="308292"/>
                  <a:pt x="866112" y="300255"/>
                  <a:pt x="866016" y="291191"/>
                </a:cubicBezTo>
                <a:cubicBezTo>
                  <a:pt x="866625" y="275746"/>
                  <a:pt x="871344" y="261730"/>
                  <a:pt x="880172" y="249142"/>
                </a:cubicBezTo>
                <a:cubicBezTo>
                  <a:pt x="889001" y="236554"/>
                  <a:pt x="898285" y="224823"/>
                  <a:pt x="908027" y="213949"/>
                </a:cubicBezTo>
                <a:lnTo>
                  <a:pt x="907114" y="213034"/>
                </a:lnTo>
                <a:lnTo>
                  <a:pt x="859616" y="223571"/>
                </a:lnTo>
                <a:cubicBezTo>
                  <a:pt x="851558" y="235706"/>
                  <a:pt x="842871" y="245840"/>
                  <a:pt x="833555" y="253975"/>
                </a:cubicBezTo>
                <a:lnTo>
                  <a:pt x="829895" y="257315"/>
                </a:lnTo>
                <a:lnTo>
                  <a:pt x="819801" y="268035"/>
                </a:lnTo>
                <a:cubicBezTo>
                  <a:pt x="815331" y="272532"/>
                  <a:pt x="810169" y="277514"/>
                  <a:pt x="804314" y="282980"/>
                </a:cubicBezTo>
                <a:cubicBezTo>
                  <a:pt x="792606" y="293913"/>
                  <a:pt x="780415" y="303754"/>
                  <a:pt x="767743" y="312503"/>
                </a:cubicBezTo>
                <a:cubicBezTo>
                  <a:pt x="755071" y="321252"/>
                  <a:pt x="744205" y="325879"/>
                  <a:pt x="735143" y="326384"/>
                </a:cubicBezTo>
                <a:cubicBezTo>
                  <a:pt x="725458" y="326003"/>
                  <a:pt x="717886" y="322308"/>
                  <a:pt x="712425" y="315300"/>
                </a:cubicBezTo>
                <a:cubicBezTo>
                  <a:pt x="706965" y="308292"/>
                  <a:pt x="704187" y="300255"/>
                  <a:pt x="704092" y="291191"/>
                </a:cubicBezTo>
                <a:cubicBezTo>
                  <a:pt x="704700" y="275746"/>
                  <a:pt x="709419" y="261730"/>
                  <a:pt x="718247" y="249142"/>
                </a:cubicBezTo>
                <a:cubicBezTo>
                  <a:pt x="727075" y="236554"/>
                  <a:pt x="736361" y="224823"/>
                  <a:pt x="746102" y="213949"/>
                </a:cubicBezTo>
                <a:lnTo>
                  <a:pt x="745189" y="213034"/>
                </a:lnTo>
                <a:lnTo>
                  <a:pt x="697691" y="223571"/>
                </a:lnTo>
                <a:cubicBezTo>
                  <a:pt x="693662" y="229638"/>
                  <a:pt x="689475" y="235206"/>
                  <a:pt x="685132" y="240273"/>
                </a:cubicBezTo>
                <a:lnTo>
                  <a:pt x="672866" y="252720"/>
                </a:lnTo>
                <a:lnTo>
                  <a:pt x="673326" y="254660"/>
                </a:lnTo>
                <a:cubicBezTo>
                  <a:pt x="663866" y="265810"/>
                  <a:pt x="652424" y="277134"/>
                  <a:pt x="639001" y="288631"/>
                </a:cubicBezTo>
                <a:cubicBezTo>
                  <a:pt x="625578" y="300128"/>
                  <a:pt x="611187" y="309821"/>
                  <a:pt x="595827" y="317712"/>
                </a:cubicBezTo>
                <a:cubicBezTo>
                  <a:pt x="580468" y="325602"/>
                  <a:pt x="565154" y="329712"/>
                  <a:pt x="549885" y="330041"/>
                </a:cubicBezTo>
                <a:cubicBezTo>
                  <a:pt x="533281" y="329433"/>
                  <a:pt x="520931" y="323230"/>
                  <a:pt x="512834" y="311433"/>
                </a:cubicBezTo>
                <a:cubicBezTo>
                  <a:pt x="504737" y="299636"/>
                  <a:pt x="500494" y="285893"/>
                  <a:pt x="500104" y="270205"/>
                </a:cubicBezTo>
                <a:lnTo>
                  <a:pt x="502891" y="251401"/>
                </a:lnTo>
                <a:lnTo>
                  <a:pt x="491980" y="264003"/>
                </a:lnTo>
                <a:cubicBezTo>
                  <a:pt x="480226" y="276043"/>
                  <a:pt x="466444" y="288064"/>
                  <a:pt x="450634" y="300066"/>
                </a:cubicBezTo>
                <a:cubicBezTo>
                  <a:pt x="434823" y="312068"/>
                  <a:pt x="419271" y="322118"/>
                  <a:pt x="403976" y="330214"/>
                </a:cubicBezTo>
                <a:cubicBezTo>
                  <a:pt x="388682" y="338311"/>
                  <a:pt x="375932" y="342521"/>
                  <a:pt x="365725" y="342843"/>
                </a:cubicBezTo>
                <a:cubicBezTo>
                  <a:pt x="350862" y="342197"/>
                  <a:pt x="340394" y="336296"/>
                  <a:pt x="334323" y="325141"/>
                </a:cubicBezTo>
                <a:cubicBezTo>
                  <a:pt x="328252" y="313985"/>
                  <a:pt x="325321" y="301447"/>
                  <a:pt x="325530" y="287529"/>
                </a:cubicBezTo>
                <a:cubicBezTo>
                  <a:pt x="326049" y="268992"/>
                  <a:pt x="331457" y="249686"/>
                  <a:pt x="341755" y="229609"/>
                </a:cubicBezTo>
                <a:cubicBezTo>
                  <a:pt x="352053" y="209533"/>
                  <a:pt x="364128" y="190192"/>
                  <a:pt x="377982" y="171588"/>
                </a:cubicBezTo>
                <a:cubicBezTo>
                  <a:pt x="391836" y="152985"/>
                  <a:pt x="404356" y="136624"/>
                  <a:pt x="415541" y="122507"/>
                </a:cubicBezTo>
                <a:lnTo>
                  <a:pt x="414627" y="121593"/>
                </a:lnTo>
                <a:cubicBezTo>
                  <a:pt x="389347" y="142821"/>
                  <a:pt x="368067" y="161162"/>
                  <a:pt x="350786" y="176617"/>
                </a:cubicBezTo>
                <a:cubicBezTo>
                  <a:pt x="333506" y="192072"/>
                  <a:pt x="316551" y="208923"/>
                  <a:pt x="299922" y="227171"/>
                </a:cubicBezTo>
                <a:cubicBezTo>
                  <a:pt x="283293" y="245420"/>
                  <a:pt x="263314" y="269348"/>
                  <a:pt x="239987" y="298957"/>
                </a:cubicBezTo>
                <a:cubicBezTo>
                  <a:pt x="237542" y="302120"/>
                  <a:pt x="233895" y="306409"/>
                  <a:pt x="229047" y="311824"/>
                </a:cubicBezTo>
                <a:cubicBezTo>
                  <a:pt x="224199" y="317239"/>
                  <a:pt x="219098" y="322172"/>
                  <a:pt x="213744" y="326622"/>
                </a:cubicBezTo>
                <a:cubicBezTo>
                  <a:pt x="208390" y="331072"/>
                  <a:pt x="203731" y="333431"/>
                  <a:pt x="199768" y="333699"/>
                </a:cubicBezTo>
                <a:cubicBezTo>
                  <a:pt x="193863" y="333374"/>
                  <a:pt x="189133" y="330366"/>
                  <a:pt x="185578" y="324675"/>
                </a:cubicBezTo>
                <a:cubicBezTo>
                  <a:pt x="182024" y="318983"/>
                  <a:pt x="179459" y="312555"/>
                  <a:pt x="177883" y="305390"/>
                </a:cubicBezTo>
                <a:cubicBezTo>
                  <a:pt x="176308" y="298226"/>
                  <a:pt x="175535" y="292272"/>
                  <a:pt x="175566" y="287529"/>
                </a:cubicBezTo>
                <a:cubicBezTo>
                  <a:pt x="175871" y="281024"/>
                  <a:pt x="178001" y="274605"/>
                  <a:pt x="181959" y="268272"/>
                </a:cubicBezTo>
                <a:cubicBezTo>
                  <a:pt x="185916" y="261939"/>
                  <a:pt x="189874" y="256320"/>
                  <a:pt x="193831" y="251416"/>
                </a:cubicBezTo>
                <a:lnTo>
                  <a:pt x="224892" y="210732"/>
                </a:lnTo>
                <a:cubicBezTo>
                  <a:pt x="245823" y="183371"/>
                  <a:pt x="261607" y="161524"/>
                  <a:pt x="272244" y="145192"/>
                </a:cubicBezTo>
                <a:cubicBezTo>
                  <a:pt x="282881" y="128859"/>
                  <a:pt x="291803" y="113526"/>
                  <a:pt x="299008" y="99194"/>
                </a:cubicBezTo>
                <a:cubicBezTo>
                  <a:pt x="302762" y="91975"/>
                  <a:pt x="304516" y="86870"/>
                  <a:pt x="304269" y="83880"/>
                </a:cubicBezTo>
                <a:cubicBezTo>
                  <a:pt x="304021" y="80890"/>
                  <a:pt x="302573" y="79442"/>
                  <a:pt x="299923" y="79537"/>
                </a:cubicBezTo>
                <a:cubicBezTo>
                  <a:pt x="297131" y="79709"/>
                  <a:pt x="294481" y="80852"/>
                  <a:pt x="291974" y="82966"/>
                </a:cubicBezTo>
                <a:cubicBezTo>
                  <a:pt x="289468" y="85080"/>
                  <a:pt x="287390" y="87137"/>
                  <a:pt x="285741" y="89137"/>
                </a:cubicBezTo>
                <a:lnTo>
                  <a:pt x="176023" y="207989"/>
                </a:lnTo>
                <a:lnTo>
                  <a:pt x="107446" y="300328"/>
                </a:lnTo>
                <a:cubicBezTo>
                  <a:pt x="103550" y="306090"/>
                  <a:pt x="98768" y="312051"/>
                  <a:pt x="93101" y="318213"/>
                </a:cubicBezTo>
                <a:cubicBezTo>
                  <a:pt x="87434" y="324375"/>
                  <a:pt x="80938" y="327708"/>
                  <a:pt x="73613" y="328212"/>
                </a:cubicBezTo>
                <a:cubicBezTo>
                  <a:pt x="67249" y="327854"/>
                  <a:pt x="61892" y="324558"/>
                  <a:pt x="57543" y="318325"/>
                </a:cubicBezTo>
                <a:cubicBezTo>
                  <a:pt x="53194" y="312092"/>
                  <a:pt x="49633" y="305071"/>
                  <a:pt x="46858" y="297264"/>
                </a:cubicBezTo>
                <a:cubicBezTo>
                  <a:pt x="44084" y="289456"/>
                  <a:pt x="41877" y="283011"/>
                  <a:pt x="40237" y="277929"/>
                </a:cubicBezTo>
                <a:lnTo>
                  <a:pt x="135792" y="157248"/>
                </a:lnTo>
                <a:cubicBezTo>
                  <a:pt x="151440" y="129020"/>
                  <a:pt x="161892" y="108071"/>
                  <a:pt x="167146" y="94402"/>
                </a:cubicBezTo>
                <a:cubicBezTo>
                  <a:pt x="172402" y="80734"/>
                  <a:pt x="174558" y="71840"/>
                  <a:pt x="173617" y="67720"/>
                </a:cubicBezTo>
                <a:cubicBezTo>
                  <a:pt x="172676" y="63600"/>
                  <a:pt x="170736" y="61749"/>
                  <a:pt x="167796" y="62167"/>
                </a:cubicBezTo>
                <a:cubicBezTo>
                  <a:pt x="165834" y="62281"/>
                  <a:pt x="163472" y="62967"/>
                  <a:pt x="160709" y="64224"/>
                </a:cubicBezTo>
                <a:cubicBezTo>
                  <a:pt x="157947" y="65481"/>
                  <a:pt x="155585" y="66624"/>
                  <a:pt x="153623" y="67652"/>
                </a:cubicBezTo>
                <a:cubicBezTo>
                  <a:pt x="118960" y="83942"/>
                  <a:pt x="92845" y="96675"/>
                  <a:pt x="75277" y="105851"/>
                </a:cubicBezTo>
                <a:cubicBezTo>
                  <a:pt x="57710" y="115026"/>
                  <a:pt x="45439" y="121645"/>
                  <a:pt x="38465" y="125707"/>
                </a:cubicBezTo>
                <a:cubicBezTo>
                  <a:pt x="31492" y="129769"/>
                  <a:pt x="26565" y="132273"/>
                  <a:pt x="23685" y="133221"/>
                </a:cubicBezTo>
                <a:cubicBezTo>
                  <a:pt x="20805" y="134168"/>
                  <a:pt x="16721" y="134559"/>
                  <a:pt x="11434" y="134392"/>
                </a:cubicBezTo>
                <a:cubicBezTo>
                  <a:pt x="7633" y="134373"/>
                  <a:pt x="4604" y="132926"/>
                  <a:pt x="2347" y="130050"/>
                </a:cubicBezTo>
                <a:cubicBezTo>
                  <a:pt x="89" y="127173"/>
                  <a:pt x="-539" y="122983"/>
                  <a:pt x="461" y="117479"/>
                </a:cubicBezTo>
                <a:cubicBezTo>
                  <a:pt x="2728" y="104689"/>
                  <a:pt x="4823" y="93127"/>
                  <a:pt x="6747" y="82794"/>
                </a:cubicBezTo>
                <a:cubicBezTo>
                  <a:pt x="8671" y="72462"/>
                  <a:pt x="10538" y="66043"/>
                  <a:pt x="12348" y="63538"/>
                </a:cubicBezTo>
                <a:cubicBezTo>
                  <a:pt x="13409" y="61933"/>
                  <a:pt x="14640" y="60369"/>
                  <a:pt x="16040" y="58848"/>
                </a:cubicBezTo>
                <a:cubicBezTo>
                  <a:pt x="17439" y="57327"/>
                  <a:pt x="20871" y="54511"/>
                  <a:pt x="26335" y="50400"/>
                </a:cubicBezTo>
                <a:cubicBezTo>
                  <a:pt x="31799" y="46289"/>
                  <a:pt x="41157" y="39545"/>
                  <a:pt x="54410" y="30168"/>
                </a:cubicBezTo>
                <a:cubicBezTo>
                  <a:pt x="55687" y="29101"/>
                  <a:pt x="57477" y="27806"/>
                  <a:pt x="59782" y="26283"/>
                </a:cubicBezTo>
                <a:cubicBezTo>
                  <a:pt x="62088" y="24759"/>
                  <a:pt x="64107" y="23921"/>
                  <a:pt x="65840" y="23768"/>
                </a:cubicBezTo>
                <a:cubicBezTo>
                  <a:pt x="67069" y="23787"/>
                  <a:pt x="68269" y="24206"/>
                  <a:pt x="69441" y="25025"/>
                </a:cubicBezTo>
                <a:cubicBezTo>
                  <a:pt x="70612" y="25844"/>
                  <a:pt x="71241" y="26949"/>
                  <a:pt x="71327" y="28340"/>
                </a:cubicBezTo>
                <a:cubicBezTo>
                  <a:pt x="71432" y="29673"/>
                  <a:pt x="69622" y="32492"/>
                  <a:pt x="65898" y="36796"/>
                </a:cubicBezTo>
                <a:cubicBezTo>
                  <a:pt x="62173" y="41101"/>
                  <a:pt x="55906" y="47120"/>
                  <a:pt x="47095" y="54853"/>
                </a:cubicBezTo>
                <a:lnTo>
                  <a:pt x="48010" y="55767"/>
                </a:lnTo>
                <a:lnTo>
                  <a:pt x="99673" y="31997"/>
                </a:lnTo>
                <a:cubicBezTo>
                  <a:pt x="102163" y="30865"/>
                  <a:pt x="109224" y="27694"/>
                  <a:pt x="120856" y="22482"/>
                </a:cubicBezTo>
                <a:cubicBezTo>
                  <a:pt x="132489" y="17271"/>
                  <a:pt x="144730" y="12237"/>
                  <a:pt x="157581" y="7381"/>
                </a:cubicBezTo>
                <a:cubicBezTo>
                  <a:pt x="170431" y="2525"/>
                  <a:pt x="179927" y="65"/>
                  <a:pt x="1860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C81159C8-B18B-4C7E-9A25-EEC7B56C17CA}"/>
              </a:ext>
            </a:extLst>
          </p:cNvPr>
          <p:cNvSpPr txBox="1"/>
          <p:nvPr/>
        </p:nvSpPr>
        <p:spPr>
          <a:xfrm>
            <a:off x="7931277" y="3429000"/>
            <a:ext cx="3482904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D3BC49A-5654-4D95-9F46-2109F0670D59}"/>
              </a:ext>
            </a:extLst>
          </p:cNvPr>
          <p:cNvSpPr txBox="1"/>
          <p:nvPr/>
        </p:nvSpPr>
        <p:spPr>
          <a:xfrm>
            <a:off x="7931277" y="4127407"/>
            <a:ext cx="3482904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5D5E541-C332-44FD-ACFD-6354CBF3F3EB}"/>
              </a:ext>
            </a:extLst>
          </p:cNvPr>
          <p:cNvSpPr txBox="1"/>
          <p:nvPr/>
        </p:nvSpPr>
        <p:spPr>
          <a:xfrm>
            <a:off x="7931277" y="4825814"/>
            <a:ext cx="3482904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60CF96A1-B79F-4FBB-9CFE-AD21284C9C7C}"/>
              </a:ext>
            </a:extLst>
          </p:cNvPr>
          <p:cNvSpPr txBox="1"/>
          <p:nvPr/>
        </p:nvSpPr>
        <p:spPr>
          <a:xfrm>
            <a:off x="7931277" y="5524222"/>
            <a:ext cx="3482904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ü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4BC3E116-A90A-42A1-8C44-E5C85D198E18}"/>
              </a:ext>
            </a:extLst>
          </p:cNvPr>
          <p:cNvSpPr txBox="1"/>
          <p:nvPr/>
        </p:nvSpPr>
        <p:spPr>
          <a:xfrm>
            <a:off x="7087846" y="752447"/>
            <a:ext cx="4326335" cy="166199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3600" dirty="0">
                <a:solidFill>
                  <a:schemeClr val="accent1"/>
                </a:solidFill>
                <a:latin typeface="+mj-lt"/>
              </a:rPr>
              <a:t>We Create</a:t>
            </a:r>
          </a:p>
          <a:p>
            <a:pPr algn="r"/>
            <a:r>
              <a:rPr lang="en-US" altLang="ko-KR" sz="3600" dirty="0">
                <a:solidFill>
                  <a:schemeClr val="accent1"/>
                </a:solidFill>
                <a:latin typeface="+mj-lt"/>
              </a:rPr>
              <a:t>Quality Professional </a:t>
            </a:r>
          </a:p>
          <a:p>
            <a:pPr algn="r"/>
            <a:r>
              <a:rPr lang="en-US" altLang="ko-KR" sz="3600" dirty="0">
                <a:solidFill>
                  <a:schemeClr val="accent1"/>
                </a:solidFill>
                <a:latin typeface="+mj-lt"/>
              </a:rPr>
              <a:t>PPT Presentation</a:t>
            </a:r>
            <a:endParaRPr lang="ko-KR" altLang="en-US" sz="3600" dirty="0">
              <a:solidFill>
                <a:schemeClr val="accent1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66867000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48482FA-924B-4B9D-9A42-D43CD26AF8F4}"/>
              </a:ext>
            </a:extLst>
          </p:cNvPr>
          <p:cNvGrpSpPr/>
          <p:nvPr/>
        </p:nvGrpSpPr>
        <p:grpSpPr>
          <a:xfrm>
            <a:off x="7284687" y="1969720"/>
            <a:ext cx="4121771" cy="923330"/>
            <a:chOff x="3017859" y="4283314"/>
            <a:chExt cx="1886852" cy="923330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586283FF-EFC2-475E-922D-543A3438CCEE}"/>
                </a:ext>
              </a:extLst>
            </p:cNvPr>
            <p:cNvSpPr txBox="1"/>
            <p:nvPr/>
          </p:nvSpPr>
          <p:spPr>
            <a:xfrm>
              <a:off x="3017859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  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B352E0B-1F18-45E0-8A0D-CE2240C69838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9D477F3-1FE2-4948-B5C3-6B01C00FAA70}"/>
              </a:ext>
            </a:extLst>
          </p:cNvPr>
          <p:cNvGrpSpPr/>
          <p:nvPr/>
        </p:nvGrpSpPr>
        <p:grpSpPr>
          <a:xfrm>
            <a:off x="7263421" y="4129960"/>
            <a:ext cx="4121771" cy="923330"/>
            <a:chOff x="3017859" y="4283314"/>
            <a:chExt cx="1886852" cy="923330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C12A0BD5-EE4E-4601-9741-B718010636BF}"/>
                </a:ext>
              </a:extLst>
            </p:cNvPr>
            <p:cNvSpPr txBox="1"/>
            <p:nvPr/>
          </p:nvSpPr>
          <p:spPr>
            <a:xfrm>
              <a:off x="3017859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  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4186DC8-D511-4887-906F-29D70FE87B1C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5925E9A0-BC70-42C6-9F15-4DB9F76B3653}"/>
              </a:ext>
            </a:extLst>
          </p:cNvPr>
          <p:cNvGrpSpPr/>
          <p:nvPr/>
        </p:nvGrpSpPr>
        <p:grpSpPr>
          <a:xfrm>
            <a:off x="631205" y="3049840"/>
            <a:ext cx="4175329" cy="923330"/>
            <a:chOff x="3017859" y="4283314"/>
            <a:chExt cx="1890849" cy="923330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57D4EFA-6B9F-42B4-9C44-FD36A320DB15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  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904C022-CF1E-4FF1-91DC-5E64B2AC79EA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7E2522CB-E339-44E2-8A6B-EB8EB76C3366}"/>
              </a:ext>
            </a:extLst>
          </p:cNvPr>
          <p:cNvGrpSpPr/>
          <p:nvPr/>
        </p:nvGrpSpPr>
        <p:grpSpPr>
          <a:xfrm>
            <a:off x="663104" y="5210080"/>
            <a:ext cx="4175329" cy="923330"/>
            <a:chOff x="3017859" y="4283314"/>
            <a:chExt cx="1890849" cy="92333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0FF77C83-42E7-4FD8-BB70-BEBF307D993B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 . Easy to change colors, photos and Text.     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8AFE6FD-390B-4B85-AEE7-D75013EFF173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sp>
        <p:nvSpPr>
          <p:cNvPr id="15" name="Donut 8">
            <a:extLst>
              <a:ext uri="{FF2B5EF4-FFF2-40B4-BE49-F238E27FC236}">
                <a16:creationId xmlns:a16="http://schemas.microsoft.com/office/drawing/2014/main" id="{3DADB6AD-BC26-491B-8278-E19B2B0F96D6}"/>
              </a:ext>
            </a:extLst>
          </p:cNvPr>
          <p:cNvSpPr/>
          <p:nvPr/>
        </p:nvSpPr>
        <p:spPr>
          <a:xfrm>
            <a:off x="7332946" y="5228279"/>
            <a:ext cx="433022" cy="517600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6" name="Donut 24">
            <a:extLst>
              <a:ext uri="{FF2B5EF4-FFF2-40B4-BE49-F238E27FC236}">
                <a16:creationId xmlns:a16="http://schemas.microsoft.com/office/drawing/2014/main" id="{01F8FD5C-F549-44AB-AD6C-9C7655CE2BCD}"/>
              </a:ext>
            </a:extLst>
          </p:cNvPr>
          <p:cNvSpPr/>
          <p:nvPr/>
        </p:nvSpPr>
        <p:spPr>
          <a:xfrm>
            <a:off x="7332946" y="2988799"/>
            <a:ext cx="501263" cy="505343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7" name="Block Arc 25">
            <a:extLst>
              <a:ext uri="{FF2B5EF4-FFF2-40B4-BE49-F238E27FC236}">
                <a16:creationId xmlns:a16="http://schemas.microsoft.com/office/drawing/2014/main" id="{E11979E6-B7B3-4580-B399-0C96F3DB466E}"/>
              </a:ext>
            </a:extLst>
          </p:cNvPr>
          <p:cNvSpPr>
            <a:spLocks noChangeAspect="1"/>
          </p:cNvSpPr>
          <p:nvPr/>
        </p:nvSpPr>
        <p:spPr>
          <a:xfrm>
            <a:off x="4294365" y="2373069"/>
            <a:ext cx="359923" cy="519981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8" name="자유형 151">
            <a:extLst>
              <a:ext uri="{FF2B5EF4-FFF2-40B4-BE49-F238E27FC236}">
                <a16:creationId xmlns:a16="http://schemas.microsoft.com/office/drawing/2014/main" id="{FFCCCDCD-E636-41EE-A1B3-3FBCF147FD6F}"/>
              </a:ext>
            </a:extLst>
          </p:cNvPr>
          <p:cNvSpPr/>
          <p:nvPr/>
        </p:nvSpPr>
        <p:spPr>
          <a:xfrm>
            <a:off x="4240263" y="4611580"/>
            <a:ext cx="468128" cy="491333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907D85A-E8C9-4F95-AFA0-81DD675918D5}"/>
              </a:ext>
            </a:extLst>
          </p:cNvPr>
          <p:cNvGrpSpPr/>
          <p:nvPr/>
        </p:nvGrpSpPr>
        <p:grpSpPr>
          <a:xfrm>
            <a:off x="4984261" y="1409199"/>
            <a:ext cx="2223479" cy="4797137"/>
            <a:chOff x="6134100" y="1439557"/>
            <a:chExt cx="1048222" cy="2261530"/>
          </a:xfrm>
          <a:solidFill>
            <a:schemeClr val="accent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7CF4038-0922-4A0C-8FFA-89BA3AF64463}"/>
                </a:ext>
              </a:extLst>
            </p:cNvPr>
            <p:cNvSpPr/>
            <p:nvPr/>
          </p:nvSpPr>
          <p:spPr>
            <a:xfrm>
              <a:off x="6134100" y="2954199"/>
              <a:ext cx="1048222" cy="612441"/>
            </a:xfrm>
            <a:custGeom>
              <a:avLst/>
              <a:gdLst>
                <a:gd name="connsiteX0" fmla="*/ 111438 w 1048222"/>
                <a:gd name="connsiteY0" fmla="*/ 365155 h 612441"/>
                <a:gd name="connsiteX1" fmla="*/ 43701 w 1048222"/>
                <a:gd name="connsiteY1" fmla="*/ 365391 h 612441"/>
                <a:gd name="connsiteX2" fmla="*/ 23709 w 1048222"/>
                <a:gd name="connsiteY2" fmla="*/ 372447 h 612441"/>
                <a:gd name="connsiteX3" fmla="*/ 5775 w 1048222"/>
                <a:gd name="connsiteY3" fmla="*/ 386617 h 612441"/>
                <a:gd name="connsiteX4" fmla="*/ 1424 w 1048222"/>
                <a:gd name="connsiteY4" fmla="*/ 365391 h 612441"/>
                <a:gd name="connsiteX5" fmla="*/ 96856 w 1048222"/>
                <a:gd name="connsiteY5" fmla="*/ 21824 h 612441"/>
                <a:gd name="connsiteX6" fmla="*/ 117730 w 1048222"/>
                <a:gd name="connsiteY6" fmla="*/ 68 h 612441"/>
                <a:gd name="connsiteX7" fmla="*/ 139192 w 1048222"/>
                <a:gd name="connsiteY7" fmla="*/ 25235 h 612441"/>
                <a:gd name="connsiteX8" fmla="*/ 186467 w 1048222"/>
                <a:gd name="connsiteY8" fmla="*/ 66394 h 612441"/>
                <a:gd name="connsiteX9" fmla="*/ 225510 w 1048222"/>
                <a:gd name="connsiteY9" fmla="*/ 93795 h 612441"/>
                <a:gd name="connsiteX10" fmla="*/ 276372 w 1048222"/>
                <a:gd name="connsiteY10" fmla="*/ 111729 h 612441"/>
                <a:gd name="connsiteX11" fmla="*/ 293953 w 1048222"/>
                <a:gd name="connsiteY11" fmla="*/ 118785 h 612441"/>
                <a:gd name="connsiteX12" fmla="*/ 357986 w 1048222"/>
                <a:gd name="connsiteY12" fmla="*/ 127311 h 612441"/>
                <a:gd name="connsiteX13" fmla="*/ 381270 w 1048222"/>
                <a:gd name="connsiteY13" fmla="*/ 128781 h 612441"/>
                <a:gd name="connsiteX14" fmla="*/ 434190 w 1048222"/>
                <a:gd name="connsiteY14" fmla="*/ 134720 h 612441"/>
                <a:gd name="connsiteX15" fmla="*/ 466001 w 1048222"/>
                <a:gd name="connsiteY15" fmla="*/ 140717 h 612441"/>
                <a:gd name="connsiteX16" fmla="*/ 547379 w 1048222"/>
                <a:gd name="connsiteY16" fmla="*/ 152594 h 612441"/>
                <a:gd name="connsiteX17" fmla="*/ 570017 w 1048222"/>
                <a:gd name="connsiteY17" fmla="*/ 158886 h 612441"/>
                <a:gd name="connsiteX18" fmla="*/ 592832 w 1048222"/>
                <a:gd name="connsiteY18" fmla="*/ 189344 h 612441"/>
                <a:gd name="connsiteX19" fmla="*/ 678561 w 1048222"/>
                <a:gd name="connsiteY19" fmla="*/ 187286 h 612441"/>
                <a:gd name="connsiteX20" fmla="*/ 720192 w 1048222"/>
                <a:gd name="connsiteY20" fmla="*/ 172175 h 612441"/>
                <a:gd name="connsiteX21" fmla="*/ 818681 w 1048222"/>
                <a:gd name="connsiteY21" fmla="*/ 165530 h 612441"/>
                <a:gd name="connsiteX22" fmla="*/ 833499 w 1048222"/>
                <a:gd name="connsiteY22" fmla="*/ 152830 h 612441"/>
                <a:gd name="connsiteX23" fmla="*/ 892651 w 1048222"/>
                <a:gd name="connsiteY23" fmla="*/ 117021 h 612441"/>
                <a:gd name="connsiteX24" fmla="*/ 917464 w 1048222"/>
                <a:gd name="connsiteY24" fmla="*/ 99146 h 612441"/>
                <a:gd name="connsiteX25" fmla="*/ 922992 w 1048222"/>
                <a:gd name="connsiteY25" fmla="*/ 82564 h 612441"/>
                <a:gd name="connsiteX26" fmla="*/ 948805 w 1048222"/>
                <a:gd name="connsiteY26" fmla="*/ 50518 h 612441"/>
                <a:gd name="connsiteX27" fmla="*/ 968150 w 1048222"/>
                <a:gd name="connsiteY27" fmla="*/ 83328 h 612441"/>
                <a:gd name="connsiteX28" fmla="*/ 1045706 w 1048222"/>
                <a:gd name="connsiteY28" fmla="*/ 362451 h 612441"/>
                <a:gd name="connsiteX29" fmla="*/ 1045706 w 1048222"/>
                <a:gd name="connsiteY29" fmla="*/ 389616 h 612441"/>
                <a:gd name="connsiteX30" fmla="*/ 1021246 w 1048222"/>
                <a:gd name="connsiteY30" fmla="*/ 379444 h 612441"/>
                <a:gd name="connsiteX31" fmla="*/ 1019658 w 1048222"/>
                <a:gd name="connsiteY31" fmla="*/ 407550 h 612441"/>
                <a:gd name="connsiteX32" fmla="*/ 999667 w 1048222"/>
                <a:gd name="connsiteY32" fmla="*/ 424249 h 612441"/>
                <a:gd name="connsiteX33" fmla="*/ 994022 w 1048222"/>
                <a:gd name="connsiteY33" fmla="*/ 423779 h 612441"/>
                <a:gd name="connsiteX34" fmla="*/ 966856 w 1048222"/>
                <a:gd name="connsiteY34" fmla="*/ 437126 h 612441"/>
                <a:gd name="connsiteX35" fmla="*/ 951216 w 1048222"/>
                <a:gd name="connsiteY35" fmla="*/ 403375 h 612441"/>
                <a:gd name="connsiteX36" fmla="*/ 937162 w 1048222"/>
                <a:gd name="connsiteY36" fmla="*/ 469054 h 612441"/>
                <a:gd name="connsiteX37" fmla="*/ 911820 w 1048222"/>
                <a:gd name="connsiteY37" fmla="*/ 500748 h 612441"/>
                <a:gd name="connsiteX38" fmla="*/ 878304 w 1048222"/>
                <a:gd name="connsiteY38" fmla="*/ 476640 h 612441"/>
                <a:gd name="connsiteX39" fmla="*/ 863839 w 1048222"/>
                <a:gd name="connsiteY39" fmla="*/ 448710 h 612441"/>
                <a:gd name="connsiteX40" fmla="*/ 739654 w 1048222"/>
                <a:gd name="connsiteY40" fmla="*/ 477051 h 612441"/>
                <a:gd name="connsiteX41" fmla="*/ 726307 w 1048222"/>
                <a:gd name="connsiteY41" fmla="*/ 529912 h 612441"/>
                <a:gd name="connsiteX42" fmla="*/ 710078 w 1048222"/>
                <a:gd name="connsiteY42" fmla="*/ 582891 h 612441"/>
                <a:gd name="connsiteX43" fmla="*/ 639401 w 1048222"/>
                <a:gd name="connsiteY43" fmla="*/ 596003 h 612441"/>
                <a:gd name="connsiteX44" fmla="*/ 587657 w 1048222"/>
                <a:gd name="connsiteY44" fmla="*/ 584596 h 612441"/>
                <a:gd name="connsiteX45" fmla="*/ 562373 w 1048222"/>
                <a:gd name="connsiteY45" fmla="*/ 575541 h 612441"/>
                <a:gd name="connsiteX46" fmla="*/ 535149 w 1048222"/>
                <a:gd name="connsiteY46" fmla="*/ 537615 h 612441"/>
                <a:gd name="connsiteX47" fmla="*/ 495577 w 1048222"/>
                <a:gd name="connsiteY47" fmla="*/ 510626 h 612441"/>
                <a:gd name="connsiteX48" fmla="*/ 461473 w 1048222"/>
                <a:gd name="connsiteY48" fmla="*/ 475287 h 612441"/>
                <a:gd name="connsiteX49" fmla="*/ 433367 w 1048222"/>
                <a:gd name="connsiteY49" fmla="*/ 525737 h 612441"/>
                <a:gd name="connsiteX50" fmla="*/ 374567 w 1048222"/>
                <a:gd name="connsiteY50" fmla="*/ 527031 h 612441"/>
                <a:gd name="connsiteX51" fmla="*/ 354634 w 1048222"/>
                <a:gd name="connsiteY51" fmla="*/ 497631 h 612441"/>
                <a:gd name="connsiteX52" fmla="*/ 344285 w 1048222"/>
                <a:gd name="connsiteY52" fmla="*/ 520387 h 612441"/>
                <a:gd name="connsiteX53" fmla="*/ 317473 w 1048222"/>
                <a:gd name="connsiteY53" fmla="*/ 547434 h 612441"/>
                <a:gd name="connsiteX54" fmla="*/ 290366 w 1048222"/>
                <a:gd name="connsiteY54" fmla="*/ 519387 h 612441"/>
                <a:gd name="connsiteX55" fmla="*/ 265494 w 1048222"/>
                <a:gd name="connsiteY55" fmla="*/ 430835 h 612441"/>
                <a:gd name="connsiteX56" fmla="*/ 229038 w 1048222"/>
                <a:gd name="connsiteY56" fmla="*/ 465879 h 612441"/>
                <a:gd name="connsiteX57" fmla="*/ 190406 w 1048222"/>
                <a:gd name="connsiteY57" fmla="*/ 432716 h 612441"/>
                <a:gd name="connsiteX58" fmla="*/ 171238 w 1048222"/>
                <a:gd name="connsiteY58" fmla="*/ 464350 h 612441"/>
                <a:gd name="connsiteX59" fmla="*/ 124904 w 1048222"/>
                <a:gd name="connsiteY59" fmla="*/ 463410 h 612441"/>
                <a:gd name="connsiteX60" fmla="*/ 111438 w 1048222"/>
                <a:gd name="connsiteY60" fmla="*/ 365155 h 61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48222" h="612441">
                  <a:moveTo>
                    <a:pt x="111438" y="365155"/>
                  </a:moveTo>
                  <a:cubicBezTo>
                    <a:pt x="74630" y="396496"/>
                    <a:pt x="74336" y="396790"/>
                    <a:pt x="43701" y="365391"/>
                  </a:cubicBezTo>
                  <a:cubicBezTo>
                    <a:pt x="30412" y="351808"/>
                    <a:pt x="28531" y="364685"/>
                    <a:pt x="23709" y="372447"/>
                  </a:cubicBezTo>
                  <a:cubicBezTo>
                    <a:pt x="19417" y="379444"/>
                    <a:pt x="17300" y="391556"/>
                    <a:pt x="5775" y="386617"/>
                  </a:cubicBezTo>
                  <a:cubicBezTo>
                    <a:pt x="-2515" y="383089"/>
                    <a:pt x="189" y="373093"/>
                    <a:pt x="1424" y="365391"/>
                  </a:cubicBezTo>
                  <a:cubicBezTo>
                    <a:pt x="20122" y="247262"/>
                    <a:pt x="52815" y="132955"/>
                    <a:pt x="96856" y="21824"/>
                  </a:cubicBezTo>
                  <a:cubicBezTo>
                    <a:pt x="100855" y="11769"/>
                    <a:pt x="106441" y="-1049"/>
                    <a:pt x="117730" y="68"/>
                  </a:cubicBezTo>
                  <a:cubicBezTo>
                    <a:pt x="129372" y="1185"/>
                    <a:pt x="136252" y="13181"/>
                    <a:pt x="139192" y="25235"/>
                  </a:cubicBezTo>
                  <a:cubicBezTo>
                    <a:pt x="145248" y="50107"/>
                    <a:pt x="155773" y="67747"/>
                    <a:pt x="186467" y="66394"/>
                  </a:cubicBezTo>
                  <a:cubicBezTo>
                    <a:pt x="203813" y="65630"/>
                    <a:pt x="215867" y="79036"/>
                    <a:pt x="225510" y="93795"/>
                  </a:cubicBezTo>
                  <a:cubicBezTo>
                    <a:pt x="237505" y="112140"/>
                    <a:pt x="252499" y="126252"/>
                    <a:pt x="276372" y="111729"/>
                  </a:cubicBezTo>
                  <a:cubicBezTo>
                    <a:pt x="286367" y="105672"/>
                    <a:pt x="289072" y="111729"/>
                    <a:pt x="293953" y="118785"/>
                  </a:cubicBezTo>
                  <a:cubicBezTo>
                    <a:pt x="317825" y="153477"/>
                    <a:pt x="324117" y="154653"/>
                    <a:pt x="357986" y="127311"/>
                  </a:cubicBezTo>
                  <a:cubicBezTo>
                    <a:pt x="368099" y="119138"/>
                    <a:pt x="372979" y="119314"/>
                    <a:pt x="381270" y="128781"/>
                  </a:cubicBezTo>
                  <a:cubicBezTo>
                    <a:pt x="396558" y="146362"/>
                    <a:pt x="415962" y="146538"/>
                    <a:pt x="434190" y="134720"/>
                  </a:cubicBezTo>
                  <a:cubicBezTo>
                    <a:pt x="448243" y="125664"/>
                    <a:pt x="455652" y="129839"/>
                    <a:pt x="466001" y="140717"/>
                  </a:cubicBezTo>
                  <a:cubicBezTo>
                    <a:pt x="496341" y="172704"/>
                    <a:pt x="510394" y="174938"/>
                    <a:pt x="547379" y="152594"/>
                  </a:cubicBezTo>
                  <a:cubicBezTo>
                    <a:pt x="559904" y="145068"/>
                    <a:pt x="563961" y="149537"/>
                    <a:pt x="570017" y="158886"/>
                  </a:cubicBezTo>
                  <a:cubicBezTo>
                    <a:pt x="576897" y="169529"/>
                    <a:pt x="584188" y="180113"/>
                    <a:pt x="592832" y="189344"/>
                  </a:cubicBezTo>
                  <a:cubicBezTo>
                    <a:pt x="623466" y="222213"/>
                    <a:pt x="649985" y="221802"/>
                    <a:pt x="678561" y="187286"/>
                  </a:cubicBezTo>
                  <a:cubicBezTo>
                    <a:pt x="690204" y="173233"/>
                    <a:pt x="697907" y="168353"/>
                    <a:pt x="720192" y="172175"/>
                  </a:cubicBezTo>
                  <a:cubicBezTo>
                    <a:pt x="751355" y="177584"/>
                    <a:pt x="784224" y="154829"/>
                    <a:pt x="818681" y="165530"/>
                  </a:cubicBezTo>
                  <a:cubicBezTo>
                    <a:pt x="822091" y="166589"/>
                    <a:pt x="830441" y="158416"/>
                    <a:pt x="833499" y="152830"/>
                  </a:cubicBezTo>
                  <a:cubicBezTo>
                    <a:pt x="846493" y="129310"/>
                    <a:pt x="865251" y="116609"/>
                    <a:pt x="892651" y="117021"/>
                  </a:cubicBezTo>
                  <a:cubicBezTo>
                    <a:pt x="904823" y="117197"/>
                    <a:pt x="912290" y="109024"/>
                    <a:pt x="917464" y="99146"/>
                  </a:cubicBezTo>
                  <a:cubicBezTo>
                    <a:pt x="920110" y="94030"/>
                    <a:pt x="920581" y="87856"/>
                    <a:pt x="922992" y="82564"/>
                  </a:cubicBezTo>
                  <a:cubicBezTo>
                    <a:pt x="929048" y="69511"/>
                    <a:pt x="933576" y="50166"/>
                    <a:pt x="948805" y="50518"/>
                  </a:cubicBezTo>
                  <a:cubicBezTo>
                    <a:pt x="963681" y="50871"/>
                    <a:pt x="964034" y="70804"/>
                    <a:pt x="968150" y="83328"/>
                  </a:cubicBezTo>
                  <a:cubicBezTo>
                    <a:pt x="998667" y="175056"/>
                    <a:pt x="1029478" y="266725"/>
                    <a:pt x="1045706" y="362451"/>
                  </a:cubicBezTo>
                  <a:cubicBezTo>
                    <a:pt x="1047294" y="371800"/>
                    <a:pt x="1050470" y="381208"/>
                    <a:pt x="1045706" y="389616"/>
                  </a:cubicBezTo>
                  <a:cubicBezTo>
                    <a:pt x="1033476" y="393438"/>
                    <a:pt x="1033065" y="376798"/>
                    <a:pt x="1021246" y="379444"/>
                  </a:cubicBezTo>
                  <a:cubicBezTo>
                    <a:pt x="1020775" y="388734"/>
                    <a:pt x="1021187" y="398318"/>
                    <a:pt x="1019658" y="407550"/>
                  </a:cubicBezTo>
                  <a:cubicBezTo>
                    <a:pt x="1017953" y="418193"/>
                    <a:pt x="1019305" y="434245"/>
                    <a:pt x="999667" y="424249"/>
                  </a:cubicBezTo>
                  <a:cubicBezTo>
                    <a:pt x="998079" y="423426"/>
                    <a:pt x="995786" y="423367"/>
                    <a:pt x="994022" y="423779"/>
                  </a:cubicBezTo>
                  <a:cubicBezTo>
                    <a:pt x="983673" y="426248"/>
                    <a:pt x="980792" y="448475"/>
                    <a:pt x="966856" y="437126"/>
                  </a:cubicBezTo>
                  <a:cubicBezTo>
                    <a:pt x="958977" y="430717"/>
                    <a:pt x="957096" y="416840"/>
                    <a:pt x="951216" y="403375"/>
                  </a:cubicBezTo>
                  <a:cubicBezTo>
                    <a:pt x="946159" y="427307"/>
                    <a:pt x="942101" y="448239"/>
                    <a:pt x="937162" y="469054"/>
                  </a:cubicBezTo>
                  <a:cubicBezTo>
                    <a:pt x="933752" y="483402"/>
                    <a:pt x="930283" y="499042"/>
                    <a:pt x="911820" y="500748"/>
                  </a:cubicBezTo>
                  <a:cubicBezTo>
                    <a:pt x="894533" y="502276"/>
                    <a:pt x="885654" y="489928"/>
                    <a:pt x="878304" y="476640"/>
                  </a:cubicBezTo>
                  <a:cubicBezTo>
                    <a:pt x="873306" y="467584"/>
                    <a:pt x="868778" y="458294"/>
                    <a:pt x="863839" y="448710"/>
                  </a:cubicBezTo>
                  <a:cubicBezTo>
                    <a:pt x="800394" y="520975"/>
                    <a:pt x="800394" y="520975"/>
                    <a:pt x="739654" y="477051"/>
                  </a:cubicBezTo>
                  <a:cubicBezTo>
                    <a:pt x="729776" y="493515"/>
                    <a:pt x="731011" y="512566"/>
                    <a:pt x="726307" y="529912"/>
                  </a:cubicBezTo>
                  <a:cubicBezTo>
                    <a:pt x="721485" y="547787"/>
                    <a:pt x="719251" y="566309"/>
                    <a:pt x="710078" y="582891"/>
                  </a:cubicBezTo>
                  <a:cubicBezTo>
                    <a:pt x="690909" y="617465"/>
                    <a:pt x="670271" y="621522"/>
                    <a:pt x="639401" y="596003"/>
                  </a:cubicBezTo>
                  <a:cubicBezTo>
                    <a:pt x="624113" y="583361"/>
                    <a:pt x="612353" y="560841"/>
                    <a:pt x="587657" y="584596"/>
                  </a:cubicBezTo>
                  <a:cubicBezTo>
                    <a:pt x="580189" y="591828"/>
                    <a:pt x="568606" y="582949"/>
                    <a:pt x="562373" y="575541"/>
                  </a:cubicBezTo>
                  <a:cubicBezTo>
                    <a:pt x="552377" y="563663"/>
                    <a:pt x="542440" y="551198"/>
                    <a:pt x="535149" y="537615"/>
                  </a:cubicBezTo>
                  <a:cubicBezTo>
                    <a:pt x="526329" y="521151"/>
                    <a:pt x="522037" y="504922"/>
                    <a:pt x="495577" y="510626"/>
                  </a:cubicBezTo>
                  <a:cubicBezTo>
                    <a:pt x="475350" y="514977"/>
                    <a:pt x="473115" y="490281"/>
                    <a:pt x="461473" y="475287"/>
                  </a:cubicBezTo>
                  <a:cubicBezTo>
                    <a:pt x="451653" y="493045"/>
                    <a:pt x="443422" y="509979"/>
                    <a:pt x="433367" y="525737"/>
                  </a:cubicBezTo>
                  <a:cubicBezTo>
                    <a:pt x="414139" y="555666"/>
                    <a:pt x="395735" y="555784"/>
                    <a:pt x="374567" y="527031"/>
                  </a:cubicBezTo>
                  <a:cubicBezTo>
                    <a:pt x="368334" y="518564"/>
                    <a:pt x="362748" y="509626"/>
                    <a:pt x="354634" y="497631"/>
                  </a:cubicBezTo>
                  <a:cubicBezTo>
                    <a:pt x="350283" y="507274"/>
                    <a:pt x="347637" y="513977"/>
                    <a:pt x="344285" y="520387"/>
                  </a:cubicBezTo>
                  <a:cubicBezTo>
                    <a:pt x="338111" y="532205"/>
                    <a:pt x="334524" y="548610"/>
                    <a:pt x="317473" y="547434"/>
                  </a:cubicBezTo>
                  <a:cubicBezTo>
                    <a:pt x="302008" y="546376"/>
                    <a:pt x="294541" y="532029"/>
                    <a:pt x="290366" y="519387"/>
                  </a:cubicBezTo>
                  <a:cubicBezTo>
                    <a:pt x="280899" y="490751"/>
                    <a:pt x="273902" y="461293"/>
                    <a:pt x="265494" y="430835"/>
                  </a:cubicBezTo>
                  <a:cubicBezTo>
                    <a:pt x="250676" y="439713"/>
                    <a:pt x="247501" y="462469"/>
                    <a:pt x="229038" y="465879"/>
                  </a:cubicBezTo>
                  <a:cubicBezTo>
                    <a:pt x="205518" y="470230"/>
                    <a:pt x="204930" y="444476"/>
                    <a:pt x="190406" y="432716"/>
                  </a:cubicBezTo>
                  <a:cubicBezTo>
                    <a:pt x="183880" y="443594"/>
                    <a:pt x="178117" y="454354"/>
                    <a:pt x="171238" y="464350"/>
                  </a:cubicBezTo>
                  <a:cubicBezTo>
                    <a:pt x="154421" y="488811"/>
                    <a:pt x="141720" y="488341"/>
                    <a:pt x="124904" y="463410"/>
                  </a:cubicBezTo>
                  <a:cubicBezTo>
                    <a:pt x="105853" y="434657"/>
                    <a:pt x="106205" y="402670"/>
                    <a:pt x="111438" y="365155"/>
                  </a:cubicBezTo>
                  <a:close/>
                </a:path>
              </a:pathLst>
            </a:custGeom>
            <a:solidFill>
              <a:schemeClr val="accent6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F3D969ED-D24D-49BF-BC48-3F1AE87C1E77}"/>
                </a:ext>
              </a:extLst>
            </p:cNvPr>
            <p:cNvSpPr/>
            <p:nvPr/>
          </p:nvSpPr>
          <p:spPr>
            <a:xfrm>
              <a:off x="6234643" y="2686354"/>
              <a:ext cx="860959" cy="459614"/>
            </a:xfrm>
            <a:custGeom>
              <a:avLst/>
              <a:gdLst>
                <a:gd name="connsiteX0" fmla="*/ 271613 w 860959"/>
                <a:gd name="connsiteY0" fmla="*/ 351820 h 459614"/>
                <a:gd name="connsiteX1" fmla="*/ 191880 w 860959"/>
                <a:gd name="connsiteY1" fmla="*/ 342294 h 459614"/>
                <a:gd name="connsiteX2" fmla="*/ 182590 w 860959"/>
                <a:gd name="connsiteY2" fmla="*/ 348821 h 459614"/>
                <a:gd name="connsiteX3" fmla="*/ 132551 w 860959"/>
                <a:gd name="connsiteY3" fmla="*/ 338119 h 459614"/>
                <a:gd name="connsiteX4" fmla="*/ 84630 w 860959"/>
                <a:gd name="connsiteY4" fmla="*/ 309778 h 459614"/>
                <a:gd name="connsiteX5" fmla="*/ 50702 w 860959"/>
                <a:gd name="connsiteY5" fmla="*/ 277203 h 459614"/>
                <a:gd name="connsiteX6" fmla="*/ 34062 w 860959"/>
                <a:gd name="connsiteY6" fmla="*/ 248156 h 459614"/>
                <a:gd name="connsiteX7" fmla="*/ 25654 w 860959"/>
                <a:gd name="connsiteY7" fmla="*/ 213347 h 459614"/>
                <a:gd name="connsiteX8" fmla="*/ 5368 w 860959"/>
                <a:gd name="connsiteY8" fmla="*/ 237513 h 459614"/>
                <a:gd name="connsiteX9" fmla="*/ 1605 w 860959"/>
                <a:gd name="connsiteY9" fmla="*/ 217521 h 459614"/>
                <a:gd name="connsiteX10" fmla="*/ 66990 w 860959"/>
                <a:gd name="connsiteY10" fmla="*/ 17779 h 459614"/>
                <a:gd name="connsiteX11" fmla="*/ 100270 w 860959"/>
                <a:gd name="connsiteY11" fmla="*/ 11193 h 459614"/>
                <a:gd name="connsiteX12" fmla="*/ 135080 w 860959"/>
                <a:gd name="connsiteY12" fmla="*/ 64701 h 459614"/>
                <a:gd name="connsiteX13" fmla="*/ 173535 w 860959"/>
                <a:gd name="connsiteY13" fmla="*/ 70757 h 459614"/>
                <a:gd name="connsiteX14" fmla="*/ 197702 w 860959"/>
                <a:gd name="connsiteY14" fmla="*/ 70052 h 459614"/>
                <a:gd name="connsiteX15" fmla="*/ 206874 w 860959"/>
                <a:gd name="connsiteY15" fmla="*/ 76637 h 459614"/>
                <a:gd name="connsiteX16" fmla="*/ 257795 w 860959"/>
                <a:gd name="connsiteY16" fmla="*/ 101568 h 459614"/>
                <a:gd name="connsiteX17" fmla="*/ 284490 w 860959"/>
                <a:gd name="connsiteY17" fmla="*/ 140964 h 459614"/>
                <a:gd name="connsiteX18" fmla="*/ 334705 w 860959"/>
                <a:gd name="connsiteY18" fmla="*/ 189709 h 459614"/>
                <a:gd name="connsiteX19" fmla="*/ 389447 w 860959"/>
                <a:gd name="connsiteY19" fmla="*/ 153547 h 459614"/>
                <a:gd name="connsiteX20" fmla="*/ 397326 w 860959"/>
                <a:gd name="connsiteY20" fmla="*/ 131556 h 459614"/>
                <a:gd name="connsiteX21" fmla="*/ 430078 w 860959"/>
                <a:gd name="connsiteY21" fmla="*/ 105332 h 459614"/>
                <a:gd name="connsiteX22" fmla="*/ 446365 w 860959"/>
                <a:gd name="connsiteY22" fmla="*/ 100922 h 459614"/>
                <a:gd name="connsiteX23" fmla="*/ 483409 w 860959"/>
                <a:gd name="connsiteY23" fmla="*/ 102039 h 459614"/>
                <a:gd name="connsiteX24" fmla="*/ 499579 w 860959"/>
                <a:gd name="connsiteY24" fmla="*/ 105978 h 459614"/>
                <a:gd name="connsiteX25" fmla="*/ 544443 w 860959"/>
                <a:gd name="connsiteY25" fmla="*/ 130263 h 459614"/>
                <a:gd name="connsiteX26" fmla="*/ 570785 w 860959"/>
                <a:gd name="connsiteY26" fmla="*/ 172304 h 459614"/>
                <a:gd name="connsiteX27" fmla="*/ 621765 w 860959"/>
                <a:gd name="connsiteY27" fmla="*/ 167659 h 459614"/>
                <a:gd name="connsiteX28" fmla="*/ 660514 w 860959"/>
                <a:gd name="connsiteY28" fmla="*/ 144492 h 459614"/>
                <a:gd name="connsiteX29" fmla="*/ 670921 w 860959"/>
                <a:gd name="connsiteY29" fmla="*/ 140553 h 459614"/>
                <a:gd name="connsiteX30" fmla="*/ 755123 w 860959"/>
                <a:gd name="connsiteY30" fmla="*/ 99099 h 459614"/>
                <a:gd name="connsiteX31" fmla="*/ 771234 w 860959"/>
                <a:gd name="connsiteY31" fmla="*/ 60409 h 459614"/>
                <a:gd name="connsiteX32" fmla="*/ 778819 w 860959"/>
                <a:gd name="connsiteY32" fmla="*/ 46650 h 459614"/>
                <a:gd name="connsiteX33" fmla="*/ 789638 w 860959"/>
                <a:gd name="connsiteY33" fmla="*/ 54999 h 459614"/>
                <a:gd name="connsiteX34" fmla="*/ 860903 w 860959"/>
                <a:gd name="connsiteY34" fmla="*/ 276909 h 459614"/>
                <a:gd name="connsiteX35" fmla="*/ 859845 w 860959"/>
                <a:gd name="connsiteY35" fmla="*/ 288316 h 459614"/>
                <a:gd name="connsiteX36" fmla="*/ 835972 w 860959"/>
                <a:gd name="connsiteY36" fmla="*/ 266737 h 459614"/>
                <a:gd name="connsiteX37" fmla="*/ 805690 w 860959"/>
                <a:gd name="connsiteY37" fmla="*/ 350644 h 459614"/>
                <a:gd name="connsiteX38" fmla="*/ 758650 w 860959"/>
                <a:gd name="connsiteY38" fmla="*/ 364462 h 459614"/>
                <a:gd name="connsiteX39" fmla="*/ 735660 w 860959"/>
                <a:gd name="connsiteY39" fmla="*/ 382631 h 459614"/>
                <a:gd name="connsiteX40" fmla="*/ 679506 w 860959"/>
                <a:gd name="connsiteY40" fmla="*/ 398272 h 459614"/>
                <a:gd name="connsiteX41" fmla="*/ 661690 w 860959"/>
                <a:gd name="connsiteY41" fmla="*/ 404387 h 459614"/>
                <a:gd name="connsiteX42" fmla="*/ 603360 w 860959"/>
                <a:gd name="connsiteY42" fmla="*/ 409091 h 459614"/>
                <a:gd name="connsiteX43" fmla="*/ 587485 w 860959"/>
                <a:gd name="connsiteY43" fmla="*/ 410678 h 459614"/>
                <a:gd name="connsiteX44" fmla="*/ 579429 w 860959"/>
                <a:gd name="connsiteY44" fmla="*/ 422909 h 459614"/>
                <a:gd name="connsiteX45" fmla="*/ 486584 w 860959"/>
                <a:gd name="connsiteY45" fmla="*/ 422850 h 459614"/>
                <a:gd name="connsiteX46" fmla="*/ 460125 w 860959"/>
                <a:gd name="connsiteY46" fmla="*/ 379750 h 459614"/>
                <a:gd name="connsiteX47" fmla="*/ 449011 w 860959"/>
                <a:gd name="connsiteY47" fmla="*/ 392098 h 459614"/>
                <a:gd name="connsiteX48" fmla="*/ 376159 w 860959"/>
                <a:gd name="connsiteY48" fmla="*/ 392098 h 459614"/>
                <a:gd name="connsiteX49" fmla="*/ 328237 w 860959"/>
                <a:gd name="connsiteY49" fmla="*/ 381455 h 459614"/>
                <a:gd name="connsiteX50" fmla="*/ 271613 w 860959"/>
                <a:gd name="connsiteY50" fmla="*/ 351820 h 4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60959" h="459614">
                  <a:moveTo>
                    <a:pt x="271613" y="351820"/>
                  </a:moveTo>
                  <a:cubicBezTo>
                    <a:pt x="222633" y="407209"/>
                    <a:pt x="220398" y="406974"/>
                    <a:pt x="191880" y="342294"/>
                  </a:cubicBezTo>
                  <a:cubicBezTo>
                    <a:pt x="188587" y="344587"/>
                    <a:pt x="185471" y="346528"/>
                    <a:pt x="182590" y="348821"/>
                  </a:cubicBezTo>
                  <a:cubicBezTo>
                    <a:pt x="155777" y="370165"/>
                    <a:pt x="144429" y="369636"/>
                    <a:pt x="132551" y="338119"/>
                  </a:cubicBezTo>
                  <a:cubicBezTo>
                    <a:pt x="122967" y="312718"/>
                    <a:pt x="104798" y="307367"/>
                    <a:pt x="84630" y="309778"/>
                  </a:cubicBezTo>
                  <a:cubicBezTo>
                    <a:pt x="56582" y="313188"/>
                    <a:pt x="54877" y="296431"/>
                    <a:pt x="50702" y="277203"/>
                  </a:cubicBezTo>
                  <a:cubicBezTo>
                    <a:pt x="48468" y="266913"/>
                    <a:pt x="61345" y="248391"/>
                    <a:pt x="34062" y="248156"/>
                  </a:cubicBezTo>
                  <a:cubicBezTo>
                    <a:pt x="24772" y="248097"/>
                    <a:pt x="29123" y="225577"/>
                    <a:pt x="25654" y="213347"/>
                  </a:cubicBezTo>
                  <a:cubicBezTo>
                    <a:pt x="12365" y="216757"/>
                    <a:pt x="16422" y="232809"/>
                    <a:pt x="5368" y="237513"/>
                  </a:cubicBezTo>
                  <a:cubicBezTo>
                    <a:pt x="-2805" y="232927"/>
                    <a:pt x="487" y="224813"/>
                    <a:pt x="1605" y="217521"/>
                  </a:cubicBezTo>
                  <a:cubicBezTo>
                    <a:pt x="12424" y="147373"/>
                    <a:pt x="38178" y="81988"/>
                    <a:pt x="66990" y="17779"/>
                  </a:cubicBezTo>
                  <a:cubicBezTo>
                    <a:pt x="73693" y="2903"/>
                    <a:pt x="80396" y="-10092"/>
                    <a:pt x="100270" y="11193"/>
                  </a:cubicBezTo>
                  <a:cubicBezTo>
                    <a:pt x="115735" y="27716"/>
                    <a:pt x="128436" y="42416"/>
                    <a:pt x="135080" y="64701"/>
                  </a:cubicBezTo>
                  <a:cubicBezTo>
                    <a:pt x="141665" y="86692"/>
                    <a:pt x="158600" y="85810"/>
                    <a:pt x="173535" y="70757"/>
                  </a:cubicBezTo>
                  <a:cubicBezTo>
                    <a:pt x="182237" y="61937"/>
                    <a:pt x="188823" y="55587"/>
                    <a:pt x="197702" y="70052"/>
                  </a:cubicBezTo>
                  <a:cubicBezTo>
                    <a:pt x="199583" y="73109"/>
                    <a:pt x="204228" y="77167"/>
                    <a:pt x="206874" y="76637"/>
                  </a:cubicBezTo>
                  <a:cubicBezTo>
                    <a:pt x="230982" y="72286"/>
                    <a:pt x="241213" y="92807"/>
                    <a:pt x="257795" y="101568"/>
                  </a:cubicBezTo>
                  <a:cubicBezTo>
                    <a:pt x="277081" y="111741"/>
                    <a:pt x="281785" y="123618"/>
                    <a:pt x="284490" y="140964"/>
                  </a:cubicBezTo>
                  <a:cubicBezTo>
                    <a:pt x="288959" y="169894"/>
                    <a:pt x="305775" y="186769"/>
                    <a:pt x="334705" y="189709"/>
                  </a:cubicBezTo>
                  <a:cubicBezTo>
                    <a:pt x="362047" y="192473"/>
                    <a:pt x="378099" y="175774"/>
                    <a:pt x="389447" y="153547"/>
                  </a:cubicBezTo>
                  <a:cubicBezTo>
                    <a:pt x="392975" y="146668"/>
                    <a:pt x="395621" y="139141"/>
                    <a:pt x="397326" y="131556"/>
                  </a:cubicBezTo>
                  <a:cubicBezTo>
                    <a:pt x="401325" y="113858"/>
                    <a:pt x="403853" y="95865"/>
                    <a:pt x="430078" y="105332"/>
                  </a:cubicBezTo>
                  <a:cubicBezTo>
                    <a:pt x="434547" y="106919"/>
                    <a:pt x="442661" y="104391"/>
                    <a:pt x="446365" y="100922"/>
                  </a:cubicBezTo>
                  <a:cubicBezTo>
                    <a:pt x="459654" y="88280"/>
                    <a:pt x="470826" y="89573"/>
                    <a:pt x="483409" y="102039"/>
                  </a:cubicBezTo>
                  <a:cubicBezTo>
                    <a:pt x="486878" y="105508"/>
                    <a:pt x="496110" y="108095"/>
                    <a:pt x="499579" y="105978"/>
                  </a:cubicBezTo>
                  <a:cubicBezTo>
                    <a:pt x="529273" y="88103"/>
                    <a:pt x="534741" y="111800"/>
                    <a:pt x="544443" y="130263"/>
                  </a:cubicBezTo>
                  <a:cubicBezTo>
                    <a:pt x="552146" y="144904"/>
                    <a:pt x="560319" y="159721"/>
                    <a:pt x="570785" y="172304"/>
                  </a:cubicBezTo>
                  <a:cubicBezTo>
                    <a:pt x="589484" y="194825"/>
                    <a:pt x="605654" y="192649"/>
                    <a:pt x="621765" y="167659"/>
                  </a:cubicBezTo>
                  <a:cubicBezTo>
                    <a:pt x="630820" y="153606"/>
                    <a:pt x="634054" y="130145"/>
                    <a:pt x="660514" y="144492"/>
                  </a:cubicBezTo>
                  <a:cubicBezTo>
                    <a:pt x="662689" y="145668"/>
                    <a:pt x="668628" y="143081"/>
                    <a:pt x="670921" y="140553"/>
                  </a:cubicBezTo>
                  <a:cubicBezTo>
                    <a:pt x="693500" y="115269"/>
                    <a:pt x="726722" y="112211"/>
                    <a:pt x="755123" y="99099"/>
                  </a:cubicBezTo>
                  <a:cubicBezTo>
                    <a:pt x="771469" y="91572"/>
                    <a:pt x="766118" y="73462"/>
                    <a:pt x="771234" y="60409"/>
                  </a:cubicBezTo>
                  <a:cubicBezTo>
                    <a:pt x="773174" y="55470"/>
                    <a:pt x="770704" y="47708"/>
                    <a:pt x="778819" y="46650"/>
                  </a:cubicBezTo>
                  <a:cubicBezTo>
                    <a:pt x="784464" y="45944"/>
                    <a:pt x="787698" y="50648"/>
                    <a:pt x="789638" y="54999"/>
                  </a:cubicBezTo>
                  <a:cubicBezTo>
                    <a:pt x="821507" y="126382"/>
                    <a:pt x="854200" y="197471"/>
                    <a:pt x="860903" y="276909"/>
                  </a:cubicBezTo>
                  <a:cubicBezTo>
                    <a:pt x="861197" y="280496"/>
                    <a:pt x="860256" y="284200"/>
                    <a:pt x="859845" y="288316"/>
                  </a:cubicBezTo>
                  <a:cubicBezTo>
                    <a:pt x="845321" y="287728"/>
                    <a:pt x="848026" y="270853"/>
                    <a:pt x="835972" y="266737"/>
                  </a:cubicBezTo>
                  <a:cubicBezTo>
                    <a:pt x="834326" y="297783"/>
                    <a:pt x="808630" y="318657"/>
                    <a:pt x="805690" y="350644"/>
                  </a:cubicBezTo>
                  <a:cubicBezTo>
                    <a:pt x="803338" y="376281"/>
                    <a:pt x="772763" y="362227"/>
                    <a:pt x="758650" y="364462"/>
                  </a:cubicBezTo>
                  <a:cubicBezTo>
                    <a:pt x="742539" y="366990"/>
                    <a:pt x="740305" y="372459"/>
                    <a:pt x="735660" y="382631"/>
                  </a:cubicBezTo>
                  <a:cubicBezTo>
                    <a:pt x="718843" y="419439"/>
                    <a:pt x="713375" y="421615"/>
                    <a:pt x="679506" y="398272"/>
                  </a:cubicBezTo>
                  <a:cubicBezTo>
                    <a:pt x="667688" y="390099"/>
                    <a:pt x="666218" y="400035"/>
                    <a:pt x="661690" y="404387"/>
                  </a:cubicBezTo>
                  <a:cubicBezTo>
                    <a:pt x="643344" y="421909"/>
                    <a:pt x="624646" y="430729"/>
                    <a:pt x="603360" y="409091"/>
                  </a:cubicBezTo>
                  <a:cubicBezTo>
                    <a:pt x="597128" y="402740"/>
                    <a:pt x="592130" y="402388"/>
                    <a:pt x="587485" y="410678"/>
                  </a:cubicBezTo>
                  <a:cubicBezTo>
                    <a:pt x="585074" y="414912"/>
                    <a:pt x="582193" y="418851"/>
                    <a:pt x="579429" y="422909"/>
                  </a:cubicBezTo>
                  <a:cubicBezTo>
                    <a:pt x="546325" y="471771"/>
                    <a:pt x="520629" y="471948"/>
                    <a:pt x="486584" y="422850"/>
                  </a:cubicBezTo>
                  <a:cubicBezTo>
                    <a:pt x="477235" y="409443"/>
                    <a:pt x="469415" y="394979"/>
                    <a:pt x="460125" y="379750"/>
                  </a:cubicBezTo>
                  <a:cubicBezTo>
                    <a:pt x="455362" y="384983"/>
                    <a:pt x="452245" y="388570"/>
                    <a:pt x="449011" y="392098"/>
                  </a:cubicBezTo>
                  <a:cubicBezTo>
                    <a:pt x="421905" y="421556"/>
                    <a:pt x="402324" y="422321"/>
                    <a:pt x="376159" y="392098"/>
                  </a:cubicBezTo>
                  <a:cubicBezTo>
                    <a:pt x="361870" y="375575"/>
                    <a:pt x="352639" y="361639"/>
                    <a:pt x="328237" y="381455"/>
                  </a:cubicBezTo>
                  <a:cubicBezTo>
                    <a:pt x="308304" y="397860"/>
                    <a:pt x="294662" y="388864"/>
                    <a:pt x="271613" y="351820"/>
                  </a:cubicBezTo>
                  <a:close/>
                </a:path>
              </a:pathLst>
            </a:custGeom>
            <a:grpFill/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9B8362B-B948-4DBB-9AD6-4D311BB9EEB3}"/>
                </a:ext>
              </a:extLst>
            </p:cNvPr>
            <p:cNvSpPr/>
            <p:nvPr/>
          </p:nvSpPr>
          <p:spPr>
            <a:xfrm>
              <a:off x="6303159" y="2446583"/>
              <a:ext cx="718018" cy="408440"/>
            </a:xfrm>
            <a:custGeom>
              <a:avLst/>
              <a:gdLst>
                <a:gd name="connsiteX0" fmla="*/ 231144 w 718018"/>
                <a:gd name="connsiteY0" fmla="*/ 304531 h 408440"/>
                <a:gd name="connsiteX1" fmla="*/ 174109 w 718018"/>
                <a:gd name="connsiteY1" fmla="*/ 282304 h 408440"/>
                <a:gd name="connsiteX2" fmla="*/ 142651 w 718018"/>
                <a:gd name="connsiteY2" fmla="*/ 295417 h 408440"/>
                <a:gd name="connsiteX3" fmla="*/ 126011 w 718018"/>
                <a:gd name="connsiteY3" fmla="*/ 264253 h 408440"/>
                <a:gd name="connsiteX4" fmla="*/ 121189 w 718018"/>
                <a:gd name="connsiteY4" fmla="*/ 264312 h 408440"/>
                <a:gd name="connsiteX5" fmla="*/ 86144 w 718018"/>
                <a:gd name="connsiteY5" fmla="*/ 295770 h 408440"/>
                <a:gd name="connsiteX6" fmla="*/ 70327 w 718018"/>
                <a:gd name="connsiteY6" fmla="*/ 252728 h 408440"/>
                <a:gd name="connsiteX7" fmla="*/ 64094 w 718018"/>
                <a:gd name="connsiteY7" fmla="*/ 244320 h 408440"/>
                <a:gd name="connsiteX8" fmla="*/ 34754 w 718018"/>
                <a:gd name="connsiteY8" fmla="*/ 206688 h 408440"/>
                <a:gd name="connsiteX9" fmla="*/ 3825 w 718018"/>
                <a:gd name="connsiteY9" fmla="*/ 213862 h 408440"/>
                <a:gd name="connsiteX10" fmla="*/ 5706 w 718018"/>
                <a:gd name="connsiteY10" fmla="*/ 183227 h 408440"/>
                <a:gd name="connsiteX11" fmla="*/ 58685 w 718018"/>
                <a:gd name="connsiteY11" fmla="*/ 43813 h 408440"/>
                <a:gd name="connsiteX12" fmla="*/ 115662 w 718018"/>
                <a:gd name="connsiteY12" fmla="*/ 595 h 408440"/>
                <a:gd name="connsiteX13" fmla="*/ 156175 w 718018"/>
                <a:gd name="connsiteY13" fmla="*/ 11062 h 408440"/>
                <a:gd name="connsiteX14" fmla="*/ 194747 w 718018"/>
                <a:gd name="connsiteY14" fmla="*/ 62041 h 408440"/>
                <a:gd name="connsiteX15" fmla="*/ 202979 w 718018"/>
                <a:gd name="connsiteY15" fmla="*/ 93028 h 408440"/>
                <a:gd name="connsiteX16" fmla="*/ 243727 w 718018"/>
                <a:gd name="connsiteY16" fmla="*/ 126897 h 408440"/>
                <a:gd name="connsiteX17" fmla="*/ 282241 w 718018"/>
                <a:gd name="connsiteY17" fmla="*/ 100143 h 408440"/>
                <a:gd name="connsiteX18" fmla="*/ 317756 w 718018"/>
                <a:gd name="connsiteY18" fmla="*/ 85326 h 408440"/>
                <a:gd name="connsiteX19" fmla="*/ 337278 w 718018"/>
                <a:gd name="connsiteY19" fmla="*/ 83268 h 408440"/>
                <a:gd name="connsiteX20" fmla="*/ 369206 w 718018"/>
                <a:gd name="connsiteY20" fmla="*/ 90441 h 408440"/>
                <a:gd name="connsiteX21" fmla="*/ 423125 w 718018"/>
                <a:gd name="connsiteY21" fmla="*/ 91323 h 408440"/>
                <a:gd name="connsiteX22" fmla="*/ 469695 w 718018"/>
                <a:gd name="connsiteY22" fmla="*/ 68626 h 408440"/>
                <a:gd name="connsiteX23" fmla="*/ 482983 w 718018"/>
                <a:gd name="connsiteY23" fmla="*/ 63570 h 408440"/>
                <a:gd name="connsiteX24" fmla="*/ 516970 w 718018"/>
                <a:gd name="connsiteY24" fmla="*/ 69803 h 408440"/>
                <a:gd name="connsiteX25" fmla="*/ 589117 w 718018"/>
                <a:gd name="connsiteY25" fmla="*/ 122546 h 408440"/>
                <a:gd name="connsiteX26" fmla="*/ 614577 w 718018"/>
                <a:gd name="connsiteY26" fmla="*/ 114902 h 408440"/>
                <a:gd name="connsiteX27" fmla="*/ 631453 w 718018"/>
                <a:gd name="connsiteY27" fmla="*/ 90970 h 408440"/>
                <a:gd name="connsiteX28" fmla="*/ 675611 w 718018"/>
                <a:gd name="connsiteY28" fmla="*/ 97262 h 408440"/>
                <a:gd name="connsiteX29" fmla="*/ 717535 w 718018"/>
                <a:gd name="connsiteY29" fmla="*/ 242967 h 408440"/>
                <a:gd name="connsiteX30" fmla="*/ 713831 w 718018"/>
                <a:gd name="connsiteY30" fmla="*/ 256550 h 408440"/>
                <a:gd name="connsiteX31" fmla="*/ 688135 w 718018"/>
                <a:gd name="connsiteY31" fmla="*/ 226562 h 408440"/>
                <a:gd name="connsiteX32" fmla="*/ 688077 w 718018"/>
                <a:gd name="connsiteY32" fmla="*/ 287596 h 408440"/>
                <a:gd name="connsiteX33" fmla="*/ 686842 w 718018"/>
                <a:gd name="connsiteY33" fmla="*/ 308059 h 408440"/>
                <a:gd name="connsiteX34" fmla="*/ 656972 w 718018"/>
                <a:gd name="connsiteY34" fmla="*/ 313998 h 408440"/>
                <a:gd name="connsiteX35" fmla="*/ 633687 w 718018"/>
                <a:gd name="connsiteY35" fmla="*/ 325934 h 408440"/>
                <a:gd name="connsiteX36" fmla="*/ 618987 w 718018"/>
                <a:gd name="connsiteY36" fmla="*/ 328933 h 408440"/>
                <a:gd name="connsiteX37" fmla="*/ 608756 w 718018"/>
                <a:gd name="connsiteY37" fmla="*/ 346690 h 408440"/>
                <a:gd name="connsiteX38" fmla="*/ 574064 w 718018"/>
                <a:gd name="connsiteY38" fmla="*/ 344750 h 408440"/>
                <a:gd name="connsiteX39" fmla="*/ 566773 w 718018"/>
                <a:gd name="connsiteY39" fmla="*/ 334577 h 408440"/>
                <a:gd name="connsiteX40" fmla="*/ 544429 w 718018"/>
                <a:gd name="connsiteY40" fmla="*/ 389379 h 408440"/>
                <a:gd name="connsiteX41" fmla="*/ 509443 w 718018"/>
                <a:gd name="connsiteY41" fmla="*/ 393377 h 408440"/>
                <a:gd name="connsiteX42" fmla="*/ 460404 w 718018"/>
                <a:gd name="connsiteY42" fmla="*/ 301708 h 408440"/>
                <a:gd name="connsiteX43" fmla="*/ 404368 w 718018"/>
                <a:gd name="connsiteY43" fmla="*/ 303943 h 408440"/>
                <a:gd name="connsiteX44" fmla="*/ 392550 w 718018"/>
                <a:gd name="connsiteY44" fmla="*/ 302179 h 408440"/>
                <a:gd name="connsiteX45" fmla="*/ 325165 w 718018"/>
                <a:gd name="connsiteY45" fmla="*/ 285774 h 408440"/>
                <a:gd name="connsiteX46" fmla="*/ 317345 w 718018"/>
                <a:gd name="connsiteY46" fmla="*/ 355628 h 408440"/>
                <a:gd name="connsiteX47" fmla="*/ 299352 w 718018"/>
                <a:gd name="connsiteY47" fmla="*/ 395141 h 408440"/>
                <a:gd name="connsiteX48" fmla="*/ 259310 w 718018"/>
                <a:gd name="connsiteY48" fmla="*/ 406901 h 408440"/>
                <a:gd name="connsiteX49" fmla="*/ 228322 w 718018"/>
                <a:gd name="connsiteY49" fmla="*/ 375149 h 408440"/>
                <a:gd name="connsiteX50" fmla="*/ 231144 w 718018"/>
                <a:gd name="connsiteY50" fmla="*/ 304531 h 40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18018" h="408440">
                  <a:moveTo>
                    <a:pt x="231144" y="304531"/>
                  </a:moveTo>
                  <a:cubicBezTo>
                    <a:pt x="194865" y="335283"/>
                    <a:pt x="194336" y="335107"/>
                    <a:pt x="174109" y="282304"/>
                  </a:cubicBezTo>
                  <a:cubicBezTo>
                    <a:pt x="162290" y="283304"/>
                    <a:pt x="156939" y="303061"/>
                    <a:pt x="142651" y="295417"/>
                  </a:cubicBezTo>
                  <a:cubicBezTo>
                    <a:pt x="130656" y="289066"/>
                    <a:pt x="131244" y="274073"/>
                    <a:pt x="126011" y="264253"/>
                  </a:cubicBezTo>
                  <a:cubicBezTo>
                    <a:pt x="123071" y="264253"/>
                    <a:pt x="121836" y="263841"/>
                    <a:pt x="121189" y="264312"/>
                  </a:cubicBezTo>
                  <a:cubicBezTo>
                    <a:pt x="108194" y="274014"/>
                    <a:pt x="103196" y="299356"/>
                    <a:pt x="86144" y="295770"/>
                  </a:cubicBezTo>
                  <a:cubicBezTo>
                    <a:pt x="67799" y="291889"/>
                    <a:pt x="74091" y="268075"/>
                    <a:pt x="70327" y="252728"/>
                  </a:cubicBezTo>
                  <a:cubicBezTo>
                    <a:pt x="69386" y="248965"/>
                    <a:pt x="69151" y="244144"/>
                    <a:pt x="64094" y="244320"/>
                  </a:cubicBezTo>
                  <a:cubicBezTo>
                    <a:pt x="36988" y="245202"/>
                    <a:pt x="36282" y="225386"/>
                    <a:pt x="34754" y="206688"/>
                  </a:cubicBezTo>
                  <a:cubicBezTo>
                    <a:pt x="22347" y="203395"/>
                    <a:pt x="15291" y="225328"/>
                    <a:pt x="3825" y="213862"/>
                  </a:cubicBezTo>
                  <a:cubicBezTo>
                    <a:pt x="-4760" y="205277"/>
                    <a:pt x="3472" y="193282"/>
                    <a:pt x="5706" y="183227"/>
                  </a:cubicBezTo>
                  <a:cubicBezTo>
                    <a:pt x="16526" y="134188"/>
                    <a:pt x="37517" y="88971"/>
                    <a:pt x="58685" y="43813"/>
                  </a:cubicBezTo>
                  <a:cubicBezTo>
                    <a:pt x="69798" y="20058"/>
                    <a:pt x="99139" y="19176"/>
                    <a:pt x="115662" y="595"/>
                  </a:cubicBezTo>
                  <a:cubicBezTo>
                    <a:pt x="119601" y="-3873"/>
                    <a:pt x="139005" y="18529"/>
                    <a:pt x="156175" y="11062"/>
                  </a:cubicBezTo>
                  <a:cubicBezTo>
                    <a:pt x="163584" y="32053"/>
                    <a:pt x="194159" y="35052"/>
                    <a:pt x="194747" y="62041"/>
                  </a:cubicBezTo>
                  <a:cubicBezTo>
                    <a:pt x="194983" y="72448"/>
                    <a:pt x="198863" y="83209"/>
                    <a:pt x="202979" y="93028"/>
                  </a:cubicBezTo>
                  <a:cubicBezTo>
                    <a:pt x="210565" y="111021"/>
                    <a:pt x="223206" y="124898"/>
                    <a:pt x="243727" y="126897"/>
                  </a:cubicBezTo>
                  <a:cubicBezTo>
                    <a:pt x="263131" y="128779"/>
                    <a:pt x="274421" y="115255"/>
                    <a:pt x="282241" y="100143"/>
                  </a:cubicBezTo>
                  <a:cubicBezTo>
                    <a:pt x="290414" y="84385"/>
                    <a:pt x="298470" y="74565"/>
                    <a:pt x="317756" y="85326"/>
                  </a:cubicBezTo>
                  <a:cubicBezTo>
                    <a:pt x="322578" y="87972"/>
                    <a:pt x="332339" y="86619"/>
                    <a:pt x="337278" y="83268"/>
                  </a:cubicBezTo>
                  <a:cubicBezTo>
                    <a:pt x="351449" y="73566"/>
                    <a:pt x="359563" y="79916"/>
                    <a:pt x="369206" y="90441"/>
                  </a:cubicBezTo>
                  <a:cubicBezTo>
                    <a:pt x="386199" y="108904"/>
                    <a:pt x="406191" y="108904"/>
                    <a:pt x="423125" y="91323"/>
                  </a:cubicBezTo>
                  <a:cubicBezTo>
                    <a:pt x="436414" y="77505"/>
                    <a:pt x="448233" y="64805"/>
                    <a:pt x="469695" y="68626"/>
                  </a:cubicBezTo>
                  <a:cubicBezTo>
                    <a:pt x="473752" y="69332"/>
                    <a:pt x="479632" y="66568"/>
                    <a:pt x="482983" y="63570"/>
                  </a:cubicBezTo>
                  <a:cubicBezTo>
                    <a:pt x="497448" y="50751"/>
                    <a:pt x="505210" y="51457"/>
                    <a:pt x="516970" y="69803"/>
                  </a:cubicBezTo>
                  <a:cubicBezTo>
                    <a:pt x="533375" y="95439"/>
                    <a:pt x="566361" y="102730"/>
                    <a:pt x="589117" y="122546"/>
                  </a:cubicBezTo>
                  <a:cubicBezTo>
                    <a:pt x="597760" y="130072"/>
                    <a:pt x="607992" y="122605"/>
                    <a:pt x="614577" y="114902"/>
                  </a:cubicBezTo>
                  <a:cubicBezTo>
                    <a:pt x="620869" y="107493"/>
                    <a:pt x="625102" y="98320"/>
                    <a:pt x="631453" y="90970"/>
                  </a:cubicBezTo>
                  <a:cubicBezTo>
                    <a:pt x="648798" y="70861"/>
                    <a:pt x="665321" y="73389"/>
                    <a:pt x="675611" y="97262"/>
                  </a:cubicBezTo>
                  <a:cubicBezTo>
                    <a:pt x="695838" y="144008"/>
                    <a:pt x="713949" y="191459"/>
                    <a:pt x="717535" y="242967"/>
                  </a:cubicBezTo>
                  <a:cubicBezTo>
                    <a:pt x="717830" y="247495"/>
                    <a:pt x="719593" y="252669"/>
                    <a:pt x="713831" y="256550"/>
                  </a:cubicBezTo>
                  <a:cubicBezTo>
                    <a:pt x="698720" y="253081"/>
                    <a:pt x="701777" y="233618"/>
                    <a:pt x="688135" y="226562"/>
                  </a:cubicBezTo>
                  <a:cubicBezTo>
                    <a:pt x="688135" y="247613"/>
                    <a:pt x="688253" y="267605"/>
                    <a:pt x="688077" y="287596"/>
                  </a:cubicBezTo>
                  <a:cubicBezTo>
                    <a:pt x="688018" y="294417"/>
                    <a:pt x="687959" y="301356"/>
                    <a:pt x="686842" y="308059"/>
                  </a:cubicBezTo>
                  <a:cubicBezTo>
                    <a:pt x="682432" y="335165"/>
                    <a:pt x="664792" y="296240"/>
                    <a:pt x="656972" y="313998"/>
                  </a:cubicBezTo>
                  <a:cubicBezTo>
                    <a:pt x="653208" y="322582"/>
                    <a:pt x="654502" y="348807"/>
                    <a:pt x="633687" y="325934"/>
                  </a:cubicBezTo>
                  <a:cubicBezTo>
                    <a:pt x="626043" y="317525"/>
                    <a:pt x="622750" y="321935"/>
                    <a:pt x="618987" y="328933"/>
                  </a:cubicBezTo>
                  <a:cubicBezTo>
                    <a:pt x="615753" y="334930"/>
                    <a:pt x="612343" y="340928"/>
                    <a:pt x="608756" y="346690"/>
                  </a:cubicBezTo>
                  <a:cubicBezTo>
                    <a:pt x="596114" y="366858"/>
                    <a:pt x="584472" y="368035"/>
                    <a:pt x="574064" y="344750"/>
                  </a:cubicBezTo>
                  <a:cubicBezTo>
                    <a:pt x="572535" y="341398"/>
                    <a:pt x="569713" y="338635"/>
                    <a:pt x="566773" y="334577"/>
                  </a:cubicBezTo>
                  <a:cubicBezTo>
                    <a:pt x="558953" y="353864"/>
                    <a:pt x="552308" y="371915"/>
                    <a:pt x="544429" y="389379"/>
                  </a:cubicBezTo>
                  <a:cubicBezTo>
                    <a:pt x="535433" y="409312"/>
                    <a:pt x="523379" y="410370"/>
                    <a:pt x="509443" y="393377"/>
                  </a:cubicBezTo>
                  <a:cubicBezTo>
                    <a:pt x="487393" y="366565"/>
                    <a:pt x="478573" y="332637"/>
                    <a:pt x="460404" y="301708"/>
                  </a:cubicBezTo>
                  <a:cubicBezTo>
                    <a:pt x="442235" y="321348"/>
                    <a:pt x="423596" y="339458"/>
                    <a:pt x="404368" y="303943"/>
                  </a:cubicBezTo>
                  <a:cubicBezTo>
                    <a:pt x="401487" y="298651"/>
                    <a:pt x="397959" y="299121"/>
                    <a:pt x="392550" y="302179"/>
                  </a:cubicBezTo>
                  <a:cubicBezTo>
                    <a:pt x="352095" y="324640"/>
                    <a:pt x="352037" y="324464"/>
                    <a:pt x="325165" y="285774"/>
                  </a:cubicBezTo>
                  <a:cubicBezTo>
                    <a:pt x="322460" y="310234"/>
                    <a:pt x="320108" y="332931"/>
                    <a:pt x="317345" y="355628"/>
                  </a:cubicBezTo>
                  <a:cubicBezTo>
                    <a:pt x="315522" y="370622"/>
                    <a:pt x="308936" y="383793"/>
                    <a:pt x="299352" y="395141"/>
                  </a:cubicBezTo>
                  <a:cubicBezTo>
                    <a:pt x="288827" y="407489"/>
                    <a:pt x="274656" y="410782"/>
                    <a:pt x="259310" y="406901"/>
                  </a:cubicBezTo>
                  <a:cubicBezTo>
                    <a:pt x="242845" y="402726"/>
                    <a:pt x="232732" y="392142"/>
                    <a:pt x="228322" y="375149"/>
                  </a:cubicBezTo>
                  <a:cubicBezTo>
                    <a:pt x="222442" y="351923"/>
                    <a:pt x="230262" y="329168"/>
                    <a:pt x="231144" y="304531"/>
                  </a:cubicBezTo>
                  <a:close/>
                </a:path>
              </a:pathLst>
            </a:custGeom>
            <a:solidFill>
              <a:schemeClr val="accent2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92AE3D96-C94A-4A31-8297-788D655A43B9}"/>
                </a:ext>
              </a:extLst>
            </p:cNvPr>
            <p:cNvSpPr/>
            <p:nvPr/>
          </p:nvSpPr>
          <p:spPr>
            <a:xfrm>
              <a:off x="6374603" y="2191165"/>
              <a:ext cx="586301" cy="360423"/>
            </a:xfrm>
            <a:custGeom>
              <a:avLst/>
              <a:gdLst>
                <a:gd name="connsiteX0" fmla="*/ 507324 w 586301"/>
                <a:gd name="connsiteY0" fmla="*/ 37103 h 360423"/>
                <a:gd name="connsiteX1" fmla="*/ 586292 w 586301"/>
                <a:gd name="connsiteY1" fmla="*/ 286178 h 360423"/>
                <a:gd name="connsiteX2" fmla="*/ 562478 w 586301"/>
                <a:gd name="connsiteY2" fmla="*/ 312814 h 360423"/>
                <a:gd name="connsiteX3" fmla="*/ 547249 w 586301"/>
                <a:gd name="connsiteY3" fmla="*/ 333982 h 360423"/>
                <a:gd name="connsiteX4" fmla="*/ 502796 w 586301"/>
                <a:gd name="connsiteY4" fmla="*/ 342979 h 360423"/>
                <a:gd name="connsiteX5" fmla="*/ 490037 w 586301"/>
                <a:gd name="connsiteY5" fmla="*/ 331042 h 360423"/>
                <a:gd name="connsiteX6" fmla="*/ 444349 w 586301"/>
                <a:gd name="connsiteY6" fmla="*/ 253603 h 360423"/>
                <a:gd name="connsiteX7" fmla="*/ 417478 w 586301"/>
                <a:gd name="connsiteY7" fmla="*/ 288765 h 360423"/>
                <a:gd name="connsiteX8" fmla="*/ 328279 w 586301"/>
                <a:gd name="connsiteY8" fmla="*/ 335864 h 360423"/>
                <a:gd name="connsiteX9" fmla="*/ 301584 w 586301"/>
                <a:gd name="connsiteY9" fmla="*/ 323398 h 360423"/>
                <a:gd name="connsiteX10" fmla="*/ 283650 w 586301"/>
                <a:gd name="connsiteY10" fmla="*/ 297115 h 360423"/>
                <a:gd name="connsiteX11" fmla="*/ 220793 w 586301"/>
                <a:gd name="connsiteY11" fmla="*/ 293116 h 360423"/>
                <a:gd name="connsiteX12" fmla="*/ 202212 w 586301"/>
                <a:gd name="connsiteY12" fmla="*/ 336158 h 360423"/>
                <a:gd name="connsiteX13" fmla="*/ 172636 w 586301"/>
                <a:gd name="connsiteY13" fmla="*/ 360207 h 360423"/>
                <a:gd name="connsiteX14" fmla="*/ 139532 w 586301"/>
                <a:gd name="connsiteY14" fmla="*/ 327044 h 360423"/>
                <a:gd name="connsiteX15" fmla="*/ 139590 w 586301"/>
                <a:gd name="connsiteY15" fmla="*/ 265833 h 360423"/>
                <a:gd name="connsiteX16" fmla="*/ 96431 w 586301"/>
                <a:gd name="connsiteY16" fmla="*/ 233376 h 360423"/>
                <a:gd name="connsiteX17" fmla="*/ 54390 w 586301"/>
                <a:gd name="connsiteY17" fmla="*/ 214795 h 360423"/>
                <a:gd name="connsiteX18" fmla="*/ 0 w 586301"/>
                <a:gd name="connsiteY18" fmla="*/ 259777 h 360423"/>
                <a:gd name="connsiteX19" fmla="*/ 69737 w 586301"/>
                <a:gd name="connsiteY19" fmla="*/ 0 h 360423"/>
                <a:gd name="connsiteX20" fmla="*/ 130653 w 586301"/>
                <a:gd name="connsiteY20" fmla="*/ 17522 h 360423"/>
                <a:gd name="connsiteX21" fmla="*/ 154232 w 586301"/>
                <a:gd name="connsiteY21" fmla="*/ 30693 h 360423"/>
                <a:gd name="connsiteX22" fmla="*/ 223439 w 586301"/>
                <a:gd name="connsiteY22" fmla="*/ 82261 h 360423"/>
                <a:gd name="connsiteX23" fmla="*/ 273125 w 586301"/>
                <a:gd name="connsiteY23" fmla="*/ 86436 h 360423"/>
                <a:gd name="connsiteX24" fmla="*/ 297997 w 586301"/>
                <a:gd name="connsiteY24" fmla="*/ 61740 h 360423"/>
                <a:gd name="connsiteX25" fmla="*/ 369086 w 586301"/>
                <a:gd name="connsiteY25" fmla="*/ 54743 h 360423"/>
                <a:gd name="connsiteX26" fmla="*/ 422123 w 586301"/>
                <a:gd name="connsiteY26" fmla="*/ 62151 h 360423"/>
                <a:gd name="connsiteX27" fmla="*/ 441174 w 586301"/>
                <a:gd name="connsiteY27" fmla="*/ 60564 h 360423"/>
                <a:gd name="connsiteX28" fmla="*/ 507324 w 586301"/>
                <a:gd name="connsiteY28" fmla="*/ 37103 h 360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86301" h="360423">
                  <a:moveTo>
                    <a:pt x="507324" y="37103"/>
                  </a:moveTo>
                  <a:cubicBezTo>
                    <a:pt x="549483" y="118540"/>
                    <a:pt x="586997" y="196215"/>
                    <a:pt x="586292" y="286178"/>
                  </a:cubicBezTo>
                  <a:cubicBezTo>
                    <a:pt x="586174" y="300819"/>
                    <a:pt x="586057" y="316401"/>
                    <a:pt x="562478" y="312814"/>
                  </a:cubicBezTo>
                  <a:cubicBezTo>
                    <a:pt x="548366" y="310639"/>
                    <a:pt x="550953" y="326280"/>
                    <a:pt x="547249" y="333982"/>
                  </a:cubicBezTo>
                  <a:cubicBezTo>
                    <a:pt x="533607" y="362441"/>
                    <a:pt x="524317" y="364676"/>
                    <a:pt x="502796" y="342979"/>
                  </a:cubicBezTo>
                  <a:cubicBezTo>
                    <a:pt x="498680" y="338863"/>
                    <a:pt x="494917" y="334041"/>
                    <a:pt x="490037" y="331042"/>
                  </a:cubicBezTo>
                  <a:cubicBezTo>
                    <a:pt x="447995" y="305229"/>
                    <a:pt x="447936" y="305347"/>
                    <a:pt x="444349" y="253603"/>
                  </a:cubicBezTo>
                  <a:cubicBezTo>
                    <a:pt x="434530" y="267068"/>
                    <a:pt x="428650" y="283415"/>
                    <a:pt x="417478" y="288765"/>
                  </a:cubicBezTo>
                  <a:cubicBezTo>
                    <a:pt x="387137" y="303348"/>
                    <a:pt x="353974" y="311050"/>
                    <a:pt x="328279" y="335864"/>
                  </a:cubicBezTo>
                  <a:cubicBezTo>
                    <a:pt x="320752" y="343096"/>
                    <a:pt x="308346" y="332101"/>
                    <a:pt x="301584" y="323398"/>
                  </a:cubicBezTo>
                  <a:cubicBezTo>
                    <a:pt x="295116" y="315108"/>
                    <a:pt x="289647" y="305994"/>
                    <a:pt x="283650" y="297115"/>
                  </a:cubicBezTo>
                  <a:cubicBezTo>
                    <a:pt x="251663" y="328984"/>
                    <a:pt x="251663" y="328984"/>
                    <a:pt x="220793" y="293116"/>
                  </a:cubicBezTo>
                  <a:cubicBezTo>
                    <a:pt x="214384" y="308110"/>
                    <a:pt x="208915" y="322399"/>
                    <a:pt x="202212" y="336158"/>
                  </a:cubicBezTo>
                  <a:cubicBezTo>
                    <a:pt x="196215" y="348506"/>
                    <a:pt x="189276" y="362324"/>
                    <a:pt x="172636" y="360207"/>
                  </a:cubicBezTo>
                  <a:cubicBezTo>
                    <a:pt x="154055" y="357855"/>
                    <a:pt x="144236" y="344096"/>
                    <a:pt x="139532" y="327044"/>
                  </a:cubicBezTo>
                  <a:cubicBezTo>
                    <a:pt x="134240" y="307875"/>
                    <a:pt x="138650" y="288236"/>
                    <a:pt x="139590" y="265833"/>
                  </a:cubicBezTo>
                  <a:cubicBezTo>
                    <a:pt x="101488" y="284591"/>
                    <a:pt x="101488" y="255720"/>
                    <a:pt x="96431" y="233376"/>
                  </a:cubicBezTo>
                  <a:cubicBezTo>
                    <a:pt x="63562" y="248723"/>
                    <a:pt x="63562" y="248723"/>
                    <a:pt x="54390" y="214795"/>
                  </a:cubicBezTo>
                  <a:cubicBezTo>
                    <a:pt x="34809" y="226144"/>
                    <a:pt x="27401" y="251251"/>
                    <a:pt x="0" y="259777"/>
                  </a:cubicBezTo>
                  <a:cubicBezTo>
                    <a:pt x="7409" y="168402"/>
                    <a:pt x="42277" y="87435"/>
                    <a:pt x="69737" y="0"/>
                  </a:cubicBezTo>
                  <a:cubicBezTo>
                    <a:pt x="88023" y="21815"/>
                    <a:pt x="104957" y="34574"/>
                    <a:pt x="130653" y="17522"/>
                  </a:cubicBezTo>
                  <a:cubicBezTo>
                    <a:pt x="139532" y="11642"/>
                    <a:pt x="145941" y="31281"/>
                    <a:pt x="154232" y="30693"/>
                  </a:cubicBezTo>
                  <a:cubicBezTo>
                    <a:pt x="193039" y="28048"/>
                    <a:pt x="204505" y="59153"/>
                    <a:pt x="223439" y="82261"/>
                  </a:cubicBezTo>
                  <a:cubicBezTo>
                    <a:pt x="237433" y="99254"/>
                    <a:pt x="255896" y="99313"/>
                    <a:pt x="273125" y="86436"/>
                  </a:cubicBezTo>
                  <a:cubicBezTo>
                    <a:pt x="282415" y="79497"/>
                    <a:pt x="290294" y="70501"/>
                    <a:pt x="297997" y="61740"/>
                  </a:cubicBezTo>
                  <a:cubicBezTo>
                    <a:pt x="315519" y="41807"/>
                    <a:pt x="347976" y="37749"/>
                    <a:pt x="369086" y="54743"/>
                  </a:cubicBezTo>
                  <a:cubicBezTo>
                    <a:pt x="385785" y="68149"/>
                    <a:pt x="402190" y="75381"/>
                    <a:pt x="422123" y="62151"/>
                  </a:cubicBezTo>
                  <a:cubicBezTo>
                    <a:pt x="428120" y="58212"/>
                    <a:pt x="434588" y="55742"/>
                    <a:pt x="441174" y="60564"/>
                  </a:cubicBezTo>
                  <a:cubicBezTo>
                    <a:pt x="470691" y="82202"/>
                    <a:pt x="491918" y="74264"/>
                    <a:pt x="507324" y="37103"/>
                  </a:cubicBezTo>
                  <a:close/>
                </a:path>
              </a:pathLst>
            </a:custGeom>
            <a:solidFill>
              <a:schemeClr val="accent3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8FBE9B-26EC-4DA7-8DA1-7F5A6C65692F}"/>
                </a:ext>
              </a:extLst>
            </p:cNvPr>
            <p:cNvSpPr/>
            <p:nvPr/>
          </p:nvSpPr>
          <p:spPr>
            <a:xfrm>
              <a:off x="6517779" y="1439557"/>
              <a:ext cx="317360" cy="547261"/>
            </a:xfrm>
            <a:custGeom>
              <a:avLst/>
              <a:gdLst>
                <a:gd name="connsiteX0" fmla="*/ 238846 w 317360"/>
                <a:gd name="connsiteY0" fmla="*/ 493125 h 547261"/>
                <a:gd name="connsiteX1" fmla="*/ 180987 w 317360"/>
                <a:gd name="connsiteY1" fmla="*/ 487950 h 547261"/>
                <a:gd name="connsiteX2" fmla="*/ 165111 w 317360"/>
                <a:gd name="connsiteY2" fmla="*/ 509059 h 547261"/>
                <a:gd name="connsiteX3" fmla="*/ 108605 w 317360"/>
                <a:gd name="connsiteY3" fmla="*/ 509530 h 547261"/>
                <a:gd name="connsiteX4" fmla="*/ 88966 w 317360"/>
                <a:gd name="connsiteY4" fmla="*/ 508177 h 547261"/>
                <a:gd name="connsiteX5" fmla="*/ 51569 w 317360"/>
                <a:gd name="connsiteY5" fmla="*/ 540811 h 547261"/>
                <a:gd name="connsiteX6" fmla="*/ 12467 w 317360"/>
                <a:gd name="connsiteY6" fmla="*/ 525464 h 547261"/>
                <a:gd name="connsiteX7" fmla="*/ 21875 w 317360"/>
                <a:gd name="connsiteY7" fmla="*/ 365588 h 547261"/>
                <a:gd name="connsiteX8" fmla="*/ 97021 w 317360"/>
                <a:gd name="connsiteY8" fmla="*/ 131977 h 547261"/>
                <a:gd name="connsiteX9" fmla="*/ 138416 w 317360"/>
                <a:gd name="connsiteY9" fmla="*/ 22668 h 547261"/>
                <a:gd name="connsiteX10" fmla="*/ 162642 w 317360"/>
                <a:gd name="connsiteY10" fmla="*/ 89 h 547261"/>
                <a:gd name="connsiteX11" fmla="*/ 184221 w 317360"/>
                <a:gd name="connsiteY11" fmla="*/ 25608 h 547261"/>
                <a:gd name="connsiteX12" fmla="*/ 239023 w 317360"/>
                <a:gd name="connsiteY12" fmla="*/ 210710 h 547261"/>
                <a:gd name="connsiteX13" fmla="*/ 305466 w 317360"/>
                <a:gd name="connsiteY13" fmla="*/ 425799 h 547261"/>
                <a:gd name="connsiteX14" fmla="*/ 316756 w 317360"/>
                <a:gd name="connsiteY14" fmla="*/ 465136 h 547261"/>
                <a:gd name="connsiteX15" fmla="*/ 283769 w 317360"/>
                <a:gd name="connsiteY15" fmla="*/ 541576 h 547261"/>
                <a:gd name="connsiteX16" fmla="*/ 264424 w 317360"/>
                <a:gd name="connsiteY16" fmla="*/ 534578 h 547261"/>
                <a:gd name="connsiteX17" fmla="*/ 238846 w 317360"/>
                <a:gd name="connsiteY17" fmla="*/ 493125 h 54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7360" h="547261">
                  <a:moveTo>
                    <a:pt x="238846" y="493125"/>
                  </a:moveTo>
                  <a:cubicBezTo>
                    <a:pt x="209388" y="522819"/>
                    <a:pt x="209388" y="522819"/>
                    <a:pt x="180987" y="487950"/>
                  </a:cubicBezTo>
                  <a:cubicBezTo>
                    <a:pt x="175637" y="495124"/>
                    <a:pt x="170521" y="502239"/>
                    <a:pt x="165111" y="509059"/>
                  </a:cubicBezTo>
                  <a:cubicBezTo>
                    <a:pt x="143120" y="536636"/>
                    <a:pt x="130478" y="537283"/>
                    <a:pt x="108605" y="509530"/>
                  </a:cubicBezTo>
                  <a:cubicBezTo>
                    <a:pt x="100902" y="499769"/>
                    <a:pt x="96845" y="499475"/>
                    <a:pt x="88966" y="508177"/>
                  </a:cubicBezTo>
                  <a:cubicBezTo>
                    <a:pt x="77853" y="520525"/>
                    <a:pt x="66152" y="532344"/>
                    <a:pt x="51569" y="540811"/>
                  </a:cubicBezTo>
                  <a:cubicBezTo>
                    <a:pt x="31871" y="552277"/>
                    <a:pt x="19465" y="549220"/>
                    <a:pt x="12467" y="525464"/>
                  </a:cubicBezTo>
                  <a:cubicBezTo>
                    <a:pt x="-3644" y="470840"/>
                    <a:pt x="-7642" y="420919"/>
                    <a:pt x="21875" y="365588"/>
                  </a:cubicBezTo>
                  <a:cubicBezTo>
                    <a:pt x="60389" y="293382"/>
                    <a:pt x="72737" y="210239"/>
                    <a:pt x="97021" y="131977"/>
                  </a:cubicBezTo>
                  <a:cubicBezTo>
                    <a:pt x="108605" y="94639"/>
                    <a:pt x="119894" y="57184"/>
                    <a:pt x="138416" y="22668"/>
                  </a:cubicBezTo>
                  <a:cubicBezTo>
                    <a:pt x="143591" y="13025"/>
                    <a:pt x="148824" y="-1263"/>
                    <a:pt x="162642" y="89"/>
                  </a:cubicBezTo>
                  <a:cubicBezTo>
                    <a:pt x="175519" y="1383"/>
                    <a:pt x="179988" y="14966"/>
                    <a:pt x="184221" y="25608"/>
                  </a:cubicBezTo>
                  <a:cubicBezTo>
                    <a:pt x="208035" y="85643"/>
                    <a:pt x="223264" y="148265"/>
                    <a:pt x="239023" y="210710"/>
                  </a:cubicBezTo>
                  <a:cubicBezTo>
                    <a:pt x="257427" y="283563"/>
                    <a:pt x="275596" y="356474"/>
                    <a:pt x="305466" y="425799"/>
                  </a:cubicBezTo>
                  <a:cubicBezTo>
                    <a:pt x="310817" y="438206"/>
                    <a:pt x="313639" y="451847"/>
                    <a:pt x="316756" y="465136"/>
                  </a:cubicBezTo>
                  <a:cubicBezTo>
                    <a:pt x="321225" y="484187"/>
                    <a:pt x="299998" y="531991"/>
                    <a:pt x="283769" y="541576"/>
                  </a:cubicBezTo>
                  <a:cubicBezTo>
                    <a:pt x="274067" y="547338"/>
                    <a:pt x="268658" y="540752"/>
                    <a:pt x="264424" y="534578"/>
                  </a:cubicBezTo>
                  <a:cubicBezTo>
                    <a:pt x="255663" y="521878"/>
                    <a:pt x="248019" y="508177"/>
                    <a:pt x="238846" y="493125"/>
                  </a:cubicBezTo>
                  <a:close/>
                </a:path>
              </a:pathLst>
            </a:custGeom>
            <a:solidFill>
              <a:schemeClr val="accent6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6A557541-AF89-4655-B7DB-D14D4251F944}"/>
                </a:ext>
              </a:extLst>
            </p:cNvPr>
            <p:cNvSpPr/>
            <p:nvPr/>
          </p:nvSpPr>
          <p:spPr>
            <a:xfrm>
              <a:off x="6433897" y="1969971"/>
              <a:ext cx="445135" cy="294166"/>
            </a:xfrm>
            <a:custGeom>
              <a:avLst/>
              <a:gdLst>
                <a:gd name="connsiteX0" fmla="*/ 390112 w 445135"/>
                <a:gd name="connsiteY0" fmla="*/ 18865 h 294166"/>
                <a:gd name="connsiteX1" fmla="*/ 442797 w 445135"/>
                <a:gd name="connsiteY1" fmla="*/ 149047 h 294166"/>
                <a:gd name="connsiteX2" fmla="*/ 427215 w 445135"/>
                <a:gd name="connsiteY2" fmla="*/ 260590 h 294166"/>
                <a:gd name="connsiteX3" fmla="*/ 394522 w 445135"/>
                <a:gd name="connsiteY3" fmla="*/ 265353 h 294166"/>
                <a:gd name="connsiteX4" fmla="*/ 355303 w 445135"/>
                <a:gd name="connsiteY4" fmla="*/ 263295 h 294166"/>
                <a:gd name="connsiteX5" fmla="*/ 310556 w 445135"/>
                <a:gd name="connsiteY5" fmla="*/ 250300 h 294166"/>
                <a:gd name="connsiteX6" fmla="*/ 283038 w 445135"/>
                <a:gd name="connsiteY6" fmla="*/ 242421 h 294166"/>
                <a:gd name="connsiteX7" fmla="*/ 254344 w 445135"/>
                <a:gd name="connsiteY7" fmla="*/ 228838 h 294166"/>
                <a:gd name="connsiteX8" fmla="*/ 222945 w 445135"/>
                <a:gd name="connsiteY8" fmla="*/ 274232 h 294166"/>
                <a:gd name="connsiteX9" fmla="*/ 158618 w 445135"/>
                <a:gd name="connsiteY9" fmla="*/ 268528 h 294166"/>
                <a:gd name="connsiteX10" fmla="*/ 144918 w 445135"/>
                <a:gd name="connsiteY10" fmla="*/ 239422 h 294166"/>
                <a:gd name="connsiteX11" fmla="*/ 130276 w 445135"/>
                <a:gd name="connsiteY11" fmla="*/ 230014 h 294166"/>
                <a:gd name="connsiteX12" fmla="*/ 86941 w 445135"/>
                <a:gd name="connsiteY12" fmla="*/ 198850 h 294166"/>
                <a:gd name="connsiteX13" fmla="*/ 78121 w 445135"/>
                <a:gd name="connsiteY13" fmla="*/ 203554 h 294166"/>
                <a:gd name="connsiteX14" fmla="*/ 22673 w 445135"/>
                <a:gd name="connsiteY14" fmla="*/ 188090 h 294166"/>
                <a:gd name="connsiteX15" fmla="*/ 16323 w 445135"/>
                <a:gd name="connsiteY15" fmla="*/ 169333 h 294166"/>
                <a:gd name="connsiteX16" fmla="*/ 13030 w 445135"/>
                <a:gd name="connsiteY16" fmla="*/ 118589 h 294166"/>
                <a:gd name="connsiteX17" fmla="*/ 75652 w 445135"/>
                <a:gd name="connsiteY17" fmla="*/ 7105 h 294166"/>
                <a:gd name="connsiteX18" fmla="*/ 86529 w 445135"/>
                <a:gd name="connsiteY18" fmla="*/ 15219 h 294166"/>
                <a:gd name="connsiteX19" fmla="*/ 143095 w 445135"/>
                <a:gd name="connsiteY19" fmla="*/ 28978 h 294166"/>
                <a:gd name="connsiteX20" fmla="*/ 168261 w 445135"/>
                <a:gd name="connsiteY20" fmla="*/ 8927 h 294166"/>
                <a:gd name="connsiteX21" fmla="*/ 192075 w 445135"/>
                <a:gd name="connsiteY21" fmla="*/ 8575 h 294166"/>
                <a:gd name="connsiteX22" fmla="*/ 245700 w 445135"/>
                <a:gd name="connsiteY22" fmla="*/ 9104 h 294166"/>
                <a:gd name="connsiteX23" fmla="*/ 282626 w 445135"/>
                <a:gd name="connsiteY23" fmla="*/ 1048 h 294166"/>
                <a:gd name="connsiteX24" fmla="*/ 351716 w 445135"/>
                <a:gd name="connsiteY24" fmla="*/ 31859 h 294166"/>
                <a:gd name="connsiteX25" fmla="*/ 390112 w 445135"/>
                <a:gd name="connsiteY25" fmla="*/ 18865 h 294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5135" h="294166">
                  <a:moveTo>
                    <a:pt x="390112" y="18865"/>
                  </a:moveTo>
                  <a:cubicBezTo>
                    <a:pt x="412221" y="60965"/>
                    <a:pt x="432566" y="103536"/>
                    <a:pt x="442797" y="149047"/>
                  </a:cubicBezTo>
                  <a:cubicBezTo>
                    <a:pt x="451264" y="186620"/>
                    <a:pt x="434565" y="223781"/>
                    <a:pt x="427215" y="260590"/>
                  </a:cubicBezTo>
                  <a:cubicBezTo>
                    <a:pt x="423393" y="279817"/>
                    <a:pt x="406223" y="274584"/>
                    <a:pt x="394522" y="265353"/>
                  </a:cubicBezTo>
                  <a:cubicBezTo>
                    <a:pt x="381292" y="254886"/>
                    <a:pt x="371708" y="249183"/>
                    <a:pt x="355303" y="263295"/>
                  </a:cubicBezTo>
                  <a:cubicBezTo>
                    <a:pt x="338016" y="278112"/>
                    <a:pt x="322787" y="264236"/>
                    <a:pt x="310556" y="250300"/>
                  </a:cubicBezTo>
                  <a:cubicBezTo>
                    <a:pt x="303089" y="241833"/>
                    <a:pt x="297914" y="230779"/>
                    <a:pt x="283038" y="242421"/>
                  </a:cubicBezTo>
                  <a:cubicBezTo>
                    <a:pt x="268867" y="253475"/>
                    <a:pt x="264693" y="233719"/>
                    <a:pt x="254344" y="228838"/>
                  </a:cubicBezTo>
                  <a:cubicBezTo>
                    <a:pt x="243819" y="244185"/>
                    <a:pt x="234469" y="260061"/>
                    <a:pt x="222945" y="274232"/>
                  </a:cubicBezTo>
                  <a:cubicBezTo>
                    <a:pt x="199719" y="302749"/>
                    <a:pt x="177316" y="300515"/>
                    <a:pt x="158618" y="268528"/>
                  </a:cubicBezTo>
                  <a:cubicBezTo>
                    <a:pt x="153208" y="259296"/>
                    <a:pt x="149328" y="249183"/>
                    <a:pt x="144918" y="239422"/>
                  </a:cubicBezTo>
                  <a:cubicBezTo>
                    <a:pt x="142036" y="233072"/>
                    <a:pt x="139508" y="225781"/>
                    <a:pt x="130276" y="230014"/>
                  </a:cubicBezTo>
                  <a:cubicBezTo>
                    <a:pt x="99407" y="244303"/>
                    <a:pt x="89705" y="226663"/>
                    <a:pt x="86941" y="198850"/>
                  </a:cubicBezTo>
                  <a:cubicBezTo>
                    <a:pt x="82649" y="201085"/>
                    <a:pt x="79944" y="201790"/>
                    <a:pt x="78121" y="203554"/>
                  </a:cubicBezTo>
                  <a:cubicBezTo>
                    <a:pt x="43018" y="236835"/>
                    <a:pt x="35080" y="234601"/>
                    <a:pt x="22673" y="188090"/>
                  </a:cubicBezTo>
                  <a:cubicBezTo>
                    <a:pt x="20909" y="181563"/>
                    <a:pt x="20615" y="171803"/>
                    <a:pt x="16323" y="169333"/>
                  </a:cubicBezTo>
                  <a:cubicBezTo>
                    <a:pt x="-11019" y="153516"/>
                    <a:pt x="1799" y="135406"/>
                    <a:pt x="13030" y="118589"/>
                  </a:cubicBezTo>
                  <a:cubicBezTo>
                    <a:pt x="36903" y="82780"/>
                    <a:pt x="58070" y="45501"/>
                    <a:pt x="75652" y="7105"/>
                  </a:cubicBezTo>
                  <a:cubicBezTo>
                    <a:pt x="83531" y="5752"/>
                    <a:pt x="84177" y="11221"/>
                    <a:pt x="86529" y="15219"/>
                  </a:cubicBezTo>
                  <a:cubicBezTo>
                    <a:pt x="103287" y="43737"/>
                    <a:pt x="116282" y="47030"/>
                    <a:pt x="143095" y="28978"/>
                  </a:cubicBezTo>
                  <a:cubicBezTo>
                    <a:pt x="151974" y="22981"/>
                    <a:pt x="160558" y="16277"/>
                    <a:pt x="168261" y="8927"/>
                  </a:cubicBezTo>
                  <a:cubicBezTo>
                    <a:pt x="176611" y="931"/>
                    <a:pt x="182843" y="-1774"/>
                    <a:pt x="192075" y="8575"/>
                  </a:cubicBezTo>
                  <a:cubicBezTo>
                    <a:pt x="209127" y="27685"/>
                    <a:pt x="228060" y="26097"/>
                    <a:pt x="245700" y="9104"/>
                  </a:cubicBezTo>
                  <a:cubicBezTo>
                    <a:pt x="256990" y="-1833"/>
                    <a:pt x="266515" y="-539"/>
                    <a:pt x="282626" y="1048"/>
                  </a:cubicBezTo>
                  <a:cubicBezTo>
                    <a:pt x="311085" y="3871"/>
                    <a:pt x="332430" y="8163"/>
                    <a:pt x="351716" y="31859"/>
                  </a:cubicBezTo>
                  <a:cubicBezTo>
                    <a:pt x="362947" y="45677"/>
                    <a:pt x="376765" y="26097"/>
                    <a:pt x="390112" y="18865"/>
                  </a:cubicBezTo>
                  <a:close/>
                </a:path>
              </a:pathLst>
            </a:custGeom>
            <a:solidFill>
              <a:schemeClr val="accent4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C2466DFE-661B-4F4C-A04A-E52F312AD07C}"/>
                </a:ext>
              </a:extLst>
            </p:cNvPr>
            <p:cNvSpPr/>
            <p:nvPr/>
          </p:nvSpPr>
          <p:spPr>
            <a:xfrm>
              <a:off x="6574510" y="3482315"/>
              <a:ext cx="163483" cy="218772"/>
            </a:xfrm>
            <a:custGeom>
              <a:avLst/>
              <a:gdLst>
                <a:gd name="connsiteX0" fmla="*/ 777 w 163483"/>
                <a:gd name="connsiteY0" fmla="*/ 114751 h 218772"/>
                <a:gd name="connsiteX1" fmla="*/ 1130 w 163483"/>
                <a:gd name="connsiteY1" fmla="*/ 32843 h 218772"/>
                <a:gd name="connsiteX2" fmla="*/ 45759 w 163483"/>
                <a:gd name="connsiteY2" fmla="*/ 2502 h 218772"/>
                <a:gd name="connsiteX3" fmla="*/ 97796 w 163483"/>
                <a:gd name="connsiteY3" fmla="*/ 46190 h 218772"/>
                <a:gd name="connsiteX4" fmla="*/ 148835 w 163483"/>
                <a:gd name="connsiteY4" fmla="*/ 78471 h 218772"/>
                <a:gd name="connsiteX5" fmla="*/ 163358 w 163483"/>
                <a:gd name="connsiteY5" fmla="*/ 93818 h 218772"/>
                <a:gd name="connsiteX6" fmla="*/ 163476 w 163483"/>
                <a:gd name="connsiteY6" fmla="*/ 199187 h 218772"/>
                <a:gd name="connsiteX7" fmla="*/ 145013 w 163483"/>
                <a:gd name="connsiteY7" fmla="*/ 218532 h 218772"/>
                <a:gd name="connsiteX8" fmla="*/ 19122 w 163483"/>
                <a:gd name="connsiteY8" fmla="*/ 218767 h 218772"/>
                <a:gd name="connsiteX9" fmla="*/ 13 w 163483"/>
                <a:gd name="connsiteY9" fmla="*/ 196776 h 218772"/>
                <a:gd name="connsiteX10" fmla="*/ 189 w 163483"/>
                <a:gd name="connsiteY10" fmla="*/ 114809 h 218772"/>
                <a:gd name="connsiteX11" fmla="*/ 777 w 163483"/>
                <a:gd name="connsiteY11" fmla="*/ 114751 h 218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483" h="218772">
                  <a:moveTo>
                    <a:pt x="777" y="114751"/>
                  </a:moveTo>
                  <a:cubicBezTo>
                    <a:pt x="777" y="87409"/>
                    <a:pt x="-693" y="60008"/>
                    <a:pt x="1130" y="32843"/>
                  </a:cubicBezTo>
                  <a:cubicBezTo>
                    <a:pt x="3423" y="-1320"/>
                    <a:pt x="14419" y="-3260"/>
                    <a:pt x="45759" y="2502"/>
                  </a:cubicBezTo>
                  <a:cubicBezTo>
                    <a:pt x="74571" y="7794"/>
                    <a:pt x="85449" y="25493"/>
                    <a:pt x="97796" y="46190"/>
                  </a:cubicBezTo>
                  <a:cubicBezTo>
                    <a:pt x="109204" y="65300"/>
                    <a:pt x="123492" y="81470"/>
                    <a:pt x="148835" y="78471"/>
                  </a:cubicBezTo>
                  <a:cubicBezTo>
                    <a:pt x="161653" y="76942"/>
                    <a:pt x="163417" y="83704"/>
                    <a:pt x="163358" y="93818"/>
                  </a:cubicBezTo>
                  <a:cubicBezTo>
                    <a:pt x="163182" y="128921"/>
                    <a:pt x="162888" y="164084"/>
                    <a:pt x="163476" y="199187"/>
                  </a:cubicBezTo>
                  <a:cubicBezTo>
                    <a:pt x="163711" y="212711"/>
                    <a:pt x="159007" y="218650"/>
                    <a:pt x="145013" y="218532"/>
                  </a:cubicBezTo>
                  <a:cubicBezTo>
                    <a:pt x="103030" y="218120"/>
                    <a:pt x="61106" y="218062"/>
                    <a:pt x="19122" y="218767"/>
                  </a:cubicBezTo>
                  <a:cubicBezTo>
                    <a:pt x="2717" y="219002"/>
                    <a:pt x="-223" y="210476"/>
                    <a:pt x="13" y="196776"/>
                  </a:cubicBezTo>
                  <a:cubicBezTo>
                    <a:pt x="542" y="169434"/>
                    <a:pt x="189" y="142151"/>
                    <a:pt x="189" y="114809"/>
                  </a:cubicBezTo>
                  <a:cubicBezTo>
                    <a:pt x="424" y="114751"/>
                    <a:pt x="601" y="114751"/>
                    <a:pt x="777" y="114751"/>
                  </a:cubicBezTo>
                  <a:close/>
                </a:path>
              </a:pathLst>
            </a:custGeom>
            <a:solidFill>
              <a:schemeClr val="accent6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82729606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E602BF15-C99C-4FFE-82F0-8B0F6098681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00764578"/>
              </p:ext>
            </p:extLst>
          </p:nvPr>
        </p:nvGraphicFramePr>
        <p:xfrm>
          <a:off x="9169203" y="3944909"/>
          <a:ext cx="1414800" cy="127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Chart 2">
            <a:extLst>
              <a:ext uri="{FF2B5EF4-FFF2-40B4-BE49-F238E27FC236}">
                <a16:creationId xmlns:a16="http://schemas.microsoft.com/office/drawing/2014/main" id="{2107891E-F17C-448A-A2EB-E1CD55DCE5E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02810319"/>
              </p:ext>
            </p:extLst>
          </p:nvPr>
        </p:nvGraphicFramePr>
        <p:xfrm>
          <a:off x="6522600" y="3944909"/>
          <a:ext cx="1414800" cy="127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Chart 2">
            <a:extLst>
              <a:ext uri="{FF2B5EF4-FFF2-40B4-BE49-F238E27FC236}">
                <a16:creationId xmlns:a16="http://schemas.microsoft.com/office/drawing/2014/main" id="{A00E65AC-D482-4A59-8CDF-13E379CE1C8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3363131"/>
              </p:ext>
            </p:extLst>
          </p:nvPr>
        </p:nvGraphicFramePr>
        <p:xfrm>
          <a:off x="9169203" y="1667596"/>
          <a:ext cx="1414800" cy="127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Oval 5">
            <a:extLst>
              <a:ext uri="{FF2B5EF4-FFF2-40B4-BE49-F238E27FC236}">
                <a16:creationId xmlns:a16="http://schemas.microsoft.com/office/drawing/2014/main" id="{6E1498E8-E45B-4E45-A6FE-52A31DAAC3DB}"/>
              </a:ext>
            </a:extLst>
          </p:cNvPr>
          <p:cNvSpPr/>
          <p:nvPr/>
        </p:nvSpPr>
        <p:spPr>
          <a:xfrm>
            <a:off x="6871388" y="4225832"/>
            <a:ext cx="717227" cy="717227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Donut 25">
            <a:extLst>
              <a:ext uri="{FF2B5EF4-FFF2-40B4-BE49-F238E27FC236}">
                <a16:creationId xmlns:a16="http://schemas.microsoft.com/office/drawing/2014/main" id="{F6DC72C5-8834-4FE0-9CC5-914A6CC59117}"/>
              </a:ext>
            </a:extLst>
          </p:cNvPr>
          <p:cNvSpPr/>
          <p:nvPr/>
        </p:nvSpPr>
        <p:spPr>
          <a:xfrm>
            <a:off x="7473886" y="4864884"/>
            <a:ext cx="264284" cy="264284"/>
          </a:xfrm>
          <a:prstGeom prst="donu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7DD12F32-071A-4061-B168-FCE6BD487AD7}"/>
              </a:ext>
            </a:extLst>
          </p:cNvPr>
          <p:cNvSpPr/>
          <p:nvPr/>
        </p:nvSpPr>
        <p:spPr>
          <a:xfrm>
            <a:off x="9517534" y="4225832"/>
            <a:ext cx="717227" cy="717227"/>
          </a:xfrm>
          <a:prstGeom prst="ellips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" name="Donut 54">
            <a:extLst>
              <a:ext uri="{FF2B5EF4-FFF2-40B4-BE49-F238E27FC236}">
                <a16:creationId xmlns:a16="http://schemas.microsoft.com/office/drawing/2014/main" id="{61F41457-187C-4384-B20D-5E93B0454989}"/>
              </a:ext>
            </a:extLst>
          </p:cNvPr>
          <p:cNvSpPr/>
          <p:nvPr/>
        </p:nvSpPr>
        <p:spPr>
          <a:xfrm>
            <a:off x="9154051" y="4559668"/>
            <a:ext cx="264284" cy="252077"/>
          </a:xfrm>
          <a:prstGeom prst="donu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3565F53B-6381-4038-8FD4-112F9E36C519}"/>
              </a:ext>
            </a:extLst>
          </p:cNvPr>
          <p:cNvSpPr/>
          <p:nvPr/>
        </p:nvSpPr>
        <p:spPr>
          <a:xfrm>
            <a:off x="9517534" y="1948519"/>
            <a:ext cx="717227" cy="717227"/>
          </a:xfrm>
          <a:prstGeom prst="ellipse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Donut 24">
            <a:extLst>
              <a:ext uri="{FF2B5EF4-FFF2-40B4-BE49-F238E27FC236}">
                <a16:creationId xmlns:a16="http://schemas.microsoft.com/office/drawing/2014/main" id="{5ADCACC6-A094-4516-929A-BA576DCB38A0}"/>
              </a:ext>
            </a:extLst>
          </p:cNvPr>
          <p:cNvSpPr/>
          <p:nvPr/>
        </p:nvSpPr>
        <p:spPr>
          <a:xfrm>
            <a:off x="9407065" y="2626233"/>
            <a:ext cx="264284" cy="264284"/>
          </a:xfrm>
          <a:prstGeom prst="donu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aphicFrame>
        <p:nvGraphicFramePr>
          <p:cNvPr id="12" name="Chart 11">
            <a:extLst>
              <a:ext uri="{FF2B5EF4-FFF2-40B4-BE49-F238E27FC236}">
                <a16:creationId xmlns:a16="http://schemas.microsoft.com/office/drawing/2014/main" id="{51C2F8D5-FA47-4C48-AC3F-DA0CD71A42B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211053472"/>
              </p:ext>
            </p:extLst>
          </p:nvPr>
        </p:nvGraphicFramePr>
        <p:xfrm>
          <a:off x="6522600" y="1667596"/>
          <a:ext cx="1414800" cy="127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3" name="Oval 12">
            <a:extLst>
              <a:ext uri="{FF2B5EF4-FFF2-40B4-BE49-F238E27FC236}">
                <a16:creationId xmlns:a16="http://schemas.microsoft.com/office/drawing/2014/main" id="{17226FF6-4EF0-4043-85D6-12D585A916FA}"/>
              </a:ext>
            </a:extLst>
          </p:cNvPr>
          <p:cNvSpPr/>
          <p:nvPr/>
        </p:nvSpPr>
        <p:spPr>
          <a:xfrm>
            <a:off x="6871618" y="1948283"/>
            <a:ext cx="716764" cy="716627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Donut 23">
            <a:extLst>
              <a:ext uri="{FF2B5EF4-FFF2-40B4-BE49-F238E27FC236}">
                <a16:creationId xmlns:a16="http://schemas.microsoft.com/office/drawing/2014/main" id="{0CA04EBA-B96F-44BB-8369-CF12444DCCB3}"/>
              </a:ext>
            </a:extLst>
          </p:cNvPr>
          <p:cNvSpPr/>
          <p:nvPr/>
        </p:nvSpPr>
        <p:spPr>
          <a:xfrm>
            <a:off x="6583696" y="2462841"/>
            <a:ext cx="264113" cy="264063"/>
          </a:xfrm>
          <a:prstGeom prst="donu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211C573-07CB-443A-AE28-28E30F2C565B}"/>
              </a:ext>
            </a:extLst>
          </p:cNvPr>
          <p:cNvGrpSpPr/>
          <p:nvPr/>
        </p:nvGrpSpPr>
        <p:grpSpPr>
          <a:xfrm>
            <a:off x="8742146" y="3088505"/>
            <a:ext cx="2268000" cy="757190"/>
            <a:chOff x="611560" y="2912718"/>
            <a:chExt cx="1766226" cy="75719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C57667F-825D-4D4C-AE0A-B21FA876C0C6}"/>
                </a:ext>
              </a:extLst>
            </p:cNvPr>
            <p:cNvSpPr txBox="1"/>
            <p:nvPr/>
          </p:nvSpPr>
          <p:spPr>
            <a:xfrm>
              <a:off x="611560" y="2912718"/>
              <a:ext cx="1766226" cy="276999"/>
            </a:xfrm>
            <a:prstGeom prst="rect">
              <a:avLst/>
            </a:prstGeom>
            <a:noFill/>
            <a:ln w="25400">
              <a:solidFill>
                <a:schemeClr val="accent4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6BA760E-20DB-4B9B-8617-44DB2A59756D}"/>
                </a:ext>
              </a:extLst>
            </p:cNvPr>
            <p:cNvSpPr txBox="1"/>
            <p:nvPr/>
          </p:nvSpPr>
          <p:spPr>
            <a:xfrm>
              <a:off x="633929" y="3208243"/>
              <a:ext cx="17281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</p:grpSp>
      <p:sp>
        <p:nvSpPr>
          <p:cNvPr id="18" name="TextBox 17">
            <a:extLst>
              <a:ext uri="{FF2B5EF4-FFF2-40B4-BE49-F238E27FC236}">
                <a16:creationId xmlns:a16="http://schemas.microsoft.com/office/drawing/2014/main" id="{9E338DB9-CD7A-4E7D-9EDF-901E5F57EA15}"/>
              </a:ext>
            </a:extLst>
          </p:cNvPr>
          <p:cNvSpPr txBox="1"/>
          <p:nvPr/>
        </p:nvSpPr>
        <p:spPr>
          <a:xfrm>
            <a:off x="6842498" y="2076300"/>
            <a:ext cx="77500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55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6E2E343-1129-4FF6-B3E8-F2779216CC50}"/>
              </a:ext>
            </a:extLst>
          </p:cNvPr>
          <p:cNvSpPr txBox="1"/>
          <p:nvPr/>
        </p:nvSpPr>
        <p:spPr>
          <a:xfrm>
            <a:off x="9488644" y="2076300"/>
            <a:ext cx="77500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60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E107C82D-7CFC-40EB-8C8E-46DEBF8D04EB}"/>
              </a:ext>
            </a:extLst>
          </p:cNvPr>
          <p:cNvSpPr txBox="1"/>
          <p:nvPr/>
        </p:nvSpPr>
        <p:spPr>
          <a:xfrm>
            <a:off x="6842498" y="4353613"/>
            <a:ext cx="77500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35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616AE35-AE4D-42B5-ABA9-C8469B2D4A90}"/>
              </a:ext>
            </a:extLst>
          </p:cNvPr>
          <p:cNvSpPr txBox="1"/>
          <p:nvPr/>
        </p:nvSpPr>
        <p:spPr>
          <a:xfrm>
            <a:off x="9488644" y="4353613"/>
            <a:ext cx="77500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70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67E284D-A418-46A7-9C9D-D79FF5A0023D}"/>
              </a:ext>
            </a:extLst>
          </p:cNvPr>
          <p:cNvGrpSpPr/>
          <p:nvPr/>
        </p:nvGrpSpPr>
        <p:grpSpPr>
          <a:xfrm>
            <a:off x="6096000" y="3088505"/>
            <a:ext cx="2268000" cy="757190"/>
            <a:chOff x="611560" y="2912718"/>
            <a:chExt cx="1766226" cy="75719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926586C-4827-42A4-90AC-6E7A67A81D6B}"/>
                </a:ext>
              </a:extLst>
            </p:cNvPr>
            <p:cNvSpPr txBox="1"/>
            <p:nvPr/>
          </p:nvSpPr>
          <p:spPr>
            <a:xfrm>
              <a:off x="611560" y="2912718"/>
              <a:ext cx="1766226" cy="276999"/>
            </a:xfrm>
            <a:prstGeom prst="rect">
              <a:avLst/>
            </a:prstGeom>
            <a:noFill/>
            <a:ln w="25400">
              <a:solidFill>
                <a:schemeClr val="accent1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7D96B13-B3F1-453E-BFCF-295FEB8F6C36}"/>
                </a:ext>
              </a:extLst>
            </p:cNvPr>
            <p:cNvSpPr txBox="1"/>
            <p:nvPr/>
          </p:nvSpPr>
          <p:spPr>
            <a:xfrm>
              <a:off x="633929" y="3208243"/>
              <a:ext cx="17281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8AC8C8D7-AA91-496D-8B2D-6F5CB37906EA}"/>
              </a:ext>
            </a:extLst>
          </p:cNvPr>
          <p:cNvGrpSpPr/>
          <p:nvPr/>
        </p:nvGrpSpPr>
        <p:grpSpPr>
          <a:xfrm>
            <a:off x="8742146" y="5358612"/>
            <a:ext cx="2268000" cy="757190"/>
            <a:chOff x="611560" y="2912718"/>
            <a:chExt cx="1766226" cy="75719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9C75F7E9-D211-460A-BBFA-5871DEEE3D43}"/>
                </a:ext>
              </a:extLst>
            </p:cNvPr>
            <p:cNvSpPr txBox="1"/>
            <p:nvPr/>
          </p:nvSpPr>
          <p:spPr>
            <a:xfrm>
              <a:off x="611560" y="2912718"/>
              <a:ext cx="1766226" cy="276999"/>
            </a:xfrm>
            <a:prstGeom prst="rect">
              <a:avLst/>
            </a:prstGeom>
            <a:noFill/>
            <a:ln w="25400"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8C9AA7C8-175D-4B25-AF00-2FCE50A60795}"/>
                </a:ext>
              </a:extLst>
            </p:cNvPr>
            <p:cNvSpPr txBox="1"/>
            <p:nvPr/>
          </p:nvSpPr>
          <p:spPr>
            <a:xfrm>
              <a:off x="633929" y="3208243"/>
              <a:ext cx="17281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2EF38BF4-B012-47C5-8A87-87ECEA7EA9F0}"/>
              </a:ext>
            </a:extLst>
          </p:cNvPr>
          <p:cNvGrpSpPr/>
          <p:nvPr/>
        </p:nvGrpSpPr>
        <p:grpSpPr>
          <a:xfrm>
            <a:off x="6096000" y="5358612"/>
            <a:ext cx="2268000" cy="757190"/>
            <a:chOff x="611560" y="2912718"/>
            <a:chExt cx="1766226" cy="75719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CC8ECC40-4A04-424D-9E4C-0EF4BF1F0A60}"/>
                </a:ext>
              </a:extLst>
            </p:cNvPr>
            <p:cNvSpPr txBox="1"/>
            <p:nvPr/>
          </p:nvSpPr>
          <p:spPr>
            <a:xfrm>
              <a:off x="611560" y="2912718"/>
              <a:ext cx="1766226" cy="276999"/>
            </a:xfrm>
            <a:prstGeom prst="rect">
              <a:avLst/>
            </a:prstGeom>
            <a:noFill/>
            <a:ln w="25400">
              <a:solidFill>
                <a:schemeClr val="accent2"/>
              </a:solidFill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7336D116-2B3B-4B9A-A470-7AAFDE1FEF71}"/>
                </a:ext>
              </a:extLst>
            </p:cNvPr>
            <p:cNvSpPr txBox="1"/>
            <p:nvPr/>
          </p:nvSpPr>
          <p:spPr>
            <a:xfrm>
              <a:off x="633929" y="3208243"/>
              <a:ext cx="17281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F11B851C-AF68-4D0C-BB1C-8796D3DE89B1}"/>
              </a:ext>
            </a:extLst>
          </p:cNvPr>
          <p:cNvGrpSpPr/>
          <p:nvPr/>
        </p:nvGrpSpPr>
        <p:grpSpPr>
          <a:xfrm>
            <a:off x="1592418" y="1687533"/>
            <a:ext cx="4002624" cy="850432"/>
            <a:chOff x="1775729" y="2204864"/>
            <a:chExt cx="1716151" cy="85043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FDDA937B-8152-460D-AA2A-61A7BFE94FE4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3D4D9C95-9A94-4FDA-B334-3936EC5CE90F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48210487-6F16-4948-ABCD-EC2C00477C87}"/>
              </a:ext>
            </a:extLst>
          </p:cNvPr>
          <p:cNvGrpSpPr/>
          <p:nvPr/>
        </p:nvGrpSpPr>
        <p:grpSpPr>
          <a:xfrm>
            <a:off x="1592418" y="2847443"/>
            <a:ext cx="4002624" cy="850432"/>
            <a:chOff x="1775729" y="2204864"/>
            <a:chExt cx="1716151" cy="850432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6AA9CD4C-DFAC-4BB9-9B0C-08270AF4E503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B622ABCB-02F1-4DE8-8C20-EBC2C60F50D9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BC9EC938-98E5-4706-8C30-37904B921A3E}"/>
              </a:ext>
            </a:extLst>
          </p:cNvPr>
          <p:cNvGrpSpPr/>
          <p:nvPr/>
        </p:nvGrpSpPr>
        <p:grpSpPr>
          <a:xfrm>
            <a:off x="1592418" y="4007354"/>
            <a:ext cx="4002624" cy="850432"/>
            <a:chOff x="1775729" y="2204864"/>
            <a:chExt cx="1716151" cy="850432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2A8D0CD-AF3A-4986-BC27-2027088145F1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8E5C8D6A-A9BB-45CB-9643-03E219D2CA6B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8385EE8C-86A5-4D4E-80A6-8F43C4AC4793}"/>
              </a:ext>
            </a:extLst>
          </p:cNvPr>
          <p:cNvGrpSpPr/>
          <p:nvPr/>
        </p:nvGrpSpPr>
        <p:grpSpPr>
          <a:xfrm>
            <a:off x="1592418" y="5167266"/>
            <a:ext cx="4002624" cy="850432"/>
            <a:chOff x="1775729" y="2204864"/>
            <a:chExt cx="1716151" cy="850432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D136A6B8-6EE2-4C9E-B8B6-5F35E0A06217}"/>
                </a:ext>
              </a:extLst>
            </p:cNvPr>
            <p:cNvSpPr txBox="1"/>
            <p:nvPr/>
          </p:nvSpPr>
          <p:spPr>
            <a:xfrm>
              <a:off x="1775729" y="2408965"/>
              <a:ext cx="170946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Easy to change colors, photos and Text.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583F0DAF-7B0A-4753-A592-7C2F0977E4D1}"/>
                </a:ext>
              </a:extLst>
            </p:cNvPr>
            <p:cNvSpPr txBox="1"/>
            <p:nvPr/>
          </p:nvSpPr>
          <p:spPr>
            <a:xfrm>
              <a:off x="1777330" y="2204864"/>
              <a:ext cx="171455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Here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3" name="Block Arc 5">
            <a:extLst>
              <a:ext uri="{FF2B5EF4-FFF2-40B4-BE49-F238E27FC236}">
                <a16:creationId xmlns:a16="http://schemas.microsoft.com/office/drawing/2014/main" id="{6A3D362F-ACA3-4800-8C45-412D55538789}"/>
              </a:ext>
            </a:extLst>
          </p:cNvPr>
          <p:cNvSpPr>
            <a:spLocks noChangeAspect="1"/>
          </p:cNvSpPr>
          <p:nvPr/>
        </p:nvSpPr>
        <p:spPr>
          <a:xfrm rot="10800000">
            <a:off x="985606" y="4247158"/>
            <a:ext cx="322870" cy="370822"/>
          </a:xfrm>
          <a:custGeom>
            <a:avLst/>
            <a:gdLst/>
            <a:ahLst/>
            <a:cxnLst/>
            <a:rect l="l" t="t" r="r" b="b"/>
            <a:pathLst>
              <a:path w="3672275" h="3963955">
                <a:moveTo>
                  <a:pt x="984766" y="3417555"/>
                </a:moveTo>
                <a:cubicBezTo>
                  <a:pt x="932254" y="3417555"/>
                  <a:pt x="882982" y="3403623"/>
                  <a:pt x="841068" y="3378104"/>
                </a:cubicBezTo>
                <a:lnTo>
                  <a:pt x="840676" y="3378710"/>
                </a:lnTo>
                <a:lnTo>
                  <a:pt x="835545" y="3375094"/>
                </a:lnTo>
                <a:cubicBezTo>
                  <a:pt x="823791" y="3369308"/>
                  <a:pt x="813094" y="3361844"/>
                  <a:pt x="803763" y="3352697"/>
                </a:cubicBezTo>
                <a:cubicBezTo>
                  <a:pt x="147868" y="2908007"/>
                  <a:pt x="-148746" y="2089941"/>
                  <a:pt x="72539" y="1325492"/>
                </a:cubicBezTo>
                <a:cubicBezTo>
                  <a:pt x="298018" y="546553"/>
                  <a:pt x="1007805" y="7791"/>
                  <a:pt x="1818686" y="83"/>
                </a:cubicBezTo>
                <a:cubicBezTo>
                  <a:pt x="2629567" y="-7624"/>
                  <a:pt x="3349467" y="517549"/>
                  <a:pt x="3589711" y="1292061"/>
                </a:cubicBezTo>
                <a:cubicBezTo>
                  <a:pt x="3828334" y="2061344"/>
                  <a:pt x="3537615" y="2895621"/>
                  <a:pt x="2873980" y="3349798"/>
                </a:cubicBezTo>
                <a:cubicBezTo>
                  <a:pt x="2824845" y="3391084"/>
                  <a:pt x="2761401" y="3415171"/>
                  <a:pt x="2692355" y="3415171"/>
                </a:cubicBezTo>
                <a:cubicBezTo>
                  <a:pt x="2531252" y="3415171"/>
                  <a:pt x="2400652" y="3284038"/>
                  <a:pt x="2400652" y="3122277"/>
                </a:cubicBezTo>
                <a:cubicBezTo>
                  <a:pt x="2400652" y="3018609"/>
                  <a:pt x="2454292" y="2927520"/>
                  <a:pt x="2535552" y="2875976"/>
                </a:cubicBezTo>
                <a:lnTo>
                  <a:pt x="2534959" y="2875094"/>
                </a:lnTo>
                <a:cubicBezTo>
                  <a:pt x="2993902" y="2566441"/>
                  <a:pt x="3196002" y="1993261"/>
                  <a:pt x="3032146" y="1465012"/>
                </a:cubicBezTo>
                <a:cubicBezTo>
                  <a:pt x="2868290" y="936764"/>
                  <a:pt x="2377289" y="578575"/>
                  <a:pt x="1824236" y="583831"/>
                </a:cubicBezTo>
                <a:cubicBezTo>
                  <a:pt x="1271183" y="589088"/>
                  <a:pt x="787080" y="956545"/>
                  <a:pt x="633294" y="1487812"/>
                </a:cubicBezTo>
                <a:cubicBezTo>
                  <a:pt x="479508" y="2019079"/>
                  <a:pt x="692467" y="2588315"/>
                  <a:pt x="1157194" y="2888188"/>
                </a:cubicBezTo>
                <a:lnTo>
                  <a:pt x="1156634" y="2889057"/>
                </a:lnTo>
                <a:cubicBezTo>
                  <a:pt x="1229500" y="2941659"/>
                  <a:pt x="1276469" y="3027652"/>
                  <a:pt x="1276469" y="3124661"/>
                </a:cubicBezTo>
                <a:cubicBezTo>
                  <a:pt x="1276469" y="3286422"/>
                  <a:pt x="1145869" y="3417555"/>
                  <a:pt x="984766" y="3417555"/>
                </a:cubicBezTo>
                <a:close/>
                <a:moveTo>
                  <a:pt x="1836138" y="3963955"/>
                </a:moveTo>
                <a:cubicBezTo>
                  <a:pt x="1677062" y="3963955"/>
                  <a:pt x="1548106" y="3834999"/>
                  <a:pt x="1548106" y="3675923"/>
                </a:cubicBezTo>
                <a:lnTo>
                  <a:pt x="1548106" y="1958036"/>
                </a:lnTo>
                <a:cubicBezTo>
                  <a:pt x="1548106" y="1798960"/>
                  <a:pt x="1677062" y="1670004"/>
                  <a:pt x="1836138" y="1670004"/>
                </a:cubicBezTo>
                <a:cubicBezTo>
                  <a:pt x="1995214" y="1670004"/>
                  <a:pt x="2124170" y="1798960"/>
                  <a:pt x="2124170" y="1958036"/>
                </a:cubicBezTo>
                <a:lnTo>
                  <a:pt x="2124170" y="3675923"/>
                </a:lnTo>
                <a:cubicBezTo>
                  <a:pt x="2124170" y="3834999"/>
                  <a:pt x="1995214" y="3963955"/>
                  <a:pt x="1836138" y="396395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4" name="Rectangle 6">
            <a:extLst>
              <a:ext uri="{FF2B5EF4-FFF2-40B4-BE49-F238E27FC236}">
                <a16:creationId xmlns:a16="http://schemas.microsoft.com/office/drawing/2014/main" id="{E79EF907-2DD3-4388-A553-09B85E8A9D42}"/>
              </a:ext>
            </a:extLst>
          </p:cNvPr>
          <p:cNvSpPr>
            <a:spLocks noChangeAspect="1"/>
          </p:cNvSpPr>
          <p:nvPr/>
        </p:nvSpPr>
        <p:spPr>
          <a:xfrm>
            <a:off x="976454" y="3087246"/>
            <a:ext cx="341174" cy="370822"/>
          </a:xfrm>
          <a:custGeom>
            <a:avLst/>
            <a:gdLst/>
            <a:ahLst/>
            <a:cxnLst/>
            <a:rect l="l" t="t" r="r" b="b"/>
            <a:pathLst>
              <a:path w="3860876" h="3940019">
                <a:moveTo>
                  <a:pt x="3248876" y="1942264"/>
                </a:moveTo>
                <a:lnTo>
                  <a:pt x="3860876" y="1942264"/>
                </a:lnTo>
                <a:lnTo>
                  <a:pt x="3860876" y="2090815"/>
                </a:lnTo>
                <a:lnTo>
                  <a:pt x="3859023" y="2090815"/>
                </a:lnTo>
                <a:cubicBezTo>
                  <a:pt x="3817225" y="2949620"/>
                  <a:pt x="3215273" y="3679864"/>
                  <a:pt x="2378197" y="3884304"/>
                </a:cubicBezTo>
                <a:cubicBezTo>
                  <a:pt x="2219818" y="3922985"/>
                  <a:pt x="2060231" y="3941082"/>
                  <a:pt x="1902626" y="3939971"/>
                </a:cubicBezTo>
                <a:cubicBezTo>
                  <a:pt x="1286982" y="3935631"/>
                  <a:pt x="701577" y="3638194"/>
                  <a:pt x="337583" y="3128887"/>
                </a:cubicBezTo>
                <a:lnTo>
                  <a:pt x="30667" y="3435803"/>
                </a:lnTo>
                <a:lnTo>
                  <a:pt x="30667" y="2342045"/>
                </a:lnTo>
                <a:lnTo>
                  <a:pt x="1124425" y="2342045"/>
                </a:lnTo>
                <a:lnTo>
                  <a:pt x="781340" y="2685130"/>
                </a:lnTo>
                <a:cubicBezTo>
                  <a:pt x="1079782" y="3180935"/>
                  <a:pt x="1667379" y="3425841"/>
                  <a:pt x="2232517" y="3287817"/>
                </a:cubicBezTo>
                <a:cubicBezTo>
                  <a:pt x="2810639" y="3146622"/>
                  <a:pt x="3224897" y="2638979"/>
                  <a:pt x="3247291" y="2044286"/>
                </a:cubicBezTo>
                <a:lnTo>
                  <a:pt x="3248876" y="2044345"/>
                </a:lnTo>
                <a:close/>
                <a:moveTo>
                  <a:pt x="1958249" y="48"/>
                </a:moveTo>
                <a:cubicBezTo>
                  <a:pt x="2573893" y="4388"/>
                  <a:pt x="3159298" y="301825"/>
                  <a:pt x="3523293" y="811132"/>
                </a:cubicBezTo>
                <a:lnTo>
                  <a:pt x="3830209" y="504216"/>
                </a:lnTo>
                <a:lnTo>
                  <a:pt x="3830209" y="1597974"/>
                </a:lnTo>
                <a:lnTo>
                  <a:pt x="2736450" y="1597974"/>
                </a:lnTo>
                <a:lnTo>
                  <a:pt x="3079535" y="1254889"/>
                </a:lnTo>
                <a:cubicBezTo>
                  <a:pt x="2781093" y="759084"/>
                  <a:pt x="2193496" y="514178"/>
                  <a:pt x="1628358" y="652202"/>
                </a:cubicBezTo>
                <a:cubicBezTo>
                  <a:pt x="1050236" y="793397"/>
                  <a:pt x="635978" y="1301040"/>
                  <a:pt x="613584" y="1895733"/>
                </a:cubicBezTo>
                <a:lnTo>
                  <a:pt x="612000" y="1895674"/>
                </a:lnTo>
                <a:lnTo>
                  <a:pt x="612000" y="1985958"/>
                </a:lnTo>
                <a:lnTo>
                  <a:pt x="0" y="1985958"/>
                </a:lnTo>
                <a:lnTo>
                  <a:pt x="0" y="1837407"/>
                </a:lnTo>
                <a:lnTo>
                  <a:pt x="2787" y="1837407"/>
                </a:lnTo>
                <a:cubicBezTo>
                  <a:pt x="49183" y="983705"/>
                  <a:pt x="649445" y="259216"/>
                  <a:pt x="1482678" y="55715"/>
                </a:cubicBezTo>
                <a:cubicBezTo>
                  <a:pt x="1641057" y="17034"/>
                  <a:pt x="1800644" y="-1063"/>
                  <a:pt x="1958249" y="48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5" name="Rounded Rectangle 1">
            <a:extLst>
              <a:ext uri="{FF2B5EF4-FFF2-40B4-BE49-F238E27FC236}">
                <a16:creationId xmlns:a16="http://schemas.microsoft.com/office/drawing/2014/main" id="{9103F5D5-071F-46A3-BDD1-E8D345D4672B}"/>
              </a:ext>
            </a:extLst>
          </p:cNvPr>
          <p:cNvSpPr/>
          <p:nvPr/>
        </p:nvSpPr>
        <p:spPr>
          <a:xfrm>
            <a:off x="1044262" y="1938662"/>
            <a:ext cx="205555" cy="348168"/>
          </a:xfrm>
          <a:custGeom>
            <a:avLst/>
            <a:gdLst/>
            <a:ahLst/>
            <a:cxnLst/>
            <a:rect l="l" t="t" r="r" b="b"/>
            <a:pathLst>
              <a:path w="2337548" h="3944720">
                <a:moveTo>
                  <a:pt x="2013548" y="1242075"/>
                </a:moveTo>
                <a:lnTo>
                  <a:pt x="2337548" y="1242075"/>
                </a:lnTo>
                <a:lnTo>
                  <a:pt x="2337548" y="1945866"/>
                </a:lnTo>
                <a:lnTo>
                  <a:pt x="2337548" y="1962155"/>
                </a:lnTo>
                <a:lnTo>
                  <a:pt x="2336798" y="1962155"/>
                </a:lnTo>
                <a:cubicBezTo>
                  <a:pt x="2330129" y="2597501"/>
                  <a:pt x="1898450" y="3121603"/>
                  <a:pt x="1336990" y="3208701"/>
                </a:cubicBezTo>
                <a:lnTo>
                  <a:pt x="1336990" y="3620720"/>
                </a:lnTo>
                <a:lnTo>
                  <a:pt x="1895070" y="3620720"/>
                </a:lnTo>
                <a:lnTo>
                  <a:pt x="1895070" y="3944720"/>
                </a:lnTo>
                <a:lnTo>
                  <a:pt x="454910" y="3944720"/>
                </a:lnTo>
                <a:lnTo>
                  <a:pt x="454910" y="3620720"/>
                </a:lnTo>
                <a:lnTo>
                  <a:pt x="1012990" y="3620720"/>
                </a:lnTo>
                <a:lnTo>
                  <a:pt x="1012990" y="3210585"/>
                </a:lnTo>
                <a:cubicBezTo>
                  <a:pt x="447376" y="3129632"/>
                  <a:pt x="8655" y="2604919"/>
                  <a:pt x="389" y="1964536"/>
                </a:cubicBezTo>
                <a:lnTo>
                  <a:pt x="0" y="1964536"/>
                </a:lnTo>
                <a:lnTo>
                  <a:pt x="0" y="1244456"/>
                </a:lnTo>
                <a:lnTo>
                  <a:pt x="324000" y="1244456"/>
                </a:lnTo>
                <a:lnTo>
                  <a:pt x="324000" y="1964536"/>
                </a:lnTo>
                <a:lnTo>
                  <a:pt x="323361" y="1964536"/>
                </a:lnTo>
                <a:cubicBezTo>
                  <a:pt x="331926" y="2486037"/>
                  <a:pt x="710705" y="2903701"/>
                  <a:pt x="1173940" y="2900510"/>
                </a:cubicBezTo>
                <a:cubicBezTo>
                  <a:pt x="1634302" y="2897337"/>
                  <a:pt x="2006933" y="2479634"/>
                  <a:pt x="2014006" y="1962155"/>
                </a:cubicBezTo>
                <a:lnTo>
                  <a:pt x="2013548" y="1962155"/>
                </a:lnTo>
                <a:close/>
                <a:moveTo>
                  <a:pt x="1168773" y="0"/>
                </a:moveTo>
                <a:cubicBezTo>
                  <a:pt x="1546536" y="0"/>
                  <a:pt x="1852773" y="306237"/>
                  <a:pt x="1852773" y="684000"/>
                </a:cubicBezTo>
                <a:lnTo>
                  <a:pt x="1852773" y="1980000"/>
                </a:lnTo>
                <a:cubicBezTo>
                  <a:pt x="1852773" y="2357763"/>
                  <a:pt x="1546536" y="2664000"/>
                  <a:pt x="1168773" y="2664000"/>
                </a:cubicBezTo>
                <a:cubicBezTo>
                  <a:pt x="791010" y="2664000"/>
                  <a:pt x="484773" y="2357763"/>
                  <a:pt x="484773" y="1980000"/>
                </a:cubicBezTo>
                <a:lnTo>
                  <a:pt x="484773" y="684000"/>
                </a:lnTo>
                <a:cubicBezTo>
                  <a:pt x="484773" y="306237"/>
                  <a:pt x="791010" y="0"/>
                  <a:pt x="116877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6" name="Rounded Rectangle 5">
            <a:extLst>
              <a:ext uri="{FF2B5EF4-FFF2-40B4-BE49-F238E27FC236}">
                <a16:creationId xmlns:a16="http://schemas.microsoft.com/office/drawing/2014/main" id="{19EE4562-BA3D-4D91-B23A-529CC525813F}"/>
              </a:ext>
            </a:extLst>
          </p:cNvPr>
          <p:cNvSpPr>
            <a:spLocks/>
          </p:cNvSpPr>
          <p:nvPr/>
        </p:nvSpPr>
        <p:spPr>
          <a:xfrm>
            <a:off x="987156" y="5422194"/>
            <a:ext cx="319767" cy="340573"/>
          </a:xfrm>
          <a:custGeom>
            <a:avLst/>
            <a:gdLst/>
            <a:ahLst/>
            <a:cxnLst/>
            <a:rect l="l" t="t" r="r" b="b"/>
            <a:pathLst>
              <a:path w="3928707" h="3954781">
                <a:moveTo>
                  <a:pt x="2773336" y="2238726"/>
                </a:moveTo>
                <a:cubicBezTo>
                  <a:pt x="2746826" y="2238726"/>
                  <a:pt x="2725335" y="2260217"/>
                  <a:pt x="2725335" y="2286727"/>
                </a:cubicBezTo>
                <a:lnTo>
                  <a:pt x="2725335" y="2478725"/>
                </a:lnTo>
                <a:cubicBezTo>
                  <a:pt x="2725335" y="2505235"/>
                  <a:pt x="2746826" y="2526726"/>
                  <a:pt x="2773336" y="2526726"/>
                </a:cubicBezTo>
                <a:lnTo>
                  <a:pt x="2965334" y="2526726"/>
                </a:lnTo>
                <a:cubicBezTo>
                  <a:pt x="2991844" y="2526726"/>
                  <a:pt x="3013335" y="2505235"/>
                  <a:pt x="3013335" y="2478725"/>
                </a:cubicBezTo>
                <a:lnTo>
                  <a:pt x="3013335" y="2286727"/>
                </a:lnTo>
                <a:cubicBezTo>
                  <a:pt x="3013335" y="2260217"/>
                  <a:pt x="2991844" y="2238726"/>
                  <a:pt x="2965334" y="2238726"/>
                </a:cubicBezTo>
                <a:close/>
                <a:moveTo>
                  <a:pt x="2313922" y="2238726"/>
                </a:moveTo>
                <a:cubicBezTo>
                  <a:pt x="2287412" y="2238726"/>
                  <a:pt x="2265921" y="2260217"/>
                  <a:pt x="2265921" y="2286727"/>
                </a:cubicBezTo>
                <a:lnTo>
                  <a:pt x="2265921" y="2478725"/>
                </a:lnTo>
                <a:cubicBezTo>
                  <a:pt x="2265921" y="2505235"/>
                  <a:pt x="2287412" y="2526726"/>
                  <a:pt x="2313922" y="2526726"/>
                </a:cubicBezTo>
                <a:lnTo>
                  <a:pt x="2505920" y="2526726"/>
                </a:lnTo>
                <a:cubicBezTo>
                  <a:pt x="2532430" y="2526726"/>
                  <a:pt x="2553921" y="2505235"/>
                  <a:pt x="2553921" y="2478725"/>
                </a:cubicBezTo>
                <a:lnTo>
                  <a:pt x="2553921" y="2286727"/>
                </a:lnTo>
                <a:cubicBezTo>
                  <a:pt x="2553921" y="2260217"/>
                  <a:pt x="2532430" y="2238726"/>
                  <a:pt x="2505920" y="2238726"/>
                </a:cubicBezTo>
                <a:close/>
                <a:moveTo>
                  <a:pt x="1854508" y="2238726"/>
                </a:moveTo>
                <a:cubicBezTo>
                  <a:pt x="1827998" y="2238726"/>
                  <a:pt x="1806507" y="2260217"/>
                  <a:pt x="1806507" y="2286727"/>
                </a:cubicBezTo>
                <a:lnTo>
                  <a:pt x="1806507" y="2478725"/>
                </a:lnTo>
                <a:cubicBezTo>
                  <a:pt x="1806507" y="2505235"/>
                  <a:pt x="1827998" y="2526726"/>
                  <a:pt x="1854508" y="2526726"/>
                </a:cubicBezTo>
                <a:lnTo>
                  <a:pt x="2046506" y="2526726"/>
                </a:lnTo>
                <a:cubicBezTo>
                  <a:pt x="2073016" y="2526726"/>
                  <a:pt x="2094507" y="2505235"/>
                  <a:pt x="2094507" y="2478725"/>
                </a:cubicBezTo>
                <a:lnTo>
                  <a:pt x="2094507" y="2286727"/>
                </a:lnTo>
                <a:cubicBezTo>
                  <a:pt x="2094507" y="2260217"/>
                  <a:pt x="2073016" y="2238726"/>
                  <a:pt x="2046506" y="2238726"/>
                </a:cubicBezTo>
                <a:close/>
                <a:moveTo>
                  <a:pt x="879732" y="2133675"/>
                </a:moveTo>
                <a:cubicBezTo>
                  <a:pt x="767330" y="2133675"/>
                  <a:pt x="676210" y="2224795"/>
                  <a:pt x="676210" y="2337197"/>
                </a:cubicBezTo>
                <a:cubicBezTo>
                  <a:pt x="676210" y="2449599"/>
                  <a:pt x="767330" y="2540719"/>
                  <a:pt x="879732" y="2540719"/>
                </a:cubicBezTo>
                <a:cubicBezTo>
                  <a:pt x="956121" y="2540719"/>
                  <a:pt x="1022681" y="2498634"/>
                  <a:pt x="1054808" y="2434886"/>
                </a:cubicBezTo>
                <a:lnTo>
                  <a:pt x="1469273" y="2434887"/>
                </a:lnTo>
                <a:cubicBezTo>
                  <a:pt x="1529381" y="2434887"/>
                  <a:pt x="1578108" y="2386160"/>
                  <a:pt x="1578108" y="2326052"/>
                </a:cubicBezTo>
                <a:cubicBezTo>
                  <a:pt x="1578108" y="2265944"/>
                  <a:pt x="1529381" y="2217217"/>
                  <a:pt x="1469273" y="2217217"/>
                </a:cubicBezTo>
                <a:lnTo>
                  <a:pt x="1039779" y="2217217"/>
                </a:lnTo>
                <a:cubicBezTo>
                  <a:pt x="1005455" y="2165662"/>
                  <a:pt x="946329" y="2133675"/>
                  <a:pt x="879732" y="2133675"/>
                </a:cubicBezTo>
                <a:close/>
                <a:moveTo>
                  <a:pt x="2773336" y="1699178"/>
                </a:moveTo>
                <a:cubicBezTo>
                  <a:pt x="2746826" y="1699178"/>
                  <a:pt x="2725335" y="1720669"/>
                  <a:pt x="2725335" y="1747179"/>
                </a:cubicBezTo>
                <a:lnTo>
                  <a:pt x="2725335" y="1939177"/>
                </a:lnTo>
                <a:cubicBezTo>
                  <a:pt x="2725335" y="1965687"/>
                  <a:pt x="2746826" y="1987178"/>
                  <a:pt x="2773336" y="1987178"/>
                </a:cubicBezTo>
                <a:lnTo>
                  <a:pt x="2965334" y="1987178"/>
                </a:lnTo>
                <a:cubicBezTo>
                  <a:pt x="2991844" y="1987178"/>
                  <a:pt x="3013335" y="1965687"/>
                  <a:pt x="3013335" y="1939177"/>
                </a:cubicBezTo>
                <a:lnTo>
                  <a:pt x="3013335" y="1747179"/>
                </a:lnTo>
                <a:cubicBezTo>
                  <a:pt x="3013335" y="1720669"/>
                  <a:pt x="2991844" y="1699178"/>
                  <a:pt x="2965334" y="1699178"/>
                </a:cubicBezTo>
                <a:close/>
                <a:moveTo>
                  <a:pt x="2313922" y="1699178"/>
                </a:moveTo>
                <a:cubicBezTo>
                  <a:pt x="2287412" y="1699178"/>
                  <a:pt x="2265921" y="1720669"/>
                  <a:pt x="2265921" y="1747179"/>
                </a:cubicBezTo>
                <a:lnTo>
                  <a:pt x="2265921" y="1939177"/>
                </a:lnTo>
                <a:cubicBezTo>
                  <a:pt x="2265921" y="1965687"/>
                  <a:pt x="2287412" y="1987178"/>
                  <a:pt x="2313922" y="1987178"/>
                </a:cubicBezTo>
                <a:lnTo>
                  <a:pt x="2505920" y="1987178"/>
                </a:lnTo>
                <a:cubicBezTo>
                  <a:pt x="2532430" y="1987178"/>
                  <a:pt x="2553921" y="1965687"/>
                  <a:pt x="2553921" y="1939177"/>
                </a:cubicBezTo>
                <a:lnTo>
                  <a:pt x="2553921" y="1747179"/>
                </a:lnTo>
                <a:cubicBezTo>
                  <a:pt x="2553921" y="1720669"/>
                  <a:pt x="2532430" y="1699178"/>
                  <a:pt x="2505920" y="1699178"/>
                </a:cubicBezTo>
                <a:close/>
                <a:moveTo>
                  <a:pt x="1854508" y="1699178"/>
                </a:moveTo>
                <a:cubicBezTo>
                  <a:pt x="1827998" y="1699178"/>
                  <a:pt x="1806507" y="1720669"/>
                  <a:pt x="1806507" y="1747179"/>
                </a:cubicBezTo>
                <a:lnTo>
                  <a:pt x="1806507" y="1939177"/>
                </a:lnTo>
                <a:cubicBezTo>
                  <a:pt x="1806507" y="1965687"/>
                  <a:pt x="1827998" y="1987178"/>
                  <a:pt x="1854508" y="1987178"/>
                </a:cubicBezTo>
                <a:lnTo>
                  <a:pt x="2046506" y="1987178"/>
                </a:lnTo>
                <a:cubicBezTo>
                  <a:pt x="2073016" y="1987178"/>
                  <a:pt x="2094507" y="1965687"/>
                  <a:pt x="2094507" y="1939177"/>
                </a:cubicBezTo>
                <a:lnTo>
                  <a:pt x="2094507" y="1747179"/>
                </a:lnTo>
                <a:cubicBezTo>
                  <a:pt x="2094507" y="1720669"/>
                  <a:pt x="2073016" y="1699178"/>
                  <a:pt x="2046506" y="1699178"/>
                </a:cubicBezTo>
                <a:close/>
                <a:moveTo>
                  <a:pt x="1035948" y="1186216"/>
                </a:moveTo>
                <a:cubicBezTo>
                  <a:pt x="1165960" y="1186216"/>
                  <a:pt x="1271356" y="1291612"/>
                  <a:pt x="1271356" y="1421624"/>
                </a:cubicBezTo>
                <a:cubicBezTo>
                  <a:pt x="1271356" y="1551636"/>
                  <a:pt x="1165960" y="1657032"/>
                  <a:pt x="1035948" y="1657032"/>
                </a:cubicBezTo>
                <a:cubicBezTo>
                  <a:pt x="905936" y="1657032"/>
                  <a:pt x="800540" y="1551636"/>
                  <a:pt x="800540" y="1421624"/>
                </a:cubicBezTo>
                <a:cubicBezTo>
                  <a:pt x="800540" y="1291612"/>
                  <a:pt x="905936" y="1186216"/>
                  <a:pt x="1035948" y="1186216"/>
                </a:cubicBezTo>
                <a:close/>
                <a:moveTo>
                  <a:pt x="2773336" y="1159631"/>
                </a:moveTo>
                <a:cubicBezTo>
                  <a:pt x="2746826" y="1159631"/>
                  <a:pt x="2725335" y="1181122"/>
                  <a:pt x="2725335" y="1207632"/>
                </a:cubicBezTo>
                <a:lnTo>
                  <a:pt x="2725335" y="1399630"/>
                </a:lnTo>
                <a:cubicBezTo>
                  <a:pt x="2725335" y="1426140"/>
                  <a:pt x="2746826" y="1447631"/>
                  <a:pt x="2773336" y="1447631"/>
                </a:cubicBezTo>
                <a:lnTo>
                  <a:pt x="2965334" y="1447631"/>
                </a:lnTo>
                <a:cubicBezTo>
                  <a:pt x="2991844" y="1447631"/>
                  <a:pt x="3013335" y="1426140"/>
                  <a:pt x="3013335" y="1399630"/>
                </a:cubicBezTo>
                <a:lnTo>
                  <a:pt x="3013335" y="1207632"/>
                </a:lnTo>
                <a:cubicBezTo>
                  <a:pt x="3013335" y="1181122"/>
                  <a:pt x="2991844" y="1159631"/>
                  <a:pt x="2965334" y="1159631"/>
                </a:cubicBezTo>
                <a:close/>
                <a:moveTo>
                  <a:pt x="2313922" y="1159631"/>
                </a:moveTo>
                <a:cubicBezTo>
                  <a:pt x="2287412" y="1159631"/>
                  <a:pt x="2265921" y="1181122"/>
                  <a:pt x="2265921" y="1207632"/>
                </a:cubicBezTo>
                <a:lnTo>
                  <a:pt x="2265921" y="1399630"/>
                </a:lnTo>
                <a:cubicBezTo>
                  <a:pt x="2265921" y="1426140"/>
                  <a:pt x="2287412" y="1447631"/>
                  <a:pt x="2313922" y="1447631"/>
                </a:cubicBezTo>
                <a:lnTo>
                  <a:pt x="2505920" y="1447631"/>
                </a:lnTo>
                <a:cubicBezTo>
                  <a:pt x="2532430" y="1447631"/>
                  <a:pt x="2553921" y="1426140"/>
                  <a:pt x="2553921" y="1399630"/>
                </a:cubicBezTo>
                <a:lnTo>
                  <a:pt x="2553921" y="1207632"/>
                </a:lnTo>
                <a:cubicBezTo>
                  <a:pt x="2553921" y="1181122"/>
                  <a:pt x="2532430" y="1159631"/>
                  <a:pt x="2505920" y="1159631"/>
                </a:cubicBezTo>
                <a:close/>
                <a:moveTo>
                  <a:pt x="1854508" y="1159631"/>
                </a:moveTo>
                <a:cubicBezTo>
                  <a:pt x="1827998" y="1159631"/>
                  <a:pt x="1806507" y="1181122"/>
                  <a:pt x="1806507" y="1207632"/>
                </a:cubicBezTo>
                <a:lnTo>
                  <a:pt x="1806507" y="1399630"/>
                </a:lnTo>
                <a:cubicBezTo>
                  <a:pt x="1806507" y="1426140"/>
                  <a:pt x="1827998" y="1447631"/>
                  <a:pt x="1854508" y="1447631"/>
                </a:cubicBezTo>
                <a:lnTo>
                  <a:pt x="2046506" y="1447631"/>
                </a:lnTo>
                <a:cubicBezTo>
                  <a:pt x="2073016" y="1447631"/>
                  <a:pt x="2094507" y="1426140"/>
                  <a:pt x="2094507" y="1399630"/>
                </a:cubicBezTo>
                <a:lnTo>
                  <a:pt x="2094507" y="1207632"/>
                </a:lnTo>
                <a:cubicBezTo>
                  <a:pt x="2094507" y="1181122"/>
                  <a:pt x="2073016" y="1159631"/>
                  <a:pt x="2046506" y="1159631"/>
                </a:cubicBezTo>
                <a:close/>
                <a:moveTo>
                  <a:pt x="1035947" y="1097587"/>
                </a:moveTo>
                <a:cubicBezTo>
                  <a:pt x="856987" y="1097587"/>
                  <a:pt x="711911" y="1242663"/>
                  <a:pt x="711911" y="1421623"/>
                </a:cubicBezTo>
                <a:cubicBezTo>
                  <a:pt x="711911" y="1600583"/>
                  <a:pt x="856987" y="1745659"/>
                  <a:pt x="1035947" y="1745659"/>
                </a:cubicBezTo>
                <a:cubicBezTo>
                  <a:pt x="1214907" y="1745659"/>
                  <a:pt x="1359983" y="1600583"/>
                  <a:pt x="1359983" y="1421623"/>
                </a:cubicBezTo>
                <a:cubicBezTo>
                  <a:pt x="1359983" y="1242663"/>
                  <a:pt x="1214907" y="1097587"/>
                  <a:pt x="1035947" y="1097587"/>
                </a:cubicBezTo>
                <a:close/>
                <a:moveTo>
                  <a:pt x="593124" y="376367"/>
                </a:moveTo>
                <a:lnTo>
                  <a:pt x="3225543" y="376367"/>
                </a:lnTo>
                <a:cubicBezTo>
                  <a:pt x="3328637" y="376367"/>
                  <a:pt x="3412211" y="459941"/>
                  <a:pt x="3412211" y="563035"/>
                </a:cubicBezTo>
                <a:lnTo>
                  <a:pt x="3412211" y="3074837"/>
                </a:lnTo>
                <a:cubicBezTo>
                  <a:pt x="3412211" y="3177931"/>
                  <a:pt x="3328637" y="3261505"/>
                  <a:pt x="3225543" y="3261505"/>
                </a:cubicBezTo>
                <a:lnTo>
                  <a:pt x="593124" y="3261505"/>
                </a:lnTo>
                <a:cubicBezTo>
                  <a:pt x="490030" y="3261505"/>
                  <a:pt x="406456" y="3177931"/>
                  <a:pt x="406456" y="3074837"/>
                </a:cubicBezTo>
                <a:lnTo>
                  <a:pt x="406456" y="563035"/>
                </a:lnTo>
                <a:cubicBezTo>
                  <a:pt x="406456" y="459941"/>
                  <a:pt x="490030" y="376367"/>
                  <a:pt x="593124" y="376367"/>
                </a:cubicBezTo>
                <a:close/>
                <a:moveTo>
                  <a:pt x="466365" y="263607"/>
                </a:moveTo>
                <a:cubicBezTo>
                  <a:pt x="353740" y="263607"/>
                  <a:pt x="262440" y="354907"/>
                  <a:pt x="262440" y="467532"/>
                </a:cubicBezTo>
                <a:lnTo>
                  <a:pt x="262440" y="3211530"/>
                </a:lnTo>
                <a:cubicBezTo>
                  <a:pt x="262440" y="3324155"/>
                  <a:pt x="353740" y="3415455"/>
                  <a:pt x="466365" y="3415455"/>
                </a:cubicBezTo>
                <a:lnTo>
                  <a:pt x="3352302" y="3415455"/>
                </a:lnTo>
                <a:cubicBezTo>
                  <a:pt x="3464927" y="3415455"/>
                  <a:pt x="3556227" y="3324155"/>
                  <a:pt x="3556227" y="3211530"/>
                </a:cubicBezTo>
                <a:lnTo>
                  <a:pt x="3556227" y="2945906"/>
                </a:lnTo>
                <a:lnTo>
                  <a:pt x="3604113" y="2945906"/>
                </a:lnTo>
                <a:cubicBezTo>
                  <a:pt x="3647262" y="2945906"/>
                  <a:pt x="3682241" y="2910927"/>
                  <a:pt x="3682241" y="2867778"/>
                </a:cubicBezTo>
                <a:lnTo>
                  <a:pt x="3682241" y="2555278"/>
                </a:lnTo>
                <a:cubicBezTo>
                  <a:pt x="3682241" y="2512129"/>
                  <a:pt x="3647262" y="2477150"/>
                  <a:pt x="3604113" y="2477150"/>
                </a:cubicBezTo>
                <a:lnTo>
                  <a:pt x="3556227" y="2477150"/>
                </a:lnTo>
                <a:lnTo>
                  <a:pt x="3556227" y="1181006"/>
                </a:lnTo>
                <a:lnTo>
                  <a:pt x="3604113" y="1181006"/>
                </a:lnTo>
                <a:cubicBezTo>
                  <a:pt x="3647262" y="1181006"/>
                  <a:pt x="3682241" y="1146027"/>
                  <a:pt x="3682241" y="1102878"/>
                </a:cubicBezTo>
                <a:lnTo>
                  <a:pt x="3682241" y="790378"/>
                </a:lnTo>
                <a:cubicBezTo>
                  <a:pt x="3682241" y="747229"/>
                  <a:pt x="3647262" y="712250"/>
                  <a:pt x="3604113" y="712250"/>
                </a:cubicBezTo>
                <a:lnTo>
                  <a:pt x="3556227" y="712250"/>
                </a:lnTo>
                <a:lnTo>
                  <a:pt x="3556227" y="467532"/>
                </a:lnTo>
                <a:cubicBezTo>
                  <a:pt x="3556227" y="354907"/>
                  <a:pt x="3464927" y="263607"/>
                  <a:pt x="3352302" y="263607"/>
                </a:cubicBezTo>
                <a:close/>
                <a:moveTo>
                  <a:pt x="235370" y="0"/>
                </a:moveTo>
                <a:lnTo>
                  <a:pt x="3693337" y="0"/>
                </a:lnTo>
                <a:cubicBezTo>
                  <a:pt x="3823328" y="0"/>
                  <a:pt x="3928707" y="105379"/>
                  <a:pt x="3928707" y="235370"/>
                </a:cubicBezTo>
                <a:lnTo>
                  <a:pt x="3928707" y="3402502"/>
                </a:lnTo>
                <a:cubicBezTo>
                  <a:pt x="3928707" y="3485210"/>
                  <a:pt x="3886047" y="3557954"/>
                  <a:pt x="3821334" y="3599629"/>
                </a:cubicBezTo>
                <a:lnTo>
                  <a:pt x="3732546" y="3954781"/>
                </a:lnTo>
                <a:lnTo>
                  <a:pt x="2998166" y="3954781"/>
                </a:lnTo>
                <a:lnTo>
                  <a:pt x="2918939" y="3637872"/>
                </a:lnTo>
                <a:lnTo>
                  <a:pt x="1025164" y="3637872"/>
                </a:lnTo>
                <a:lnTo>
                  <a:pt x="945937" y="3954781"/>
                </a:lnTo>
                <a:lnTo>
                  <a:pt x="211557" y="3954781"/>
                </a:lnTo>
                <a:lnTo>
                  <a:pt x="125186" y="3609298"/>
                </a:lnTo>
                <a:cubicBezTo>
                  <a:pt x="50483" y="3570656"/>
                  <a:pt x="0" y="3492475"/>
                  <a:pt x="0" y="3402502"/>
                </a:cubicBezTo>
                <a:lnTo>
                  <a:pt x="0" y="235370"/>
                </a:lnTo>
                <a:cubicBezTo>
                  <a:pt x="0" y="105379"/>
                  <a:pt x="105379" y="0"/>
                  <a:pt x="23537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84600926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4796DEF0-4D0A-4301-BFB1-6F5810B360A5}"/>
              </a:ext>
            </a:extLst>
          </p:cNvPr>
          <p:cNvGrpSpPr/>
          <p:nvPr/>
        </p:nvGrpSpPr>
        <p:grpSpPr>
          <a:xfrm>
            <a:off x="7882552" y="4098558"/>
            <a:ext cx="3887711" cy="2390556"/>
            <a:chOff x="7690964" y="3971930"/>
            <a:chExt cx="4692414" cy="2885368"/>
          </a:xfrm>
          <a:solidFill>
            <a:schemeClr val="accent3">
              <a:lumMod val="75000"/>
            </a:schemeClr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833A711-7620-46D2-BB15-8466A4AFD918}"/>
                </a:ext>
              </a:extLst>
            </p:cNvPr>
            <p:cNvSpPr/>
            <p:nvPr/>
          </p:nvSpPr>
          <p:spPr>
            <a:xfrm>
              <a:off x="8155105" y="5636238"/>
              <a:ext cx="4228273" cy="1221060"/>
            </a:xfrm>
            <a:custGeom>
              <a:avLst/>
              <a:gdLst>
                <a:gd name="connsiteX0" fmla="*/ 5745129 w 5752326"/>
                <a:gd name="connsiteY0" fmla="*/ 1259505 h 1661182"/>
                <a:gd name="connsiteX1" fmla="*/ 5459759 w 5752326"/>
                <a:gd name="connsiteY1" fmla="*/ 1485343 h 1661182"/>
                <a:gd name="connsiteX2" fmla="*/ 5549009 w 5752326"/>
                <a:gd name="connsiteY2" fmla="*/ 1250266 h 1661182"/>
                <a:gd name="connsiteX3" fmla="*/ 5516338 w 5752326"/>
                <a:gd name="connsiteY3" fmla="*/ 1005949 h 1661182"/>
                <a:gd name="connsiteX4" fmla="*/ 5537293 w 5752326"/>
                <a:gd name="connsiteY4" fmla="*/ 916033 h 1661182"/>
                <a:gd name="connsiteX5" fmla="*/ 5612065 w 5752326"/>
                <a:gd name="connsiteY5" fmla="*/ 796876 h 1661182"/>
                <a:gd name="connsiteX6" fmla="*/ 5607397 w 5752326"/>
                <a:gd name="connsiteY6" fmla="*/ 713437 h 1661182"/>
                <a:gd name="connsiteX7" fmla="*/ 5520529 w 5752326"/>
                <a:gd name="connsiteY7" fmla="*/ 729248 h 1661182"/>
                <a:gd name="connsiteX8" fmla="*/ 5487001 w 5752326"/>
                <a:gd name="connsiteY8" fmla="*/ 768587 h 1661182"/>
                <a:gd name="connsiteX9" fmla="*/ 5453664 w 5752326"/>
                <a:gd name="connsiteY9" fmla="*/ 937750 h 1661182"/>
                <a:gd name="connsiteX10" fmla="*/ 5439281 w 5752326"/>
                <a:gd name="connsiteY10" fmla="*/ 998996 h 1661182"/>
                <a:gd name="connsiteX11" fmla="*/ 5253067 w 5752326"/>
                <a:gd name="connsiteY11" fmla="*/ 1205594 h 1661182"/>
                <a:gd name="connsiteX12" fmla="*/ 5226111 w 5752326"/>
                <a:gd name="connsiteY12" fmla="*/ 1222072 h 1661182"/>
                <a:gd name="connsiteX13" fmla="*/ 5104477 w 5752326"/>
                <a:gd name="connsiteY13" fmla="*/ 1321989 h 1661182"/>
                <a:gd name="connsiteX14" fmla="*/ 4970460 w 5752326"/>
                <a:gd name="connsiteY14" fmla="*/ 1495725 h 1661182"/>
                <a:gd name="connsiteX15" fmla="*/ 4901404 w 5752326"/>
                <a:gd name="connsiteY15" fmla="*/ 1514775 h 1661182"/>
                <a:gd name="connsiteX16" fmla="*/ 4876925 w 5752326"/>
                <a:gd name="connsiteY16" fmla="*/ 1442766 h 1661182"/>
                <a:gd name="connsiteX17" fmla="*/ 4883783 w 5752326"/>
                <a:gd name="connsiteY17" fmla="*/ 1405619 h 1661182"/>
                <a:gd name="connsiteX18" fmla="*/ 4960364 w 5752326"/>
                <a:gd name="connsiteY18" fmla="*/ 1239312 h 1661182"/>
                <a:gd name="connsiteX19" fmla="*/ 5190107 w 5752326"/>
                <a:gd name="connsiteY19" fmla="*/ 970516 h 1661182"/>
                <a:gd name="connsiteX20" fmla="*/ 5204680 w 5752326"/>
                <a:gd name="connsiteY20" fmla="*/ 939465 h 1661182"/>
                <a:gd name="connsiteX21" fmla="*/ 5175152 w 5752326"/>
                <a:gd name="connsiteY21" fmla="*/ 926987 h 1661182"/>
                <a:gd name="connsiteX22" fmla="*/ 5062567 w 5752326"/>
                <a:gd name="connsiteY22" fmla="*/ 963087 h 1661182"/>
                <a:gd name="connsiteX23" fmla="*/ 4802916 w 5752326"/>
                <a:gd name="connsiteY23" fmla="*/ 1231882 h 1661182"/>
                <a:gd name="connsiteX24" fmla="*/ 4544312 w 5752326"/>
                <a:gd name="connsiteY24" fmla="*/ 1408000 h 1661182"/>
                <a:gd name="connsiteX25" fmla="*/ 4481352 w 5752326"/>
                <a:gd name="connsiteY25" fmla="*/ 1406380 h 1661182"/>
                <a:gd name="connsiteX26" fmla="*/ 4479542 w 5752326"/>
                <a:gd name="connsiteY26" fmla="*/ 1342754 h 1661182"/>
                <a:gd name="connsiteX27" fmla="*/ 4489734 w 5752326"/>
                <a:gd name="connsiteY27" fmla="*/ 1321418 h 1661182"/>
                <a:gd name="connsiteX28" fmla="*/ 4780818 w 5752326"/>
                <a:gd name="connsiteY28" fmla="*/ 973660 h 1661182"/>
                <a:gd name="connsiteX29" fmla="*/ 5031992 w 5752326"/>
                <a:gd name="connsiteY29" fmla="*/ 848596 h 1661182"/>
                <a:gd name="connsiteX30" fmla="*/ 5162484 w 5752326"/>
                <a:gd name="connsiteY30" fmla="*/ 889459 h 1661182"/>
                <a:gd name="connsiteX31" fmla="*/ 5171628 w 5752326"/>
                <a:gd name="connsiteY31" fmla="*/ 897174 h 1661182"/>
                <a:gd name="connsiteX32" fmla="*/ 5219825 w 5752326"/>
                <a:gd name="connsiteY32" fmla="*/ 837071 h 1661182"/>
                <a:gd name="connsiteX33" fmla="*/ 5187440 w 5752326"/>
                <a:gd name="connsiteY33" fmla="*/ 801162 h 1661182"/>
                <a:gd name="connsiteX34" fmla="*/ 5022752 w 5752326"/>
                <a:gd name="connsiteY34" fmla="*/ 813163 h 1661182"/>
                <a:gd name="connsiteX35" fmla="*/ 4612034 w 5752326"/>
                <a:gd name="connsiteY35" fmla="*/ 1027476 h 1661182"/>
                <a:gd name="connsiteX36" fmla="*/ 4333047 w 5752326"/>
                <a:gd name="connsiteY36" fmla="*/ 1378948 h 1661182"/>
                <a:gd name="connsiteX37" fmla="*/ 4219128 w 5752326"/>
                <a:gd name="connsiteY37" fmla="*/ 1505917 h 1661182"/>
                <a:gd name="connsiteX38" fmla="*/ 4142071 w 5752326"/>
                <a:gd name="connsiteY38" fmla="*/ 1462578 h 1661182"/>
                <a:gd name="connsiteX39" fmla="*/ 4161883 w 5752326"/>
                <a:gd name="connsiteY39" fmla="*/ 1365899 h 1661182"/>
                <a:gd name="connsiteX40" fmla="*/ 4484590 w 5752326"/>
                <a:gd name="connsiteY40" fmla="*/ 901460 h 1661182"/>
                <a:gd name="connsiteX41" fmla="*/ 4502783 w 5752326"/>
                <a:gd name="connsiteY41" fmla="*/ 849168 h 1661182"/>
                <a:gd name="connsiteX42" fmla="*/ 4454777 w 5752326"/>
                <a:gd name="connsiteY42" fmla="*/ 851359 h 1661182"/>
                <a:gd name="connsiteX43" fmla="*/ 4228558 w 5752326"/>
                <a:gd name="connsiteY43" fmla="*/ 986804 h 1661182"/>
                <a:gd name="connsiteX44" fmla="*/ 3948237 w 5752326"/>
                <a:gd name="connsiteY44" fmla="*/ 1213880 h 1661182"/>
                <a:gd name="connsiteX45" fmla="*/ 4137689 w 5752326"/>
                <a:gd name="connsiteY45" fmla="*/ 958134 h 1661182"/>
                <a:gd name="connsiteX46" fmla="*/ 4151215 w 5752326"/>
                <a:gd name="connsiteY46" fmla="*/ 930607 h 1661182"/>
                <a:gd name="connsiteX47" fmla="*/ 4122830 w 5752326"/>
                <a:gd name="connsiteY47" fmla="*/ 918796 h 1661182"/>
                <a:gd name="connsiteX48" fmla="*/ 3986242 w 5752326"/>
                <a:gd name="connsiteY48" fmla="*/ 982994 h 1661182"/>
                <a:gd name="connsiteX49" fmla="*/ 3615148 w 5752326"/>
                <a:gd name="connsiteY49" fmla="*/ 1289032 h 1661182"/>
                <a:gd name="connsiteX50" fmla="*/ 3663916 w 5752326"/>
                <a:gd name="connsiteY50" fmla="*/ 1205784 h 1661182"/>
                <a:gd name="connsiteX51" fmla="*/ 3857654 w 5752326"/>
                <a:gd name="connsiteY51" fmla="*/ 932797 h 1661182"/>
                <a:gd name="connsiteX52" fmla="*/ 3869180 w 5752326"/>
                <a:gd name="connsiteY52" fmla="*/ 899460 h 1661182"/>
                <a:gd name="connsiteX53" fmla="*/ 3835271 w 5752326"/>
                <a:gd name="connsiteY53" fmla="*/ 887363 h 1661182"/>
                <a:gd name="connsiteX54" fmla="*/ 3730877 w 5752326"/>
                <a:gd name="connsiteY54" fmla="*/ 934512 h 1661182"/>
                <a:gd name="connsiteX55" fmla="*/ 3432363 w 5752326"/>
                <a:gd name="connsiteY55" fmla="*/ 1336848 h 1661182"/>
                <a:gd name="connsiteX56" fmla="*/ 3252531 w 5752326"/>
                <a:gd name="connsiteY56" fmla="*/ 1507441 h 1661182"/>
                <a:gd name="connsiteX57" fmla="*/ 3161853 w 5752326"/>
                <a:gd name="connsiteY57" fmla="*/ 1458387 h 1661182"/>
                <a:gd name="connsiteX58" fmla="*/ 3181475 w 5752326"/>
                <a:gd name="connsiteY58" fmla="*/ 1366185 h 1661182"/>
                <a:gd name="connsiteX59" fmla="*/ 3315968 w 5752326"/>
                <a:gd name="connsiteY59" fmla="*/ 1115011 h 1661182"/>
                <a:gd name="connsiteX60" fmla="*/ 3639437 w 5752326"/>
                <a:gd name="connsiteY60" fmla="*/ 818688 h 1661182"/>
                <a:gd name="connsiteX61" fmla="*/ 3680013 w 5752326"/>
                <a:gd name="connsiteY61" fmla="*/ 797257 h 1661182"/>
                <a:gd name="connsiteX62" fmla="*/ 4248084 w 5752326"/>
                <a:gd name="connsiteY62" fmla="*/ 747346 h 1661182"/>
                <a:gd name="connsiteX63" fmla="*/ 4609939 w 5752326"/>
                <a:gd name="connsiteY63" fmla="*/ 696292 h 1661182"/>
                <a:gd name="connsiteX64" fmla="*/ 4666613 w 5752326"/>
                <a:gd name="connsiteY64" fmla="*/ 635427 h 1661182"/>
                <a:gd name="connsiteX65" fmla="*/ 4638800 w 5752326"/>
                <a:gd name="connsiteY65" fmla="*/ 606090 h 1661182"/>
                <a:gd name="connsiteX66" fmla="*/ 4466493 w 5752326"/>
                <a:gd name="connsiteY66" fmla="*/ 638475 h 1661182"/>
                <a:gd name="connsiteX67" fmla="*/ 3822031 w 5752326"/>
                <a:gd name="connsiteY67" fmla="*/ 727153 h 1661182"/>
                <a:gd name="connsiteX68" fmla="*/ 3731448 w 5752326"/>
                <a:gd name="connsiteY68" fmla="*/ 727629 h 1661182"/>
                <a:gd name="connsiteX69" fmla="*/ 3764786 w 5752326"/>
                <a:gd name="connsiteY69" fmla="*/ 692863 h 1661182"/>
                <a:gd name="connsiteX70" fmla="*/ 4024628 w 5752326"/>
                <a:gd name="connsiteY70" fmla="*/ 359583 h 1661182"/>
                <a:gd name="connsiteX71" fmla="*/ 4025294 w 5752326"/>
                <a:gd name="connsiteY71" fmla="*/ 281192 h 1661182"/>
                <a:gd name="connsiteX72" fmla="*/ 3936426 w 5752326"/>
                <a:gd name="connsiteY72" fmla="*/ 281097 h 1661182"/>
                <a:gd name="connsiteX73" fmla="*/ 3829556 w 5752326"/>
                <a:gd name="connsiteY73" fmla="*/ 358154 h 1661182"/>
                <a:gd name="connsiteX74" fmla="*/ 3466558 w 5752326"/>
                <a:gd name="connsiteY74" fmla="*/ 724105 h 1661182"/>
                <a:gd name="connsiteX75" fmla="*/ 3393787 w 5752326"/>
                <a:gd name="connsiteY75" fmla="*/ 758966 h 1661182"/>
                <a:gd name="connsiteX76" fmla="*/ 3198810 w 5752326"/>
                <a:gd name="connsiteY76" fmla="*/ 764777 h 1661182"/>
                <a:gd name="connsiteX77" fmla="*/ 3168044 w 5752326"/>
                <a:gd name="connsiteY77" fmla="*/ 779731 h 1661182"/>
                <a:gd name="connsiteX78" fmla="*/ 3185951 w 5752326"/>
                <a:gd name="connsiteY78" fmla="*/ 815640 h 1661182"/>
                <a:gd name="connsiteX79" fmla="*/ 3231767 w 5752326"/>
                <a:gd name="connsiteY79" fmla="*/ 824022 h 1661182"/>
                <a:gd name="connsiteX80" fmla="*/ 3379023 w 5752326"/>
                <a:gd name="connsiteY80" fmla="*/ 824117 h 1661182"/>
                <a:gd name="connsiteX81" fmla="*/ 3362831 w 5752326"/>
                <a:gd name="connsiteY81" fmla="*/ 845168 h 1661182"/>
                <a:gd name="connsiteX82" fmla="*/ 3053268 w 5752326"/>
                <a:gd name="connsiteY82" fmla="*/ 1307130 h 1661182"/>
                <a:gd name="connsiteX83" fmla="*/ 2823430 w 5752326"/>
                <a:gd name="connsiteY83" fmla="*/ 1485724 h 1661182"/>
                <a:gd name="connsiteX84" fmla="*/ 2913822 w 5752326"/>
                <a:gd name="connsiteY84" fmla="*/ 1245122 h 1661182"/>
                <a:gd name="connsiteX85" fmla="*/ 2882485 w 5752326"/>
                <a:gd name="connsiteY85" fmla="*/ 1024428 h 1661182"/>
                <a:gd name="connsiteX86" fmla="*/ 2904678 w 5752326"/>
                <a:gd name="connsiteY86" fmla="*/ 911176 h 1661182"/>
                <a:gd name="connsiteX87" fmla="*/ 2983069 w 5752326"/>
                <a:gd name="connsiteY87" fmla="*/ 777730 h 1661182"/>
                <a:gd name="connsiteX88" fmla="*/ 2977926 w 5752326"/>
                <a:gd name="connsiteY88" fmla="*/ 719247 h 1661182"/>
                <a:gd name="connsiteX89" fmla="*/ 2920299 w 5752326"/>
                <a:gd name="connsiteY89" fmla="*/ 709531 h 1661182"/>
                <a:gd name="connsiteX90" fmla="*/ 2858387 w 5752326"/>
                <a:gd name="connsiteY90" fmla="*/ 757156 h 1661182"/>
                <a:gd name="connsiteX91" fmla="*/ 2818477 w 5752326"/>
                <a:gd name="connsiteY91" fmla="*/ 933369 h 1661182"/>
                <a:gd name="connsiteX92" fmla="*/ 2800760 w 5752326"/>
                <a:gd name="connsiteY92" fmla="*/ 1003378 h 1661182"/>
                <a:gd name="connsiteX93" fmla="*/ 2616452 w 5752326"/>
                <a:gd name="connsiteY93" fmla="*/ 1205689 h 1661182"/>
                <a:gd name="connsiteX94" fmla="*/ 2590829 w 5752326"/>
                <a:gd name="connsiteY94" fmla="*/ 1222548 h 1661182"/>
                <a:gd name="connsiteX95" fmla="*/ 2463766 w 5752326"/>
                <a:gd name="connsiteY95" fmla="*/ 1330276 h 1661182"/>
                <a:gd name="connsiteX96" fmla="*/ 2323653 w 5752326"/>
                <a:gd name="connsiteY96" fmla="*/ 1503821 h 1661182"/>
                <a:gd name="connsiteX97" fmla="*/ 2262312 w 5752326"/>
                <a:gd name="connsiteY97" fmla="*/ 1513441 h 1661182"/>
                <a:gd name="connsiteX98" fmla="*/ 2244786 w 5752326"/>
                <a:gd name="connsiteY98" fmla="*/ 1457530 h 1661182"/>
                <a:gd name="connsiteX99" fmla="*/ 2308699 w 5752326"/>
                <a:gd name="connsiteY99" fmla="*/ 1281984 h 1661182"/>
                <a:gd name="connsiteX100" fmla="*/ 2572922 w 5752326"/>
                <a:gd name="connsiteY100" fmla="*/ 914605 h 1661182"/>
                <a:gd name="connsiteX101" fmla="*/ 2556254 w 5752326"/>
                <a:gd name="connsiteY101" fmla="*/ 871075 h 1661182"/>
                <a:gd name="connsiteX102" fmla="*/ 2445954 w 5752326"/>
                <a:gd name="connsiteY102" fmla="*/ 911652 h 1661182"/>
                <a:gd name="connsiteX103" fmla="*/ 2155537 w 5752326"/>
                <a:gd name="connsiteY103" fmla="*/ 1317607 h 1661182"/>
                <a:gd name="connsiteX104" fmla="*/ 1975229 w 5752326"/>
                <a:gd name="connsiteY104" fmla="*/ 1505822 h 1661182"/>
                <a:gd name="connsiteX105" fmla="*/ 1897790 w 5752326"/>
                <a:gd name="connsiteY105" fmla="*/ 1458387 h 1661182"/>
                <a:gd name="connsiteX106" fmla="*/ 1936271 w 5752326"/>
                <a:gd name="connsiteY106" fmla="*/ 1343135 h 1661182"/>
                <a:gd name="connsiteX107" fmla="*/ 2220783 w 5752326"/>
                <a:gd name="connsiteY107" fmla="*/ 986138 h 1661182"/>
                <a:gd name="connsiteX108" fmla="*/ 2256216 w 5752326"/>
                <a:gd name="connsiteY108" fmla="*/ 931940 h 1661182"/>
                <a:gd name="connsiteX109" fmla="*/ 2186112 w 5752326"/>
                <a:gd name="connsiteY109" fmla="*/ 923844 h 1661182"/>
                <a:gd name="connsiteX110" fmla="*/ 1949511 w 5752326"/>
                <a:gd name="connsiteY110" fmla="*/ 924892 h 1661182"/>
                <a:gd name="connsiteX111" fmla="*/ 1934652 w 5752326"/>
                <a:gd name="connsiteY111" fmla="*/ 891840 h 1661182"/>
                <a:gd name="connsiteX112" fmla="*/ 1991040 w 5752326"/>
                <a:gd name="connsiteY112" fmla="*/ 752585 h 1661182"/>
                <a:gd name="connsiteX113" fmla="*/ 1949416 w 5752326"/>
                <a:gd name="connsiteY113" fmla="*/ 692387 h 1661182"/>
                <a:gd name="connsiteX114" fmla="*/ 1774823 w 5752326"/>
                <a:gd name="connsiteY114" fmla="*/ 789161 h 1661182"/>
                <a:gd name="connsiteX115" fmla="*/ 1829210 w 5752326"/>
                <a:gd name="connsiteY115" fmla="*/ 949276 h 1661182"/>
                <a:gd name="connsiteX116" fmla="*/ 1836068 w 5752326"/>
                <a:gd name="connsiteY116" fmla="*/ 998615 h 1661182"/>
                <a:gd name="connsiteX117" fmla="*/ 1478309 w 5752326"/>
                <a:gd name="connsiteY117" fmla="*/ 1443433 h 1661182"/>
                <a:gd name="connsiteX118" fmla="*/ 1379249 w 5752326"/>
                <a:gd name="connsiteY118" fmla="*/ 1515347 h 1661182"/>
                <a:gd name="connsiteX119" fmla="*/ 1324385 w 5752326"/>
                <a:gd name="connsiteY119" fmla="*/ 1489057 h 1661182"/>
                <a:gd name="connsiteX120" fmla="*/ 1325909 w 5752326"/>
                <a:gd name="connsiteY120" fmla="*/ 1423621 h 1661182"/>
                <a:gd name="connsiteX121" fmla="*/ 1397823 w 5752326"/>
                <a:gd name="connsiteY121" fmla="*/ 1280841 h 1661182"/>
                <a:gd name="connsiteX122" fmla="*/ 1621565 w 5752326"/>
                <a:gd name="connsiteY122" fmla="*/ 982423 h 1661182"/>
                <a:gd name="connsiteX123" fmla="*/ 1649664 w 5752326"/>
                <a:gd name="connsiteY123" fmla="*/ 907652 h 1661182"/>
                <a:gd name="connsiteX124" fmla="*/ 1562225 w 5752326"/>
                <a:gd name="connsiteY124" fmla="*/ 891745 h 1661182"/>
                <a:gd name="connsiteX125" fmla="*/ 1553081 w 5752326"/>
                <a:gd name="connsiteY125" fmla="*/ 894316 h 1661182"/>
                <a:gd name="connsiteX126" fmla="*/ 1332005 w 5752326"/>
                <a:gd name="connsiteY126" fmla="*/ 987566 h 1661182"/>
                <a:gd name="connsiteX127" fmla="*/ 1187511 w 5752326"/>
                <a:gd name="connsiteY127" fmla="*/ 1076244 h 1661182"/>
                <a:gd name="connsiteX128" fmla="*/ 1365438 w 5752326"/>
                <a:gd name="connsiteY128" fmla="*/ 824689 h 1661182"/>
                <a:gd name="connsiteX129" fmla="*/ 1399157 w 5752326"/>
                <a:gd name="connsiteY129" fmla="*/ 802400 h 1661182"/>
                <a:gd name="connsiteX130" fmla="*/ 2010947 w 5752326"/>
                <a:gd name="connsiteY130" fmla="*/ 405779 h 1661182"/>
                <a:gd name="connsiteX131" fmla="*/ 2182778 w 5752326"/>
                <a:gd name="connsiteY131" fmla="*/ 149462 h 1661182"/>
                <a:gd name="connsiteX132" fmla="*/ 2120390 w 5752326"/>
                <a:gd name="connsiteY132" fmla="*/ 62879 h 1661182"/>
                <a:gd name="connsiteX133" fmla="*/ 1884551 w 5752326"/>
                <a:gd name="connsiteY133" fmla="*/ 149557 h 1661182"/>
                <a:gd name="connsiteX134" fmla="*/ 1412777 w 5752326"/>
                <a:gd name="connsiteY134" fmla="*/ 630760 h 1661182"/>
                <a:gd name="connsiteX135" fmla="*/ 1097500 w 5752326"/>
                <a:gd name="connsiteY135" fmla="*/ 786494 h 1661182"/>
                <a:gd name="connsiteX136" fmla="*/ 1057209 w 5752326"/>
                <a:gd name="connsiteY136" fmla="*/ 801543 h 1661182"/>
                <a:gd name="connsiteX137" fmla="*/ 1080736 w 5752326"/>
                <a:gd name="connsiteY137" fmla="*/ 848406 h 1661182"/>
                <a:gd name="connsiteX138" fmla="*/ 1144363 w 5752326"/>
                <a:gd name="connsiteY138" fmla="*/ 860598 h 1661182"/>
                <a:gd name="connsiteX139" fmla="*/ 1241423 w 5752326"/>
                <a:gd name="connsiteY139" fmla="*/ 844691 h 1661182"/>
                <a:gd name="connsiteX140" fmla="*/ 1031968 w 5752326"/>
                <a:gd name="connsiteY140" fmla="*/ 1106629 h 1661182"/>
                <a:gd name="connsiteX141" fmla="*/ 722024 w 5752326"/>
                <a:gd name="connsiteY141" fmla="*/ 1442385 h 1661182"/>
                <a:gd name="connsiteX142" fmla="*/ 324546 w 5752326"/>
                <a:gd name="connsiteY142" fmla="*/ 1585831 h 1661182"/>
                <a:gd name="connsiteX143" fmla="*/ 191768 w 5752326"/>
                <a:gd name="connsiteY143" fmla="*/ 1466960 h 1661182"/>
                <a:gd name="connsiteX144" fmla="*/ 186434 w 5752326"/>
                <a:gd name="connsiteY144" fmla="*/ 1306558 h 1661182"/>
                <a:gd name="connsiteX145" fmla="*/ 375219 w 5752326"/>
                <a:gd name="connsiteY145" fmla="*/ 825546 h 1661182"/>
                <a:gd name="connsiteX146" fmla="*/ 407033 w 5752326"/>
                <a:gd name="connsiteY146" fmla="*/ 803924 h 1661182"/>
                <a:gd name="connsiteX147" fmla="*/ 821465 w 5752326"/>
                <a:gd name="connsiteY147" fmla="*/ 729344 h 1661182"/>
                <a:gd name="connsiteX148" fmla="*/ 1348007 w 5752326"/>
                <a:gd name="connsiteY148" fmla="*/ 426925 h 1661182"/>
                <a:gd name="connsiteX149" fmla="*/ 1494121 w 5752326"/>
                <a:gd name="connsiteY149" fmla="*/ 177560 h 1661182"/>
                <a:gd name="connsiteX150" fmla="*/ 1397347 w 5752326"/>
                <a:gd name="connsiteY150" fmla="*/ 6968 h 1661182"/>
                <a:gd name="connsiteX151" fmla="*/ 1208847 w 5752326"/>
                <a:gd name="connsiteY151" fmla="*/ 14302 h 1661182"/>
                <a:gd name="connsiteX152" fmla="*/ 858422 w 5752326"/>
                <a:gd name="connsiteY152" fmla="*/ 184990 h 1661182"/>
                <a:gd name="connsiteX153" fmla="*/ 306449 w 5752326"/>
                <a:gd name="connsiteY153" fmla="*/ 732296 h 1661182"/>
                <a:gd name="connsiteX154" fmla="*/ 242726 w 5752326"/>
                <a:gd name="connsiteY154" fmla="*/ 757061 h 1661182"/>
                <a:gd name="connsiteX155" fmla="*/ 128903 w 5752326"/>
                <a:gd name="connsiteY155" fmla="*/ 688481 h 1661182"/>
                <a:gd name="connsiteX156" fmla="*/ 79468 w 5752326"/>
                <a:gd name="connsiteY156" fmla="*/ 694672 h 1661182"/>
                <a:gd name="connsiteX157" fmla="*/ 125759 w 5752326"/>
                <a:gd name="connsiteY157" fmla="*/ 784779 h 1661182"/>
                <a:gd name="connsiteX158" fmla="*/ 243584 w 5752326"/>
                <a:gd name="connsiteY158" fmla="*/ 807544 h 1661182"/>
                <a:gd name="connsiteX159" fmla="*/ 244917 w 5752326"/>
                <a:gd name="connsiteY159" fmla="*/ 815259 h 1661182"/>
                <a:gd name="connsiteX160" fmla="*/ 216723 w 5752326"/>
                <a:gd name="connsiteY160" fmla="*/ 859074 h 1661182"/>
                <a:gd name="connsiteX161" fmla="*/ 7745 w 5752326"/>
                <a:gd name="connsiteY161" fmla="*/ 1331609 h 1661182"/>
                <a:gd name="connsiteX162" fmla="*/ 100804 w 5752326"/>
                <a:gd name="connsiteY162" fmla="*/ 1614311 h 1661182"/>
                <a:gd name="connsiteX163" fmla="*/ 386078 w 5752326"/>
                <a:gd name="connsiteY163" fmla="*/ 1650221 h 1661182"/>
                <a:gd name="connsiteX164" fmla="*/ 678590 w 5752326"/>
                <a:gd name="connsiteY164" fmla="*/ 1522586 h 1661182"/>
                <a:gd name="connsiteX165" fmla="*/ 709642 w 5752326"/>
                <a:gd name="connsiteY165" fmla="*/ 1514585 h 1661182"/>
                <a:gd name="connsiteX166" fmla="*/ 834324 w 5752326"/>
                <a:gd name="connsiteY166" fmla="*/ 1504012 h 1661182"/>
                <a:gd name="connsiteX167" fmla="*/ 1070068 w 5752326"/>
                <a:gd name="connsiteY167" fmla="*/ 1252361 h 1661182"/>
                <a:gd name="connsiteX168" fmla="*/ 1451068 w 5752326"/>
                <a:gd name="connsiteY168" fmla="*/ 966421 h 1661182"/>
                <a:gd name="connsiteX169" fmla="*/ 1520505 w 5752326"/>
                <a:gd name="connsiteY169" fmla="*/ 957372 h 1661182"/>
                <a:gd name="connsiteX170" fmla="*/ 1494311 w 5752326"/>
                <a:gd name="connsiteY170" fmla="*/ 1016713 h 1661182"/>
                <a:gd name="connsiteX171" fmla="*/ 1285714 w 5752326"/>
                <a:gd name="connsiteY171" fmla="*/ 1279603 h 1661182"/>
                <a:gd name="connsiteX172" fmla="*/ 1175986 w 5752326"/>
                <a:gd name="connsiteY172" fmla="*/ 1475913 h 1661182"/>
                <a:gd name="connsiteX173" fmla="*/ 1293429 w 5752326"/>
                <a:gd name="connsiteY173" fmla="*/ 1589832 h 1661182"/>
                <a:gd name="connsiteX174" fmla="*/ 1523267 w 5752326"/>
                <a:gd name="connsiteY174" fmla="*/ 1437241 h 1661182"/>
                <a:gd name="connsiteX175" fmla="*/ 1855785 w 5752326"/>
                <a:gd name="connsiteY175" fmla="*/ 1020046 h 1661182"/>
                <a:gd name="connsiteX176" fmla="*/ 1905220 w 5752326"/>
                <a:gd name="connsiteY176" fmla="*/ 993948 h 1661182"/>
                <a:gd name="connsiteX177" fmla="*/ 2064383 w 5752326"/>
                <a:gd name="connsiteY177" fmla="*/ 1041097 h 1661182"/>
                <a:gd name="connsiteX178" fmla="*/ 1914650 w 5752326"/>
                <a:gd name="connsiteY178" fmla="*/ 1201403 h 1661182"/>
                <a:gd name="connsiteX179" fmla="*/ 1748534 w 5752326"/>
                <a:gd name="connsiteY179" fmla="*/ 1467436 h 1661182"/>
                <a:gd name="connsiteX180" fmla="*/ 1820733 w 5752326"/>
                <a:gd name="connsiteY180" fmla="*/ 1578307 h 1661182"/>
                <a:gd name="connsiteX181" fmla="*/ 1939891 w 5752326"/>
                <a:gd name="connsiteY181" fmla="*/ 1556018 h 1661182"/>
                <a:gd name="connsiteX182" fmla="*/ 2098196 w 5752326"/>
                <a:gd name="connsiteY182" fmla="*/ 1441718 h 1661182"/>
                <a:gd name="connsiteX183" fmla="*/ 2263074 w 5752326"/>
                <a:gd name="connsiteY183" fmla="*/ 1567544 h 1661182"/>
                <a:gd name="connsiteX184" fmla="*/ 2450812 w 5752326"/>
                <a:gd name="connsiteY184" fmla="*/ 1433717 h 1661182"/>
                <a:gd name="connsiteX185" fmla="*/ 2576923 w 5752326"/>
                <a:gd name="connsiteY185" fmla="*/ 1549255 h 1661182"/>
                <a:gd name="connsiteX186" fmla="*/ 2915346 w 5752326"/>
                <a:gd name="connsiteY186" fmla="*/ 1478961 h 1661182"/>
                <a:gd name="connsiteX187" fmla="*/ 3017454 w 5752326"/>
                <a:gd name="connsiteY187" fmla="*/ 1405238 h 1661182"/>
                <a:gd name="connsiteX188" fmla="*/ 3040505 w 5752326"/>
                <a:gd name="connsiteY188" fmla="*/ 1551732 h 1661182"/>
                <a:gd name="connsiteX189" fmla="*/ 3192809 w 5752326"/>
                <a:gd name="connsiteY189" fmla="*/ 1567448 h 1661182"/>
                <a:gd name="connsiteX190" fmla="*/ 3283583 w 5752326"/>
                <a:gd name="connsiteY190" fmla="*/ 1518013 h 1661182"/>
                <a:gd name="connsiteX191" fmla="*/ 3315396 w 5752326"/>
                <a:gd name="connsiteY191" fmla="*/ 1526681 h 1661182"/>
                <a:gd name="connsiteX192" fmla="*/ 3387501 w 5752326"/>
                <a:gd name="connsiteY192" fmla="*/ 1557256 h 1661182"/>
                <a:gd name="connsiteX193" fmla="*/ 3465796 w 5752326"/>
                <a:gd name="connsiteY193" fmla="*/ 1497344 h 1661182"/>
                <a:gd name="connsiteX194" fmla="*/ 3812220 w 5752326"/>
                <a:gd name="connsiteY194" fmla="*/ 1161207 h 1661182"/>
                <a:gd name="connsiteX195" fmla="*/ 3873085 w 5752326"/>
                <a:gd name="connsiteY195" fmla="*/ 1108534 h 1661182"/>
                <a:gd name="connsiteX196" fmla="*/ 3866798 w 5752326"/>
                <a:gd name="connsiteY196" fmla="*/ 1133775 h 1661182"/>
                <a:gd name="connsiteX197" fmla="*/ 3634198 w 5752326"/>
                <a:gd name="connsiteY197" fmla="*/ 1471150 h 1661182"/>
                <a:gd name="connsiteX198" fmla="*/ 3626483 w 5752326"/>
                <a:gd name="connsiteY198" fmla="*/ 1527538 h 1661182"/>
                <a:gd name="connsiteX199" fmla="*/ 3747164 w 5752326"/>
                <a:gd name="connsiteY199" fmla="*/ 1508488 h 1661182"/>
                <a:gd name="connsiteX200" fmla="*/ 4113020 w 5752326"/>
                <a:gd name="connsiteY200" fmla="*/ 1119678 h 1661182"/>
                <a:gd name="connsiteX201" fmla="*/ 4308473 w 5752326"/>
                <a:gd name="connsiteY201" fmla="*/ 983756 h 1661182"/>
                <a:gd name="connsiteX202" fmla="*/ 4219986 w 5752326"/>
                <a:gd name="connsiteY202" fmla="*/ 1089198 h 1661182"/>
                <a:gd name="connsiteX203" fmla="*/ 4008054 w 5752326"/>
                <a:gd name="connsiteY203" fmla="*/ 1432765 h 1661182"/>
                <a:gd name="connsiteX204" fmla="*/ 4017103 w 5752326"/>
                <a:gd name="connsiteY204" fmla="*/ 1553542 h 1661182"/>
                <a:gd name="connsiteX205" fmla="*/ 4137499 w 5752326"/>
                <a:gd name="connsiteY205" fmla="*/ 1573925 h 1661182"/>
                <a:gd name="connsiteX206" fmla="*/ 4160073 w 5752326"/>
                <a:gd name="connsiteY206" fmla="*/ 1566496 h 1661182"/>
                <a:gd name="connsiteX207" fmla="*/ 4299996 w 5752326"/>
                <a:gd name="connsiteY207" fmla="*/ 1480390 h 1661182"/>
                <a:gd name="connsiteX208" fmla="*/ 4442871 w 5752326"/>
                <a:gd name="connsiteY208" fmla="*/ 1548208 h 1661182"/>
                <a:gd name="connsiteX209" fmla="*/ 4704618 w 5752326"/>
                <a:gd name="connsiteY209" fmla="*/ 1384092 h 1661182"/>
                <a:gd name="connsiteX210" fmla="*/ 4792438 w 5752326"/>
                <a:gd name="connsiteY210" fmla="*/ 1312273 h 1661182"/>
                <a:gd name="connsiteX211" fmla="*/ 4748909 w 5752326"/>
                <a:gd name="connsiteY211" fmla="*/ 1480390 h 1661182"/>
                <a:gd name="connsiteX212" fmla="*/ 4874925 w 5752326"/>
                <a:gd name="connsiteY212" fmla="*/ 1573258 h 1661182"/>
                <a:gd name="connsiteX213" fmla="*/ 5084379 w 5752326"/>
                <a:gd name="connsiteY213" fmla="*/ 1433622 h 1661182"/>
                <a:gd name="connsiteX214" fmla="*/ 5188392 w 5752326"/>
                <a:gd name="connsiteY214" fmla="*/ 1544398 h 1661182"/>
                <a:gd name="connsiteX215" fmla="*/ 5427184 w 5752326"/>
                <a:gd name="connsiteY215" fmla="*/ 1538111 h 1661182"/>
                <a:gd name="connsiteX216" fmla="*/ 5742843 w 5752326"/>
                <a:gd name="connsiteY216" fmla="*/ 1299986 h 1661182"/>
                <a:gd name="connsiteX217" fmla="*/ 5745129 w 5752326"/>
                <a:gd name="connsiteY217" fmla="*/ 1259505 h 1661182"/>
                <a:gd name="connsiteX218" fmla="*/ 5505765 w 5752326"/>
                <a:gd name="connsiteY218" fmla="*/ 810020 h 1661182"/>
                <a:gd name="connsiteX219" fmla="*/ 5551485 w 5752326"/>
                <a:gd name="connsiteY219" fmla="*/ 768872 h 1661182"/>
                <a:gd name="connsiteX220" fmla="*/ 5563677 w 5752326"/>
                <a:gd name="connsiteY220" fmla="*/ 825165 h 1661182"/>
                <a:gd name="connsiteX221" fmla="*/ 5508051 w 5752326"/>
                <a:gd name="connsiteY221" fmla="*/ 914319 h 1661182"/>
                <a:gd name="connsiteX222" fmla="*/ 5505765 w 5752326"/>
                <a:gd name="connsiteY222" fmla="*/ 810020 h 1661182"/>
                <a:gd name="connsiteX223" fmla="*/ 3883848 w 5752326"/>
                <a:gd name="connsiteY223" fmla="*/ 396349 h 1661182"/>
                <a:gd name="connsiteX224" fmla="*/ 3957858 w 5752326"/>
                <a:gd name="connsiteY224" fmla="*/ 373966 h 1661182"/>
                <a:gd name="connsiteX225" fmla="*/ 3931378 w 5752326"/>
                <a:gd name="connsiteY225" fmla="*/ 438831 h 1661182"/>
                <a:gd name="connsiteX226" fmla="*/ 3696492 w 5752326"/>
                <a:gd name="connsiteY226" fmla="*/ 720962 h 1661182"/>
                <a:gd name="connsiteX227" fmla="*/ 3552188 w 5752326"/>
                <a:gd name="connsiteY227" fmla="*/ 745060 h 1661182"/>
                <a:gd name="connsiteX228" fmla="*/ 3883848 w 5752326"/>
                <a:gd name="connsiteY228" fmla="*/ 396349 h 1661182"/>
                <a:gd name="connsiteX229" fmla="*/ 3397978 w 5752326"/>
                <a:gd name="connsiteY229" fmla="*/ 960896 h 1661182"/>
                <a:gd name="connsiteX230" fmla="*/ 3458938 w 5752326"/>
                <a:gd name="connsiteY230" fmla="*/ 871361 h 1661182"/>
                <a:gd name="connsiteX231" fmla="*/ 3609528 w 5752326"/>
                <a:gd name="connsiteY231" fmla="*/ 809639 h 1661182"/>
                <a:gd name="connsiteX232" fmla="*/ 3352925 w 5752326"/>
                <a:gd name="connsiteY232" fmla="*/ 1045669 h 1661182"/>
                <a:gd name="connsiteX233" fmla="*/ 3397978 w 5752326"/>
                <a:gd name="connsiteY233" fmla="*/ 960896 h 1661182"/>
                <a:gd name="connsiteX234" fmla="*/ 2874389 w 5752326"/>
                <a:gd name="connsiteY234" fmla="*/ 800495 h 1661182"/>
                <a:gd name="connsiteX235" fmla="*/ 2917823 w 5752326"/>
                <a:gd name="connsiteY235" fmla="*/ 769539 h 1661182"/>
                <a:gd name="connsiteX236" fmla="*/ 2929634 w 5752326"/>
                <a:gd name="connsiteY236" fmla="*/ 822879 h 1661182"/>
                <a:gd name="connsiteX237" fmla="*/ 2869531 w 5752326"/>
                <a:gd name="connsiteY237" fmla="*/ 913652 h 1661182"/>
                <a:gd name="connsiteX238" fmla="*/ 2874389 w 5752326"/>
                <a:gd name="connsiteY238" fmla="*/ 800495 h 1661182"/>
                <a:gd name="connsiteX239" fmla="*/ 1973895 w 5752326"/>
                <a:gd name="connsiteY239" fmla="*/ 150604 h 1661182"/>
                <a:gd name="connsiteX240" fmla="*/ 2076003 w 5752326"/>
                <a:gd name="connsiteY240" fmla="*/ 117553 h 1661182"/>
                <a:gd name="connsiteX241" fmla="*/ 2115818 w 5752326"/>
                <a:gd name="connsiteY241" fmla="*/ 160796 h 1661182"/>
                <a:gd name="connsiteX242" fmla="*/ 2084861 w 5752326"/>
                <a:gd name="connsiteY242" fmla="*/ 238806 h 1661182"/>
                <a:gd name="connsiteX243" fmla="*/ 1622708 w 5752326"/>
                <a:gd name="connsiteY243" fmla="*/ 653334 h 1661182"/>
                <a:gd name="connsiteX244" fmla="*/ 1444496 w 5752326"/>
                <a:gd name="connsiteY244" fmla="*/ 726391 h 1661182"/>
                <a:gd name="connsiteX245" fmla="*/ 1973895 w 5752326"/>
                <a:gd name="connsiteY245" fmla="*/ 150604 h 1661182"/>
                <a:gd name="connsiteX246" fmla="*/ 1050351 w 5752326"/>
                <a:gd name="connsiteY246" fmla="*/ 129364 h 1661182"/>
                <a:gd name="connsiteX247" fmla="*/ 1241327 w 5752326"/>
                <a:gd name="connsiteY247" fmla="*/ 81358 h 1661182"/>
                <a:gd name="connsiteX248" fmla="*/ 1362771 w 5752326"/>
                <a:gd name="connsiteY248" fmla="*/ 268619 h 1661182"/>
                <a:gd name="connsiteX249" fmla="*/ 1111883 w 5752326"/>
                <a:gd name="connsiteY249" fmla="*/ 543796 h 1661182"/>
                <a:gd name="connsiteX250" fmla="*/ 416462 w 5752326"/>
                <a:gd name="connsiteY250" fmla="*/ 757538 h 1661182"/>
                <a:gd name="connsiteX251" fmla="*/ 1050351 w 5752326"/>
                <a:gd name="connsiteY251" fmla="*/ 129364 h 1661182"/>
                <a:gd name="connsiteX252" fmla="*/ 1882645 w 5752326"/>
                <a:gd name="connsiteY252" fmla="*/ 899174 h 1661182"/>
                <a:gd name="connsiteX253" fmla="*/ 1833687 w 5752326"/>
                <a:gd name="connsiteY253" fmla="*/ 859550 h 1661182"/>
                <a:gd name="connsiteX254" fmla="*/ 1831592 w 5752326"/>
                <a:gd name="connsiteY254" fmla="*/ 774682 h 1661182"/>
                <a:gd name="connsiteX255" fmla="*/ 1895981 w 5752326"/>
                <a:gd name="connsiteY255" fmla="*/ 744583 h 1661182"/>
                <a:gd name="connsiteX256" fmla="*/ 1932176 w 5752326"/>
                <a:gd name="connsiteY256" fmla="*/ 784303 h 1661182"/>
                <a:gd name="connsiteX257" fmla="*/ 1911697 w 5752326"/>
                <a:gd name="connsiteY257" fmla="*/ 854788 h 1661182"/>
                <a:gd name="connsiteX258" fmla="*/ 1882645 w 5752326"/>
                <a:gd name="connsiteY258" fmla="*/ 899174 h 1661182"/>
                <a:gd name="connsiteX259" fmla="*/ 2685508 w 5752326"/>
                <a:gd name="connsiteY259" fmla="*/ 1429812 h 1661182"/>
                <a:gd name="connsiteX260" fmla="*/ 2558444 w 5752326"/>
                <a:gd name="connsiteY260" fmla="*/ 1493725 h 1661182"/>
                <a:gd name="connsiteX261" fmla="*/ 2508152 w 5752326"/>
                <a:gd name="connsiteY261" fmla="*/ 1434289 h 1661182"/>
                <a:gd name="connsiteX262" fmla="*/ 2534918 w 5752326"/>
                <a:gd name="connsiteY262" fmla="*/ 1369138 h 1661182"/>
                <a:gd name="connsiteX263" fmla="*/ 2822001 w 5752326"/>
                <a:gd name="connsiteY263" fmla="*/ 1020237 h 1661182"/>
                <a:gd name="connsiteX264" fmla="*/ 2685508 w 5752326"/>
                <a:gd name="connsiteY264" fmla="*/ 1429812 h 1661182"/>
                <a:gd name="connsiteX265" fmla="*/ 5350127 w 5752326"/>
                <a:gd name="connsiteY265" fmla="*/ 1397713 h 1661182"/>
                <a:gd name="connsiteX266" fmla="*/ 5204871 w 5752326"/>
                <a:gd name="connsiteY266" fmla="*/ 1492868 h 1661182"/>
                <a:gd name="connsiteX267" fmla="*/ 5146863 w 5752326"/>
                <a:gd name="connsiteY267" fmla="*/ 1416382 h 1661182"/>
                <a:gd name="connsiteX268" fmla="*/ 5159817 w 5752326"/>
                <a:gd name="connsiteY268" fmla="*/ 1391140 h 1661182"/>
                <a:gd name="connsiteX269" fmla="*/ 5462712 w 5752326"/>
                <a:gd name="connsiteY269" fmla="*/ 1011664 h 1661182"/>
                <a:gd name="connsiteX270" fmla="*/ 5350127 w 5752326"/>
                <a:gd name="connsiteY270" fmla="*/ 1397713 h 166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</a:cxnLst>
              <a:rect l="l" t="t" r="r" b="b"/>
              <a:pathLst>
                <a:path w="5752326" h="1661182">
                  <a:moveTo>
                    <a:pt x="5745129" y="1259505"/>
                  </a:moveTo>
                  <a:cubicBezTo>
                    <a:pt x="5660356" y="1349802"/>
                    <a:pt x="5578822" y="1441147"/>
                    <a:pt x="5459759" y="1485343"/>
                  </a:cubicBezTo>
                  <a:cubicBezTo>
                    <a:pt x="5530531" y="1421906"/>
                    <a:pt x="5553866" y="1340753"/>
                    <a:pt x="5549009" y="1250266"/>
                  </a:cubicBezTo>
                  <a:cubicBezTo>
                    <a:pt x="5544627" y="1168065"/>
                    <a:pt x="5533197" y="1086531"/>
                    <a:pt x="5516338" y="1005949"/>
                  </a:cubicBezTo>
                  <a:cubicBezTo>
                    <a:pt x="5509099" y="971469"/>
                    <a:pt x="5511481" y="944799"/>
                    <a:pt x="5537293" y="916033"/>
                  </a:cubicBezTo>
                  <a:cubicBezTo>
                    <a:pt x="5568345" y="881363"/>
                    <a:pt x="5594729" y="840977"/>
                    <a:pt x="5612065" y="796876"/>
                  </a:cubicBezTo>
                  <a:cubicBezTo>
                    <a:pt x="5622827" y="769348"/>
                    <a:pt x="5635020" y="733439"/>
                    <a:pt x="5607397" y="713437"/>
                  </a:cubicBezTo>
                  <a:cubicBezTo>
                    <a:pt x="5579870" y="693625"/>
                    <a:pt x="5545961" y="706388"/>
                    <a:pt x="5520529" y="729248"/>
                  </a:cubicBezTo>
                  <a:cubicBezTo>
                    <a:pt x="5507766" y="740678"/>
                    <a:pt x="5495573" y="753918"/>
                    <a:pt x="5487001" y="768587"/>
                  </a:cubicBezTo>
                  <a:cubicBezTo>
                    <a:pt x="5456235" y="820783"/>
                    <a:pt x="5448139" y="878124"/>
                    <a:pt x="5453664" y="937750"/>
                  </a:cubicBezTo>
                  <a:cubicBezTo>
                    <a:pt x="5455664" y="959848"/>
                    <a:pt x="5457473" y="979565"/>
                    <a:pt x="5439281" y="998996"/>
                  </a:cubicBezTo>
                  <a:cubicBezTo>
                    <a:pt x="5375939" y="1066719"/>
                    <a:pt x="5314980" y="1136632"/>
                    <a:pt x="5253067" y="1205594"/>
                  </a:cubicBezTo>
                  <a:cubicBezTo>
                    <a:pt x="5245828" y="1213690"/>
                    <a:pt x="5239446" y="1223881"/>
                    <a:pt x="5226111" y="1222072"/>
                  </a:cubicBezTo>
                  <a:cubicBezTo>
                    <a:pt x="5149911" y="1211785"/>
                    <a:pt x="5118193" y="1264458"/>
                    <a:pt x="5104477" y="1321989"/>
                  </a:cubicBezTo>
                  <a:cubicBezTo>
                    <a:pt x="5085141" y="1402666"/>
                    <a:pt x="5031896" y="1451053"/>
                    <a:pt x="4970460" y="1495725"/>
                  </a:cubicBezTo>
                  <a:cubicBezTo>
                    <a:pt x="4950077" y="1510584"/>
                    <a:pt x="4926836" y="1528015"/>
                    <a:pt x="4901404" y="1514775"/>
                  </a:cubicBezTo>
                  <a:cubicBezTo>
                    <a:pt x="4873686" y="1500297"/>
                    <a:pt x="4875305" y="1470007"/>
                    <a:pt x="4876925" y="1442766"/>
                  </a:cubicBezTo>
                  <a:cubicBezTo>
                    <a:pt x="4877687" y="1430288"/>
                    <a:pt x="4881021" y="1417906"/>
                    <a:pt x="4883783" y="1405619"/>
                  </a:cubicBezTo>
                  <a:cubicBezTo>
                    <a:pt x="4897594" y="1344849"/>
                    <a:pt x="4926359" y="1290938"/>
                    <a:pt x="4960364" y="1239312"/>
                  </a:cubicBezTo>
                  <a:cubicBezTo>
                    <a:pt x="5025706" y="1140062"/>
                    <a:pt x="5108763" y="1056051"/>
                    <a:pt x="5190107" y="970516"/>
                  </a:cubicBezTo>
                  <a:cubicBezTo>
                    <a:pt x="5198012" y="962230"/>
                    <a:pt x="5212776" y="954133"/>
                    <a:pt x="5204680" y="939465"/>
                  </a:cubicBezTo>
                  <a:cubicBezTo>
                    <a:pt x="5199060" y="929273"/>
                    <a:pt x="5186487" y="928321"/>
                    <a:pt x="5175152" y="926987"/>
                  </a:cubicBezTo>
                  <a:cubicBezTo>
                    <a:pt x="5132100" y="922034"/>
                    <a:pt x="5094000" y="930226"/>
                    <a:pt x="5062567" y="963087"/>
                  </a:cubicBezTo>
                  <a:cubicBezTo>
                    <a:pt x="4976556" y="1053194"/>
                    <a:pt x="4891498" y="1144348"/>
                    <a:pt x="4802916" y="1231882"/>
                  </a:cubicBezTo>
                  <a:cubicBezTo>
                    <a:pt x="4727954" y="1306082"/>
                    <a:pt x="4647658" y="1374567"/>
                    <a:pt x="4544312" y="1408000"/>
                  </a:cubicBezTo>
                  <a:cubicBezTo>
                    <a:pt x="4523262" y="1414763"/>
                    <a:pt x="4497734" y="1422763"/>
                    <a:pt x="4481352" y="1406380"/>
                  </a:cubicBezTo>
                  <a:cubicBezTo>
                    <a:pt x="4464778" y="1389807"/>
                    <a:pt x="4474970" y="1364280"/>
                    <a:pt x="4479542" y="1342754"/>
                  </a:cubicBezTo>
                  <a:cubicBezTo>
                    <a:pt x="4481161" y="1335229"/>
                    <a:pt x="4486209" y="1328466"/>
                    <a:pt x="4489734" y="1321418"/>
                  </a:cubicBezTo>
                  <a:cubicBezTo>
                    <a:pt x="4558314" y="1181686"/>
                    <a:pt x="4660326" y="1069862"/>
                    <a:pt x="4780818" y="973660"/>
                  </a:cubicBezTo>
                  <a:cubicBezTo>
                    <a:pt x="4855493" y="914033"/>
                    <a:pt x="4936646" y="865932"/>
                    <a:pt x="5031992" y="848596"/>
                  </a:cubicBezTo>
                  <a:cubicBezTo>
                    <a:pt x="5080950" y="839643"/>
                    <a:pt x="5134576" y="825927"/>
                    <a:pt x="5162484" y="889459"/>
                  </a:cubicBezTo>
                  <a:cubicBezTo>
                    <a:pt x="5164008" y="892888"/>
                    <a:pt x="5170676" y="897746"/>
                    <a:pt x="5171628" y="897174"/>
                  </a:cubicBezTo>
                  <a:cubicBezTo>
                    <a:pt x="5193441" y="881839"/>
                    <a:pt x="5215062" y="866027"/>
                    <a:pt x="5219825" y="837071"/>
                  </a:cubicBezTo>
                  <a:cubicBezTo>
                    <a:pt x="5224016" y="811639"/>
                    <a:pt x="5209347" y="804496"/>
                    <a:pt x="5187440" y="801162"/>
                  </a:cubicBezTo>
                  <a:cubicBezTo>
                    <a:pt x="5131528" y="792780"/>
                    <a:pt x="5076759" y="801353"/>
                    <a:pt x="5022752" y="813163"/>
                  </a:cubicBezTo>
                  <a:cubicBezTo>
                    <a:pt x="4866543" y="847072"/>
                    <a:pt x="4732621" y="925749"/>
                    <a:pt x="4612034" y="1027476"/>
                  </a:cubicBezTo>
                  <a:cubicBezTo>
                    <a:pt x="4495734" y="1125679"/>
                    <a:pt x="4390388" y="1235502"/>
                    <a:pt x="4333047" y="1378948"/>
                  </a:cubicBezTo>
                  <a:cubicBezTo>
                    <a:pt x="4309139" y="1438861"/>
                    <a:pt x="4267325" y="1474294"/>
                    <a:pt x="4219128" y="1505917"/>
                  </a:cubicBezTo>
                  <a:cubicBezTo>
                    <a:pt x="4173027" y="1536206"/>
                    <a:pt x="4143499" y="1517728"/>
                    <a:pt x="4142071" y="1462578"/>
                  </a:cubicBezTo>
                  <a:cubicBezTo>
                    <a:pt x="4141214" y="1429050"/>
                    <a:pt x="4148929" y="1396665"/>
                    <a:pt x="4161883" y="1365899"/>
                  </a:cubicBezTo>
                  <a:cubicBezTo>
                    <a:pt x="4236750" y="1188448"/>
                    <a:pt x="4342191" y="1031953"/>
                    <a:pt x="4484590" y="901460"/>
                  </a:cubicBezTo>
                  <a:cubicBezTo>
                    <a:pt x="4501925" y="885554"/>
                    <a:pt x="4514594" y="867265"/>
                    <a:pt x="4502783" y="849168"/>
                  </a:cubicBezTo>
                  <a:cubicBezTo>
                    <a:pt x="4492591" y="833547"/>
                    <a:pt x="4471064" y="845168"/>
                    <a:pt x="4454777" y="851359"/>
                  </a:cubicBezTo>
                  <a:cubicBezTo>
                    <a:pt x="4371338" y="883077"/>
                    <a:pt x="4300091" y="935179"/>
                    <a:pt x="4228558" y="986804"/>
                  </a:cubicBezTo>
                  <a:cubicBezTo>
                    <a:pt x="4131022" y="1057194"/>
                    <a:pt x="4039582" y="1135299"/>
                    <a:pt x="3948237" y="1213880"/>
                  </a:cubicBezTo>
                  <a:cubicBezTo>
                    <a:pt x="4005387" y="1123774"/>
                    <a:pt x="4061299" y="1033381"/>
                    <a:pt x="4137689" y="958134"/>
                  </a:cubicBezTo>
                  <a:cubicBezTo>
                    <a:pt x="4145691" y="950228"/>
                    <a:pt x="4155787" y="943465"/>
                    <a:pt x="4151215" y="930607"/>
                  </a:cubicBezTo>
                  <a:cubicBezTo>
                    <a:pt x="4146452" y="917081"/>
                    <a:pt x="4133498" y="920510"/>
                    <a:pt x="4122830" y="918796"/>
                  </a:cubicBezTo>
                  <a:cubicBezTo>
                    <a:pt x="4062728" y="909080"/>
                    <a:pt x="4025961" y="951276"/>
                    <a:pt x="3986242" y="982994"/>
                  </a:cubicBezTo>
                  <a:cubicBezTo>
                    <a:pt x="3861084" y="1082912"/>
                    <a:pt x="3736401" y="1183496"/>
                    <a:pt x="3615148" y="1289032"/>
                  </a:cubicBezTo>
                  <a:cubicBezTo>
                    <a:pt x="3629912" y="1260077"/>
                    <a:pt x="3646009" y="1232263"/>
                    <a:pt x="3663916" y="1205784"/>
                  </a:cubicBezTo>
                  <a:cubicBezTo>
                    <a:pt x="3726400" y="1113296"/>
                    <a:pt x="3788884" y="1020808"/>
                    <a:pt x="3857654" y="932797"/>
                  </a:cubicBezTo>
                  <a:cubicBezTo>
                    <a:pt x="3864989" y="923368"/>
                    <a:pt x="3876323" y="913366"/>
                    <a:pt x="3869180" y="899460"/>
                  </a:cubicBezTo>
                  <a:cubicBezTo>
                    <a:pt x="3862131" y="885935"/>
                    <a:pt x="3847367" y="888887"/>
                    <a:pt x="3835271" y="887363"/>
                  </a:cubicBezTo>
                  <a:cubicBezTo>
                    <a:pt x="3790884" y="881744"/>
                    <a:pt x="3758785" y="895650"/>
                    <a:pt x="3730877" y="934512"/>
                  </a:cubicBezTo>
                  <a:cubicBezTo>
                    <a:pt x="3633531" y="1070148"/>
                    <a:pt x="3532852" y="1203498"/>
                    <a:pt x="3432363" y="1336848"/>
                  </a:cubicBezTo>
                  <a:cubicBezTo>
                    <a:pt x="3382071" y="1403618"/>
                    <a:pt x="3324350" y="1463816"/>
                    <a:pt x="3252531" y="1507441"/>
                  </a:cubicBezTo>
                  <a:cubicBezTo>
                    <a:pt x="3202716" y="1537730"/>
                    <a:pt x="3164520" y="1514394"/>
                    <a:pt x="3161853" y="1458387"/>
                  </a:cubicBezTo>
                  <a:cubicBezTo>
                    <a:pt x="3160234" y="1425430"/>
                    <a:pt x="3169854" y="1395331"/>
                    <a:pt x="3181475" y="1366185"/>
                  </a:cubicBezTo>
                  <a:cubicBezTo>
                    <a:pt x="3216812" y="1277412"/>
                    <a:pt x="3243387" y="1181495"/>
                    <a:pt x="3315968" y="1115011"/>
                  </a:cubicBezTo>
                  <a:cubicBezTo>
                    <a:pt x="3423791" y="1016237"/>
                    <a:pt x="3535233" y="921463"/>
                    <a:pt x="3639437" y="818688"/>
                  </a:cubicBezTo>
                  <a:cubicBezTo>
                    <a:pt x="3651248" y="807068"/>
                    <a:pt x="3662963" y="798686"/>
                    <a:pt x="3680013" y="797257"/>
                  </a:cubicBezTo>
                  <a:cubicBezTo>
                    <a:pt x="3869370" y="780969"/>
                    <a:pt x="4058918" y="765729"/>
                    <a:pt x="4248084" y="747346"/>
                  </a:cubicBezTo>
                  <a:cubicBezTo>
                    <a:pt x="4369337" y="735535"/>
                    <a:pt x="4490305" y="720866"/>
                    <a:pt x="4609939" y="696292"/>
                  </a:cubicBezTo>
                  <a:cubicBezTo>
                    <a:pt x="4645467" y="688957"/>
                    <a:pt x="4658612" y="665431"/>
                    <a:pt x="4666613" y="635427"/>
                  </a:cubicBezTo>
                  <a:cubicBezTo>
                    <a:pt x="4672995" y="611614"/>
                    <a:pt x="4668423" y="599708"/>
                    <a:pt x="4638800" y="606090"/>
                  </a:cubicBezTo>
                  <a:cubicBezTo>
                    <a:pt x="4581745" y="618472"/>
                    <a:pt x="4524023" y="627997"/>
                    <a:pt x="4466493" y="638475"/>
                  </a:cubicBezTo>
                  <a:cubicBezTo>
                    <a:pt x="4252942" y="677242"/>
                    <a:pt x="4037296" y="700673"/>
                    <a:pt x="3822031" y="727153"/>
                  </a:cubicBezTo>
                  <a:cubicBezTo>
                    <a:pt x="3793837" y="730582"/>
                    <a:pt x="3764881" y="727629"/>
                    <a:pt x="3731448" y="727629"/>
                  </a:cubicBezTo>
                  <a:cubicBezTo>
                    <a:pt x="3745450" y="713056"/>
                    <a:pt x="3755261" y="703150"/>
                    <a:pt x="3764786" y="692863"/>
                  </a:cubicBezTo>
                  <a:cubicBezTo>
                    <a:pt x="3860512" y="588850"/>
                    <a:pt x="3961477" y="488837"/>
                    <a:pt x="4024628" y="359583"/>
                  </a:cubicBezTo>
                  <a:cubicBezTo>
                    <a:pt x="4037201" y="333865"/>
                    <a:pt x="4052345" y="304243"/>
                    <a:pt x="4025294" y="281192"/>
                  </a:cubicBezTo>
                  <a:cubicBezTo>
                    <a:pt x="3998529" y="258332"/>
                    <a:pt x="3964334" y="263666"/>
                    <a:pt x="3936426" y="281097"/>
                  </a:cubicBezTo>
                  <a:cubicBezTo>
                    <a:pt x="3899184" y="304243"/>
                    <a:pt x="3863274" y="330246"/>
                    <a:pt x="3829556" y="358154"/>
                  </a:cubicBezTo>
                  <a:cubicBezTo>
                    <a:pt x="3696682" y="468263"/>
                    <a:pt x="3578858" y="593612"/>
                    <a:pt x="3466558" y="724105"/>
                  </a:cubicBezTo>
                  <a:cubicBezTo>
                    <a:pt x="3446460" y="747441"/>
                    <a:pt x="3424934" y="758871"/>
                    <a:pt x="3393787" y="758966"/>
                  </a:cubicBezTo>
                  <a:cubicBezTo>
                    <a:pt x="3328826" y="759252"/>
                    <a:pt x="3263771" y="762586"/>
                    <a:pt x="3198810" y="764777"/>
                  </a:cubicBezTo>
                  <a:cubicBezTo>
                    <a:pt x="3186428" y="765157"/>
                    <a:pt x="3171664" y="762871"/>
                    <a:pt x="3168044" y="779731"/>
                  </a:cubicBezTo>
                  <a:cubicBezTo>
                    <a:pt x="3164616" y="795733"/>
                    <a:pt x="3173950" y="806591"/>
                    <a:pt x="3185951" y="815640"/>
                  </a:cubicBezTo>
                  <a:cubicBezTo>
                    <a:pt x="3199858" y="826118"/>
                    <a:pt x="3216051" y="824022"/>
                    <a:pt x="3231767" y="824022"/>
                  </a:cubicBezTo>
                  <a:cubicBezTo>
                    <a:pt x="3279582" y="824213"/>
                    <a:pt x="3327398" y="824117"/>
                    <a:pt x="3379023" y="824117"/>
                  </a:cubicBezTo>
                  <a:cubicBezTo>
                    <a:pt x="3372165" y="833071"/>
                    <a:pt x="3367593" y="839167"/>
                    <a:pt x="3362831" y="845168"/>
                  </a:cubicBezTo>
                  <a:cubicBezTo>
                    <a:pt x="3247578" y="990995"/>
                    <a:pt x="3141184" y="1142252"/>
                    <a:pt x="3053268" y="1307130"/>
                  </a:cubicBezTo>
                  <a:cubicBezTo>
                    <a:pt x="3005453" y="1396760"/>
                    <a:pt x="2915442" y="1445623"/>
                    <a:pt x="2823430" y="1485724"/>
                  </a:cubicBezTo>
                  <a:cubicBezTo>
                    <a:pt x="2894296" y="1420001"/>
                    <a:pt x="2919347" y="1338372"/>
                    <a:pt x="2913822" y="1245122"/>
                  </a:cubicBezTo>
                  <a:cubicBezTo>
                    <a:pt x="2909441" y="1170732"/>
                    <a:pt x="2897820" y="1097199"/>
                    <a:pt x="2882485" y="1024428"/>
                  </a:cubicBezTo>
                  <a:cubicBezTo>
                    <a:pt x="2873627" y="982518"/>
                    <a:pt x="2873151" y="947180"/>
                    <a:pt x="2904678" y="911176"/>
                  </a:cubicBezTo>
                  <a:cubicBezTo>
                    <a:pt x="2938587" y="872504"/>
                    <a:pt x="2966591" y="827927"/>
                    <a:pt x="2983069" y="777730"/>
                  </a:cubicBezTo>
                  <a:cubicBezTo>
                    <a:pt x="2989832" y="757252"/>
                    <a:pt x="2993261" y="737154"/>
                    <a:pt x="2977926" y="719247"/>
                  </a:cubicBezTo>
                  <a:cubicBezTo>
                    <a:pt x="2961828" y="700483"/>
                    <a:pt x="2940397" y="705817"/>
                    <a:pt x="2920299" y="709531"/>
                  </a:cubicBezTo>
                  <a:cubicBezTo>
                    <a:pt x="2891915" y="714770"/>
                    <a:pt x="2874293" y="736011"/>
                    <a:pt x="2858387" y="757156"/>
                  </a:cubicBezTo>
                  <a:cubicBezTo>
                    <a:pt x="2818763" y="809544"/>
                    <a:pt x="2814953" y="870695"/>
                    <a:pt x="2818477" y="933369"/>
                  </a:cubicBezTo>
                  <a:cubicBezTo>
                    <a:pt x="2819906" y="958324"/>
                    <a:pt x="2821525" y="981470"/>
                    <a:pt x="2800760" y="1003378"/>
                  </a:cubicBezTo>
                  <a:cubicBezTo>
                    <a:pt x="2737895" y="1069481"/>
                    <a:pt x="2677697" y="1138156"/>
                    <a:pt x="2616452" y="1205689"/>
                  </a:cubicBezTo>
                  <a:cubicBezTo>
                    <a:pt x="2609403" y="1213404"/>
                    <a:pt x="2605403" y="1224548"/>
                    <a:pt x="2590829" y="1222548"/>
                  </a:cubicBezTo>
                  <a:cubicBezTo>
                    <a:pt x="2509200" y="1211404"/>
                    <a:pt x="2473767" y="1273507"/>
                    <a:pt x="2463766" y="1330276"/>
                  </a:cubicBezTo>
                  <a:cubicBezTo>
                    <a:pt x="2448050" y="1419620"/>
                    <a:pt x="2383089" y="1457244"/>
                    <a:pt x="2323653" y="1503821"/>
                  </a:cubicBezTo>
                  <a:cubicBezTo>
                    <a:pt x="2307651" y="1516394"/>
                    <a:pt x="2285648" y="1528967"/>
                    <a:pt x="2262312" y="1513441"/>
                  </a:cubicBezTo>
                  <a:cubicBezTo>
                    <a:pt x="2241357" y="1499535"/>
                    <a:pt x="2244881" y="1477247"/>
                    <a:pt x="2244786" y="1457530"/>
                  </a:cubicBezTo>
                  <a:cubicBezTo>
                    <a:pt x="2244596" y="1391522"/>
                    <a:pt x="2277076" y="1336086"/>
                    <a:pt x="2308699" y="1281984"/>
                  </a:cubicBezTo>
                  <a:cubicBezTo>
                    <a:pt x="2385089" y="1151301"/>
                    <a:pt x="2477482" y="1031667"/>
                    <a:pt x="2572922" y="914605"/>
                  </a:cubicBezTo>
                  <a:cubicBezTo>
                    <a:pt x="2596354" y="885839"/>
                    <a:pt x="2589591" y="875743"/>
                    <a:pt x="2556254" y="871075"/>
                  </a:cubicBezTo>
                  <a:cubicBezTo>
                    <a:pt x="2511962" y="864884"/>
                    <a:pt x="2476434" y="878791"/>
                    <a:pt x="2445954" y="911652"/>
                  </a:cubicBezTo>
                  <a:cubicBezTo>
                    <a:pt x="2331654" y="1034524"/>
                    <a:pt x="2233642" y="1169494"/>
                    <a:pt x="2155537" y="1317607"/>
                  </a:cubicBezTo>
                  <a:cubicBezTo>
                    <a:pt x="2112675" y="1398856"/>
                    <a:pt x="2046952" y="1455148"/>
                    <a:pt x="1975229" y="1505822"/>
                  </a:cubicBezTo>
                  <a:cubicBezTo>
                    <a:pt x="1929890" y="1537825"/>
                    <a:pt x="1895981" y="1515061"/>
                    <a:pt x="1897790" y="1458387"/>
                  </a:cubicBezTo>
                  <a:cubicBezTo>
                    <a:pt x="1899124" y="1416477"/>
                    <a:pt x="1916078" y="1378948"/>
                    <a:pt x="1936271" y="1343135"/>
                  </a:cubicBezTo>
                  <a:cubicBezTo>
                    <a:pt x="2011900" y="1208832"/>
                    <a:pt x="2113151" y="1095008"/>
                    <a:pt x="2220783" y="986138"/>
                  </a:cubicBezTo>
                  <a:cubicBezTo>
                    <a:pt x="2236023" y="970707"/>
                    <a:pt x="2270123" y="958420"/>
                    <a:pt x="2256216" y="931940"/>
                  </a:cubicBezTo>
                  <a:cubicBezTo>
                    <a:pt x="2242119" y="905175"/>
                    <a:pt x="2210020" y="921082"/>
                    <a:pt x="2186112" y="923844"/>
                  </a:cubicBezTo>
                  <a:cubicBezTo>
                    <a:pt x="2107245" y="932797"/>
                    <a:pt x="2028569" y="942227"/>
                    <a:pt x="1949511" y="924892"/>
                  </a:cubicBezTo>
                  <a:cubicBezTo>
                    <a:pt x="1927794" y="920129"/>
                    <a:pt x="1919984" y="915843"/>
                    <a:pt x="1934652" y="891840"/>
                  </a:cubicBezTo>
                  <a:cubicBezTo>
                    <a:pt x="1960846" y="848882"/>
                    <a:pt x="1982849" y="803353"/>
                    <a:pt x="1991040" y="752585"/>
                  </a:cubicBezTo>
                  <a:cubicBezTo>
                    <a:pt x="1996469" y="719056"/>
                    <a:pt x="1986563" y="696196"/>
                    <a:pt x="1949416" y="692387"/>
                  </a:cubicBezTo>
                  <a:cubicBezTo>
                    <a:pt x="1891313" y="686386"/>
                    <a:pt x="1798254" y="738011"/>
                    <a:pt x="1774823" y="789161"/>
                  </a:cubicBezTo>
                  <a:cubicBezTo>
                    <a:pt x="1749581" y="844120"/>
                    <a:pt x="1765012" y="894888"/>
                    <a:pt x="1829210" y="949276"/>
                  </a:cubicBezTo>
                  <a:cubicBezTo>
                    <a:pt x="1850070" y="966897"/>
                    <a:pt x="1849308" y="976708"/>
                    <a:pt x="1836068" y="998615"/>
                  </a:cubicBezTo>
                  <a:cubicBezTo>
                    <a:pt x="1736342" y="1162731"/>
                    <a:pt x="1612326" y="1307225"/>
                    <a:pt x="1478309" y="1443433"/>
                  </a:cubicBezTo>
                  <a:cubicBezTo>
                    <a:pt x="1449925" y="1472294"/>
                    <a:pt x="1418397" y="1499725"/>
                    <a:pt x="1379249" y="1515347"/>
                  </a:cubicBezTo>
                  <a:cubicBezTo>
                    <a:pt x="1350960" y="1526681"/>
                    <a:pt x="1333625" y="1516966"/>
                    <a:pt x="1324385" y="1489057"/>
                  </a:cubicBezTo>
                  <a:cubicBezTo>
                    <a:pt x="1317051" y="1466960"/>
                    <a:pt x="1319337" y="1445243"/>
                    <a:pt x="1325909" y="1423621"/>
                  </a:cubicBezTo>
                  <a:cubicBezTo>
                    <a:pt x="1341721" y="1371900"/>
                    <a:pt x="1368677" y="1325704"/>
                    <a:pt x="1397823" y="1280841"/>
                  </a:cubicBezTo>
                  <a:cubicBezTo>
                    <a:pt x="1465736" y="1176447"/>
                    <a:pt x="1546604" y="1081578"/>
                    <a:pt x="1621565" y="982423"/>
                  </a:cubicBezTo>
                  <a:cubicBezTo>
                    <a:pt x="1638425" y="960134"/>
                    <a:pt x="1664999" y="934798"/>
                    <a:pt x="1649664" y="907652"/>
                  </a:cubicBezTo>
                  <a:cubicBezTo>
                    <a:pt x="1631186" y="874886"/>
                    <a:pt x="1592990" y="890697"/>
                    <a:pt x="1562225" y="891745"/>
                  </a:cubicBezTo>
                  <a:cubicBezTo>
                    <a:pt x="1559177" y="891840"/>
                    <a:pt x="1556224" y="893650"/>
                    <a:pt x="1553081" y="894316"/>
                  </a:cubicBezTo>
                  <a:cubicBezTo>
                    <a:pt x="1473261" y="910795"/>
                    <a:pt x="1401538" y="946990"/>
                    <a:pt x="1332005" y="987566"/>
                  </a:cubicBezTo>
                  <a:cubicBezTo>
                    <a:pt x="1283237" y="1016046"/>
                    <a:pt x="1235612" y="1046621"/>
                    <a:pt x="1187511" y="1076244"/>
                  </a:cubicBezTo>
                  <a:cubicBezTo>
                    <a:pt x="1243994" y="988043"/>
                    <a:pt x="1305145" y="906699"/>
                    <a:pt x="1365438" y="824689"/>
                  </a:cubicBezTo>
                  <a:cubicBezTo>
                    <a:pt x="1374392" y="812497"/>
                    <a:pt x="1385250" y="807353"/>
                    <a:pt x="1399157" y="802400"/>
                  </a:cubicBezTo>
                  <a:cubicBezTo>
                    <a:pt x="1634138" y="718199"/>
                    <a:pt x="1837973" y="585325"/>
                    <a:pt x="2010947" y="405779"/>
                  </a:cubicBezTo>
                  <a:cubicBezTo>
                    <a:pt x="2083242" y="330722"/>
                    <a:pt x="2151441" y="252046"/>
                    <a:pt x="2182778" y="149462"/>
                  </a:cubicBezTo>
                  <a:cubicBezTo>
                    <a:pt x="2200114" y="92502"/>
                    <a:pt x="2178397" y="63641"/>
                    <a:pt x="2120390" y="62879"/>
                  </a:cubicBezTo>
                  <a:cubicBezTo>
                    <a:pt x="2030759" y="61736"/>
                    <a:pt x="1955512" y="101170"/>
                    <a:pt x="1884551" y="149557"/>
                  </a:cubicBezTo>
                  <a:cubicBezTo>
                    <a:pt x="1695479" y="278525"/>
                    <a:pt x="1554319" y="455500"/>
                    <a:pt x="1412777" y="630760"/>
                  </a:cubicBezTo>
                  <a:cubicBezTo>
                    <a:pt x="1289238" y="783827"/>
                    <a:pt x="1291905" y="785922"/>
                    <a:pt x="1097500" y="786494"/>
                  </a:cubicBezTo>
                  <a:cubicBezTo>
                    <a:pt x="1082355" y="786494"/>
                    <a:pt x="1063305" y="780683"/>
                    <a:pt x="1057209" y="801543"/>
                  </a:cubicBezTo>
                  <a:cubicBezTo>
                    <a:pt x="1050923" y="823070"/>
                    <a:pt x="1064067" y="836309"/>
                    <a:pt x="1080736" y="848406"/>
                  </a:cubicBezTo>
                  <a:cubicBezTo>
                    <a:pt x="1100548" y="862789"/>
                    <a:pt x="1122074" y="863646"/>
                    <a:pt x="1144363" y="860598"/>
                  </a:cubicBezTo>
                  <a:cubicBezTo>
                    <a:pt x="1174081" y="856502"/>
                    <a:pt x="1203608" y="850978"/>
                    <a:pt x="1241423" y="844691"/>
                  </a:cubicBezTo>
                  <a:cubicBezTo>
                    <a:pt x="1168747" y="935655"/>
                    <a:pt x="1101596" y="1022237"/>
                    <a:pt x="1031968" y="1106629"/>
                  </a:cubicBezTo>
                  <a:cubicBezTo>
                    <a:pt x="934813" y="1224167"/>
                    <a:pt x="843087" y="1347611"/>
                    <a:pt x="722024" y="1442385"/>
                  </a:cubicBezTo>
                  <a:cubicBezTo>
                    <a:pt x="606200" y="1533063"/>
                    <a:pt x="482756" y="1608882"/>
                    <a:pt x="324546" y="1585831"/>
                  </a:cubicBezTo>
                  <a:cubicBezTo>
                    <a:pt x="261776" y="1576688"/>
                    <a:pt x="207865" y="1528681"/>
                    <a:pt x="191768" y="1466960"/>
                  </a:cubicBezTo>
                  <a:cubicBezTo>
                    <a:pt x="177861" y="1413715"/>
                    <a:pt x="178337" y="1360184"/>
                    <a:pt x="186434" y="1306558"/>
                  </a:cubicBezTo>
                  <a:cubicBezTo>
                    <a:pt x="212723" y="1131870"/>
                    <a:pt x="290161" y="977184"/>
                    <a:pt x="375219" y="825546"/>
                  </a:cubicBezTo>
                  <a:cubicBezTo>
                    <a:pt x="382363" y="812782"/>
                    <a:pt x="389792" y="805353"/>
                    <a:pt x="407033" y="803924"/>
                  </a:cubicBezTo>
                  <a:cubicBezTo>
                    <a:pt x="547431" y="791923"/>
                    <a:pt x="686306" y="771158"/>
                    <a:pt x="821465" y="729344"/>
                  </a:cubicBezTo>
                  <a:cubicBezTo>
                    <a:pt x="1019776" y="667907"/>
                    <a:pt x="1201132" y="577039"/>
                    <a:pt x="1348007" y="426925"/>
                  </a:cubicBezTo>
                  <a:cubicBezTo>
                    <a:pt x="1417159" y="356249"/>
                    <a:pt x="1474499" y="277668"/>
                    <a:pt x="1494121" y="177560"/>
                  </a:cubicBezTo>
                  <a:cubicBezTo>
                    <a:pt x="1510123" y="96217"/>
                    <a:pt x="1468118" y="19826"/>
                    <a:pt x="1397347" y="6968"/>
                  </a:cubicBezTo>
                  <a:cubicBezTo>
                    <a:pt x="1334482" y="-4463"/>
                    <a:pt x="1270855" y="-1700"/>
                    <a:pt x="1208847" y="14302"/>
                  </a:cubicBezTo>
                  <a:cubicBezTo>
                    <a:pt x="1080545" y="47258"/>
                    <a:pt x="965960" y="109361"/>
                    <a:pt x="858422" y="184990"/>
                  </a:cubicBezTo>
                  <a:cubicBezTo>
                    <a:pt x="643443" y="336056"/>
                    <a:pt x="463135" y="522461"/>
                    <a:pt x="306449" y="732296"/>
                  </a:cubicBezTo>
                  <a:cubicBezTo>
                    <a:pt x="288923" y="755823"/>
                    <a:pt x="271301" y="764300"/>
                    <a:pt x="242726" y="757061"/>
                  </a:cubicBezTo>
                  <a:cubicBezTo>
                    <a:pt x="197483" y="745631"/>
                    <a:pt x="155668" y="730677"/>
                    <a:pt x="128903" y="688481"/>
                  </a:cubicBezTo>
                  <a:cubicBezTo>
                    <a:pt x="109567" y="658096"/>
                    <a:pt x="92136" y="672574"/>
                    <a:pt x="79468" y="694672"/>
                  </a:cubicBezTo>
                  <a:cubicBezTo>
                    <a:pt x="58418" y="731248"/>
                    <a:pt x="76801" y="768587"/>
                    <a:pt x="125759" y="784779"/>
                  </a:cubicBezTo>
                  <a:cubicBezTo>
                    <a:pt x="164145" y="797447"/>
                    <a:pt x="203293" y="808496"/>
                    <a:pt x="243584" y="807544"/>
                  </a:cubicBezTo>
                  <a:cubicBezTo>
                    <a:pt x="244441" y="812211"/>
                    <a:pt x="245584" y="814306"/>
                    <a:pt x="244917" y="815259"/>
                  </a:cubicBezTo>
                  <a:cubicBezTo>
                    <a:pt x="235678" y="829928"/>
                    <a:pt x="226058" y="844405"/>
                    <a:pt x="216723" y="859074"/>
                  </a:cubicBezTo>
                  <a:cubicBezTo>
                    <a:pt x="123473" y="1006140"/>
                    <a:pt x="41844" y="1158159"/>
                    <a:pt x="7745" y="1331609"/>
                  </a:cubicBezTo>
                  <a:cubicBezTo>
                    <a:pt x="-16258" y="1453624"/>
                    <a:pt x="15746" y="1564686"/>
                    <a:pt x="100804" y="1614311"/>
                  </a:cubicBezTo>
                  <a:cubicBezTo>
                    <a:pt x="189196" y="1665937"/>
                    <a:pt x="286351" y="1669937"/>
                    <a:pt x="386078" y="1650221"/>
                  </a:cubicBezTo>
                  <a:cubicBezTo>
                    <a:pt x="493329" y="1628980"/>
                    <a:pt x="588579" y="1582212"/>
                    <a:pt x="678590" y="1522586"/>
                  </a:cubicBezTo>
                  <a:cubicBezTo>
                    <a:pt x="687734" y="1516489"/>
                    <a:pt x="691925" y="1503345"/>
                    <a:pt x="709642" y="1514585"/>
                  </a:cubicBezTo>
                  <a:cubicBezTo>
                    <a:pt x="764506" y="1549160"/>
                    <a:pt x="788604" y="1546493"/>
                    <a:pt x="834324" y="1504012"/>
                  </a:cubicBezTo>
                  <a:cubicBezTo>
                    <a:pt x="918620" y="1425526"/>
                    <a:pt x="993487" y="1338181"/>
                    <a:pt x="1070068" y="1252361"/>
                  </a:cubicBezTo>
                  <a:cubicBezTo>
                    <a:pt x="1177986" y="1131489"/>
                    <a:pt x="1301716" y="1031857"/>
                    <a:pt x="1451068" y="966421"/>
                  </a:cubicBezTo>
                  <a:cubicBezTo>
                    <a:pt x="1473642" y="956515"/>
                    <a:pt x="1505456" y="939941"/>
                    <a:pt x="1520505" y="957372"/>
                  </a:cubicBezTo>
                  <a:cubicBezTo>
                    <a:pt x="1537460" y="976994"/>
                    <a:pt x="1507932" y="999187"/>
                    <a:pt x="1494311" y="1016713"/>
                  </a:cubicBezTo>
                  <a:cubicBezTo>
                    <a:pt x="1425541" y="1104914"/>
                    <a:pt x="1354103" y="1191115"/>
                    <a:pt x="1285714" y="1279603"/>
                  </a:cubicBezTo>
                  <a:cubicBezTo>
                    <a:pt x="1239518" y="1339324"/>
                    <a:pt x="1194179" y="1400665"/>
                    <a:pt x="1175986" y="1475913"/>
                  </a:cubicBezTo>
                  <a:cubicBezTo>
                    <a:pt x="1155221" y="1561829"/>
                    <a:pt x="1209419" y="1613930"/>
                    <a:pt x="1293429" y="1589832"/>
                  </a:cubicBezTo>
                  <a:cubicBezTo>
                    <a:pt x="1386012" y="1563353"/>
                    <a:pt x="1457545" y="1503345"/>
                    <a:pt x="1523267" y="1437241"/>
                  </a:cubicBezTo>
                  <a:cubicBezTo>
                    <a:pt x="1649283" y="1310464"/>
                    <a:pt x="1755201" y="1167398"/>
                    <a:pt x="1855785" y="1020046"/>
                  </a:cubicBezTo>
                  <a:cubicBezTo>
                    <a:pt x="1866548" y="1004235"/>
                    <a:pt x="1872168" y="977946"/>
                    <a:pt x="1905220" y="993948"/>
                  </a:cubicBezTo>
                  <a:cubicBezTo>
                    <a:pt x="1952845" y="1017094"/>
                    <a:pt x="2004185" y="1031477"/>
                    <a:pt x="2064383" y="1041097"/>
                  </a:cubicBezTo>
                  <a:cubicBezTo>
                    <a:pt x="2008471" y="1095865"/>
                    <a:pt x="1959512" y="1146824"/>
                    <a:pt x="1914650" y="1201403"/>
                  </a:cubicBezTo>
                  <a:cubicBezTo>
                    <a:pt x="1847689" y="1282937"/>
                    <a:pt x="1777394" y="1362470"/>
                    <a:pt x="1748534" y="1467436"/>
                  </a:cubicBezTo>
                  <a:cubicBezTo>
                    <a:pt x="1730912" y="1531634"/>
                    <a:pt x="1755487" y="1567829"/>
                    <a:pt x="1820733" y="1578307"/>
                  </a:cubicBezTo>
                  <a:cubicBezTo>
                    <a:pt x="1863310" y="1585070"/>
                    <a:pt x="1902172" y="1574306"/>
                    <a:pt x="1939891" y="1556018"/>
                  </a:cubicBezTo>
                  <a:cubicBezTo>
                    <a:pt x="1998279" y="1527634"/>
                    <a:pt x="2047333" y="1485914"/>
                    <a:pt x="2098196" y="1441718"/>
                  </a:cubicBezTo>
                  <a:cubicBezTo>
                    <a:pt x="2078575" y="1583355"/>
                    <a:pt x="2159252" y="1613454"/>
                    <a:pt x="2263074" y="1567544"/>
                  </a:cubicBezTo>
                  <a:cubicBezTo>
                    <a:pt x="2334321" y="1536111"/>
                    <a:pt x="2391662" y="1485629"/>
                    <a:pt x="2450812" y="1433717"/>
                  </a:cubicBezTo>
                  <a:cubicBezTo>
                    <a:pt x="2469100" y="1501726"/>
                    <a:pt x="2512343" y="1536302"/>
                    <a:pt x="2576923" y="1549255"/>
                  </a:cubicBezTo>
                  <a:cubicBezTo>
                    <a:pt x="2700176" y="1574021"/>
                    <a:pt x="2811905" y="1545827"/>
                    <a:pt x="2915346" y="1478961"/>
                  </a:cubicBezTo>
                  <a:cubicBezTo>
                    <a:pt x="2949541" y="1456863"/>
                    <a:pt x="2981545" y="1431336"/>
                    <a:pt x="3017454" y="1405238"/>
                  </a:cubicBezTo>
                  <a:cubicBezTo>
                    <a:pt x="3008215" y="1460482"/>
                    <a:pt x="2994118" y="1513441"/>
                    <a:pt x="3040505" y="1551732"/>
                  </a:cubicBezTo>
                  <a:cubicBezTo>
                    <a:pt x="3085939" y="1589165"/>
                    <a:pt x="3139088" y="1587355"/>
                    <a:pt x="3192809" y="1567448"/>
                  </a:cubicBezTo>
                  <a:cubicBezTo>
                    <a:pt x="3225671" y="1555352"/>
                    <a:pt x="3255103" y="1537730"/>
                    <a:pt x="3283583" y="1518013"/>
                  </a:cubicBezTo>
                  <a:cubicBezTo>
                    <a:pt x="3297489" y="1508393"/>
                    <a:pt x="3307586" y="1497916"/>
                    <a:pt x="3315396" y="1526681"/>
                  </a:cubicBezTo>
                  <a:cubicBezTo>
                    <a:pt x="3325017" y="1562305"/>
                    <a:pt x="3354925" y="1569353"/>
                    <a:pt x="3387501" y="1557256"/>
                  </a:cubicBezTo>
                  <a:cubicBezTo>
                    <a:pt x="3419314" y="1545446"/>
                    <a:pt x="3443317" y="1522014"/>
                    <a:pt x="3465796" y="1497344"/>
                  </a:cubicBezTo>
                  <a:cubicBezTo>
                    <a:pt x="3574381" y="1378187"/>
                    <a:pt x="3690967" y="1267411"/>
                    <a:pt x="3812220" y="1161207"/>
                  </a:cubicBezTo>
                  <a:cubicBezTo>
                    <a:pt x="3832413" y="1143490"/>
                    <a:pt x="3852797" y="1126060"/>
                    <a:pt x="3873085" y="1108534"/>
                  </a:cubicBezTo>
                  <a:cubicBezTo>
                    <a:pt x="3874704" y="1121107"/>
                    <a:pt x="3870799" y="1127488"/>
                    <a:pt x="3866798" y="1133775"/>
                  </a:cubicBezTo>
                  <a:cubicBezTo>
                    <a:pt x="3793456" y="1249123"/>
                    <a:pt x="3719447" y="1363994"/>
                    <a:pt x="3634198" y="1471150"/>
                  </a:cubicBezTo>
                  <a:cubicBezTo>
                    <a:pt x="3620577" y="1488296"/>
                    <a:pt x="3601622" y="1507250"/>
                    <a:pt x="3626483" y="1527538"/>
                  </a:cubicBezTo>
                  <a:cubicBezTo>
                    <a:pt x="3655915" y="1551637"/>
                    <a:pt x="3724685" y="1540588"/>
                    <a:pt x="3747164" y="1508488"/>
                  </a:cubicBezTo>
                  <a:cubicBezTo>
                    <a:pt x="3850320" y="1361041"/>
                    <a:pt x="3977479" y="1236264"/>
                    <a:pt x="4113020" y="1119678"/>
                  </a:cubicBezTo>
                  <a:cubicBezTo>
                    <a:pt x="4170646" y="1070148"/>
                    <a:pt x="4226749" y="1017475"/>
                    <a:pt x="4308473" y="983756"/>
                  </a:cubicBezTo>
                  <a:cubicBezTo>
                    <a:pt x="4274278" y="1024333"/>
                    <a:pt x="4246655" y="1056432"/>
                    <a:pt x="4219986" y="1089198"/>
                  </a:cubicBezTo>
                  <a:cubicBezTo>
                    <a:pt x="4134260" y="1194449"/>
                    <a:pt x="4053012" y="1302748"/>
                    <a:pt x="4008054" y="1432765"/>
                  </a:cubicBezTo>
                  <a:cubicBezTo>
                    <a:pt x="3994243" y="1472770"/>
                    <a:pt x="3982622" y="1518204"/>
                    <a:pt x="4017103" y="1553542"/>
                  </a:cubicBezTo>
                  <a:cubicBezTo>
                    <a:pt x="4050250" y="1587546"/>
                    <a:pt x="4094351" y="1584688"/>
                    <a:pt x="4137499" y="1573925"/>
                  </a:cubicBezTo>
                  <a:cubicBezTo>
                    <a:pt x="4145119" y="1572020"/>
                    <a:pt x="4152644" y="1569258"/>
                    <a:pt x="4160073" y="1566496"/>
                  </a:cubicBezTo>
                  <a:cubicBezTo>
                    <a:pt x="4212366" y="1547160"/>
                    <a:pt x="4254371" y="1510965"/>
                    <a:pt x="4299996" y="1480390"/>
                  </a:cubicBezTo>
                  <a:cubicBezTo>
                    <a:pt x="4336667" y="1556304"/>
                    <a:pt x="4361146" y="1569258"/>
                    <a:pt x="4442871" y="1548208"/>
                  </a:cubicBezTo>
                  <a:cubicBezTo>
                    <a:pt x="4547169" y="1521443"/>
                    <a:pt x="4624607" y="1450577"/>
                    <a:pt x="4704618" y="1384092"/>
                  </a:cubicBezTo>
                  <a:cubicBezTo>
                    <a:pt x="4731574" y="1361708"/>
                    <a:pt x="4751862" y="1330943"/>
                    <a:pt x="4792438" y="1312273"/>
                  </a:cubicBezTo>
                  <a:cubicBezTo>
                    <a:pt x="4771578" y="1371329"/>
                    <a:pt x="4747385" y="1422859"/>
                    <a:pt x="4748909" y="1480390"/>
                  </a:cubicBezTo>
                  <a:cubicBezTo>
                    <a:pt x="4751100" y="1560209"/>
                    <a:pt x="4799201" y="1595833"/>
                    <a:pt x="4874925" y="1573258"/>
                  </a:cubicBezTo>
                  <a:cubicBezTo>
                    <a:pt x="4957221" y="1548684"/>
                    <a:pt x="5019514" y="1493153"/>
                    <a:pt x="5084379" y="1433622"/>
                  </a:cubicBezTo>
                  <a:cubicBezTo>
                    <a:pt x="5102667" y="1488677"/>
                    <a:pt x="5135624" y="1528681"/>
                    <a:pt x="5188392" y="1544398"/>
                  </a:cubicBezTo>
                  <a:cubicBezTo>
                    <a:pt x="5267926" y="1568020"/>
                    <a:pt x="5348507" y="1562210"/>
                    <a:pt x="5427184" y="1538111"/>
                  </a:cubicBezTo>
                  <a:cubicBezTo>
                    <a:pt x="5561010" y="1497058"/>
                    <a:pt x="5657689" y="1406095"/>
                    <a:pt x="5742843" y="1299986"/>
                  </a:cubicBezTo>
                  <a:cubicBezTo>
                    <a:pt x="5752939" y="1287508"/>
                    <a:pt x="5756844" y="1276460"/>
                    <a:pt x="5745129" y="1259505"/>
                  </a:cubicBezTo>
                  <a:close/>
                  <a:moveTo>
                    <a:pt x="5505765" y="810020"/>
                  </a:moveTo>
                  <a:cubicBezTo>
                    <a:pt x="5509766" y="787922"/>
                    <a:pt x="5521100" y="758966"/>
                    <a:pt x="5551485" y="768872"/>
                  </a:cubicBezTo>
                  <a:cubicBezTo>
                    <a:pt x="5578346" y="777635"/>
                    <a:pt x="5571583" y="803353"/>
                    <a:pt x="5563677" y="825165"/>
                  </a:cubicBezTo>
                  <a:cubicBezTo>
                    <a:pt x="5552438" y="856502"/>
                    <a:pt x="5532435" y="882410"/>
                    <a:pt x="5508051" y="914319"/>
                  </a:cubicBezTo>
                  <a:cubicBezTo>
                    <a:pt x="5498526" y="874981"/>
                    <a:pt x="5499955" y="841834"/>
                    <a:pt x="5505765" y="810020"/>
                  </a:cubicBezTo>
                  <a:close/>
                  <a:moveTo>
                    <a:pt x="3883848" y="396349"/>
                  </a:moveTo>
                  <a:cubicBezTo>
                    <a:pt x="3905946" y="381110"/>
                    <a:pt x="3934997" y="351677"/>
                    <a:pt x="3957858" y="373966"/>
                  </a:cubicBezTo>
                  <a:cubicBezTo>
                    <a:pt x="3974812" y="390444"/>
                    <a:pt x="3944903" y="419114"/>
                    <a:pt x="3931378" y="438831"/>
                  </a:cubicBezTo>
                  <a:cubicBezTo>
                    <a:pt x="3861750" y="539987"/>
                    <a:pt x="3781931" y="632855"/>
                    <a:pt x="3696492" y="720962"/>
                  </a:cubicBezTo>
                  <a:cubicBezTo>
                    <a:pt x="3672488" y="745727"/>
                    <a:pt x="3640961" y="750584"/>
                    <a:pt x="3552188" y="745060"/>
                  </a:cubicBezTo>
                  <a:cubicBezTo>
                    <a:pt x="3657153" y="615710"/>
                    <a:pt x="3750975" y="487599"/>
                    <a:pt x="3883848" y="396349"/>
                  </a:cubicBezTo>
                  <a:close/>
                  <a:moveTo>
                    <a:pt x="3397978" y="960896"/>
                  </a:moveTo>
                  <a:cubicBezTo>
                    <a:pt x="3416647" y="930035"/>
                    <a:pt x="3443508" y="903556"/>
                    <a:pt x="3458938" y="871361"/>
                  </a:cubicBezTo>
                  <a:cubicBezTo>
                    <a:pt x="3489799" y="806877"/>
                    <a:pt x="3539901" y="795256"/>
                    <a:pt x="3609528" y="809639"/>
                  </a:cubicBezTo>
                  <a:cubicBezTo>
                    <a:pt x="3525613" y="892412"/>
                    <a:pt x="3447222" y="971945"/>
                    <a:pt x="3352925" y="1045669"/>
                  </a:cubicBezTo>
                  <a:cubicBezTo>
                    <a:pt x="3360068" y="1007664"/>
                    <a:pt x="3382833" y="985947"/>
                    <a:pt x="3397978" y="960896"/>
                  </a:cubicBezTo>
                  <a:close/>
                  <a:moveTo>
                    <a:pt x="2874389" y="800495"/>
                  </a:moveTo>
                  <a:cubicBezTo>
                    <a:pt x="2882676" y="780397"/>
                    <a:pt x="2892962" y="759728"/>
                    <a:pt x="2917823" y="769539"/>
                  </a:cubicBezTo>
                  <a:cubicBezTo>
                    <a:pt x="2942492" y="779254"/>
                    <a:pt x="2937825" y="804686"/>
                    <a:pt x="2929634" y="822879"/>
                  </a:cubicBezTo>
                  <a:cubicBezTo>
                    <a:pt x="2915727" y="853835"/>
                    <a:pt x="2899535" y="884315"/>
                    <a:pt x="2869531" y="913652"/>
                  </a:cubicBezTo>
                  <a:cubicBezTo>
                    <a:pt x="2862197" y="870980"/>
                    <a:pt x="2859911" y="835452"/>
                    <a:pt x="2874389" y="800495"/>
                  </a:cubicBezTo>
                  <a:close/>
                  <a:moveTo>
                    <a:pt x="1973895" y="150604"/>
                  </a:moveTo>
                  <a:cubicBezTo>
                    <a:pt x="2004566" y="130602"/>
                    <a:pt x="2037903" y="117838"/>
                    <a:pt x="2076003" y="117553"/>
                  </a:cubicBezTo>
                  <a:cubicBezTo>
                    <a:pt x="2107721" y="117267"/>
                    <a:pt x="2117532" y="130697"/>
                    <a:pt x="2115818" y="160796"/>
                  </a:cubicBezTo>
                  <a:cubicBezTo>
                    <a:pt x="2114103" y="190895"/>
                    <a:pt x="2099625" y="215089"/>
                    <a:pt x="2084861" y="238806"/>
                  </a:cubicBezTo>
                  <a:cubicBezTo>
                    <a:pt x="1971037" y="421686"/>
                    <a:pt x="1807493" y="549607"/>
                    <a:pt x="1622708" y="653334"/>
                  </a:cubicBezTo>
                  <a:cubicBezTo>
                    <a:pt x="1566892" y="684671"/>
                    <a:pt x="1509266" y="712865"/>
                    <a:pt x="1444496" y="726391"/>
                  </a:cubicBezTo>
                  <a:cubicBezTo>
                    <a:pt x="1605563" y="519698"/>
                    <a:pt x="1748915" y="297670"/>
                    <a:pt x="1973895" y="150604"/>
                  </a:cubicBezTo>
                  <a:close/>
                  <a:moveTo>
                    <a:pt x="1050351" y="129364"/>
                  </a:moveTo>
                  <a:cubicBezTo>
                    <a:pt x="1109692" y="99646"/>
                    <a:pt x="1173128" y="80691"/>
                    <a:pt x="1241327" y="81358"/>
                  </a:cubicBezTo>
                  <a:cubicBezTo>
                    <a:pt x="1358961" y="82596"/>
                    <a:pt x="1410206" y="159939"/>
                    <a:pt x="1362771" y="268619"/>
                  </a:cubicBezTo>
                  <a:cubicBezTo>
                    <a:pt x="1310479" y="388634"/>
                    <a:pt x="1216753" y="471216"/>
                    <a:pt x="1111883" y="543796"/>
                  </a:cubicBezTo>
                  <a:cubicBezTo>
                    <a:pt x="933479" y="667240"/>
                    <a:pt x="633918" y="761157"/>
                    <a:pt x="416462" y="757538"/>
                  </a:cubicBezTo>
                  <a:cubicBezTo>
                    <a:pt x="590770" y="503029"/>
                    <a:pt x="772983" y="268238"/>
                    <a:pt x="1050351" y="129364"/>
                  </a:cubicBezTo>
                  <a:close/>
                  <a:moveTo>
                    <a:pt x="1882645" y="899174"/>
                  </a:moveTo>
                  <a:cubicBezTo>
                    <a:pt x="1860071" y="900508"/>
                    <a:pt x="1845212" y="876981"/>
                    <a:pt x="1833687" y="859550"/>
                  </a:cubicBezTo>
                  <a:cubicBezTo>
                    <a:pt x="1816352" y="833356"/>
                    <a:pt x="1815113" y="802972"/>
                    <a:pt x="1831592" y="774682"/>
                  </a:cubicBezTo>
                  <a:cubicBezTo>
                    <a:pt x="1845784" y="750394"/>
                    <a:pt x="1869215" y="744393"/>
                    <a:pt x="1895981" y="744583"/>
                  </a:cubicBezTo>
                  <a:cubicBezTo>
                    <a:pt x="1922555" y="744774"/>
                    <a:pt x="1931890" y="758966"/>
                    <a:pt x="1932176" y="784303"/>
                  </a:cubicBezTo>
                  <a:cubicBezTo>
                    <a:pt x="1926746" y="807258"/>
                    <a:pt x="1924270" y="832499"/>
                    <a:pt x="1911697" y="854788"/>
                  </a:cubicBezTo>
                  <a:cubicBezTo>
                    <a:pt x="1902743" y="870695"/>
                    <a:pt x="1902934" y="898031"/>
                    <a:pt x="1882645" y="899174"/>
                  </a:cubicBezTo>
                  <a:close/>
                  <a:moveTo>
                    <a:pt x="2685508" y="1429812"/>
                  </a:moveTo>
                  <a:cubicBezTo>
                    <a:pt x="2651789" y="1466388"/>
                    <a:pt x="2611784" y="1494201"/>
                    <a:pt x="2558444" y="1493725"/>
                  </a:cubicBezTo>
                  <a:cubicBezTo>
                    <a:pt x="2515868" y="1493344"/>
                    <a:pt x="2500628" y="1475722"/>
                    <a:pt x="2508152" y="1434289"/>
                  </a:cubicBezTo>
                  <a:cubicBezTo>
                    <a:pt x="2512439" y="1410762"/>
                    <a:pt x="2521011" y="1388569"/>
                    <a:pt x="2534918" y="1369138"/>
                  </a:cubicBezTo>
                  <a:cubicBezTo>
                    <a:pt x="2620643" y="1249028"/>
                    <a:pt x="2706082" y="1128631"/>
                    <a:pt x="2822001" y="1020237"/>
                  </a:cubicBezTo>
                  <a:cubicBezTo>
                    <a:pt x="2825144" y="1179400"/>
                    <a:pt x="2789997" y="1316560"/>
                    <a:pt x="2685508" y="1429812"/>
                  </a:cubicBezTo>
                  <a:close/>
                  <a:moveTo>
                    <a:pt x="5350127" y="1397713"/>
                  </a:moveTo>
                  <a:cubicBezTo>
                    <a:pt x="5313551" y="1446195"/>
                    <a:pt x="5270021" y="1487438"/>
                    <a:pt x="5204871" y="1492868"/>
                  </a:cubicBezTo>
                  <a:cubicBezTo>
                    <a:pt x="5150387" y="1497439"/>
                    <a:pt x="5128385" y="1467817"/>
                    <a:pt x="5146863" y="1416382"/>
                  </a:cubicBezTo>
                  <a:cubicBezTo>
                    <a:pt x="5150007" y="1407523"/>
                    <a:pt x="5154865" y="1399141"/>
                    <a:pt x="5159817" y="1391140"/>
                  </a:cubicBezTo>
                  <a:cubicBezTo>
                    <a:pt x="5243923" y="1255886"/>
                    <a:pt x="5344316" y="1133680"/>
                    <a:pt x="5462712" y="1011664"/>
                  </a:cubicBezTo>
                  <a:cubicBezTo>
                    <a:pt x="5459188" y="1159397"/>
                    <a:pt x="5433375" y="1287508"/>
                    <a:pt x="5350127" y="139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4EB1D00F-C113-4097-A7A2-BB593BC8CA3A}"/>
                </a:ext>
              </a:extLst>
            </p:cNvPr>
            <p:cNvSpPr/>
            <p:nvPr/>
          </p:nvSpPr>
          <p:spPr>
            <a:xfrm>
              <a:off x="7690964" y="3971930"/>
              <a:ext cx="2871105" cy="1221060"/>
            </a:xfrm>
            <a:custGeom>
              <a:avLst/>
              <a:gdLst>
                <a:gd name="connsiteX0" fmla="*/ 4515551 w 4751347"/>
                <a:gd name="connsiteY0" fmla="*/ 934882 h 2020713"/>
                <a:gd name="connsiteX1" fmla="*/ 4676904 w 4751347"/>
                <a:gd name="connsiteY1" fmla="*/ 1032323 h 2020713"/>
                <a:gd name="connsiteX2" fmla="*/ 4721005 w 4751347"/>
                <a:gd name="connsiteY2" fmla="*/ 993842 h 2020713"/>
                <a:gd name="connsiteX3" fmla="*/ 4696240 w 4751347"/>
                <a:gd name="connsiteY3" fmla="*/ 886114 h 2020713"/>
                <a:gd name="connsiteX4" fmla="*/ 4654616 w 4751347"/>
                <a:gd name="connsiteY4" fmla="*/ 876970 h 2020713"/>
                <a:gd name="connsiteX5" fmla="*/ 4398869 w 4751347"/>
                <a:gd name="connsiteY5" fmla="*/ 916403 h 2020713"/>
                <a:gd name="connsiteX6" fmla="*/ 4251708 w 4751347"/>
                <a:gd name="connsiteY6" fmla="*/ 1217108 h 2020713"/>
                <a:gd name="connsiteX7" fmla="*/ 4231230 w 4751347"/>
                <a:gd name="connsiteY7" fmla="*/ 1255589 h 2020713"/>
                <a:gd name="connsiteX8" fmla="*/ 3971102 w 4751347"/>
                <a:gd name="connsiteY8" fmla="*/ 1471139 h 2020713"/>
                <a:gd name="connsiteX9" fmla="*/ 3839561 w 4751347"/>
                <a:gd name="connsiteY9" fmla="*/ 1499048 h 2020713"/>
                <a:gd name="connsiteX10" fmla="*/ 3832989 w 4751347"/>
                <a:gd name="connsiteY10" fmla="*/ 1425229 h 2020713"/>
                <a:gd name="connsiteX11" fmla="*/ 3918333 w 4751347"/>
                <a:gd name="connsiteY11" fmla="*/ 1331217 h 2020713"/>
                <a:gd name="connsiteX12" fmla="*/ 4139694 w 4751347"/>
                <a:gd name="connsiteY12" fmla="*/ 1004033 h 2020713"/>
                <a:gd name="connsiteX13" fmla="*/ 4140647 w 4751347"/>
                <a:gd name="connsiteY13" fmla="*/ 873350 h 2020713"/>
                <a:gd name="connsiteX14" fmla="*/ 4001106 w 4751347"/>
                <a:gd name="connsiteY14" fmla="*/ 890972 h 2020713"/>
                <a:gd name="connsiteX15" fmla="*/ 3709450 w 4751347"/>
                <a:gd name="connsiteY15" fmla="*/ 1433135 h 2020713"/>
                <a:gd name="connsiteX16" fmla="*/ 3659158 w 4751347"/>
                <a:gd name="connsiteY16" fmla="*/ 1530861 h 2020713"/>
                <a:gd name="connsiteX17" fmla="*/ 3613057 w 4751347"/>
                <a:gd name="connsiteY17" fmla="*/ 1563722 h 2020713"/>
                <a:gd name="connsiteX18" fmla="*/ 3538190 w 4751347"/>
                <a:gd name="connsiteY18" fmla="*/ 1575057 h 2020713"/>
                <a:gd name="connsiteX19" fmla="*/ 3519522 w 4751347"/>
                <a:gd name="connsiteY19" fmla="*/ 1501524 h 2020713"/>
                <a:gd name="connsiteX20" fmla="*/ 3580577 w 4751347"/>
                <a:gd name="connsiteY20" fmla="*/ 1333408 h 2020713"/>
                <a:gd name="connsiteX21" fmla="*/ 3819178 w 4751347"/>
                <a:gd name="connsiteY21" fmla="*/ 948693 h 2020713"/>
                <a:gd name="connsiteX22" fmla="*/ 3833751 w 4751347"/>
                <a:gd name="connsiteY22" fmla="*/ 916118 h 2020713"/>
                <a:gd name="connsiteX23" fmla="*/ 3796318 w 4751347"/>
                <a:gd name="connsiteY23" fmla="*/ 901259 h 2020713"/>
                <a:gd name="connsiteX24" fmla="*/ 3678589 w 4751347"/>
                <a:gd name="connsiteY24" fmla="*/ 953837 h 2020713"/>
                <a:gd name="connsiteX25" fmla="*/ 3471420 w 4751347"/>
                <a:gd name="connsiteY25" fmla="*/ 1274258 h 2020713"/>
                <a:gd name="connsiteX26" fmla="*/ 3286540 w 4751347"/>
                <a:gd name="connsiteY26" fmla="*/ 1532385 h 2020713"/>
                <a:gd name="connsiteX27" fmla="*/ 3018125 w 4751347"/>
                <a:gd name="connsiteY27" fmla="*/ 1634779 h 2020713"/>
                <a:gd name="connsiteX28" fmla="*/ 2897444 w 4751347"/>
                <a:gd name="connsiteY28" fmla="*/ 1455328 h 2020713"/>
                <a:gd name="connsiteX29" fmla="*/ 3031270 w 4751347"/>
                <a:gd name="connsiteY29" fmla="*/ 1295308 h 2020713"/>
                <a:gd name="connsiteX30" fmla="*/ 3089373 w 4751347"/>
                <a:gd name="connsiteY30" fmla="*/ 1299594 h 2020713"/>
                <a:gd name="connsiteX31" fmla="*/ 3328164 w 4751347"/>
                <a:gd name="connsiteY31" fmla="*/ 1293689 h 2020713"/>
                <a:gd name="connsiteX32" fmla="*/ 3359787 w 4751347"/>
                <a:gd name="connsiteY32" fmla="*/ 1220156 h 2020713"/>
                <a:gd name="connsiteX33" fmla="*/ 3293969 w 4751347"/>
                <a:gd name="connsiteY33" fmla="*/ 1184913 h 2020713"/>
                <a:gd name="connsiteX34" fmla="*/ 3130235 w 4751347"/>
                <a:gd name="connsiteY34" fmla="*/ 1209011 h 2020713"/>
                <a:gd name="connsiteX35" fmla="*/ 3082324 w 4751347"/>
                <a:gd name="connsiteY35" fmla="*/ 1177579 h 2020713"/>
                <a:gd name="connsiteX36" fmla="*/ 3190433 w 4751347"/>
                <a:gd name="connsiteY36" fmla="*/ 962409 h 2020713"/>
                <a:gd name="connsiteX37" fmla="*/ 3443226 w 4751347"/>
                <a:gd name="connsiteY37" fmla="*/ 1030513 h 2020713"/>
                <a:gd name="connsiteX38" fmla="*/ 3477611 w 4751347"/>
                <a:gd name="connsiteY38" fmla="*/ 1006034 h 2020713"/>
                <a:gd name="connsiteX39" fmla="*/ 3517521 w 4751347"/>
                <a:gd name="connsiteY39" fmla="*/ 930596 h 2020713"/>
                <a:gd name="connsiteX40" fmla="*/ 3448370 w 4751347"/>
                <a:gd name="connsiteY40" fmla="*/ 881256 h 2020713"/>
                <a:gd name="connsiteX41" fmla="*/ 3420271 w 4751347"/>
                <a:gd name="connsiteY41" fmla="*/ 877065 h 2020713"/>
                <a:gd name="connsiteX42" fmla="*/ 3168906 w 4751347"/>
                <a:gd name="connsiteY42" fmla="*/ 916118 h 2020713"/>
                <a:gd name="connsiteX43" fmla="*/ 3008600 w 4751347"/>
                <a:gd name="connsiteY43" fmla="*/ 1140812 h 2020713"/>
                <a:gd name="connsiteX44" fmla="*/ 2914208 w 4751347"/>
                <a:gd name="connsiteY44" fmla="*/ 1301309 h 2020713"/>
                <a:gd name="connsiteX45" fmla="*/ 2734090 w 4751347"/>
                <a:gd name="connsiteY45" fmla="*/ 1493428 h 2020713"/>
                <a:gd name="connsiteX46" fmla="*/ 2644365 w 4751347"/>
                <a:gd name="connsiteY46" fmla="*/ 1620110 h 2020713"/>
                <a:gd name="connsiteX47" fmla="*/ 2547686 w 4751347"/>
                <a:gd name="connsiteY47" fmla="*/ 1651448 h 2020713"/>
                <a:gd name="connsiteX48" fmla="*/ 2532541 w 4751347"/>
                <a:gd name="connsiteY48" fmla="*/ 1542005 h 2020713"/>
                <a:gd name="connsiteX49" fmla="*/ 2661129 w 4751347"/>
                <a:gd name="connsiteY49" fmla="*/ 1296165 h 2020713"/>
                <a:gd name="connsiteX50" fmla="*/ 2886776 w 4751347"/>
                <a:gd name="connsiteY50" fmla="*/ 993270 h 2020713"/>
                <a:gd name="connsiteX51" fmla="*/ 2901349 w 4751347"/>
                <a:gd name="connsiteY51" fmla="*/ 960885 h 2020713"/>
                <a:gd name="connsiteX52" fmla="*/ 2868583 w 4751347"/>
                <a:gd name="connsiteY52" fmla="*/ 948503 h 2020713"/>
                <a:gd name="connsiteX53" fmla="*/ 2742186 w 4751347"/>
                <a:gd name="connsiteY53" fmla="*/ 996509 h 2020713"/>
                <a:gd name="connsiteX54" fmla="*/ 2466342 w 4751347"/>
                <a:gd name="connsiteY54" fmla="*/ 1372746 h 2020713"/>
                <a:gd name="connsiteX55" fmla="*/ 2261555 w 4751347"/>
                <a:gd name="connsiteY55" fmla="*/ 1622777 h 2020713"/>
                <a:gd name="connsiteX56" fmla="*/ 2159542 w 4751347"/>
                <a:gd name="connsiteY56" fmla="*/ 1650400 h 2020713"/>
                <a:gd name="connsiteX57" fmla="*/ 2145540 w 4751347"/>
                <a:gd name="connsiteY57" fmla="*/ 1545339 h 2020713"/>
                <a:gd name="connsiteX58" fmla="*/ 2410621 w 4751347"/>
                <a:gd name="connsiteY58" fmla="*/ 1122143 h 2020713"/>
                <a:gd name="connsiteX59" fmla="*/ 2859439 w 4751347"/>
                <a:gd name="connsiteY59" fmla="*/ 716093 h 2020713"/>
                <a:gd name="connsiteX60" fmla="*/ 2982883 w 4751347"/>
                <a:gd name="connsiteY60" fmla="*/ 827726 h 2020713"/>
                <a:gd name="connsiteX61" fmla="*/ 3132140 w 4751347"/>
                <a:gd name="connsiteY61" fmla="*/ 687232 h 2020713"/>
                <a:gd name="connsiteX62" fmla="*/ 3102898 w 4751347"/>
                <a:gd name="connsiteY62" fmla="*/ 591601 h 2020713"/>
                <a:gd name="connsiteX63" fmla="*/ 3006029 w 4751347"/>
                <a:gd name="connsiteY63" fmla="*/ 563597 h 2020713"/>
                <a:gd name="connsiteX64" fmla="*/ 3158238 w 4751347"/>
                <a:gd name="connsiteY64" fmla="*/ 378622 h 2020713"/>
                <a:gd name="connsiteX65" fmla="*/ 3304923 w 4751347"/>
                <a:gd name="connsiteY65" fmla="*/ 127829 h 2020713"/>
                <a:gd name="connsiteX66" fmla="*/ 3290731 w 4751347"/>
                <a:gd name="connsiteY66" fmla="*/ 44675 h 2020713"/>
                <a:gd name="connsiteX67" fmla="*/ 3196148 w 4751347"/>
                <a:gd name="connsiteY67" fmla="*/ 36008 h 2020713"/>
                <a:gd name="connsiteX68" fmla="*/ 3090992 w 4751347"/>
                <a:gd name="connsiteY68" fmla="*/ 107540 h 2020713"/>
                <a:gd name="connsiteX69" fmla="*/ 2177163 w 4751347"/>
                <a:gd name="connsiteY69" fmla="*/ 1161482 h 2020713"/>
                <a:gd name="connsiteX70" fmla="*/ 1951516 w 4751347"/>
                <a:gd name="connsiteY70" fmla="*/ 1486284 h 2020713"/>
                <a:gd name="connsiteX71" fmla="*/ 1633952 w 4751347"/>
                <a:gd name="connsiteY71" fmla="*/ 1634874 h 2020713"/>
                <a:gd name="connsiteX72" fmla="*/ 1508794 w 4751347"/>
                <a:gd name="connsiteY72" fmla="*/ 1462472 h 2020713"/>
                <a:gd name="connsiteX73" fmla="*/ 1637572 w 4751347"/>
                <a:gd name="connsiteY73" fmla="*/ 1299785 h 2020713"/>
                <a:gd name="connsiteX74" fmla="*/ 1703771 w 4751347"/>
                <a:gd name="connsiteY74" fmla="*/ 1301023 h 2020713"/>
                <a:gd name="connsiteX75" fmla="*/ 1931132 w 4751347"/>
                <a:gd name="connsiteY75" fmla="*/ 1300547 h 2020713"/>
                <a:gd name="connsiteX76" fmla="*/ 1972471 w 4751347"/>
                <a:gd name="connsiteY76" fmla="*/ 1219203 h 2020713"/>
                <a:gd name="connsiteX77" fmla="*/ 1891413 w 4751347"/>
                <a:gd name="connsiteY77" fmla="*/ 1184151 h 2020713"/>
                <a:gd name="connsiteX78" fmla="*/ 1737299 w 4751347"/>
                <a:gd name="connsiteY78" fmla="*/ 1209869 h 2020713"/>
                <a:gd name="connsiteX79" fmla="*/ 1697198 w 4751347"/>
                <a:gd name="connsiteY79" fmla="*/ 1186151 h 2020713"/>
                <a:gd name="connsiteX80" fmla="*/ 1776446 w 4751347"/>
                <a:gd name="connsiteY80" fmla="*/ 980602 h 2020713"/>
                <a:gd name="connsiteX81" fmla="*/ 2047337 w 4751347"/>
                <a:gd name="connsiteY81" fmla="*/ 1017273 h 2020713"/>
                <a:gd name="connsiteX82" fmla="*/ 2069531 w 4751347"/>
                <a:gd name="connsiteY82" fmla="*/ 1022131 h 2020713"/>
                <a:gd name="connsiteX83" fmla="*/ 2131062 w 4751347"/>
                <a:gd name="connsiteY83" fmla="*/ 933453 h 2020713"/>
                <a:gd name="connsiteX84" fmla="*/ 2055529 w 4751347"/>
                <a:gd name="connsiteY84" fmla="*/ 879923 h 2020713"/>
                <a:gd name="connsiteX85" fmla="*/ 2027240 w 4751347"/>
                <a:gd name="connsiteY85" fmla="*/ 876684 h 2020713"/>
                <a:gd name="connsiteX86" fmla="*/ 1785209 w 4751347"/>
                <a:gd name="connsiteY86" fmla="*/ 914689 h 2020713"/>
                <a:gd name="connsiteX87" fmla="*/ 1628809 w 4751347"/>
                <a:gd name="connsiteY87" fmla="*/ 1208249 h 2020713"/>
                <a:gd name="connsiteX88" fmla="*/ 1604996 w 4751347"/>
                <a:gd name="connsiteY88" fmla="*/ 1258732 h 2020713"/>
                <a:gd name="connsiteX89" fmla="*/ 1336487 w 4751347"/>
                <a:gd name="connsiteY89" fmla="*/ 1526384 h 2020713"/>
                <a:gd name="connsiteX90" fmla="*/ 1325438 w 4751347"/>
                <a:gd name="connsiteY90" fmla="*/ 1541339 h 2020713"/>
                <a:gd name="connsiteX91" fmla="*/ 1038640 w 4751347"/>
                <a:gd name="connsiteY91" fmla="*/ 1670593 h 2020713"/>
                <a:gd name="connsiteX92" fmla="*/ 1054451 w 4751347"/>
                <a:gd name="connsiteY92" fmla="*/ 1645637 h 2020713"/>
                <a:gd name="connsiteX93" fmla="*/ 1366300 w 4751347"/>
                <a:gd name="connsiteY93" fmla="*/ 1004129 h 2020713"/>
                <a:gd name="connsiteX94" fmla="*/ 1392684 w 4751347"/>
                <a:gd name="connsiteY94" fmla="*/ 961933 h 2020713"/>
                <a:gd name="connsiteX95" fmla="*/ 1729679 w 4751347"/>
                <a:gd name="connsiteY95" fmla="*/ 510448 h 2020713"/>
                <a:gd name="connsiteX96" fmla="*/ 1817594 w 4751347"/>
                <a:gd name="connsiteY96" fmla="*/ 123733 h 2020713"/>
                <a:gd name="connsiteX97" fmla="*/ 1681196 w 4751347"/>
                <a:gd name="connsiteY97" fmla="*/ 98 h 2020713"/>
                <a:gd name="connsiteX98" fmla="*/ 1417640 w 4751347"/>
                <a:gd name="connsiteY98" fmla="*/ 104778 h 2020713"/>
                <a:gd name="connsiteX99" fmla="*/ 1015399 w 4751347"/>
                <a:gd name="connsiteY99" fmla="*/ 489779 h 2020713"/>
                <a:gd name="connsiteX100" fmla="*/ 295214 w 4751347"/>
                <a:gd name="connsiteY100" fmla="*/ 1465901 h 2020713"/>
                <a:gd name="connsiteX101" fmla="*/ 14893 w 4751347"/>
                <a:gd name="connsiteY101" fmla="*/ 1919195 h 2020713"/>
                <a:gd name="connsiteX102" fmla="*/ 39753 w 4751347"/>
                <a:gd name="connsiteY102" fmla="*/ 1999586 h 2020713"/>
                <a:gd name="connsiteX103" fmla="*/ 239778 w 4751347"/>
                <a:gd name="connsiteY103" fmla="*/ 1926053 h 2020713"/>
                <a:gd name="connsiteX104" fmla="*/ 560199 w 4751347"/>
                <a:gd name="connsiteY104" fmla="*/ 1289021 h 2020713"/>
                <a:gd name="connsiteX105" fmla="*/ 688310 w 4751347"/>
                <a:gd name="connsiteY105" fmla="*/ 1070423 h 2020713"/>
                <a:gd name="connsiteX106" fmla="*/ 795562 w 4751347"/>
                <a:gd name="connsiteY106" fmla="*/ 1178055 h 2020713"/>
                <a:gd name="connsiteX107" fmla="*/ 1021781 w 4751347"/>
                <a:gd name="connsiteY107" fmla="*/ 1168244 h 2020713"/>
                <a:gd name="connsiteX108" fmla="*/ 1258286 w 4751347"/>
                <a:gd name="connsiteY108" fmla="*/ 1066613 h 2020713"/>
                <a:gd name="connsiteX109" fmla="*/ 1240951 w 4751347"/>
                <a:gd name="connsiteY109" fmla="*/ 1160720 h 2020713"/>
                <a:gd name="connsiteX110" fmla="*/ 961297 w 4751347"/>
                <a:gd name="connsiteY110" fmla="*/ 1642208 h 2020713"/>
                <a:gd name="connsiteX111" fmla="*/ 878715 w 4751347"/>
                <a:gd name="connsiteY111" fmla="*/ 1671069 h 2020713"/>
                <a:gd name="connsiteX112" fmla="*/ 642019 w 4751347"/>
                <a:gd name="connsiteY112" fmla="*/ 1654877 h 2020713"/>
                <a:gd name="connsiteX113" fmla="*/ 517622 w 4751347"/>
                <a:gd name="connsiteY113" fmla="*/ 1695358 h 2020713"/>
                <a:gd name="connsiteX114" fmla="*/ 448947 w 4751347"/>
                <a:gd name="connsiteY114" fmla="*/ 1824422 h 2020713"/>
                <a:gd name="connsiteX115" fmla="*/ 576773 w 4751347"/>
                <a:gd name="connsiteY115" fmla="*/ 1877666 h 2020713"/>
                <a:gd name="connsiteX116" fmla="*/ 799753 w 4751347"/>
                <a:gd name="connsiteY116" fmla="*/ 1817087 h 2020713"/>
                <a:gd name="connsiteX117" fmla="*/ 944533 w 4751347"/>
                <a:gd name="connsiteY117" fmla="*/ 1751079 h 2020713"/>
                <a:gd name="connsiteX118" fmla="*/ 1312674 w 4751347"/>
                <a:gd name="connsiteY118" fmla="*/ 1602203 h 2020713"/>
                <a:gd name="connsiteX119" fmla="*/ 1341535 w 4751347"/>
                <a:gd name="connsiteY119" fmla="*/ 1611538 h 2020713"/>
                <a:gd name="connsiteX120" fmla="*/ 1465169 w 4751347"/>
                <a:gd name="connsiteY120" fmla="*/ 1714408 h 2020713"/>
                <a:gd name="connsiteX121" fmla="*/ 1771874 w 4751347"/>
                <a:gd name="connsiteY121" fmla="*/ 1664592 h 2020713"/>
                <a:gd name="connsiteX122" fmla="*/ 1999998 w 4751347"/>
                <a:gd name="connsiteY122" fmla="*/ 1479712 h 2020713"/>
                <a:gd name="connsiteX123" fmla="*/ 1978186 w 4751347"/>
                <a:gd name="connsiteY123" fmla="*/ 1577534 h 2020713"/>
                <a:gd name="connsiteX124" fmla="*/ 2119251 w 4751347"/>
                <a:gd name="connsiteY124" fmla="*/ 1722504 h 2020713"/>
                <a:gd name="connsiteX125" fmla="*/ 2186688 w 4751347"/>
                <a:gd name="connsiteY125" fmla="*/ 1701359 h 2020713"/>
                <a:gd name="connsiteX126" fmla="*/ 2367473 w 4751347"/>
                <a:gd name="connsiteY126" fmla="*/ 1573628 h 2020713"/>
                <a:gd name="connsiteX127" fmla="*/ 2367568 w 4751347"/>
                <a:gd name="connsiteY127" fmla="*/ 1636017 h 2020713"/>
                <a:gd name="connsiteX128" fmla="*/ 2468342 w 4751347"/>
                <a:gd name="connsiteY128" fmla="*/ 1732124 h 2020713"/>
                <a:gd name="connsiteX129" fmla="*/ 2599597 w 4751347"/>
                <a:gd name="connsiteY129" fmla="*/ 1683547 h 2020713"/>
                <a:gd name="connsiteX130" fmla="*/ 2721993 w 4751347"/>
                <a:gd name="connsiteY130" fmla="*/ 1598012 h 2020713"/>
                <a:gd name="connsiteX131" fmla="*/ 2845342 w 4751347"/>
                <a:gd name="connsiteY131" fmla="*/ 1713551 h 2020713"/>
                <a:gd name="connsiteX132" fmla="*/ 3122996 w 4751347"/>
                <a:gd name="connsiteY132" fmla="*/ 1681642 h 2020713"/>
                <a:gd name="connsiteX133" fmla="*/ 3355501 w 4751347"/>
                <a:gd name="connsiteY133" fmla="*/ 1515335 h 2020713"/>
                <a:gd name="connsiteX134" fmla="*/ 3350453 w 4751347"/>
                <a:gd name="connsiteY134" fmla="*/ 1556579 h 2020713"/>
                <a:gd name="connsiteX135" fmla="*/ 3367217 w 4751347"/>
                <a:gd name="connsiteY135" fmla="*/ 1685261 h 2020713"/>
                <a:gd name="connsiteX136" fmla="*/ 3497614 w 4751347"/>
                <a:gd name="connsiteY136" fmla="*/ 1683261 h 2020713"/>
                <a:gd name="connsiteX137" fmla="*/ 3698591 w 4751347"/>
                <a:gd name="connsiteY137" fmla="*/ 1551816 h 2020713"/>
                <a:gd name="connsiteX138" fmla="*/ 3746407 w 4751347"/>
                <a:gd name="connsiteY138" fmla="*/ 1552388 h 2020713"/>
                <a:gd name="connsiteX139" fmla="*/ 3818797 w 4751347"/>
                <a:gd name="connsiteY139" fmla="*/ 1581629 h 2020713"/>
                <a:gd name="connsiteX140" fmla="*/ 3946146 w 4751347"/>
                <a:gd name="connsiteY140" fmla="*/ 1553245 h 2020713"/>
                <a:gd name="connsiteX141" fmla="*/ 4058922 w 4751347"/>
                <a:gd name="connsiteY141" fmla="*/ 1709169 h 2020713"/>
                <a:gd name="connsiteX142" fmla="*/ 4218942 w 4751347"/>
                <a:gd name="connsiteY142" fmla="*/ 1721075 h 2020713"/>
                <a:gd name="connsiteX143" fmla="*/ 4672904 w 4751347"/>
                <a:gd name="connsiteY143" fmla="*/ 1412846 h 2020713"/>
                <a:gd name="connsiteX144" fmla="*/ 4673475 w 4751347"/>
                <a:gd name="connsiteY144" fmla="*/ 1380176 h 2020713"/>
                <a:gd name="connsiteX145" fmla="*/ 4649949 w 4751347"/>
                <a:gd name="connsiteY145" fmla="*/ 1396463 h 2020713"/>
                <a:gd name="connsiteX146" fmla="*/ 4464211 w 4751347"/>
                <a:gd name="connsiteY146" fmla="*/ 1568866 h 2020713"/>
                <a:gd name="connsiteX147" fmla="*/ 4186272 w 4751347"/>
                <a:gd name="connsiteY147" fmla="*/ 1618777 h 2020713"/>
                <a:gd name="connsiteX148" fmla="*/ 4119882 w 4751347"/>
                <a:gd name="connsiteY148" fmla="*/ 1524860 h 2020713"/>
                <a:gd name="connsiteX149" fmla="*/ 4255233 w 4751347"/>
                <a:gd name="connsiteY149" fmla="*/ 1300070 h 2020713"/>
                <a:gd name="connsiteX150" fmla="*/ 4322384 w 4751347"/>
                <a:gd name="connsiteY150" fmla="*/ 1300070 h 2020713"/>
                <a:gd name="connsiteX151" fmla="*/ 4556985 w 4751347"/>
                <a:gd name="connsiteY151" fmla="*/ 1295022 h 2020713"/>
                <a:gd name="connsiteX152" fmla="*/ 4594704 w 4751347"/>
                <a:gd name="connsiteY152" fmla="*/ 1223870 h 2020713"/>
                <a:gd name="connsiteX153" fmla="*/ 4520885 w 4751347"/>
                <a:gd name="connsiteY153" fmla="*/ 1184151 h 2020713"/>
                <a:gd name="connsiteX154" fmla="*/ 4357436 w 4751347"/>
                <a:gd name="connsiteY154" fmla="*/ 1209583 h 2020713"/>
                <a:gd name="connsiteX155" fmla="*/ 4312954 w 4751347"/>
                <a:gd name="connsiteY155" fmla="*/ 1182722 h 2020713"/>
                <a:gd name="connsiteX156" fmla="*/ 4330480 w 4751347"/>
                <a:gd name="connsiteY156" fmla="*/ 1062517 h 2020713"/>
                <a:gd name="connsiteX157" fmla="*/ 4515551 w 4751347"/>
                <a:gd name="connsiteY157" fmla="*/ 934882 h 2020713"/>
                <a:gd name="connsiteX158" fmla="*/ 3299304 w 4751347"/>
                <a:gd name="connsiteY158" fmla="*/ 1237682 h 2020713"/>
                <a:gd name="connsiteX159" fmla="*/ 3318068 w 4751347"/>
                <a:gd name="connsiteY159" fmla="*/ 1255398 h 2020713"/>
                <a:gd name="connsiteX160" fmla="*/ 3305018 w 4751347"/>
                <a:gd name="connsiteY160" fmla="*/ 1273591 h 2020713"/>
                <a:gd name="connsiteX161" fmla="*/ 3127663 w 4751347"/>
                <a:gd name="connsiteY161" fmla="*/ 1254160 h 2020713"/>
                <a:gd name="connsiteX162" fmla="*/ 3299304 w 4751347"/>
                <a:gd name="connsiteY162" fmla="*/ 1237682 h 2020713"/>
                <a:gd name="connsiteX163" fmla="*/ 2615313 w 4751347"/>
                <a:gd name="connsiteY163" fmla="*/ 739429 h 2020713"/>
                <a:gd name="connsiteX164" fmla="*/ 3054797 w 4751347"/>
                <a:gd name="connsiteY164" fmla="*/ 224031 h 2020713"/>
                <a:gd name="connsiteX165" fmla="*/ 3166049 w 4751347"/>
                <a:gd name="connsiteY165" fmla="*/ 144974 h 2020713"/>
                <a:gd name="connsiteX166" fmla="*/ 3209673 w 4751347"/>
                <a:gd name="connsiteY166" fmla="*/ 142402 h 2020713"/>
                <a:gd name="connsiteX167" fmla="*/ 3209578 w 4751347"/>
                <a:gd name="connsiteY167" fmla="*/ 186407 h 2020713"/>
                <a:gd name="connsiteX168" fmla="*/ 3151475 w 4751347"/>
                <a:gd name="connsiteY168" fmla="*/ 288515 h 2020713"/>
                <a:gd name="connsiteX169" fmla="*/ 2363282 w 4751347"/>
                <a:gd name="connsiteY169" fmla="*/ 1119667 h 2020713"/>
                <a:gd name="connsiteX170" fmla="*/ 2615313 w 4751347"/>
                <a:gd name="connsiteY170" fmla="*/ 739429 h 2020713"/>
                <a:gd name="connsiteX171" fmla="*/ 1910844 w 4751347"/>
                <a:gd name="connsiteY171" fmla="*/ 1237015 h 2020713"/>
                <a:gd name="connsiteX172" fmla="*/ 1930466 w 4751347"/>
                <a:gd name="connsiteY172" fmla="*/ 1253303 h 2020713"/>
                <a:gd name="connsiteX173" fmla="*/ 1916464 w 4751347"/>
                <a:gd name="connsiteY173" fmla="*/ 1275210 h 2020713"/>
                <a:gd name="connsiteX174" fmla="*/ 1739394 w 4751347"/>
                <a:gd name="connsiteY174" fmla="*/ 1253874 h 2020713"/>
                <a:gd name="connsiteX175" fmla="*/ 1910844 w 4751347"/>
                <a:gd name="connsiteY175" fmla="*/ 1237015 h 2020713"/>
                <a:gd name="connsiteX176" fmla="*/ 1239427 w 4751347"/>
                <a:gd name="connsiteY176" fmla="*/ 1016892 h 2020713"/>
                <a:gd name="connsiteX177" fmla="*/ 905195 w 4751347"/>
                <a:gd name="connsiteY177" fmla="*/ 1133954 h 2020713"/>
                <a:gd name="connsiteX178" fmla="*/ 835281 w 4751347"/>
                <a:gd name="connsiteY178" fmla="*/ 1122810 h 2020713"/>
                <a:gd name="connsiteX179" fmla="*/ 775178 w 4751347"/>
                <a:gd name="connsiteY179" fmla="*/ 1009272 h 2020713"/>
                <a:gd name="connsiteX180" fmla="*/ 1131794 w 4751347"/>
                <a:gd name="connsiteY180" fmla="*/ 819248 h 2020713"/>
                <a:gd name="connsiteX181" fmla="*/ 1257048 w 4751347"/>
                <a:gd name="connsiteY181" fmla="*/ 986031 h 2020713"/>
                <a:gd name="connsiteX182" fmla="*/ 1239427 w 4751347"/>
                <a:gd name="connsiteY182" fmla="*/ 1016892 h 2020713"/>
                <a:gd name="connsiteX183" fmla="*/ 963107 w 4751347"/>
                <a:gd name="connsiteY183" fmla="*/ 769242 h 2020713"/>
                <a:gd name="connsiteX184" fmla="*/ 837758 w 4751347"/>
                <a:gd name="connsiteY184" fmla="*/ 827154 h 2020713"/>
                <a:gd name="connsiteX185" fmla="*/ 1127984 w 4751347"/>
                <a:gd name="connsiteY185" fmla="*/ 443297 h 2020713"/>
                <a:gd name="connsiteX186" fmla="*/ 1449072 w 4751347"/>
                <a:gd name="connsiteY186" fmla="*/ 161833 h 2020713"/>
                <a:gd name="connsiteX187" fmla="*/ 1575659 w 4751347"/>
                <a:gd name="connsiteY187" fmla="*/ 113446 h 2020713"/>
                <a:gd name="connsiteX188" fmla="*/ 1702723 w 4751347"/>
                <a:gd name="connsiteY188" fmla="*/ 226412 h 2020713"/>
                <a:gd name="connsiteX189" fmla="*/ 1645763 w 4751347"/>
                <a:gd name="connsiteY189" fmla="*/ 487778 h 2020713"/>
                <a:gd name="connsiteX190" fmla="*/ 1362014 w 4751347"/>
                <a:gd name="connsiteY190" fmla="*/ 917451 h 2020713"/>
                <a:gd name="connsiteX191" fmla="*/ 963107 w 4751347"/>
                <a:gd name="connsiteY191" fmla="*/ 769242 h 2020713"/>
                <a:gd name="connsiteX192" fmla="*/ 557437 w 4751347"/>
                <a:gd name="connsiteY192" fmla="*/ 1837185 h 2020713"/>
                <a:gd name="connsiteX193" fmla="*/ 487523 w 4751347"/>
                <a:gd name="connsiteY193" fmla="*/ 1789370 h 2020713"/>
                <a:gd name="connsiteX194" fmla="*/ 559056 w 4751347"/>
                <a:gd name="connsiteY194" fmla="*/ 1732220 h 2020713"/>
                <a:gd name="connsiteX195" fmla="*/ 822422 w 4751347"/>
                <a:gd name="connsiteY195" fmla="*/ 1753556 h 2020713"/>
                <a:gd name="connsiteX196" fmla="*/ 557437 w 4751347"/>
                <a:gd name="connsiteY196" fmla="*/ 1837185 h 2020713"/>
                <a:gd name="connsiteX197" fmla="*/ 3982056 w 4751347"/>
                <a:gd name="connsiteY197" fmla="*/ 962600 h 2020713"/>
                <a:gd name="connsiteX198" fmla="*/ 4052731 w 4751347"/>
                <a:gd name="connsiteY198" fmla="*/ 917546 h 2020713"/>
                <a:gd name="connsiteX199" fmla="*/ 4096832 w 4751347"/>
                <a:gd name="connsiteY199" fmla="*/ 922023 h 2020713"/>
                <a:gd name="connsiteX200" fmla="*/ 4098070 w 4751347"/>
                <a:gd name="connsiteY200" fmla="*/ 967648 h 2020713"/>
                <a:gd name="connsiteX201" fmla="*/ 4024823 w 4751347"/>
                <a:gd name="connsiteY201" fmla="*/ 1104046 h 2020713"/>
                <a:gd name="connsiteX202" fmla="*/ 3808224 w 4751347"/>
                <a:gd name="connsiteY202" fmla="*/ 1375413 h 2020713"/>
                <a:gd name="connsiteX203" fmla="*/ 3982056 w 4751347"/>
                <a:gd name="connsiteY203" fmla="*/ 962600 h 2020713"/>
                <a:gd name="connsiteX204" fmla="*/ 4521933 w 4751347"/>
                <a:gd name="connsiteY204" fmla="*/ 1235967 h 2020713"/>
                <a:gd name="connsiteX205" fmla="*/ 4547079 w 4751347"/>
                <a:gd name="connsiteY205" fmla="*/ 1252350 h 2020713"/>
                <a:gd name="connsiteX206" fmla="*/ 4525076 w 4751347"/>
                <a:gd name="connsiteY206" fmla="*/ 1278639 h 2020713"/>
                <a:gd name="connsiteX207" fmla="*/ 4350768 w 4751347"/>
                <a:gd name="connsiteY207" fmla="*/ 1256255 h 2020713"/>
                <a:gd name="connsiteX208" fmla="*/ 4521933 w 4751347"/>
                <a:gd name="connsiteY208" fmla="*/ 1235967 h 2020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</a:cxnLst>
              <a:rect l="l" t="t" r="r" b="b"/>
              <a:pathLst>
                <a:path w="4751347" h="2020713">
                  <a:moveTo>
                    <a:pt x="4515551" y="934882"/>
                  </a:moveTo>
                  <a:cubicBezTo>
                    <a:pt x="4586417" y="930310"/>
                    <a:pt x="4645853" y="956027"/>
                    <a:pt x="4676904" y="1032323"/>
                  </a:cubicBezTo>
                  <a:cubicBezTo>
                    <a:pt x="4695097" y="1016511"/>
                    <a:pt x="4709004" y="1006129"/>
                    <a:pt x="4721005" y="993842"/>
                  </a:cubicBezTo>
                  <a:cubicBezTo>
                    <a:pt x="4768630" y="944978"/>
                    <a:pt x="4760058" y="907736"/>
                    <a:pt x="4696240" y="886114"/>
                  </a:cubicBezTo>
                  <a:cubicBezTo>
                    <a:pt x="4682810" y="881542"/>
                    <a:pt x="4668618" y="877732"/>
                    <a:pt x="4654616" y="876970"/>
                  </a:cubicBezTo>
                  <a:cubicBezTo>
                    <a:pt x="4566605" y="871826"/>
                    <a:pt x="4480404" y="882590"/>
                    <a:pt x="4398869" y="916403"/>
                  </a:cubicBezTo>
                  <a:cubicBezTo>
                    <a:pt x="4281617" y="965171"/>
                    <a:pt x="4194749" y="1088901"/>
                    <a:pt x="4251708" y="1217108"/>
                  </a:cubicBezTo>
                  <a:cubicBezTo>
                    <a:pt x="4261710" y="1239587"/>
                    <a:pt x="4249422" y="1247588"/>
                    <a:pt x="4231230" y="1255589"/>
                  </a:cubicBezTo>
                  <a:cubicBezTo>
                    <a:pt x="4124073" y="1302642"/>
                    <a:pt x="4031966" y="1367603"/>
                    <a:pt x="3971102" y="1471139"/>
                  </a:cubicBezTo>
                  <a:cubicBezTo>
                    <a:pt x="3949290" y="1508287"/>
                    <a:pt x="3874042" y="1522384"/>
                    <a:pt x="3839561" y="1499048"/>
                  </a:cubicBezTo>
                  <a:cubicBezTo>
                    <a:pt x="3809558" y="1478759"/>
                    <a:pt x="3807367" y="1453232"/>
                    <a:pt x="3832989" y="1425229"/>
                  </a:cubicBezTo>
                  <a:cubicBezTo>
                    <a:pt x="3861564" y="1393987"/>
                    <a:pt x="3890901" y="1363412"/>
                    <a:pt x="3918333" y="1331217"/>
                  </a:cubicBezTo>
                  <a:cubicBezTo>
                    <a:pt x="4004344" y="1230443"/>
                    <a:pt x="4087783" y="1127668"/>
                    <a:pt x="4139694" y="1004033"/>
                  </a:cubicBezTo>
                  <a:cubicBezTo>
                    <a:pt x="4157697" y="961171"/>
                    <a:pt x="4184366" y="910498"/>
                    <a:pt x="4140647" y="873350"/>
                  </a:cubicBezTo>
                  <a:cubicBezTo>
                    <a:pt x="4094641" y="834203"/>
                    <a:pt x="4041777" y="861825"/>
                    <a:pt x="4001106" y="890972"/>
                  </a:cubicBezTo>
                  <a:cubicBezTo>
                    <a:pt x="3816130" y="1023655"/>
                    <a:pt x="3727071" y="1211393"/>
                    <a:pt x="3709450" y="1433135"/>
                  </a:cubicBezTo>
                  <a:cubicBezTo>
                    <a:pt x="3705831" y="1478855"/>
                    <a:pt x="3691352" y="1506287"/>
                    <a:pt x="3659158" y="1530861"/>
                  </a:cubicBezTo>
                  <a:cubicBezTo>
                    <a:pt x="3644204" y="1542291"/>
                    <a:pt x="3627535" y="1551626"/>
                    <a:pt x="3613057" y="1563722"/>
                  </a:cubicBezTo>
                  <a:cubicBezTo>
                    <a:pt x="3589911" y="1583058"/>
                    <a:pt x="3562003" y="1589535"/>
                    <a:pt x="3538190" y="1575057"/>
                  </a:cubicBezTo>
                  <a:cubicBezTo>
                    <a:pt x="3512664" y="1559531"/>
                    <a:pt x="3514759" y="1529147"/>
                    <a:pt x="3519522" y="1501524"/>
                  </a:cubicBezTo>
                  <a:cubicBezTo>
                    <a:pt x="3529808" y="1441802"/>
                    <a:pt x="3554002" y="1387034"/>
                    <a:pt x="3580577" y="1333408"/>
                  </a:cubicBezTo>
                  <a:cubicBezTo>
                    <a:pt x="3647633" y="1197486"/>
                    <a:pt x="3729167" y="1070518"/>
                    <a:pt x="3819178" y="948693"/>
                  </a:cubicBezTo>
                  <a:cubicBezTo>
                    <a:pt x="3826417" y="938882"/>
                    <a:pt x="3840038" y="929929"/>
                    <a:pt x="3833751" y="916118"/>
                  </a:cubicBezTo>
                  <a:cubicBezTo>
                    <a:pt x="3826893" y="901163"/>
                    <a:pt x="3810415" y="902973"/>
                    <a:pt x="3796318" y="901259"/>
                  </a:cubicBezTo>
                  <a:cubicBezTo>
                    <a:pt x="3746312" y="894972"/>
                    <a:pt x="3709831" y="911641"/>
                    <a:pt x="3678589" y="953837"/>
                  </a:cubicBezTo>
                  <a:cubicBezTo>
                    <a:pt x="3602675" y="1056326"/>
                    <a:pt x="3532475" y="1162244"/>
                    <a:pt x="3471420" y="1274258"/>
                  </a:cubicBezTo>
                  <a:cubicBezTo>
                    <a:pt x="3420461" y="1367793"/>
                    <a:pt x="3378551" y="1466758"/>
                    <a:pt x="3286540" y="1532385"/>
                  </a:cubicBezTo>
                  <a:cubicBezTo>
                    <a:pt x="3205197" y="1590488"/>
                    <a:pt x="3120615" y="1638113"/>
                    <a:pt x="3018125" y="1634779"/>
                  </a:cubicBezTo>
                  <a:cubicBezTo>
                    <a:pt x="2911922" y="1631350"/>
                    <a:pt x="2863249" y="1554578"/>
                    <a:pt x="2897444" y="1455328"/>
                  </a:cubicBezTo>
                  <a:cubicBezTo>
                    <a:pt x="2921923" y="1384557"/>
                    <a:pt x="2972786" y="1337218"/>
                    <a:pt x="3031270" y="1295308"/>
                  </a:cubicBezTo>
                  <a:cubicBezTo>
                    <a:pt x="3052701" y="1279973"/>
                    <a:pt x="3069084" y="1285307"/>
                    <a:pt x="3089373" y="1299594"/>
                  </a:cubicBezTo>
                  <a:cubicBezTo>
                    <a:pt x="3160334" y="1349315"/>
                    <a:pt x="3265775" y="1345695"/>
                    <a:pt x="3328164" y="1293689"/>
                  </a:cubicBezTo>
                  <a:cubicBezTo>
                    <a:pt x="3351119" y="1274543"/>
                    <a:pt x="3368646" y="1251493"/>
                    <a:pt x="3359787" y="1220156"/>
                  </a:cubicBezTo>
                  <a:cubicBezTo>
                    <a:pt x="3350643" y="1187866"/>
                    <a:pt x="3320068" y="1185866"/>
                    <a:pt x="3293969" y="1184913"/>
                  </a:cubicBezTo>
                  <a:cubicBezTo>
                    <a:pt x="3238248" y="1182913"/>
                    <a:pt x="3182432" y="1190914"/>
                    <a:pt x="3130235" y="1209011"/>
                  </a:cubicBezTo>
                  <a:cubicBezTo>
                    <a:pt x="3092801" y="1222061"/>
                    <a:pt x="3086991" y="1205201"/>
                    <a:pt x="3082324" y="1177579"/>
                  </a:cubicBezTo>
                  <a:cubicBezTo>
                    <a:pt x="3068799" y="1096521"/>
                    <a:pt x="3113661" y="1006986"/>
                    <a:pt x="3190433" y="962409"/>
                  </a:cubicBezTo>
                  <a:cubicBezTo>
                    <a:pt x="3288064" y="905640"/>
                    <a:pt x="3404840" y="935930"/>
                    <a:pt x="3443226" y="1030513"/>
                  </a:cubicBezTo>
                  <a:cubicBezTo>
                    <a:pt x="3455037" y="1022131"/>
                    <a:pt x="3467134" y="1014987"/>
                    <a:pt x="3477611" y="1006034"/>
                  </a:cubicBezTo>
                  <a:cubicBezTo>
                    <a:pt x="3500852" y="986317"/>
                    <a:pt x="3524189" y="964219"/>
                    <a:pt x="3517521" y="930596"/>
                  </a:cubicBezTo>
                  <a:cubicBezTo>
                    <a:pt x="3510568" y="894972"/>
                    <a:pt x="3476945" y="890019"/>
                    <a:pt x="3448370" y="881256"/>
                  </a:cubicBezTo>
                  <a:cubicBezTo>
                    <a:pt x="3439416" y="878494"/>
                    <a:pt x="3429701" y="877637"/>
                    <a:pt x="3420271" y="877065"/>
                  </a:cubicBezTo>
                  <a:cubicBezTo>
                    <a:pt x="3333689" y="871731"/>
                    <a:pt x="3249488" y="884304"/>
                    <a:pt x="3168906" y="916118"/>
                  </a:cubicBezTo>
                  <a:cubicBezTo>
                    <a:pt x="3065560" y="956885"/>
                    <a:pt x="2985359" y="1049849"/>
                    <a:pt x="3008600" y="1140812"/>
                  </a:cubicBezTo>
                  <a:cubicBezTo>
                    <a:pt x="3034413" y="1241968"/>
                    <a:pt x="2982883" y="1265399"/>
                    <a:pt x="2914208" y="1301309"/>
                  </a:cubicBezTo>
                  <a:cubicBezTo>
                    <a:pt x="2833626" y="1343409"/>
                    <a:pt x="2760379" y="1403607"/>
                    <a:pt x="2734090" y="1493428"/>
                  </a:cubicBezTo>
                  <a:cubicBezTo>
                    <a:pt x="2717421" y="1550197"/>
                    <a:pt x="2687608" y="1587344"/>
                    <a:pt x="2644365" y="1620110"/>
                  </a:cubicBezTo>
                  <a:cubicBezTo>
                    <a:pt x="2615408" y="1642018"/>
                    <a:pt x="2582166" y="1674403"/>
                    <a:pt x="2547686" y="1651448"/>
                  </a:cubicBezTo>
                  <a:cubicBezTo>
                    <a:pt x="2510538" y="1626683"/>
                    <a:pt x="2521111" y="1580963"/>
                    <a:pt x="2532541" y="1542005"/>
                  </a:cubicBezTo>
                  <a:cubicBezTo>
                    <a:pt x="2559116" y="1451613"/>
                    <a:pt x="2609789" y="1373603"/>
                    <a:pt x="2661129" y="1296165"/>
                  </a:cubicBezTo>
                  <a:cubicBezTo>
                    <a:pt x="2730756" y="1191104"/>
                    <a:pt x="2809242" y="1092521"/>
                    <a:pt x="2886776" y="993270"/>
                  </a:cubicBezTo>
                  <a:cubicBezTo>
                    <a:pt x="2894586" y="983269"/>
                    <a:pt x="2906492" y="975077"/>
                    <a:pt x="2901349" y="960885"/>
                  </a:cubicBezTo>
                  <a:cubicBezTo>
                    <a:pt x="2895920" y="945550"/>
                    <a:pt x="2880013" y="950027"/>
                    <a:pt x="2868583" y="948503"/>
                  </a:cubicBezTo>
                  <a:cubicBezTo>
                    <a:pt x="2818005" y="941549"/>
                    <a:pt x="2777333" y="957456"/>
                    <a:pt x="2742186" y="996509"/>
                  </a:cubicBezTo>
                  <a:cubicBezTo>
                    <a:pt x="2637411" y="1112714"/>
                    <a:pt x="2541304" y="1235872"/>
                    <a:pt x="2466342" y="1372746"/>
                  </a:cubicBezTo>
                  <a:cubicBezTo>
                    <a:pt x="2413002" y="1470092"/>
                    <a:pt x="2351852" y="1557055"/>
                    <a:pt x="2261555" y="1622777"/>
                  </a:cubicBezTo>
                  <a:cubicBezTo>
                    <a:pt x="2230122" y="1645637"/>
                    <a:pt x="2196118" y="1673641"/>
                    <a:pt x="2159542" y="1650400"/>
                  </a:cubicBezTo>
                  <a:cubicBezTo>
                    <a:pt x="2121252" y="1626016"/>
                    <a:pt x="2134015" y="1578486"/>
                    <a:pt x="2145540" y="1545339"/>
                  </a:cubicBezTo>
                  <a:cubicBezTo>
                    <a:pt x="2201547" y="1384843"/>
                    <a:pt x="2263365" y="1230633"/>
                    <a:pt x="2410621" y="1122143"/>
                  </a:cubicBezTo>
                  <a:cubicBezTo>
                    <a:pt x="2572736" y="1002700"/>
                    <a:pt x="2715611" y="859158"/>
                    <a:pt x="2859439" y="716093"/>
                  </a:cubicBezTo>
                  <a:cubicBezTo>
                    <a:pt x="2886490" y="805151"/>
                    <a:pt x="2918494" y="833536"/>
                    <a:pt x="2982883" y="827726"/>
                  </a:cubicBezTo>
                  <a:cubicBezTo>
                    <a:pt x="3059845" y="820772"/>
                    <a:pt x="3126901" y="757526"/>
                    <a:pt x="3132140" y="687232"/>
                  </a:cubicBezTo>
                  <a:cubicBezTo>
                    <a:pt x="3134807" y="651418"/>
                    <a:pt x="3131473" y="619033"/>
                    <a:pt x="3102898" y="591601"/>
                  </a:cubicBezTo>
                  <a:cubicBezTo>
                    <a:pt x="3075466" y="565312"/>
                    <a:pt x="3039366" y="572170"/>
                    <a:pt x="3006029" y="563597"/>
                  </a:cubicBezTo>
                  <a:cubicBezTo>
                    <a:pt x="3058607" y="499970"/>
                    <a:pt x="3110613" y="440915"/>
                    <a:pt x="3158238" y="378622"/>
                  </a:cubicBezTo>
                  <a:cubicBezTo>
                    <a:pt x="3217293" y="301279"/>
                    <a:pt x="3278539" y="224793"/>
                    <a:pt x="3304923" y="127829"/>
                  </a:cubicBezTo>
                  <a:cubicBezTo>
                    <a:pt x="3313305" y="96872"/>
                    <a:pt x="3318163" y="65249"/>
                    <a:pt x="3290731" y="44675"/>
                  </a:cubicBezTo>
                  <a:cubicBezTo>
                    <a:pt x="3263394" y="24197"/>
                    <a:pt x="3230057" y="20863"/>
                    <a:pt x="3196148" y="36008"/>
                  </a:cubicBezTo>
                  <a:cubicBezTo>
                    <a:pt x="3156619" y="53629"/>
                    <a:pt x="3123091" y="79632"/>
                    <a:pt x="3090992" y="107540"/>
                  </a:cubicBezTo>
                  <a:cubicBezTo>
                    <a:pt x="2737329" y="416341"/>
                    <a:pt x="2441577" y="775433"/>
                    <a:pt x="2177163" y="1161482"/>
                  </a:cubicBezTo>
                  <a:cubicBezTo>
                    <a:pt x="2102678" y="1270257"/>
                    <a:pt x="2050385" y="1394273"/>
                    <a:pt x="1951516" y="1486284"/>
                  </a:cubicBezTo>
                  <a:cubicBezTo>
                    <a:pt x="1861409" y="1570104"/>
                    <a:pt x="1761778" y="1635065"/>
                    <a:pt x="1633952" y="1634874"/>
                  </a:cubicBezTo>
                  <a:cubicBezTo>
                    <a:pt x="1529844" y="1634779"/>
                    <a:pt x="1480028" y="1561055"/>
                    <a:pt x="1508794" y="1462472"/>
                  </a:cubicBezTo>
                  <a:cubicBezTo>
                    <a:pt x="1529939" y="1390082"/>
                    <a:pt x="1579469" y="1341885"/>
                    <a:pt x="1637572" y="1299785"/>
                  </a:cubicBezTo>
                  <a:cubicBezTo>
                    <a:pt x="1659575" y="1283783"/>
                    <a:pt x="1678339" y="1282640"/>
                    <a:pt x="1703771" y="1301023"/>
                  </a:cubicBezTo>
                  <a:cubicBezTo>
                    <a:pt x="1767874" y="1347314"/>
                    <a:pt x="1872554" y="1345028"/>
                    <a:pt x="1931132" y="1300547"/>
                  </a:cubicBezTo>
                  <a:cubicBezTo>
                    <a:pt x="1957707" y="1280354"/>
                    <a:pt x="1986568" y="1257303"/>
                    <a:pt x="1972471" y="1219203"/>
                  </a:cubicBezTo>
                  <a:cubicBezTo>
                    <a:pt x="1959231" y="1183484"/>
                    <a:pt x="1922846" y="1182532"/>
                    <a:pt x="1891413" y="1184151"/>
                  </a:cubicBezTo>
                  <a:cubicBezTo>
                    <a:pt x="1839311" y="1186818"/>
                    <a:pt x="1786638" y="1192343"/>
                    <a:pt x="1737299" y="1209869"/>
                  </a:cubicBezTo>
                  <a:cubicBezTo>
                    <a:pt x="1709009" y="1219870"/>
                    <a:pt x="1701199" y="1210631"/>
                    <a:pt x="1697198" y="1186151"/>
                  </a:cubicBezTo>
                  <a:cubicBezTo>
                    <a:pt x="1683197" y="1101950"/>
                    <a:pt x="1711962" y="1033751"/>
                    <a:pt x="1776446" y="980602"/>
                  </a:cubicBezTo>
                  <a:cubicBezTo>
                    <a:pt x="1868553" y="904688"/>
                    <a:pt x="1981710" y="920309"/>
                    <a:pt x="2047337" y="1017273"/>
                  </a:cubicBezTo>
                  <a:cubicBezTo>
                    <a:pt x="2054672" y="1028132"/>
                    <a:pt x="2060196" y="1028989"/>
                    <a:pt x="2069531" y="1022131"/>
                  </a:cubicBezTo>
                  <a:cubicBezTo>
                    <a:pt x="2100487" y="999557"/>
                    <a:pt x="2135253" y="976411"/>
                    <a:pt x="2131062" y="933453"/>
                  </a:cubicBezTo>
                  <a:cubicBezTo>
                    <a:pt x="2127062" y="892305"/>
                    <a:pt x="2086580" y="889638"/>
                    <a:pt x="2055529" y="879923"/>
                  </a:cubicBezTo>
                  <a:cubicBezTo>
                    <a:pt x="2046671" y="877160"/>
                    <a:pt x="2036765" y="877160"/>
                    <a:pt x="2027240" y="876684"/>
                  </a:cubicBezTo>
                  <a:cubicBezTo>
                    <a:pt x="1943896" y="872493"/>
                    <a:pt x="1862933" y="884876"/>
                    <a:pt x="1785209" y="914689"/>
                  </a:cubicBezTo>
                  <a:cubicBezTo>
                    <a:pt x="1655288" y="964505"/>
                    <a:pt x="1589756" y="1084043"/>
                    <a:pt x="1628809" y="1208249"/>
                  </a:cubicBezTo>
                  <a:cubicBezTo>
                    <a:pt x="1639001" y="1240634"/>
                    <a:pt x="1630333" y="1245778"/>
                    <a:pt x="1604996" y="1258732"/>
                  </a:cubicBezTo>
                  <a:cubicBezTo>
                    <a:pt x="1487172" y="1318835"/>
                    <a:pt x="1373063" y="1384081"/>
                    <a:pt x="1336487" y="1526384"/>
                  </a:cubicBezTo>
                  <a:cubicBezTo>
                    <a:pt x="1335058" y="1532004"/>
                    <a:pt x="1330200" y="1537529"/>
                    <a:pt x="1325438" y="1541339"/>
                  </a:cubicBezTo>
                  <a:cubicBezTo>
                    <a:pt x="1240951" y="1608585"/>
                    <a:pt x="1148558" y="1658115"/>
                    <a:pt x="1038640" y="1670593"/>
                  </a:cubicBezTo>
                  <a:cubicBezTo>
                    <a:pt x="1037021" y="1655258"/>
                    <a:pt x="1048736" y="1652114"/>
                    <a:pt x="1054451" y="1645637"/>
                  </a:cubicBezTo>
                  <a:cubicBezTo>
                    <a:pt x="1220472" y="1461900"/>
                    <a:pt x="1347345" y="1259113"/>
                    <a:pt x="1366300" y="1004129"/>
                  </a:cubicBezTo>
                  <a:cubicBezTo>
                    <a:pt x="1367824" y="983555"/>
                    <a:pt x="1379921" y="973553"/>
                    <a:pt x="1392684" y="961933"/>
                  </a:cubicBezTo>
                  <a:cubicBezTo>
                    <a:pt x="1534321" y="833250"/>
                    <a:pt x="1647383" y="682850"/>
                    <a:pt x="1729679" y="510448"/>
                  </a:cubicBezTo>
                  <a:cubicBezTo>
                    <a:pt x="1787686" y="388814"/>
                    <a:pt x="1835501" y="263465"/>
                    <a:pt x="1817594" y="123733"/>
                  </a:cubicBezTo>
                  <a:cubicBezTo>
                    <a:pt x="1808736" y="49533"/>
                    <a:pt x="1756349" y="2003"/>
                    <a:pt x="1681196" y="98"/>
                  </a:cubicBezTo>
                  <a:cubicBezTo>
                    <a:pt x="1578231" y="-2569"/>
                    <a:pt x="1496316" y="49438"/>
                    <a:pt x="1417640" y="104778"/>
                  </a:cubicBezTo>
                  <a:cubicBezTo>
                    <a:pt x="1264287" y="212506"/>
                    <a:pt x="1137700" y="348999"/>
                    <a:pt x="1015399" y="489779"/>
                  </a:cubicBezTo>
                  <a:cubicBezTo>
                    <a:pt x="749366" y="795912"/>
                    <a:pt x="517718" y="1127573"/>
                    <a:pt x="295214" y="1465901"/>
                  </a:cubicBezTo>
                  <a:cubicBezTo>
                    <a:pt x="197582" y="1614395"/>
                    <a:pt x="103285" y="1765081"/>
                    <a:pt x="14893" y="1919195"/>
                  </a:cubicBezTo>
                  <a:cubicBezTo>
                    <a:pt x="-10158" y="1962915"/>
                    <a:pt x="-4729" y="1979012"/>
                    <a:pt x="39753" y="1999586"/>
                  </a:cubicBezTo>
                  <a:cubicBezTo>
                    <a:pt x="133574" y="2042830"/>
                    <a:pt x="194534" y="2020351"/>
                    <a:pt x="239778" y="1926053"/>
                  </a:cubicBezTo>
                  <a:cubicBezTo>
                    <a:pt x="342648" y="1711741"/>
                    <a:pt x="444280" y="1496762"/>
                    <a:pt x="560199" y="1289021"/>
                  </a:cubicBezTo>
                  <a:cubicBezTo>
                    <a:pt x="600204" y="1217298"/>
                    <a:pt x="637256" y="1143670"/>
                    <a:pt x="688310" y="1070423"/>
                  </a:cubicBezTo>
                  <a:cubicBezTo>
                    <a:pt x="699550" y="1138622"/>
                    <a:pt x="741365" y="1169768"/>
                    <a:pt x="795562" y="1178055"/>
                  </a:cubicBezTo>
                  <a:cubicBezTo>
                    <a:pt x="870714" y="1189676"/>
                    <a:pt x="946628" y="1186818"/>
                    <a:pt x="1021781" y="1168244"/>
                  </a:cubicBezTo>
                  <a:cubicBezTo>
                    <a:pt x="1104458" y="1147861"/>
                    <a:pt x="1179038" y="1109285"/>
                    <a:pt x="1258286" y="1066613"/>
                  </a:cubicBezTo>
                  <a:cubicBezTo>
                    <a:pt x="1251905" y="1102046"/>
                    <a:pt x="1249238" y="1132240"/>
                    <a:pt x="1240951" y="1160720"/>
                  </a:cubicBezTo>
                  <a:cubicBezTo>
                    <a:pt x="1187039" y="1343885"/>
                    <a:pt x="1090551" y="1502286"/>
                    <a:pt x="961297" y="1642208"/>
                  </a:cubicBezTo>
                  <a:cubicBezTo>
                    <a:pt x="936913" y="1668593"/>
                    <a:pt x="913577" y="1678118"/>
                    <a:pt x="878715" y="1671069"/>
                  </a:cubicBezTo>
                  <a:cubicBezTo>
                    <a:pt x="800705" y="1655258"/>
                    <a:pt x="721457" y="1653257"/>
                    <a:pt x="642019" y="1654877"/>
                  </a:cubicBezTo>
                  <a:cubicBezTo>
                    <a:pt x="595918" y="1655829"/>
                    <a:pt x="555246" y="1671545"/>
                    <a:pt x="517622" y="1695358"/>
                  </a:cubicBezTo>
                  <a:cubicBezTo>
                    <a:pt x="465235" y="1728410"/>
                    <a:pt x="435041" y="1787465"/>
                    <a:pt x="448947" y="1824422"/>
                  </a:cubicBezTo>
                  <a:cubicBezTo>
                    <a:pt x="462473" y="1860331"/>
                    <a:pt x="512955" y="1882143"/>
                    <a:pt x="576773" y="1877666"/>
                  </a:cubicBezTo>
                  <a:cubicBezTo>
                    <a:pt x="654973" y="1872142"/>
                    <a:pt x="728506" y="1848139"/>
                    <a:pt x="799753" y="1817087"/>
                  </a:cubicBezTo>
                  <a:cubicBezTo>
                    <a:pt x="848521" y="1795847"/>
                    <a:pt x="894050" y="1759556"/>
                    <a:pt x="944533" y="1751079"/>
                  </a:cubicBezTo>
                  <a:cubicBezTo>
                    <a:pt x="1079407" y="1728505"/>
                    <a:pt x="1204851" y="1688690"/>
                    <a:pt x="1312674" y="1602203"/>
                  </a:cubicBezTo>
                  <a:cubicBezTo>
                    <a:pt x="1326676" y="1590964"/>
                    <a:pt x="1335153" y="1589440"/>
                    <a:pt x="1341535" y="1611538"/>
                  </a:cubicBezTo>
                  <a:cubicBezTo>
                    <a:pt x="1359251" y="1672879"/>
                    <a:pt x="1406305" y="1700787"/>
                    <a:pt x="1465169" y="1714408"/>
                  </a:cubicBezTo>
                  <a:cubicBezTo>
                    <a:pt x="1574326" y="1739554"/>
                    <a:pt x="1675005" y="1713170"/>
                    <a:pt x="1771874" y="1664592"/>
                  </a:cubicBezTo>
                  <a:cubicBezTo>
                    <a:pt x="1858171" y="1621349"/>
                    <a:pt x="1929989" y="1559436"/>
                    <a:pt x="1999998" y="1479712"/>
                  </a:cubicBezTo>
                  <a:cubicBezTo>
                    <a:pt x="1991045" y="1519336"/>
                    <a:pt x="1983615" y="1548292"/>
                    <a:pt x="1978186" y="1577534"/>
                  </a:cubicBezTo>
                  <a:cubicBezTo>
                    <a:pt x="1959612" y="1677832"/>
                    <a:pt x="2018572" y="1738792"/>
                    <a:pt x="2119251" y="1722504"/>
                  </a:cubicBezTo>
                  <a:cubicBezTo>
                    <a:pt x="2142302" y="1718789"/>
                    <a:pt x="2164781" y="1711550"/>
                    <a:pt x="2186688" y="1701359"/>
                  </a:cubicBezTo>
                  <a:cubicBezTo>
                    <a:pt x="2253744" y="1670117"/>
                    <a:pt x="2308894" y="1621634"/>
                    <a:pt x="2367473" y="1573628"/>
                  </a:cubicBezTo>
                  <a:cubicBezTo>
                    <a:pt x="2367473" y="1598108"/>
                    <a:pt x="2366996" y="1617062"/>
                    <a:pt x="2367568" y="1636017"/>
                  </a:cubicBezTo>
                  <a:cubicBezTo>
                    <a:pt x="2369568" y="1703645"/>
                    <a:pt x="2401096" y="1733744"/>
                    <a:pt x="2468342" y="1732124"/>
                  </a:cubicBezTo>
                  <a:cubicBezTo>
                    <a:pt x="2517587" y="1730981"/>
                    <a:pt x="2559782" y="1709169"/>
                    <a:pt x="2599597" y="1683547"/>
                  </a:cubicBezTo>
                  <a:cubicBezTo>
                    <a:pt x="2641126" y="1656877"/>
                    <a:pt x="2680750" y="1627064"/>
                    <a:pt x="2721993" y="1598012"/>
                  </a:cubicBezTo>
                  <a:cubicBezTo>
                    <a:pt x="2745615" y="1664306"/>
                    <a:pt x="2787430" y="1700120"/>
                    <a:pt x="2845342" y="1713551"/>
                  </a:cubicBezTo>
                  <a:cubicBezTo>
                    <a:pt x="2942116" y="1736030"/>
                    <a:pt x="3033747" y="1720409"/>
                    <a:pt x="3122996" y="1681642"/>
                  </a:cubicBezTo>
                  <a:cubicBezTo>
                    <a:pt x="3211578" y="1643161"/>
                    <a:pt x="3287492" y="1586011"/>
                    <a:pt x="3355501" y="1515335"/>
                  </a:cubicBezTo>
                  <a:cubicBezTo>
                    <a:pt x="3361788" y="1533433"/>
                    <a:pt x="3353596" y="1544672"/>
                    <a:pt x="3350453" y="1556579"/>
                  </a:cubicBezTo>
                  <a:cubicBezTo>
                    <a:pt x="3338547" y="1602108"/>
                    <a:pt x="3326164" y="1651162"/>
                    <a:pt x="3367217" y="1685261"/>
                  </a:cubicBezTo>
                  <a:cubicBezTo>
                    <a:pt x="3407126" y="1718408"/>
                    <a:pt x="3454275" y="1700692"/>
                    <a:pt x="3497614" y="1683261"/>
                  </a:cubicBezTo>
                  <a:cubicBezTo>
                    <a:pt x="3573242" y="1652781"/>
                    <a:pt x="3636393" y="1602680"/>
                    <a:pt x="3698591" y="1551816"/>
                  </a:cubicBezTo>
                  <a:cubicBezTo>
                    <a:pt x="3716689" y="1536957"/>
                    <a:pt x="3726976" y="1527813"/>
                    <a:pt x="3746407" y="1552388"/>
                  </a:cubicBezTo>
                  <a:cubicBezTo>
                    <a:pt x="3762885" y="1573247"/>
                    <a:pt x="3790222" y="1579629"/>
                    <a:pt x="3818797" y="1581629"/>
                  </a:cubicBezTo>
                  <a:cubicBezTo>
                    <a:pt x="3864517" y="1584868"/>
                    <a:pt x="3904998" y="1569152"/>
                    <a:pt x="3946146" y="1553245"/>
                  </a:cubicBezTo>
                  <a:cubicBezTo>
                    <a:pt x="3959672" y="1642685"/>
                    <a:pt x="3991676" y="1690405"/>
                    <a:pt x="4058922" y="1709169"/>
                  </a:cubicBezTo>
                  <a:cubicBezTo>
                    <a:pt x="4110738" y="1723647"/>
                    <a:pt x="4164650" y="1729934"/>
                    <a:pt x="4218942" y="1721075"/>
                  </a:cubicBezTo>
                  <a:cubicBezTo>
                    <a:pt x="4418015" y="1688595"/>
                    <a:pt x="4554508" y="1563913"/>
                    <a:pt x="4672904" y="1412846"/>
                  </a:cubicBezTo>
                  <a:cubicBezTo>
                    <a:pt x="4680714" y="1402940"/>
                    <a:pt x="4688811" y="1389129"/>
                    <a:pt x="4673475" y="1380176"/>
                  </a:cubicBezTo>
                  <a:cubicBezTo>
                    <a:pt x="4659283" y="1371889"/>
                    <a:pt x="4655949" y="1389320"/>
                    <a:pt x="4649949" y="1396463"/>
                  </a:cubicBezTo>
                  <a:cubicBezTo>
                    <a:pt x="4595275" y="1461805"/>
                    <a:pt x="4539363" y="1526003"/>
                    <a:pt x="4464211" y="1568866"/>
                  </a:cubicBezTo>
                  <a:cubicBezTo>
                    <a:pt x="4377724" y="1618205"/>
                    <a:pt x="4289046" y="1659449"/>
                    <a:pt x="4186272" y="1618777"/>
                  </a:cubicBezTo>
                  <a:cubicBezTo>
                    <a:pt x="4144171" y="1602108"/>
                    <a:pt x="4120930" y="1571438"/>
                    <a:pt x="4119882" y="1524860"/>
                  </a:cubicBezTo>
                  <a:cubicBezTo>
                    <a:pt x="4117596" y="1421228"/>
                    <a:pt x="4178556" y="1356077"/>
                    <a:pt x="4255233" y="1300070"/>
                  </a:cubicBezTo>
                  <a:cubicBezTo>
                    <a:pt x="4277807" y="1283592"/>
                    <a:pt x="4296761" y="1281973"/>
                    <a:pt x="4322384" y="1300070"/>
                  </a:cubicBezTo>
                  <a:cubicBezTo>
                    <a:pt x="4392297" y="1349505"/>
                    <a:pt x="4494215" y="1345790"/>
                    <a:pt x="4556985" y="1295022"/>
                  </a:cubicBezTo>
                  <a:cubicBezTo>
                    <a:pt x="4579368" y="1276925"/>
                    <a:pt x="4602990" y="1255112"/>
                    <a:pt x="4594704" y="1223870"/>
                  </a:cubicBezTo>
                  <a:cubicBezTo>
                    <a:pt x="4585369" y="1188723"/>
                    <a:pt x="4550889" y="1184342"/>
                    <a:pt x="4520885" y="1184151"/>
                  </a:cubicBezTo>
                  <a:cubicBezTo>
                    <a:pt x="4465354" y="1183865"/>
                    <a:pt x="4409823" y="1191866"/>
                    <a:pt x="4357436" y="1209583"/>
                  </a:cubicBezTo>
                  <a:cubicBezTo>
                    <a:pt x="4325622" y="1220346"/>
                    <a:pt x="4316955" y="1207678"/>
                    <a:pt x="4312954" y="1182722"/>
                  </a:cubicBezTo>
                  <a:cubicBezTo>
                    <a:pt x="4306191" y="1141003"/>
                    <a:pt x="4312764" y="1100712"/>
                    <a:pt x="4330480" y="1062517"/>
                  </a:cubicBezTo>
                  <a:cubicBezTo>
                    <a:pt x="4367056" y="983936"/>
                    <a:pt x="4430683" y="940406"/>
                    <a:pt x="4515551" y="934882"/>
                  </a:cubicBezTo>
                  <a:close/>
                  <a:moveTo>
                    <a:pt x="3299304" y="1237682"/>
                  </a:moveTo>
                  <a:cubicBezTo>
                    <a:pt x="3308924" y="1238825"/>
                    <a:pt x="3317496" y="1244159"/>
                    <a:pt x="3318068" y="1255398"/>
                  </a:cubicBezTo>
                  <a:cubicBezTo>
                    <a:pt x="3318449" y="1264256"/>
                    <a:pt x="3311496" y="1268924"/>
                    <a:pt x="3305018" y="1273591"/>
                  </a:cubicBezTo>
                  <a:cubicBezTo>
                    <a:pt x="3260632" y="1306166"/>
                    <a:pt x="3177574" y="1298356"/>
                    <a:pt x="3127663" y="1254160"/>
                  </a:cubicBezTo>
                  <a:cubicBezTo>
                    <a:pt x="3184623" y="1230443"/>
                    <a:pt x="3241677" y="1230824"/>
                    <a:pt x="3299304" y="1237682"/>
                  </a:cubicBezTo>
                  <a:close/>
                  <a:moveTo>
                    <a:pt x="2615313" y="739429"/>
                  </a:moveTo>
                  <a:cubicBezTo>
                    <a:pt x="2750854" y="558263"/>
                    <a:pt x="2887061" y="377765"/>
                    <a:pt x="3054797" y="224031"/>
                  </a:cubicBezTo>
                  <a:cubicBezTo>
                    <a:pt x="3088610" y="193075"/>
                    <a:pt x="3124043" y="164309"/>
                    <a:pt x="3166049" y="144974"/>
                  </a:cubicBezTo>
                  <a:cubicBezTo>
                    <a:pt x="3180146" y="138497"/>
                    <a:pt x="3194909" y="128114"/>
                    <a:pt x="3209673" y="142402"/>
                  </a:cubicBezTo>
                  <a:cubicBezTo>
                    <a:pt x="3224151" y="156404"/>
                    <a:pt x="3214436" y="171548"/>
                    <a:pt x="3209578" y="186407"/>
                  </a:cubicBezTo>
                  <a:cubicBezTo>
                    <a:pt x="3197005" y="224317"/>
                    <a:pt x="3174335" y="256511"/>
                    <a:pt x="3151475" y="288515"/>
                  </a:cubicBezTo>
                  <a:cubicBezTo>
                    <a:pt x="2927829" y="602364"/>
                    <a:pt x="2656080" y="870874"/>
                    <a:pt x="2363282" y="1119667"/>
                  </a:cubicBezTo>
                  <a:cubicBezTo>
                    <a:pt x="2439196" y="986888"/>
                    <a:pt x="2524254" y="861158"/>
                    <a:pt x="2615313" y="739429"/>
                  </a:cubicBezTo>
                  <a:close/>
                  <a:moveTo>
                    <a:pt x="1910844" y="1237015"/>
                  </a:moveTo>
                  <a:cubicBezTo>
                    <a:pt x="1920941" y="1237967"/>
                    <a:pt x="1929037" y="1241873"/>
                    <a:pt x="1930466" y="1253303"/>
                  </a:cubicBezTo>
                  <a:cubicBezTo>
                    <a:pt x="1931799" y="1264352"/>
                    <a:pt x="1925036" y="1269686"/>
                    <a:pt x="1916464" y="1275210"/>
                  </a:cubicBezTo>
                  <a:cubicBezTo>
                    <a:pt x="1869029" y="1305881"/>
                    <a:pt x="1790448" y="1297880"/>
                    <a:pt x="1739394" y="1253874"/>
                  </a:cubicBezTo>
                  <a:cubicBezTo>
                    <a:pt x="1796449" y="1230824"/>
                    <a:pt x="1853408" y="1231395"/>
                    <a:pt x="1910844" y="1237015"/>
                  </a:cubicBezTo>
                  <a:close/>
                  <a:moveTo>
                    <a:pt x="1239427" y="1016892"/>
                  </a:moveTo>
                  <a:cubicBezTo>
                    <a:pt x="1159988" y="1081091"/>
                    <a:pt x="1012160" y="1132240"/>
                    <a:pt x="905195" y="1133954"/>
                  </a:cubicBezTo>
                  <a:cubicBezTo>
                    <a:pt x="881858" y="1130335"/>
                    <a:pt x="858141" y="1128430"/>
                    <a:pt x="835281" y="1122810"/>
                  </a:cubicBezTo>
                  <a:cubicBezTo>
                    <a:pt x="782894" y="1109951"/>
                    <a:pt x="757176" y="1060612"/>
                    <a:pt x="775178" y="1009272"/>
                  </a:cubicBezTo>
                  <a:cubicBezTo>
                    <a:pt x="813564" y="900020"/>
                    <a:pt x="952724" y="769147"/>
                    <a:pt x="1131794" y="819248"/>
                  </a:cubicBezTo>
                  <a:cubicBezTo>
                    <a:pt x="1197803" y="837727"/>
                    <a:pt x="1259144" y="919451"/>
                    <a:pt x="1257048" y="986031"/>
                  </a:cubicBezTo>
                  <a:cubicBezTo>
                    <a:pt x="1256572" y="1000700"/>
                    <a:pt x="1249714" y="1008605"/>
                    <a:pt x="1239427" y="1016892"/>
                  </a:cubicBezTo>
                  <a:close/>
                  <a:moveTo>
                    <a:pt x="963107" y="769242"/>
                  </a:moveTo>
                  <a:cubicBezTo>
                    <a:pt x="923006" y="785149"/>
                    <a:pt x="884525" y="805342"/>
                    <a:pt x="837758" y="827154"/>
                  </a:cubicBezTo>
                  <a:cubicBezTo>
                    <a:pt x="929293" y="688946"/>
                    <a:pt x="1023495" y="562359"/>
                    <a:pt x="1127984" y="443297"/>
                  </a:cubicBezTo>
                  <a:cubicBezTo>
                    <a:pt x="1222758" y="335283"/>
                    <a:pt x="1323723" y="234699"/>
                    <a:pt x="1449072" y="161833"/>
                  </a:cubicBezTo>
                  <a:cubicBezTo>
                    <a:pt x="1488410" y="138973"/>
                    <a:pt x="1528701" y="117256"/>
                    <a:pt x="1575659" y="113446"/>
                  </a:cubicBezTo>
                  <a:cubicBezTo>
                    <a:pt x="1659194" y="106588"/>
                    <a:pt x="1699770" y="142211"/>
                    <a:pt x="1702723" y="226412"/>
                  </a:cubicBezTo>
                  <a:cubicBezTo>
                    <a:pt x="1705961" y="318329"/>
                    <a:pt x="1679101" y="403958"/>
                    <a:pt x="1645763" y="487778"/>
                  </a:cubicBezTo>
                  <a:cubicBezTo>
                    <a:pt x="1581565" y="649037"/>
                    <a:pt x="1486410" y="789911"/>
                    <a:pt x="1362014" y="917451"/>
                  </a:cubicBezTo>
                  <a:cubicBezTo>
                    <a:pt x="1287623" y="757145"/>
                    <a:pt x="1133414" y="701519"/>
                    <a:pt x="963107" y="769242"/>
                  </a:cubicBezTo>
                  <a:close/>
                  <a:moveTo>
                    <a:pt x="557437" y="1837185"/>
                  </a:moveTo>
                  <a:cubicBezTo>
                    <a:pt x="526766" y="1832137"/>
                    <a:pt x="485714" y="1829279"/>
                    <a:pt x="487523" y="1789370"/>
                  </a:cubicBezTo>
                  <a:cubicBezTo>
                    <a:pt x="489143" y="1753841"/>
                    <a:pt x="524385" y="1736601"/>
                    <a:pt x="559056" y="1732220"/>
                  </a:cubicBezTo>
                  <a:cubicBezTo>
                    <a:pt x="648020" y="1720980"/>
                    <a:pt x="735078" y="1739173"/>
                    <a:pt x="822422" y="1753556"/>
                  </a:cubicBezTo>
                  <a:cubicBezTo>
                    <a:pt x="739841" y="1803943"/>
                    <a:pt x="658592" y="1853759"/>
                    <a:pt x="557437" y="1837185"/>
                  </a:cubicBezTo>
                  <a:close/>
                  <a:moveTo>
                    <a:pt x="3982056" y="962600"/>
                  </a:moveTo>
                  <a:cubicBezTo>
                    <a:pt x="4002344" y="941740"/>
                    <a:pt x="4025775" y="926595"/>
                    <a:pt x="4052731" y="917546"/>
                  </a:cubicBezTo>
                  <a:cubicBezTo>
                    <a:pt x="4067304" y="912689"/>
                    <a:pt x="4085592" y="907545"/>
                    <a:pt x="4096832" y="922023"/>
                  </a:cubicBezTo>
                  <a:cubicBezTo>
                    <a:pt x="4107024" y="935072"/>
                    <a:pt x="4103499" y="952979"/>
                    <a:pt x="4098070" y="967648"/>
                  </a:cubicBezTo>
                  <a:cubicBezTo>
                    <a:pt x="4079877" y="1016321"/>
                    <a:pt x="4053207" y="1060802"/>
                    <a:pt x="4024823" y="1104046"/>
                  </a:cubicBezTo>
                  <a:cubicBezTo>
                    <a:pt x="3961196" y="1200915"/>
                    <a:pt x="3889663" y="1291498"/>
                    <a:pt x="3808224" y="1375413"/>
                  </a:cubicBezTo>
                  <a:cubicBezTo>
                    <a:pt x="3823083" y="1219013"/>
                    <a:pt x="3870518" y="1077281"/>
                    <a:pt x="3982056" y="962600"/>
                  </a:cubicBezTo>
                  <a:close/>
                  <a:moveTo>
                    <a:pt x="4521933" y="1235967"/>
                  </a:moveTo>
                  <a:cubicBezTo>
                    <a:pt x="4533553" y="1236824"/>
                    <a:pt x="4545174" y="1239301"/>
                    <a:pt x="4547079" y="1252350"/>
                  </a:cubicBezTo>
                  <a:cubicBezTo>
                    <a:pt x="4549365" y="1267781"/>
                    <a:pt x="4537077" y="1272924"/>
                    <a:pt x="4525076" y="1278639"/>
                  </a:cubicBezTo>
                  <a:cubicBezTo>
                    <a:pt x="4466402" y="1306262"/>
                    <a:pt x="4412681" y="1294165"/>
                    <a:pt x="4350768" y="1256255"/>
                  </a:cubicBezTo>
                  <a:cubicBezTo>
                    <a:pt x="4413157" y="1231586"/>
                    <a:pt x="4467354" y="1232062"/>
                    <a:pt x="4521933" y="1235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78B4B8D4-56BD-4E53-84F4-19E2372C8383}"/>
                </a:ext>
              </a:extLst>
            </p:cNvPr>
            <p:cNvGrpSpPr/>
            <p:nvPr/>
          </p:nvGrpSpPr>
          <p:grpSpPr>
            <a:xfrm>
              <a:off x="7798673" y="5252614"/>
              <a:ext cx="3324785" cy="276174"/>
              <a:chOff x="7798673" y="5252614"/>
              <a:chExt cx="3324785" cy="276174"/>
            </a:xfrm>
            <a:grpFill/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781579CA-B526-47BE-B816-C95F670458B8}"/>
                  </a:ext>
                </a:extLst>
              </p:cNvPr>
              <p:cNvSpPr/>
              <p:nvPr/>
            </p:nvSpPr>
            <p:spPr>
              <a:xfrm>
                <a:off x="9198399" y="5258892"/>
                <a:ext cx="349716" cy="269896"/>
              </a:xfrm>
              <a:custGeom>
                <a:avLst/>
                <a:gdLst>
                  <a:gd name="connsiteX0" fmla="*/ 454247 w 578739"/>
                  <a:gd name="connsiteY0" fmla="*/ 79934 h 446646"/>
                  <a:gd name="connsiteX1" fmla="*/ 281464 w 578739"/>
                  <a:gd name="connsiteY1" fmla="*/ 446647 h 446646"/>
                  <a:gd name="connsiteX2" fmla="*/ 111919 w 578739"/>
                  <a:gd name="connsiteY2" fmla="*/ 94603 h 446646"/>
                  <a:gd name="connsiteX3" fmla="*/ 102679 w 578739"/>
                  <a:gd name="connsiteY3" fmla="*/ 95174 h 446646"/>
                  <a:gd name="connsiteX4" fmla="*/ 102679 w 578739"/>
                  <a:gd name="connsiteY4" fmla="*/ 246812 h 446646"/>
                  <a:gd name="connsiteX5" fmla="*/ 102870 w 578739"/>
                  <a:gd name="connsiteY5" fmla="*/ 332442 h 446646"/>
                  <a:gd name="connsiteX6" fmla="*/ 171355 w 578739"/>
                  <a:gd name="connsiteY6" fmla="*/ 427406 h 446646"/>
                  <a:gd name="connsiteX7" fmla="*/ 16669 w 578739"/>
                  <a:gd name="connsiteY7" fmla="*/ 427406 h 446646"/>
                  <a:gd name="connsiteX8" fmla="*/ 72962 w 578739"/>
                  <a:gd name="connsiteY8" fmla="*/ 315964 h 446646"/>
                  <a:gd name="connsiteX9" fmla="*/ 72580 w 578739"/>
                  <a:gd name="connsiteY9" fmla="*/ 92507 h 446646"/>
                  <a:gd name="connsiteX10" fmla="*/ 0 w 578739"/>
                  <a:gd name="connsiteY10" fmla="*/ 21165 h 446646"/>
                  <a:gd name="connsiteX11" fmla="*/ 159163 w 578739"/>
                  <a:gd name="connsiteY11" fmla="*/ 59837 h 446646"/>
                  <a:gd name="connsiteX12" fmla="*/ 285750 w 578739"/>
                  <a:gd name="connsiteY12" fmla="*/ 322822 h 446646"/>
                  <a:gd name="connsiteX13" fmla="*/ 299371 w 578739"/>
                  <a:gd name="connsiteY13" fmla="*/ 339205 h 446646"/>
                  <a:gd name="connsiteX14" fmla="*/ 441103 w 578739"/>
                  <a:gd name="connsiteY14" fmla="*/ 39834 h 446646"/>
                  <a:gd name="connsiteX15" fmla="*/ 503968 w 578739"/>
                  <a:gd name="connsiteY15" fmla="*/ 1353 h 446646"/>
                  <a:gd name="connsiteX16" fmla="*/ 578739 w 578739"/>
                  <a:gd name="connsiteY16" fmla="*/ 1829 h 446646"/>
                  <a:gd name="connsiteX17" fmla="*/ 575596 w 578739"/>
                  <a:gd name="connsiteY17" fmla="*/ 15545 h 446646"/>
                  <a:gd name="connsiteX18" fmla="*/ 520351 w 578739"/>
                  <a:gd name="connsiteY18" fmla="*/ 88888 h 446646"/>
                  <a:gd name="connsiteX19" fmla="*/ 521017 w 578739"/>
                  <a:gd name="connsiteY19" fmla="*/ 340824 h 446646"/>
                  <a:gd name="connsiteX20" fmla="*/ 576548 w 578739"/>
                  <a:gd name="connsiteY20" fmla="*/ 427406 h 446646"/>
                  <a:gd name="connsiteX21" fmla="*/ 401098 w 578739"/>
                  <a:gd name="connsiteY21" fmla="*/ 427406 h 446646"/>
                  <a:gd name="connsiteX22" fmla="*/ 461200 w 578739"/>
                  <a:gd name="connsiteY22" fmla="*/ 391497 h 446646"/>
                  <a:gd name="connsiteX23" fmla="*/ 463963 w 578739"/>
                  <a:gd name="connsiteY23" fmla="*/ 325108 h 446646"/>
                  <a:gd name="connsiteX24" fmla="*/ 464058 w 578739"/>
                  <a:gd name="connsiteY24" fmla="*/ 82982 h 446646"/>
                  <a:gd name="connsiteX25" fmla="*/ 454247 w 578739"/>
                  <a:gd name="connsiteY25" fmla="*/ 79934 h 446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578739" h="446646">
                    <a:moveTo>
                      <a:pt x="454247" y="79934"/>
                    </a:moveTo>
                    <a:cubicBezTo>
                      <a:pt x="397859" y="199568"/>
                      <a:pt x="341471" y="319202"/>
                      <a:pt x="281464" y="446647"/>
                    </a:cubicBezTo>
                    <a:cubicBezTo>
                      <a:pt x="222885" y="325108"/>
                      <a:pt x="167449" y="209855"/>
                      <a:pt x="111919" y="94603"/>
                    </a:cubicBezTo>
                    <a:cubicBezTo>
                      <a:pt x="108871" y="94793"/>
                      <a:pt x="105728" y="94984"/>
                      <a:pt x="102679" y="95174"/>
                    </a:cubicBezTo>
                    <a:cubicBezTo>
                      <a:pt x="102679" y="145752"/>
                      <a:pt x="102679" y="196234"/>
                      <a:pt x="102679" y="246812"/>
                    </a:cubicBezTo>
                    <a:cubicBezTo>
                      <a:pt x="102679" y="275387"/>
                      <a:pt x="102775" y="303867"/>
                      <a:pt x="102870" y="332442"/>
                    </a:cubicBezTo>
                    <a:cubicBezTo>
                      <a:pt x="103251" y="400736"/>
                      <a:pt x="103251" y="400736"/>
                      <a:pt x="171355" y="427406"/>
                    </a:cubicBezTo>
                    <a:cubicBezTo>
                      <a:pt x="111157" y="427406"/>
                      <a:pt x="63913" y="427406"/>
                      <a:pt x="16669" y="427406"/>
                    </a:cubicBezTo>
                    <a:cubicBezTo>
                      <a:pt x="91059" y="417881"/>
                      <a:pt x="72295" y="361017"/>
                      <a:pt x="72962" y="315964"/>
                    </a:cubicBezTo>
                    <a:cubicBezTo>
                      <a:pt x="74104" y="241478"/>
                      <a:pt x="73342" y="166993"/>
                      <a:pt x="72580" y="92507"/>
                    </a:cubicBezTo>
                    <a:cubicBezTo>
                      <a:pt x="72199" y="53645"/>
                      <a:pt x="81534" y="6878"/>
                      <a:pt x="0" y="21165"/>
                    </a:cubicBezTo>
                    <a:cubicBezTo>
                      <a:pt x="79343" y="-18650"/>
                      <a:pt x="131159" y="-362"/>
                      <a:pt x="159163" y="59837"/>
                    </a:cubicBezTo>
                    <a:cubicBezTo>
                      <a:pt x="200215" y="148038"/>
                      <a:pt x="243269" y="235287"/>
                      <a:pt x="285750" y="322822"/>
                    </a:cubicBezTo>
                    <a:cubicBezTo>
                      <a:pt x="288417" y="328346"/>
                      <a:pt x="293751" y="332537"/>
                      <a:pt x="299371" y="339205"/>
                    </a:cubicBezTo>
                    <a:cubicBezTo>
                      <a:pt x="347472" y="238716"/>
                      <a:pt x="397573" y="140704"/>
                      <a:pt x="441103" y="39834"/>
                    </a:cubicBezTo>
                    <a:cubicBezTo>
                      <a:pt x="455390" y="6592"/>
                      <a:pt x="471964" y="-1790"/>
                      <a:pt x="503968" y="1353"/>
                    </a:cubicBezTo>
                    <a:cubicBezTo>
                      <a:pt x="528256" y="3734"/>
                      <a:pt x="553022" y="1829"/>
                      <a:pt x="578739" y="1829"/>
                    </a:cubicBezTo>
                    <a:cubicBezTo>
                      <a:pt x="576834" y="10211"/>
                      <a:pt x="576167" y="15545"/>
                      <a:pt x="575596" y="15545"/>
                    </a:cubicBezTo>
                    <a:cubicBezTo>
                      <a:pt x="523970" y="15259"/>
                      <a:pt x="518636" y="45549"/>
                      <a:pt x="520351" y="88888"/>
                    </a:cubicBezTo>
                    <a:cubicBezTo>
                      <a:pt x="523494" y="172803"/>
                      <a:pt x="520732" y="256813"/>
                      <a:pt x="521017" y="340824"/>
                    </a:cubicBezTo>
                    <a:cubicBezTo>
                      <a:pt x="521208" y="403594"/>
                      <a:pt x="521589" y="403594"/>
                      <a:pt x="576548" y="427406"/>
                    </a:cubicBezTo>
                    <a:cubicBezTo>
                      <a:pt x="520160" y="427406"/>
                      <a:pt x="463772" y="427406"/>
                      <a:pt x="401098" y="427406"/>
                    </a:cubicBezTo>
                    <a:cubicBezTo>
                      <a:pt x="420433" y="406451"/>
                      <a:pt x="456724" y="422168"/>
                      <a:pt x="461200" y="391497"/>
                    </a:cubicBezTo>
                    <a:cubicBezTo>
                      <a:pt x="464344" y="369685"/>
                      <a:pt x="463963" y="347301"/>
                      <a:pt x="463963" y="325108"/>
                    </a:cubicBezTo>
                    <a:cubicBezTo>
                      <a:pt x="464248" y="244431"/>
                      <a:pt x="464058" y="163659"/>
                      <a:pt x="464058" y="82982"/>
                    </a:cubicBezTo>
                    <a:cubicBezTo>
                      <a:pt x="460820" y="81934"/>
                      <a:pt x="457486" y="80982"/>
                      <a:pt x="454247" y="7993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BFF77188-7E48-4846-8BCA-59596CE14CB1}"/>
                  </a:ext>
                </a:extLst>
              </p:cNvPr>
              <p:cNvSpPr/>
              <p:nvPr/>
            </p:nvSpPr>
            <p:spPr>
              <a:xfrm>
                <a:off x="8558712" y="5262012"/>
                <a:ext cx="308562" cy="256243"/>
              </a:xfrm>
              <a:custGeom>
                <a:avLst/>
                <a:gdLst>
                  <a:gd name="connsiteX0" fmla="*/ 187642 w 510635"/>
                  <a:gd name="connsiteY0" fmla="*/ 424053 h 424053"/>
                  <a:gd name="connsiteX1" fmla="*/ 17812 w 510635"/>
                  <a:gd name="connsiteY1" fmla="*/ 424053 h 424053"/>
                  <a:gd name="connsiteX2" fmla="*/ 75343 w 510635"/>
                  <a:gd name="connsiteY2" fmla="*/ 305752 h 424053"/>
                  <a:gd name="connsiteX3" fmla="*/ 74581 w 510635"/>
                  <a:gd name="connsiteY3" fmla="*/ 110776 h 424053"/>
                  <a:gd name="connsiteX4" fmla="*/ 0 w 510635"/>
                  <a:gd name="connsiteY4" fmla="*/ 12954 h 424053"/>
                  <a:gd name="connsiteX5" fmla="*/ 16002 w 510635"/>
                  <a:gd name="connsiteY5" fmla="*/ 0 h 424053"/>
                  <a:gd name="connsiteX6" fmla="*/ 189547 w 510635"/>
                  <a:gd name="connsiteY6" fmla="*/ 0 h 424053"/>
                  <a:gd name="connsiteX7" fmla="*/ 187833 w 510635"/>
                  <a:gd name="connsiteY7" fmla="*/ 9716 h 424053"/>
                  <a:gd name="connsiteX8" fmla="*/ 132874 w 510635"/>
                  <a:gd name="connsiteY8" fmla="*/ 87916 h 424053"/>
                  <a:gd name="connsiteX9" fmla="*/ 231743 w 510635"/>
                  <a:gd name="connsiteY9" fmla="*/ 186214 h 424053"/>
                  <a:gd name="connsiteX10" fmla="*/ 355473 w 510635"/>
                  <a:gd name="connsiteY10" fmla="*/ 186023 h 424053"/>
                  <a:gd name="connsiteX11" fmla="*/ 382810 w 510635"/>
                  <a:gd name="connsiteY11" fmla="*/ 158401 h 424053"/>
                  <a:gd name="connsiteX12" fmla="*/ 382143 w 510635"/>
                  <a:gd name="connsiteY12" fmla="*/ 96583 h 424053"/>
                  <a:gd name="connsiteX13" fmla="*/ 312896 w 510635"/>
                  <a:gd name="connsiteY13" fmla="*/ 667 h 424053"/>
                  <a:gd name="connsiteX14" fmla="*/ 501586 w 510635"/>
                  <a:gd name="connsiteY14" fmla="*/ 667 h 424053"/>
                  <a:gd name="connsiteX15" fmla="*/ 480250 w 510635"/>
                  <a:gd name="connsiteY15" fmla="*/ 14859 h 424053"/>
                  <a:gd name="connsiteX16" fmla="*/ 442150 w 510635"/>
                  <a:gd name="connsiteY16" fmla="*/ 51149 h 424053"/>
                  <a:gd name="connsiteX17" fmla="*/ 441388 w 510635"/>
                  <a:gd name="connsiteY17" fmla="*/ 369760 h 424053"/>
                  <a:gd name="connsiteX18" fmla="*/ 510635 w 510635"/>
                  <a:gd name="connsiteY18" fmla="*/ 422624 h 424053"/>
                  <a:gd name="connsiteX19" fmla="*/ 326708 w 510635"/>
                  <a:gd name="connsiteY19" fmla="*/ 422624 h 424053"/>
                  <a:gd name="connsiteX20" fmla="*/ 382143 w 510635"/>
                  <a:gd name="connsiteY20" fmla="*/ 315087 h 424053"/>
                  <a:gd name="connsiteX21" fmla="*/ 275749 w 510635"/>
                  <a:gd name="connsiteY21" fmla="*/ 208597 h 424053"/>
                  <a:gd name="connsiteX22" fmla="*/ 142494 w 510635"/>
                  <a:gd name="connsiteY22" fmla="*/ 217170 h 424053"/>
                  <a:gd name="connsiteX23" fmla="*/ 133731 w 510635"/>
                  <a:gd name="connsiteY23" fmla="*/ 349377 h 424053"/>
                  <a:gd name="connsiteX24" fmla="*/ 187642 w 510635"/>
                  <a:gd name="connsiteY24" fmla="*/ 424053 h 424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510635" h="424053">
                    <a:moveTo>
                      <a:pt x="187642" y="424053"/>
                    </a:moveTo>
                    <a:cubicBezTo>
                      <a:pt x="131064" y="424053"/>
                      <a:pt x="74390" y="424053"/>
                      <a:pt x="17812" y="424053"/>
                    </a:cubicBezTo>
                    <a:cubicBezTo>
                      <a:pt x="94488" y="411004"/>
                      <a:pt x="74771" y="352711"/>
                      <a:pt x="75343" y="305752"/>
                    </a:cubicBezTo>
                    <a:cubicBezTo>
                      <a:pt x="76105" y="240792"/>
                      <a:pt x="77438" y="175641"/>
                      <a:pt x="74581" y="110776"/>
                    </a:cubicBezTo>
                    <a:cubicBezTo>
                      <a:pt x="72676" y="67246"/>
                      <a:pt x="101251" y="3334"/>
                      <a:pt x="0" y="12954"/>
                    </a:cubicBezTo>
                    <a:cubicBezTo>
                      <a:pt x="5334" y="8668"/>
                      <a:pt x="10668" y="4286"/>
                      <a:pt x="16002" y="0"/>
                    </a:cubicBezTo>
                    <a:cubicBezTo>
                      <a:pt x="73723" y="0"/>
                      <a:pt x="131445" y="0"/>
                      <a:pt x="189547" y="0"/>
                    </a:cubicBezTo>
                    <a:cubicBezTo>
                      <a:pt x="188785" y="4286"/>
                      <a:pt x="188309" y="9811"/>
                      <a:pt x="187833" y="9716"/>
                    </a:cubicBezTo>
                    <a:cubicBezTo>
                      <a:pt x="130969" y="9049"/>
                      <a:pt x="132207" y="46292"/>
                      <a:pt x="132874" y="87916"/>
                    </a:cubicBezTo>
                    <a:cubicBezTo>
                      <a:pt x="134588" y="185833"/>
                      <a:pt x="133350" y="185928"/>
                      <a:pt x="231743" y="186214"/>
                    </a:cubicBezTo>
                    <a:cubicBezTo>
                      <a:pt x="272986" y="186309"/>
                      <a:pt x="314230" y="184975"/>
                      <a:pt x="355473" y="186023"/>
                    </a:cubicBezTo>
                    <a:cubicBezTo>
                      <a:pt x="376238" y="186500"/>
                      <a:pt x="383953" y="178594"/>
                      <a:pt x="382810" y="158401"/>
                    </a:cubicBezTo>
                    <a:cubicBezTo>
                      <a:pt x="381667" y="137827"/>
                      <a:pt x="382238" y="117158"/>
                      <a:pt x="382143" y="96583"/>
                    </a:cubicBezTo>
                    <a:cubicBezTo>
                      <a:pt x="381762" y="27432"/>
                      <a:pt x="381762" y="27432"/>
                      <a:pt x="312896" y="667"/>
                    </a:cubicBezTo>
                    <a:cubicBezTo>
                      <a:pt x="384143" y="667"/>
                      <a:pt x="442531" y="667"/>
                      <a:pt x="501586" y="667"/>
                    </a:cubicBezTo>
                    <a:cubicBezTo>
                      <a:pt x="500158" y="16859"/>
                      <a:pt x="488633" y="15430"/>
                      <a:pt x="480250" y="14859"/>
                    </a:cubicBezTo>
                    <a:cubicBezTo>
                      <a:pt x="453580" y="12954"/>
                      <a:pt x="442246" y="26194"/>
                      <a:pt x="442150" y="51149"/>
                    </a:cubicBezTo>
                    <a:cubicBezTo>
                      <a:pt x="441865" y="157353"/>
                      <a:pt x="442817" y="263557"/>
                      <a:pt x="441388" y="369760"/>
                    </a:cubicBezTo>
                    <a:cubicBezTo>
                      <a:pt x="440817" y="413575"/>
                      <a:pt x="480727" y="401479"/>
                      <a:pt x="510635" y="422624"/>
                    </a:cubicBezTo>
                    <a:cubicBezTo>
                      <a:pt x="442436" y="422624"/>
                      <a:pt x="384619" y="422624"/>
                      <a:pt x="326708" y="422624"/>
                    </a:cubicBezTo>
                    <a:cubicBezTo>
                      <a:pt x="401288" y="414528"/>
                      <a:pt x="381857" y="358997"/>
                      <a:pt x="382143" y="315087"/>
                    </a:cubicBezTo>
                    <a:cubicBezTo>
                      <a:pt x="382905" y="208788"/>
                      <a:pt x="382524" y="208217"/>
                      <a:pt x="275749" y="208597"/>
                    </a:cubicBezTo>
                    <a:cubicBezTo>
                      <a:pt x="230124" y="208788"/>
                      <a:pt x="170974" y="190595"/>
                      <a:pt x="142494" y="217170"/>
                    </a:cubicBezTo>
                    <a:cubicBezTo>
                      <a:pt x="113443" y="244316"/>
                      <a:pt x="134969" y="304038"/>
                      <a:pt x="133731" y="349377"/>
                    </a:cubicBezTo>
                    <a:cubicBezTo>
                      <a:pt x="132493" y="396240"/>
                      <a:pt x="133826" y="396335"/>
                      <a:pt x="187642" y="42405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854DCCF4-CD18-4331-9C47-BF3A241CDC51}"/>
                  </a:ext>
                </a:extLst>
              </p:cNvPr>
              <p:cNvSpPr/>
              <p:nvPr/>
            </p:nvSpPr>
            <p:spPr>
              <a:xfrm>
                <a:off x="7920291" y="5259262"/>
                <a:ext cx="305857" cy="266208"/>
              </a:xfrm>
              <a:custGeom>
                <a:avLst/>
                <a:gdLst>
                  <a:gd name="connsiteX0" fmla="*/ 92583 w 506158"/>
                  <a:gd name="connsiteY0" fmla="*/ 70750 h 440543"/>
                  <a:gd name="connsiteX1" fmla="*/ 92678 w 506158"/>
                  <a:gd name="connsiteY1" fmla="*/ 380598 h 440543"/>
                  <a:gd name="connsiteX2" fmla="*/ 146018 w 506158"/>
                  <a:gd name="connsiteY2" fmla="*/ 414507 h 440543"/>
                  <a:gd name="connsiteX3" fmla="*/ 140684 w 506158"/>
                  <a:gd name="connsiteY3" fmla="*/ 426413 h 440543"/>
                  <a:gd name="connsiteX4" fmla="*/ 12383 w 506158"/>
                  <a:gd name="connsiteY4" fmla="*/ 426413 h 440543"/>
                  <a:gd name="connsiteX5" fmla="*/ 64294 w 506158"/>
                  <a:gd name="connsiteY5" fmla="*/ 324400 h 440543"/>
                  <a:gd name="connsiteX6" fmla="*/ 65151 w 506158"/>
                  <a:gd name="connsiteY6" fmla="*/ 86561 h 440543"/>
                  <a:gd name="connsiteX7" fmla="*/ 0 w 506158"/>
                  <a:gd name="connsiteY7" fmla="*/ 20458 h 440543"/>
                  <a:gd name="connsiteX8" fmla="*/ 142208 w 506158"/>
                  <a:gd name="connsiteY8" fmla="*/ 33221 h 440543"/>
                  <a:gd name="connsiteX9" fmla="*/ 402336 w 506158"/>
                  <a:gd name="connsiteY9" fmla="*/ 365739 h 440543"/>
                  <a:gd name="connsiteX10" fmla="*/ 409194 w 506158"/>
                  <a:gd name="connsiteY10" fmla="*/ 287920 h 440543"/>
                  <a:gd name="connsiteX11" fmla="*/ 409480 w 506158"/>
                  <a:gd name="connsiteY11" fmla="*/ 92943 h 440543"/>
                  <a:gd name="connsiteX12" fmla="*/ 354330 w 506158"/>
                  <a:gd name="connsiteY12" fmla="*/ 6266 h 440543"/>
                  <a:gd name="connsiteX13" fmla="*/ 506159 w 506158"/>
                  <a:gd name="connsiteY13" fmla="*/ 6266 h 440543"/>
                  <a:gd name="connsiteX14" fmla="*/ 437960 w 506158"/>
                  <a:gd name="connsiteY14" fmla="*/ 136758 h 440543"/>
                  <a:gd name="connsiteX15" fmla="*/ 437960 w 506158"/>
                  <a:gd name="connsiteY15" fmla="*/ 402982 h 440543"/>
                  <a:gd name="connsiteX16" fmla="*/ 390525 w 506158"/>
                  <a:gd name="connsiteY16" fmla="*/ 430223 h 440543"/>
                  <a:gd name="connsiteX17" fmla="*/ 354044 w 506158"/>
                  <a:gd name="connsiteY17" fmla="*/ 393838 h 440543"/>
                  <a:gd name="connsiteX18" fmla="*/ 125825 w 506158"/>
                  <a:gd name="connsiteY18" fmla="*/ 110564 h 440543"/>
                  <a:gd name="connsiteX19" fmla="*/ 92583 w 506158"/>
                  <a:gd name="connsiteY19" fmla="*/ 70750 h 440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6158" h="440543">
                    <a:moveTo>
                      <a:pt x="92583" y="70750"/>
                    </a:moveTo>
                    <a:cubicBezTo>
                      <a:pt x="92583" y="179620"/>
                      <a:pt x="92488" y="280109"/>
                      <a:pt x="92678" y="380598"/>
                    </a:cubicBezTo>
                    <a:cubicBezTo>
                      <a:pt x="92678" y="412411"/>
                      <a:pt x="118396" y="414793"/>
                      <a:pt x="146018" y="414507"/>
                    </a:cubicBezTo>
                    <a:cubicBezTo>
                      <a:pt x="144209" y="418508"/>
                      <a:pt x="142494" y="422413"/>
                      <a:pt x="140684" y="426413"/>
                    </a:cubicBezTo>
                    <a:cubicBezTo>
                      <a:pt x="97917" y="426413"/>
                      <a:pt x="55150" y="426413"/>
                      <a:pt x="12383" y="426413"/>
                    </a:cubicBezTo>
                    <a:cubicBezTo>
                      <a:pt x="73152" y="414412"/>
                      <a:pt x="63818" y="366215"/>
                      <a:pt x="64294" y="324400"/>
                    </a:cubicBezTo>
                    <a:cubicBezTo>
                      <a:pt x="65246" y="245152"/>
                      <a:pt x="64008" y="165809"/>
                      <a:pt x="65151" y="86561"/>
                    </a:cubicBezTo>
                    <a:cubicBezTo>
                      <a:pt x="65723" y="46651"/>
                      <a:pt x="64294" y="10933"/>
                      <a:pt x="0" y="20458"/>
                    </a:cubicBezTo>
                    <a:cubicBezTo>
                      <a:pt x="49054" y="-13070"/>
                      <a:pt x="113919" y="-2974"/>
                      <a:pt x="142208" y="33221"/>
                    </a:cubicBezTo>
                    <a:cubicBezTo>
                      <a:pt x="227362" y="142473"/>
                      <a:pt x="312801" y="251439"/>
                      <a:pt x="402336" y="365739"/>
                    </a:cubicBezTo>
                    <a:cubicBezTo>
                      <a:pt x="413861" y="336211"/>
                      <a:pt x="408908" y="311542"/>
                      <a:pt x="409194" y="287920"/>
                    </a:cubicBezTo>
                    <a:cubicBezTo>
                      <a:pt x="409861" y="222959"/>
                      <a:pt x="409004" y="157904"/>
                      <a:pt x="409480" y="92943"/>
                    </a:cubicBezTo>
                    <a:cubicBezTo>
                      <a:pt x="409766" y="53033"/>
                      <a:pt x="415862" y="9885"/>
                      <a:pt x="354330" y="6266"/>
                    </a:cubicBezTo>
                    <a:cubicBezTo>
                      <a:pt x="399193" y="6266"/>
                      <a:pt x="443960" y="6266"/>
                      <a:pt x="506159" y="6266"/>
                    </a:cubicBezTo>
                    <a:cubicBezTo>
                      <a:pt x="411004" y="24934"/>
                      <a:pt x="439769" y="88752"/>
                      <a:pt x="437960" y="136758"/>
                    </a:cubicBezTo>
                    <a:cubicBezTo>
                      <a:pt x="434626" y="225341"/>
                      <a:pt x="437579" y="314209"/>
                      <a:pt x="437960" y="402982"/>
                    </a:cubicBezTo>
                    <a:cubicBezTo>
                      <a:pt x="438150" y="440606"/>
                      <a:pt x="422529" y="450511"/>
                      <a:pt x="390525" y="430223"/>
                    </a:cubicBezTo>
                    <a:cubicBezTo>
                      <a:pt x="376333" y="421270"/>
                      <a:pt x="364808" y="407173"/>
                      <a:pt x="354044" y="393838"/>
                    </a:cubicBezTo>
                    <a:cubicBezTo>
                      <a:pt x="277654" y="299635"/>
                      <a:pt x="201835" y="205052"/>
                      <a:pt x="125825" y="110564"/>
                    </a:cubicBezTo>
                    <a:cubicBezTo>
                      <a:pt x="116396" y="99134"/>
                      <a:pt x="106775" y="87799"/>
                      <a:pt x="92583" y="707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6A1AD10B-F2C8-47F0-9719-4A9C03C61D99}"/>
                  </a:ext>
                </a:extLst>
              </p:cNvPr>
              <p:cNvSpPr/>
              <p:nvPr/>
            </p:nvSpPr>
            <p:spPr>
              <a:xfrm>
                <a:off x="9863952" y="5253183"/>
                <a:ext cx="265775" cy="272880"/>
              </a:xfrm>
              <a:custGeom>
                <a:avLst/>
                <a:gdLst>
                  <a:gd name="connsiteX0" fmla="*/ 289523 w 439827"/>
                  <a:gd name="connsiteY0" fmla="*/ 277216 h 451584"/>
                  <a:gd name="connsiteX1" fmla="*/ 439827 w 439827"/>
                  <a:gd name="connsiteY1" fmla="*/ 277216 h 451584"/>
                  <a:gd name="connsiteX2" fmla="*/ 412777 w 439827"/>
                  <a:gd name="connsiteY2" fmla="*/ 388658 h 451584"/>
                  <a:gd name="connsiteX3" fmla="*/ 382582 w 439827"/>
                  <a:gd name="connsiteY3" fmla="*/ 431330 h 451584"/>
                  <a:gd name="connsiteX4" fmla="*/ 131598 w 439827"/>
                  <a:gd name="connsiteY4" fmla="*/ 430378 h 451584"/>
                  <a:gd name="connsiteX5" fmla="*/ 1106 w 439827"/>
                  <a:gd name="connsiteY5" fmla="*/ 207016 h 451584"/>
                  <a:gd name="connsiteX6" fmla="*/ 167412 w 439827"/>
                  <a:gd name="connsiteY6" fmla="*/ 11373 h 451584"/>
                  <a:gd name="connsiteX7" fmla="*/ 350864 w 439827"/>
                  <a:gd name="connsiteY7" fmla="*/ 8801 h 451584"/>
                  <a:gd name="connsiteX8" fmla="*/ 397346 w 439827"/>
                  <a:gd name="connsiteY8" fmla="*/ 118624 h 451584"/>
                  <a:gd name="connsiteX9" fmla="*/ 215323 w 439827"/>
                  <a:gd name="connsiteY9" fmla="*/ 30232 h 451584"/>
                  <a:gd name="connsiteX10" fmla="*/ 69495 w 439827"/>
                  <a:gd name="connsiteY10" fmla="*/ 171202 h 451584"/>
                  <a:gd name="connsiteX11" fmla="*/ 322003 w 439827"/>
                  <a:gd name="connsiteY11" fmla="*/ 417424 h 451584"/>
                  <a:gd name="connsiteX12" fmla="*/ 358770 w 439827"/>
                  <a:gd name="connsiteY12" fmla="*/ 339985 h 451584"/>
                  <a:gd name="connsiteX13" fmla="*/ 314002 w 439827"/>
                  <a:gd name="connsiteY13" fmla="*/ 290455 h 451584"/>
                  <a:gd name="connsiteX14" fmla="*/ 289523 w 439827"/>
                  <a:gd name="connsiteY14" fmla="*/ 277216 h 451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9827" h="451584">
                    <a:moveTo>
                      <a:pt x="289523" y="277216"/>
                    </a:moveTo>
                    <a:cubicBezTo>
                      <a:pt x="338386" y="277216"/>
                      <a:pt x="386392" y="277216"/>
                      <a:pt x="439827" y="277216"/>
                    </a:cubicBezTo>
                    <a:cubicBezTo>
                      <a:pt x="403442" y="309791"/>
                      <a:pt x="409824" y="350177"/>
                      <a:pt x="412777" y="388658"/>
                    </a:cubicBezTo>
                    <a:cubicBezTo>
                      <a:pt x="414681" y="413804"/>
                      <a:pt x="408300" y="424472"/>
                      <a:pt x="382582" y="431330"/>
                    </a:cubicBezTo>
                    <a:cubicBezTo>
                      <a:pt x="298381" y="453619"/>
                      <a:pt x="215228" y="463048"/>
                      <a:pt x="131598" y="430378"/>
                    </a:cubicBezTo>
                    <a:cubicBezTo>
                      <a:pt x="42063" y="395421"/>
                      <a:pt x="-8229" y="309410"/>
                      <a:pt x="1106" y="207016"/>
                    </a:cubicBezTo>
                    <a:cubicBezTo>
                      <a:pt x="9774" y="111766"/>
                      <a:pt x="78925" y="30899"/>
                      <a:pt x="167412" y="11373"/>
                    </a:cubicBezTo>
                    <a:cubicBezTo>
                      <a:pt x="228468" y="-2057"/>
                      <a:pt x="289047" y="-4439"/>
                      <a:pt x="350864" y="8801"/>
                    </a:cubicBezTo>
                    <a:cubicBezTo>
                      <a:pt x="421349" y="23851"/>
                      <a:pt x="433351" y="49473"/>
                      <a:pt x="397346" y="118624"/>
                    </a:cubicBezTo>
                    <a:cubicBezTo>
                      <a:pt x="365247" y="37757"/>
                      <a:pt x="329147" y="20231"/>
                      <a:pt x="215323" y="30232"/>
                    </a:cubicBezTo>
                    <a:cubicBezTo>
                      <a:pt x="144457" y="36519"/>
                      <a:pt x="84735" y="94240"/>
                      <a:pt x="69495" y="171202"/>
                    </a:cubicBezTo>
                    <a:cubicBezTo>
                      <a:pt x="37587" y="332175"/>
                      <a:pt x="166936" y="456667"/>
                      <a:pt x="322003" y="417424"/>
                    </a:cubicBezTo>
                    <a:cubicBezTo>
                      <a:pt x="372200" y="404755"/>
                      <a:pt x="355341" y="369513"/>
                      <a:pt x="358770" y="339985"/>
                    </a:cubicBezTo>
                    <a:cubicBezTo>
                      <a:pt x="362580" y="307219"/>
                      <a:pt x="348864" y="289408"/>
                      <a:pt x="314002" y="290455"/>
                    </a:cubicBezTo>
                    <a:cubicBezTo>
                      <a:pt x="305335" y="290741"/>
                      <a:pt x="294285" y="293218"/>
                      <a:pt x="289523" y="27721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A8887FBC-0D7D-49D8-A20D-0583287B51E1}"/>
                  </a:ext>
                </a:extLst>
              </p:cNvPr>
              <p:cNvSpPr/>
              <p:nvPr/>
            </p:nvSpPr>
            <p:spPr>
              <a:xfrm>
                <a:off x="8887362" y="5259244"/>
                <a:ext cx="199630" cy="262475"/>
              </a:xfrm>
              <a:custGeom>
                <a:avLst/>
                <a:gdLst>
                  <a:gd name="connsiteX0" fmla="*/ 264890 w 330365"/>
                  <a:gd name="connsiteY0" fmla="*/ 139835 h 434366"/>
                  <a:gd name="connsiteX1" fmla="*/ 264890 w 330365"/>
                  <a:gd name="connsiteY1" fmla="*/ 279281 h 434366"/>
                  <a:gd name="connsiteX2" fmla="*/ 137541 w 330365"/>
                  <a:gd name="connsiteY2" fmla="*/ 222893 h 434366"/>
                  <a:gd name="connsiteX3" fmla="*/ 109157 w 330365"/>
                  <a:gd name="connsiteY3" fmla="*/ 250421 h 434366"/>
                  <a:gd name="connsiteX4" fmla="*/ 109061 w 330365"/>
                  <a:gd name="connsiteY4" fmla="*/ 255183 h 434366"/>
                  <a:gd name="connsiteX5" fmla="*/ 116681 w 330365"/>
                  <a:gd name="connsiteY5" fmla="*/ 392438 h 434366"/>
                  <a:gd name="connsiteX6" fmla="*/ 273272 w 330365"/>
                  <a:gd name="connsiteY6" fmla="*/ 400535 h 434366"/>
                  <a:gd name="connsiteX7" fmla="*/ 301847 w 330365"/>
                  <a:gd name="connsiteY7" fmla="*/ 373865 h 434366"/>
                  <a:gd name="connsiteX8" fmla="*/ 322707 w 330365"/>
                  <a:gd name="connsiteY8" fmla="*/ 325478 h 434366"/>
                  <a:gd name="connsiteX9" fmla="*/ 321278 w 330365"/>
                  <a:gd name="connsiteY9" fmla="*/ 421013 h 434366"/>
                  <a:gd name="connsiteX10" fmla="*/ 265843 w 330365"/>
                  <a:gd name="connsiteY10" fmla="*/ 431491 h 434366"/>
                  <a:gd name="connsiteX11" fmla="*/ 14764 w 330365"/>
                  <a:gd name="connsiteY11" fmla="*/ 431967 h 434366"/>
                  <a:gd name="connsiteX12" fmla="*/ 47911 w 330365"/>
                  <a:gd name="connsiteY12" fmla="*/ 358053 h 434366"/>
                  <a:gd name="connsiteX13" fmla="*/ 49625 w 330365"/>
                  <a:gd name="connsiteY13" fmla="*/ 82209 h 434366"/>
                  <a:gd name="connsiteX14" fmla="*/ 0 w 330365"/>
                  <a:gd name="connsiteY14" fmla="*/ 14963 h 434366"/>
                  <a:gd name="connsiteX15" fmla="*/ 3334 w 330365"/>
                  <a:gd name="connsiteY15" fmla="*/ 3533 h 434366"/>
                  <a:gd name="connsiteX16" fmla="*/ 293084 w 330365"/>
                  <a:gd name="connsiteY16" fmla="*/ 8 h 434366"/>
                  <a:gd name="connsiteX17" fmla="*/ 312611 w 330365"/>
                  <a:gd name="connsiteY17" fmla="*/ 18296 h 434366"/>
                  <a:gd name="connsiteX18" fmla="*/ 295942 w 330365"/>
                  <a:gd name="connsiteY18" fmla="*/ 95544 h 434366"/>
                  <a:gd name="connsiteX19" fmla="*/ 235934 w 330365"/>
                  <a:gd name="connsiteY19" fmla="*/ 26107 h 434366"/>
                  <a:gd name="connsiteX20" fmla="*/ 136493 w 330365"/>
                  <a:gd name="connsiteY20" fmla="*/ 23821 h 434366"/>
                  <a:gd name="connsiteX21" fmla="*/ 113443 w 330365"/>
                  <a:gd name="connsiteY21" fmla="*/ 52586 h 434366"/>
                  <a:gd name="connsiteX22" fmla="*/ 112681 w 330365"/>
                  <a:gd name="connsiteY22" fmla="*/ 104879 h 434366"/>
                  <a:gd name="connsiteX23" fmla="*/ 223933 w 330365"/>
                  <a:gd name="connsiteY23" fmla="*/ 192032 h 434366"/>
                  <a:gd name="connsiteX24" fmla="*/ 264890 w 330365"/>
                  <a:gd name="connsiteY24" fmla="*/ 139835 h 434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30365" h="434366">
                    <a:moveTo>
                      <a:pt x="264890" y="139835"/>
                    </a:moveTo>
                    <a:cubicBezTo>
                      <a:pt x="264890" y="191080"/>
                      <a:pt x="264890" y="235181"/>
                      <a:pt x="264890" y="279281"/>
                    </a:cubicBezTo>
                    <a:cubicBezTo>
                      <a:pt x="246317" y="205653"/>
                      <a:pt x="188214" y="223370"/>
                      <a:pt x="137541" y="222893"/>
                    </a:cubicBezTo>
                    <a:cubicBezTo>
                      <a:pt x="117729" y="222703"/>
                      <a:pt x="107347" y="229656"/>
                      <a:pt x="109157" y="250421"/>
                    </a:cubicBezTo>
                    <a:cubicBezTo>
                      <a:pt x="109252" y="251945"/>
                      <a:pt x="109061" y="253564"/>
                      <a:pt x="109061" y="255183"/>
                    </a:cubicBezTo>
                    <a:cubicBezTo>
                      <a:pt x="107347" y="302618"/>
                      <a:pt x="88868" y="369674"/>
                      <a:pt x="116681" y="392438"/>
                    </a:cubicBezTo>
                    <a:cubicBezTo>
                      <a:pt x="154115" y="423014"/>
                      <a:pt x="219742" y="399677"/>
                      <a:pt x="273272" y="400535"/>
                    </a:cubicBezTo>
                    <a:cubicBezTo>
                      <a:pt x="291656" y="400820"/>
                      <a:pt x="297085" y="387390"/>
                      <a:pt x="301847" y="373865"/>
                    </a:cubicBezTo>
                    <a:cubicBezTo>
                      <a:pt x="307467" y="357863"/>
                      <a:pt x="312039" y="341480"/>
                      <a:pt x="322707" y="325478"/>
                    </a:cubicBezTo>
                    <a:cubicBezTo>
                      <a:pt x="335852" y="357386"/>
                      <a:pt x="329851" y="391391"/>
                      <a:pt x="321278" y="421013"/>
                    </a:cubicBezTo>
                    <a:cubicBezTo>
                      <a:pt x="314992" y="442921"/>
                      <a:pt x="284988" y="431205"/>
                      <a:pt x="265843" y="431491"/>
                    </a:cubicBezTo>
                    <a:cubicBezTo>
                      <a:pt x="186976" y="432539"/>
                      <a:pt x="108109" y="431967"/>
                      <a:pt x="14764" y="431967"/>
                    </a:cubicBezTo>
                    <a:cubicBezTo>
                      <a:pt x="52197" y="408726"/>
                      <a:pt x="47720" y="382342"/>
                      <a:pt x="47911" y="358053"/>
                    </a:cubicBezTo>
                    <a:cubicBezTo>
                      <a:pt x="48863" y="266137"/>
                      <a:pt x="48101" y="174125"/>
                      <a:pt x="49625" y="82209"/>
                    </a:cubicBezTo>
                    <a:cubicBezTo>
                      <a:pt x="50197" y="45728"/>
                      <a:pt x="51245" y="11915"/>
                      <a:pt x="0" y="14963"/>
                    </a:cubicBezTo>
                    <a:cubicBezTo>
                      <a:pt x="1810" y="8581"/>
                      <a:pt x="2477" y="3533"/>
                      <a:pt x="3334" y="3533"/>
                    </a:cubicBezTo>
                    <a:cubicBezTo>
                      <a:pt x="99917" y="2199"/>
                      <a:pt x="196501" y="1247"/>
                      <a:pt x="293084" y="8"/>
                    </a:cubicBezTo>
                    <a:cubicBezTo>
                      <a:pt x="306229" y="-182"/>
                      <a:pt x="314992" y="2771"/>
                      <a:pt x="312611" y="18296"/>
                    </a:cubicBezTo>
                    <a:cubicBezTo>
                      <a:pt x="308705" y="43728"/>
                      <a:pt x="304705" y="69160"/>
                      <a:pt x="295942" y="95544"/>
                    </a:cubicBezTo>
                    <a:cubicBezTo>
                      <a:pt x="280225" y="66874"/>
                      <a:pt x="287179" y="24773"/>
                      <a:pt x="235934" y="26107"/>
                    </a:cubicBezTo>
                    <a:cubicBezTo>
                      <a:pt x="203073" y="26964"/>
                      <a:pt x="169831" y="20582"/>
                      <a:pt x="136493" y="23821"/>
                    </a:cubicBezTo>
                    <a:cubicBezTo>
                      <a:pt x="118396" y="25631"/>
                      <a:pt x="112871" y="35727"/>
                      <a:pt x="113443" y="52586"/>
                    </a:cubicBezTo>
                    <a:cubicBezTo>
                      <a:pt x="114014" y="70017"/>
                      <a:pt x="113062" y="87448"/>
                      <a:pt x="112681" y="104879"/>
                    </a:cubicBezTo>
                    <a:cubicBezTo>
                      <a:pt x="110776" y="196414"/>
                      <a:pt x="131636" y="212702"/>
                      <a:pt x="223933" y="192032"/>
                    </a:cubicBezTo>
                    <a:cubicBezTo>
                      <a:pt x="237649" y="189175"/>
                      <a:pt x="237649" y="189175"/>
                      <a:pt x="264890" y="13983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F317DE09-1FEF-4B90-A5A3-3353FB8381E9}"/>
                  </a:ext>
                </a:extLst>
              </p:cNvPr>
              <p:cNvSpPr/>
              <p:nvPr/>
            </p:nvSpPr>
            <p:spPr>
              <a:xfrm>
                <a:off x="10282327" y="5252614"/>
                <a:ext cx="243334" cy="273774"/>
              </a:xfrm>
              <a:custGeom>
                <a:avLst/>
                <a:gdLst>
                  <a:gd name="connsiteX0" fmla="*/ 378305 w 402689"/>
                  <a:gd name="connsiteY0" fmla="*/ 120422 h 453065"/>
                  <a:gd name="connsiteX1" fmla="*/ 233144 w 402689"/>
                  <a:gd name="connsiteY1" fmla="*/ 30030 h 453065"/>
                  <a:gd name="connsiteX2" fmla="*/ 79887 w 402689"/>
                  <a:gd name="connsiteY2" fmla="*/ 140615 h 453065"/>
                  <a:gd name="connsiteX3" fmla="*/ 134370 w 402689"/>
                  <a:gd name="connsiteY3" fmla="*/ 371120 h 453065"/>
                  <a:gd name="connsiteX4" fmla="*/ 383258 w 402689"/>
                  <a:gd name="connsiteY4" fmla="*/ 394171 h 453065"/>
                  <a:gd name="connsiteX5" fmla="*/ 402689 w 402689"/>
                  <a:gd name="connsiteY5" fmla="*/ 386456 h 453065"/>
                  <a:gd name="connsiteX6" fmla="*/ 347254 w 402689"/>
                  <a:gd name="connsiteY6" fmla="*/ 436652 h 453065"/>
                  <a:gd name="connsiteX7" fmla="*/ 81411 w 402689"/>
                  <a:gd name="connsiteY7" fmla="*/ 399600 h 453065"/>
                  <a:gd name="connsiteX8" fmla="*/ 9116 w 402689"/>
                  <a:gd name="connsiteY8" fmla="*/ 165190 h 453065"/>
                  <a:gd name="connsiteX9" fmla="*/ 213332 w 402689"/>
                  <a:gd name="connsiteY9" fmla="*/ 2408 h 453065"/>
                  <a:gd name="connsiteX10" fmla="*/ 368304 w 402689"/>
                  <a:gd name="connsiteY10" fmla="*/ 16790 h 453065"/>
                  <a:gd name="connsiteX11" fmla="*/ 395736 w 402689"/>
                  <a:gd name="connsiteY11" fmla="*/ 63177 h 453065"/>
                  <a:gd name="connsiteX12" fmla="*/ 378305 w 402689"/>
                  <a:gd name="connsiteY12" fmla="*/ 120422 h 453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02689" h="453065">
                    <a:moveTo>
                      <a:pt x="378305" y="120422"/>
                    </a:moveTo>
                    <a:cubicBezTo>
                      <a:pt x="350302" y="41936"/>
                      <a:pt x="325346" y="27077"/>
                      <a:pt x="233144" y="30030"/>
                    </a:cubicBezTo>
                    <a:cubicBezTo>
                      <a:pt x="158563" y="32411"/>
                      <a:pt x="98270" y="75274"/>
                      <a:pt x="79887" y="140615"/>
                    </a:cubicBezTo>
                    <a:cubicBezTo>
                      <a:pt x="55503" y="227293"/>
                      <a:pt x="62170" y="310256"/>
                      <a:pt x="134370" y="371120"/>
                    </a:cubicBezTo>
                    <a:cubicBezTo>
                      <a:pt x="209331" y="434366"/>
                      <a:pt x="295819" y="433414"/>
                      <a:pt x="383258" y="394171"/>
                    </a:cubicBezTo>
                    <a:cubicBezTo>
                      <a:pt x="388402" y="391885"/>
                      <a:pt x="393736" y="389980"/>
                      <a:pt x="402689" y="386456"/>
                    </a:cubicBezTo>
                    <a:cubicBezTo>
                      <a:pt x="400784" y="426365"/>
                      <a:pt x="371161" y="429794"/>
                      <a:pt x="347254" y="436652"/>
                    </a:cubicBezTo>
                    <a:cubicBezTo>
                      <a:pt x="253432" y="463322"/>
                      <a:pt x="162183" y="461798"/>
                      <a:pt x="81411" y="399600"/>
                    </a:cubicBezTo>
                    <a:cubicBezTo>
                      <a:pt x="3115" y="339307"/>
                      <a:pt x="-13077" y="254153"/>
                      <a:pt x="9116" y="165190"/>
                    </a:cubicBezTo>
                    <a:cubicBezTo>
                      <a:pt x="34548" y="62987"/>
                      <a:pt x="112462" y="15933"/>
                      <a:pt x="213332" y="2408"/>
                    </a:cubicBezTo>
                    <a:cubicBezTo>
                      <a:pt x="266196" y="-4641"/>
                      <a:pt x="317345" y="4884"/>
                      <a:pt x="368304" y="16790"/>
                    </a:cubicBezTo>
                    <a:cubicBezTo>
                      <a:pt x="393831" y="22696"/>
                      <a:pt x="406689" y="34602"/>
                      <a:pt x="395736" y="63177"/>
                    </a:cubicBezTo>
                    <a:cubicBezTo>
                      <a:pt x="389163" y="80322"/>
                      <a:pt x="394974" y="101182"/>
                      <a:pt x="378305" y="12042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015A6C54-04F9-4A95-808D-801B3EB46CE3}"/>
                  </a:ext>
                </a:extLst>
              </p:cNvPr>
              <p:cNvSpPr/>
              <p:nvPr/>
            </p:nvSpPr>
            <p:spPr>
              <a:xfrm>
                <a:off x="10940991" y="5258639"/>
                <a:ext cx="182467" cy="259501"/>
              </a:xfrm>
              <a:custGeom>
                <a:avLst/>
                <a:gdLst>
                  <a:gd name="connsiteX0" fmla="*/ 284036 w 301962"/>
                  <a:gd name="connsiteY0" fmla="*/ 92069 h 429444"/>
                  <a:gd name="connsiteX1" fmla="*/ 253937 w 301962"/>
                  <a:gd name="connsiteY1" fmla="*/ 33395 h 429444"/>
                  <a:gd name="connsiteX2" fmla="*/ 136303 w 301962"/>
                  <a:gd name="connsiteY2" fmla="*/ 27394 h 429444"/>
                  <a:gd name="connsiteX3" fmla="*/ 120491 w 301962"/>
                  <a:gd name="connsiteY3" fmla="*/ 42825 h 429444"/>
                  <a:gd name="connsiteX4" fmla="*/ 117063 w 301962"/>
                  <a:gd name="connsiteY4" fmla="*/ 185129 h 429444"/>
                  <a:gd name="connsiteX5" fmla="*/ 138494 w 301962"/>
                  <a:gd name="connsiteY5" fmla="*/ 198940 h 429444"/>
                  <a:gd name="connsiteX6" fmla="*/ 166974 w 301962"/>
                  <a:gd name="connsiteY6" fmla="*/ 199130 h 429444"/>
                  <a:gd name="connsiteX7" fmla="*/ 262319 w 301962"/>
                  <a:gd name="connsiteY7" fmla="*/ 148362 h 429444"/>
                  <a:gd name="connsiteX8" fmla="*/ 262319 w 301962"/>
                  <a:gd name="connsiteY8" fmla="*/ 287237 h 429444"/>
                  <a:gd name="connsiteX9" fmla="*/ 251365 w 301962"/>
                  <a:gd name="connsiteY9" fmla="*/ 282855 h 429444"/>
                  <a:gd name="connsiteX10" fmla="*/ 231267 w 301962"/>
                  <a:gd name="connsiteY10" fmla="*/ 230753 h 429444"/>
                  <a:gd name="connsiteX11" fmla="*/ 127349 w 301962"/>
                  <a:gd name="connsiteY11" fmla="*/ 227324 h 429444"/>
                  <a:gd name="connsiteX12" fmla="*/ 115538 w 301962"/>
                  <a:gd name="connsiteY12" fmla="*/ 254756 h 429444"/>
                  <a:gd name="connsiteX13" fmla="*/ 115729 w 301962"/>
                  <a:gd name="connsiteY13" fmla="*/ 316574 h 429444"/>
                  <a:gd name="connsiteX14" fmla="*/ 181928 w 301962"/>
                  <a:gd name="connsiteY14" fmla="*/ 429445 h 429444"/>
                  <a:gd name="connsiteX15" fmla="*/ 1334 w 301962"/>
                  <a:gd name="connsiteY15" fmla="*/ 429445 h 429444"/>
                  <a:gd name="connsiteX16" fmla="*/ 21146 w 301962"/>
                  <a:gd name="connsiteY16" fmla="*/ 413824 h 429444"/>
                  <a:gd name="connsiteX17" fmla="*/ 56960 w 301962"/>
                  <a:gd name="connsiteY17" fmla="*/ 370580 h 429444"/>
                  <a:gd name="connsiteX18" fmla="*/ 56579 w 301962"/>
                  <a:gd name="connsiteY18" fmla="*/ 94736 h 429444"/>
                  <a:gd name="connsiteX19" fmla="*/ 0 w 301962"/>
                  <a:gd name="connsiteY19" fmla="*/ 13583 h 429444"/>
                  <a:gd name="connsiteX20" fmla="*/ 29718 w 301962"/>
                  <a:gd name="connsiteY20" fmla="*/ 1677 h 429444"/>
                  <a:gd name="connsiteX21" fmla="*/ 262795 w 301962"/>
                  <a:gd name="connsiteY21" fmla="*/ 534 h 429444"/>
                  <a:gd name="connsiteX22" fmla="*/ 297847 w 301962"/>
                  <a:gd name="connsiteY22" fmla="*/ 41587 h 429444"/>
                  <a:gd name="connsiteX23" fmla="*/ 284036 w 301962"/>
                  <a:gd name="connsiteY23" fmla="*/ 92069 h 42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01962" h="429444">
                    <a:moveTo>
                      <a:pt x="284036" y="92069"/>
                    </a:moveTo>
                    <a:cubicBezTo>
                      <a:pt x="264605" y="74162"/>
                      <a:pt x="281845" y="40825"/>
                      <a:pt x="253937" y="33395"/>
                    </a:cubicBezTo>
                    <a:cubicBezTo>
                      <a:pt x="215551" y="23204"/>
                      <a:pt x="176117" y="18441"/>
                      <a:pt x="136303" y="27394"/>
                    </a:cubicBezTo>
                    <a:cubicBezTo>
                      <a:pt x="127921" y="29300"/>
                      <a:pt x="121920" y="33967"/>
                      <a:pt x="120491" y="42825"/>
                    </a:cubicBezTo>
                    <a:cubicBezTo>
                      <a:pt x="113252" y="90069"/>
                      <a:pt x="114776" y="137599"/>
                      <a:pt x="117063" y="185129"/>
                    </a:cubicBezTo>
                    <a:cubicBezTo>
                      <a:pt x="117634" y="196940"/>
                      <a:pt x="128683" y="198654"/>
                      <a:pt x="138494" y="198940"/>
                    </a:cubicBezTo>
                    <a:cubicBezTo>
                      <a:pt x="148019" y="199226"/>
                      <a:pt x="157734" y="200464"/>
                      <a:pt x="166974" y="199130"/>
                    </a:cubicBezTo>
                    <a:cubicBezTo>
                      <a:pt x="203740" y="193987"/>
                      <a:pt x="256032" y="215990"/>
                      <a:pt x="262319" y="148362"/>
                    </a:cubicBezTo>
                    <a:cubicBezTo>
                      <a:pt x="262319" y="194177"/>
                      <a:pt x="262319" y="240088"/>
                      <a:pt x="262319" y="287237"/>
                    </a:cubicBezTo>
                    <a:cubicBezTo>
                      <a:pt x="256508" y="284951"/>
                      <a:pt x="252984" y="284760"/>
                      <a:pt x="251365" y="282855"/>
                    </a:cubicBezTo>
                    <a:cubicBezTo>
                      <a:pt x="238411" y="267710"/>
                      <a:pt x="260128" y="237421"/>
                      <a:pt x="231267" y="230753"/>
                    </a:cubicBezTo>
                    <a:cubicBezTo>
                      <a:pt x="197263" y="222943"/>
                      <a:pt x="162020" y="221419"/>
                      <a:pt x="127349" y="227324"/>
                    </a:cubicBezTo>
                    <a:cubicBezTo>
                      <a:pt x="112776" y="229801"/>
                      <a:pt x="115634" y="244088"/>
                      <a:pt x="115538" y="254756"/>
                    </a:cubicBezTo>
                    <a:cubicBezTo>
                      <a:pt x="115348" y="275330"/>
                      <a:pt x="115538" y="296000"/>
                      <a:pt x="115729" y="316574"/>
                    </a:cubicBezTo>
                    <a:cubicBezTo>
                      <a:pt x="116491" y="393917"/>
                      <a:pt x="116491" y="393917"/>
                      <a:pt x="181928" y="429445"/>
                    </a:cubicBezTo>
                    <a:cubicBezTo>
                      <a:pt x="117348" y="429445"/>
                      <a:pt x="59436" y="429445"/>
                      <a:pt x="1334" y="429445"/>
                    </a:cubicBezTo>
                    <a:cubicBezTo>
                      <a:pt x="762" y="412109"/>
                      <a:pt x="12478" y="413919"/>
                      <a:pt x="21146" y="413824"/>
                    </a:cubicBezTo>
                    <a:cubicBezTo>
                      <a:pt x="51054" y="413824"/>
                      <a:pt x="57245" y="396774"/>
                      <a:pt x="56960" y="370580"/>
                    </a:cubicBezTo>
                    <a:cubicBezTo>
                      <a:pt x="56007" y="278664"/>
                      <a:pt x="56865" y="186653"/>
                      <a:pt x="56579" y="94736"/>
                    </a:cubicBezTo>
                    <a:cubicBezTo>
                      <a:pt x="56293" y="28633"/>
                      <a:pt x="55912" y="28633"/>
                      <a:pt x="0" y="13583"/>
                    </a:cubicBezTo>
                    <a:cubicBezTo>
                      <a:pt x="3334" y="-6705"/>
                      <a:pt x="19526" y="1772"/>
                      <a:pt x="29718" y="1677"/>
                    </a:cubicBezTo>
                    <a:cubicBezTo>
                      <a:pt x="107442" y="915"/>
                      <a:pt x="185261" y="3296"/>
                      <a:pt x="262795" y="534"/>
                    </a:cubicBezTo>
                    <a:cubicBezTo>
                      <a:pt x="297275" y="-704"/>
                      <a:pt x="309086" y="8249"/>
                      <a:pt x="297847" y="41587"/>
                    </a:cubicBezTo>
                    <a:cubicBezTo>
                      <a:pt x="292798" y="57017"/>
                      <a:pt x="302419" y="76258"/>
                      <a:pt x="284036" y="9206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6F69B2BC-CEA4-46DC-92DB-9F72C254F488}"/>
                  </a:ext>
                </a:extLst>
              </p:cNvPr>
              <p:cNvSpPr/>
              <p:nvPr/>
            </p:nvSpPr>
            <p:spPr>
              <a:xfrm>
                <a:off x="8332299" y="5259422"/>
                <a:ext cx="215538" cy="258775"/>
              </a:xfrm>
              <a:custGeom>
                <a:avLst/>
                <a:gdLst>
                  <a:gd name="connsiteX0" fmla="*/ 9690 w 356690"/>
                  <a:gd name="connsiteY0" fmla="*/ 106108 h 428243"/>
                  <a:gd name="connsiteX1" fmla="*/ 260 w 356690"/>
                  <a:gd name="connsiteY1" fmla="*/ 17526 h 428243"/>
                  <a:gd name="connsiteX2" fmla="*/ 20263 w 356690"/>
                  <a:gd name="connsiteY2" fmla="*/ 0 h 428243"/>
                  <a:gd name="connsiteX3" fmla="*/ 333921 w 356690"/>
                  <a:gd name="connsiteY3" fmla="*/ 95 h 428243"/>
                  <a:gd name="connsiteX4" fmla="*/ 356686 w 356690"/>
                  <a:gd name="connsiteY4" fmla="*/ 15526 h 428243"/>
                  <a:gd name="connsiteX5" fmla="*/ 356590 w 356690"/>
                  <a:gd name="connsiteY5" fmla="*/ 96679 h 428243"/>
                  <a:gd name="connsiteX6" fmla="*/ 336778 w 356690"/>
                  <a:gd name="connsiteY6" fmla="*/ 78867 h 428243"/>
                  <a:gd name="connsiteX7" fmla="*/ 282010 w 356690"/>
                  <a:gd name="connsiteY7" fmla="*/ 28004 h 428243"/>
                  <a:gd name="connsiteX8" fmla="*/ 206572 w 356690"/>
                  <a:gd name="connsiteY8" fmla="*/ 101441 h 428243"/>
                  <a:gd name="connsiteX9" fmla="*/ 206572 w 356690"/>
                  <a:gd name="connsiteY9" fmla="*/ 319945 h 428243"/>
                  <a:gd name="connsiteX10" fmla="*/ 265722 w 356690"/>
                  <a:gd name="connsiteY10" fmla="*/ 428244 h 428243"/>
                  <a:gd name="connsiteX11" fmla="*/ 92462 w 356690"/>
                  <a:gd name="connsiteY11" fmla="*/ 428244 h 428243"/>
                  <a:gd name="connsiteX12" fmla="*/ 148279 w 356690"/>
                  <a:gd name="connsiteY12" fmla="*/ 316421 h 428243"/>
                  <a:gd name="connsiteX13" fmla="*/ 148564 w 356690"/>
                  <a:gd name="connsiteY13" fmla="*/ 64675 h 428243"/>
                  <a:gd name="connsiteX14" fmla="*/ 110369 w 356690"/>
                  <a:gd name="connsiteY14" fmla="*/ 27622 h 428243"/>
                  <a:gd name="connsiteX15" fmla="*/ 9690 w 356690"/>
                  <a:gd name="connsiteY15" fmla="*/ 106108 h 428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56690" h="428243">
                    <a:moveTo>
                      <a:pt x="9690" y="106108"/>
                    </a:moveTo>
                    <a:cubicBezTo>
                      <a:pt x="-2693" y="70009"/>
                      <a:pt x="3308" y="43243"/>
                      <a:pt x="260" y="17526"/>
                    </a:cubicBezTo>
                    <a:cubicBezTo>
                      <a:pt x="-1740" y="857"/>
                      <a:pt x="8071" y="0"/>
                      <a:pt x="20263" y="0"/>
                    </a:cubicBezTo>
                    <a:cubicBezTo>
                      <a:pt x="124847" y="95"/>
                      <a:pt x="229336" y="0"/>
                      <a:pt x="333921" y="95"/>
                    </a:cubicBezTo>
                    <a:cubicBezTo>
                      <a:pt x="344779" y="95"/>
                      <a:pt x="356971" y="-1905"/>
                      <a:pt x="356686" y="15526"/>
                    </a:cubicBezTo>
                    <a:cubicBezTo>
                      <a:pt x="356305" y="42481"/>
                      <a:pt x="356590" y="69437"/>
                      <a:pt x="356590" y="96679"/>
                    </a:cubicBezTo>
                    <a:cubicBezTo>
                      <a:pt x="335826" y="95155"/>
                      <a:pt x="336112" y="86011"/>
                      <a:pt x="336778" y="78867"/>
                    </a:cubicBezTo>
                    <a:cubicBezTo>
                      <a:pt x="340207" y="38100"/>
                      <a:pt x="318395" y="28194"/>
                      <a:pt x="282010" y="28004"/>
                    </a:cubicBezTo>
                    <a:cubicBezTo>
                      <a:pt x="208191" y="27527"/>
                      <a:pt x="207524" y="26194"/>
                      <a:pt x="206572" y="101441"/>
                    </a:cubicBezTo>
                    <a:cubicBezTo>
                      <a:pt x="205619" y="174308"/>
                      <a:pt x="205905" y="247079"/>
                      <a:pt x="206572" y="319945"/>
                    </a:cubicBezTo>
                    <a:cubicBezTo>
                      <a:pt x="207048" y="365188"/>
                      <a:pt x="193427" y="419481"/>
                      <a:pt x="265722" y="428244"/>
                    </a:cubicBezTo>
                    <a:cubicBezTo>
                      <a:pt x="208000" y="428244"/>
                      <a:pt x="150184" y="428244"/>
                      <a:pt x="92462" y="428244"/>
                    </a:cubicBezTo>
                    <a:cubicBezTo>
                      <a:pt x="165614" y="417100"/>
                      <a:pt x="147993" y="361664"/>
                      <a:pt x="148279" y="316421"/>
                    </a:cubicBezTo>
                    <a:cubicBezTo>
                      <a:pt x="148755" y="232505"/>
                      <a:pt x="147040" y="148590"/>
                      <a:pt x="148564" y="64675"/>
                    </a:cubicBezTo>
                    <a:cubicBezTo>
                      <a:pt x="149136" y="35052"/>
                      <a:pt x="138754" y="27718"/>
                      <a:pt x="110369" y="27622"/>
                    </a:cubicBezTo>
                    <a:cubicBezTo>
                      <a:pt x="40646" y="27337"/>
                      <a:pt x="40646" y="25813"/>
                      <a:pt x="9690" y="10610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0FB8D242-880B-41C0-B50C-CC692273B3BF}"/>
                  </a:ext>
                </a:extLst>
              </p:cNvPr>
              <p:cNvSpPr/>
              <p:nvPr/>
            </p:nvSpPr>
            <p:spPr>
              <a:xfrm>
                <a:off x="10152290" y="5259567"/>
                <a:ext cx="111775" cy="260766"/>
              </a:xfrm>
              <a:custGeom>
                <a:avLst/>
                <a:gdLst>
                  <a:gd name="connsiteX0" fmla="*/ 184975 w 184975"/>
                  <a:gd name="connsiteY0" fmla="*/ 11380 h 431537"/>
                  <a:gd name="connsiteX1" fmla="*/ 119920 w 184975"/>
                  <a:gd name="connsiteY1" fmla="*/ 116822 h 431537"/>
                  <a:gd name="connsiteX2" fmla="*/ 119824 w 184975"/>
                  <a:gd name="connsiteY2" fmla="*/ 340088 h 431537"/>
                  <a:gd name="connsiteX3" fmla="*/ 176403 w 184975"/>
                  <a:gd name="connsiteY3" fmla="*/ 420479 h 431537"/>
                  <a:gd name="connsiteX4" fmla="*/ 0 w 184975"/>
                  <a:gd name="connsiteY4" fmla="*/ 423527 h 431537"/>
                  <a:gd name="connsiteX5" fmla="*/ 56007 w 184975"/>
                  <a:gd name="connsiteY5" fmla="*/ 389237 h 431537"/>
                  <a:gd name="connsiteX6" fmla="*/ 58388 w 184975"/>
                  <a:gd name="connsiteY6" fmla="*/ 322847 h 431537"/>
                  <a:gd name="connsiteX7" fmla="*/ 58293 w 184975"/>
                  <a:gd name="connsiteY7" fmla="*/ 94819 h 431537"/>
                  <a:gd name="connsiteX8" fmla="*/ 1238 w 184975"/>
                  <a:gd name="connsiteY8" fmla="*/ 12047 h 431537"/>
                  <a:gd name="connsiteX9" fmla="*/ 184975 w 184975"/>
                  <a:gd name="connsiteY9" fmla="*/ 11380 h 431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4975" h="431537">
                    <a:moveTo>
                      <a:pt x="184975" y="11380"/>
                    </a:moveTo>
                    <a:cubicBezTo>
                      <a:pt x="96869" y="11189"/>
                      <a:pt x="121063" y="72149"/>
                      <a:pt x="119920" y="116822"/>
                    </a:cubicBezTo>
                    <a:cubicBezTo>
                      <a:pt x="118015" y="191212"/>
                      <a:pt x="118681" y="265698"/>
                      <a:pt x="119824" y="340088"/>
                    </a:cubicBezTo>
                    <a:cubicBezTo>
                      <a:pt x="120777" y="401810"/>
                      <a:pt x="121729" y="401810"/>
                      <a:pt x="176403" y="420479"/>
                    </a:cubicBezTo>
                    <a:cubicBezTo>
                      <a:pt x="151162" y="433433"/>
                      <a:pt x="45529" y="435719"/>
                      <a:pt x="0" y="423527"/>
                    </a:cubicBezTo>
                    <a:cubicBezTo>
                      <a:pt x="14478" y="402953"/>
                      <a:pt x="52673" y="421145"/>
                      <a:pt x="56007" y="389237"/>
                    </a:cubicBezTo>
                    <a:cubicBezTo>
                      <a:pt x="58293" y="367234"/>
                      <a:pt x="58293" y="344945"/>
                      <a:pt x="58388" y="322847"/>
                    </a:cubicBezTo>
                    <a:cubicBezTo>
                      <a:pt x="58674" y="246838"/>
                      <a:pt x="58864" y="170828"/>
                      <a:pt x="58293" y="94819"/>
                    </a:cubicBezTo>
                    <a:cubicBezTo>
                      <a:pt x="57817" y="28335"/>
                      <a:pt x="57245" y="28335"/>
                      <a:pt x="1238" y="12047"/>
                    </a:cubicBezTo>
                    <a:cubicBezTo>
                      <a:pt x="25527" y="-2527"/>
                      <a:pt x="134207" y="-5194"/>
                      <a:pt x="184975" y="1138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CE2222FF-2AEA-47AA-A445-FCBBB3A722D1}"/>
                  </a:ext>
                </a:extLst>
              </p:cNvPr>
              <p:cNvSpPr/>
              <p:nvPr/>
            </p:nvSpPr>
            <p:spPr>
              <a:xfrm>
                <a:off x="7798673" y="5261148"/>
                <a:ext cx="104120" cy="255667"/>
              </a:xfrm>
              <a:custGeom>
                <a:avLst/>
                <a:gdLst>
                  <a:gd name="connsiteX0" fmla="*/ 0 w 172307"/>
                  <a:gd name="connsiteY0" fmla="*/ 0 h 423100"/>
                  <a:gd name="connsiteX1" fmla="*/ 172307 w 172307"/>
                  <a:gd name="connsiteY1" fmla="*/ 0 h 423100"/>
                  <a:gd name="connsiteX2" fmla="*/ 170402 w 172307"/>
                  <a:gd name="connsiteY2" fmla="*/ 11144 h 423100"/>
                  <a:gd name="connsiteX3" fmla="*/ 114681 w 172307"/>
                  <a:gd name="connsiteY3" fmla="*/ 85058 h 423100"/>
                  <a:gd name="connsiteX4" fmla="*/ 114872 w 172307"/>
                  <a:gd name="connsiteY4" fmla="*/ 336613 h 423100"/>
                  <a:gd name="connsiteX5" fmla="*/ 171355 w 172307"/>
                  <a:gd name="connsiteY5" fmla="*/ 423100 h 423100"/>
                  <a:gd name="connsiteX6" fmla="*/ 2667 w 172307"/>
                  <a:gd name="connsiteY6" fmla="*/ 423100 h 423100"/>
                  <a:gd name="connsiteX7" fmla="*/ 57912 w 172307"/>
                  <a:gd name="connsiteY7" fmla="*/ 315944 h 423100"/>
                  <a:gd name="connsiteX8" fmla="*/ 58007 w 172307"/>
                  <a:gd name="connsiteY8" fmla="*/ 107061 h 423100"/>
                  <a:gd name="connsiteX9" fmla="*/ 0 w 172307"/>
                  <a:gd name="connsiteY9" fmla="*/ 0 h 423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2307" h="423100">
                    <a:moveTo>
                      <a:pt x="0" y="0"/>
                    </a:moveTo>
                    <a:cubicBezTo>
                      <a:pt x="57245" y="0"/>
                      <a:pt x="114491" y="0"/>
                      <a:pt x="172307" y="0"/>
                    </a:cubicBezTo>
                    <a:cubicBezTo>
                      <a:pt x="171355" y="5715"/>
                      <a:pt x="170974" y="11144"/>
                      <a:pt x="170402" y="11144"/>
                    </a:cubicBezTo>
                    <a:cubicBezTo>
                      <a:pt x="119920" y="12097"/>
                      <a:pt x="112871" y="41148"/>
                      <a:pt x="114681" y="85058"/>
                    </a:cubicBezTo>
                    <a:cubicBezTo>
                      <a:pt x="118205" y="168783"/>
                      <a:pt x="117634" y="252793"/>
                      <a:pt x="114872" y="336613"/>
                    </a:cubicBezTo>
                    <a:cubicBezTo>
                      <a:pt x="113443" y="380428"/>
                      <a:pt x="115538" y="415861"/>
                      <a:pt x="171355" y="423100"/>
                    </a:cubicBezTo>
                    <a:cubicBezTo>
                      <a:pt x="115157" y="423100"/>
                      <a:pt x="58865" y="423100"/>
                      <a:pt x="2667" y="423100"/>
                    </a:cubicBezTo>
                    <a:cubicBezTo>
                      <a:pt x="75914" y="415290"/>
                      <a:pt x="57436" y="360140"/>
                      <a:pt x="57912" y="315944"/>
                    </a:cubicBezTo>
                    <a:cubicBezTo>
                      <a:pt x="58579" y="246317"/>
                      <a:pt x="58103" y="176689"/>
                      <a:pt x="58007" y="107061"/>
                    </a:cubicBezTo>
                    <a:cubicBezTo>
                      <a:pt x="58007" y="31432"/>
                      <a:pt x="57912" y="31432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573079D7-8FDA-4D8D-99BB-3698B3B2A34F}"/>
                  </a:ext>
                </a:extLst>
              </p:cNvPr>
              <p:cNvSpPr/>
              <p:nvPr/>
            </p:nvSpPr>
            <p:spPr>
              <a:xfrm>
                <a:off x="10641523" y="5253147"/>
                <a:ext cx="280882" cy="272014"/>
              </a:xfrm>
              <a:custGeom>
                <a:avLst/>
                <a:gdLst>
                  <a:gd name="connsiteX0" fmla="*/ 236887 w 464827"/>
                  <a:gd name="connsiteY0" fmla="*/ 1 h 450152"/>
                  <a:gd name="connsiteX1" fmla="*/ 0 w 464827"/>
                  <a:gd name="connsiteY1" fmla="*/ 226887 h 450152"/>
                  <a:gd name="connsiteX2" fmla="*/ 220790 w 464827"/>
                  <a:gd name="connsiteY2" fmla="*/ 450152 h 450152"/>
                  <a:gd name="connsiteX3" fmla="*/ 464820 w 464827"/>
                  <a:gd name="connsiteY3" fmla="*/ 213933 h 450152"/>
                  <a:gd name="connsiteX4" fmla="*/ 236887 w 464827"/>
                  <a:gd name="connsiteY4" fmla="*/ 1 h 450152"/>
                  <a:gd name="connsiteX5" fmla="*/ 400526 w 464827"/>
                  <a:gd name="connsiteY5" fmla="*/ 219648 h 450152"/>
                  <a:gd name="connsiteX6" fmla="*/ 307277 w 464827"/>
                  <a:gd name="connsiteY6" fmla="*/ 410433 h 450152"/>
                  <a:gd name="connsiteX7" fmla="*/ 77724 w 464827"/>
                  <a:gd name="connsiteY7" fmla="*/ 295562 h 450152"/>
                  <a:gd name="connsiteX8" fmla="*/ 72199 w 464827"/>
                  <a:gd name="connsiteY8" fmla="*/ 145734 h 450152"/>
                  <a:gd name="connsiteX9" fmla="*/ 201549 w 464827"/>
                  <a:gd name="connsiteY9" fmla="*/ 28671 h 450152"/>
                  <a:gd name="connsiteX10" fmla="*/ 379000 w 464827"/>
                  <a:gd name="connsiteY10" fmla="*/ 122874 h 450152"/>
                  <a:gd name="connsiteX11" fmla="*/ 400526 w 464827"/>
                  <a:gd name="connsiteY11" fmla="*/ 219648 h 4501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4827" h="450152">
                    <a:moveTo>
                      <a:pt x="236887" y="1"/>
                    </a:moveTo>
                    <a:cubicBezTo>
                      <a:pt x="98108" y="-380"/>
                      <a:pt x="-190" y="93727"/>
                      <a:pt x="0" y="226887"/>
                    </a:cubicBezTo>
                    <a:cubicBezTo>
                      <a:pt x="190" y="361665"/>
                      <a:pt x="87821" y="450248"/>
                      <a:pt x="220790" y="450152"/>
                    </a:cubicBezTo>
                    <a:cubicBezTo>
                      <a:pt x="367094" y="449962"/>
                      <a:pt x="463773" y="356331"/>
                      <a:pt x="464820" y="213933"/>
                    </a:cubicBezTo>
                    <a:cubicBezTo>
                      <a:pt x="465772" y="82488"/>
                      <a:pt x="378143" y="287"/>
                      <a:pt x="236887" y="1"/>
                    </a:cubicBezTo>
                    <a:close/>
                    <a:moveTo>
                      <a:pt x="400526" y="219648"/>
                    </a:moveTo>
                    <a:cubicBezTo>
                      <a:pt x="398431" y="307944"/>
                      <a:pt x="382524" y="376334"/>
                      <a:pt x="307277" y="410433"/>
                    </a:cubicBezTo>
                    <a:cubicBezTo>
                      <a:pt x="212122" y="453582"/>
                      <a:pt x="104299" y="399575"/>
                      <a:pt x="77724" y="295562"/>
                    </a:cubicBezTo>
                    <a:cubicBezTo>
                      <a:pt x="65246" y="246889"/>
                      <a:pt x="59055" y="196883"/>
                      <a:pt x="72199" y="145734"/>
                    </a:cubicBezTo>
                    <a:cubicBezTo>
                      <a:pt x="90488" y="74582"/>
                      <a:pt x="132303" y="34577"/>
                      <a:pt x="201549" y="28671"/>
                    </a:cubicBezTo>
                    <a:cubicBezTo>
                      <a:pt x="287084" y="21432"/>
                      <a:pt x="353568" y="55818"/>
                      <a:pt x="379000" y="122874"/>
                    </a:cubicBezTo>
                    <a:cubicBezTo>
                      <a:pt x="392525" y="158211"/>
                      <a:pt x="406146" y="194121"/>
                      <a:pt x="400526" y="21964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3ED97219-A868-40D9-8202-C94AF1C29C72}"/>
                  </a:ext>
                </a:extLst>
              </p:cNvPr>
              <p:cNvSpPr/>
              <p:nvPr/>
            </p:nvSpPr>
            <p:spPr>
              <a:xfrm>
                <a:off x="9563195" y="5256035"/>
                <a:ext cx="277366" cy="263786"/>
              </a:xfrm>
              <a:custGeom>
                <a:avLst/>
                <a:gdLst>
                  <a:gd name="connsiteX0" fmla="*/ 293084 w 459009"/>
                  <a:gd name="connsiteY0" fmla="*/ 433373 h 436535"/>
                  <a:gd name="connsiteX1" fmla="*/ 459010 w 459009"/>
                  <a:gd name="connsiteY1" fmla="*/ 433373 h 436535"/>
                  <a:gd name="connsiteX2" fmla="*/ 394240 w 459009"/>
                  <a:gd name="connsiteY2" fmla="*/ 345076 h 436535"/>
                  <a:gd name="connsiteX3" fmla="*/ 260223 w 459009"/>
                  <a:gd name="connsiteY3" fmla="*/ 28560 h 436535"/>
                  <a:gd name="connsiteX4" fmla="*/ 238030 w 459009"/>
                  <a:gd name="connsiteY4" fmla="*/ 175 h 436535"/>
                  <a:gd name="connsiteX5" fmla="*/ 216313 w 459009"/>
                  <a:gd name="connsiteY5" fmla="*/ 26655 h 436535"/>
                  <a:gd name="connsiteX6" fmla="*/ 105918 w 459009"/>
                  <a:gd name="connsiteY6" fmla="*/ 276305 h 436535"/>
                  <a:gd name="connsiteX7" fmla="*/ 0 w 459009"/>
                  <a:gd name="connsiteY7" fmla="*/ 427658 h 436535"/>
                  <a:gd name="connsiteX8" fmla="*/ 141637 w 459009"/>
                  <a:gd name="connsiteY8" fmla="*/ 426134 h 436535"/>
                  <a:gd name="connsiteX9" fmla="*/ 94774 w 459009"/>
                  <a:gd name="connsiteY9" fmla="*/ 381938 h 436535"/>
                  <a:gd name="connsiteX10" fmla="*/ 217075 w 459009"/>
                  <a:gd name="connsiteY10" fmla="*/ 292117 h 436535"/>
                  <a:gd name="connsiteX11" fmla="*/ 269272 w 459009"/>
                  <a:gd name="connsiteY11" fmla="*/ 291736 h 436535"/>
                  <a:gd name="connsiteX12" fmla="*/ 326803 w 459009"/>
                  <a:gd name="connsiteY12" fmla="*/ 330217 h 436535"/>
                  <a:gd name="connsiteX13" fmla="*/ 293084 w 459009"/>
                  <a:gd name="connsiteY13" fmla="*/ 433373 h 436535"/>
                  <a:gd name="connsiteX14" fmla="*/ 145161 w 459009"/>
                  <a:gd name="connsiteY14" fmla="*/ 264971 h 436535"/>
                  <a:gd name="connsiteX15" fmla="*/ 221932 w 459009"/>
                  <a:gd name="connsiteY15" fmla="*/ 81805 h 436535"/>
                  <a:gd name="connsiteX16" fmla="*/ 296989 w 459009"/>
                  <a:gd name="connsiteY16" fmla="*/ 263446 h 436535"/>
                  <a:gd name="connsiteX17" fmla="*/ 145161 w 459009"/>
                  <a:gd name="connsiteY17" fmla="*/ 264971 h 436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59009" h="436535">
                    <a:moveTo>
                      <a:pt x="293084" y="433373"/>
                    </a:moveTo>
                    <a:cubicBezTo>
                      <a:pt x="354425" y="433373"/>
                      <a:pt x="406717" y="433373"/>
                      <a:pt x="459010" y="433373"/>
                    </a:cubicBezTo>
                    <a:cubicBezTo>
                      <a:pt x="421100" y="413656"/>
                      <a:pt x="408432" y="379080"/>
                      <a:pt x="394240" y="345076"/>
                    </a:cubicBezTo>
                    <a:cubicBezTo>
                      <a:pt x="349948" y="239444"/>
                      <a:pt x="304895" y="134097"/>
                      <a:pt x="260223" y="28560"/>
                    </a:cubicBezTo>
                    <a:cubicBezTo>
                      <a:pt x="255270" y="16940"/>
                      <a:pt x="252317" y="1985"/>
                      <a:pt x="238030" y="175"/>
                    </a:cubicBezTo>
                    <a:cubicBezTo>
                      <a:pt x="220504" y="-2015"/>
                      <a:pt x="220789" y="16844"/>
                      <a:pt x="216313" y="26655"/>
                    </a:cubicBezTo>
                    <a:cubicBezTo>
                      <a:pt x="179165" y="109713"/>
                      <a:pt x="146875" y="195248"/>
                      <a:pt x="105918" y="276305"/>
                    </a:cubicBezTo>
                    <a:cubicBezTo>
                      <a:pt x="78581" y="330312"/>
                      <a:pt x="76009" y="402797"/>
                      <a:pt x="0" y="427658"/>
                    </a:cubicBezTo>
                    <a:cubicBezTo>
                      <a:pt x="48768" y="440421"/>
                      <a:pt x="113347" y="438992"/>
                      <a:pt x="141637" y="426134"/>
                    </a:cubicBezTo>
                    <a:cubicBezTo>
                      <a:pt x="132397" y="404798"/>
                      <a:pt x="77819" y="432515"/>
                      <a:pt x="94774" y="381938"/>
                    </a:cubicBezTo>
                    <a:cubicBezTo>
                      <a:pt x="124682" y="292498"/>
                      <a:pt x="124206" y="292307"/>
                      <a:pt x="217075" y="292117"/>
                    </a:cubicBezTo>
                    <a:cubicBezTo>
                      <a:pt x="234505" y="292117"/>
                      <a:pt x="252317" y="294403"/>
                      <a:pt x="269272" y="291736"/>
                    </a:cubicBezTo>
                    <a:cubicBezTo>
                      <a:pt x="301752" y="286497"/>
                      <a:pt x="315278" y="300784"/>
                      <a:pt x="326803" y="330217"/>
                    </a:cubicBezTo>
                    <a:cubicBezTo>
                      <a:pt x="354139" y="399940"/>
                      <a:pt x="356045" y="399178"/>
                      <a:pt x="293084" y="433373"/>
                    </a:cubicBezTo>
                    <a:close/>
                    <a:moveTo>
                      <a:pt x="145161" y="264971"/>
                    </a:moveTo>
                    <a:cubicBezTo>
                      <a:pt x="169926" y="205820"/>
                      <a:pt x="193262" y="150099"/>
                      <a:pt x="221932" y="81805"/>
                    </a:cubicBezTo>
                    <a:cubicBezTo>
                      <a:pt x="249746" y="149051"/>
                      <a:pt x="272701" y="204677"/>
                      <a:pt x="296989" y="263446"/>
                    </a:cubicBezTo>
                    <a:cubicBezTo>
                      <a:pt x="245935" y="270114"/>
                      <a:pt x="198215" y="267733"/>
                      <a:pt x="145161" y="26497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0433950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11">
            <a:extLst>
              <a:ext uri="{FF2B5EF4-FFF2-40B4-BE49-F238E27FC236}">
                <a16:creationId xmlns:a16="http://schemas.microsoft.com/office/drawing/2014/main" id="{BDDABBAC-4670-4545-BB54-3A5312E7A40F}"/>
              </a:ext>
            </a:extLst>
          </p:cNvPr>
          <p:cNvSpPr/>
          <p:nvPr/>
        </p:nvSpPr>
        <p:spPr>
          <a:xfrm>
            <a:off x="4402424" y="1888891"/>
            <a:ext cx="3387155" cy="1980000"/>
          </a:xfrm>
          <a:prstGeom prst="roundRect">
            <a:avLst>
              <a:gd name="adj" fmla="val 729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  <a:scene3d>
            <a:camera prst="orthographicFront"/>
            <a:lightRig rig="threePt" dir="t"/>
          </a:scene3d>
          <a:sp3d extrusionH="19050"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9AEA6900-2B76-426F-8D58-C7FCD32719A9}"/>
              </a:ext>
            </a:extLst>
          </p:cNvPr>
          <p:cNvGrpSpPr/>
          <p:nvPr/>
        </p:nvGrpSpPr>
        <p:grpSpPr>
          <a:xfrm>
            <a:off x="2662131" y="2068891"/>
            <a:ext cx="2376000" cy="1620000"/>
            <a:chOff x="1822736" y="2564904"/>
            <a:chExt cx="1970137" cy="1415809"/>
          </a:xfrm>
        </p:grpSpPr>
        <p:sp>
          <p:nvSpPr>
            <p:cNvPr id="5" name="Rounded Rectangle 5">
              <a:extLst>
                <a:ext uri="{FF2B5EF4-FFF2-40B4-BE49-F238E27FC236}">
                  <a16:creationId xmlns:a16="http://schemas.microsoft.com/office/drawing/2014/main" id="{7F87CFD3-F8B0-4463-AA6B-E45F25E823D2}"/>
                </a:ext>
              </a:extLst>
            </p:cNvPr>
            <p:cNvSpPr/>
            <p:nvPr/>
          </p:nvSpPr>
          <p:spPr>
            <a:xfrm>
              <a:off x="1822736" y="2564904"/>
              <a:ext cx="1970137" cy="1415808"/>
            </a:xfrm>
            <a:prstGeom prst="roundRect">
              <a:avLst>
                <a:gd name="adj" fmla="val 10788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6" name="Rounded Rectangle 9">
              <a:extLst>
                <a:ext uri="{FF2B5EF4-FFF2-40B4-BE49-F238E27FC236}">
                  <a16:creationId xmlns:a16="http://schemas.microsoft.com/office/drawing/2014/main" id="{8357EF1F-26C1-40A7-A241-7E79B1482545}"/>
                </a:ext>
              </a:extLst>
            </p:cNvPr>
            <p:cNvSpPr/>
            <p:nvPr/>
          </p:nvSpPr>
          <p:spPr>
            <a:xfrm>
              <a:off x="2220098" y="2575648"/>
              <a:ext cx="1572775" cy="1405065"/>
            </a:xfrm>
            <a:custGeom>
              <a:avLst/>
              <a:gdLst/>
              <a:ahLst/>
              <a:cxnLst/>
              <a:rect l="l" t="t" r="r" b="b"/>
              <a:pathLst>
                <a:path w="1572775" h="1405065">
                  <a:moveTo>
                    <a:pt x="1473249" y="0"/>
                  </a:moveTo>
                  <a:cubicBezTo>
                    <a:pt x="1531558" y="20642"/>
                    <a:pt x="1572775" y="76505"/>
                    <a:pt x="1572775" y="141994"/>
                  </a:cubicBezTo>
                  <a:lnTo>
                    <a:pt x="1572775" y="1252328"/>
                  </a:lnTo>
                  <a:cubicBezTo>
                    <a:pt x="1572775" y="1336682"/>
                    <a:pt x="1504392" y="1405065"/>
                    <a:pt x="1420038" y="1405065"/>
                  </a:cubicBezTo>
                  <a:lnTo>
                    <a:pt x="0" y="1405065"/>
                  </a:lnTo>
                  <a:cubicBezTo>
                    <a:pt x="768941" y="1317621"/>
                    <a:pt x="1379064" y="735374"/>
                    <a:pt x="1473249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79000"/>
                    <a:lumOff val="21000"/>
                  </a:schemeClr>
                </a:gs>
                <a:gs pos="94000">
                  <a:schemeClr val="accent1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B1D94C06-DD98-4FE3-9A7C-8719D514F8EF}"/>
              </a:ext>
            </a:extLst>
          </p:cNvPr>
          <p:cNvGrpSpPr/>
          <p:nvPr/>
        </p:nvGrpSpPr>
        <p:grpSpPr>
          <a:xfrm>
            <a:off x="7155080" y="2068891"/>
            <a:ext cx="2374790" cy="1620000"/>
            <a:chOff x="1822736" y="2564904"/>
            <a:chExt cx="1970137" cy="1415809"/>
          </a:xfrm>
        </p:grpSpPr>
        <p:sp>
          <p:nvSpPr>
            <p:cNvPr id="8" name="Rounded Rectangle 30">
              <a:extLst>
                <a:ext uri="{FF2B5EF4-FFF2-40B4-BE49-F238E27FC236}">
                  <a16:creationId xmlns:a16="http://schemas.microsoft.com/office/drawing/2014/main" id="{E1384B00-1B1A-4BBF-833E-F2E972F50AB3}"/>
                </a:ext>
              </a:extLst>
            </p:cNvPr>
            <p:cNvSpPr/>
            <p:nvPr/>
          </p:nvSpPr>
          <p:spPr>
            <a:xfrm>
              <a:off x="1822736" y="2564904"/>
              <a:ext cx="1970137" cy="1415808"/>
            </a:xfrm>
            <a:prstGeom prst="roundRect">
              <a:avLst>
                <a:gd name="adj" fmla="val 10788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9" name="Rounded Rectangle 9">
              <a:extLst>
                <a:ext uri="{FF2B5EF4-FFF2-40B4-BE49-F238E27FC236}">
                  <a16:creationId xmlns:a16="http://schemas.microsoft.com/office/drawing/2014/main" id="{667B21D4-7965-4E7A-86A3-B1A83F3C3EC5}"/>
                </a:ext>
              </a:extLst>
            </p:cNvPr>
            <p:cNvSpPr/>
            <p:nvPr/>
          </p:nvSpPr>
          <p:spPr>
            <a:xfrm flipH="1">
              <a:off x="1822737" y="2575648"/>
              <a:ext cx="1538088" cy="1405065"/>
            </a:xfrm>
            <a:custGeom>
              <a:avLst/>
              <a:gdLst/>
              <a:ahLst/>
              <a:cxnLst/>
              <a:rect l="l" t="t" r="r" b="b"/>
              <a:pathLst>
                <a:path w="1572775" h="1405065">
                  <a:moveTo>
                    <a:pt x="1473249" y="0"/>
                  </a:moveTo>
                  <a:cubicBezTo>
                    <a:pt x="1531558" y="20642"/>
                    <a:pt x="1572775" y="76505"/>
                    <a:pt x="1572775" y="141994"/>
                  </a:cubicBezTo>
                  <a:lnTo>
                    <a:pt x="1572775" y="1252328"/>
                  </a:lnTo>
                  <a:cubicBezTo>
                    <a:pt x="1572775" y="1336682"/>
                    <a:pt x="1504392" y="1405065"/>
                    <a:pt x="1420038" y="1405065"/>
                  </a:cubicBezTo>
                  <a:lnTo>
                    <a:pt x="0" y="1405065"/>
                  </a:lnTo>
                  <a:cubicBezTo>
                    <a:pt x="768941" y="1317621"/>
                    <a:pt x="1379064" y="735374"/>
                    <a:pt x="1473249" y="0"/>
                  </a:cubicBezTo>
                  <a:close/>
                </a:path>
              </a:pathLst>
            </a:custGeom>
            <a:gradFill>
              <a:gsLst>
                <a:gs pos="0">
                  <a:schemeClr val="accent3">
                    <a:lumMod val="67000"/>
                    <a:lumOff val="33000"/>
                  </a:schemeClr>
                </a:gs>
                <a:gs pos="94000">
                  <a:schemeClr val="accent3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84541C0A-C1D7-4B92-A4E3-10E808CC9A7F}"/>
              </a:ext>
            </a:extLst>
          </p:cNvPr>
          <p:cNvSpPr/>
          <p:nvPr/>
        </p:nvSpPr>
        <p:spPr>
          <a:xfrm>
            <a:off x="934255" y="2266891"/>
            <a:ext cx="3204000" cy="1224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0F40B81-804F-43A3-9D36-B6603F974FE8}"/>
              </a:ext>
            </a:extLst>
          </p:cNvPr>
          <p:cNvSpPr/>
          <p:nvPr/>
        </p:nvSpPr>
        <p:spPr>
          <a:xfrm>
            <a:off x="8058987" y="2266891"/>
            <a:ext cx="3204000" cy="1224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12" name="그룹 19">
            <a:extLst>
              <a:ext uri="{FF2B5EF4-FFF2-40B4-BE49-F238E27FC236}">
                <a16:creationId xmlns:a16="http://schemas.microsoft.com/office/drawing/2014/main" id="{524C4E4B-48F9-45D4-8715-369B19EDC79A}"/>
              </a:ext>
            </a:extLst>
          </p:cNvPr>
          <p:cNvGrpSpPr/>
          <p:nvPr/>
        </p:nvGrpSpPr>
        <p:grpSpPr>
          <a:xfrm>
            <a:off x="8223217" y="2430762"/>
            <a:ext cx="2909397" cy="896263"/>
            <a:chOff x="7980023" y="2324323"/>
            <a:chExt cx="2160240" cy="89626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DAF9DEB-8E63-409A-8E85-BE87A4ECEBFB}"/>
                </a:ext>
              </a:extLst>
            </p:cNvPr>
            <p:cNvSpPr txBox="1"/>
            <p:nvPr/>
          </p:nvSpPr>
          <p:spPr>
            <a:xfrm>
              <a:off x="7980024" y="2574255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1415841D-0301-4E5C-A0AE-D34DADC40343}"/>
                </a:ext>
              </a:extLst>
            </p:cNvPr>
            <p:cNvSpPr txBox="1"/>
            <p:nvPr/>
          </p:nvSpPr>
          <p:spPr>
            <a:xfrm>
              <a:off x="7980023" y="2324323"/>
              <a:ext cx="2160239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id="{9EEB447D-0C2C-4090-A8E0-DA6821C81D7F}"/>
              </a:ext>
            </a:extLst>
          </p:cNvPr>
          <p:cNvSpPr txBox="1"/>
          <p:nvPr/>
        </p:nvSpPr>
        <p:spPr>
          <a:xfrm>
            <a:off x="7146525" y="3005600"/>
            <a:ext cx="922561" cy="27699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</a:rPr>
              <a:t>Contents </a:t>
            </a:r>
            <a:endParaRPr lang="ko-KR" altLang="en-US" sz="1200" b="1" dirty="0">
              <a:solidFill>
                <a:schemeClr val="bg1"/>
              </a:solidFill>
            </a:endParaRPr>
          </a:p>
        </p:txBody>
      </p:sp>
      <p:sp>
        <p:nvSpPr>
          <p:cNvPr id="16" name="Rounded Rectangle 42">
            <a:extLst>
              <a:ext uri="{FF2B5EF4-FFF2-40B4-BE49-F238E27FC236}">
                <a16:creationId xmlns:a16="http://schemas.microsoft.com/office/drawing/2014/main" id="{C48BF3B4-477E-4EA6-BA7A-BE543EFB40F3}"/>
              </a:ext>
            </a:extLst>
          </p:cNvPr>
          <p:cNvSpPr/>
          <p:nvPr/>
        </p:nvSpPr>
        <p:spPr>
          <a:xfrm>
            <a:off x="4402424" y="4079651"/>
            <a:ext cx="3387155" cy="1980000"/>
          </a:xfrm>
          <a:prstGeom prst="roundRect">
            <a:avLst>
              <a:gd name="adj" fmla="val 729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  <a:scene3d>
            <a:camera prst="orthographicFront"/>
            <a:lightRig rig="threePt" dir="t"/>
          </a:scene3d>
          <a:sp3d extrusionH="19050"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8B9B5E5D-E42C-4A88-B21C-03DE9528C94A}"/>
              </a:ext>
            </a:extLst>
          </p:cNvPr>
          <p:cNvGrpSpPr/>
          <p:nvPr/>
        </p:nvGrpSpPr>
        <p:grpSpPr>
          <a:xfrm>
            <a:off x="2662131" y="4259651"/>
            <a:ext cx="2376000" cy="1620000"/>
            <a:chOff x="1822736" y="2564904"/>
            <a:chExt cx="1970137" cy="1415809"/>
          </a:xfrm>
        </p:grpSpPr>
        <p:sp>
          <p:nvSpPr>
            <p:cNvPr id="18" name="Rounded Rectangle 49">
              <a:extLst>
                <a:ext uri="{FF2B5EF4-FFF2-40B4-BE49-F238E27FC236}">
                  <a16:creationId xmlns:a16="http://schemas.microsoft.com/office/drawing/2014/main" id="{3B1FD6B9-A792-43E2-B95F-8D774F36BFE6}"/>
                </a:ext>
              </a:extLst>
            </p:cNvPr>
            <p:cNvSpPr/>
            <p:nvPr/>
          </p:nvSpPr>
          <p:spPr>
            <a:xfrm>
              <a:off x="1822736" y="2564904"/>
              <a:ext cx="1970137" cy="1415808"/>
            </a:xfrm>
            <a:prstGeom prst="roundRect">
              <a:avLst>
                <a:gd name="adj" fmla="val 10788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9" name="Rounded Rectangle 9">
              <a:extLst>
                <a:ext uri="{FF2B5EF4-FFF2-40B4-BE49-F238E27FC236}">
                  <a16:creationId xmlns:a16="http://schemas.microsoft.com/office/drawing/2014/main" id="{3054A497-A514-4B73-8620-C2AFDC245184}"/>
                </a:ext>
              </a:extLst>
            </p:cNvPr>
            <p:cNvSpPr/>
            <p:nvPr/>
          </p:nvSpPr>
          <p:spPr>
            <a:xfrm>
              <a:off x="2220098" y="2575648"/>
              <a:ext cx="1572775" cy="1405065"/>
            </a:xfrm>
            <a:custGeom>
              <a:avLst/>
              <a:gdLst/>
              <a:ahLst/>
              <a:cxnLst/>
              <a:rect l="l" t="t" r="r" b="b"/>
              <a:pathLst>
                <a:path w="1572775" h="1405065">
                  <a:moveTo>
                    <a:pt x="1473249" y="0"/>
                  </a:moveTo>
                  <a:cubicBezTo>
                    <a:pt x="1531558" y="20642"/>
                    <a:pt x="1572775" y="76505"/>
                    <a:pt x="1572775" y="141994"/>
                  </a:cubicBezTo>
                  <a:lnTo>
                    <a:pt x="1572775" y="1252328"/>
                  </a:lnTo>
                  <a:cubicBezTo>
                    <a:pt x="1572775" y="1336682"/>
                    <a:pt x="1504392" y="1405065"/>
                    <a:pt x="1420038" y="1405065"/>
                  </a:cubicBezTo>
                  <a:lnTo>
                    <a:pt x="0" y="1405065"/>
                  </a:lnTo>
                  <a:cubicBezTo>
                    <a:pt x="768941" y="1317621"/>
                    <a:pt x="1379064" y="735374"/>
                    <a:pt x="1473249" y="0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80000"/>
                    <a:lumOff val="20000"/>
                  </a:schemeClr>
                </a:gs>
                <a:gs pos="94000">
                  <a:schemeClr val="accent2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E56E567E-ED5E-4774-AA24-36AA6081298B}"/>
              </a:ext>
            </a:extLst>
          </p:cNvPr>
          <p:cNvSpPr/>
          <p:nvPr/>
        </p:nvSpPr>
        <p:spPr>
          <a:xfrm>
            <a:off x="934255" y="4457651"/>
            <a:ext cx="3204000" cy="1224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21" name="그룹 20">
            <a:extLst>
              <a:ext uri="{FF2B5EF4-FFF2-40B4-BE49-F238E27FC236}">
                <a16:creationId xmlns:a16="http://schemas.microsoft.com/office/drawing/2014/main" id="{FBB8EC34-F577-4115-B0CD-A597752A50FB}"/>
              </a:ext>
            </a:extLst>
          </p:cNvPr>
          <p:cNvGrpSpPr/>
          <p:nvPr/>
        </p:nvGrpSpPr>
        <p:grpSpPr>
          <a:xfrm>
            <a:off x="1065970" y="4621523"/>
            <a:ext cx="2922492" cy="896263"/>
            <a:chOff x="2181069" y="4573890"/>
            <a:chExt cx="2160240" cy="89626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649CF2E-FE15-415D-B65B-ED8D937735F0}"/>
                </a:ext>
              </a:extLst>
            </p:cNvPr>
            <p:cNvSpPr txBox="1"/>
            <p:nvPr/>
          </p:nvSpPr>
          <p:spPr>
            <a:xfrm>
              <a:off x="2181070" y="4823822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E6D2570-D620-4FD3-8042-964F65182A0A}"/>
                </a:ext>
              </a:extLst>
            </p:cNvPr>
            <p:cNvSpPr txBox="1"/>
            <p:nvPr/>
          </p:nvSpPr>
          <p:spPr>
            <a:xfrm>
              <a:off x="2181069" y="4573890"/>
              <a:ext cx="2160239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63DA9A9D-6634-4280-BCB3-47D8127C00C0}"/>
              </a:ext>
            </a:extLst>
          </p:cNvPr>
          <p:cNvSpPr txBox="1"/>
          <p:nvPr/>
        </p:nvSpPr>
        <p:spPr>
          <a:xfrm>
            <a:off x="4122955" y="5200840"/>
            <a:ext cx="922561" cy="27699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</a:rPr>
              <a:t>Contents </a:t>
            </a:r>
            <a:endParaRPr lang="ko-KR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25" name="Group 24">
            <a:extLst>
              <a:ext uri="{FF2B5EF4-FFF2-40B4-BE49-F238E27FC236}">
                <a16:creationId xmlns:a16="http://schemas.microsoft.com/office/drawing/2014/main" id="{A06A0752-41C0-47DE-9F57-76D973826560}"/>
              </a:ext>
            </a:extLst>
          </p:cNvPr>
          <p:cNvGrpSpPr/>
          <p:nvPr/>
        </p:nvGrpSpPr>
        <p:grpSpPr>
          <a:xfrm>
            <a:off x="7155080" y="4259651"/>
            <a:ext cx="2374790" cy="1620000"/>
            <a:chOff x="1822736" y="2564904"/>
            <a:chExt cx="1970137" cy="1415809"/>
          </a:xfrm>
        </p:grpSpPr>
        <p:sp>
          <p:nvSpPr>
            <p:cNvPr id="26" name="Rounded Rectangle 57">
              <a:extLst>
                <a:ext uri="{FF2B5EF4-FFF2-40B4-BE49-F238E27FC236}">
                  <a16:creationId xmlns:a16="http://schemas.microsoft.com/office/drawing/2014/main" id="{A3A681CC-641F-4801-998A-55FF185E7E44}"/>
                </a:ext>
              </a:extLst>
            </p:cNvPr>
            <p:cNvSpPr/>
            <p:nvPr/>
          </p:nvSpPr>
          <p:spPr>
            <a:xfrm>
              <a:off x="1822736" y="2564904"/>
              <a:ext cx="1970137" cy="1415808"/>
            </a:xfrm>
            <a:prstGeom prst="roundRect">
              <a:avLst>
                <a:gd name="adj" fmla="val 10788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  <p:sp>
          <p:nvSpPr>
            <p:cNvPr id="27" name="Rounded Rectangle 9">
              <a:extLst>
                <a:ext uri="{FF2B5EF4-FFF2-40B4-BE49-F238E27FC236}">
                  <a16:creationId xmlns:a16="http://schemas.microsoft.com/office/drawing/2014/main" id="{D9BA9176-318C-4835-8E0F-E2431746D923}"/>
                </a:ext>
              </a:extLst>
            </p:cNvPr>
            <p:cNvSpPr/>
            <p:nvPr/>
          </p:nvSpPr>
          <p:spPr>
            <a:xfrm flipH="1">
              <a:off x="1822737" y="2575648"/>
              <a:ext cx="1538088" cy="1405065"/>
            </a:xfrm>
            <a:custGeom>
              <a:avLst/>
              <a:gdLst/>
              <a:ahLst/>
              <a:cxnLst/>
              <a:rect l="l" t="t" r="r" b="b"/>
              <a:pathLst>
                <a:path w="1572775" h="1405065">
                  <a:moveTo>
                    <a:pt x="1473249" y="0"/>
                  </a:moveTo>
                  <a:cubicBezTo>
                    <a:pt x="1531558" y="20642"/>
                    <a:pt x="1572775" y="76505"/>
                    <a:pt x="1572775" y="141994"/>
                  </a:cubicBezTo>
                  <a:lnTo>
                    <a:pt x="1572775" y="1252328"/>
                  </a:lnTo>
                  <a:cubicBezTo>
                    <a:pt x="1572775" y="1336682"/>
                    <a:pt x="1504392" y="1405065"/>
                    <a:pt x="1420038" y="1405065"/>
                  </a:cubicBezTo>
                  <a:lnTo>
                    <a:pt x="0" y="1405065"/>
                  </a:lnTo>
                  <a:cubicBezTo>
                    <a:pt x="768941" y="1317621"/>
                    <a:pt x="1379064" y="735374"/>
                    <a:pt x="1473249" y="0"/>
                  </a:cubicBezTo>
                  <a:close/>
                </a:path>
              </a:pathLst>
            </a:custGeom>
            <a:gradFill>
              <a:gsLst>
                <a:gs pos="0">
                  <a:schemeClr val="accent4">
                    <a:lumMod val="85000"/>
                    <a:lumOff val="15000"/>
                  </a:schemeClr>
                </a:gs>
                <a:gs pos="94000">
                  <a:schemeClr val="accent4"/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  <p:sp>
        <p:nvSpPr>
          <p:cNvPr id="28" name="Rectangle 27">
            <a:extLst>
              <a:ext uri="{FF2B5EF4-FFF2-40B4-BE49-F238E27FC236}">
                <a16:creationId xmlns:a16="http://schemas.microsoft.com/office/drawing/2014/main" id="{D395A286-E719-4DFD-83A6-C99F1C7F2B97}"/>
              </a:ext>
            </a:extLst>
          </p:cNvPr>
          <p:cNvSpPr/>
          <p:nvPr/>
        </p:nvSpPr>
        <p:spPr>
          <a:xfrm>
            <a:off x="8058987" y="4457651"/>
            <a:ext cx="3204000" cy="122400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22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29" name="그룹 18">
            <a:extLst>
              <a:ext uri="{FF2B5EF4-FFF2-40B4-BE49-F238E27FC236}">
                <a16:creationId xmlns:a16="http://schemas.microsoft.com/office/drawing/2014/main" id="{0A58F261-1DF7-46A8-84FE-C83002C20EEE}"/>
              </a:ext>
            </a:extLst>
          </p:cNvPr>
          <p:cNvGrpSpPr/>
          <p:nvPr/>
        </p:nvGrpSpPr>
        <p:grpSpPr>
          <a:xfrm>
            <a:off x="8216635" y="4621523"/>
            <a:ext cx="2909397" cy="896263"/>
            <a:chOff x="7973441" y="4583705"/>
            <a:chExt cx="2160240" cy="896263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3CB8F69-30D5-41E3-B87A-C07A8C6761CE}"/>
                </a:ext>
              </a:extLst>
            </p:cNvPr>
            <p:cNvSpPr txBox="1"/>
            <p:nvPr/>
          </p:nvSpPr>
          <p:spPr>
            <a:xfrm>
              <a:off x="7973442" y="4833637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225103E-FCFB-4403-BAFE-9651A73236A4}"/>
                </a:ext>
              </a:extLst>
            </p:cNvPr>
            <p:cNvSpPr txBox="1"/>
            <p:nvPr/>
          </p:nvSpPr>
          <p:spPr>
            <a:xfrm>
              <a:off x="7973441" y="4583705"/>
              <a:ext cx="2160239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FC6209AC-10BE-4CFF-9997-37EFF8A6C8F1}"/>
              </a:ext>
            </a:extLst>
          </p:cNvPr>
          <p:cNvSpPr txBox="1"/>
          <p:nvPr/>
        </p:nvSpPr>
        <p:spPr>
          <a:xfrm>
            <a:off x="7146525" y="5200840"/>
            <a:ext cx="922561" cy="27699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</a:rPr>
              <a:t>Contents </a:t>
            </a:r>
            <a:endParaRPr lang="ko-KR" altLang="en-US" sz="1200" b="1" dirty="0">
              <a:solidFill>
                <a:schemeClr val="bg1"/>
              </a:solidFill>
            </a:endParaRPr>
          </a:p>
        </p:txBody>
      </p:sp>
      <p:grpSp>
        <p:nvGrpSpPr>
          <p:cNvPr id="33" name="그룹 17">
            <a:extLst>
              <a:ext uri="{FF2B5EF4-FFF2-40B4-BE49-F238E27FC236}">
                <a16:creationId xmlns:a16="http://schemas.microsoft.com/office/drawing/2014/main" id="{DFFF7033-EA6F-4B70-A41D-9A51C3CBC44F}"/>
              </a:ext>
            </a:extLst>
          </p:cNvPr>
          <p:cNvGrpSpPr/>
          <p:nvPr/>
        </p:nvGrpSpPr>
        <p:grpSpPr>
          <a:xfrm>
            <a:off x="5269250" y="2319379"/>
            <a:ext cx="1665918" cy="1119029"/>
            <a:chOff x="5269249" y="2159870"/>
            <a:chExt cx="1665918" cy="1119029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39D8F8D6-F2B0-4F52-AE59-0E637E4D94D5}"/>
                </a:ext>
              </a:extLst>
            </p:cNvPr>
            <p:cNvSpPr txBox="1"/>
            <p:nvPr/>
          </p:nvSpPr>
          <p:spPr>
            <a:xfrm>
              <a:off x="5269249" y="2159870"/>
              <a:ext cx="1665918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6841FDF3-FD61-46E1-865C-564DAF47371D}"/>
                </a:ext>
              </a:extLst>
            </p:cNvPr>
            <p:cNvSpPr txBox="1"/>
            <p:nvPr/>
          </p:nvSpPr>
          <p:spPr>
            <a:xfrm>
              <a:off x="5271903" y="2447902"/>
              <a:ext cx="1640569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grpSp>
        <p:nvGrpSpPr>
          <p:cNvPr id="36" name="그룹 16">
            <a:extLst>
              <a:ext uri="{FF2B5EF4-FFF2-40B4-BE49-F238E27FC236}">
                <a16:creationId xmlns:a16="http://schemas.microsoft.com/office/drawing/2014/main" id="{3EAF3C0C-1C8E-4B88-99F9-01DC130971D1}"/>
              </a:ext>
            </a:extLst>
          </p:cNvPr>
          <p:cNvGrpSpPr/>
          <p:nvPr/>
        </p:nvGrpSpPr>
        <p:grpSpPr>
          <a:xfrm>
            <a:off x="5256078" y="4512236"/>
            <a:ext cx="1665918" cy="1114837"/>
            <a:chOff x="5256078" y="4444886"/>
            <a:chExt cx="1665918" cy="1114837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4A0D29F-665B-4344-9B91-C7AE25B9CCCD}"/>
                </a:ext>
              </a:extLst>
            </p:cNvPr>
            <p:cNvSpPr txBox="1"/>
            <p:nvPr/>
          </p:nvSpPr>
          <p:spPr>
            <a:xfrm>
              <a:off x="5256078" y="4444886"/>
              <a:ext cx="1665918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7FFF8E3-00AD-40F9-9EAC-761D55B29295}"/>
                </a:ext>
              </a:extLst>
            </p:cNvPr>
            <p:cNvSpPr txBox="1"/>
            <p:nvPr/>
          </p:nvSpPr>
          <p:spPr>
            <a:xfrm>
              <a:off x="5266570" y="4728726"/>
              <a:ext cx="1640569" cy="83099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</a:p>
          </p:txBody>
        </p:sp>
      </p:grpSp>
      <p:grpSp>
        <p:nvGrpSpPr>
          <p:cNvPr id="39" name="그룹 21">
            <a:extLst>
              <a:ext uri="{FF2B5EF4-FFF2-40B4-BE49-F238E27FC236}">
                <a16:creationId xmlns:a16="http://schemas.microsoft.com/office/drawing/2014/main" id="{AC8E45B7-4C4B-49F7-8A66-2D8A8E289E31}"/>
              </a:ext>
            </a:extLst>
          </p:cNvPr>
          <p:cNvGrpSpPr/>
          <p:nvPr/>
        </p:nvGrpSpPr>
        <p:grpSpPr>
          <a:xfrm>
            <a:off x="1065970" y="2430762"/>
            <a:ext cx="2922492" cy="896263"/>
            <a:chOff x="2149233" y="2292161"/>
            <a:chExt cx="2160240" cy="896263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FB27DA0C-7BC8-4DC4-BFE7-55518C50F129}"/>
                </a:ext>
              </a:extLst>
            </p:cNvPr>
            <p:cNvSpPr txBox="1"/>
            <p:nvPr/>
          </p:nvSpPr>
          <p:spPr>
            <a:xfrm>
              <a:off x="2149234" y="2542093"/>
              <a:ext cx="2160239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 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F487A902-5508-42FB-B016-6EA8E4305900}"/>
                </a:ext>
              </a:extLst>
            </p:cNvPr>
            <p:cNvSpPr txBox="1"/>
            <p:nvPr/>
          </p:nvSpPr>
          <p:spPr>
            <a:xfrm>
              <a:off x="2149233" y="2292161"/>
              <a:ext cx="2160239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F098E57E-D39A-486F-A4D3-D79390505074}"/>
              </a:ext>
            </a:extLst>
          </p:cNvPr>
          <p:cNvSpPr txBox="1"/>
          <p:nvPr/>
        </p:nvSpPr>
        <p:spPr>
          <a:xfrm>
            <a:off x="4122955" y="3005600"/>
            <a:ext cx="922561" cy="27699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bg1"/>
                </a:solidFill>
              </a:rPr>
              <a:t>Contents </a:t>
            </a:r>
            <a:endParaRPr lang="ko-KR" altLang="en-US" sz="1200" b="1" dirty="0">
              <a:solidFill>
                <a:schemeClr val="bg1"/>
              </a:solidFill>
            </a:endParaRPr>
          </a:p>
        </p:txBody>
      </p:sp>
      <p:sp>
        <p:nvSpPr>
          <p:cNvPr id="43" name="Rounded Rectangle 10">
            <a:extLst>
              <a:ext uri="{FF2B5EF4-FFF2-40B4-BE49-F238E27FC236}">
                <a16:creationId xmlns:a16="http://schemas.microsoft.com/office/drawing/2014/main" id="{3816BF00-6B44-49B6-8877-E99618F8C802}"/>
              </a:ext>
            </a:extLst>
          </p:cNvPr>
          <p:cNvSpPr/>
          <p:nvPr/>
        </p:nvSpPr>
        <p:spPr>
          <a:xfrm>
            <a:off x="4481130" y="2477007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Rectangle 130">
            <a:extLst>
              <a:ext uri="{FF2B5EF4-FFF2-40B4-BE49-F238E27FC236}">
                <a16:creationId xmlns:a16="http://schemas.microsoft.com/office/drawing/2014/main" id="{BCC482CE-DFA7-4291-A22E-F4CD35947F33}"/>
              </a:ext>
            </a:extLst>
          </p:cNvPr>
          <p:cNvSpPr/>
          <p:nvPr/>
        </p:nvSpPr>
        <p:spPr>
          <a:xfrm>
            <a:off x="7400209" y="4666122"/>
            <a:ext cx="395127" cy="396921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5" name="Rectangle 36">
            <a:extLst>
              <a:ext uri="{FF2B5EF4-FFF2-40B4-BE49-F238E27FC236}">
                <a16:creationId xmlns:a16="http://schemas.microsoft.com/office/drawing/2014/main" id="{CD50351C-ADAF-4DAA-9179-F3FCE4BACA88}"/>
              </a:ext>
            </a:extLst>
          </p:cNvPr>
          <p:cNvSpPr/>
          <p:nvPr/>
        </p:nvSpPr>
        <p:spPr>
          <a:xfrm>
            <a:off x="7400208" y="2444668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6" name="Block Arc 25">
            <a:extLst>
              <a:ext uri="{FF2B5EF4-FFF2-40B4-BE49-F238E27FC236}">
                <a16:creationId xmlns:a16="http://schemas.microsoft.com/office/drawing/2014/main" id="{2F976391-3A5F-4DA7-AA24-299E3A7985FC}"/>
              </a:ext>
            </a:extLst>
          </p:cNvPr>
          <p:cNvSpPr>
            <a:spLocks noChangeAspect="1"/>
          </p:cNvSpPr>
          <p:nvPr/>
        </p:nvSpPr>
        <p:spPr>
          <a:xfrm>
            <a:off x="4415124" y="4666464"/>
            <a:ext cx="283779" cy="409976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9310418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6249BA81-DC88-4E2E-BDDB-22148662D62C}"/>
              </a:ext>
            </a:extLst>
          </p:cNvPr>
          <p:cNvSpPr/>
          <p:nvPr/>
        </p:nvSpPr>
        <p:spPr>
          <a:xfrm>
            <a:off x="0" y="1261745"/>
            <a:ext cx="12192000" cy="3666092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DCBACA6-A0B7-4F4A-9BDB-C7BBC34DCB81}"/>
              </a:ext>
            </a:extLst>
          </p:cNvPr>
          <p:cNvGrpSpPr/>
          <p:nvPr/>
        </p:nvGrpSpPr>
        <p:grpSpPr>
          <a:xfrm>
            <a:off x="634076" y="4927360"/>
            <a:ext cx="2517958" cy="1477328"/>
            <a:chOff x="591750" y="4882491"/>
            <a:chExt cx="2517958" cy="1477328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05F46F0-30E3-4F29-AB84-C9DC645FAA20}"/>
                </a:ext>
              </a:extLst>
            </p:cNvPr>
            <p:cNvSpPr txBox="1"/>
            <p:nvPr/>
          </p:nvSpPr>
          <p:spPr>
            <a:xfrm>
              <a:off x="591750" y="4882491"/>
              <a:ext cx="8152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ln w="12700">
                    <a:solidFill>
                      <a:schemeClr val="bg1"/>
                    </a:solidFill>
                  </a:ln>
                  <a:solidFill>
                    <a:schemeClr val="accent1"/>
                  </a:solidFill>
                  <a:cs typeface="Arial" pitchFamily="34" charset="0"/>
                </a:rPr>
                <a:t>01</a:t>
              </a:r>
              <a:endParaRPr lang="ko-KR" altLang="en-US" sz="3600" b="1" dirty="0">
                <a:ln w="12700">
                  <a:solidFill>
                    <a:schemeClr val="bg1"/>
                  </a:solidFill>
                </a:ln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BB7A7225-3144-44E2-8720-F5CAC4B5A2EF}"/>
                </a:ext>
              </a:extLst>
            </p:cNvPr>
            <p:cNvSpPr txBox="1"/>
            <p:nvPr/>
          </p:nvSpPr>
          <p:spPr>
            <a:xfrm>
              <a:off x="693339" y="5528822"/>
              <a:ext cx="218308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B5C3E788-97B7-497E-AD13-0D5905A24362}"/>
                </a:ext>
              </a:extLst>
            </p:cNvPr>
            <p:cNvSpPr txBox="1"/>
            <p:nvPr/>
          </p:nvSpPr>
          <p:spPr>
            <a:xfrm>
              <a:off x="1331640" y="5085184"/>
              <a:ext cx="177806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Contents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14D0B8D-D3F1-4B8D-9CEB-30B44FA8F21D}"/>
              </a:ext>
            </a:extLst>
          </p:cNvPr>
          <p:cNvGrpSpPr/>
          <p:nvPr/>
        </p:nvGrpSpPr>
        <p:grpSpPr>
          <a:xfrm>
            <a:off x="3403893" y="4927360"/>
            <a:ext cx="2517958" cy="1477328"/>
            <a:chOff x="591750" y="4882491"/>
            <a:chExt cx="2517958" cy="1477328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6FFB49E4-AA67-4049-86EE-62951E311D85}"/>
                </a:ext>
              </a:extLst>
            </p:cNvPr>
            <p:cNvSpPr txBox="1"/>
            <p:nvPr/>
          </p:nvSpPr>
          <p:spPr>
            <a:xfrm>
              <a:off x="591750" y="4882491"/>
              <a:ext cx="8152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ln w="12700">
                    <a:solidFill>
                      <a:schemeClr val="bg1"/>
                    </a:solidFill>
                  </a:ln>
                  <a:solidFill>
                    <a:schemeClr val="accent2"/>
                  </a:solidFill>
                  <a:cs typeface="Arial" pitchFamily="34" charset="0"/>
                </a:rPr>
                <a:t>02</a:t>
              </a:r>
              <a:endParaRPr lang="ko-KR" altLang="en-US" sz="3600" b="1" dirty="0">
                <a:ln w="12700">
                  <a:solidFill>
                    <a:schemeClr val="bg1"/>
                  </a:solidFill>
                </a:ln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699B2C6-95B2-4CAB-8F15-1E96B0AE3158}"/>
                </a:ext>
              </a:extLst>
            </p:cNvPr>
            <p:cNvSpPr txBox="1"/>
            <p:nvPr/>
          </p:nvSpPr>
          <p:spPr>
            <a:xfrm>
              <a:off x="693339" y="5528822"/>
              <a:ext cx="218308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0D7A4C18-CC16-455D-8D84-DBF50F519A06}"/>
                </a:ext>
              </a:extLst>
            </p:cNvPr>
            <p:cNvSpPr txBox="1"/>
            <p:nvPr/>
          </p:nvSpPr>
          <p:spPr>
            <a:xfrm>
              <a:off x="1331640" y="5085184"/>
              <a:ext cx="177806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Contents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69FC2805-0277-4560-84ED-EFC1781DDB6F}"/>
              </a:ext>
            </a:extLst>
          </p:cNvPr>
          <p:cNvGrpSpPr/>
          <p:nvPr/>
        </p:nvGrpSpPr>
        <p:grpSpPr>
          <a:xfrm>
            <a:off x="6173710" y="4927360"/>
            <a:ext cx="2517958" cy="1477328"/>
            <a:chOff x="591750" y="4882491"/>
            <a:chExt cx="2517958" cy="1477328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52F57568-7B1D-4DAA-B373-25DEFD3F2487}"/>
                </a:ext>
              </a:extLst>
            </p:cNvPr>
            <p:cNvSpPr txBox="1"/>
            <p:nvPr/>
          </p:nvSpPr>
          <p:spPr>
            <a:xfrm>
              <a:off x="591750" y="4882491"/>
              <a:ext cx="8152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ln w="12700">
                    <a:solidFill>
                      <a:schemeClr val="bg1"/>
                    </a:solidFill>
                  </a:ln>
                  <a:solidFill>
                    <a:schemeClr val="accent3"/>
                  </a:solidFill>
                  <a:cs typeface="Arial" pitchFamily="34" charset="0"/>
                </a:rPr>
                <a:t>03</a:t>
              </a:r>
              <a:endParaRPr lang="ko-KR" altLang="en-US" sz="3600" b="1" dirty="0">
                <a:ln w="12700">
                  <a:solidFill>
                    <a:schemeClr val="bg1"/>
                  </a:solidFill>
                </a:ln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B75515F-8346-482D-97A1-59A5A0E5F454}"/>
                </a:ext>
              </a:extLst>
            </p:cNvPr>
            <p:cNvSpPr txBox="1"/>
            <p:nvPr/>
          </p:nvSpPr>
          <p:spPr>
            <a:xfrm>
              <a:off x="693339" y="5528822"/>
              <a:ext cx="218308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0735AF8-DDAE-4619-BB57-2CB3A4C9422A}"/>
                </a:ext>
              </a:extLst>
            </p:cNvPr>
            <p:cNvSpPr txBox="1"/>
            <p:nvPr/>
          </p:nvSpPr>
          <p:spPr>
            <a:xfrm>
              <a:off x="1331640" y="5085184"/>
              <a:ext cx="177806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Contents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D5C23913-F95E-4952-945C-5DA84C34ECA9}"/>
              </a:ext>
            </a:extLst>
          </p:cNvPr>
          <p:cNvCxnSpPr/>
          <p:nvPr/>
        </p:nvCxnSpPr>
        <p:spPr>
          <a:xfrm>
            <a:off x="735666" y="5503425"/>
            <a:ext cx="2445359" cy="1"/>
          </a:xfrm>
          <a:prstGeom prst="line">
            <a:avLst/>
          </a:prstGeom>
          <a:ln w="19050">
            <a:solidFill>
              <a:schemeClr val="accent1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89E8F92-96E5-42F1-937A-A1D87623D2CC}"/>
              </a:ext>
            </a:extLst>
          </p:cNvPr>
          <p:cNvCxnSpPr/>
          <p:nvPr/>
        </p:nvCxnSpPr>
        <p:spPr>
          <a:xfrm>
            <a:off x="3491680" y="5503425"/>
            <a:ext cx="2445359" cy="1"/>
          </a:xfrm>
          <a:prstGeom prst="line">
            <a:avLst/>
          </a:prstGeom>
          <a:ln w="19050">
            <a:solidFill>
              <a:schemeClr val="accent2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7D00D17-FE6D-4DEE-B55A-A7996B4FBFFE}"/>
              </a:ext>
            </a:extLst>
          </p:cNvPr>
          <p:cNvCxnSpPr/>
          <p:nvPr/>
        </p:nvCxnSpPr>
        <p:spPr>
          <a:xfrm>
            <a:off x="6247694" y="5503425"/>
            <a:ext cx="2445359" cy="1"/>
          </a:xfrm>
          <a:prstGeom prst="line">
            <a:avLst/>
          </a:prstGeom>
          <a:ln w="19050">
            <a:solidFill>
              <a:schemeClr val="accent3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297">
            <a:extLst>
              <a:ext uri="{FF2B5EF4-FFF2-40B4-BE49-F238E27FC236}">
                <a16:creationId xmlns:a16="http://schemas.microsoft.com/office/drawing/2014/main" id="{E227D602-1E9A-4F4B-A9DE-04AA0AA542B0}"/>
              </a:ext>
            </a:extLst>
          </p:cNvPr>
          <p:cNvGrpSpPr/>
          <p:nvPr/>
        </p:nvGrpSpPr>
        <p:grpSpPr>
          <a:xfrm>
            <a:off x="8943528" y="4927360"/>
            <a:ext cx="2517958" cy="1477328"/>
            <a:chOff x="591750" y="4882491"/>
            <a:chExt cx="2517958" cy="1477328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E33611B-A5B3-48A3-878F-DFB5B46AD93F}"/>
                </a:ext>
              </a:extLst>
            </p:cNvPr>
            <p:cNvSpPr txBox="1"/>
            <p:nvPr/>
          </p:nvSpPr>
          <p:spPr>
            <a:xfrm>
              <a:off x="591750" y="4882491"/>
              <a:ext cx="81521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3600" b="1" dirty="0">
                  <a:ln w="12700">
                    <a:solidFill>
                      <a:schemeClr val="bg1"/>
                    </a:solidFill>
                  </a:ln>
                  <a:solidFill>
                    <a:schemeClr val="accent4"/>
                  </a:solidFill>
                  <a:cs typeface="Arial" pitchFamily="34" charset="0"/>
                </a:rPr>
                <a:t>04</a:t>
              </a:r>
              <a:endParaRPr lang="ko-KR" altLang="en-US" sz="3600" b="1" dirty="0">
                <a:ln w="12700">
                  <a:solidFill>
                    <a:schemeClr val="bg1"/>
                  </a:solidFill>
                </a:ln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EC42F1F-BEBD-40D7-B3E8-F40ECD7B4E21}"/>
                </a:ext>
              </a:extLst>
            </p:cNvPr>
            <p:cNvSpPr txBox="1"/>
            <p:nvPr/>
          </p:nvSpPr>
          <p:spPr>
            <a:xfrm>
              <a:off x="693339" y="5528822"/>
              <a:ext cx="218308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398C7C7-FCD8-4A1C-9848-AB6C7BB840BB}"/>
                </a:ext>
              </a:extLst>
            </p:cNvPr>
            <p:cNvSpPr txBox="1"/>
            <p:nvPr/>
          </p:nvSpPr>
          <p:spPr>
            <a:xfrm>
              <a:off x="1331640" y="5085184"/>
              <a:ext cx="177806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Contents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cxnSp>
        <p:nvCxnSpPr>
          <p:cNvPr id="23" name="Straight Connector 308">
            <a:extLst>
              <a:ext uri="{FF2B5EF4-FFF2-40B4-BE49-F238E27FC236}">
                <a16:creationId xmlns:a16="http://schemas.microsoft.com/office/drawing/2014/main" id="{661899A6-80D7-4390-8678-4C685EFB44C5}"/>
              </a:ext>
            </a:extLst>
          </p:cNvPr>
          <p:cNvCxnSpPr/>
          <p:nvPr/>
        </p:nvCxnSpPr>
        <p:spPr>
          <a:xfrm>
            <a:off x="9003708" y="5503425"/>
            <a:ext cx="2445359" cy="1"/>
          </a:xfrm>
          <a:prstGeom prst="line">
            <a:avLst/>
          </a:prstGeom>
          <a:ln w="19050">
            <a:solidFill>
              <a:schemeClr val="accent4"/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Graphic 17">
            <a:extLst>
              <a:ext uri="{FF2B5EF4-FFF2-40B4-BE49-F238E27FC236}">
                <a16:creationId xmlns:a16="http://schemas.microsoft.com/office/drawing/2014/main" id="{748DF4CE-42D9-4304-8977-28BE762EAE71}"/>
              </a:ext>
            </a:extLst>
          </p:cNvPr>
          <p:cNvGrpSpPr/>
          <p:nvPr/>
        </p:nvGrpSpPr>
        <p:grpSpPr>
          <a:xfrm>
            <a:off x="3181025" y="1533494"/>
            <a:ext cx="5610722" cy="3292758"/>
            <a:chOff x="2687161" y="3731096"/>
            <a:chExt cx="5158677" cy="3027467"/>
          </a:xfrm>
          <a:solidFill>
            <a:schemeClr val="bg1">
              <a:lumMod val="95000"/>
            </a:schemeClr>
          </a:solidFill>
        </p:grpSpPr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A508182-E7CF-4A00-9385-76B74900F222}"/>
                </a:ext>
              </a:extLst>
            </p:cNvPr>
            <p:cNvSpPr/>
            <p:nvPr/>
          </p:nvSpPr>
          <p:spPr>
            <a:xfrm>
              <a:off x="2725967" y="4290519"/>
              <a:ext cx="1906137" cy="2468044"/>
            </a:xfrm>
            <a:custGeom>
              <a:avLst/>
              <a:gdLst>
                <a:gd name="connsiteX0" fmla="*/ 1901480 w 1906136"/>
                <a:gd name="connsiteY0" fmla="*/ 1594450 h 2468044"/>
                <a:gd name="connsiteX1" fmla="*/ 1898376 w 1906136"/>
                <a:gd name="connsiteY1" fmla="*/ 1588241 h 2468044"/>
                <a:gd name="connsiteX2" fmla="*/ 1892167 w 1906136"/>
                <a:gd name="connsiteY2" fmla="*/ 1582963 h 2468044"/>
                <a:gd name="connsiteX3" fmla="*/ 1886889 w 1906136"/>
                <a:gd name="connsiteY3" fmla="*/ 1575513 h 2468044"/>
                <a:gd name="connsiteX4" fmla="*/ 1879749 w 1906136"/>
                <a:gd name="connsiteY4" fmla="*/ 1577686 h 2468044"/>
                <a:gd name="connsiteX5" fmla="*/ 1870436 w 1906136"/>
                <a:gd name="connsiteY5" fmla="*/ 1577686 h 2468044"/>
                <a:gd name="connsiteX6" fmla="*/ 1862054 w 1906136"/>
                <a:gd name="connsiteY6" fmla="*/ 1575513 h 2468044"/>
                <a:gd name="connsiteX7" fmla="*/ 1855845 w 1906136"/>
                <a:gd name="connsiteY7" fmla="*/ 1568062 h 2468044"/>
                <a:gd name="connsiteX8" fmla="*/ 1854913 w 1906136"/>
                <a:gd name="connsiteY8" fmla="*/ 1558748 h 2468044"/>
                <a:gd name="connsiteX9" fmla="*/ 1850878 w 1906136"/>
                <a:gd name="connsiteY9" fmla="*/ 1548193 h 2468044"/>
                <a:gd name="connsiteX10" fmla="*/ 1845600 w 1906136"/>
                <a:gd name="connsiteY10" fmla="*/ 1542916 h 2468044"/>
                <a:gd name="connsiteX11" fmla="*/ 1789410 w 1906136"/>
                <a:gd name="connsiteY11" fmla="*/ 1538569 h 2468044"/>
                <a:gd name="connsiteX12" fmla="*/ 1785374 w 1906136"/>
                <a:gd name="connsiteY12" fmla="*/ 1537638 h 2468044"/>
                <a:gd name="connsiteX13" fmla="*/ 1782269 w 1906136"/>
                <a:gd name="connsiteY13" fmla="*/ 1535465 h 2468044"/>
                <a:gd name="connsiteX14" fmla="*/ 1778233 w 1906136"/>
                <a:gd name="connsiteY14" fmla="*/ 1533292 h 2468044"/>
                <a:gd name="connsiteX15" fmla="*/ 1777302 w 1906136"/>
                <a:gd name="connsiteY15" fmla="*/ 1533292 h 2468044"/>
                <a:gd name="connsiteX16" fmla="*/ 1771093 w 1906136"/>
                <a:gd name="connsiteY16" fmla="*/ 1531119 h 2468044"/>
                <a:gd name="connsiteX17" fmla="*/ 1767989 w 1906136"/>
                <a:gd name="connsiteY17" fmla="*/ 1533292 h 2468044"/>
                <a:gd name="connsiteX18" fmla="*/ 1762711 w 1906136"/>
                <a:gd name="connsiteY18" fmla="*/ 1535465 h 2468044"/>
                <a:gd name="connsiteX19" fmla="*/ 1758675 w 1906136"/>
                <a:gd name="connsiteY19" fmla="*/ 1522737 h 2468044"/>
                <a:gd name="connsiteX20" fmla="*/ 1736944 w 1906136"/>
                <a:gd name="connsiteY20" fmla="*/ 1515286 h 2468044"/>
                <a:gd name="connsiteX21" fmla="*/ 1713971 w 1906136"/>
                <a:gd name="connsiteY21" fmla="*/ 1515286 h 2468044"/>
                <a:gd name="connsiteX22" fmla="*/ 1717075 w 1906136"/>
                <a:gd name="connsiteY22" fmla="*/ 1509077 h 2468044"/>
                <a:gd name="connsiteX23" fmla="*/ 1721111 w 1906136"/>
                <a:gd name="connsiteY23" fmla="*/ 1505973 h 2468044"/>
                <a:gd name="connsiteX24" fmla="*/ 1724216 w 1906136"/>
                <a:gd name="connsiteY24" fmla="*/ 1500695 h 2468044"/>
                <a:gd name="connsiteX25" fmla="*/ 1728252 w 1906136"/>
                <a:gd name="connsiteY25" fmla="*/ 1496349 h 2468044"/>
                <a:gd name="connsiteX26" fmla="*/ 1729183 w 1906136"/>
                <a:gd name="connsiteY26" fmla="*/ 1488898 h 2468044"/>
                <a:gd name="connsiteX27" fmla="*/ 1704037 w 1906136"/>
                <a:gd name="connsiteY27" fmla="*/ 1476170 h 2468044"/>
                <a:gd name="connsiteX28" fmla="*/ 1682306 w 1906136"/>
                <a:gd name="connsiteY28" fmla="*/ 1459406 h 2468044"/>
                <a:gd name="connsiteX29" fmla="*/ 1662437 w 1906136"/>
                <a:gd name="connsiteY29" fmla="*/ 1439537 h 2468044"/>
                <a:gd name="connsiteX30" fmla="*/ 1645673 w 1906136"/>
                <a:gd name="connsiteY30" fmla="*/ 1417496 h 2468044"/>
                <a:gd name="connsiteX31" fmla="*/ 1621769 w 1906136"/>
                <a:gd name="connsiteY31" fmla="*/ 1415322 h 2468044"/>
                <a:gd name="connsiteX32" fmla="*/ 1604073 w 1906136"/>
                <a:gd name="connsiteY32" fmla="*/ 1414391 h 2468044"/>
                <a:gd name="connsiteX33" fmla="*/ 1582342 w 1906136"/>
                <a:gd name="connsiteY33" fmla="*/ 1412218 h 2468044"/>
                <a:gd name="connsiteX34" fmla="*/ 1578306 w 1906136"/>
                <a:gd name="connsiteY34" fmla="*/ 1400732 h 2468044"/>
                <a:gd name="connsiteX35" fmla="*/ 1571166 w 1906136"/>
                <a:gd name="connsiteY35" fmla="*/ 1393281 h 2468044"/>
                <a:gd name="connsiteX36" fmla="*/ 1562784 w 1906136"/>
                <a:gd name="connsiteY36" fmla="*/ 1392350 h 2468044"/>
                <a:gd name="connsiteX37" fmla="*/ 1549124 w 1906136"/>
                <a:gd name="connsiteY37" fmla="*/ 1388003 h 2468044"/>
                <a:gd name="connsiteX38" fmla="*/ 1549124 w 1906136"/>
                <a:gd name="connsiteY38" fmla="*/ 1377448 h 2468044"/>
                <a:gd name="connsiteX39" fmla="*/ 1536707 w 1906136"/>
                <a:gd name="connsiteY39" fmla="*/ 1371239 h 2468044"/>
                <a:gd name="connsiteX40" fmla="*/ 1529566 w 1906136"/>
                <a:gd name="connsiteY40" fmla="*/ 1365962 h 2468044"/>
                <a:gd name="connsiteX41" fmla="*/ 1522426 w 1906136"/>
                <a:gd name="connsiteY41" fmla="*/ 1360684 h 2468044"/>
                <a:gd name="connsiteX42" fmla="*/ 1510008 w 1906136"/>
                <a:gd name="connsiteY42" fmla="*/ 1356338 h 2468044"/>
                <a:gd name="connsiteX43" fmla="*/ 1512181 w 1906136"/>
                <a:gd name="connsiteY43" fmla="*/ 1353233 h 2468044"/>
                <a:gd name="connsiteX44" fmla="*/ 1512181 w 1906136"/>
                <a:gd name="connsiteY44" fmla="*/ 1351060 h 2468044"/>
                <a:gd name="connsiteX45" fmla="*/ 1514354 w 1906136"/>
                <a:gd name="connsiteY45" fmla="*/ 1350129 h 2468044"/>
                <a:gd name="connsiteX46" fmla="*/ 1514354 w 1906136"/>
                <a:gd name="connsiteY46" fmla="*/ 1347956 h 2468044"/>
                <a:gd name="connsiteX47" fmla="*/ 1514354 w 1906136"/>
                <a:gd name="connsiteY47" fmla="*/ 1343609 h 2468044"/>
                <a:gd name="connsiteX48" fmla="*/ 1488277 w 1906136"/>
                <a:gd name="connsiteY48" fmla="*/ 1345783 h 2468044"/>
                <a:gd name="connsiteX49" fmla="*/ 1463131 w 1906136"/>
                <a:gd name="connsiteY49" fmla="*/ 1347956 h 2468044"/>
                <a:gd name="connsiteX50" fmla="*/ 1441400 w 1906136"/>
                <a:gd name="connsiteY50" fmla="*/ 1345783 h 2468044"/>
                <a:gd name="connsiteX51" fmla="*/ 1419668 w 1906136"/>
                <a:gd name="connsiteY51" fmla="*/ 1338332 h 2468044"/>
                <a:gd name="connsiteX52" fmla="*/ 1402904 w 1906136"/>
                <a:gd name="connsiteY52" fmla="*/ 1323741 h 2468044"/>
                <a:gd name="connsiteX53" fmla="*/ 1399800 w 1906136"/>
                <a:gd name="connsiteY53" fmla="*/ 1325914 h 2468044"/>
                <a:gd name="connsiteX54" fmla="*/ 1395764 w 1906136"/>
                <a:gd name="connsiteY54" fmla="*/ 1328087 h 2468044"/>
                <a:gd name="connsiteX55" fmla="*/ 1393591 w 1906136"/>
                <a:gd name="connsiteY55" fmla="*/ 1329019 h 2468044"/>
                <a:gd name="connsiteX56" fmla="*/ 1392660 w 1906136"/>
                <a:gd name="connsiteY56" fmla="*/ 1331192 h 2468044"/>
                <a:gd name="connsiteX57" fmla="*/ 1390487 w 1906136"/>
                <a:gd name="connsiteY57" fmla="*/ 1333365 h 2468044"/>
                <a:gd name="connsiteX58" fmla="*/ 1386451 w 1906136"/>
                <a:gd name="connsiteY58" fmla="*/ 1336469 h 2468044"/>
                <a:gd name="connsiteX59" fmla="*/ 1386451 w 1906136"/>
                <a:gd name="connsiteY59" fmla="*/ 1340815 h 2468044"/>
                <a:gd name="connsiteX60" fmla="*/ 1383346 w 1906136"/>
                <a:gd name="connsiteY60" fmla="*/ 1338642 h 2468044"/>
                <a:gd name="connsiteX61" fmla="*/ 1381173 w 1906136"/>
                <a:gd name="connsiteY61" fmla="*/ 1336469 h 2468044"/>
                <a:gd name="connsiteX62" fmla="*/ 1379000 w 1906136"/>
                <a:gd name="connsiteY62" fmla="*/ 1336469 h 2468044"/>
                <a:gd name="connsiteX63" fmla="*/ 1379000 w 1906136"/>
                <a:gd name="connsiteY63" fmla="*/ 1335538 h 2468044"/>
                <a:gd name="connsiteX64" fmla="*/ 1381173 w 1906136"/>
                <a:gd name="connsiteY64" fmla="*/ 1335538 h 2468044"/>
                <a:gd name="connsiteX65" fmla="*/ 1381173 w 1906136"/>
                <a:gd name="connsiteY65" fmla="*/ 1331192 h 2468044"/>
                <a:gd name="connsiteX66" fmla="*/ 1383346 w 1906136"/>
                <a:gd name="connsiteY66" fmla="*/ 1328087 h 2468044"/>
                <a:gd name="connsiteX67" fmla="*/ 1378069 w 1906136"/>
                <a:gd name="connsiteY67" fmla="*/ 1328087 h 2468044"/>
                <a:gd name="connsiteX68" fmla="*/ 1374033 w 1906136"/>
                <a:gd name="connsiteY68" fmla="*/ 1325914 h 2468044"/>
                <a:gd name="connsiteX69" fmla="*/ 1371860 w 1906136"/>
                <a:gd name="connsiteY69" fmla="*/ 1325914 h 2468044"/>
                <a:gd name="connsiteX70" fmla="*/ 1368755 w 1906136"/>
                <a:gd name="connsiteY70" fmla="*/ 1325914 h 2468044"/>
                <a:gd name="connsiteX71" fmla="*/ 1366582 w 1906136"/>
                <a:gd name="connsiteY71" fmla="*/ 1325914 h 2468044"/>
                <a:gd name="connsiteX72" fmla="*/ 1363478 w 1906136"/>
                <a:gd name="connsiteY72" fmla="*/ 1328087 h 2468044"/>
                <a:gd name="connsiteX73" fmla="*/ 1343609 w 1906136"/>
                <a:gd name="connsiteY73" fmla="*/ 1331192 h 2468044"/>
                <a:gd name="connsiteX74" fmla="*/ 1329950 w 1906136"/>
                <a:gd name="connsiteY74" fmla="*/ 1338642 h 2468044"/>
                <a:gd name="connsiteX75" fmla="*/ 1319395 w 1906136"/>
                <a:gd name="connsiteY75" fmla="*/ 1347956 h 2468044"/>
                <a:gd name="connsiteX76" fmla="*/ 1310081 w 1906136"/>
                <a:gd name="connsiteY76" fmla="*/ 1358511 h 2468044"/>
                <a:gd name="connsiteX77" fmla="*/ 1302941 w 1906136"/>
                <a:gd name="connsiteY77" fmla="*/ 1373102 h 2468044"/>
                <a:gd name="connsiteX78" fmla="*/ 1296111 w 1906136"/>
                <a:gd name="connsiteY78" fmla="*/ 1371550 h 2468044"/>
                <a:gd name="connsiteX79" fmla="*/ 1290833 w 1906136"/>
                <a:gd name="connsiteY79" fmla="*/ 1370618 h 2468044"/>
                <a:gd name="connsiteX80" fmla="*/ 1288660 w 1906136"/>
                <a:gd name="connsiteY80" fmla="*/ 1370618 h 2468044"/>
                <a:gd name="connsiteX81" fmla="*/ 1286798 w 1906136"/>
                <a:gd name="connsiteY81" fmla="*/ 1368445 h 2468044"/>
                <a:gd name="connsiteX82" fmla="*/ 1283693 w 1906136"/>
                <a:gd name="connsiteY82" fmla="*/ 1364099 h 2468044"/>
                <a:gd name="connsiteX83" fmla="*/ 1281520 w 1906136"/>
                <a:gd name="connsiteY83" fmla="*/ 1360994 h 2468044"/>
                <a:gd name="connsiteX84" fmla="*/ 1264756 w 1906136"/>
                <a:gd name="connsiteY84" fmla="*/ 1360994 h 2468044"/>
                <a:gd name="connsiteX85" fmla="*/ 1255443 w 1906136"/>
                <a:gd name="connsiteY85" fmla="*/ 1364099 h 2468044"/>
                <a:gd name="connsiteX86" fmla="*/ 1248302 w 1906136"/>
                <a:gd name="connsiteY86" fmla="*/ 1373412 h 2468044"/>
                <a:gd name="connsiteX87" fmla="*/ 1234643 w 1906136"/>
                <a:gd name="connsiteY87" fmla="*/ 1370308 h 2468044"/>
                <a:gd name="connsiteX88" fmla="*/ 1223156 w 1906136"/>
                <a:gd name="connsiteY88" fmla="*/ 1364099 h 2468044"/>
                <a:gd name="connsiteX89" fmla="*/ 1216016 w 1906136"/>
                <a:gd name="connsiteY89" fmla="*/ 1356648 h 2468044"/>
                <a:gd name="connsiteX90" fmla="*/ 1210739 w 1906136"/>
                <a:gd name="connsiteY90" fmla="*/ 1350439 h 2468044"/>
                <a:gd name="connsiteX91" fmla="*/ 1201425 w 1906136"/>
                <a:gd name="connsiteY91" fmla="*/ 1341126 h 2468044"/>
                <a:gd name="connsiteX92" fmla="*/ 1201425 w 1906136"/>
                <a:gd name="connsiteY92" fmla="*/ 1326535 h 2468044"/>
                <a:gd name="connsiteX93" fmla="*/ 1205461 w 1906136"/>
                <a:gd name="connsiteY93" fmla="*/ 1311944 h 2468044"/>
                <a:gd name="connsiteX94" fmla="*/ 1208565 w 1906136"/>
                <a:gd name="connsiteY94" fmla="*/ 1300457 h 2468044"/>
                <a:gd name="connsiteX95" fmla="*/ 1206392 w 1906136"/>
                <a:gd name="connsiteY95" fmla="*/ 1284625 h 2468044"/>
                <a:gd name="connsiteX96" fmla="*/ 1199252 w 1906136"/>
                <a:gd name="connsiteY96" fmla="*/ 1273138 h 2468044"/>
                <a:gd name="connsiteX97" fmla="*/ 1190870 w 1906136"/>
                <a:gd name="connsiteY97" fmla="*/ 1267861 h 2468044"/>
                <a:gd name="connsiteX98" fmla="*/ 1177210 w 1906136"/>
                <a:gd name="connsiteY98" fmla="*/ 1265688 h 2468044"/>
                <a:gd name="connsiteX99" fmla="*/ 1162619 w 1906136"/>
                <a:gd name="connsiteY99" fmla="*/ 1265688 h 2468044"/>
                <a:gd name="connsiteX100" fmla="*/ 1147097 w 1906136"/>
                <a:gd name="connsiteY100" fmla="*/ 1267861 h 2468044"/>
                <a:gd name="connsiteX101" fmla="*/ 1128470 w 1906136"/>
                <a:gd name="connsiteY101" fmla="*/ 1267861 h 2468044"/>
                <a:gd name="connsiteX102" fmla="*/ 1134679 w 1906136"/>
                <a:gd name="connsiteY102" fmla="*/ 1255132 h 2468044"/>
                <a:gd name="connsiteX103" fmla="*/ 1139957 w 1906136"/>
                <a:gd name="connsiteY103" fmla="*/ 1238368 h 2468044"/>
                <a:gd name="connsiteX104" fmla="*/ 1145234 w 1906136"/>
                <a:gd name="connsiteY104" fmla="*/ 1220362 h 2468044"/>
                <a:gd name="connsiteX105" fmla="*/ 1150512 w 1906136"/>
                <a:gd name="connsiteY105" fmla="*/ 1206703 h 2468044"/>
                <a:gd name="connsiteX106" fmla="*/ 1157652 w 1906136"/>
                <a:gd name="connsiteY106" fmla="*/ 1199252 h 2468044"/>
                <a:gd name="connsiteX107" fmla="*/ 1157652 w 1906136"/>
                <a:gd name="connsiteY107" fmla="*/ 1183420 h 2468044"/>
                <a:gd name="connsiteX108" fmla="*/ 1152375 w 1906136"/>
                <a:gd name="connsiteY108" fmla="*/ 1184351 h 2468044"/>
                <a:gd name="connsiteX109" fmla="*/ 1148339 w 1906136"/>
                <a:gd name="connsiteY109" fmla="*/ 1184351 h 2468044"/>
                <a:gd name="connsiteX110" fmla="*/ 1147097 w 1906136"/>
                <a:gd name="connsiteY110" fmla="*/ 1184351 h 2468044"/>
                <a:gd name="connsiteX111" fmla="*/ 1147097 w 1906136"/>
                <a:gd name="connsiteY111" fmla="*/ 1186524 h 2468044"/>
                <a:gd name="connsiteX112" fmla="*/ 1144924 w 1906136"/>
                <a:gd name="connsiteY112" fmla="*/ 1186524 h 2468044"/>
                <a:gd name="connsiteX113" fmla="*/ 1144924 w 1906136"/>
                <a:gd name="connsiteY113" fmla="*/ 1184351 h 2468044"/>
                <a:gd name="connsiteX114" fmla="*/ 1142751 w 1906136"/>
                <a:gd name="connsiteY114" fmla="*/ 1183420 h 2468044"/>
                <a:gd name="connsiteX115" fmla="*/ 1141820 w 1906136"/>
                <a:gd name="connsiteY115" fmla="*/ 1179073 h 2468044"/>
                <a:gd name="connsiteX116" fmla="*/ 1125055 w 1906136"/>
                <a:gd name="connsiteY116" fmla="*/ 1181246 h 2468044"/>
                <a:gd name="connsiteX117" fmla="*/ 1113569 w 1906136"/>
                <a:gd name="connsiteY117" fmla="*/ 1186524 h 2468044"/>
                <a:gd name="connsiteX118" fmla="*/ 1105187 w 1906136"/>
                <a:gd name="connsiteY118" fmla="*/ 1195837 h 2468044"/>
                <a:gd name="connsiteX119" fmla="*/ 1103014 w 1906136"/>
                <a:gd name="connsiteY119" fmla="*/ 1198942 h 2468044"/>
                <a:gd name="connsiteX120" fmla="*/ 1100841 w 1906136"/>
                <a:gd name="connsiteY120" fmla="*/ 1205151 h 2468044"/>
                <a:gd name="connsiteX121" fmla="*/ 1098668 w 1906136"/>
                <a:gd name="connsiteY121" fmla="*/ 1210428 h 2468044"/>
                <a:gd name="connsiteX122" fmla="*/ 1097736 w 1906136"/>
                <a:gd name="connsiteY122" fmla="*/ 1215706 h 2468044"/>
                <a:gd name="connsiteX123" fmla="*/ 1093700 w 1906136"/>
                <a:gd name="connsiteY123" fmla="*/ 1220052 h 2468044"/>
                <a:gd name="connsiteX124" fmla="*/ 1093700 w 1906136"/>
                <a:gd name="connsiteY124" fmla="*/ 1220983 h 2468044"/>
                <a:gd name="connsiteX125" fmla="*/ 1091527 w 1906136"/>
                <a:gd name="connsiteY125" fmla="*/ 1220983 h 2468044"/>
                <a:gd name="connsiteX126" fmla="*/ 1090596 w 1906136"/>
                <a:gd name="connsiteY126" fmla="*/ 1220983 h 2468044"/>
                <a:gd name="connsiteX127" fmla="*/ 1086560 w 1906136"/>
                <a:gd name="connsiteY127" fmla="*/ 1220983 h 2468044"/>
                <a:gd name="connsiteX128" fmla="*/ 1084387 w 1906136"/>
                <a:gd name="connsiteY128" fmla="*/ 1220983 h 2468044"/>
                <a:gd name="connsiteX129" fmla="*/ 1081283 w 1906136"/>
                <a:gd name="connsiteY129" fmla="*/ 1223157 h 2468044"/>
                <a:gd name="connsiteX130" fmla="*/ 1066692 w 1906136"/>
                <a:gd name="connsiteY130" fmla="*/ 1230607 h 2468044"/>
                <a:gd name="connsiteX131" fmla="*/ 1057378 w 1906136"/>
                <a:gd name="connsiteY131" fmla="*/ 1234953 h 2468044"/>
                <a:gd name="connsiteX132" fmla="*/ 1052101 w 1906136"/>
                <a:gd name="connsiteY132" fmla="*/ 1232780 h 2468044"/>
                <a:gd name="connsiteX133" fmla="*/ 1048065 w 1906136"/>
                <a:gd name="connsiteY133" fmla="*/ 1230607 h 2468044"/>
                <a:gd name="connsiteX134" fmla="*/ 1044960 w 1906136"/>
                <a:gd name="connsiteY134" fmla="*/ 1227503 h 2468044"/>
                <a:gd name="connsiteX135" fmla="*/ 1037820 w 1906136"/>
                <a:gd name="connsiteY135" fmla="*/ 1225330 h 2468044"/>
                <a:gd name="connsiteX136" fmla="*/ 1025402 w 1906136"/>
                <a:gd name="connsiteY136" fmla="*/ 1223157 h 2468044"/>
                <a:gd name="connsiteX137" fmla="*/ 1013916 w 1906136"/>
                <a:gd name="connsiteY137" fmla="*/ 1201115 h 2468044"/>
                <a:gd name="connsiteX138" fmla="*/ 1006776 w 1906136"/>
                <a:gd name="connsiteY138" fmla="*/ 1183109 h 2468044"/>
                <a:gd name="connsiteX139" fmla="*/ 1005844 w 1906136"/>
                <a:gd name="connsiteY139" fmla="*/ 1164172 h 2468044"/>
                <a:gd name="connsiteX140" fmla="*/ 1005844 w 1906136"/>
                <a:gd name="connsiteY140" fmla="*/ 1146166 h 2468044"/>
                <a:gd name="connsiteX141" fmla="*/ 1012985 w 1906136"/>
                <a:gd name="connsiteY141" fmla="*/ 1121951 h 2468044"/>
                <a:gd name="connsiteX142" fmla="*/ 1016089 w 1906136"/>
                <a:gd name="connsiteY142" fmla="*/ 1111396 h 2468044"/>
                <a:gd name="connsiteX143" fmla="*/ 1016089 w 1906136"/>
                <a:gd name="connsiteY143" fmla="*/ 1102083 h 2468044"/>
                <a:gd name="connsiteX144" fmla="*/ 1013916 w 1906136"/>
                <a:gd name="connsiteY144" fmla="*/ 1094632 h 2468044"/>
                <a:gd name="connsiteX145" fmla="*/ 1017952 w 1906136"/>
                <a:gd name="connsiteY145" fmla="*/ 1085319 h 2468044"/>
                <a:gd name="connsiteX146" fmla="*/ 1025092 w 1906136"/>
                <a:gd name="connsiteY146" fmla="*/ 1074764 h 2468044"/>
                <a:gd name="connsiteX147" fmla="*/ 1035647 w 1906136"/>
                <a:gd name="connsiteY147" fmla="*/ 1067313 h 2468044"/>
                <a:gd name="connsiteX148" fmla="*/ 1048065 w 1906136"/>
                <a:gd name="connsiteY148" fmla="*/ 1061104 h 2468044"/>
                <a:gd name="connsiteX149" fmla="*/ 1059551 w 1906136"/>
                <a:gd name="connsiteY149" fmla="*/ 1057999 h 2468044"/>
                <a:gd name="connsiteX150" fmla="*/ 1076316 w 1906136"/>
                <a:gd name="connsiteY150" fmla="*/ 1055826 h 2468044"/>
                <a:gd name="connsiteX151" fmla="*/ 1091838 w 1906136"/>
                <a:gd name="connsiteY151" fmla="*/ 1055826 h 2468044"/>
                <a:gd name="connsiteX152" fmla="*/ 1108602 w 1906136"/>
                <a:gd name="connsiteY152" fmla="*/ 1060173 h 2468044"/>
                <a:gd name="connsiteX153" fmla="*/ 1121020 w 1906136"/>
                <a:gd name="connsiteY153" fmla="*/ 1065450 h 2468044"/>
                <a:gd name="connsiteX154" fmla="*/ 1137784 w 1906136"/>
                <a:gd name="connsiteY154" fmla="*/ 1065450 h 2468044"/>
                <a:gd name="connsiteX155" fmla="*/ 1134679 w 1906136"/>
                <a:gd name="connsiteY155" fmla="*/ 1060173 h 2468044"/>
                <a:gd name="connsiteX156" fmla="*/ 1132506 w 1906136"/>
                <a:gd name="connsiteY156" fmla="*/ 1055826 h 2468044"/>
                <a:gd name="connsiteX157" fmla="*/ 1130333 w 1906136"/>
                <a:gd name="connsiteY157" fmla="*/ 1052722 h 2468044"/>
                <a:gd name="connsiteX158" fmla="*/ 1127229 w 1906136"/>
                <a:gd name="connsiteY158" fmla="*/ 1047444 h 2468044"/>
                <a:gd name="connsiteX159" fmla="*/ 1125055 w 1906136"/>
                <a:gd name="connsiteY159" fmla="*/ 1041235 h 2468044"/>
                <a:gd name="connsiteX160" fmla="*/ 1128160 w 1906136"/>
                <a:gd name="connsiteY160" fmla="*/ 1041235 h 2468044"/>
                <a:gd name="connsiteX161" fmla="*/ 1128160 w 1906136"/>
                <a:gd name="connsiteY161" fmla="*/ 1038131 h 2468044"/>
                <a:gd name="connsiteX162" fmla="*/ 1149891 w 1906136"/>
                <a:gd name="connsiteY162" fmla="*/ 1041235 h 2468044"/>
                <a:gd name="connsiteX163" fmla="*/ 1168518 w 1906136"/>
                <a:gd name="connsiteY163" fmla="*/ 1048686 h 2468044"/>
                <a:gd name="connsiteX164" fmla="*/ 1184040 w 1906136"/>
                <a:gd name="connsiteY164" fmla="*/ 1056137 h 2468044"/>
                <a:gd name="connsiteX165" fmla="*/ 1197700 w 1906136"/>
                <a:gd name="connsiteY165" fmla="*/ 1058310 h 2468044"/>
                <a:gd name="connsiteX166" fmla="*/ 1208255 w 1906136"/>
                <a:gd name="connsiteY166" fmla="*/ 1067623 h 2468044"/>
                <a:gd name="connsiteX167" fmla="*/ 1219741 w 1906136"/>
                <a:gd name="connsiteY167" fmla="*/ 1083456 h 2468044"/>
                <a:gd name="connsiteX168" fmla="*/ 1230297 w 1906136"/>
                <a:gd name="connsiteY168" fmla="*/ 1105498 h 2468044"/>
                <a:gd name="connsiteX169" fmla="*/ 1239610 w 1906136"/>
                <a:gd name="connsiteY169" fmla="*/ 1126608 h 2468044"/>
                <a:gd name="connsiteX170" fmla="*/ 1244888 w 1906136"/>
                <a:gd name="connsiteY170" fmla="*/ 1142441 h 2468044"/>
                <a:gd name="connsiteX171" fmla="*/ 1257305 w 1906136"/>
                <a:gd name="connsiteY171" fmla="*/ 1146787 h 2468044"/>
                <a:gd name="connsiteX172" fmla="*/ 1257305 w 1906136"/>
                <a:gd name="connsiteY172" fmla="*/ 1142441 h 2468044"/>
                <a:gd name="connsiteX173" fmla="*/ 1261341 w 1906136"/>
                <a:gd name="connsiteY173" fmla="*/ 1142441 h 2468044"/>
                <a:gd name="connsiteX174" fmla="*/ 1257305 w 1906136"/>
                <a:gd name="connsiteY174" fmla="*/ 1124435 h 2468044"/>
                <a:gd name="connsiteX175" fmla="*/ 1250165 w 1906136"/>
                <a:gd name="connsiteY175" fmla="*/ 1104566 h 2468044"/>
                <a:gd name="connsiteX176" fmla="*/ 1243025 w 1906136"/>
                <a:gd name="connsiteY176" fmla="*/ 1083456 h 2468044"/>
                <a:gd name="connsiteX177" fmla="*/ 1237747 w 1906136"/>
                <a:gd name="connsiteY177" fmla="*/ 1063587 h 2468044"/>
                <a:gd name="connsiteX178" fmla="*/ 1235574 w 1906136"/>
                <a:gd name="connsiteY178" fmla="*/ 1045581 h 2468044"/>
                <a:gd name="connsiteX179" fmla="*/ 1241783 w 1906136"/>
                <a:gd name="connsiteY179" fmla="*/ 1030991 h 2468044"/>
                <a:gd name="connsiteX180" fmla="*/ 1247061 w 1906136"/>
                <a:gd name="connsiteY180" fmla="*/ 1012053 h 2468044"/>
                <a:gd name="connsiteX181" fmla="*/ 1257616 w 1906136"/>
                <a:gd name="connsiteY181" fmla="*/ 997462 h 2468044"/>
                <a:gd name="connsiteX182" fmla="*/ 1274380 w 1906136"/>
                <a:gd name="connsiteY182" fmla="*/ 986907 h 2468044"/>
                <a:gd name="connsiteX183" fmla="*/ 1291144 w 1906136"/>
                <a:gd name="connsiteY183" fmla="*/ 975421 h 2468044"/>
                <a:gd name="connsiteX184" fmla="*/ 1306666 w 1906136"/>
                <a:gd name="connsiteY184" fmla="*/ 967039 h 2468044"/>
                <a:gd name="connsiteX185" fmla="*/ 1321257 w 1906136"/>
                <a:gd name="connsiteY185" fmla="*/ 957725 h 2468044"/>
                <a:gd name="connsiteX186" fmla="*/ 1321257 w 1906136"/>
                <a:gd name="connsiteY186" fmla="*/ 952448 h 2468044"/>
                <a:gd name="connsiteX187" fmla="*/ 1318153 w 1906136"/>
                <a:gd name="connsiteY187" fmla="*/ 940961 h 2468044"/>
                <a:gd name="connsiteX188" fmla="*/ 1314117 w 1906136"/>
                <a:gd name="connsiteY188" fmla="*/ 928233 h 2468044"/>
                <a:gd name="connsiteX189" fmla="*/ 1311012 w 1906136"/>
                <a:gd name="connsiteY189" fmla="*/ 917678 h 2468044"/>
                <a:gd name="connsiteX190" fmla="*/ 1308839 w 1906136"/>
                <a:gd name="connsiteY190" fmla="*/ 913332 h 2468044"/>
                <a:gd name="connsiteX191" fmla="*/ 1308839 w 1906136"/>
                <a:gd name="connsiteY191" fmla="*/ 904018 h 2468044"/>
                <a:gd name="connsiteX192" fmla="*/ 1314117 w 1906136"/>
                <a:gd name="connsiteY192" fmla="*/ 908364 h 2468044"/>
                <a:gd name="connsiteX193" fmla="*/ 1316290 w 1906136"/>
                <a:gd name="connsiteY193" fmla="*/ 910538 h 2468044"/>
                <a:gd name="connsiteX194" fmla="*/ 1320326 w 1906136"/>
                <a:gd name="connsiteY194" fmla="*/ 911469 h 2468044"/>
                <a:gd name="connsiteX195" fmla="*/ 1321257 w 1906136"/>
                <a:gd name="connsiteY195" fmla="*/ 913642 h 2468044"/>
                <a:gd name="connsiteX196" fmla="*/ 1325293 w 1906136"/>
                <a:gd name="connsiteY196" fmla="*/ 917988 h 2468044"/>
                <a:gd name="connsiteX197" fmla="*/ 1337711 w 1906136"/>
                <a:gd name="connsiteY197" fmla="*/ 886633 h 2468044"/>
                <a:gd name="connsiteX198" fmla="*/ 1348266 w 1906136"/>
                <a:gd name="connsiteY198" fmla="*/ 857141 h 2468044"/>
                <a:gd name="connsiteX199" fmla="*/ 1362857 w 1906136"/>
                <a:gd name="connsiteY199" fmla="*/ 854968 h 2468044"/>
                <a:gd name="connsiteX200" fmla="*/ 1376517 w 1906136"/>
                <a:gd name="connsiteY200" fmla="*/ 852795 h 2468044"/>
                <a:gd name="connsiteX201" fmla="*/ 1391108 w 1906136"/>
                <a:gd name="connsiteY201" fmla="*/ 849690 h 2468044"/>
                <a:gd name="connsiteX202" fmla="*/ 1401663 w 1906136"/>
                <a:gd name="connsiteY202" fmla="*/ 840377 h 2468044"/>
                <a:gd name="connsiteX203" fmla="*/ 1408803 w 1906136"/>
                <a:gd name="connsiteY203" fmla="*/ 840377 h 2468044"/>
                <a:gd name="connsiteX204" fmla="*/ 1405698 w 1906136"/>
                <a:gd name="connsiteY204" fmla="*/ 837272 h 2468044"/>
                <a:gd name="connsiteX205" fmla="*/ 1398558 w 1906136"/>
                <a:gd name="connsiteY205" fmla="*/ 835099 h 2468044"/>
                <a:gd name="connsiteX206" fmla="*/ 1392349 w 1906136"/>
                <a:gd name="connsiteY206" fmla="*/ 832926 h 2468044"/>
                <a:gd name="connsiteX207" fmla="*/ 1398558 w 1906136"/>
                <a:gd name="connsiteY207" fmla="*/ 814920 h 2468044"/>
                <a:gd name="connsiteX208" fmla="*/ 1406940 w 1906136"/>
                <a:gd name="connsiteY208" fmla="*/ 802192 h 2468044"/>
                <a:gd name="connsiteX209" fmla="*/ 1420600 w 1906136"/>
                <a:gd name="connsiteY209" fmla="*/ 792879 h 2468044"/>
                <a:gd name="connsiteX210" fmla="*/ 1435191 w 1906136"/>
                <a:gd name="connsiteY210" fmla="*/ 785428 h 2468044"/>
                <a:gd name="connsiteX211" fmla="*/ 1448850 w 1906136"/>
                <a:gd name="connsiteY211" fmla="*/ 780150 h 2468044"/>
                <a:gd name="connsiteX212" fmla="*/ 1465615 w 1906136"/>
                <a:gd name="connsiteY212" fmla="*/ 772700 h 2468044"/>
                <a:gd name="connsiteX213" fmla="*/ 1478032 w 1906136"/>
                <a:gd name="connsiteY213" fmla="*/ 763386 h 2468044"/>
                <a:gd name="connsiteX214" fmla="*/ 1478032 w 1906136"/>
                <a:gd name="connsiteY214" fmla="*/ 761213 h 2468044"/>
                <a:gd name="connsiteX215" fmla="*/ 1478032 w 1906136"/>
                <a:gd name="connsiteY215" fmla="*/ 759040 h 2468044"/>
                <a:gd name="connsiteX216" fmla="*/ 1480205 w 1906136"/>
                <a:gd name="connsiteY216" fmla="*/ 759040 h 2468044"/>
                <a:gd name="connsiteX217" fmla="*/ 1482379 w 1906136"/>
                <a:gd name="connsiteY217" fmla="*/ 759040 h 2468044"/>
                <a:gd name="connsiteX218" fmla="*/ 1482379 w 1906136"/>
                <a:gd name="connsiteY218" fmla="*/ 763386 h 2468044"/>
                <a:gd name="connsiteX219" fmla="*/ 1489519 w 1906136"/>
                <a:gd name="connsiteY219" fmla="*/ 766491 h 2468044"/>
                <a:gd name="connsiteX220" fmla="*/ 1482379 w 1906136"/>
                <a:gd name="connsiteY220" fmla="*/ 775804 h 2468044"/>
                <a:gd name="connsiteX221" fmla="*/ 1475238 w 1906136"/>
                <a:gd name="connsiteY221" fmla="*/ 781082 h 2468044"/>
                <a:gd name="connsiteX222" fmla="*/ 1465925 w 1906136"/>
                <a:gd name="connsiteY222" fmla="*/ 787291 h 2468044"/>
                <a:gd name="connsiteX223" fmla="*/ 1465925 w 1906136"/>
                <a:gd name="connsiteY223" fmla="*/ 803123 h 2468044"/>
                <a:gd name="connsiteX224" fmla="*/ 1484552 w 1906136"/>
                <a:gd name="connsiteY224" fmla="*/ 795673 h 2468044"/>
                <a:gd name="connsiteX225" fmla="*/ 1499143 w 1906136"/>
                <a:gd name="connsiteY225" fmla="*/ 785117 h 2468044"/>
                <a:gd name="connsiteX226" fmla="*/ 1509698 w 1906136"/>
                <a:gd name="connsiteY226" fmla="*/ 772389 h 2468044"/>
                <a:gd name="connsiteX227" fmla="*/ 1511871 w 1906136"/>
                <a:gd name="connsiteY227" fmla="*/ 770216 h 2468044"/>
                <a:gd name="connsiteX228" fmla="*/ 1511871 w 1906136"/>
                <a:gd name="connsiteY228" fmla="*/ 768043 h 2468044"/>
                <a:gd name="connsiteX229" fmla="*/ 1514044 w 1906136"/>
                <a:gd name="connsiteY229" fmla="*/ 768043 h 2468044"/>
                <a:gd name="connsiteX230" fmla="*/ 1514044 w 1906136"/>
                <a:gd name="connsiteY230" fmla="*/ 765870 h 2468044"/>
                <a:gd name="connsiteX231" fmla="*/ 1514044 w 1906136"/>
                <a:gd name="connsiteY231" fmla="*/ 762765 h 2468044"/>
                <a:gd name="connsiteX232" fmla="*/ 1504731 w 1906136"/>
                <a:gd name="connsiteY232" fmla="*/ 751279 h 2468044"/>
                <a:gd name="connsiteX233" fmla="*/ 1497590 w 1906136"/>
                <a:gd name="connsiteY233" fmla="*/ 740724 h 2468044"/>
                <a:gd name="connsiteX234" fmla="*/ 1488277 w 1906136"/>
                <a:gd name="connsiteY234" fmla="*/ 730169 h 2468044"/>
                <a:gd name="connsiteX235" fmla="*/ 1473686 w 1906136"/>
                <a:gd name="connsiteY235" fmla="*/ 722718 h 2468044"/>
                <a:gd name="connsiteX236" fmla="*/ 1475859 w 1906136"/>
                <a:gd name="connsiteY236" fmla="*/ 711231 h 2468044"/>
                <a:gd name="connsiteX237" fmla="*/ 1478032 w 1906136"/>
                <a:gd name="connsiteY237" fmla="*/ 703781 h 2468044"/>
                <a:gd name="connsiteX238" fmla="*/ 1481137 w 1906136"/>
                <a:gd name="connsiteY238" fmla="*/ 696330 h 2468044"/>
                <a:gd name="connsiteX239" fmla="*/ 1486414 w 1906136"/>
                <a:gd name="connsiteY239" fmla="*/ 687017 h 2468044"/>
                <a:gd name="connsiteX240" fmla="*/ 1483310 w 1906136"/>
                <a:gd name="connsiteY240" fmla="*/ 683912 h 2468044"/>
                <a:gd name="connsiteX241" fmla="*/ 1479274 w 1906136"/>
                <a:gd name="connsiteY241" fmla="*/ 681739 h 2468044"/>
                <a:gd name="connsiteX242" fmla="*/ 1476170 w 1906136"/>
                <a:gd name="connsiteY242" fmla="*/ 679566 h 2468044"/>
                <a:gd name="connsiteX243" fmla="*/ 1473996 w 1906136"/>
                <a:gd name="connsiteY243" fmla="*/ 678635 h 2468044"/>
                <a:gd name="connsiteX244" fmla="*/ 1471823 w 1906136"/>
                <a:gd name="connsiteY244" fmla="*/ 674288 h 2468044"/>
                <a:gd name="connsiteX245" fmla="*/ 1470892 w 1906136"/>
                <a:gd name="connsiteY245" fmla="*/ 671184 h 2468044"/>
                <a:gd name="connsiteX246" fmla="*/ 1446988 w 1906136"/>
                <a:gd name="connsiteY246" fmla="*/ 676461 h 2468044"/>
                <a:gd name="connsiteX247" fmla="*/ 1425257 w 1906136"/>
                <a:gd name="connsiteY247" fmla="*/ 685775 h 2468044"/>
                <a:gd name="connsiteX248" fmla="*/ 1407561 w 1906136"/>
                <a:gd name="connsiteY248" fmla="*/ 698503 h 2468044"/>
                <a:gd name="connsiteX249" fmla="*/ 1403525 w 1906136"/>
                <a:gd name="connsiteY249" fmla="*/ 698503 h 2468044"/>
                <a:gd name="connsiteX250" fmla="*/ 1418116 w 1906136"/>
                <a:gd name="connsiteY250" fmla="*/ 681739 h 2468044"/>
                <a:gd name="connsiteX251" fmla="*/ 1437985 w 1906136"/>
                <a:gd name="connsiteY251" fmla="*/ 672426 h 2468044"/>
                <a:gd name="connsiteX252" fmla="*/ 1459716 w 1906136"/>
                <a:gd name="connsiteY252" fmla="*/ 664975 h 2468044"/>
                <a:gd name="connsiteX253" fmla="*/ 1485793 w 1906136"/>
                <a:gd name="connsiteY253" fmla="*/ 661870 h 2468044"/>
                <a:gd name="connsiteX254" fmla="*/ 1510940 w 1906136"/>
                <a:gd name="connsiteY254" fmla="*/ 657524 h 2468044"/>
                <a:gd name="connsiteX255" fmla="*/ 1537017 w 1906136"/>
                <a:gd name="connsiteY255" fmla="*/ 654420 h 2468044"/>
                <a:gd name="connsiteX256" fmla="*/ 1562163 w 1906136"/>
                <a:gd name="connsiteY256" fmla="*/ 649142 h 2468044"/>
                <a:gd name="connsiteX257" fmla="*/ 1583894 w 1906136"/>
                <a:gd name="connsiteY257" fmla="*/ 639829 h 2468044"/>
                <a:gd name="connsiteX258" fmla="*/ 1603763 w 1906136"/>
                <a:gd name="connsiteY258" fmla="*/ 625238 h 2468044"/>
                <a:gd name="connsiteX259" fmla="*/ 1603763 w 1906136"/>
                <a:gd name="connsiteY259" fmla="*/ 622133 h 2468044"/>
                <a:gd name="connsiteX260" fmla="*/ 1603763 w 1906136"/>
                <a:gd name="connsiteY260" fmla="*/ 619960 h 2468044"/>
                <a:gd name="connsiteX261" fmla="*/ 1603763 w 1906136"/>
                <a:gd name="connsiteY261" fmla="*/ 615614 h 2468044"/>
                <a:gd name="connsiteX262" fmla="*/ 1601590 w 1906136"/>
                <a:gd name="connsiteY262" fmla="*/ 614683 h 2468044"/>
                <a:gd name="connsiteX263" fmla="*/ 1601590 w 1906136"/>
                <a:gd name="connsiteY263" fmla="*/ 610336 h 2468044"/>
                <a:gd name="connsiteX264" fmla="*/ 1601590 w 1906136"/>
                <a:gd name="connsiteY264" fmla="*/ 607232 h 2468044"/>
                <a:gd name="connsiteX265" fmla="*/ 1603763 w 1906136"/>
                <a:gd name="connsiteY265" fmla="*/ 601023 h 2468044"/>
                <a:gd name="connsiteX266" fmla="*/ 1601590 w 1906136"/>
                <a:gd name="connsiteY266" fmla="*/ 595746 h 2468044"/>
                <a:gd name="connsiteX267" fmla="*/ 1601590 w 1906136"/>
                <a:gd name="connsiteY267" fmla="*/ 590468 h 2468044"/>
                <a:gd name="connsiteX268" fmla="*/ 1600658 w 1906136"/>
                <a:gd name="connsiteY268" fmla="*/ 586122 h 2468044"/>
                <a:gd name="connsiteX269" fmla="*/ 1600658 w 1906136"/>
                <a:gd name="connsiteY269" fmla="*/ 580844 h 2468044"/>
                <a:gd name="connsiteX270" fmla="*/ 1581721 w 1906136"/>
                <a:gd name="connsiteY270" fmla="*/ 580844 h 2468044"/>
                <a:gd name="connsiteX271" fmla="*/ 1579548 w 1906136"/>
                <a:gd name="connsiteY271" fmla="*/ 566253 h 2468044"/>
                <a:gd name="connsiteX272" fmla="*/ 1572408 w 1906136"/>
                <a:gd name="connsiteY272" fmla="*/ 556940 h 2468044"/>
                <a:gd name="connsiteX273" fmla="*/ 1565268 w 1906136"/>
                <a:gd name="connsiteY273" fmla="*/ 549489 h 2468044"/>
                <a:gd name="connsiteX274" fmla="*/ 1552850 w 1906136"/>
                <a:gd name="connsiteY274" fmla="*/ 546385 h 2468044"/>
                <a:gd name="connsiteX275" fmla="*/ 1543536 w 1906136"/>
                <a:gd name="connsiteY275" fmla="*/ 556940 h 2468044"/>
                <a:gd name="connsiteX276" fmla="*/ 1532981 w 1906136"/>
                <a:gd name="connsiteY276" fmla="*/ 566253 h 2468044"/>
                <a:gd name="connsiteX277" fmla="*/ 1521495 w 1906136"/>
                <a:gd name="connsiteY277" fmla="*/ 577740 h 2468044"/>
                <a:gd name="connsiteX278" fmla="*/ 1518390 w 1906136"/>
                <a:gd name="connsiteY278" fmla="*/ 577740 h 2468044"/>
                <a:gd name="connsiteX279" fmla="*/ 1530808 w 1906136"/>
                <a:gd name="connsiteY279" fmla="*/ 558803 h 2468044"/>
                <a:gd name="connsiteX280" fmla="*/ 1542295 w 1906136"/>
                <a:gd name="connsiteY280" fmla="*/ 536761 h 2468044"/>
                <a:gd name="connsiteX281" fmla="*/ 1528635 w 1906136"/>
                <a:gd name="connsiteY281" fmla="*/ 526206 h 2468044"/>
                <a:gd name="connsiteX282" fmla="*/ 1525531 w 1906136"/>
                <a:gd name="connsiteY282" fmla="*/ 516892 h 2468044"/>
                <a:gd name="connsiteX283" fmla="*/ 1527704 w 1906136"/>
                <a:gd name="connsiteY283" fmla="*/ 506337 h 2468044"/>
                <a:gd name="connsiteX284" fmla="*/ 1527704 w 1906136"/>
                <a:gd name="connsiteY284" fmla="*/ 494851 h 2468044"/>
                <a:gd name="connsiteX285" fmla="*/ 1521495 w 1906136"/>
                <a:gd name="connsiteY285" fmla="*/ 480260 h 2468044"/>
                <a:gd name="connsiteX286" fmla="*/ 1520563 w 1906136"/>
                <a:gd name="connsiteY286" fmla="*/ 478087 h 2468044"/>
                <a:gd name="connsiteX287" fmla="*/ 1516528 w 1906136"/>
                <a:gd name="connsiteY287" fmla="*/ 478087 h 2468044"/>
                <a:gd name="connsiteX288" fmla="*/ 1514354 w 1906136"/>
                <a:gd name="connsiteY288" fmla="*/ 478087 h 2468044"/>
                <a:gd name="connsiteX289" fmla="*/ 1511250 w 1906136"/>
                <a:gd name="connsiteY289" fmla="*/ 478087 h 2468044"/>
                <a:gd name="connsiteX290" fmla="*/ 1507214 w 1906136"/>
                <a:gd name="connsiteY290" fmla="*/ 478087 h 2468044"/>
                <a:gd name="connsiteX291" fmla="*/ 1506283 w 1906136"/>
                <a:gd name="connsiteY291" fmla="*/ 477155 h 2468044"/>
                <a:gd name="connsiteX292" fmla="*/ 1504110 w 1906136"/>
                <a:gd name="connsiteY292" fmla="*/ 472809 h 2468044"/>
                <a:gd name="connsiteX293" fmla="*/ 1501937 w 1906136"/>
                <a:gd name="connsiteY293" fmla="*/ 469705 h 2468044"/>
                <a:gd name="connsiteX294" fmla="*/ 1504110 w 1906136"/>
                <a:gd name="connsiteY294" fmla="*/ 465358 h 2468044"/>
                <a:gd name="connsiteX295" fmla="*/ 1504110 w 1906136"/>
                <a:gd name="connsiteY295" fmla="*/ 462254 h 2468044"/>
                <a:gd name="connsiteX296" fmla="*/ 1506283 w 1906136"/>
                <a:gd name="connsiteY296" fmla="*/ 460081 h 2468044"/>
                <a:gd name="connsiteX297" fmla="*/ 1506283 w 1906136"/>
                <a:gd name="connsiteY297" fmla="*/ 455734 h 2468044"/>
                <a:gd name="connsiteX298" fmla="*/ 1506283 w 1906136"/>
                <a:gd name="connsiteY298" fmla="*/ 452630 h 2468044"/>
                <a:gd name="connsiteX299" fmla="*/ 1500074 w 1906136"/>
                <a:gd name="connsiteY299" fmla="*/ 443317 h 2468044"/>
                <a:gd name="connsiteX300" fmla="*/ 1492934 w 1906136"/>
                <a:gd name="connsiteY300" fmla="*/ 435866 h 2468044"/>
                <a:gd name="connsiteX301" fmla="*/ 1485793 w 1906136"/>
                <a:gd name="connsiteY301" fmla="*/ 428415 h 2468044"/>
                <a:gd name="connsiteX302" fmla="*/ 1480516 w 1906136"/>
                <a:gd name="connsiteY302" fmla="*/ 420964 h 2468044"/>
                <a:gd name="connsiteX303" fmla="*/ 1478343 w 1906136"/>
                <a:gd name="connsiteY303" fmla="*/ 408236 h 2468044"/>
                <a:gd name="connsiteX304" fmla="*/ 1463752 w 1906136"/>
                <a:gd name="connsiteY304" fmla="*/ 419723 h 2468044"/>
                <a:gd name="connsiteX305" fmla="*/ 1455370 w 1906136"/>
                <a:gd name="connsiteY305" fmla="*/ 434314 h 2468044"/>
                <a:gd name="connsiteX306" fmla="*/ 1443883 w 1906136"/>
                <a:gd name="connsiteY306" fmla="*/ 447973 h 2468044"/>
                <a:gd name="connsiteX307" fmla="*/ 1429292 w 1906136"/>
                <a:gd name="connsiteY307" fmla="*/ 459460 h 2468044"/>
                <a:gd name="connsiteX308" fmla="*/ 1428361 w 1906136"/>
                <a:gd name="connsiteY308" fmla="*/ 455114 h 2468044"/>
                <a:gd name="connsiteX309" fmla="*/ 1422152 w 1906136"/>
                <a:gd name="connsiteY309" fmla="*/ 454182 h 2468044"/>
                <a:gd name="connsiteX310" fmla="*/ 1419048 w 1906136"/>
                <a:gd name="connsiteY310" fmla="*/ 449836 h 2468044"/>
                <a:gd name="connsiteX311" fmla="*/ 1415012 w 1906136"/>
                <a:gd name="connsiteY311" fmla="*/ 447663 h 2468044"/>
                <a:gd name="connsiteX312" fmla="*/ 1411907 w 1906136"/>
                <a:gd name="connsiteY312" fmla="*/ 444558 h 2468044"/>
                <a:gd name="connsiteX313" fmla="*/ 1409734 w 1906136"/>
                <a:gd name="connsiteY313" fmla="*/ 442385 h 2468044"/>
                <a:gd name="connsiteX314" fmla="*/ 1406630 w 1906136"/>
                <a:gd name="connsiteY314" fmla="*/ 431830 h 2468044"/>
                <a:gd name="connsiteX315" fmla="*/ 1404457 w 1906136"/>
                <a:gd name="connsiteY315" fmla="*/ 417239 h 2468044"/>
                <a:gd name="connsiteX316" fmla="*/ 1400421 w 1906136"/>
                <a:gd name="connsiteY316" fmla="*/ 400475 h 2468044"/>
                <a:gd name="connsiteX317" fmla="*/ 1399490 w 1906136"/>
                <a:gd name="connsiteY317" fmla="*/ 391162 h 2468044"/>
                <a:gd name="connsiteX318" fmla="*/ 1395454 w 1906136"/>
                <a:gd name="connsiteY318" fmla="*/ 388057 h 2468044"/>
                <a:gd name="connsiteX319" fmla="*/ 1390176 w 1906136"/>
                <a:gd name="connsiteY319" fmla="*/ 385884 h 2468044"/>
                <a:gd name="connsiteX320" fmla="*/ 1384899 w 1906136"/>
                <a:gd name="connsiteY320" fmla="*/ 383711 h 2468044"/>
                <a:gd name="connsiteX321" fmla="*/ 1378690 w 1906136"/>
                <a:gd name="connsiteY321" fmla="*/ 383711 h 2468044"/>
                <a:gd name="connsiteX322" fmla="*/ 1375585 w 1906136"/>
                <a:gd name="connsiteY322" fmla="*/ 382780 h 2468044"/>
                <a:gd name="connsiteX323" fmla="*/ 1370308 w 1906136"/>
                <a:gd name="connsiteY323" fmla="*/ 378433 h 2468044"/>
                <a:gd name="connsiteX324" fmla="*/ 1364099 w 1906136"/>
                <a:gd name="connsiteY324" fmla="*/ 369120 h 2468044"/>
                <a:gd name="connsiteX325" fmla="*/ 1358821 w 1906136"/>
                <a:gd name="connsiteY325" fmla="*/ 356392 h 2468044"/>
                <a:gd name="connsiteX326" fmla="*/ 1353544 w 1906136"/>
                <a:gd name="connsiteY326" fmla="*/ 347078 h 2468044"/>
                <a:gd name="connsiteX327" fmla="*/ 1329639 w 1906136"/>
                <a:gd name="connsiteY327" fmla="*/ 351425 h 2468044"/>
                <a:gd name="connsiteX328" fmla="*/ 1307908 w 1906136"/>
                <a:gd name="connsiteY328" fmla="*/ 351425 h 2468044"/>
                <a:gd name="connsiteX329" fmla="*/ 1282762 w 1906136"/>
                <a:gd name="connsiteY329" fmla="*/ 347078 h 2468044"/>
                <a:gd name="connsiteX330" fmla="*/ 1282762 w 1906136"/>
                <a:gd name="connsiteY330" fmla="*/ 351425 h 2468044"/>
                <a:gd name="connsiteX331" fmla="*/ 1278726 w 1906136"/>
                <a:gd name="connsiteY331" fmla="*/ 351425 h 2468044"/>
                <a:gd name="connsiteX332" fmla="*/ 1280899 w 1906136"/>
                <a:gd name="connsiteY332" fmla="*/ 369431 h 2468044"/>
                <a:gd name="connsiteX333" fmla="*/ 1286177 w 1906136"/>
                <a:gd name="connsiteY333" fmla="*/ 388368 h 2468044"/>
                <a:gd name="connsiteX334" fmla="*/ 1290213 w 1906136"/>
                <a:gd name="connsiteY334" fmla="*/ 405132 h 2468044"/>
                <a:gd name="connsiteX335" fmla="*/ 1293317 w 1906136"/>
                <a:gd name="connsiteY335" fmla="*/ 420964 h 2468044"/>
                <a:gd name="connsiteX336" fmla="*/ 1290213 w 1906136"/>
                <a:gd name="connsiteY336" fmla="*/ 435555 h 2468044"/>
                <a:gd name="connsiteX337" fmla="*/ 1283072 w 1906136"/>
                <a:gd name="connsiteY337" fmla="*/ 448284 h 2468044"/>
                <a:gd name="connsiteX338" fmla="*/ 1285246 w 1906136"/>
                <a:gd name="connsiteY338" fmla="*/ 454493 h 2468044"/>
                <a:gd name="connsiteX339" fmla="*/ 1288350 w 1906136"/>
                <a:gd name="connsiteY339" fmla="*/ 457597 h 2468044"/>
                <a:gd name="connsiteX340" fmla="*/ 1292386 w 1906136"/>
                <a:gd name="connsiteY340" fmla="*/ 459770 h 2468044"/>
                <a:gd name="connsiteX341" fmla="*/ 1295490 w 1906136"/>
                <a:gd name="connsiteY341" fmla="*/ 461943 h 2468044"/>
                <a:gd name="connsiteX342" fmla="*/ 1302630 w 1906136"/>
                <a:gd name="connsiteY342" fmla="*/ 465048 h 2468044"/>
                <a:gd name="connsiteX343" fmla="*/ 1302630 w 1906136"/>
                <a:gd name="connsiteY343" fmla="*/ 481812 h 2468044"/>
                <a:gd name="connsiteX344" fmla="*/ 1304804 w 1906136"/>
                <a:gd name="connsiteY344" fmla="*/ 498576 h 2468044"/>
                <a:gd name="connsiteX345" fmla="*/ 1302630 w 1906136"/>
                <a:gd name="connsiteY345" fmla="*/ 509131 h 2468044"/>
                <a:gd name="connsiteX346" fmla="*/ 1297353 w 1906136"/>
                <a:gd name="connsiteY346" fmla="*/ 528068 h 2468044"/>
                <a:gd name="connsiteX347" fmla="*/ 1288040 w 1906136"/>
                <a:gd name="connsiteY347" fmla="*/ 542659 h 2468044"/>
                <a:gd name="connsiteX348" fmla="*/ 1273449 w 1906136"/>
                <a:gd name="connsiteY348" fmla="*/ 553214 h 2468044"/>
                <a:gd name="connsiteX349" fmla="*/ 1258858 w 1906136"/>
                <a:gd name="connsiteY349" fmla="*/ 560665 h 2468044"/>
                <a:gd name="connsiteX350" fmla="*/ 1264135 w 1906136"/>
                <a:gd name="connsiteY350" fmla="*/ 577429 h 2468044"/>
                <a:gd name="connsiteX351" fmla="*/ 1268171 w 1906136"/>
                <a:gd name="connsiteY351" fmla="*/ 595435 h 2468044"/>
                <a:gd name="connsiteX352" fmla="*/ 1270344 w 1906136"/>
                <a:gd name="connsiteY352" fmla="*/ 610026 h 2468044"/>
                <a:gd name="connsiteX353" fmla="*/ 1270344 w 1906136"/>
                <a:gd name="connsiteY353" fmla="*/ 621513 h 2468044"/>
                <a:gd name="connsiteX354" fmla="*/ 1268171 w 1906136"/>
                <a:gd name="connsiteY354" fmla="*/ 624617 h 2468044"/>
                <a:gd name="connsiteX355" fmla="*/ 1268171 w 1906136"/>
                <a:gd name="connsiteY355" fmla="*/ 626790 h 2468044"/>
                <a:gd name="connsiteX356" fmla="*/ 1268171 w 1906136"/>
                <a:gd name="connsiteY356" fmla="*/ 628963 h 2468044"/>
                <a:gd name="connsiteX357" fmla="*/ 1265998 w 1906136"/>
                <a:gd name="connsiteY357" fmla="*/ 628963 h 2468044"/>
                <a:gd name="connsiteX358" fmla="*/ 1262893 w 1906136"/>
                <a:gd name="connsiteY358" fmla="*/ 629895 h 2468044"/>
                <a:gd name="connsiteX359" fmla="*/ 1260720 w 1906136"/>
                <a:gd name="connsiteY359" fmla="*/ 629895 h 2468044"/>
                <a:gd name="connsiteX360" fmla="*/ 1258547 w 1906136"/>
                <a:gd name="connsiteY360" fmla="*/ 632068 h 2468044"/>
                <a:gd name="connsiteX361" fmla="*/ 1256374 w 1906136"/>
                <a:gd name="connsiteY361" fmla="*/ 632068 h 2468044"/>
                <a:gd name="connsiteX362" fmla="*/ 1253270 w 1906136"/>
                <a:gd name="connsiteY362" fmla="*/ 634241 h 2468044"/>
                <a:gd name="connsiteX363" fmla="*/ 1242714 w 1906136"/>
                <a:gd name="connsiteY363" fmla="*/ 617477 h 2468044"/>
                <a:gd name="connsiteX364" fmla="*/ 1233401 w 1906136"/>
                <a:gd name="connsiteY364" fmla="*/ 604748 h 2468044"/>
                <a:gd name="connsiteX365" fmla="*/ 1229365 w 1906136"/>
                <a:gd name="connsiteY365" fmla="*/ 593262 h 2468044"/>
                <a:gd name="connsiteX366" fmla="*/ 1228434 w 1906136"/>
                <a:gd name="connsiteY366" fmla="*/ 582707 h 2468044"/>
                <a:gd name="connsiteX367" fmla="*/ 1226261 w 1906136"/>
                <a:gd name="connsiteY367" fmla="*/ 571220 h 2468044"/>
                <a:gd name="connsiteX368" fmla="*/ 1222225 w 1906136"/>
                <a:gd name="connsiteY368" fmla="*/ 556629 h 2468044"/>
                <a:gd name="connsiteX369" fmla="*/ 1219121 w 1906136"/>
                <a:gd name="connsiteY369" fmla="*/ 536761 h 2468044"/>
                <a:gd name="connsiteX370" fmla="*/ 1189939 w 1906136"/>
                <a:gd name="connsiteY370" fmla="*/ 529310 h 2468044"/>
                <a:gd name="connsiteX371" fmla="*/ 1185903 w 1906136"/>
                <a:gd name="connsiteY371" fmla="*/ 529310 h 2468044"/>
                <a:gd name="connsiteX372" fmla="*/ 1184972 w 1906136"/>
                <a:gd name="connsiteY372" fmla="*/ 531483 h 2468044"/>
                <a:gd name="connsiteX373" fmla="*/ 1180936 w 1906136"/>
                <a:gd name="connsiteY373" fmla="*/ 533656 h 2468044"/>
                <a:gd name="connsiteX374" fmla="*/ 1178763 w 1906136"/>
                <a:gd name="connsiteY374" fmla="*/ 535829 h 2468044"/>
                <a:gd name="connsiteX375" fmla="*/ 1175658 w 1906136"/>
                <a:gd name="connsiteY375" fmla="*/ 535829 h 2468044"/>
                <a:gd name="connsiteX376" fmla="*/ 1171622 w 1906136"/>
                <a:gd name="connsiteY376" fmla="*/ 536761 h 2468044"/>
                <a:gd name="connsiteX377" fmla="*/ 1168518 w 1906136"/>
                <a:gd name="connsiteY377" fmla="*/ 535829 h 2468044"/>
                <a:gd name="connsiteX378" fmla="*/ 1163240 w 1906136"/>
                <a:gd name="connsiteY378" fmla="*/ 533656 h 2468044"/>
                <a:gd name="connsiteX379" fmla="*/ 1150202 w 1906136"/>
                <a:gd name="connsiteY379" fmla="*/ 527137 h 2468044"/>
                <a:gd name="connsiteX380" fmla="*/ 1139646 w 1906136"/>
                <a:gd name="connsiteY380" fmla="*/ 515650 h 2468044"/>
                <a:gd name="connsiteX381" fmla="*/ 1127229 w 1906136"/>
                <a:gd name="connsiteY381" fmla="*/ 502922 h 2468044"/>
                <a:gd name="connsiteX382" fmla="*/ 1113569 w 1906136"/>
                <a:gd name="connsiteY382" fmla="*/ 493609 h 2468044"/>
                <a:gd name="connsiteX383" fmla="*/ 1101151 w 1906136"/>
                <a:gd name="connsiteY383" fmla="*/ 488331 h 2468044"/>
                <a:gd name="connsiteX384" fmla="*/ 1088733 w 1906136"/>
                <a:gd name="connsiteY384" fmla="*/ 490504 h 2468044"/>
                <a:gd name="connsiteX385" fmla="*/ 1083456 w 1906136"/>
                <a:gd name="connsiteY385" fmla="*/ 488331 h 2468044"/>
                <a:gd name="connsiteX386" fmla="*/ 1077247 w 1906136"/>
                <a:gd name="connsiteY386" fmla="*/ 488331 h 2468044"/>
                <a:gd name="connsiteX387" fmla="*/ 1076316 w 1906136"/>
                <a:gd name="connsiteY387" fmla="*/ 486158 h 2468044"/>
                <a:gd name="connsiteX388" fmla="*/ 1076316 w 1906136"/>
                <a:gd name="connsiteY388" fmla="*/ 485227 h 2468044"/>
                <a:gd name="connsiteX389" fmla="*/ 1076316 w 1906136"/>
                <a:gd name="connsiteY389" fmla="*/ 483054 h 2468044"/>
                <a:gd name="connsiteX390" fmla="*/ 1076316 w 1906136"/>
                <a:gd name="connsiteY390" fmla="*/ 480881 h 2468044"/>
                <a:gd name="connsiteX391" fmla="*/ 1076316 w 1906136"/>
                <a:gd name="connsiteY391" fmla="*/ 477776 h 2468044"/>
                <a:gd name="connsiteX392" fmla="*/ 1076316 w 1906136"/>
                <a:gd name="connsiteY392" fmla="*/ 473430 h 2468044"/>
                <a:gd name="connsiteX393" fmla="*/ 1072280 w 1906136"/>
                <a:gd name="connsiteY393" fmla="*/ 470325 h 2468044"/>
                <a:gd name="connsiteX394" fmla="*/ 1072280 w 1906136"/>
                <a:gd name="connsiteY394" fmla="*/ 461012 h 2468044"/>
                <a:gd name="connsiteX395" fmla="*/ 1052411 w 1906136"/>
                <a:gd name="connsiteY395" fmla="*/ 461012 h 2468044"/>
                <a:gd name="connsiteX396" fmla="*/ 1052411 w 1906136"/>
                <a:gd name="connsiteY396" fmla="*/ 441143 h 2468044"/>
                <a:gd name="connsiteX397" fmla="*/ 1048375 w 1906136"/>
                <a:gd name="connsiteY397" fmla="*/ 421275 h 2468044"/>
                <a:gd name="connsiteX398" fmla="*/ 1042166 w 1906136"/>
                <a:gd name="connsiteY398" fmla="*/ 406684 h 2468044"/>
                <a:gd name="connsiteX399" fmla="*/ 1042166 w 1906136"/>
                <a:gd name="connsiteY399" fmla="*/ 382469 h 2468044"/>
                <a:gd name="connsiteX400" fmla="*/ 1048375 w 1906136"/>
                <a:gd name="connsiteY400" fmla="*/ 365705 h 2468044"/>
                <a:gd name="connsiteX401" fmla="*/ 1057689 w 1906136"/>
                <a:gd name="connsiteY401" fmla="*/ 355150 h 2468044"/>
                <a:gd name="connsiteX402" fmla="*/ 1072280 w 1906136"/>
                <a:gd name="connsiteY402" fmla="*/ 345837 h 2468044"/>
                <a:gd name="connsiteX403" fmla="*/ 1089044 w 1906136"/>
                <a:gd name="connsiteY403" fmla="*/ 340559 h 2468044"/>
                <a:gd name="connsiteX404" fmla="*/ 1089044 w 1906136"/>
                <a:gd name="connsiteY404" fmla="*/ 335282 h 2468044"/>
                <a:gd name="connsiteX405" fmla="*/ 1086871 w 1906136"/>
                <a:gd name="connsiteY405" fmla="*/ 329073 h 2468044"/>
                <a:gd name="connsiteX406" fmla="*/ 1086871 w 1906136"/>
                <a:gd name="connsiteY406" fmla="*/ 325968 h 2468044"/>
                <a:gd name="connsiteX407" fmla="*/ 1084698 w 1906136"/>
                <a:gd name="connsiteY407" fmla="*/ 323795 h 2468044"/>
                <a:gd name="connsiteX408" fmla="*/ 1083766 w 1906136"/>
                <a:gd name="connsiteY408" fmla="*/ 320691 h 2468044"/>
                <a:gd name="connsiteX409" fmla="*/ 1081593 w 1906136"/>
                <a:gd name="connsiteY409" fmla="*/ 316344 h 2468044"/>
                <a:gd name="connsiteX410" fmla="*/ 1072280 w 1906136"/>
                <a:gd name="connsiteY410" fmla="*/ 316344 h 2468044"/>
                <a:gd name="connsiteX411" fmla="*/ 1072280 w 1906136"/>
                <a:gd name="connsiteY411" fmla="*/ 313240 h 2468044"/>
                <a:gd name="connsiteX412" fmla="*/ 1079420 w 1906136"/>
                <a:gd name="connsiteY412" fmla="*/ 314171 h 2468044"/>
                <a:gd name="connsiteX413" fmla="*/ 1083456 w 1906136"/>
                <a:gd name="connsiteY413" fmla="*/ 316344 h 2468044"/>
                <a:gd name="connsiteX414" fmla="*/ 1088733 w 1906136"/>
                <a:gd name="connsiteY414" fmla="*/ 318517 h 2468044"/>
                <a:gd name="connsiteX415" fmla="*/ 1094011 w 1906136"/>
                <a:gd name="connsiteY415" fmla="*/ 320691 h 2468044"/>
                <a:gd name="connsiteX416" fmla="*/ 1101151 w 1906136"/>
                <a:gd name="connsiteY416" fmla="*/ 320691 h 2468044"/>
                <a:gd name="connsiteX417" fmla="*/ 1105187 w 1906136"/>
                <a:gd name="connsiteY417" fmla="*/ 307031 h 2468044"/>
                <a:gd name="connsiteX418" fmla="*/ 1108291 w 1906136"/>
                <a:gd name="connsiteY418" fmla="*/ 298649 h 2468044"/>
                <a:gd name="connsiteX419" fmla="*/ 1115432 w 1906136"/>
                <a:gd name="connsiteY419" fmla="*/ 291198 h 2468044"/>
                <a:gd name="connsiteX420" fmla="*/ 1124745 w 1906136"/>
                <a:gd name="connsiteY420" fmla="*/ 283748 h 2468044"/>
                <a:gd name="connsiteX421" fmla="*/ 1126918 w 1906136"/>
                <a:gd name="connsiteY421" fmla="*/ 279401 h 2468044"/>
                <a:gd name="connsiteX422" fmla="*/ 1130023 w 1906136"/>
                <a:gd name="connsiteY422" fmla="*/ 276297 h 2468044"/>
                <a:gd name="connsiteX423" fmla="*/ 1132196 w 1906136"/>
                <a:gd name="connsiteY423" fmla="*/ 271951 h 2468044"/>
                <a:gd name="connsiteX424" fmla="*/ 1132196 w 1906136"/>
                <a:gd name="connsiteY424" fmla="*/ 266673 h 2468044"/>
                <a:gd name="connsiteX425" fmla="*/ 1130023 w 1906136"/>
                <a:gd name="connsiteY425" fmla="*/ 261395 h 2468044"/>
                <a:gd name="connsiteX426" fmla="*/ 1127849 w 1906136"/>
                <a:gd name="connsiteY426" fmla="*/ 259222 h 2468044"/>
                <a:gd name="connsiteX427" fmla="*/ 1126918 w 1906136"/>
                <a:gd name="connsiteY427" fmla="*/ 257049 h 2468044"/>
                <a:gd name="connsiteX428" fmla="*/ 1124745 w 1906136"/>
                <a:gd name="connsiteY428" fmla="*/ 254876 h 2468044"/>
                <a:gd name="connsiteX429" fmla="*/ 1120709 w 1906136"/>
                <a:gd name="connsiteY429" fmla="*/ 251772 h 2468044"/>
                <a:gd name="connsiteX430" fmla="*/ 1117605 w 1906136"/>
                <a:gd name="connsiteY430" fmla="*/ 251772 h 2468044"/>
                <a:gd name="connsiteX431" fmla="*/ 1117605 w 1906136"/>
                <a:gd name="connsiteY431" fmla="*/ 247736 h 2468044"/>
                <a:gd name="connsiteX432" fmla="*/ 1135300 w 1906136"/>
                <a:gd name="connsiteY432" fmla="*/ 252082 h 2468044"/>
                <a:gd name="connsiteX433" fmla="*/ 1147718 w 1906136"/>
                <a:gd name="connsiteY433" fmla="*/ 259533 h 2468044"/>
                <a:gd name="connsiteX434" fmla="*/ 1157031 w 1906136"/>
                <a:gd name="connsiteY434" fmla="*/ 259533 h 2468044"/>
                <a:gd name="connsiteX435" fmla="*/ 1159205 w 1906136"/>
                <a:gd name="connsiteY435" fmla="*/ 241527 h 2468044"/>
                <a:gd name="connsiteX436" fmla="*/ 1161378 w 1906136"/>
                <a:gd name="connsiteY436" fmla="*/ 230040 h 2468044"/>
                <a:gd name="connsiteX437" fmla="*/ 1157342 w 1906136"/>
                <a:gd name="connsiteY437" fmla="*/ 219485 h 2468044"/>
                <a:gd name="connsiteX438" fmla="*/ 1157342 w 1906136"/>
                <a:gd name="connsiteY438" fmla="*/ 215139 h 2468044"/>
                <a:gd name="connsiteX439" fmla="*/ 1208255 w 1906136"/>
                <a:gd name="connsiteY439" fmla="*/ 212034 h 2468044"/>
                <a:gd name="connsiteX440" fmla="*/ 1208255 w 1906136"/>
                <a:gd name="connsiteY440" fmla="*/ 205826 h 2468044"/>
                <a:gd name="connsiteX441" fmla="*/ 1206082 w 1906136"/>
                <a:gd name="connsiteY441" fmla="*/ 202721 h 2468044"/>
                <a:gd name="connsiteX442" fmla="*/ 1206082 w 1906136"/>
                <a:gd name="connsiteY442" fmla="*/ 200548 h 2468044"/>
                <a:gd name="connsiteX443" fmla="*/ 1205151 w 1906136"/>
                <a:gd name="connsiteY443" fmla="*/ 198375 h 2468044"/>
                <a:gd name="connsiteX444" fmla="*/ 1202977 w 1906136"/>
                <a:gd name="connsiteY444" fmla="*/ 197444 h 2468044"/>
                <a:gd name="connsiteX445" fmla="*/ 1200804 w 1906136"/>
                <a:gd name="connsiteY445" fmla="*/ 195270 h 2468044"/>
                <a:gd name="connsiteX446" fmla="*/ 1200804 w 1906136"/>
                <a:gd name="connsiteY446" fmla="*/ 190924 h 2468044"/>
                <a:gd name="connsiteX447" fmla="*/ 1206082 w 1906136"/>
                <a:gd name="connsiteY447" fmla="*/ 193097 h 2468044"/>
                <a:gd name="connsiteX448" fmla="*/ 1210118 w 1906136"/>
                <a:gd name="connsiteY448" fmla="*/ 195270 h 2468044"/>
                <a:gd name="connsiteX449" fmla="*/ 1213222 w 1906136"/>
                <a:gd name="connsiteY449" fmla="*/ 197444 h 2468044"/>
                <a:gd name="connsiteX450" fmla="*/ 1217258 w 1906136"/>
                <a:gd name="connsiteY450" fmla="*/ 198375 h 2468044"/>
                <a:gd name="connsiteX451" fmla="*/ 1224398 w 1906136"/>
                <a:gd name="connsiteY451" fmla="*/ 198375 h 2468044"/>
                <a:gd name="connsiteX452" fmla="*/ 1226571 w 1906136"/>
                <a:gd name="connsiteY452" fmla="*/ 187820 h 2468044"/>
                <a:gd name="connsiteX453" fmla="*/ 1229676 w 1906136"/>
                <a:gd name="connsiteY453" fmla="*/ 173229 h 2468044"/>
                <a:gd name="connsiteX454" fmla="*/ 1233711 w 1906136"/>
                <a:gd name="connsiteY454" fmla="*/ 154292 h 2468044"/>
                <a:gd name="connsiteX455" fmla="*/ 1234643 w 1906136"/>
                <a:gd name="connsiteY455" fmla="*/ 138459 h 2468044"/>
                <a:gd name="connsiteX456" fmla="*/ 1236816 w 1906136"/>
                <a:gd name="connsiteY456" fmla="*/ 125731 h 2468044"/>
                <a:gd name="connsiteX457" fmla="*/ 1236816 w 1906136"/>
                <a:gd name="connsiteY457" fmla="*/ 118280 h 2468044"/>
                <a:gd name="connsiteX458" fmla="*/ 1236816 w 1906136"/>
                <a:gd name="connsiteY458" fmla="*/ 103689 h 2468044"/>
                <a:gd name="connsiteX459" fmla="*/ 1229676 w 1906136"/>
                <a:gd name="connsiteY459" fmla="*/ 97480 h 2468044"/>
                <a:gd name="connsiteX460" fmla="*/ 1220362 w 1906136"/>
                <a:gd name="connsiteY460" fmla="*/ 99653 h 2468044"/>
                <a:gd name="connsiteX461" fmla="*/ 1211980 w 1906136"/>
                <a:gd name="connsiteY461" fmla="*/ 103999 h 2468044"/>
                <a:gd name="connsiteX462" fmla="*/ 1204840 w 1906136"/>
                <a:gd name="connsiteY462" fmla="*/ 103999 h 2468044"/>
                <a:gd name="connsiteX463" fmla="*/ 1202667 w 1906136"/>
                <a:gd name="connsiteY463" fmla="*/ 99653 h 2468044"/>
                <a:gd name="connsiteX464" fmla="*/ 1198631 w 1906136"/>
                <a:gd name="connsiteY464" fmla="*/ 97480 h 2468044"/>
                <a:gd name="connsiteX465" fmla="*/ 1197700 w 1906136"/>
                <a:gd name="connsiteY465" fmla="*/ 94376 h 2468044"/>
                <a:gd name="connsiteX466" fmla="*/ 1193664 w 1906136"/>
                <a:gd name="connsiteY466" fmla="*/ 90029 h 2468044"/>
                <a:gd name="connsiteX467" fmla="*/ 1191491 w 1906136"/>
                <a:gd name="connsiteY467" fmla="*/ 86925 h 2468044"/>
                <a:gd name="connsiteX468" fmla="*/ 1188386 w 1906136"/>
                <a:gd name="connsiteY468" fmla="*/ 84752 h 2468044"/>
                <a:gd name="connsiteX469" fmla="*/ 1184351 w 1906136"/>
                <a:gd name="connsiteY469" fmla="*/ 82579 h 2468044"/>
                <a:gd name="connsiteX470" fmla="*/ 1181246 w 1906136"/>
                <a:gd name="connsiteY470" fmla="*/ 82579 h 2468044"/>
                <a:gd name="connsiteX471" fmla="*/ 1177210 w 1906136"/>
                <a:gd name="connsiteY471" fmla="*/ 86925 h 2468044"/>
                <a:gd name="connsiteX472" fmla="*/ 1166655 w 1906136"/>
                <a:gd name="connsiteY472" fmla="*/ 96238 h 2468044"/>
                <a:gd name="connsiteX473" fmla="*/ 1162619 w 1906136"/>
                <a:gd name="connsiteY473" fmla="*/ 108966 h 2468044"/>
                <a:gd name="connsiteX474" fmla="*/ 1162619 w 1906136"/>
                <a:gd name="connsiteY474" fmla="*/ 121695 h 2468044"/>
                <a:gd name="connsiteX475" fmla="*/ 1164793 w 1906136"/>
                <a:gd name="connsiteY475" fmla="*/ 134423 h 2468044"/>
                <a:gd name="connsiteX476" fmla="*/ 1164793 w 1906136"/>
                <a:gd name="connsiteY476" fmla="*/ 147151 h 2468044"/>
                <a:gd name="connsiteX477" fmla="*/ 1157652 w 1906136"/>
                <a:gd name="connsiteY477" fmla="*/ 163915 h 2468044"/>
                <a:gd name="connsiteX478" fmla="*/ 1148339 w 1906136"/>
                <a:gd name="connsiteY478" fmla="*/ 178506 h 2468044"/>
                <a:gd name="connsiteX479" fmla="*/ 1143061 w 1906136"/>
                <a:gd name="connsiteY479" fmla="*/ 176333 h 2468044"/>
                <a:gd name="connsiteX480" fmla="*/ 1139957 w 1906136"/>
                <a:gd name="connsiteY480" fmla="*/ 175402 h 2468044"/>
                <a:gd name="connsiteX481" fmla="*/ 1137784 w 1906136"/>
                <a:gd name="connsiteY481" fmla="*/ 173229 h 2468044"/>
                <a:gd name="connsiteX482" fmla="*/ 1135611 w 1906136"/>
                <a:gd name="connsiteY482" fmla="*/ 171056 h 2468044"/>
                <a:gd name="connsiteX483" fmla="*/ 1132506 w 1906136"/>
                <a:gd name="connsiteY483" fmla="*/ 167951 h 2468044"/>
                <a:gd name="connsiteX484" fmla="*/ 1134679 w 1906136"/>
                <a:gd name="connsiteY484" fmla="*/ 161742 h 2468044"/>
                <a:gd name="connsiteX485" fmla="*/ 1134679 w 1906136"/>
                <a:gd name="connsiteY485" fmla="*/ 153360 h 2468044"/>
                <a:gd name="connsiteX486" fmla="*/ 1135611 w 1906136"/>
                <a:gd name="connsiteY486" fmla="*/ 140632 h 2468044"/>
                <a:gd name="connsiteX487" fmla="*/ 1137784 w 1906136"/>
                <a:gd name="connsiteY487" fmla="*/ 126041 h 2468044"/>
                <a:gd name="connsiteX488" fmla="*/ 1137784 w 1906136"/>
                <a:gd name="connsiteY488" fmla="*/ 114244 h 2468044"/>
                <a:gd name="connsiteX489" fmla="*/ 1128470 w 1906136"/>
                <a:gd name="connsiteY489" fmla="*/ 118590 h 2468044"/>
                <a:gd name="connsiteX490" fmla="*/ 1123193 w 1906136"/>
                <a:gd name="connsiteY490" fmla="*/ 123868 h 2468044"/>
                <a:gd name="connsiteX491" fmla="*/ 1117915 w 1906136"/>
                <a:gd name="connsiteY491" fmla="*/ 129145 h 2468044"/>
                <a:gd name="connsiteX492" fmla="*/ 1112638 w 1906136"/>
                <a:gd name="connsiteY492" fmla="*/ 134423 h 2468044"/>
                <a:gd name="connsiteX493" fmla="*/ 1101151 w 1906136"/>
                <a:gd name="connsiteY493" fmla="*/ 134423 h 2468044"/>
                <a:gd name="connsiteX494" fmla="*/ 1098047 w 1906136"/>
                <a:gd name="connsiteY494" fmla="*/ 119832 h 2468044"/>
                <a:gd name="connsiteX495" fmla="*/ 1098047 w 1906136"/>
                <a:gd name="connsiteY495" fmla="*/ 103999 h 2468044"/>
                <a:gd name="connsiteX496" fmla="*/ 1071969 w 1906136"/>
                <a:gd name="connsiteY496" fmla="*/ 103999 h 2468044"/>
                <a:gd name="connsiteX497" fmla="*/ 1076005 w 1906136"/>
                <a:gd name="connsiteY497" fmla="*/ 96549 h 2468044"/>
                <a:gd name="connsiteX498" fmla="*/ 1076936 w 1906136"/>
                <a:gd name="connsiteY498" fmla="*/ 90340 h 2468044"/>
                <a:gd name="connsiteX499" fmla="*/ 1079110 w 1906136"/>
                <a:gd name="connsiteY499" fmla="*/ 85062 h 2468044"/>
                <a:gd name="connsiteX500" fmla="*/ 1083145 w 1906136"/>
                <a:gd name="connsiteY500" fmla="*/ 81958 h 2468044"/>
                <a:gd name="connsiteX501" fmla="*/ 1088423 w 1906136"/>
                <a:gd name="connsiteY501" fmla="*/ 77611 h 2468044"/>
                <a:gd name="connsiteX502" fmla="*/ 1088423 w 1906136"/>
                <a:gd name="connsiteY502" fmla="*/ 70161 h 2468044"/>
                <a:gd name="connsiteX503" fmla="*/ 1088423 w 1906136"/>
                <a:gd name="connsiteY503" fmla="*/ 62710 h 2468044"/>
                <a:gd name="connsiteX504" fmla="*/ 1086250 w 1906136"/>
                <a:gd name="connsiteY504" fmla="*/ 59606 h 2468044"/>
                <a:gd name="connsiteX505" fmla="*/ 1083145 w 1906136"/>
                <a:gd name="connsiteY505" fmla="*/ 55259 h 2468044"/>
                <a:gd name="connsiteX506" fmla="*/ 1079110 w 1906136"/>
                <a:gd name="connsiteY506" fmla="*/ 52155 h 2468044"/>
                <a:gd name="connsiteX507" fmla="*/ 1071969 w 1906136"/>
                <a:gd name="connsiteY507" fmla="*/ 49982 h 2468044"/>
                <a:gd name="connsiteX508" fmla="*/ 1074142 w 1906136"/>
                <a:gd name="connsiteY508" fmla="*/ 42531 h 2468044"/>
                <a:gd name="connsiteX509" fmla="*/ 1076316 w 1906136"/>
                <a:gd name="connsiteY509" fmla="*/ 39427 h 2468044"/>
                <a:gd name="connsiteX510" fmla="*/ 1077247 w 1906136"/>
                <a:gd name="connsiteY510" fmla="*/ 35080 h 2468044"/>
                <a:gd name="connsiteX511" fmla="*/ 1079420 w 1906136"/>
                <a:gd name="connsiteY511" fmla="*/ 29803 h 2468044"/>
                <a:gd name="connsiteX512" fmla="*/ 1081593 w 1906136"/>
                <a:gd name="connsiteY512" fmla="*/ 25457 h 2468044"/>
                <a:gd name="connsiteX513" fmla="*/ 1079420 w 1906136"/>
                <a:gd name="connsiteY513" fmla="*/ 22352 h 2468044"/>
                <a:gd name="connsiteX514" fmla="*/ 1076316 w 1906136"/>
                <a:gd name="connsiteY514" fmla="*/ 18006 h 2468044"/>
                <a:gd name="connsiteX515" fmla="*/ 1074142 w 1906136"/>
                <a:gd name="connsiteY515" fmla="*/ 17075 h 2468044"/>
                <a:gd name="connsiteX516" fmla="*/ 1071969 w 1906136"/>
                <a:gd name="connsiteY516" fmla="*/ 14901 h 2468044"/>
                <a:gd name="connsiteX517" fmla="*/ 1069796 w 1906136"/>
                <a:gd name="connsiteY517" fmla="*/ 12728 h 2468044"/>
                <a:gd name="connsiteX518" fmla="*/ 1069796 w 1906136"/>
                <a:gd name="connsiteY518" fmla="*/ 7451 h 2468044"/>
                <a:gd name="connsiteX519" fmla="*/ 1068865 w 1906136"/>
                <a:gd name="connsiteY519" fmla="*/ 0 h 2468044"/>
                <a:gd name="connsiteX520" fmla="*/ 1057378 w 1906136"/>
                <a:gd name="connsiteY520" fmla="*/ 2173 h 2468044"/>
                <a:gd name="connsiteX521" fmla="*/ 1046823 w 1906136"/>
                <a:gd name="connsiteY521" fmla="*/ 5278 h 2468044"/>
                <a:gd name="connsiteX522" fmla="*/ 1037510 w 1906136"/>
                <a:gd name="connsiteY522" fmla="*/ 9624 h 2468044"/>
                <a:gd name="connsiteX523" fmla="*/ 1025092 w 1906136"/>
                <a:gd name="connsiteY523" fmla="*/ 29492 h 2468044"/>
                <a:gd name="connsiteX524" fmla="*/ 1021056 w 1906136"/>
                <a:gd name="connsiteY524" fmla="*/ 47498 h 2468044"/>
                <a:gd name="connsiteX525" fmla="*/ 1023229 w 1906136"/>
                <a:gd name="connsiteY525" fmla="*/ 66435 h 2468044"/>
                <a:gd name="connsiteX526" fmla="*/ 1032543 w 1906136"/>
                <a:gd name="connsiteY526" fmla="*/ 82268 h 2468044"/>
                <a:gd name="connsiteX527" fmla="*/ 1044960 w 1906136"/>
                <a:gd name="connsiteY527" fmla="*/ 96859 h 2468044"/>
                <a:gd name="connsiteX528" fmla="*/ 1047134 w 1906136"/>
                <a:gd name="connsiteY528" fmla="*/ 104310 h 2468044"/>
                <a:gd name="connsiteX529" fmla="*/ 1044960 w 1906136"/>
                <a:gd name="connsiteY529" fmla="*/ 118901 h 2468044"/>
                <a:gd name="connsiteX530" fmla="*/ 1044960 w 1906136"/>
                <a:gd name="connsiteY530" fmla="*/ 135665 h 2468044"/>
                <a:gd name="connsiteX531" fmla="*/ 1044960 w 1906136"/>
                <a:gd name="connsiteY531" fmla="*/ 150256 h 2468044"/>
                <a:gd name="connsiteX532" fmla="*/ 1032543 w 1906136"/>
                <a:gd name="connsiteY532" fmla="*/ 150256 h 2468044"/>
                <a:gd name="connsiteX533" fmla="*/ 1032543 w 1906136"/>
                <a:gd name="connsiteY533" fmla="*/ 153360 h 2468044"/>
                <a:gd name="connsiteX534" fmla="*/ 1030369 w 1906136"/>
                <a:gd name="connsiteY534" fmla="*/ 159569 h 2468044"/>
                <a:gd name="connsiteX535" fmla="*/ 1030369 w 1906136"/>
                <a:gd name="connsiteY535" fmla="*/ 162674 h 2468044"/>
                <a:gd name="connsiteX536" fmla="*/ 1028196 w 1906136"/>
                <a:gd name="connsiteY536" fmla="*/ 170124 h 2468044"/>
                <a:gd name="connsiteX537" fmla="*/ 1019814 w 1906136"/>
                <a:gd name="connsiteY537" fmla="*/ 153360 h 2468044"/>
                <a:gd name="connsiteX538" fmla="*/ 1012674 w 1906136"/>
                <a:gd name="connsiteY538" fmla="*/ 137528 h 2468044"/>
                <a:gd name="connsiteX539" fmla="*/ 988770 w 1906136"/>
                <a:gd name="connsiteY539" fmla="*/ 137528 h 2468044"/>
                <a:gd name="connsiteX540" fmla="*/ 988770 w 1906136"/>
                <a:gd name="connsiteY540" fmla="*/ 150256 h 2468044"/>
                <a:gd name="connsiteX541" fmla="*/ 986597 w 1906136"/>
                <a:gd name="connsiteY541" fmla="*/ 152429 h 2468044"/>
                <a:gd name="connsiteX542" fmla="*/ 984424 w 1906136"/>
                <a:gd name="connsiteY542" fmla="*/ 153360 h 2468044"/>
                <a:gd name="connsiteX543" fmla="*/ 983492 w 1906136"/>
                <a:gd name="connsiteY543" fmla="*/ 155533 h 2468044"/>
                <a:gd name="connsiteX544" fmla="*/ 981319 w 1906136"/>
                <a:gd name="connsiteY544" fmla="*/ 157706 h 2468044"/>
                <a:gd name="connsiteX545" fmla="*/ 962692 w 1906136"/>
                <a:gd name="connsiteY545" fmla="*/ 157706 h 2468044"/>
                <a:gd name="connsiteX546" fmla="*/ 950275 w 1906136"/>
                <a:gd name="connsiteY546" fmla="*/ 155533 h 2468044"/>
                <a:gd name="connsiteX547" fmla="*/ 937857 w 1906136"/>
                <a:gd name="connsiteY547" fmla="*/ 153360 h 2468044"/>
                <a:gd name="connsiteX548" fmla="*/ 925439 w 1906136"/>
                <a:gd name="connsiteY548" fmla="*/ 150256 h 2468044"/>
                <a:gd name="connsiteX549" fmla="*/ 905570 w 1906136"/>
                <a:gd name="connsiteY549" fmla="*/ 150256 h 2468044"/>
                <a:gd name="connsiteX550" fmla="*/ 901535 w 1906136"/>
                <a:gd name="connsiteY550" fmla="*/ 142805 h 2468044"/>
                <a:gd name="connsiteX551" fmla="*/ 898430 w 1906136"/>
                <a:gd name="connsiteY551" fmla="*/ 139701 h 2468044"/>
                <a:gd name="connsiteX552" fmla="*/ 894394 w 1906136"/>
                <a:gd name="connsiteY552" fmla="*/ 133492 h 2468044"/>
                <a:gd name="connsiteX553" fmla="*/ 889117 w 1906136"/>
                <a:gd name="connsiteY553" fmla="*/ 130387 h 2468044"/>
                <a:gd name="connsiteX554" fmla="*/ 889117 w 1906136"/>
                <a:gd name="connsiteY554" fmla="*/ 117659 h 2468044"/>
                <a:gd name="connsiteX555" fmla="*/ 842239 w 1906136"/>
                <a:gd name="connsiteY555" fmla="*/ 122937 h 2468044"/>
                <a:gd name="connsiteX556" fmla="*/ 842239 w 1906136"/>
                <a:gd name="connsiteY556" fmla="*/ 126041 h 2468044"/>
                <a:gd name="connsiteX557" fmla="*/ 838204 w 1906136"/>
                <a:gd name="connsiteY557" fmla="*/ 126041 h 2468044"/>
                <a:gd name="connsiteX558" fmla="*/ 838204 w 1906136"/>
                <a:gd name="connsiteY558" fmla="*/ 132250 h 2468044"/>
                <a:gd name="connsiteX559" fmla="*/ 840377 w 1906136"/>
                <a:gd name="connsiteY559" fmla="*/ 135354 h 2468044"/>
                <a:gd name="connsiteX560" fmla="*/ 842550 w 1906136"/>
                <a:gd name="connsiteY560" fmla="*/ 139701 h 2468044"/>
                <a:gd name="connsiteX561" fmla="*/ 843481 w 1906136"/>
                <a:gd name="connsiteY561" fmla="*/ 140632 h 2468044"/>
                <a:gd name="connsiteX562" fmla="*/ 845654 w 1906136"/>
                <a:gd name="connsiteY562" fmla="*/ 145910 h 2468044"/>
                <a:gd name="connsiteX563" fmla="*/ 877941 w 1906136"/>
                <a:gd name="connsiteY563" fmla="*/ 145910 h 2468044"/>
                <a:gd name="connsiteX564" fmla="*/ 877941 w 1906136"/>
                <a:gd name="connsiteY564" fmla="*/ 150256 h 2468044"/>
                <a:gd name="connsiteX565" fmla="*/ 870800 w 1906136"/>
                <a:gd name="connsiteY565" fmla="*/ 152429 h 2468044"/>
                <a:gd name="connsiteX566" fmla="*/ 865523 w 1906136"/>
                <a:gd name="connsiteY566" fmla="*/ 153360 h 2468044"/>
                <a:gd name="connsiteX567" fmla="*/ 858383 w 1906136"/>
                <a:gd name="connsiteY567" fmla="*/ 153360 h 2468044"/>
                <a:gd name="connsiteX568" fmla="*/ 849069 w 1906136"/>
                <a:gd name="connsiteY568" fmla="*/ 153360 h 2468044"/>
                <a:gd name="connsiteX569" fmla="*/ 849069 w 1906136"/>
                <a:gd name="connsiteY569" fmla="*/ 189993 h 2468044"/>
                <a:gd name="connsiteX570" fmla="*/ 840687 w 1906136"/>
                <a:gd name="connsiteY570" fmla="*/ 179438 h 2468044"/>
                <a:gd name="connsiteX571" fmla="*/ 831374 w 1906136"/>
                <a:gd name="connsiteY571" fmla="*/ 167951 h 2468044"/>
                <a:gd name="connsiteX572" fmla="*/ 822060 w 1906136"/>
                <a:gd name="connsiteY572" fmla="*/ 157396 h 2468044"/>
                <a:gd name="connsiteX573" fmla="*/ 813678 w 1906136"/>
                <a:gd name="connsiteY573" fmla="*/ 155223 h 2468044"/>
                <a:gd name="connsiteX574" fmla="*/ 799087 w 1906136"/>
                <a:gd name="connsiteY574" fmla="*/ 155223 h 2468044"/>
                <a:gd name="connsiteX575" fmla="*/ 782323 w 1906136"/>
                <a:gd name="connsiteY575" fmla="*/ 155223 h 2468044"/>
                <a:gd name="connsiteX576" fmla="*/ 765559 w 1906136"/>
                <a:gd name="connsiteY576" fmla="*/ 153050 h 2468044"/>
                <a:gd name="connsiteX577" fmla="*/ 753141 w 1906136"/>
                <a:gd name="connsiteY577" fmla="*/ 153050 h 2468044"/>
                <a:gd name="connsiteX578" fmla="*/ 755315 w 1906136"/>
                <a:gd name="connsiteY578" fmla="*/ 149945 h 2468044"/>
                <a:gd name="connsiteX579" fmla="*/ 756246 w 1906136"/>
                <a:gd name="connsiteY579" fmla="*/ 147772 h 2468044"/>
                <a:gd name="connsiteX580" fmla="*/ 756246 w 1906136"/>
                <a:gd name="connsiteY580" fmla="*/ 145599 h 2468044"/>
                <a:gd name="connsiteX581" fmla="*/ 758419 w 1906136"/>
                <a:gd name="connsiteY581" fmla="*/ 144668 h 2468044"/>
                <a:gd name="connsiteX582" fmla="*/ 762455 w 1906136"/>
                <a:gd name="connsiteY582" fmla="*/ 142495 h 2468044"/>
                <a:gd name="connsiteX583" fmla="*/ 765559 w 1906136"/>
                <a:gd name="connsiteY583" fmla="*/ 140321 h 2468044"/>
                <a:gd name="connsiteX584" fmla="*/ 763386 w 1906136"/>
                <a:gd name="connsiteY584" fmla="*/ 137217 h 2468044"/>
                <a:gd name="connsiteX585" fmla="*/ 760282 w 1906136"/>
                <a:gd name="connsiteY585" fmla="*/ 129766 h 2468044"/>
                <a:gd name="connsiteX586" fmla="*/ 756246 w 1906136"/>
                <a:gd name="connsiteY586" fmla="*/ 124489 h 2468044"/>
                <a:gd name="connsiteX587" fmla="*/ 753141 w 1906136"/>
                <a:gd name="connsiteY587" fmla="*/ 120143 h 2468044"/>
                <a:gd name="connsiteX588" fmla="*/ 749106 w 1906136"/>
                <a:gd name="connsiteY588" fmla="*/ 117038 h 2468044"/>
                <a:gd name="connsiteX589" fmla="*/ 746001 w 1906136"/>
                <a:gd name="connsiteY589" fmla="*/ 117038 h 2468044"/>
                <a:gd name="connsiteX590" fmla="*/ 742897 w 1906136"/>
                <a:gd name="connsiteY590" fmla="*/ 117969 h 2468044"/>
                <a:gd name="connsiteX591" fmla="*/ 736688 w 1906136"/>
                <a:gd name="connsiteY591" fmla="*/ 120143 h 2468044"/>
                <a:gd name="connsiteX592" fmla="*/ 733583 w 1906136"/>
                <a:gd name="connsiteY592" fmla="*/ 122316 h 2468044"/>
                <a:gd name="connsiteX593" fmla="*/ 728306 w 1906136"/>
                <a:gd name="connsiteY593" fmla="*/ 122316 h 2468044"/>
                <a:gd name="connsiteX594" fmla="*/ 722097 w 1906136"/>
                <a:gd name="connsiteY594" fmla="*/ 122316 h 2468044"/>
                <a:gd name="connsiteX595" fmla="*/ 706575 w 1906136"/>
                <a:gd name="connsiteY595" fmla="*/ 110829 h 2468044"/>
                <a:gd name="connsiteX596" fmla="*/ 689811 w 1906136"/>
                <a:gd name="connsiteY596" fmla="*/ 98101 h 2468044"/>
                <a:gd name="connsiteX597" fmla="*/ 673046 w 1906136"/>
                <a:gd name="connsiteY597" fmla="*/ 85373 h 2468044"/>
                <a:gd name="connsiteX598" fmla="*/ 653178 w 1906136"/>
                <a:gd name="connsiteY598" fmla="*/ 80095 h 2468044"/>
                <a:gd name="connsiteX599" fmla="*/ 649142 w 1906136"/>
                <a:gd name="connsiteY599" fmla="*/ 81026 h 2468044"/>
                <a:gd name="connsiteX600" fmla="*/ 643865 w 1906136"/>
                <a:gd name="connsiteY600" fmla="*/ 83199 h 2468044"/>
                <a:gd name="connsiteX601" fmla="*/ 640760 w 1906136"/>
                <a:gd name="connsiteY601" fmla="*/ 87546 h 2468044"/>
                <a:gd name="connsiteX602" fmla="*/ 635482 w 1906136"/>
                <a:gd name="connsiteY602" fmla="*/ 90650 h 2468044"/>
                <a:gd name="connsiteX603" fmla="*/ 629274 w 1906136"/>
                <a:gd name="connsiteY603" fmla="*/ 92823 h 2468044"/>
                <a:gd name="connsiteX604" fmla="*/ 628342 w 1906136"/>
                <a:gd name="connsiteY604" fmla="*/ 88477 h 2468044"/>
                <a:gd name="connsiteX605" fmla="*/ 626169 w 1906136"/>
                <a:gd name="connsiteY605" fmla="*/ 85373 h 2468044"/>
                <a:gd name="connsiteX606" fmla="*/ 622133 w 1906136"/>
                <a:gd name="connsiteY606" fmla="*/ 80095 h 2468044"/>
                <a:gd name="connsiteX607" fmla="*/ 621202 w 1906136"/>
                <a:gd name="connsiteY607" fmla="*/ 80095 h 2468044"/>
                <a:gd name="connsiteX608" fmla="*/ 617166 w 1906136"/>
                <a:gd name="connsiteY608" fmla="*/ 80095 h 2468044"/>
                <a:gd name="connsiteX609" fmla="*/ 614993 w 1906136"/>
                <a:gd name="connsiteY609" fmla="*/ 81026 h 2468044"/>
                <a:gd name="connsiteX610" fmla="*/ 611889 w 1906136"/>
                <a:gd name="connsiteY610" fmla="*/ 83199 h 2468044"/>
                <a:gd name="connsiteX611" fmla="*/ 609715 w 1906136"/>
                <a:gd name="connsiteY611" fmla="*/ 85373 h 2468044"/>
                <a:gd name="connsiteX612" fmla="*/ 606611 w 1906136"/>
                <a:gd name="connsiteY612" fmla="*/ 88477 h 2468044"/>
                <a:gd name="connsiteX613" fmla="*/ 592951 w 1906136"/>
                <a:gd name="connsiteY613" fmla="*/ 85373 h 2468044"/>
                <a:gd name="connsiteX614" fmla="*/ 584569 w 1906136"/>
                <a:gd name="connsiteY614" fmla="*/ 77922 h 2468044"/>
                <a:gd name="connsiteX615" fmla="*/ 578360 w 1906136"/>
                <a:gd name="connsiteY615" fmla="*/ 68609 h 2468044"/>
                <a:gd name="connsiteX616" fmla="*/ 573083 w 1906136"/>
                <a:gd name="connsiteY616" fmla="*/ 55880 h 2468044"/>
                <a:gd name="connsiteX617" fmla="*/ 569978 w 1906136"/>
                <a:gd name="connsiteY617" fmla="*/ 58985 h 2468044"/>
                <a:gd name="connsiteX618" fmla="*/ 565943 w 1906136"/>
                <a:gd name="connsiteY618" fmla="*/ 65194 h 2468044"/>
                <a:gd name="connsiteX619" fmla="*/ 563770 w 1906136"/>
                <a:gd name="connsiteY619" fmla="*/ 70471 h 2468044"/>
                <a:gd name="connsiteX620" fmla="*/ 562838 w 1906136"/>
                <a:gd name="connsiteY620" fmla="*/ 75749 h 2468044"/>
                <a:gd name="connsiteX621" fmla="*/ 546074 w 1906136"/>
                <a:gd name="connsiteY621" fmla="*/ 77922 h 2468044"/>
                <a:gd name="connsiteX622" fmla="*/ 533656 w 1906136"/>
                <a:gd name="connsiteY622" fmla="*/ 77922 h 2468044"/>
                <a:gd name="connsiteX623" fmla="*/ 521238 w 1906136"/>
                <a:gd name="connsiteY623" fmla="*/ 80095 h 2468044"/>
                <a:gd name="connsiteX624" fmla="*/ 511925 w 1906136"/>
                <a:gd name="connsiteY624" fmla="*/ 85373 h 2468044"/>
                <a:gd name="connsiteX625" fmla="*/ 502612 w 1906136"/>
                <a:gd name="connsiteY625" fmla="*/ 95928 h 2468044"/>
                <a:gd name="connsiteX626" fmla="*/ 482743 w 1906136"/>
                <a:gd name="connsiteY626" fmla="*/ 92823 h 2468044"/>
                <a:gd name="connsiteX627" fmla="*/ 482743 w 1906136"/>
                <a:gd name="connsiteY627" fmla="*/ 85373 h 2468044"/>
                <a:gd name="connsiteX628" fmla="*/ 504474 w 1906136"/>
                <a:gd name="connsiteY628" fmla="*/ 76059 h 2468044"/>
                <a:gd name="connsiteX629" fmla="*/ 524343 w 1906136"/>
                <a:gd name="connsiteY629" fmla="*/ 63331 h 2468044"/>
                <a:gd name="connsiteX630" fmla="*/ 542970 w 1906136"/>
                <a:gd name="connsiteY630" fmla="*/ 48740 h 2468044"/>
                <a:gd name="connsiteX631" fmla="*/ 549179 w 1906136"/>
                <a:gd name="connsiteY631" fmla="*/ 48740 h 2468044"/>
                <a:gd name="connsiteX632" fmla="*/ 546074 w 1906136"/>
                <a:gd name="connsiteY632" fmla="*/ 46567 h 2468044"/>
                <a:gd name="connsiteX633" fmla="*/ 542970 w 1906136"/>
                <a:gd name="connsiteY633" fmla="*/ 44394 h 2468044"/>
                <a:gd name="connsiteX634" fmla="*/ 536761 w 1906136"/>
                <a:gd name="connsiteY634" fmla="*/ 43462 h 2468044"/>
                <a:gd name="connsiteX635" fmla="*/ 533656 w 1906136"/>
                <a:gd name="connsiteY635" fmla="*/ 41289 h 2468044"/>
                <a:gd name="connsiteX636" fmla="*/ 516892 w 1906136"/>
                <a:gd name="connsiteY636" fmla="*/ 44394 h 2468044"/>
                <a:gd name="connsiteX637" fmla="*/ 504474 w 1906136"/>
                <a:gd name="connsiteY637" fmla="*/ 50603 h 2468044"/>
                <a:gd name="connsiteX638" fmla="*/ 492988 w 1906136"/>
                <a:gd name="connsiteY638" fmla="*/ 58985 h 2468044"/>
                <a:gd name="connsiteX639" fmla="*/ 482433 w 1906136"/>
                <a:gd name="connsiteY639" fmla="*/ 66435 h 2468044"/>
                <a:gd name="connsiteX640" fmla="*/ 470015 w 1906136"/>
                <a:gd name="connsiteY640" fmla="*/ 73886 h 2468044"/>
                <a:gd name="connsiteX641" fmla="*/ 455424 w 1906136"/>
                <a:gd name="connsiteY641" fmla="*/ 78232 h 2468044"/>
                <a:gd name="connsiteX642" fmla="*/ 433693 w 1906136"/>
                <a:gd name="connsiteY642" fmla="*/ 80405 h 2468044"/>
                <a:gd name="connsiteX643" fmla="*/ 436797 w 1906136"/>
                <a:gd name="connsiteY643" fmla="*/ 88788 h 2468044"/>
                <a:gd name="connsiteX644" fmla="*/ 443006 w 1906136"/>
                <a:gd name="connsiteY644" fmla="*/ 96238 h 2468044"/>
                <a:gd name="connsiteX645" fmla="*/ 448284 w 1906136"/>
                <a:gd name="connsiteY645" fmla="*/ 103689 h 2468044"/>
                <a:gd name="connsiteX646" fmla="*/ 453561 w 1906136"/>
                <a:gd name="connsiteY646" fmla="*/ 109898 h 2468044"/>
                <a:gd name="connsiteX647" fmla="*/ 453561 w 1906136"/>
                <a:gd name="connsiteY647" fmla="*/ 117349 h 2468044"/>
                <a:gd name="connsiteX648" fmla="*/ 429657 w 1906136"/>
                <a:gd name="connsiteY648" fmla="*/ 113002 h 2468044"/>
                <a:gd name="connsiteX649" fmla="*/ 409788 w 1906136"/>
                <a:gd name="connsiteY649" fmla="*/ 102447 h 2468044"/>
                <a:gd name="connsiteX650" fmla="*/ 392093 w 1906136"/>
                <a:gd name="connsiteY650" fmla="*/ 90961 h 2468044"/>
                <a:gd name="connsiteX651" fmla="*/ 373466 w 1906136"/>
                <a:gd name="connsiteY651" fmla="*/ 78232 h 2468044"/>
                <a:gd name="connsiteX652" fmla="*/ 353598 w 1906136"/>
                <a:gd name="connsiteY652" fmla="*/ 68919 h 2468044"/>
                <a:gd name="connsiteX653" fmla="*/ 322243 w 1906136"/>
                <a:gd name="connsiteY653" fmla="*/ 73265 h 2468044"/>
                <a:gd name="connsiteX654" fmla="*/ 307652 w 1906136"/>
                <a:gd name="connsiteY654" fmla="*/ 68919 h 2468044"/>
                <a:gd name="connsiteX655" fmla="*/ 293061 w 1906136"/>
                <a:gd name="connsiteY655" fmla="*/ 61468 h 2468044"/>
                <a:gd name="connsiteX656" fmla="*/ 277539 w 1906136"/>
                <a:gd name="connsiteY656" fmla="*/ 56191 h 2468044"/>
                <a:gd name="connsiteX657" fmla="*/ 266052 w 1906136"/>
                <a:gd name="connsiteY657" fmla="*/ 51844 h 2468044"/>
                <a:gd name="connsiteX658" fmla="*/ 262948 w 1906136"/>
                <a:gd name="connsiteY658" fmla="*/ 51844 h 2468044"/>
                <a:gd name="connsiteX659" fmla="*/ 256739 w 1906136"/>
                <a:gd name="connsiteY659" fmla="*/ 54018 h 2468044"/>
                <a:gd name="connsiteX660" fmla="*/ 253634 w 1906136"/>
                <a:gd name="connsiteY660" fmla="*/ 56191 h 2468044"/>
                <a:gd name="connsiteX661" fmla="*/ 249598 w 1906136"/>
                <a:gd name="connsiteY661" fmla="*/ 56191 h 2468044"/>
                <a:gd name="connsiteX662" fmla="*/ 244321 w 1906136"/>
                <a:gd name="connsiteY662" fmla="*/ 58364 h 2468044"/>
                <a:gd name="connsiteX663" fmla="*/ 239043 w 1906136"/>
                <a:gd name="connsiteY663" fmla="*/ 56191 h 2468044"/>
                <a:gd name="connsiteX664" fmla="*/ 233766 w 1906136"/>
                <a:gd name="connsiteY664" fmla="*/ 54018 h 2468044"/>
                <a:gd name="connsiteX665" fmla="*/ 229730 w 1906136"/>
                <a:gd name="connsiteY665" fmla="*/ 50913 h 2468044"/>
                <a:gd name="connsiteX666" fmla="*/ 226625 w 1906136"/>
                <a:gd name="connsiteY666" fmla="*/ 46567 h 2468044"/>
                <a:gd name="connsiteX667" fmla="*/ 221348 w 1906136"/>
                <a:gd name="connsiteY667" fmla="*/ 41289 h 2468044"/>
                <a:gd name="connsiteX668" fmla="*/ 217312 w 1906136"/>
                <a:gd name="connsiteY668" fmla="*/ 38185 h 2468044"/>
                <a:gd name="connsiteX669" fmla="*/ 214208 w 1906136"/>
                <a:gd name="connsiteY669" fmla="*/ 36012 h 2468044"/>
                <a:gd name="connsiteX670" fmla="*/ 210172 w 1906136"/>
                <a:gd name="connsiteY670" fmla="*/ 36012 h 2468044"/>
                <a:gd name="connsiteX671" fmla="*/ 207067 w 1906136"/>
                <a:gd name="connsiteY671" fmla="*/ 36012 h 2468044"/>
                <a:gd name="connsiteX672" fmla="*/ 203032 w 1906136"/>
                <a:gd name="connsiteY672" fmla="*/ 38185 h 2468044"/>
                <a:gd name="connsiteX673" fmla="*/ 199927 w 1906136"/>
                <a:gd name="connsiteY673" fmla="*/ 39116 h 2468044"/>
                <a:gd name="connsiteX674" fmla="*/ 195891 w 1906136"/>
                <a:gd name="connsiteY674" fmla="*/ 39116 h 2468044"/>
                <a:gd name="connsiteX675" fmla="*/ 190614 w 1906136"/>
                <a:gd name="connsiteY675" fmla="*/ 39116 h 2468044"/>
                <a:gd name="connsiteX676" fmla="*/ 186578 w 1906136"/>
                <a:gd name="connsiteY676" fmla="*/ 36012 h 2468044"/>
                <a:gd name="connsiteX677" fmla="*/ 183473 w 1906136"/>
                <a:gd name="connsiteY677" fmla="*/ 31665 h 2468044"/>
                <a:gd name="connsiteX678" fmla="*/ 181300 w 1906136"/>
                <a:gd name="connsiteY678" fmla="*/ 30734 h 2468044"/>
                <a:gd name="connsiteX679" fmla="*/ 181300 w 1906136"/>
                <a:gd name="connsiteY679" fmla="*/ 26388 h 2468044"/>
                <a:gd name="connsiteX680" fmla="*/ 179127 w 1906136"/>
                <a:gd name="connsiteY680" fmla="*/ 24215 h 2468044"/>
                <a:gd name="connsiteX681" fmla="*/ 179127 w 1906136"/>
                <a:gd name="connsiteY681" fmla="*/ 21110 h 2468044"/>
                <a:gd name="connsiteX682" fmla="*/ 176023 w 1906136"/>
                <a:gd name="connsiteY682" fmla="*/ 18937 h 2468044"/>
                <a:gd name="connsiteX683" fmla="*/ 170745 w 1906136"/>
                <a:gd name="connsiteY683" fmla="*/ 15833 h 2468044"/>
                <a:gd name="connsiteX684" fmla="*/ 153981 w 1906136"/>
                <a:gd name="connsiteY684" fmla="*/ 26388 h 2468044"/>
                <a:gd name="connsiteX685" fmla="*/ 137217 w 1906136"/>
                <a:gd name="connsiteY685" fmla="*/ 33839 h 2468044"/>
                <a:gd name="connsiteX686" fmla="*/ 117348 w 1906136"/>
                <a:gd name="connsiteY686" fmla="*/ 39116 h 2468044"/>
                <a:gd name="connsiteX687" fmla="*/ 99653 w 1906136"/>
                <a:gd name="connsiteY687" fmla="*/ 48430 h 2468044"/>
                <a:gd name="connsiteX688" fmla="*/ 85993 w 1906136"/>
                <a:gd name="connsiteY688" fmla="*/ 58985 h 2468044"/>
                <a:gd name="connsiteX689" fmla="*/ 82889 w 1906136"/>
                <a:gd name="connsiteY689" fmla="*/ 70471 h 2468044"/>
                <a:gd name="connsiteX690" fmla="*/ 78853 w 1906136"/>
                <a:gd name="connsiteY690" fmla="*/ 83199 h 2468044"/>
                <a:gd name="connsiteX691" fmla="*/ 73576 w 1906136"/>
                <a:gd name="connsiteY691" fmla="*/ 95928 h 2468044"/>
                <a:gd name="connsiteX692" fmla="*/ 56812 w 1906136"/>
                <a:gd name="connsiteY692" fmla="*/ 105241 h 2468044"/>
                <a:gd name="connsiteX693" fmla="*/ 36012 w 1906136"/>
                <a:gd name="connsiteY693" fmla="*/ 107414 h 2468044"/>
                <a:gd name="connsiteX694" fmla="*/ 14281 w 1906136"/>
                <a:gd name="connsiteY694" fmla="*/ 105241 h 2468044"/>
                <a:gd name="connsiteX695" fmla="*/ 12107 w 1906136"/>
                <a:gd name="connsiteY695" fmla="*/ 110519 h 2468044"/>
                <a:gd name="connsiteX696" fmla="*/ 9934 w 1906136"/>
                <a:gd name="connsiteY696" fmla="*/ 116728 h 2468044"/>
                <a:gd name="connsiteX697" fmla="*/ 6830 w 1906136"/>
                <a:gd name="connsiteY697" fmla="*/ 122005 h 2468044"/>
                <a:gd name="connsiteX698" fmla="*/ 15212 w 1906136"/>
                <a:gd name="connsiteY698" fmla="*/ 138769 h 2468044"/>
                <a:gd name="connsiteX699" fmla="*/ 29803 w 1906136"/>
                <a:gd name="connsiteY699" fmla="*/ 149324 h 2468044"/>
                <a:gd name="connsiteX700" fmla="*/ 46567 w 1906136"/>
                <a:gd name="connsiteY700" fmla="*/ 159880 h 2468044"/>
                <a:gd name="connsiteX701" fmla="*/ 61158 w 1906136"/>
                <a:gd name="connsiteY701" fmla="*/ 171366 h 2468044"/>
                <a:gd name="connsiteX702" fmla="*/ 73576 w 1906136"/>
                <a:gd name="connsiteY702" fmla="*/ 185957 h 2468044"/>
                <a:gd name="connsiteX703" fmla="*/ 77611 w 1906136"/>
                <a:gd name="connsiteY703" fmla="*/ 191235 h 2468044"/>
                <a:gd name="connsiteX704" fmla="*/ 78543 w 1906136"/>
                <a:gd name="connsiteY704" fmla="*/ 196512 h 2468044"/>
                <a:gd name="connsiteX705" fmla="*/ 80716 w 1906136"/>
                <a:gd name="connsiteY705" fmla="*/ 202721 h 2468044"/>
                <a:gd name="connsiteX706" fmla="*/ 82889 w 1906136"/>
                <a:gd name="connsiteY706" fmla="*/ 207999 h 2468044"/>
                <a:gd name="connsiteX707" fmla="*/ 85993 w 1906136"/>
                <a:gd name="connsiteY707" fmla="*/ 213276 h 2468044"/>
                <a:gd name="connsiteX708" fmla="*/ 85993 w 1906136"/>
                <a:gd name="connsiteY708" fmla="*/ 220727 h 2468044"/>
                <a:gd name="connsiteX709" fmla="*/ 73576 w 1906136"/>
                <a:gd name="connsiteY709" fmla="*/ 226005 h 2468044"/>
                <a:gd name="connsiteX710" fmla="*/ 70471 w 1906136"/>
                <a:gd name="connsiteY710" fmla="*/ 220727 h 2468044"/>
                <a:gd name="connsiteX711" fmla="*/ 64262 w 1906136"/>
                <a:gd name="connsiteY711" fmla="*/ 215449 h 2468044"/>
                <a:gd name="connsiteX712" fmla="*/ 58985 w 1906136"/>
                <a:gd name="connsiteY712" fmla="*/ 211103 h 2468044"/>
                <a:gd name="connsiteX713" fmla="*/ 53707 w 1906136"/>
                <a:gd name="connsiteY713" fmla="*/ 205826 h 2468044"/>
                <a:gd name="connsiteX714" fmla="*/ 49671 w 1906136"/>
                <a:gd name="connsiteY714" fmla="*/ 205826 h 2468044"/>
                <a:gd name="connsiteX715" fmla="*/ 48740 w 1906136"/>
                <a:gd name="connsiteY715" fmla="*/ 205826 h 2468044"/>
                <a:gd name="connsiteX716" fmla="*/ 46567 w 1906136"/>
                <a:gd name="connsiteY716" fmla="*/ 207999 h 2468044"/>
                <a:gd name="connsiteX717" fmla="*/ 44394 w 1906136"/>
                <a:gd name="connsiteY717" fmla="*/ 207999 h 2468044"/>
                <a:gd name="connsiteX718" fmla="*/ 43462 w 1906136"/>
                <a:gd name="connsiteY718" fmla="*/ 210172 h 2468044"/>
                <a:gd name="connsiteX719" fmla="*/ 26698 w 1906136"/>
                <a:gd name="connsiteY719" fmla="*/ 210172 h 2468044"/>
                <a:gd name="connsiteX720" fmla="*/ 28871 w 1906136"/>
                <a:gd name="connsiteY720" fmla="*/ 213276 h 2468044"/>
                <a:gd name="connsiteX721" fmla="*/ 28871 w 1906136"/>
                <a:gd name="connsiteY721" fmla="*/ 215449 h 2468044"/>
                <a:gd name="connsiteX722" fmla="*/ 29803 w 1906136"/>
                <a:gd name="connsiteY722" fmla="*/ 217623 h 2468044"/>
                <a:gd name="connsiteX723" fmla="*/ 26698 w 1906136"/>
                <a:gd name="connsiteY723" fmla="*/ 220727 h 2468044"/>
                <a:gd name="connsiteX724" fmla="*/ 22663 w 1906136"/>
                <a:gd name="connsiteY724" fmla="*/ 225073 h 2468044"/>
                <a:gd name="connsiteX725" fmla="*/ 19558 w 1906136"/>
                <a:gd name="connsiteY725" fmla="*/ 225073 h 2468044"/>
                <a:gd name="connsiteX726" fmla="*/ 15522 w 1906136"/>
                <a:gd name="connsiteY726" fmla="*/ 226005 h 2468044"/>
                <a:gd name="connsiteX727" fmla="*/ 10245 w 1906136"/>
                <a:gd name="connsiteY727" fmla="*/ 228178 h 2468044"/>
                <a:gd name="connsiteX728" fmla="*/ 7140 w 1906136"/>
                <a:gd name="connsiteY728" fmla="*/ 230351 h 2468044"/>
                <a:gd name="connsiteX729" fmla="*/ 0 w 1906136"/>
                <a:gd name="connsiteY729" fmla="*/ 230351 h 2468044"/>
                <a:gd name="connsiteX730" fmla="*/ 3104 w 1906136"/>
                <a:gd name="connsiteY730" fmla="*/ 257670 h 2468044"/>
                <a:gd name="connsiteX731" fmla="*/ 17695 w 1906136"/>
                <a:gd name="connsiteY731" fmla="*/ 265121 h 2468044"/>
                <a:gd name="connsiteX732" fmla="*/ 36322 w 1906136"/>
                <a:gd name="connsiteY732" fmla="*/ 268225 h 2468044"/>
                <a:gd name="connsiteX733" fmla="*/ 51844 w 1906136"/>
                <a:gd name="connsiteY733" fmla="*/ 274434 h 2468044"/>
                <a:gd name="connsiteX734" fmla="*/ 63331 w 1906136"/>
                <a:gd name="connsiteY734" fmla="*/ 277539 h 2468044"/>
                <a:gd name="connsiteX735" fmla="*/ 68609 w 1906136"/>
                <a:gd name="connsiteY735" fmla="*/ 277539 h 2468044"/>
                <a:gd name="connsiteX736" fmla="*/ 71713 w 1906136"/>
                <a:gd name="connsiteY736" fmla="*/ 275365 h 2468044"/>
                <a:gd name="connsiteX737" fmla="*/ 75749 w 1906136"/>
                <a:gd name="connsiteY737" fmla="*/ 274434 h 2468044"/>
                <a:gd name="connsiteX738" fmla="*/ 77922 w 1906136"/>
                <a:gd name="connsiteY738" fmla="*/ 272261 h 2468044"/>
                <a:gd name="connsiteX739" fmla="*/ 78853 w 1906136"/>
                <a:gd name="connsiteY739" fmla="*/ 270088 h 2468044"/>
                <a:gd name="connsiteX740" fmla="*/ 82889 w 1906136"/>
                <a:gd name="connsiteY740" fmla="*/ 266983 h 2468044"/>
                <a:gd name="connsiteX741" fmla="*/ 97790 w 1906136"/>
                <a:gd name="connsiteY741" fmla="*/ 266983 h 2468044"/>
                <a:gd name="connsiteX742" fmla="*/ 95617 w 1906136"/>
                <a:gd name="connsiteY742" fmla="*/ 267915 h 2468044"/>
                <a:gd name="connsiteX743" fmla="*/ 95617 w 1906136"/>
                <a:gd name="connsiteY743" fmla="*/ 270088 h 2468044"/>
                <a:gd name="connsiteX744" fmla="*/ 95617 w 1906136"/>
                <a:gd name="connsiteY744" fmla="*/ 272261 h 2468044"/>
                <a:gd name="connsiteX745" fmla="*/ 93444 w 1906136"/>
                <a:gd name="connsiteY745" fmla="*/ 272261 h 2468044"/>
                <a:gd name="connsiteX746" fmla="*/ 91271 w 1906136"/>
                <a:gd name="connsiteY746" fmla="*/ 274434 h 2468044"/>
                <a:gd name="connsiteX747" fmla="*/ 91271 w 1906136"/>
                <a:gd name="connsiteY747" fmla="*/ 292440 h 2468044"/>
                <a:gd name="connsiteX748" fmla="*/ 85993 w 1906136"/>
                <a:gd name="connsiteY748" fmla="*/ 303926 h 2468044"/>
                <a:gd name="connsiteX749" fmla="*/ 78853 w 1906136"/>
                <a:gd name="connsiteY749" fmla="*/ 311377 h 2468044"/>
                <a:gd name="connsiteX750" fmla="*/ 68298 w 1906136"/>
                <a:gd name="connsiteY750" fmla="*/ 316655 h 2468044"/>
                <a:gd name="connsiteX751" fmla="*/ 56812 w 1906136"/>
                <a:gd name="connsiteY751" fmla="*/ 319759 h 2468044"/>
                <a:gd name="connsiteX752" fmla="*/ 44394 w 1906136"/>
                <a:gd name="connsiteY752" fmla="*/ 327210 h 2468044"/>
                <a:gd name="connsiteX753" fmla="*/ 37253 w 1906136"/>
                <a:gd name="connsiteY753" fmla="*/ 336523 h 2468044"/>
                <a:gd name="connsiteX754" fmla="*/ 31976 w 1906136"/>
                <a:gd name="connsiteY754" fmla="*/ 347078 h 2468044"/>
                <a:gd name="connsiteX755" fmla="*/ 26698 w 1906136"/>
                <a:gd name="connsiteY755" fmla="*/ 360738 h 2468044"/>
                <a:gd name="connsiteX756" fmla="*/ 20489 w 1906136"/>
                <a:gd name="connsiteY756" fmla="*/ 371293 h 2468044"/>
                <a:gd name="connsiteX757" fmla="*/ 31976 w 1906136"/>
                <a:gd name="connsiteY757" fmla="*/ 391162 h 2468044"/>
                <a:gd name="connsiteX758" fmla="*/ 46567 w 1906136"/>
                <a:gd name="connsiteY758" fmla="*/ 410099 h 2468044"/>
                <a:gd name="connsiteX759" fmla="*/ 64262 w 1906136"/>
                <a:gd name="connsiteY759" fmla="*/ 422827 h 2468044"/>
                <a:gd name="connsiteX760" fmla="*/ 66435 w 1906136"/>
                <a:gd name="connsiteY760" fmla="*/ 425000 h 2468044"/>
                <a:gd name="connsiteX761" fmla="*/ 69540 w 1906136"/>
                <a:gd name="connsiteY761" fmla="*/ 425000 h 2468044"/>
                <a:gd name="connsiteX762" fmla="*/ 71713 w 1906136"/>
                <a:gd name="connsiteY762" fmla="*/ 425000 h 2468044"/>
                <a:gd name="connsiteX763" fmla="*/ 73886 w 1906136"/>
                <a:gd name="connsiteY763" fmla="*/ 422827 h 2468044"/>
                <a:gd name="connsiteX764" fmla="*/ 76991 w 1906136"/>
                <a:gd name="connsiteY764" fmla="*/ 419723 h 2468044"/>
                <a:gd name="connsiteX765" fmla="*/ 81026 w 1906136"/>
                <a:gd name="connsiteY765" fmla="*/ 430278 h 2468044"/>
                <a:gd name="connsiteX766" fmla="*/ 86304 w 1906136"/>
                <a:gd name="connsiteY766" fmla="*/ 444869 h 2468044"/>
                <a:gd name="connsiteX767" fmla="*/ 88477 w 1906136"/>
                <a:gd name="connsiteY767" fmla="*/ 455424 h 2468044"/>
                <a:gd name="connsiteX768" fmla="*/ 93755 w 1906136"/>
                <a:gd name="connsiteY768" fmla="*/ 455424 h 2468044"/>
                <a:gd name="connsiteX769" fmla="*/ 97790 w 1906136"/>
                <a:gd name="connsiteY769" fmla="*/ 455734 h 2468044"/>
                <a:gd name="connsiteX770" fmla="*/ 98722 w 1906136"/>
                <a:gd name="connsiteY770" fmla="*/ 455734 h 2468044"/>
                <a:gd name="connsiteX771" fmla="*/ 100895 w 1906136"/>
                <a:gd name="connsiteY771" fmla="*/ 453561 h 2468044"/>
                <a:gd name="connsiteX772" fmla="*/ 103068 w 1906136"/>
                <a:gd name="connsiteY772" fmla="*/ 451388 h 2468044"/>
                <a:gd name="connsiteX773" fmla="*/ 105241 w 1906136"/>
                <a:gd name="connsiteY773" fmla="*/ 449215 h 2468044"/>
                <a:gd name="connsiteX774" fmla="*/ 108346 w 1906136"/>
                <a:gd name="connsiteY774" fmla="*/ 451388 h 2468044"/>
                <a:gd name="connsiteX775" fmla="*/ 110208 w 1906136"/>
                <a:gd name="connsiteY775" fmla="*/ 451388 h 2468044"/>
                <a:gd name="connsiteX776" fmla="*/ 112381 w 1906136"/>
                <a:gd name="connsiteY776" fmla="*/ 453561 h 2468044"/>
                <a:gd name="connsiteX777" fmla="*/ 112381 w 1906136"/>
                <a:gd name="connsiteY777" fmla="*/ 456666 h 2468044"/>
                <a:gd name="connsiteX778" fmla="*/ 112381 w 1906136"/>
                <a:gd name="connsiteY778" fmla="*/ 461012 h 2468044"/>
                <a:gd name="connsiteX779" fmla="*/ 124799 w 1906136"/>
                <a:gd name="connsiteY779" fmla="*/ 456666 h 2468044"/>
                <a:gd name="connsiteX780" fmla="*/ 134113 w 1906136"/>
                <a:gd name="connsiteY780" fmla="*/ 453561 h 2468044"/>
                <a:gd name="connsiteX781" fmla="*/ 147772 w 1906136"/>
                <a:gd name="connsiteY781" fmla="*/ 449215 h 2468044"/>
                <a:gd name="connsiteX782" fmla="*/ 144668 w 1906136"/>
                <a:gd name="connsiteY782" fmla="*/ 471257 h 2468044"/>
                <a:gd name="connsiteX783" fmla="*/ 135354 w 1906136"/>
                <a:gd name="connsiteY783" fmla="*/ 488021 h 2468044"/>
                <a:gd name="connsiteX784" fmla="*/ 122937 w 1906136"/>
                <a:gd name="connsiteY784" fmla="*/ 502612 h 2468044"/>
                <a:gd name="connsiteX785" fmla="*/ 106172 w 1906136"/>
                <a:gd name="connsiteY785" fmla="*/ 515340 h 2468044"/>
                <a:gd name="connsiteX786" fmla="*/ 88477 w 1906136"/>
                <a:gd name="connsiteY786" fmla="*/ 527137 h 2468044"/>
                <a:gd name="connsiteX787" fmla="*/ 69850 w 1906136"/>
                <a:gd name="connsiteY787" fmla="*/ 537692 h 2468044"/>
                <a:gd name="connsiteX788" fmla="*/ 54328 w 1906136"/>
                <a:gd name="connsiteY788" fmla="*/ 549179 h 2468044"/>
                <a:gd name="connsiteX789" fmla="*/ 41910 w 1906136"/>
                <a:gd name="connsiteY789" fmla="*/ 561907 h 2468044"/>
                <a:gd name="connsiteX790" fmla="*/ 37874 w 1906136"/>
                <a:gd name="connsiteY790" fmla="*/ 561907 h 2468044"/>
                <a:gd name="connsiteX791" fmla="*/ 37874 w 1906136"/>
                <a:gd name="connsiteY791" fmla="*/ 565011 h 2468044"/>
                <a:gd name="connsiteX792" fmla="*/ 48430 w 1906136"/>
                <a:gd name="connsiteY792" fmla="*/ 561907 h 2468044"/>
                <a:gd name="connsiteX793" fmla="*/ 65194 w 1906136"/>
                <a:gd name="connsiteY793" fmla="*/ 554456 h 2468044"/>
                <a:gd name="connsiteX794" fmla="*/ 86925 w 1906136"/>
                <a:gd name="connsiteY794" fmla="*/ 543901 h 2468044"/>
                <a:gd name="connsiteX795" fmla="*/ 108656 w 1906136"/>
                <a:gd name="connsiteY795" fmla="*/ 530241 h 2468044"/>
                <a:gd name="connsiteX796" fmla="*/ 130387 w 1906136"/>
                <a:gd name="connsiteY796" fmla="*/ 515650 h 2468044"/>
                <a:gd name="connsiteX797" fmla="*/ 152118 w 1906136"/>
                <a:gd name="connsiteY797" fmla="*/ 502922 h 2468044"/>
                <a:gd name="connsiteX798" fmla="*/ 169814 w 1906136"/>
                <a:gd name="connsiteY798" fmla="*/ 492367 h 2468044"/>
                <a:gd name="connsiteX799" fmla="*/ 184405 w 1906136"/>
                <a:gd name="connsiteY799" fmla="*/ 480881 h 2468044"/>
                <a:gd name="connsiteX800" fmla="*/ 191545 w 1906136"/>
                <a:gd name="connsiteY800" fmla="*/ 473430 h 2468044"/>
                <a:gd name="connsiteX801" fmla="*/ 203032 w 1906136"/>
                <a:gd name="connsiteY801" fmla="*/ 456666 h 2468044"/>
                <a:gd name="connsiteX802" fmla="*/ 210172 w 1906136"/>
                <a:gd name="connsiteY802" fmla="*/ 438660 h 2468044"/>
                <a:gd name="connsiteX803" fmla="*/ 215449 w 1906136"/>
                <a:gd name="connsiteY803" fmla="*/ 421896 h 2468044"/>
                <a:gd name="connsiteX804" fmla="*/ 222590 w 1906136"/>
                <a:gd name="connsiteY804" fmla="*/ 406063 h 2468044"/>
                <a:gd name="connsiteX805" fmla="*/ 234076 w 1906136"/>
                <a:gd name="connsiteY805" fmla="*/ 391472 h 2468044"/>
                <a:gd name="connsiteX806" fmla="*/ 247736 w 1906136"/>
                <a:gd name="connsiteY806" fmla="*/ 379986 h 2468044"/>
                <a:gd name="connsiteX807" fmla="*/ 247736 w 1906136"/>
                <a:gd name="connsiteY807" fmla="*/ 376881 h 2468044"/>
                <a:gd name="connsiteX808" fmla="*/ 257049 w 1906136"/>
                <a:gd name="connsiteY808" fmla="*/ 376881 h 2468044"/>
                <a:gd name="connsiteX809" fmla="*/ 247736 w 1906136"/>
                <a:gd name="connsiteY809" fmla="*/ 392714 h 2468044"/>
                <a:gd name="connsiteX810" fmla="*/ 237181 w 1906136"/>
                <a:gd name="connsiteY810" fmla="*/ 407305 h 2468044"/>
                <a:gd name="connsiteX811" fmla="*/ 230040 w 1906136"/>
                <a:gd name="connsiteY811" fmla="*/ 424069 h 2468044"/>
                <a:gd name="connsiteX812" fmla="*/ 224763 w 1906136"/>
                <a:gd name="connsiteY812" fmla="*/ 440833 h 2468044"/>
                <a:gd name="connsiteX813" fmla="*/ 246494 w 1906136"/>
                <a:gd name="connsiteY813" fmla="*/ 435555 h 2468044"/>
                <a:gd name="connsiteX814" fmla="*/ 262016 w 1906136"/>
                <a:gd name="connsiteY814" fmla="*/ 426242 h 2468044"/>
                <a:gd name="connsiteX815" fmla="*/ 280643 w 1906136"/>
                <a:gd name="connsiteY815" fmla="*/ 416929 h 2468044"/>
                <a:gd name="connsiteX816" fmla="*/ 280643 w 1906136"/>
                <a:gd name="connsiteY816" fmla="*/ 392714 h 2468044"/>
                <a:gd name="connsiteX817" fmla="*/ 297407 w 1906136"/>
                <a:gd name="connsiteY817" fmla="*/ 394887 h 2468044"/>
                <a:gd name="connsiteX818" fmla="*/ 307962 w 1906136"/>
                <a:gd name="connsiteY818" fmla="*/ 400165 h 2468044"/>
                <a:gd name="connsiteX819" fmla="*/ 317276 w 1906136"/>
                <a:gd name="connsiteY819" fmla="*/ 407615 h 2468044"/>
                <a:gd name="connsiteX820" fmla="*/ 327831 w 1906136"/>
                <a:gd name="connsiteY820" fmla="*/ 413824 h 2468044"/>
                <a:gd name="connsiteX821" fmla="*/ 361048 w 1906136"/>
                <a:gd name="connsiteY821" fmla="*/ 413824 h 2468044"/>
                <a:gd name="connsiteX822" fmla="*/ 376571 w 1906136"/>
                <a:gd name="connsiteY822" fmla="*/ 422206 h 2468044"/>
                <a:gd name="connsiteX823" fmla="*/ 393335 w 1906136"/>
                <a:gd name="connsiteY823" fmla="*/ 436797 h 2468044"/>
                <a:gd name="connsiteX824" fmla="*/ 407926 w 1906136"/>
                <a:gd name="connsiteY824" fmla="*/ 449526 h 2468044"/>
                <a:gd name="connsiteX825" fmla="*/ 427794 w 1906136"/>
                <a:gd name="connsiteY825" fmla="*/ 458839 h 2468044"/>
                <a:gd name="connsiteX826" fmla="*/ 451699 w 1906136"/>
                <a:gd name="connsiteY826" fmla="*/ 464117 h 2468044"/>
                <a:gd name="connsiteX827" fmla="*/ 471567 w 1906136"/>
                <a:gd name="connsiteY827" fmla="*/ 473430 h 2468044"/>
                <a:gd name="connsiteX828" fmla="*/ 486158 w 1906136"/>
                <a:gd name="connsiteY828" fmla="*/ 486158 h 2468044"/>
                <a:gd name="connsiteX829" fmla="*/ 498576 w 1906136"/>
                <a:gd name="connsiteY829" fmla="*/ 502922 h 2468044"/>
                <a:gd name="connsiteX830" fmla="*/ 507889 w 1906136"/>
                <a:gd name="connsiteY830" fmla="*/ 519686 h 2468044"/>
                <a:gd name="connsiteX831" fmla="*/ 519376 w 1906136"/>
                <a:gd name="connsiteY831" fmla="*/ 536450 h 2468044"/>
                <a:gd name="connsiteX832" fmla="*/ 531794 w 1906136"/>
                <a:gd name="connsiteY832" fmla="*/ 550110 h 2468044"/>
                <a:gd name="connsiteX833" fmla="*/ 527758 w 1906136"/>
                <a:gd name="connsiteY833" fmla="*/ 574325 h 2468044"/>
                <a:gd name="connsiteX834" fmla="*/ 539244 w 1906136"/>
                <a:gd name="connsiteY834" fmla="*/ 579602 h 2468044"/>
                <a:gd name="connsiteX835" fmla="*/ 546385 w 1906136"/>
                <a:gd name="connsiteY835" fmla="*/ 588916 h 2468044"/>
                <a:gd name="connsiteX836" fmla="*/ 551662 w 1906136"/>
                <a:gd name="connsiteY836" fmla="*/ 600402 h 2468044"/>
                <a:gd name="connsiteX837" fmla="*/ 554767 w 1906136"/>
                <a:gd name="connsiteY837" fmla="*/ 613131 h 2468044"/>
                <a:gd name="connsiteX838" fmla="*/ 560976 w 1906136"/>
                <a:gd name="connsiteY838" fmla="*/ 625859 h 2468044"/>
                <a:gd name="connsiteX839" fmla="*/ 568116 w 1906136"/>
                <a:gd name="connsiteY839" fmla="*/ 637345 h 2468044"/>
                <a:gd name="connsiteX840" fmla="*/ 576498 w 1906136"/>
                <a:gd name="connsiteY840" fmla="*/ 645727 h 2468044"/>
                <a:gd name="connsiteX841" fmla="*/ 591089 w 1906136"/>
                <a:gd name="connsiteY841" fmla="*/ 651005 h 2468044"/>
                <a:gd name="connsiteX842" fmla="*/ 587984 w 1906136"/>
                <a:gd name="connsiteY842" fmla="*/ 653178 h 2468044"/>
                <a:gd name="connsiteX843" fmla="*/ 583949 w 1906136"/>
                <a:gd name="connsiteY843" fmla="*/ 653178 h 2468044"/>
                <a:gd name="connsiteX844" fmla="*/ 580844 w 1906136"/>
                <a:gd name="connsiteY844" fmla="*/ 653178 h 2468044"/>
                <a:gd name="connsiteX845" fmla="*/ 576808 w 1906136"/>
                <a:gd name="connsiteY845" fmla="*/ 651005 h 2468044"/>
                <a:gd name="connsiteX846" fmla="*/ 568426 w 1906136"/>
                <a:gd name="connsiteY846" fmla="*/ 651005 h 2468044"/>
                <a:gd name="connsiteX847" fmla="*/ 576808 w 1906136"/>
                <a:gd name="connsiteY847" fmla="*/ 669942 h 2468044"/>
                <a:gd name="connsiteX848" fmla="*/ 588295 w 1906136"/>
                <a:gd name="connsiteY848" fmla="*/ 686706 h 2468044"/>
                <a:gd name="connsiteX849" fmla="*/ 600713 w 1906136"/>
                <a:gd name="connsiteY849" fmla="*/ 702539 h 2468044"/>
                <a:gd name="connsiteX850" fmla="*/ 604748 w 1906136"/>
                <a:gd name="connsiteY850" fmla="*/ 704712 h 2468044"/>
                <a:gd name="connsiteX851" fmla="*/ 605680 w 1906136"/>
                <a:gd name="connsiteY851" fmla="*/ 704712 h 2468044"/>
                <a:gd name="connsiteX852" fmla="*/ 605680 w 1906136"/>
                <a:gd name="connsiteY852" fmla="*/ 706885 h 2468044"/>
                <a:gd name="connsiteX853" fmla="*/ 607853 w 1906136"/>
                <a:gd name="connsiteY853" fmla="*/ 706885 h 2468044"/>
                <a:gd name="connsiteX854" fmla="*/ 613130 w 1906136"/>
                <a:gd name="connsiteY854" fmla="*/ 706885 h 2468044"/>
                <a:gd name="connsiteX855" fmla="*/ 619339 w 1906136"/>
                <a:gd name="connsiteY855" fmla="*/ 706885 h 2468044"/>
                <a:gd name="connsiteX856" fmla="*/ 620271 w 1906136"/>
                <a:gd name="connsiteY856" fmla="*/ 704712 h 2468044"/>
                <a:gd name="connsiteX857" fmla="*/ 624306 w 1906136"/>
                <a:gd name="connsiteY857" fmla="*/ 702539 h 2468044"/>
                <a:gd name="connsiteX858" fmla="*/ 626480 w 1906136"/>
                <a:gd name="connsiteY858" fmla="*/ 701608 h 2468044"/>
                <a:gd name="connsiteX859" fmla="*/ 626480 w 1906136"/>
                <a:gd name="connsiteY859" fmla="*/ 699434 h 2468044"/>
                <a:gd name="connsiteX860" fmla="*/ 627411 w 1906136"/>
                <a:gd name="connsiteY860" fmla="*/ 699434 h 2468044"/>
                <a:gd name="connsiteX861" fmla="*/ 627411 w 1906136"/>
                <a:gd name="connsiteY861" fmla="*/ 695088 h 2468044"/>
                <a:gd name="connsiteX862" fmla="*/ 622133 w 1906136"/>
                <a:gd name="connsiteY862" fmla="*/ 687638 h 2468044"/>
                <a:gd name="connsiteX863" fmla="*/ 614993 w 1906136"/>
                <a:gd name="connsiteY863" fmla="*/ 682360 h 2468044"/>
                <a:gd name="connsiteX864" fmla="*/ 607853 w 1906136"/>
                <a:gd name="connsiteY864" fmla="*/ 677082 h 2468044"/>
                <a:gd name="connsiteX865" fmla="*/ 600713 w 1906136"/>
                <a:gd name="connsiteY865" fmla="*/ 671805 h 2468044"/>
                <a:gd name="connsiteX866" fmla="*/ 600713 w 1906136"/>
                <a:gd name="connsiteY866" fmla="*/ 662491 h 2468044"/>
                <a:gd name="connsiteX867" fmla="*/ 617477 w 1906136"/>
                <a:gd name="connsiteY867" fmla="*/ 673047 h 2468044"/>
                <a:gd name="connsiteX868" fmla="*/ 632068 w 1906136"/>
                <a:gd name="connsiteY868" fmla="*/ 687638 h 2468044"/>
                <a:gd name="connsiteX869" fmla="*/ 644485 w 1906136"/>
                <a:gd name="connsiteY869" fmla="*/ 702228 h 2468044"/>
                <a:gd name="connsiteX870" fmla="*/ 644485 w 1906136"/>
                <a:gd name="connsiteY870" fmla="*/ 723339 h 2468044"/>
                <a:gd name="connsiteX871" fmla="*/ 642312 w 1906136"/>
                <a:gd name="connsiteY871" fmla="*/ 718992 h 2468044"/>
                <a:gd name="connsiteX872" fmla="*/ 639208 w 1906136"/>
                <a:gd name="connsiteY872" fmla="*/ 715888 h 2468044"/>
                <a:gd name="connsiteX873" fmla="*/ 637035 w 1906136"/>
                <a:gd name="connsiteY873" fmla="*/ 711542 h 2468044"/>
                <a:gd name="connsiteX874" fmla="*/ 633930 w 1906136"/>
                <a:gd name="connsiteY874" fmla="*/ 709369 h 2468044"/>
                <a:gd name="connsiteX875" fmla="*/ 629894 w 1906136"/>
                <a:gd name="connsiteY875" fmla="*/ 709369 h 2468044"/>
                <a:gd name="connsiteX876" fmla="*/ 626790 w 1906136"/>
                <a:gd name="connsiteY876" fmla="*/ 709369 h 2468044"/>
                <a:gd name="connsiteX877" fmla="*/ 622754 w 1906136"/>
                <a:gd name="connsiteY877" fmla="*/ 709369 h 2468044"/>
                <a:gd name="connsiteX878" fmla="*/ 617477 w 1906136"/>
                <a:gd name="connsiteY878" fmla="*/ 711542 h 2468044"/>
                <a:gd name="connsiteX879" fmla="*/ 615304 w 1906136"/>
                <a:gd name="connsiteY879" fmla="*/ 723028 h 2468044"/>
                <a:gd name="connsiteX880" fmla="*/ 613130 w 1906136"/>
                <a:gd name="connsiteY880" fmla="*/ 741034 h 2468044"/>
                <a:gd name="connsiteX881" fmla="*/ 613130 w 1906136"/>
                <a:gd name="connsiteY881" fmla="*/ 763076 h 2468044"/>
                <a:gd name="connsiteX882" fmla="*/ 613130 w 1906136"/>
                <a:gd name="connsiteY882" fmla="*/ 787291 h 2468044"/>
                <a:gd name="connsiteX883" fmla="*/ 613130 w 1906136"/>
                <a:gd name="connsiteY883" fmla="*/ 807159 h 2468044"/>
                <a:gd name="connsiteX884" fmla="*/ 612199 w 1906136"/>
                <a:gd name="connsiteY884" fmla="*/ 821750 h 2468044"/>
                <a:gd name="connsiteX885" fmla="*/ 612199 w 1906136"/>
                <a:gd name="connsiteY885" fmla="*/ 829201 h 2468044"/>
                <a:gd name="connsiteX886" fmla="*/ 613130 w 1906136"/>
                <a:gd name="connsiteY886" fmla="*/ 859624 h 2468044"/>
                <a:gd name="connsiteX887" fmla="*/ 617166 w 1906136"/>
                <a:gd name="connsiteY887" fmla="*/ 881666 h 2468044"/>
                <a:gd name="connsiteX888" fmla="*/ 622444 w 1906136"/>
                <a:gd name="connsiteY888" fmla="*/ 898430 h 2468044"/>
                <a:gd name="connsiteX889" fmla="*/ 629584 w 1906136"/>
                <a:gd name="connsiteY889" fmla="*/ 911158 h 2468044"/>
                <a:gd name="connsiteX890" fmla="*/ 641071 w 1906136"/>
                <a:gd name="connsiteY890" fmla="*/ 922645 h 2468044"/>
                <a:gd name="connsiteX891" fmla="*/ 651626 w 1906136"/>
                <a:gd name="connsiteY891" fmla="*/ 935373 h 2468044"/>
                <a:gd name="connsiteX892" fmla="*/ 664043 w 1906136"/>
                <a:gd name="connsiteY892" fmla="*/ 953379 h 2468044"/>
                <a:gd name="connsiteX893" fmla="*/ 669321 w 1906136"/>
                <a:gd name="connsiteY893" fmla="*/ 964866 h 2468044"/>
                <a:gd name="connsiteX894" fmla="*/ 673357 w 1906136"/>
                <a:gd name="connsiteY894" fmla="*/ 975421 h 2468044"/>
                <a:gd name="connsiteX895" fmla="*/ 680497 w 1906136"/>
                <a:gd name="connsiteY895" fmla="*/ 984734 h 2468044"/>
                <a:gd name="connsiteX896" fmla="*/ 691052 w 1906136"/>
                <a:gd name="connsiteY896" fmla="*/ 992185 h 2468044"/>
                <a:gd name="connsiteX897" fmla="*/ 704712 w 1906136"/>
                <a:gd name="connsiteY897" fmla="*/ 997462 h 2468044"/>
                <a:gd name="connsiteX898" fmla="*/ 715267 w 1906136"/>
                <a:gd name="connsiteY898" fmla="*/ 1003671 h 2468044"/>
                <a:gd name="connsiteX899" fmla="*/ 724580 w 1906136"/>
                <a:gd name="connsiteY899" fmla="*/ 1014226 h 2468044"/>
                <a:gd name="connsiteX900" fmla="*/ 731721 w 1906136"/>
                <a:gd name="connsiteY900" fmla="*/ 1026955 h 2468044"/>
                <a:gd name="connsiteX901" fmla="*/ 734825 w 1906136"/>
                <a:gd name="connsiteY901" fmla="*/ 1041546 h 2468044"/>
                <a:gd name="connsiteX902" fmla="*/ 741034 w 1906136"/>
                <a:gd name="connsiteY902" fmla="*/ 1054274 h 2468044"/>
                <a:gd name="connsiteX903" fmla="*/ 747243 w 1906136"/>
                <a:gd name="connsiteY903" fmla="*/ 1065761 h 2468044"/>
                <a:gd name="connsiteX904" fmla="*/ 760903 w 1906136"/>
                <a:gd name="connsiteY904" fmla="*/ 1075074 h 2468044"/>
                <a:gd name="connsiteX905" fmla="*/ 758729 w 1906136"/>
                <a:gd name="connsiteY905" fmla="*/ 1076005 h 2468044"/>
                <a:gd name="connsiteX906" fmla="*/ 758729 w 1906136"/>
                <a:gd name="connsiteY906" fmla="*/ 1078178 h 2468044"/>
                <a:gd name="connsiteX907" fmla="*/ 758729 w 1906136"/>
                <a:gd name="connsiteY907" fmla="*/ 1080351 h 2468044"/>
                <a:gd name="connsiteX908" fmla="*/ 756556 w 1906136"/>
                <a:gd name="connsiteY908" fmla="*/ 1080351 h 2468044"/>
                <a:gd name="connsiteX909" fmla="*/ 754383 w 1906136"/>
                <a:gd name="connsiteY909" fmla="*/ 1080351 h 2468044"/>
                <a:gd name="connsiteX910" fmla="*/ 751279 w 1906136"/>
                <a:gd name="connsiteY910" fmla="*/ 1082525 h 2468044"/>
                <a:gd name="connsiteX911" fmla="*/ 760592 w 1906136"/>
                <a:gd name="connsiteY911" fmla="*/ 1095253 h 2468044"/>
                <a:gd name="connsiteX912" fmla="*/ 771147 w 1906136"/>
                <a:gd name="connsiteY912" fmla="*/ 1102704 h 2468044"/>
                <a:gd name="connsiteX913" fmla="*/ 782634 w 1906136"/>
                <a:gd name="connsiteY913" fmla="*/ 1110154 h 2468044"/>
                <a:gd name="connsiteX914" fmla="*/ 791016 w 1906136"/>
                <a:gd name="connsiteY914" fmla="*/ 1119468 h 2468044"/>
                <a:gd name="connsiteX915" fmla="*/ 797225 w 1906136"/>
                <a:gd name="connsiteY915" fmla="*/ 1130023 h 2468044"/>
                <a:gd name="connsiteX916" fmla="*/ 800329 w 1906136"/>
                <a:gd name="connsiteY916" fmla="*/ 1142751 h 2468044"/>
                <a:gd name="connsiteX917" fmla="*/ 804365 w 1906136"/>
                <a:gd name="connsiteY917" fmla="*/ 1155479 h 2468044"/>
                <a:gd name="connsiteX918" fmla="*/ 809643 w 1906136"/>
                <a:gd name="connsiteY918" fmla="*/ 1155479 h 2468044"/>
                <a:gd name="connsiteX919" fmla="*/ 811816 w 1906136"/>
                <a:gd name="connsiteY919" fmla="*/ 1155479 h 2468044"/>
                <a:gd name="connsiteX920" fmla="*/ 812747 w 1906136"/>
                <a:gd name="connsiteY920" fmla="*/ 1155479 h 2468044"/>
                <a:gd name="connsiteX921" fmla="*/ 814920 w 1906136"/>
                <a:gd name="connsiteY921" fmla="*/ 1155479 h 2468044"/>
                <a:gd name="connsiteX922" fmla="*/ 817093 w 1906136"/>
                <a:gd name="connsiteY922" fmla="*/ 1155479 h 2468044"/>
                <a:gd name="connsiteX923" fmla="*/ 820198 w 1906136"/>
                <a:gd name="connsiteY923" fmla="*/ 1155479 h 2468044"/>
                <a:gd name="connsiteX924" fmla="*/ 822371 w 1906136"/>
                <a:gd name="connsiteY924" fmla="*/ 1159826 h 2468044"/>
                <a:gd name="connsiteX925" fmla="*/ 822371 w 1906136"/>
                <a:gd name="connsiteY925" fmla="*/ 1162930 h 2468044"/>
                <a:gd name="connsiteX926" fmla="*/ 824544 w 1906136"/>
                <a:gd name="connsiteY926" fmla="*/ 1169139 h 2468044"/>
                <a:gd name="connsiteX927" fmla="*/ 824544 w 1906136"/>
                <a:gd name="connsiteY927" fmla="*/ 1176590 h 2468044"/>
                <a:gd name="connsiteX928" fmla="*/ 827648 w 1906136"/>
                <a:gd name="connsiteY928" fmla="*/ 1174417 h 2468044"/>
                <a:gd name="connsiteX929" fmla="*/ 827648 w 1906136"/>
                <a:gd name="connsiteY929" fmla="*/ 1172243 h 2468044"/>
                <a:gd name="connsiteX930" fmla="*/ 829822 w 1906136"/>
                <a:gd name="connsiteY930" fmla="*/ 1170070 h 2468044"/>
                <a:gd name="connsiteX931" fmla="*/ 831995 w 1906136"/>
                <a:gd name="connsiteY931" fmla="*/ 1166966 h 2468044"/>
                <a:gd name="connsiteX932" fmla="*/ 831995 w 1906136"/>
                <a:gd name="connsiteY932" fmla="*/ 1159515 h 2468044"/>
                <a:gd name="connsiteX933" fmla="*/ 827959 w 1906136"/>
                <a:gd name="connsiteY933" fmla="*/ 1148960 h 2468044"/>
                <a:gd name="connsiteX934" fmla="*/ 819577 w 1906136"/>
                <a:gd name="connsiteY934" fmla="*/ 1132196 h 2468044"/>
                <a:gd name="connsiteX935" fmla="*/ 808090 w 1906136"/>
                <a:gd name="connsiteY935" fmla="*/ 1113259 h 2468044"/>
                <a:gd name="connsiteX936" fmla="*/ 797535 w 1906136"/>
                <a:gd name="connsiteY936" fmla="*/ 1095253 h 2468044"/>
                <a:gd name="connsiteX937" fmla="*/ 783876 w 1906136"/>
                <a:gd name="connsiteY937" fmla="*/ 1076316 h 2468044"/>
                <a:gd name="connsiteX938" fmla="*/ 773320 w 1906136"/>
                <a:gd name="connsiteY938" fmla="*/ 1061725 h 2468044"/>
                <a:gd name="connsiteX939" fmla="*/ 761834 w 1906136"/>
                <a:gd name="connsiteY939" fmla="*/ 1048996 h 2468044"/>
                <a:gd name="connsiteX940" fmla="*/ 756556 w 1906136"/>
                <a:gd name="connsiteY940" fmla="*/ 1041546 h 2468044"/>
                <a:gd name="connsiteX941" fmla="*/ 756556 w 1906136"/>
                <a:gd name="connsiteY941" fmla="*/ 1021677 h 2468044"/>
                <a:gd name="connsiteX942" fmla="*/ 760592 w 1906136"/>
                <a:gd name="connsiteY942" fmla="*/ 1023850 h 2468044"/>
                <a:gd name="connsiteX943" fmla="*/ 763697 w 1906136"/>
                <a:gd name="connsiteY943" fmla="*/ 1026955 h 2468044"/>
                <a:gd name="connsiteX944" fmla="*/ 767732 w 1906136"/>
                <a:gd name="connsiteY944" fmla="*/ 1031301 h 2468044"/>
                <a:gd name="connsiteX945" fmla="*/ 776114 w 1906136"/>
                <a:gd name="connsiteY945" fmla="*/ 1036578 h 2468044"/>
                <a:gd name="connsiteX946" fmla="*/ 782323 w 1906136"/>
                <a:gd name="connsiteY946" fmla="*/ 1048065 h 2468044"/>
                <a:gd name="connsiteX947" fmla="*/ 785428 w 1906136"/>
                <a:gd name="connsiteY947" fmla="*/ 1058620 h 2468044"/>
                <a:gd name="connsiteX948" fmla="*/ 789464 w 1906136"/>
                <a:gd name="connsiteY948" fmla="*/ 1069175 h 2468044"/>
                <a:gd name="connsiteX949" fmla="*/ 796604 w 1906136"/>
                <a:gd name="connsiteY949" fmla="*/ 1078489 h 2468044"/>
                <a:gd name="connsiteX950" fmla="*/ 797535 w 1906136"/>
                <a:gd name="connsiteY950" fmla="*/ 1080662 h 2468044"/>
                <a:gd name="connsiteX951" fmla="*/ 803744 w 1906136"/>
                <a:gd name="connsiteY951" fmla="*/ 1082835 h 2468044"/>
                <a:gd name="connsiteX952" fmla="*/ 806849 w 1906136"/>
                <a:gd name="connsiteY952" fmla="*/ 1082835 h 2468044"/>
                <a:gd name="connsiteX953" fmla="*/ 812126 w 1906136"/>
                <a:gd name="connsiteY953" fmla="*/ 1083766 h 2468044"/>
                <a:gd name="connsiteX954" fmla="*/ 816162 w 1906136"/>
                <a:gd name="connsiteY954" fmla="*/ 1085939 h 2468044"/>
                <a:gd name="connsiteX955" fmla="*/ 833857 w 1906136"/>
                <a:gd name="connsiteY955" fmla="*/ 1112327 h 2468044"/>
                <a:gd name="connsiteX956" fmla="*/ 852484 w 1906136"/>
                <a:gd name="connsiteY956" fmla="*/ 1137473 h 2468044"/>
                <a:gd name="connsiteX957" fmla="*/ 870179 w 1906136"/>
                <a:gd name="connsiteY957" fmla="*/ 1161688 h 2468044"/>
                <a:gd name="connsiteX958" fmla="*/ 890048 w 1906136"/>
                <a:gd name="connsiteY958" fmla="*/ 1183730 h 2468044"/>
                <a:gd name="connsiteX959" fmla="*/ 882908 w 1906136"/>
                <a:gd name="connsiteY959" fmla="*/ 1206703 h 2468044"/>
                <a:gd name="connsiteX960" fmla="*/ 886944 w 1906136"/>
                <a:gd name="connsiteY960" fmla="*/ 1211049 h 2468044"/>
                <a:gd name="connsiteX961" fmla="*/ 894084 w 1906136"/>
                <a:gd name="connsiteY961" fmla="*/ 1218500 h 2468044"/>
                <a:gd name="connsiteX962" fmla="*/ 901224 w 1906136"/>
                <a:gd name="connsiteY962" fmla="*/ 1227813 h 2468044"/>
                <a:gd name="connsiteX963" fmla="*/ 910537 w 1906136"/>
                <a:gd name="connsiteY963" fmla="*/ 1235264 h 2468044"/>
                <a:gd name="connsiteX964" fmla="*/ 915815 w 1906136"/>
                <a:gd name="connsiteY964" fmla="*/ 1242715 h 2468044"/>
                <a:gd name="connsiteX965" fmla="*/ 918919 w 1906136"/>
                <a:gd name="connsiteY965" fmla="*/ 1243646 h 2468044"/>
                <a:gd name="connsiteX966" fmla="*/ 939719 w 1906136"/>
                <a:gd name="connsiteY966" fmla="*/ 1240541 h 2468044"/>
                <a:gd name="connsiteX967" fmla="*/ 940651 w 1906136"/>
                <a:gd name="connsiteY967" fmla="*/ 1242715 h 2468044"/>
                <a:gd name="connsiteX968" fmla="*/ 944686 w 1906136"/>
                <a:gd name="connsiteY968" fmla="*/ 1245819 h 2468044"/>
                <a:gd name="connsiteX969" fmla="*/ 947791 w 1906136"/>
                <a:gd name="connsiteY969" fmla="*/ 1250165 h 2468044"/>
                <a:gd name="connsiteX970" fmla="*/ 951827 w 1906136"/>
                <a:gd name="connsiteY970" fmla="*/ 1253270 h 2468044"/>
                <a:gd name="connsiteX971" fmla="*/ 954931 w 1906136"/>
                <a:gd name="connsiteY971" fmla="*/ 1256374 h 2468044"/>
                <a:gd name="connsiteX972" fmla="*/ 978835 w 1906136"/>
                <a:gd name="connsiteY972" fmla="*/ 1260720 h 2468044"/>
                <a:gd name="connsiteX973" fmla="*/ 981940 w 1906136"/>
                <a:gd name="connsiteY973" fmla="*/ 1262894 h 2468044"/>
                <a:gd name="connsiteX974" fmla="*/ 985976 w 1906136"/>
                <a:gd name="connsiteY974" fmla="*/ 1265998 h 2468044"/>
                <a:gd name="connsiteX975" fmla="*/ 991253 w 1906136"/>
                <a:gd name="connsiteY975" fmla="*/ 1271276 h 2468044"/>
                <a:gd name="connsiteX976" fmla="*/ 995289 w 1906136"/>
                <a:gd name="connsiteY976" fmla="*/ 1275622 h 2468044"/>
                <a:gd name="connsiteX977" fmla="*/ 998394 w 1906136"/>
                <a:gd name="connsiteY977" fmla="*/ 1278726 h 2468044"/>
                <a:gd name="connsiteX978" fmla="*/ 1002429 w 1906136"/>
                <a:gd name="connsiteY978" fmla="*/ 1280899 h 2468044"/>
                <a:gd name="connsiteX979" fmla="*/ 1010811 w 1906136"/>
                <a:gd name="connsiteY979" fmla="*/ 1283073 h 2468044"/>
                <a:gd name="connsiteX980" fmla="*/ 1017952 w 1906136"/>
                <a:gd name="connsiteY980" fmla="*/ 1278726 h 2468044"/>
                <a:gd name="connsiteX981" fmla="*/ 1024161 w 1906136"/>
                <a:gd name="connsiteY981" fmla="*/ 1275622 h 2468044"/>
                <a:gd name="connsiteX982" fmla="*/ 1031301 w 1906136"/>
                <a:gd name="connsiteY982" fmla="*/ 1271276 h 2468044"/>
                <a:gd name="connsiteX983" fmla="*/ 1041856 w 1906136"/>
                <a:gd name="connsiteY983" fmla="*/ 1271276 h 2468044"/>
                <a:gd name="connsiteX984" fmla="*/ 1058620 w 1906136"/>
                <a:gd name="connsiteY984" fmla="*/ 1278726 h 2468044"/>
                <a:gd name="connsiteX985" fmla="*/ 1069175 w 1906136"/>
                <a:gd name="connsiteY985" fmla="*/ 1288040 h 2468044"/>
                <a:gd name="connsiteX986" fmla="*/ 1081593 w 1906136"/>
                <a:gd name="connsiteY986" fmla="*/ 1297353 h 2468044"/>
                <a:gd name="connsiteX987" fmla="*/ 1102393 w 1906136"/>
                <a:gd name="connsiteY987" fmla="*/ 1304804 h 2468044"/>
                <a:gd name="connsiteX988" fmla="*/ 1117915 w 1906136"/>
                <a:gd name="connsiteY988" fmla="*/ 1310081 h 2468044"/>
                <a:gd name="connsiteX989" fmla="*/ 1132506 w 1906136"/>
                <a:gd name="connsiteY989" fmla="*/ 1314428 h 2468044"/>
                <a:gd name="connsiteX990" fmla="*/ 1141820 w 1906136"/>
                <a:gd name="connsiteY990" fmla="*/ 1317532 h 2468044"/>
                <a:gd name="connsiteX991" fmla="*/ 1151133 w 1906136"/>
                <a:gd name="connsiteY991" fmla="*/ 1326845 h 2468044"/>
                <a:gd name="connsiteX992" fmla="*/ 1159515 w 1906136"/>
                <a:gd name="connsiteY992" fmla="*/ 1339574 h 2468044"/>
                <a:gd name="connsiteX993" fmla="*/ 1168828 w 1906136"/>
                <a:gd name="connsiteY993" fmla="*/ 1361615 h 2468044"/>
                <a:gd name="connsiteX994" fmla="*/ 1180315 w 1906136"/>
                <a:gd name="connsiteY994" fmla="*/ 1364720 h 2468044"/>
                <a:gd name="connsiteX995" fmla="*/ 1195837 w 1906136"/>
                <a:gd name="connsiteY995" fmla="*/ 1372171 h 2468044"/>
                <a:gd name="connsiteX996" fmla="*/ 1212601 w 1906136"/>
                <a:gd name="connsiteY996" fmla="*/ 1381484 h 2468044"/>
                <a:gd name="connsiteX997" fmla="*/ 1229365 w 1906136"/>
                <a:gd name="connsiteY997" fmla="*/ 1390797 h 2468044"/>
                <a:gd name="connsiteX998" fmla="*/ 1238679 w 1906136"/>
                <a:gd name="connsiteY998" fmla="*/ 1398248 h 2468044"/>
                <a:gd name="connsiteX999" fmla="*/ 1241783 w 1906136"/>
                <a:gd name="connsiteY999" fmla="*/ 1396075 h 2468044"/>
                <a:gd name="connsiteX1000" fmla="*/ 1243956 w 1906136"/>
                <a:gd name="connsiteY1000" fmla="*/ 1396075 h 2468044"/>
                <a:gd name="connsiteX1001" fmla="*/ 1244888 w 1906136"/>
                <a:gd name="connsiteY1001" fmla="*/ 1396075 h 2468044"/>
                <a:gd name="connsiteX1002" fmla="*/ 1247061 w 1906136"/>
                <a:gd name="connsiteY1002" fmla="*/ 1393902 h 2468044"/>
                <a:gd name="connsiteX1003" fmla="*/ 1249234 w 1906136"/>
                <a:gd name="connsiteY1003" fmla="*/ 1393902 h 2468044"/>
                <a:gd name="connsiteX1004" fmla="*/ 1251407 w 1906136"/>
                <a:gd name="connsiteY1004" fmla="*/ 1390797 h 2468044"/>
                <a:gd name="connsiteX1005" fmla="*/ 1251407 w 1906136"/>
                <a:gd name="connsiteY1005" fmla="*/ 1388624 h 2468044"/>
                <a:gd name="connsiteX1006" fmla="*/ 1251407 w 1906136"/>
                <a:gd name="connsiteY1006" fmla="*/ 1385520 h 2468044"/>
                <a:gd name="connsiteX1007" fmla="*/ 1249234 w 1906136"/>
                <a:gd name="connsiteY1007" fmla="*/ 1381173 h 2468044"/>
                <a:gd name="connsiteX1008" fmla="*/ 1252338 w 1906136"/>
                <a:gd name="connsiteY1008" fmla="*/ 1379000 h 2468044"/>
                <a:gd name="connsiteX1009" fmla="*/ 1254511 w 1906136"/>
                <a:gd name="connsiteY1009" fmla="*/ 1378069 h 2468044"/>
                <a:gd name="connsiteX1010" fmla="*/ 1256684 w 1906136"/>
                <a:gd name="connsiteY1010" fmla="*/ 1375896 h 2468044"/>
                <a:gd name="connsiteX1011" fmla="*/ 1258858 w 1906136"/>
                <a:gd name="connsiteY1011" fmla="*/ 1373723 h 2468044"/>
                <a:gd name="connsiteX1012" fmla="*/ 1265998 w 1906136"/>
                <a:gd name="connsiteY1012" fmla="*/ 1373723 h 2468044"/>
                <a:gd name="connsiteX1013" fmla="*/ 1273138 w 1906136"/>
                <a:gd name="connsiteY1013" fmla="*/ 1385209 h 2468044"/>
                <a:gd name="connsiteX1014" fmla="*/ 1280278 w 1906136"/>
                <a:gd name="connsiteY1014" fmla="*/ 1395764 h 2468044"/>
                <a:gd name="connsiteX1015" fmla="*/ 1285556 w 1906136"/>
                <a:gd name="connsiteY1015" fmla="*/ 1405078 h 2468044"/>
                <a:gd name="connsiteX1016" fmla="*/ 1287729 w 1906136"/>
                <a:gd name="connsiteY1016" fmla="*/ 1419669 h 2468044"/>
                <a:gd name="connsiteX1017" fmla="*/ 1287729 w 1906136"/>
                <a:gd name="connsiteY1017" fmla="*/ 1434260 h 2468044"/>
                <a:gd name="connsiteX1018" fmla="*/ 1288660 w 1906136"/>
                <a:gd name="connsiteY1018" fmla="*/ 1444815 h 2468044"/>
                <a:gd name="connsiteX1019" fmla="*/ 1276243 w 1906136"/>
                <a:gd name="connsiteY1019" fmla="*/ 1459406 h 2468044"/>
                <a:gd name="connsiteX1020" fmla="*/ 1261652 w 1906136"/>
                <a:gd name="connsiteY1020" fmla="*/ 1472134 h 2468044"/>
                <a:gd name="connsiteX1021" fmla="*/ 1249234 w 1906136"/>
                <a:gd name="connsiteY1021" fmla="*/ 1485794 h 2468044"/>
                <a:gd name="connsiteX1022" fmla="*/ 1242094 w 1906136"/>
                <a:gd name="connsiteY1022" fmla="*/ 1501626 h 2468044"/>
                <a:gd name="connsiteX1023" fmla="*/ 1236816 w 1906136"/>
                <a:gd name="connsiteY1023" fmla="*/ 1518390 h 2468044"/>
                <a:gd name="connsiteX1024" fmla="*/ 1229676 w 1906136"/>
                <a:gd name="connsiteY1024" fmla="*/ 1535155 h 2468044"/>
                <a:gd name="connsiteX1025" fmla="*/ 1234953 w 1906136"/>
                <a:gd name="connsiteY1025" fmla="*/ 1537328 h 2468044"/>
                <a:gd name="connsiteX1026" fmla="*/ 1240231 w 1906136"/>
                <a:gd name="connsiteY1026" fmla="*/ 1537328 h 2468044"/>
                <a:gd name="connsiteX1027" fmla="*/ 1245508 w 1906136"/>
                <a:gd name="connsiteY1027" fmla="*/ 1538259 h 2468044"/>
                <a:gd name="connsiteX1028" fmla="*/ 1254822 w 1906136"/>
                <a:gd name="connsiteY1028" fmla="*/ 1538259 h 2468044"/>
                <a:gd name="connsiteX1029" fmla="*/ 1254822 w 1906136"/>
                <a:gd name="connsiteY1029" fmla="*/ 1542605 h 2468044"/>
                <a:gd name="connsiteX1030" fmla="*/ 1245508 w 1906136"/>
                <a:gd name="connsiteY1030" fmla="*/ 1547883 h 2468044"/>
                <a:gd name="connsiteX1031" fmla="*/ 1239300 w 1906136"/>
                <a:gd name="connsiteY1031" fmla="*/ 1553160 h 2468044"/>
                <a:gd name="connsiteX1032" fmla="*/ 1229986 w 1906136"/>
                <a:gd name="connsiteY1032" fmla="*/ 1558438 h 2468044"/>
                <a:gd name="connsiteX1033" fmla="*/ 1229986 w 1906136"/>
                <a:gd name="connsiteY1033" fmla="*/ 1565889 h 2468044"/>
                <a:gd name="connsiteX1034" fmla="*/ 1229986 w 1906136"/>
                <a:gd name="connsiteY1034" fmla="*/ 1573339 h 2468044"/>
                <a:gd name="connsiteX1035" fmla="*/ 1229986 w 1906136"/>
                <a:gd name="connsiteY1035" fmla="*/ 1579548 h 2468044"/>
                <a:gd name="connsiteX1036" fmla="*/ 1225950 w 1906136"/>
                <a:gd name="connsiteY1036" fmla="*/ 1586999 h 2468044"/>
                <a:gd name="connsiteX1037" fmla="*/ 1229986 w 1906136"/>
                <a:gd name="connsiteY1037" fmla="*/ 1590104 h 2468044"/>
                <a:gd name="connsiteX1038" fmla="*/ 1233091 w 1906136"/>
                <a:gd name="connsiteY1038" fmla="*/ 1594450 h 2468044"/>
                <a:gd name="connsiteX1039" fmla="*/ 1237126 w 1906136"/>
                <a:gd name="connsiteY1039" fmla="*/ 1595381 h 2468044"/>
                <a:gd name="connsiteX1040" fmla="*/ 1242404 w 1906136"/>
                <a:gd name="connsiteY1040" fmla="*/ 1595381 h 2468044"/>
                <a:gd name="connsiteX1041" fmla="*/ 1245508 w 1906136"/>
                <a:gd name="connsiteY1041" fmla="*/ 1599727 h 2468044"/>
                <a:gd name="connsiteX1042" fmla="*/ 1256995 w 1906136"/>
                <a:gd name="connsiteY1042" fmla="*/ 1610283 h 2468044"/>
                <a:gd name="connsiteX1043" fmla="*/ 1264135 w 1906136"/>
                <a:gd name="connsiteY1043" fmla="*/ 1624873 h 2468044"/>
                <a:gd name="connsiteX1044" fmla="*/ 1269413 w 1906136"/>
                <a:gd name="connsiteY1044" fmla="*/ 1643811 h 2468044"/>
                <a:gd name="connsiteX1045" fmla="*/ 1274690 w 1906136"/>
                <a:gd name="connsiteY1045" fmla="*/ 1659643 h 2468044"/>
                <a:gd name="connsiteX1046" fmla="*/ 1281831 w 1906136"/>
                <a:gd name="connsiteY1046" fmla="*/ 1676407 h 2468044"/>
                <a:gd name="connsiteX1047" fmla="*/ 1302630 w 1906136"/>
                <a:gd name="connsiteY1047" fmla="*/ 1705900 h 2468044"/>
                <a:gd name="connsiteX1048" fmla="*/ 1327777 w 1906136"/>
                <a:gd name="connsiteY1048" fmla="*/ 1733219 h 2468044"/>
                <a:gd name="connsiteX1049" fmla="*/ 1359132 w 1906136"/>
                <a:gd name="connsiteY1049" fmla="*/ 1754329 h 2468044"/>
                <a:gd name="connsiteX1050" fmla="*/ 1395454 w 1906136"/>
                <a:gd name="connsiteY1050" fmla="*/ 1767989 h 2468044"/>
                <a:gd name="connsiteX1051" fmla="*/ 1391418 w 1906136"/>
                <a:gd name="connsiteY1051" fmla="*/ 1797481 h 2468044"/>
                <a:gd name="connsiteX1052" fmla="*/ 1389245 w 1906136"/>
                <a:gd name="connsiteY1052" fmla="*/ 1829147 h 2468044"/>
                <a:gd name="connsiteX1053" fmla="*/ 1388314 w 1906136"/>
                <a:gd name="connsiteY1053" fmla="*/ 1861744 h 2468044"/>
                <a:gd name="connsiteX1054" fmla="*/ 1382105 w 1906136"/>
                <a:gd name="connsiteY1054" fmla="*/ 1893409 h 2468044"/>
                <a:gd name="connsiteX1055" fmla="*/ 1371549 w 1906136"/>
                <a:gd name="connsiteY1055" fmla="*/ 1941839 h 2468044"/>
                <a:gd name="connsiteX1056" fmla="*/ 1362236 w 1906136"/>
                <a:gd name="connsiteY1056" fmla="*/ 1991199 h 2468044"/>
                <a:gd name="connsiteX1057" fmla="*/ 1351681 w 1906136"/>
                <a:gd name="connsiteY1057" fmla="*/ 2036214 h 2468044"/>
                <a:gd name="connsiteX1058" fmla="*/ 1339263 w 1906136"/>
                <a:gd name="connsiteY1058" fmla="*/ 2080297 h 2468044"/>
                <a:gd name="connsiteX1059" fmla="*/ 1337090 w 1906136"/>
                <a:gd name="connsiteY1059" fmla="*/ 2091784 h 2468044"/>
                <a:gd name="connsiteX1060" fmla="*/ 1340194 w 1906136"/>
                <a:gd name="connsiteY1060" fmla="*/ 2104512 h 2468044"/>
                <a:gd name="connsiteX1061" fmla="*/ 1342368 w 1906136"/>
                <a:gd name="connsiteY1061" fmla="*/ 2111963 h 2468044"/>
                <a:gd name="connsiteX1062" fmla="*/ 1329950 w 1906136"/>
                <a:gd name="connsiteY1062" fmla="*/ 2188643 h 2468044"/>
                <a:gd name="connsiteX1063" fmla="*/ 1329950 w 1906136"/>
                <a:gd name="connsiteY1063" fmla="*/ 2192989 h 2468044"/>
                <a:gd name="connsiteX1064" fmla="*/ 1337090 w 1906136"/>
                <a:gd name="connsiteY1064" fmla="*/ 2190816 h 2468044"/>
                <a:gd name="connsiteX1065" fmla="*/ 1340194 w 1906136"/>
                <a:gd name="connsiteY1065" fmla="*/ 2186470 h 2468044"/>
                <a:gd name="connsiteX1066" fmla="*/ 1342368 w 1906136"/>
                <a:gd name="connsiteY1066" fmla="*/ 2183365 h 2468044"/>
                <a:gd name="connsiteX1067" fmla="*/ 1345472 w 1906136"/>
                <a:gd name="connsiteY1067" fmla="*/ 2179019 h 2468044"/>
                <a:gd name="connsiteX1068" fmla="*/ 1349508 w 1906136"/>
                <a:gd name="connsiteY1068" fmla="*/ 2175915 h 2468044"/>
                <a:gd name="connsiteX1069" fmla="*/ 1349508 w 1906136"/>
                <a:gd name="connsiteY1069" fmla="*/ 2179019 h 2468044"/>
                <a:gd name="connsiteX1070" fmla="*/ 1354785 w 1906136"/>
                <a:gd name="connsiteY1070" fmla="*/ 2179019 h 2468044"/>
                <a:gd name="connsiteX1071" fmla="*/ 1345472 w 1906136"/>
                <a:gd name="connsiteY1071" fmla="*/ 2215652 h 2468044"/>
                <a:gd name="connsiteX1072" fmla="*/ 1334917 w 1906136"/>
                <a:gd name="connsiteY1072" fmla="*/ 2215652 h 2468044"/>
                <a:gd name="connsiteX1073" fmla="*/ 1327777 w 1906136"/>
                <a:gd name="connsiteY1073" fmla="*/ 2234589 h 2468044"/>
                <a:gd name="connsiteX1074" fmla="*/ 1320636 w 1906136"/>
                <a:gd name="connsiteY1074" fmla="*/ 2256631 h 2468044"/>
                <a:gd name="connsiteX1075" fmla="*/ 1315359 w 1906136"/>
                <a:gd name="connsiteY1075" fmla="*/ 2279604 h 2468044"/>
                <a:gd name="connsiteX1076" fmla="*/ 1313186 w 1906136"/>
                <a:gd name="connsiteY1076" fmla="*/ 2305992 h 2468044"/>
                <a:gd name="connsiteX1077" fmla="*/ 1311012 w 1906136"/>
                <a:gd name="connsiteY1077" fmla="*/ 2333311 h 2468044"/>
                <a:gd name="connsiteX1078" fmla="*/ 1315048 w 1906136"/>
                <a:gd name="connsiteY1078" fmla="*/ 2357525 h 2468044"/>
                <a:gd name="connsiteX1079" fmla="*/ 1322189 w 1906136"/>
                <a:gd name="connsiteY1079" fmla="*/ 2380499 h 2468044"/>
                <a:gd name="connsiteX1080" fmla="*/ 1332744 w 1906136"/>
                <a:gd name="connsiteY1080" fmla="*/ 2401609 h 2468044"/>
                <a:gd name="connsiteX1081" fmla="*/ 1349508 w 1906136"/>
                <a:gd name="connsiteY1081" fmla="*/ 2416200 h 2468044"/>
                <a:gd name="connsiteX1082" fmla="*/ 1369376 w 1906136"/>
                <a:gd name="connsiteY1082" fmla="*/ 2426755 h 2468044"/>
                <a:gd name="connsiteX1083" fmla="*/ 1369376 w 1906136"/>
                <a:gd name="connsiteY1083" fmla="*/ 2434206 h 2468044"/>
                <a:gd name="connsiteX1084" fmla="*/ 1354785 w 1906136"/>
                <a:gd name="connsiteY1084" fmla="*/ 2424892 h 2468044"/>
                <a:gd name="connsiteX1085" fmla="*/ 1342368 w 1906136"/>
                <a:gd name="connsiteY1085" fmla="*/ 2414337 h 2468044"/>
                <a:gd name="connsiteX1086" fmla="*/ 1329950 w 1906136"/>
                <a:gd name="connsiteY1086" fmla="*/ 2401609 h 2468044"/>
                <a:gd name="connsiteX1087" fmla="*/ 1325914 w 1906136"/>
                <a:gd name="connsiteY1087" fmla="*/ 2401609 h 2468044"/>
                <a:gd name="connsiteX1088" fmla="*/ 1332123 w 1906136"/>
                <a:gd name="connsiteY1088" fmla="*/ 2416200 h 2468044"/>
                <a:gd name="connsiteX1089" fmla="*/ 1342678 w 1906136"/>
                <a:gd name="connsiteY1089" fmla="*/ 2430791 h 2468044"/>
                <a:gd name="connsiteX1090" fmla="*/ 1357269 w 1906136"/>
                <a:gd name="connsiteY1090" fmla="*/ 2445382 h 2468044"/>
                <a:gd name="connsiteX1091" fmla="*/ 1374033 w 1906136"/>
                <a:gd name="connsiteY1091" fmla="*/ 2458110 h 2468044"/>
                <a:gd name="connsiteX1092" fmla="*/ 1389555 w 1906136"/>
                <a:gd name="connsiteY1092" fmla="*/ 2466492 h 2468044"/>
                <a:gd name="connsiteX1093" fmla="*/ 1406319 w 1906136"/>
                <a:gd name="connsiteY1093" fmla="*/ 2470838 h 2468044"/>
                <a:gd name="connsiteX1094" fmla="*/ 1423083 w 1906136"/>
                <a:gd name="connsiteY1094" fmla="*/ 2466492 h 2468044"/>
                <a:gd name="connsiteX1095" fmla="*/ 1426188 w 1906136"/>
                <a:gd name="connsiteY1095" fmla="*/ 2465561 h 2468044"/>
                <a:gd name="connsiteX1096" fmla="*/ 1428361 w 1906136"/>
                <a:gd name="connsiteY1096" fmla="*/ 2463388 h 2468044"/>
                <a:gd name="connsiteX1097" fmla="*/ 1430534 w 1906136"/>
                <a:gd name="connsiteY1097" fmla="*/ 2463388 h 2468044"/>
                <a:gd name="connsiteX1098" fmla="*/ 1430534 w 1906136"/>
                <a:gd name="connsiteY1098" fmla="*/ 2461214 h 2468044"/>
                <a:gd name="connsiteX1099" fmla="*/ 1432707 w 1906136"/>
                <a:gd name="connsiteY1099" fmla="*/ 2460283 h 2468044"/>
                <a:gd name="connsiteX1100" fmla="*/ 1435812 w 1906136"/>
                <a:gd name="connsiteY1100" fmla="*/ 2458110 h 2468044"/>
                <a:gd name="connsiteX1101" fmla="*/ 1432707 w 1906136"/>
                <a:gd name="connsiteY1101" fmla="*/ 2453764 h 2468044"/>
                <a:gd name="connsiteX1102" fmla="*/ 1432707 w 1906136"/>
                <a:gd name="connsiteY1102" fmla="*/ 2452832 h 2468044"/>
                <a:gd name="connsiteX1103" fmla="*/ 1432707 w 1906136"/>
                <a:gd name="connsiteY1103" fmla="*/ 2452832 h 2468044"/>
                <a:gd name="connsiteX1104" fmla="*/ 1432707 w 1906136"/>
                <a:gd name="connsiteY1104" fmla="*/ 2450659 h 2468044"/>
                <a:gd name="connsiteX1105" fmla="*/ 1428671 w 1906136"/>
                <a:gd name="connsiteY1105" fmla="*/ 2450659 h 2468044"/>
                <a:gd name="connsiteX1106" fmla="*/ 1427740 w 1906136"/>
                <a:gd name="connsiteY1106" fmla="*/ 2450659 h 2468044"/>
                <a:gd name="connsiteX1107" fmla="*/ 1421531 w 1906136"/>
                <a:gd name="connsiteY1107" fmla="*/ 2450659 h 2468044"/>
                <a:gd name="connsiteX1108" fmla="*/ 1420600 w 1906136"/>
                <a:gd name="connsiteY1108" fmla="*/ 2439173 h 2468044"/>
                <a:gd name="connsiteX1109" fmla="*/ 1418427 w 1906136"/>
                <a:gd name="connsiteY1109" fmla="*/ 2426444 h 2468044"/>
                <a:gd name="connsiteX1110" fmla="*/ 1416254 w 1906136"/>
                <a:gd name="connsiteY1110" fmla="*/ 2415889 h 2468044"/>
                <a:gd name="connsiteX1111" fmla="*/ 1413149 w 1906136"/>
                <a:gd name="connsiteY1111" fmla="*/ 2406576 h 2468044"/>
                <a:gd name="connsiteX1112" fmla="*/ 1410976 w 1906136"/>
                <a:gd name="connsiteY1112" fmla="*/ 2404403 h 2468044"/>
                <a:gd name="connsiteX1113" fmla="*/ 1410976 w 1906136"/>
                <a:gd name="connsiteY1113" fmla="*/ 2402230 h 2468044"/>
                <a:gd name="connsiteX1114" fmla="*/ 1408803 w 1906136"/>
                <a:gd name="connsiteY1114" fmla="*/ 2402230 h 2468044"/>
                <a:gd name="connsiteX1115" fmla="*/ 1405698 w 1906136"/>
                <a:gd name="connsiteY1115" fmla="*/ 2401298 h 2468044"/>
                <a:gd name="connsiteX1116" fmla="*/ 1396385 w 1906136"/>
                <a:gd name="connsiteY1116" fmla="*/ 2414027 h 2468044"/>
                <a:gd name="connsiteX1117" fmla="*/ 1384899 w 1906136"/>
                <a:gd name="connsiteY1117" fmla="*/ 2426755 h 2468044"/>
                <a:gd name="connsiteX1118" fmla="*/ 1384899 w 1906136"/>
                <a:gd name="connsiteY1118" fmla="*/ 2431101 h 2468044"/>
                <a:gd name="connsiteX1119" fmla="*/ 1381794 w 1906136"/>
                <a:gd name="connsiteY1119" fmla="*/ 2431101 h 2468044"/>
                <a:gd name="connsiteX1120" fmla="*/ 1381794 w 1906136"/>
                <a:gd name="connsiteY1120" fmla="*/ 2424892 h 2468044"/>
                <a:gd name="connsiteX1121" fmla="*/ 1381794 w 1906136"/>
                <a:gd name="connsiteY1121" fmla="*/ 2421788 h 2468044"/>
                <a:gd name="connsiteX1122" fmla="*/ 1383967 w 1906136"/>
                <a:gd name="connsiteY1122" fmla="*/ 2417442 h 2468044"/>
                <a:gd name="connsiteX1123" fmla="*/ 1384899 w 1906136"/>
                <a:gd name="connsiteY1123" fmla="*/ 2414337 h 2468044"/>
                <a:gd name="connsiteX1124" fmla="*/ 1394212 w 1906136"/>
                <a:gd name="connsiteY1124" fmla="*/ 2402851 h 2468044"/>
                <a:gd name="connsiteX1125" fmla="*/ 1406630 w 1906136"/>
                <a:gd name="connsiteY1125" fmla="*/ 2392295 h 2468044"/>
                <a:gd name="connsiteX1126" fmla="*/ 1420289 w 1906136"/>
                <a:gd name="connsiteY1126" fmla="*/ 2384845 h 2468044"/>
                <a:gd name="connsiteX1127" fmla="*/ 1428671 w 1906136"/>
                <a:gd name="connsiteY1127" fmla="*/ 2382672 h 2468044"/>
                <a:gd name="connsiteX1128" fmla="*/ 1427740 w 1906136"/>
                <a:gd name="connsiteY1128" fmla="*/ 2373358 h 2468044"/>
                <a:gd name="connsiteX1129" fmla="*/ 1423704 w 1906136"/>
                <a:gd name="connsiteY1129" fmla="*/ 2368081 h 2468044"/>
                <a:gd name="connsiteX1130" fmla="*/ 1418427 w 1906136"/>
                <a:gd name="connsiteY1130" fmla="*/ 2362803 h 2468044"/>
                <a:gd name="connsiteX1131" fmla="*/ 1413149 w 1906136"/>
                <a:gd name="connsiteY1131" fmla="*/ 2357525 h 2468044"/>
                <a:gd name="connsiteX1132" fmla="*/ 1418427 w 1906136"/>
                <a:gd name="connsiteY1132" fmla="*/ 2340761 h 2468044"/>
                <a:gd name="connsiteX1133" fmla="*/ 1427740 w 1906136"/>
                <a:gd name="connsiteY1133" fmla="*/ 2322756 h 2468044"/>
                <a:gd name="connsiteX1134" fmla="*/ 1440158 w 1906136"/>
                <a:gd name="connsiteY1134" fmla="*/ 2303818 h 2468044"/>
                <a:gd name="connsiteX1135" fmla="*/ 1454749 w 1906136"/>
                <a:gd name="connsiteY1135" fmla="*/ 2289227 h 2468044"/>
                <a:gd name="connsiteX1136" fmla="*/ 1469340 w 1906136"/>
                <a:gd name="connsiteY1136" fmla="*/ 2281777 h 2468044"/>
                <a:gd name="connsiteX1137" fmla="*/ 1472444 w 1906136"/>
                <a:gd name="connsiteY1137" fmla="*/ 2269048 h 2468044"/>
                <a:gd name="connsiteX1138" fmla="*/ 1467167 w 1906136"/>
                <a:gd name="connsiteY1138" fmla="*/ 2264702 h 2468044"/>
                <a:gd name="connsiteX1139" fmla="*/ 1461889 w 1906136"/>
                <a:gd name="connsiteY1139" fmla="*/ 2261598 h 2468044"/>
                <a:gd name="connsiteX1140" fmla="*/ 1455680 w 1906136"/>
                <a:gd name="connsiteY1140" fmla="*/ 2258493 h 2468044"/>
                <a:gd name="connsiteX1141" fmla="*/ 1452576 w 1906136"/>
                <a:gd name="connsiteY1141" fmla="*/ 2252284 h 2468044"/>
                <a:gd name="connsiteX1142" fmla="*/ 1448540 w 1906136"/>
                <a:gd name="connsiteY1142" fmla="*/ 2244834 h 2468044"/>
                <a:gd name="connsiteX1143" fmla="*/ 1448540 w 1906136"/>
                <a:gd name="connsiteY1143" fmla="*/ 2243902 h 2468044"/>
                <a:gd name="connsiteX1144" fmla="*/ 1447609 w 1906136"/>
                <a:gd name="connsiteY1144" fmla="*/ 2241729 h 2468044"/>
                <a:gd name="connsiteX1145" fmla="*/ 1448540 w 1906136"/>
                <a:gd name="connsiteY1145" fmla="*/ 2239556 h 2468044"/>
                <a:gd name="connsiteX1146" fmla="*/ 1448540 w 1906136"/>
                <a:gd name="connsiteY1146" fmla="*/ 2237383 h 2468044"/>
                <a:gd name="connsiteX1147" fmla="*/ 1448540 w 1906136"/>
                <a:gd name="connsiteY1147" fmla="*/ 2234279 h 2468044"/>
                <a:gd name="connsiteX1148" fmla="*/ 1448540 w 1906136"/>
                <a:gd name="connsiteY1148" fmla="*/ 2229001 h 2468044"/>
                <a:gd name="connsiteX1149" fmla="*/ 1454749 w 1906136"/>
                <a:gd name="connsiteY1149" fmla="*/ 2229001 h 2468044"/>
                <a:gd name="connsiteX1150" fmla="*/ 1460026 w 1906136"/>
                <a:gd name="connsiteY1150" fmla="*/ 2226828 h 2468044"/>
                <a:gd name="connsiteX1151" fmla="*/ 1462200 w 1906136"/>
                <a:gd name="connsiteY1151" fmla="*/ 2226828 h 2468044"/>
                <a:gd name="connsiteX1152" fmla="*/ 1465304 w 1906136"/>
                <a:gd name="connsiteY1152" fmla="*/ 2224655 h 2468044"/>
                <a:gd name="connsiteX1153" fmla="*/ 1469340 w 1906136"/>
                <a:gd name="connsiteY1153" fmla="*/ 2214100 h 2468044"/>
                <a:gd name="connsiteX1154" fmla="*/ 1472444 w 1906136"/>
                <a:gd name="connsiteY1154" fmla="*/ 2202613 h 2468044"/>
                <a:gd name="connsiteX1155" fmla="*/ 1477722 w 1906136"/>
                <a:gd name="connsiteY1155" fmla="*/ 2192058 h 2468044"/>
                <a:gd name="connsiteX1156" fmla="*/ 1479895 w 1906136"/>
                <a:gd name="connsiteY1156" fmla="*/ 2185849 h 2468044"/>
                <a:gd name="connsiteX1157" fmla="*/ 1483931 w 1906136"/>
                <a:gd name="connsiteY1157" fmla="*/ 2184918 h 2468044"/>
                <a:gd name="connsiteX1158" fmla="*/ 1489208 w 1906136"/>
                <a:gd name="connsiteY1158" fmla="*/ 2182745 h 2468044"/>
                <a:gd name="connsiteX1159" fmla="*/ 1494486 w 1906136"/>
                <a:gd name="connsiteY1159" fmla="*/ 2180571 h 2468044"/>
                <a:gd name="connsiteX1160" fmla="*/ 1501626 w 1906136"/>
                <a:gd name="connsiteY1160" fmla="*/ 2178398 h 2468044"/>
                <a:gd name="connsiteX1161" fmla="*/ 1498522 w 1906136"/>
                <a:gd name="connsiteY1161" fmla="*/ 2173121 h 2468044"/>
                <a:gd name="connsiteX1162" fmla="*/ 1496349 w 1906136"/>
                <a:gd name="connsiteY1162" fmla="*/ 2170016 h 2468044"/>
                <a:gd name="connsiteX1163" fmla="*/ 1492313 w 1906136"/>
                <a:gd name="connsiteY1163" fmla="*/ 2165670 h 2468044"/>
                <a:gd name="connsiteX1164" fmla="*/ 1489208 w 1906136"/>
                <a:gd name="connsiteY1164" fmla="*/ 2163497 h 2468044"/>
                <a:gd name="connsiteX1165" fmla="*/ 1485173 w 1906136"/>
                <a:gd name="connsiteY1165" fmla="*/ 2162566 h 2468044"/>
                <a:gd name="connsiteX1166" fmla="*/ 1479895 w 1906136"/>
                <a:gd name="connsiteY1166" fmla="*/ 2158219 h 2468044"/>
                <a:gd name="connsiteX1167" fmla="*/ 1472755 w 1906136"/>
                <a:gd name="connsiteY1167" fmla="*/ 2155115 h 2468044"/>
                <a:gd name="connsiteX1168" fmla="*/ 1472755 w 1906136"/>
                <a:gd name="connsiteY1168" fmla="*/ 2147664 h 2468044"/>
                <a:gd name="connsiteX1169" fmla="*/ 1487346 w 1906136"/>
                <a:gd name="connsiteY1169" fmla="*/ 2145491 h 2468044"/>
                <a:gd name="connsiteX1170" fmla="*/ 1501937 w 1906136"/>
                <a:gd name="connsiteY1170" fmla="*/ 2145491 h 2468044"/>
                <a:gd name="connsiteX1171" fmla="*/ 1513423 w 1906136"/>
                <a:gd name="connsiteY1171" fmla="*/ 2143318 h 2468044"/>
                <a:gd name="connsiteX1172" fmla="*/ 1521805 w 1906136"/>
                <a:gd name="connsiteY1172" fmla="*/ 2143318 h 2468044"/>
                <a:gd name="connsiteX1173" fmla="*/ 1520874 w 1906136"/>
                <a:gd name="connsiteY1173" fmla="*/ 2135867 h 2468044"/>
                <a:gd name="connsiteX1174" fmla="*/ 1520874 w 1906136"/>
                <a:gd name="connsiteY1174" fmla="*/ 2132763 h 2468044"/>
                <a:gd name="connsiteX1175" fmla="*/ 1520874 w 1906136"/>
                <a:gd name="connsiteY1175" fmla="*/ 2129037 h 2468044"/>
                <a:gd name="connsiteX1176" fmla="*/ 1520874 w 1906136"/>
                <a:gd name="connsiteY1176" fmla="*/ 2128106 h 2468044"/>
                <a:gd name="connsiteX1177" fmla="*/ 1521805 w 1906136"/>
                <a:gd name="connsiteY1177" fmla="*/ 2123760 h 2468044"/>
                <a:gd name="connsiteX1178" fmla="*/ 1521805 w 1906136"/>
                <a:gd name="connsiteY1178" fmla="*/ 2116309 h 2468044"/>
                <a:gd name="connsiteX1179" fmla="*/ 1521805 w 1906136"/>
                <a:gd name="connsiteY1179" fmla="*/ 2108858 h 2468044"/>
                <a:gd name="connsiteX1180" fmla="*/ 1523978 w 1906136"/>
                <a:gd name="connsiteY1180" fmla="*/ 2103581 h 2468044"/>
                <a:gd name="connsiteX1181" fmla="*/ 1526151 w 1906136"/>
                <a:gd name="connsiteY1181" fmla="*/ 2099235 h 2468044"/>
                <a:gd name="connsiteX1182" fmla="*/ 1553160 w 1906136"/>
                <a:gd name="connsiteY1182" fmla="*/ 2091784 h 2468044"/>
                <a:gd name="connsiteX1183" fmla="*/ 1585447 w 1906136"/>
                <a:gd name="connsiteY1183" fmla="*/ 2090853 h 2468044"/>
                <a:gd name="connsiteX1184" fmla="*/ 1587620 w 1906136"/>
                <a:gd name="connsiteY1184" fmla="*/ 2076262 h 2468044"/>
                <a:gd name="connsiteX1185" fmla="*/ 1589793 w 1906136"/>
                <a:gd name="connsiteY1185" fmla="*/ 2062602 h 2468044"/>
                <a:gd name="connsiteX1186" fmla="*/ 1587620 w 1906136"/>
                <a:gd name="connsiteY1186" fmla="*/ 2052047 h 2468044"/>
                <a:gd name="connsiteX1187" fmla="*/ 1582342 w 1906136"/>
                <a:gd name="connsiteY1187" fmla="*/ 2041492 h 2468044"/>
                <a:gd name="connsiteX1188" fmla="*/ 1569924 w 1906136"/>
                <a:gd name="connsiteY1188" fmla="*/ 2034041 h 2468044"/>
                <a:gd name="connsiteX1189" fmla="*/ 1569924 w 1906136"/>
                <a:gd name="connsiteY1189" fmla="*/ 2026590 h 2468044"/>
                <a:gd name="connsiteX1190" fmla="*/ 1592897 w 1906136"/>
                <a:gd name="connsiteY1190" fmla="*/ 2031868 h 2468044"/>
                <a:gd name="connsiteX1191" fmla="*/ 1618975 w 1906136"/>
                <a:gd name="connsiteY1191" fmla="*/ 2037145 h 2468044"/>
                <a:gd name="connsiteX1192" fmla="*/ 1631393 w 1906136"/>
                <a:gd name="connsiteY1192" fmla="*/ 2022554 h 2468044"/>
                <a:gd name="connsiteX1193" fmla="*/ 1642879 w 1906136"/>
                <a:gd name="connsiteY1193" fmla="*/ 2009826 h 2468044"/>
                <a:gd name="connsiteX1194" fmla="*/ 1653434 w 1906136"/>
                <a:gd name="connsiteY1194" fmla="*/ 1995235 h 2468044"/>
                <a:gd name="connsiteX1195" fmla="*/ 1662747 w 1906136"/>
                <a:gd name="connsiteY1195" fmla="*/ 1973194 h 2468044"/>
                <a:gd name="connsiteX1196" fmla="*/ 1663679 w 1906136"/>
                <a:gd name="connsiteY1196" fmla="*/ 1973194 h 2468044"/>
                <a:gd name="connsiteX1197" fmla="*/ 1665852 w 1906136"/>
                <a:gd name="connsiteY1197" fmla="*/ 1971020 h 2468044"/>
                <a:gd name="connsiteX1198" fmla="*/ 1668025 w 1906136"/>
                <a:gd name="connsiteY1198" fmla="*/ 1971020 h 2468044"/>
                <a:gd name="connsiteX1199" fmla="*/ 1670198 w 1906136"/>
                <a:gd name="connsiteY1199" fmla="*/ 1968847 h 2468044"/>
                <a:gd name="connsiteX1200" fmla="*/ 1671130 w 1906136"/>
                <a:gd name="connsiteY1200" fmla="*/ 1973194 h 2468044"/>
                <a:gd name="connsiteX1201" fmla="*/ 1673303 w 1906136"/>
                <a:gd name="connsiteY1201" fmla="*/ 1978471 h 2468044"/>
                <a:gd name="connsiteX1202" fmla="*/ 1673303 w 1906136"/>
                <a:gd name="connsiteY1202" fmla="*/ 1982817 h 2468044"/>
                <a:gd name="connsiteX1203" fmla="*/ 1673303 w 1906136"/>
                <a:gd name="connsiteY1203" fmla="*/ 1990268 h 2468044"/>
                <a:gd name="connsiteX1204" fmla="*/ 1678580 w 1906136"/>
                <a:gd name="connsiteY1204" fmla="*/ 1990268 h 2468044"/>
                <a:gd name="connsiteX1205" fmla="*/ 1685721 w 1906136"/>
                <a:gd name="connsiteY1205" fmla="*/ 1969158 h 2468044"/>
                <a:gd name="connsiteX1206" fmla="*/ 1692861 w 1906136"/>
                <a:gd name="connsiteY1206" fmla="*/ 1953325 h 2468044"/>
                <a:gd name="connsiteX1207" fmla="*/ 1700001 w 1906136"/>
                <a:gd name="connsiteY1207" fmla="*/ 1936561 h 2468044"/>
                <a:gd name="connsiteX1208" fmla="*/ 1704037 w 1906136"/>
                <a:gd name="connsiteY1208" fmla="*/ 1916692 h 2468044"/>
                <a:gd name="connsiteX1209" fmla="*/ 1706210 w 1906136"/>
                <a:gd name="connsiteY1209" fmla="*/ 1892478 h 2468044"/>
                <a:gd name="connsiteX1210" fmla="*/ 1718628 w 1906136"/>
                <a:gd name="connsiteY1210" fmla="*/ 1892478 h 2468044"/>
                <a:gd name="connsiteX1211" fmla="*/ 1716455 w 1906136"/>
                <a:gd name="connsiteY1211" fmla="*/ 1887200 h 2468044"/>
                <a:gd name="connsiteX1212" fmla="*/ 1714282 w 1906136"/>
                <a:gd name="connsiteY1212" fmla="*/ 1881923 h 2468044"/>
                <a:gd name="connsiteX1213" fmla="*/ 1714282 w 1906136"/>
                <a:gd name="connsiteY1213" fmla="*/ 1877576 h 2468044"/>
                <a:gd name="connsiteX1214" fmla="*/ 1714282 w 1906136"/>
                <a:gd name="connsiteY1214" fmla="*/ 1874472 h 2468044"/>
                <a:gd name="connsiteX1215" fmla="*/ 1718317 w 1906136"/>
                <a:gd name="connsiteY1215" fmla="*/ 1868263 h 2468044"/>
                <a:gd name="connsiteX1216" fmla="*/ 1727631 w 1906136"/>
                <a:gd name="connsiteY1216" fmla="*/ 1857708 h 2468044"/>
                <a:gd name="connsiteX1217" fmla="*/ 1742222 w 1906136"/>
                <a:gd name="connsiteY1217" fmla="*/ 1852430 h 2468044"/>
                <a:gd name="connsiteX1218" fmla="*/ 1757744 w 1906136"/>
                <a:gd name="connsiteY1218" fmla="*/ 1848084 h 2468044"/>
                <a:gd name="connsiteX1219" fmla="*/ 1774508 w 1906136"/>
                <a:gd name="connsiteY1219" fmla="*/ 1847153 h 2468044"/>
                <a:gd name="connsiteX1220" fmla="*/ 1791272 w 1906136"/>
                <a:gd name="connsiteY1220" fmla="*/ 1844979 h 2468044"/>
                <a:gd name="connsiteX1221" fmla="*/ 1801827 w 1906136"/>
                <a:gd name="connsiteY1221" fmla="*/ 1840633 h 2468044"/>
                <a:gd name="connsiteX1222" fmla="*/ 1807105 w 1906136"/>
                <a:gd name="connsiteY1222" fmla="*/ 1833183 h 2468044"/>
                <a:gd name="connsiteX1223" fmla="*/ 1816418 w 1906136"/>
                <a:gd name="connsiteY1223" fmla="*/ 1820454 h 2468044"/>
                <a:gd name="connsiteX1224" fmla="*/ 1825732 w 1906136"/>
                <a:gd name="connsiteY1224" fmla="*/ 1803690 h 2468044"/>
                <a:gd name="connsiteX1225" fmla="*/ 1835045 w 1906136"/>
                <a:gd name="connsiteY1225" fmla="*/ 1787857 h 2468044"/>
                <a:gd name="connsiteX1226" fmla="*/ 1842185 w 1906136"/>
                <a:gd name="connsiteY1226" fmla="*/ 1773267 h 2468044"/>
                <a:gd name="connsiteX1227" fmla="*/ 1845290 w 1906136"/>
                <a:gd name="connsiteY1227" fmla="*/ 1763953 h 2468044"/>
                <a:gd name="connsiteX1228" fmla="*/ 1847463 w 1906136"/>
                <a:gd name="connsiteY1228" fmla="*/ 1749362 h 2468044"/>
                <a:gd name="connsiteX1229" fmla="*/ 1843427 w 1906136"/>
                <a:gd name="connsiteY1229" fmla="*/ 1732598 h 2468044"/>
                <a:gd name="connsiteX1230" fmla="*/ 1842496 w 1906136"/>
                <a:gd name="connsiteY1230" fmla="*/ 1718007 h 2468044"/>
                <a:gd name="connsiteX1231" fmla="*/ 1842496 w 1906136"/>
                <a:gd name="connsiteY1231" fmla="*/ 1707452 h 2468044"/>
                <a:gd name="connsiteX1232" fmla="*/ 1850878 w 1906136"/>
                <a:gd name="connsiteY1232" fmla="*/ 1690688 h 2468044"/>
                <a:gd name="connsiteX1233" fmla="*/ 1863296 w 1906136"/>
                <a:gd name="connsiteY1233" fmla="*/ 1668646 h 2468044"/>
                <a:gd name="connsiteX1234" fmla="*/ 1877887 w 1906136"/>
                <a:gd name="connsiteY1234" fmla="*/ 1646605 h 2468044"/>
                <a:gd name="connsiteX1235" fmla="*/ 1892477 w 1906136"/>
                <a:gd name="connsiteY1235" fmla="*/ 1626736 h 2468044"/>
                <a:gd name="connsiteX1236" fmla="*/ 1906137 w 1906136"/>
                <a:gd name="connsiteY1236" fmla="*/ 1609972 h 2468044"/>
                <a:gd name="connsiteX1237" fmla="*/ 1903964 w 1906136"/>
                <a:gd name="connsiteY1237" fmla="*/ 1601590 h 2468044"/>
                <a:gd name="connsiteX1238" fmla="*/ 1901480 w 1906136"/>
                <a:gd name="connsiteY1238" fmla="*/ 1594450 h 2468044"/>
                <a:gd name="connsiteX1239" fmla="*/ 1340815 w 1906136"/>
                <a:gd name="connsiteY1239" fmla="*/ 768043 h 2468044"/>
                <a:gd name="connsiteX1240" fmla="*/ 1342988 w 1906136"/>
                <a:gd name="connsiteY1240" fmla="*/ 765870 h 2468044"/>
                <a:gd name="connsiteX1241" fmla="*/ 1345162 w 1906136"/>
                <a:gd name="connsiteY1241" fmla="*/ 763697 h 2468044"/>
                <a:gd name="connsiteX1242" fmla="*/ 1348266 w 1906136"/>
                <a:gd name="connsiteY1242" fmla="*/ 760592 h 2468044"/>
                <a:gd name="connsiteX1243" fmla="*/ 1350439 w 1906136"/>
                <a:gd name="connsiteY1243" fmla="*/ 756246 h 2468044"/>
                <a:gd name="connsiteX1244" fmla="*/ 1353544 w 1906136"/>
                <a:gd name="connsiteY1244" fmla="*/ 756246 h 2468044"/>
                <a:gd name="connsiteX1245" fmla="*/ 1352612 w 1906136"/>
                <a:gd name="connsiteY1245" fmla="*/ 760592 h 2468044"/>
                <a:gd name="connsiteX1246" fmla="*/ 1350439 w 1906136"/>
                <a:gd name="connsiteY1246" fmla="*/ 762765 h 2468044"/>
                <a:gd name="connsiteX1247" fmla="*/ 1348266 w 1906136"/>
                <a:gd name="connsiteY1247" fmla="*/ 765870 h 2468044"/>
                <a:gd name="connsiteX1248" fmla="*/ 1348266 w 1906136"/>
                <a:gd name="connsiteY1248" fmla="*/ 768043 h 2468044"/>
                <a:gd name="connsiteX1249" fmla="*/ 1347335 w 1906136"/>
                <a:gd name="connsiteY1249" fmla="*/ 773320 h 2468044"/>
                <a:gd name="connsiteX1250" fmla="*/ 1343299 w 1906136"/>
                <a:gd name="connsiteY1250" fmla="*/ 771147 h 2468044"/>
                <a:gd name="connsiteX1251" fmla="*/ 1341126 w 1906136"/>
                <a:gd name="connsiteY1251" fmla="*/ 770216 h 2468044"/>
                <a:gd name="connsiteX1252" fmla="*/ 1341126 w 1906136"/>
                <a:gd name="connsiteY1252" fmla="*/ 768043 h 2468044"/>
                <a:gd name="connsiteX1253" fmla="*/ 1108602 w 1906136"/>
                <a:gd name="connsiteY1253" fmla="*/ 713094 h 2468044"/>
                <a:gd name="connsiteX1254" fmla="*/ 1117915 w 1906136"/>
                <a:gd name="connsiteY1254" fmla="*/ 701608 h 2468044"/>
                <a:gd name="connsiteX1255" fmla="*/ 1126297 w 1906136"/>
                <a:gd name="connsiteY1255" fmla="*/ 688879 h 2468044"/>
                <a:gd name="connsiteX1256" fmla="*/ 1144924 w 1906136"/>
                <a:gd name="connsiteY1256" fmla="*/ 691052 h 2468044"/>
                <a:gd name="connsiteX1257" fmla="*/ 1159515 w 1906136"/>
                <a:gd name="connsiteY1257" fmla="*/ 698503 h 2468044"/>
                <a:gd name="connsiteX1258" fmla="*/ 1167897 w 1906136"/>
                <a:gd name="connsiteY1258" fmla="*/ 705954 h 2468044"/>
                <a:gd name="connsiteX1259" fmla="*/ 1175037 w 1906136"/>
                <a:gd name="connsiteY1259" fmla="*/ 716509 h 2468044"/>
                <a:gd name="connsiteX1260" fmla="*/ 1181246 w 1906136"/>
                <a:gd name="connsiteY1260" fmla="*/ 727995 h 2468044"/>
                <a:gd name="connsiteX1261" fmla="*/ 1189628 w 1906136"/>
                <a:gd name="connsiteY1261" fmla="*/ 736377 h 2468044"/>
                <a:gd name="connsiteX1262" fmla="*/ 1203288 w 1906136"/>
                <a:gd name="connsiteY1262" fmla="*/ 746001 h 2468044"/>
                <a:gd name="connsiteX1263" fmla="*/ 1211670 w 1906136"/>
                <a:gd name="connsiteY1263" fmla="*/ 749106 h 2468044"/>
                <a:gd name="connsiteX1264" fmla="*/ 1218810 w 1906136"/>
                <a:gd name="connsiteY1264" fmla="*/ 749106 h 2468044"/>
                <a:gd name="connsiteX1265" fmla="*/ 1228124 w 1906136"/>
                <a:gd name="connsiteY1265" fmla="*/ 751279 h 2468044"/>
                <a:gd name="connsiteX1266" fmla="*/ 1237437 w 1906136"/>
                <a:gd name="connsiteY1266" fmla="*/ 756556 h 2468044"/>
                <a:gd name="connsiteX1267" fmla="*/ 1237437 w 1906136"/>
                <a:gd name="connsiteY1267" fmla="*/ 766180 h 2468044"/>
                <a:gd name="connsiteX1268" fmla="*/ 1235264 w 1906136"/>
                <a:gd name="connsiteY1268" fmla="*/ 771458 h 2468044"/>
                <a:gd name="connsiteX1269" fmla="*/ 1235264 w 1906136"/>
                <a:gd name="connsiteY1269" fmla="*/ 775804 h 2468044"/>
                <a:gd name="connsiteX1270" fmla="*/ 1233091 w 1906136"/>
                <a:gd name="connsiteY1270" fmla="*/ 777977 h 2468044"/>
                <a:gd name="connsiteX1271" fmla="*/ 1232159 w 1906136"/>
                <a:gd name="connsiteY1271" fmla="*/ 778909 h 2468044"/>
                <a:gd name="connsiteX1272" fmla="*/ 1229986 w 1906136"/>
                <a:gd name="connsiteY1272" fmla="*/ 778909 h 2468044"/>
                <a:gd name="connsiteX1273" fmla="*/ 1227813 w 1906136"/>
                <a:gd name="connsiteY1273" fmla="*/ 778909 h 2468044"/>
                <a:gd name="connsiteX1274" fmla="*/ 1225640 w 1906136"/>
                <a:gd name="connsiteY1274" fmla="*/ 781082 h 2468044"/>
                <a:gd name="connsiteX1275" fmla="*/ 1224709 w 1906136"/>
                <a:gd name="connsiteY1275" fmla="*/ 783255 h 2468044"/>
                <a:gd name="connsiteX1276" fmla="*/ 1222535 w 1906136"/>
                <a:gd name="connsiteY1276" fmla="*/ 785428 h 2468044"/>
                <a:gd name="connsiteX1277" fmla="*/ 1218500 w 1906136"/>
                <a:gd name="connsiteY1277" fmla="*/ 795983 h 2468044"/>
                <a:gd name="connsiteX1278" fmla="*/ 1220673 w 1906136"/>
                <a:gd name="connsiteY1278" fmla="*/ 805607 h 2468044"/>
                <a:gd name="connsiteX1279" fmla="*/ 1222846 w 1906136"/>
                <a:gd name="connsiteY1279" fmla="*/ 810884 h 2468044"/>
                <a:gd name="connsiteX1280" fmla="*/ 1222846 w 1906136"/>
                <a:gd name="connsiteY1280" fmla="*/ 818335 h 2468044"/>
                <a:gd name="connsiteX1281" fmla="*/ 1217568 w 1906136"/>
                <a:gd name="connsiteY1281" fmla="*/ 827959 h 2468044"/>
                <a:gd name="connsiteX1282" fmla="*/ 1218500 w 1906136"/>
                <a:gd name="connsiteY1282" fmla="*/ 831063 h 2468044"/>
                <a:gd name="connsiteX1283" fmla="*/ 1218500 w 1906136"/>
                <a:gd name="connsiteY1283" fmla="*/ 833237 h 2468044"/>
                <a:gd name="connsiteX1284" fmla="*/ 1218500 w 1906136"/>
                <a:gd name="connsiteY1284" fmla="*/ 835410 h 2468044"/>
                <a:gd name="connsiteX1285" fmla="*/ 1220673 w 1906136"/>
                <a:gd name="connsiteY1285" fmla="*/ 837583 h 2468044"/>
                <a:gd name="connsiteX1286" fmla="*/ 1222846 w 1906136"/>
                <a:gd name="connsiteY1286" fmla="*/ 838514 h 2468044"/>
                <a:gd name="connsiteX1287" fmla="*/ 1225950 w 1906136"/>
                <a:gd name="connsiteY1287" fmla="*/ 837583 h 2468044"/>
                <a:gd name="connsiteX1288" fmla="*/ 1237437 w 1906136"/>
                <a:gd name="connsiteY1288" fmla="*/ 833237 h 2468044"/>
                <a:gd name="connsiteX1289" fmla="*/ 1252959 w 1906136"/>
                <a:gd name="connsiteY1289" fmla="*/ 825786 h 2468044"/>
                <a:gd name="connsiteX1290" fmla="*/ 1269723 w 1906136"/>
                <a:gd name="connsiteY1290" fmla="*/ 815231 h 2468044"/>
                <a:gd name="connsiteX1291" fmla="*/ 1288350 w 1906136"/>
                <a:gd name="connsiteY1291" fmla="*/ 805607 h 2468044"/>
                <a:gd name="connsiteX1292" fmla="*/ 1302941 w 1906136"/>
                <a:gd name="connsiteY1292" fmla="*/ 794120 h 2468044"/>
                <a:gd name="connsiteX1293" fmla="*/ 1315359 w 1906136"/>
                <a:gd name="connsiteY1293" fmla="*/ 786670 h 2468044"/>
                <a:gd name="connsiteX1294" fmla="*/ 1322499 w 1906136"/>
                <a:gd name="connsiteY1294" fmla="*/ 781392 h 2468044"/>
                <a:gd name="connsiteX1295" fmla="*/ 1325603 w 1906136"/>
                <a:gd name="connsiteY1295" fmla="*/ 783565 h 2468044"/>
                <a:gd name="connsiteX1296" fmla="*/ 1327777 w 1906136"/>
                <a:gd name="connsiteY1296" fmla="*/ 783565 h 2468044"/>
                <a:gd name="connsiteX1297" fmla="*/ 1329950 w 1906136"/>
                <a:gd name="connsiteY1297" fmla="*/ 783565 h 2468044"/>
                <a:gd name="connsiteX1298" fmla="*/ 1332123 w 1906136"/>
                <a:gd name="connsiteY1298" fmla="*/ 785738 h 2468044"/>
                <a:gd name="connsiteX1299" fmla="*/ 1332123 w 1906136"/>
                <a:gd name="connsiteY1299" fmla="*/ 786670 h 2468044"/>
                <a:gd name="connsiteX1300" fmla="*/ 1333054 w 1906136"/>
                <a:gd name="connsiteY1300" fmla="*/ 791016 h 2468044"/>
                <a:gd name="connsiteX1301" fmla="*/ 1337090 w 1906136"/>
                <a:gd name="connsiteY1301" fmla="*/ 791016 h 2468044"/>
                <a:gd name="connsiteX1302" fmla="*/ 1329950 w 1906136"/>
                <a:gd name="connsiteY1302" fmla="*/ 801571 h 2468044"/>
                <a:gd name="connsiteX1303" fmla="*/ 1313186 w 1906136"/>
                <a:gd name="connsiteY1303" fmla="*/ 811195 h 2468044"/>
                <a:gd name="connsiteX1304" fmla="*/ 1295490 w 1906136"/>
                <a:gd name="connsiteY1304" fmla="*/ 818646 h 2468044"/>
                <a:gd name="connsiteX1305" fmla="*/ 1276863 w 1906136"/>
                <a:gd name="connsiteY1305" fmla="*/ 826096 h 2468044"/>
                <a:gd name="connsiteX1306" fmla="*/ 1259168 w 1906136"/>
                <a:gd name="connsiteY1306" fmla="*/ 835720 h 2468044"/>
                <a:gd name="connsiteX1307" fmla="*/ 1242404 w 1906136"/>
                <a:gd name="connsiteY1307" fmla="*/ 845344 h 2468044"/>
                <a:gd name="connsiteX1308" fmla="*/ 1233091 w 1906136"/>
                <a:gd name="connsiteY1308" fmla="*/ 859004 h 2468044"/>
                <a:gd name="connsiteX1309" fmla="*/ 1210118 w 1906136"/>
                <a:gd name="connsiteY1309" fmla="*/ 855899 h 2468044"/>
                <a:gd name="connsiteX1310" fmla="*/ 1207945 w 1906136"/>
                <a:gd name="connsiteY1310" fmla="*/ 831684 h 2468044"/>
                <a:gd name="connsiteX1311" fmla="*/ 1207945 w 1906136"/>
                <a:gd name="connsiteY1311" fmla="*/ 809332 h 2468044"/>
                <a:gd name="connsiteX1312" fmla="*/ 1207945 w 1906136"/>
                <a:gd name="connsiteY1312" fmla="*/ 791326 h 2468044"/>
                <a:gd name="connsiteX1313" fmla="*/ 1205771 w 1906136"/>
                <a:gd name="connsiteY1313" fmla="*/ 771147 h 2468044"/>
                <a:gd name="connsiteX1314" fmla="*/ 1193354 w 1906136"/>
                <a:gd name="connsiteY1314" fmla="*/ 771147 h 2468044"/>
                <a:gd name="connsiteX1315" fmla="*/ 1191180 w 1906136"/>
                <a:gd name="connsiteY1315" fmla="*/ 778598 h 2468044"/>
                <a:gd name="connsiteX1316" fmla="*/ 1185903 w 1906136"/>
                <a:gd name="connsiteY1316" fmla="*/ 789153 h 2468044"/>
                <a:gd name="connsiteX1317" fmla="*/ 1180625 w 1906136"/>
                <a:gd name="connsiteY1317" fmla="*/ 801882 h 2468044"/>
                <a:gd name="connsiteX1318" fmla="*/ 1174416 w 1906136"/>
                <a:gd name="connsiteY1318" fmla="*/ 816783 h 2468044"/>
                <a:gd name="connsiteX1319" fmla="*/ 1169139 w 1906136"/>
                <a:gd name="connsiteY1319" fmla="*/ 828269 h 2468044"/>
                <a:gd name="connsiteX1320" fmla="*/ 1166034 w 1906136"/>
                <a:gd name="connsiteY1320" fmla="*/ 835720 h 2468044"/>
                <a:gd name="connsiteX1321" fmla="*/ 1166034 w 1906136"/>
                <a:gd name="connsiteY1321" fmla="*/ 838825 h 2468044"/>
                <a:gd name="connsiteX1322" fmla="*/ 1159825 w 1906136"/>
                <a:gd name="connsiteY1322" fmla="*/ 837893 h 2468044"/>
                <a:gd name="connsiteX1323" fmla="*/ 1158894 w 1906136"/>
                <a:gd name="connsiteY1323" fmla="*/ 835720 h 2468044"/>
                <a:gd name="connsiteX1324" fmla="*/ 1156721 w 1906136"/>
                <a:gd name="connsiteY1324" fmla="*/ 833547 h 2468044"/>
                <a:gd name="connsiteX1325" fmla="*/ 1154548 w 1906136"/>
                <a:gd name="connsiteY1325" fmla="*/ 831374 h 2468044"/>
                <a:gd name="connsiteX1326" fmla="*/ 1154548 w 1906136"/>
                <a:gd name="connsiteY1326" fmla="*/ 828269 h 2468044"/>
                <a:gd name="connsiteX1327" fmla="*/ 1153306 w 1906136"/>
                <a:gd name="connsiteY1327" fmla="*/ 822061 h 2468044"/>
                <a:gd name="connsiteX1328" fmla="*/ 1153306 w 1906136"/>
                <a:gd name="connsiteY1328" fmla="*/ 812747 h 2468044"/>
                <a:gd name="connsiteX1329" fmla="*/ 1159515 w 1906136"/>
                <a:gd name="connsiteY1329" fmla="*/ 797846 h 2468044"/>
                <a:gd name="connsiteX1330" fmla="*/ 1166655 w 1906136"/>
                <a:gd name="connsiteY1330" fmla="*/ 780771 h 2468044"/>
                <a:gd name="connsiteX1331" fmla="*/ 1175037 w 1906136"/>
                <a:gd name="connsiteY1331" fmla="*/ 768043 h 2468044"/>
                <a:gd name="connsiteX1332" fmla="*/ 1182177 w 1906136"/>
                <a:gd name="connsiteY1332" fmla="*/ 756556 h 2468044"/>
                <a:gd name="connsiteX1333" fmla="*/ 1175037 w 1906136"/>
                <a:gd name="connsiteY1333" fmla="*/ 748174 h 2468044"/>
                <a:gd name="connsiteX1334" fmla="*/ 1167897 w 1906136"/>
                <a:gd name="connsiteY1334" fmla="*/ 743828 h 2468044"/>
                <a:gd name="connsiteX1335" fmla="*/ 1160757 w 1906136"/>
                <a:gd name="connsiteY1335" fmla="*/ 740724 h 2468044"/>
                <a:gd name="connsiteX1336" fmla="*/ 1152375 w 1906136"/>
                <a:gd name="connsiteY1336" fmla="*/ 736377 h 2468044"/>
                <a:gd name="connsiteX1337" fmla="*/ 1147097 w 1906136"/>
                <a:gd name="connsiteY1337" fmla="*/ 723649 h 2468044"/>
                <a:gd name="connsiteX1338" fmla="*/ 1137784 w 1906136"/>
                <a:gd name="connsiteY1338" fmla="*/ 723649 h 2468044"/>
                <a:gd name="connsiteX1339" fmla="*/ 1137784 w 1906136"/>
                <a:gd name="connsiteY1339" fmla="*/ 728927 h 2468044"/>
                <a:gd name="connsiteX1340" fmla="*/ 1135611 w 1906136"/>
                <a:gd name="connsiteY1340" fmla="*/ 733273 h 2468044"/>
                <a:gd name="connsiteX1341" fmla="*/ 1135611 w 1906136"/>
                <a:gd name="connsiteY1341" fmla="*/ 738551 h 2468044"/>
                <a:gd name="connsiteX1342" fmla="*/ 1133438 w 1906136"/>
                <a:gd name="connsiteY1342" fmla="*/ 746001 h 2468044"/>
                <a:gd name="connsiteX1343" fmla="*/ 1126297 w 1906136"/>
                <a:gd name="connsiteY1343" fmla="*/ 736377 h 2468044"/>
                <a:gd name="connsiteX1344" fmla="*/ 1121020 w 1906136"/>
                <a:gd name="connsiteY1344" fmla="*/ 731100 h 2468044"/>
                <a:gd name="connsiteX1345" fmla="*/ 1113879 w 1906136"/>
                <a:gd name="connsiteY1345" fmla="*/ 727995 h 2468044"/>
                <a:gd name="connsiteX1346" fmla="*/ 1103324 w 1906136"/>
                <a:gd name="connsiteY1346" fmla="*/ 728927 h 2468044"/>
                <a:gd name="connsiteX1347" fmla="*/ 1108602 w 1906136"/>
                <a:gd name="connsiteY1347" fmla="*/ 713094 h 2468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</a:cxnLst>
              <a:rect l="l" t="t" r="r" b="b"/>
              <a:pathLst>
                <a:path w="1906136" h="2468044">
                  <a:moveTo>
                    <a:pt x="1901480" y="1594450"/>
                  </a:moveTo>
                  <a:lnTo>
                    <a:pt x="1898376" y="1588241"/>
                  </a:lnTo>
                  <a:lnTo>
                    <a:pt x="1892167" y="1582963"/>
                  </a:lnTo>
                  <a:lnTo>
                    <a:pt x="1886889" y="1575513"/>
                  </a:lnTo>
                  <a:lnTo>
                    <a:pt x="1879749" y="1577686"/>
                  </a:lnTo>
                  <a:lnTo>
                    <a:pt x="1870436" y="1577686"/>
                  </a:lnTo>
                  <a:lnTo>
                    <a:pt x="1862054" y="1575513"/>
                  </a:lnTo>
                  <a:lnTo>
                    <a:pt x="1855845" y="1568062"/>
                  </a:lnTo>
                  <a:lnTo>
                    <a:pt x="1854913" y="1558748"/>
                  </a:lnTo>
                  <a:lnTo>
                    <a:pt x="1850878" y="1548193"/>
                  </a:lnTo>
                  <a:lnTo>
                    <a:pt x="1845600" y="1542916"/>
                  </a:lnTo>
                  <a:lnTo>
                    <a:pt x="1789410" y="1538569"/>
                  </a:lnTo>
                  <a:lnTo>
                    <a:pt x="1785374" y="1537638"/>
                  </a:lnTo>
                  <a:lnTo>
                    <a:pt x="1782269" y="1535465"/>
                  </a:lnTo>
                  <a:lnTo>
                    <a:pt x="1778233" y="1533292"/>
                  </a:lnTo>
                  <a:lnTo>
                    <a:pt x="1777302" y="1533292"/>
                  </a:lnTo>
                  <a:lnTo>
                    <a:pt x="1771093" y="1531119"/>
                  </a:lnTo>
                  <a:lnTo>
                    <a:pt x="1767989" y="1533292"/>
                  </a:lnTo>
                  <a:lnTo>
                    <a:pt x="1762711" y="1535465"/>
                  </a:lnTo>
                  <a:lnTo>
                    <a:pt x="1758675" y="1522737"/>
                  </a:lnTo>
                  <a:lnTo>
                    <a:pt x="1736944" y="1515286"/>
                  </a:lnTo>
                  <a:lnTo>
                    <a:pt x="1713971" y="1515286"/>
                  </a:lnTo>
                  <a:lnTo>
                    <a:pt x="1717075" y="1509077"/>
                  </a:lnTo>
                  <a:lnTo>
                    <a:pt x="1721111" y="1505973"/>
                  </a:lnTo>
                  <a:lnTo>
                    <a:pt x="1724216" y="1500695"/>
                  </a:lnTo>
                  <a:lnTo>
                    <a:pt x="1728252" y="1496349"/>
                  </a:lnTo>
                  <a:lnTo>
                    <a:pt x="1729183" y="1488898"/>
                  </a:lnTo>
                  <a:lnTo>
                    <a:pt x="1704037" y="1476170"/>
                  </a:lnTo>
                  <a:lnTo>
                    <a:pt x="1682306" y="1459406"/>
                  </a:lnTo>
                  <a:lnTo>
                    <a:pt x="1662437" y="1439537"/>
                  </a:lnTo>
                  <a:lnTo>
                    <a:pt x="1645673" y="1417496"/>
                  </a:lnTo>
                  <a:lnTo>
                    <a:pt x="1621769" y="1415322"/>
                  </a:lnTo>
                  <a:lnTo>
                    <a:pt x="1604073" y="1414391"/>
                  </a:lnTo>
                  <a:lnTo>
                    <a:pt x="1582342" y="1412218"/>
                  </a:lnTo>
                  <a:lnTo>
                    <a:pt x="1578306" y="1400732"/>
                  </a:lnTo>
                  <a:lnTo>
                    <a:pt x="1571166" y="1393281"/>
                  </a:lnTo>
                  <a:lnTo>
                    <a:pt x="1562784" y="1392350"/>
                  </a:lnTo>
                  <a:lnTo>
                    <a:pt x="1549124" y="1388003"/>
                  </a:lnTo>
                  <a:lnTo>
                    <a:pt x="1549124" y="1377448"/>
                  </a:lnTo>
                  <a:lnTo>
                    <a:pt x="1536707" y="1371239"/>
                  </a:lnTo>
                  <a:lnTo>
                    <a:pt x="1529566" y="1365962"/>
                  </a:lnTo>
                  <a:lnTo>
                    <a:pt x="1522426" y="1360684"/>
                  </a:lnTo>
                  <a:lnTo>
                    <a:pt x="1510008" y="1356338"/>
                  </a:lnTo>
                  <a:lnTo>
                    <a:pt x="1512181" y="1353233"/>
                  </a:lnTo>
                  <a:lnTo>
                    <a:pt x="1512181" y="1351060"/>
                  </a:lnTo>
                  <a:lnTo>
                    <a:pt x="1514354" y="1350129"/>
                  </a:lnTo>
                  <a:lnTo>
                    <a:pt x="1514354" y="1347956"/>
                  </a:lnTo>
                  <a:lnTo>
                    <a:pt x="1514354" y="1343609"/>
                  </a:lnTo>
                  <a:lnTo>
                    <a:pt x="1488277" y="1345783"/>
                  </a:lnTo>
                  <a:lnTo>
                    <a:pt x="1463131" y="1347956"/>
                  </a:lnTo>
                  <a:lnTo>
                    <a:pt x="1441400" y="1345783"/>
                  </a:lnTo>
                  <a:lnTo>
                    <a:pt x="1419668" y="1338332"/>
                  </a:lnTo>
                  <a:lnTo>
                    <a:pt x="1402904" y="1323741"/>
                  </a:lnTo>
                  <a:lnTo>
                    <a:pt x="1399800" y="1325914"/>
                  </a:lnTo>
                  <a:lnTo>
                    <a:pt x="1395764" y="1328087"/>
                  </a:lnTo>
                  <a:lnTo>
                    <a:pt x="1393591" y="1329019"/>
                  </a:lnTo>
                  <a:lnTo>
                    <a:pt x="1392660" y="1331192"/>
                  </a:lnTo>
                  <a:lnTo>
                    <a:pt x="1390487" y="1333365"/>
                  </a:lnTo>
                  <a:lnTo>
                    <a:pt x="1386451" y="1336469"/>
                  </a:lnTo>
                  <a:lnTo>
                    <a:pt x="1386451" y="1340815"/>
                  </a:lnTo>
                  <a:lnTo>
                    <a:pt x="1383346" y="1338642"/>
                  </a:lnTo>
                  <a:lnTo>
                    <a:pt x="1381173" y="1336469"/>
                  </a:lnTo>
                  <a:lnTo>
                    <a:pt x="1379000" y="1336469"/>
                  </a:lnTo>
                  <a:lnTo>
                    <a:pt x="1379000" y="1335538"/>
                  </a:lnTo>
                  <a:lnTo>
                    <a:pt x="1381173" y="1335538"/>
                  </a:lnTo>
                  <a:lnTo>
                    <a:pt x="1381173" y="1331192"/>
                  </a:lnTo>
                  <a:lnTo>
                    <a:pt x="1383346" y="1328087"/>
                  </a:lnTo>
                  <a:lnTo>
                    <a:pt x="1378069" y="1328087"/>
                  </a:lnTo>
                  <a:lnTo>
                    <a:pt x="1374033" y="1325914"/>
                  </a:lnTo>
                  <a:lnTo>
                    <a:pt x="1371860" y="1325914"/>
                  </a:lnTo>
                  <a:lnTo>
                    <a:pt x="1368755" y="1325914"/>
                  </a:lnTo>
                  <a:lnTo>
                    <a:pt x="1366582" y="1325914"/>
                  </a:lnTo>
                  <a:lnTo>
                    <a:pt x="1363478" y="1328087"/>
                  </a:lnTo>
                  <a:lnTo>
                    <a:pt x="1343609" y="1331192"/>
                  </a:lnTo>
                  <a:lnTo>
                    <a:pt x="1329950" y="1338642"/>
                  </a:lnTo>
                  <a:lnTo>
                    <a:pt x="1319395" y="1347956"/>
                  </a:lnTo>
                  <a:lnTo>
                    <a:pt x="1310081" y="1358511"/>
                  </a:lnTo>
                  <a:lnTo>
                    <a:pt x="1302941" y="1373102"/>
                  </a:lnTo>
                  <a:lnTo>
                    <a:pt x="1296111" y="1371550"/>
                  </a:lnTo>
                  <a:lnTo>
                    <a:pt x="1290833" y="1370618"/>
                  </a:lnTo>
                  <a:lnTo>
                    <a:pt x="1288660" y="1370618"/>
                  </a:lnTo>
                  <a:lnTo>
                    <a:pt x="1286798" y="1368445"/>
                  </a:lnTo>
                  <a:lnTo>
                    <a:pt x="1283693" y="1364099"/>
                  </a:lnTo>
                  <a:lnTo>
                    <a:pt x="1281520" y="1360994"/>
                  </a:lnTo>
                  <a:lnTo>
                    <a:pt x="1264756" y="1360994"/>
                  </a:lnTo>
                  <a:lnTo>
                    <a:pt x="1255443" y="1364099"/>
                  </a:lnTo>
                  <a:lnTo>
                    <a:pt x="1248302" y="1373412"/>
                  </a:lnTo>
                  <a:lnTo>
                    <a:pt x="1234643" y="1370308"/>
                  </a:lnTo>
                  <a:lnTo>
                    <a:pt x="1223156" y="1364099"/>
                  </a:lnTo>
                  <a:lnTo>
                    <a:pt x="1216016" y="1356648"/>
                  </a:lnTo>
                  <a:lnTo>
                    <a:pt x="1210739" y="1350439"/>
                  </a:lnTo>
                  <a:lnTo>
                    <a:pt x="1201425" y="1341126"/>
                  </a:lnTo>
                  <a:lnTo>
                    <a:pt x="1201425" y="1326535"/>
                  </a:lnTo>
                  <a:lnTo>
                    <a:pt x="1205461" y="1311944"/>
                  </a:lnTo>
                  <a:lnTo>
                    <a:pt x="1208565" y="1300457"/>
                  </a:lnTo>
                  <a:lnTo>
                    <a:pt x="1206392" y="1284625"/>
                  </a:lnTo>
                  <a:lnTo>
                    <a:pt x="1199252" y="1273138"/>
                  </a:lnTo>
                  <a:lnTo>
                    <a:pt x="1190870" y="1267861"/>
                  </a:lnTo>
                  <a:lnTo>
                    <a:pt x="1177210" y="1265688"/>
                  </a:lnTo>
                  <a:lnTo>
                    <a:pt x="1162619" y="1265688"/>
                  </a:lnTo>
                  <a:lnTo>
                    <a:pt x="1147097" y="1267861"/>
                  </a:lnTo>
                  <a:lnTo>
                    <a:pt x="1128470" y="1267861"/>
                  </a:lnTo>
                  <a:lnTo>
                    <a:pt x="1134679" y="1255132"/>
                  </a:lnTo>
                  <a:lnTo>
                    <a:pt x="1139957" y="1238368"/>
                  </a:lnTo>
                  <a:lnTo>
                    <a:pt x="1145234" y="1220362"/>
                  </a:lnTo>
                  <a:lnTo>
                    <a:pt x="1150512" y="1206703"/>
                  </a:lnTo>
                  <a:lnTo>
                    <a:pt x="1157652" y="1199252"/>
                  </a:lnTo>
                  <a:lnTo>
                    <a:pt x="1157652" y="1183420"/>
                  </a:lnTo>
                  <a:lnTo>
                    <a:pt x="1152375" y="1184351"/>
                  </a:lnTo>
                  <a:lnTo>
                    <a:pt x="1148339" y="1184351"/>
                  </a:lnTo>
                  <a:lnTo>
                    <a:pt x="1147097" y="1184351"/>
                  </a:lnTo>
                  <a:lnTo>
                    <a:pt x="1147097" y="1186524"/>
                  </a:lnTo>
                  <a:lnTo>
                    <a:pt x="1144924" y="1186524"/>
                  </a:lnTo>
                  <a:lnTo>
                    <a:pt x="1144924" y="1184351"/>
                  </a:lnTo>
                  <a:lnTo>
                    <a:pt x="1142751" y="1183420"/>
                  </a:lnTo>
                  <a:lnTo>
                    <a:pt x="1141820" y="1179073"/>
                  </a:lnTo>
                  <a:lnTo>
                    <a:pt x="1125055" y="1181246"/>
                  </a:lnTo>
                  <a:lnTo>
                    <a:pt x="1113569" y="1186524"/>
                  </a:lnTo>
                  <a:lnTo>
                    <a:pt x="1105187" y="1195837"/>
                  </a:lnTo>
                  <a:lnTo>
                    <a:pt x="1103014" y="1198942"/>
                  </a:lnTo>
                  <a:lnTo>
                    <a:pt x="1100841" y="1205151"/>
                  </a:lnTo>
                  <a:lnTo>
                    <a:pt x="1098668" y="1210428"/>
                  </a:lnTo>
                  <a:lnTo>
                    <a:pt x="1097736" y="1215706"/>
                  </a:lnTo>
                  <a:lnTo>
                    <a:pt x="1093700" y="1220052"/>
                  </a:lnTo>
                  <a:lnTo>
                    <a:pt x="1093700" y="1220983"/>
                  </a:lnTo>
                  <a:lnTo>
                    <a:pt x="1091527" y="1220983"/>
                  </a:lnTo>
                  <a:lnTo>
                    <a:pt x="1090596" y="1220983"/>
                  </a:lnTo>
                  <a:lnTo>
                    <a:pt x="1086560" y="1220983"/>
                  </a:lnTo>
                  <a:lnTo>
                    <a:pt x="1084387" y="1220983"/>
                  </a:lnTo>
                  <a:lnTo>
                    <a:pt x="1081283" y="1223157"/>
                  </a:lnTo>
                  <a:lnTo>
                    <a:pt x="1066692" y="1230607"/>
                  </a:lnTo>
                  <a:lnTo>
                    <a:pt x="1057378" y="1234953"/>
                  </a:lnTo>
                  <a:lnTo>
                    <a:pt x="1052101" y="1232780"/>
                  </a:lnTo>
                  <a:lnTo>
                    <a:pt x="1048065" y="1230607"/>
                  </a:lnTo>
                  <a:lnTo>
                    <a:pt x="1044960" y="1227503"/>
                  </a:lnTo>
                  <a:lnTo>
                    <a:pt x="1037820" y="1225330"/>
                  </a:lnTo>
                  <a:lnTo>
                    <a:pt x="1025402" y="1223157"/>
                  </a:lnTo>
                  <a:lnTo>
                    <a:pt x="1013916" y="1201115"/>
                  </a:lnTo>
                  <a:lnTo>
                    <a:pt x="1006776" y="1183109"/>
                  </a:lnTo>
                  <a:lnTo>
                    <a:pt x="1005844" y="1164172"/>
                  </a:lnTo>
                  <a:lnTo>
                    <a:pt x="1005844" y="1146166"/>
                  </a:lnTo>
                  <a:lnTo>
                    <a:pt x="1012985" y="1121951"/>
                  </a:lnTo>
                  <a:lnTo>
                    <a:pt x="1016089" y="1111396"/>
                  </a:lnTo>
                  <a:lnTo>
                    <a:pt x="1016089" y="1102083"/>
                  </a:lnTo>
                  <a:lnTo>
                    <a:pt x="1013916" y="1094632"/>
                  </a:lnTo>
                  <a:lnTo>
                    <a:pt x="1017952" y="1085319"/>
                  </a:lnTo>
                  <a:lnTo>
                    <a:pt x="1025092" y="1074764"/>
                  </a:lnTo>
                  <a:lnTo>
                    <a:pt x="1035647" y="1067313"/>
                  </a:lnTo>
                  <a:lnTo>
                    <a:pt x="1048065" y="1061104"/>
                  </a:lnTo>
                  <a:lnTo>
                    <a:pt x="1059551" y="1057999"/>
                  </a:lnTo>
                  <a:lnTo>
                    <a:pt x="1076316" y="1055826"/>
                  </a:lnTo>
                  <a:lnTo>
                    <a:pt x="1091838" y="1055826"/>
                  </a:lnTo>
                  <a:lnTo>
                    <a:pt x="1108602" y="1060173"/>
                  </a:lnTo>
                  <a:lnTo>
                    <a:pt x="1121020" y="1065450"/>
                  </a:lnTo>
                  <a:lnTo>
                    <a:pt x="1137784" y="1065450"/>
                  </a:lnTo>
                  <a:lnTo>
                    <a:pt x="1134679" y="1060173"/>
                  </a:lnTo>
                  <a:lnTo>
                    <a:pt x="1132506" y="1055826"/>
                  </a:lnTo>
                  <a:lnTo>
                    <a:pt x="1130333" y="1052722"/>
                  </a:lnTo>
                  <a:lnTo>
                    <a:pt x="1127229" y="1047444"/>
                  </a:lnTo>
                  <a:lnTo>
                    <a:pt x="1125055" y="1041235"/>
                  </a:lnTo>
                  <a:lnTo>
                    <a:pt x="1128160" y="1041235"/>
                  </a:lnTo>
                  <a:lnTo>
                    <a:pt x="1128160" y="1038131"/>
                  </a:lnTo>
                  <a:lnTo>
                    <a:pt x="1149891" y="1041235"/>
                  </a:lnTo>
                  <a:lnTo>
                    <a:pt x="1168518" y="1048686"/>
                  </a:lnTo>
                  <a:lnTo>
                    <a:pt x="1184040" y="1056137"/>
                  </a:lnTo>
                  <a:lnTo>
                    <a:pt x="1197700" y="1058310"/>
                  </a:lnTo>
                  <a:lnTo>
                    <a:pt x="1208255" y="1067623"/>
                  </a:lnTo>
                  <a:lnTo>
                    <a:pt x="1219741" y="1083456"/>
                  </a:lnTo>
                  <a:lnTo>
                    <a:pt x="1230297" y="1105498"/>
                  </a:lnTo>
                  <a:lnTo>
                    <a:pt x="1239610" y="1126608"/>
                  </a:lnTo>
                  <a:lnTo>
                    <a:pt x="1244888" y="1142441"/>
                  </a:lnTo>
                  <a:lnTo>
                    <a:pt x="1257305" y="1146787"/>
                  </a:lnTo>
                  <a:lnTo>
                    <a:pt x="1257305" y="1142441"/>
                  </a:lnTo>
                  <a:lnTo>
                    <a:pt x="1261341" y="1142441"/>
                  </a:lnTo>
                  <a:lnTo>
                    <a:pt x="1257305" y="1124435"/>
                  </a:lnTo>
                  <a:lnTo>
                    <a:pt x="1250165" y="1104566"/>
                  </a:lnTo>
                  <a:lnTo>
                    <a:pt x="1243025" y="1083456"/>
                  </a:lnTo>
                  <a:lnTo>
                    <a:pt x="1237747" y="1063587"/>
                  </a:lnTo>
                  <a:lnTo>
                    <a:pt x="1235574" y="1045581"/>
                  </a:lnTo>
                  <a:lnTo>
                    <a:pt x="1241783" y="1030991"/>
                  </a:lnTo>
                  <a:lnTo>
                    <a:pt x="1247061" y="1012053"/>
                  </a:lnTo>
                  <a:lnTo>
                    <a:pt x="1257616" y="997462"/>
                  </a:lnTo>
                  <a:lnTo>
                    <a:pt x="1274380" y="986907"/>
                  </a:lnTo>
                  <a:lnTo>
                    <a:pt x="1291144" y="975421"/>
                  </a:lnTo>
                  <a:lnTo>
                    <a:pt x="1306666" y="967039"/>
                  </a:lnTo>
                  <a:lnTo>
                    <a:pt x="1321257" y="957725"/>
                  </a:lnTo>
                  <a:lnTo>
                    <a:pt x="1321257" y="952448"/>
                  </a:lnTo>
                  <a:lnTo>
                    <a:pt x="1318153" y="940961"/>
                  </a:lnTo>
                  <a:lnTo>
                    <a:pt x="1314117" y="928233"/>
                  </a:lnTo>
                  <a:lnTo>
                    <a:pt x="1311012" y="917678"/>
                  </a:lnTo>
                  <a:lnTo>
                    <a:pt x="1308839" y="913332"/>
                  </a:lnTo>
                  <a:lnTo>
                    <a:pt x="1308839" y="904018"/>
                  </a:lnTo>
                  <a:lnTo>
                    <a:pt x="1314117" y="908364"/>
                  </a:lnTo>
                  <a:lnTo>
                    <a:pt x="1316290" y="910538"/>
                  </a:lnTo>
                  <a:lnTo>
                    <a:pt x="1320326" y="911469"/>
                  </a:lnTo>
                  <a:lnTo>
                    <a:pt x="1321257" y="913642"/>
                  </a:lnTo>
                  <a:lnTo>
                    <a:pt x="1325293" y="917988"/>
                  </a:lnTo>
                  <a:lnTo>
                    <a:pt x="1337711" y="886633"/>
                  </a:lnTo>
                  <a:lnTo>
                    <a:pt x="1348266" y="857141"/>
                  </a:lnTo>
                  <a:lnTo>
                    <a:pt x="1362857" y="854968"/>
                  </a:lnTo>
                  <a:lnTo>
                    <a:pt x="1376517" y="852795"/>
                  </a:lnTo>
                  <a:lnTo>
                    <a:pt x="1391108" y="849690"/>
                  </a:lnTo>
                  <a:lnTo>
                    <a:pt x="1401663" y="840377"/>
                  </a:lnTo>
                  <a:lnTo>
                    <a:pt x="1408803" y="840377"/>
                  </a:lnTo>
                  <a:lnTo>
                    <a:pt x="1405698" y="837272"/>
                  </a:lnTo>
                  <a:lnTo>
                    <a:pt x="1398558" y="835099"/>
                  </a:lnTo>
                  <a:lnTo>
                    <a:pt x="1392349" y="832926"/>
                  </a:lnTo>
                  <a:lnTo>
                    <a:pt x="1398558" y="814920"/>
                  </a:lnTo>
                  <a:lnTo>
                    <a:pt x="1406940" y="802192"/>
                  </a:lnTo>
                  <a:lnTo>
                    <a:pt x="1420600" y="792879"/>
                  </a:lnTo>
                  <a:lnTo>
                    <a:pt x="1435191" y="785428"/>
                  </a:lnTo>
                  <a:lnTo>
                    <a:pt x="1448850" y="780150"/>
                  </a:lnTo>
                  <a:lnTo>
                    <a:pt x="1465615" y="772700"/>
                  </a:lnTo>
                  <a:lnTo>
                    <a:pt x="1478032" y="763386"/>
                  </a:lnTo>
                  <a:lnTo>
                    <a:pt x="1478032" y="761213"/>
                  </a:lnTo>
                  <a:lnTo>
                    <a:pt x="1478032" y="759040"/>
                  </a:lnTo>
                  <a:lnTo>
                    <a:pt x="1480205" y="759040"/>
                  </a:lnTo>
                  <a:lnTo>
                    <a:pt x="1482379" y="759040"/>
                  </a:lnTo>
                  <a:lnTo>
                    <a:pt x="1482379" y="763386"/>
                  </a:lnTo>
                  <a:lnTo>
                    <a:pt x="1489519" y="766491"/>
                  </a:lnTo>
                  <a:lnTo>
                    <a:pt x="1482379" y="775804"/>
                  </a:lnTo>
                  <a:lnTo>
                    <a:pt x="1475238" y="781082"/>
                  </a:lnTo>
                  <a:lnTo>
                    <a:pt x="1465925" y="787291"/>
                  </a:lnTo>
                  <a:lnTo>
                    <a:pt x="1465925" y="803123"/>
                  </a:lnTo>
                  <a:lnTo>
                    <a:pt x="1484552" y="795673"/>
                  </a:lnTo>
                  <a:lnTo>
                    <a:pt x="1499143" y="785117"/>
                  </a:lnTo>
                  <a:lnTo>
                    <a:pt x="1509698" y="772389"/>
                  </a:lnTo>
                  <a:lnTo>
                    <a:pt x="1511871" y="770216"/>
                  </a:lnTo>
                  <a:lnTo>
                    <a:pt x="1511871" y="768043"/>
                  </a:lnTo>
                  <a:lnTo>
                    <a:pt x="1514044" y="768043"/>
                  </a:lnTo>
                  <a:lnTo>
                    <a:pt x="1514044" y="765870"/>
                  </a:lnTo>
                  <a:lnTo>
                    <a:pt x="1514044" y="762765"/>
                  </a:lnTo>
                  <a:lnTo>
                    <a:pt x="1504731" y="751279"/>
                  </a:lnTo>
                  <a:lnTo>
                    <a:pt x="1497590" y="740724"/>
                  </a:lnTo>
                  <a:lnTo>
                    <a:pt x="1488277" y="730169"/>
                  </a:lnTo>
                  <a:lnTo>
                    <a:pt x="1473686" y="722718"/>
                  </a:lnTo>
                  <a:lnTo>
                    <a:pt x="1475859" y="711231"/>
                  </a:lnTo>
                  <a:lnTo>
                    <a:pt x="1478032" y="703781"/>
                  </a:lnTo>
                  <a:lnTo>
                    <a:pt x="1481137" y="696330"/>
                  </a:lnTo>
                  <a:lnTo>
                    <a:pt x="1486414" y="687017"/>
                  </a:lnTo>
                  <a:lnTo>
                    <a:pt x="1483310" y="683912"/>
                  </a:lnTo>
                  <a:lnTo>
                    <a:pt x="1479274" y="681739"/>
                  </a:lnTo>
                  <a:lnTo>
                    <a:pt x="1476170" y="679566"/>
                  </a:lnTo>
                  <a:lnTo>
                    <a:pt x="1473996" y="678635"/>
                  </a:lnTo>
                  <a:lnTo>
                    <a:pt x="1471823" y="674288"/>
                  </a:lnTo>
                  <a:lnTo>
                    <a:pt x="1470892" y="671184"/>
                  </a:lnTo>
                  <a:lnTo>
                    <a:pt x="1446988" y="676461"/>
                  </a:lnTo>
                  <a:lnTo>
                    <a:pt x="1425257" y="685775"/>
                  </a:lnTo>
                  <a:lnTo>
                    <a:pt x="1407561" y="698503"/>
                  </a:lnTo>
                  <a:lnTo>
                    <a:pt x="1403525" y="698503"/>
                  </a:lnTo>
                  <a:lnTo>
                    <a:pt x="1418116" y="681739"/>
                  </a:lnTo>
                  <a:lnTo>
                    <a:pt x="1437985" y="672426"/>
                  </a:lnTo>
                  <a:lnTo>
                    <a:pt x="1459716" y="664975"/>
                  </a:lnTo>
                  <a:lnTo>
                    <a:pt x="1485793" y="661870"/>
                  </a:lnTo>
                  <a:lnTo>
                    <a:pt x="1510940" y="657524"/>
                  </a:lnTo>
                  <a:lnTo>
                    <a:pt x="1537017" y="654420"/>
                  </a:lnTo>
                  <a:lnTo>
                    <a:pt x="1562163" y="649142"/>
                  </a:lnTo>
                  <a:lnTo>
                    <a:pt x="1583894" y="639829"/>
                  </a:lnTo>
                  <a:lnTo>
                    <a:pt x="1603763" y="625238"/>
                  </a:lnTo>
                  <a:lnTo>
                    <a:pt x="1603763" y="622133"/>
                  </a:lnTo>
                  <a:lnTo>
                    <a:pt x="1603763" y="619960"/>
                  </a:lnTo>
                  <a:lnTo>
                    <a:pt x="1603763" y="615614"/>
                  </a:lnTo>
                  <a:lnTo>
                    <a:pt x="1601590" y="614683"/>
                  </a:lnTo>
                  <a:lnTo>
                    <a:pt x="1601590" y="610336"/>
                  </a:lnTo>
                  <a:lnTo>
                    <a:pt x="1601590" y="607232"/>
                  </a:lnTo>
                  <a:lnTo>
                    <a:pt x="1603763" y="601023"/>
                  </a:lnTo>
                  <a:lnTo>
                    <a:pt x="1601590" y="595746"/>
                  </a:lnTo>
                  <a:lnTo>
                    <a:pt x="1601590" y="590468"/>
                  </a:lnTo>
                  <a:lnTo>
                    <a:pt x="1600658" y="586122"/>
                  </a:lnTo>
                  <a:lnTo>
                    <a:pt x="1600658" y="580844"/>
                  </a:lnTo>
                  <a:lnTo>
                    <a:pt x="1581721" y="580844"/>
                  </a:lnTo>
                  <a:lnTo>
                    <a:pt x="1579548" y="566253"/>
                  </a:lnTo>
                  <a:lnTo>
                    <a:pt x="1572408" y="556940"/>
                  </a:lnTo>
                  <a:lnTo>
                    <a:pt x="1565268" y="549489"/>
                  </a:lnTo>
                  <a:lnTo>
                    <a:pt x="1552850" y="546385"/>
                  </a:lnTo>
                  <a:lnTo>
                    <a:pt x="1543536" y="556940"/>
                  </a:lnTo>
                  <a:lnTo>
                    <a:pt x="1532981" y="566253"/>
                  </a:lnTo>
                  <a:lnTo>
                    <a:pt x="1521495" y="577740"/>
                  </a:lnTo>
                  <a:lnTo>
                    <a:pt x="1518390" y="577740"/>
                  </a:lnTo>
                  <a:lnTo>
                    <a:pt x="1530808" y="558803"/>
                  </a:lnTo>
                  <a:lnTo>
                    <a:pt x="1542295" y="536761"/>
                  </a:lnTo>
                  <a:lnTo>
                    <a:pt x="1528635" y="526206"/>
                  </a:lnTo>
                  <a:lnTo>
                    <a:pt x="1525531" y="516892"/>
                  </a:lnTo>
                  <a:lnTo>
                    <a:pt x="1527704" y="506337"/>
                  </a:lnTo>
                  <a:lnTo>
                    <a:pt x="1527704" y="494851"/>
                  </a:lnTo>
                  <a:lnTo>
                    <a:pt x="1521495" y="480260"/>
                  </a:lnTo>
                  <a:lnTo>
                    <a:pt x="1520563" y="478087"/>
                  </a:lnTo>
                  <a:lnTo>
                    <a:pt x="1516528" y="478087"/>
                  </a:lnTo>
                  <a:lnTo>
                    <a:pt x="1514354" y="478087"/>
                  </a:lnTo>
                  <a:lnTo>
                    <a:pt x="1511250" y="478087"/>
                  </a:lnTo>
                  <a:lnTo>
                    <a:pt x="1507214" y="478087"/>
                  </a:lnTo>
                  <a:lnTo>
                    <a:pt x="1506283" y="477155"/>
                  </a:lnTo>
                  <a:lnTo>
                    <a:pt x="1504110" y="472809"/>
                  </a:lnTo>
                  <a:lnTo>
                    <a:pt x="1501937" y="469705"/>
                  </a:lnTo>
                  <a:lnTo>
                    <a:pt x="1504110" y="465358"/>
                  </a:lnTo>
                  <a:lnTo>
                    <a:pt x="1504110" y="462254"/>
                  </a:lnTo>
                  <a:lnTo>
                    <a:pt x="1506283" y="460081"/>
                  </a:lnTo>
                  <a:lnTo>
                    <a:pt x="1506283" y="455734"/>
                  </a:lnTo>
                  <a:lnTo>
                    <a:pt x="1506283" y="452630"/>
                  </a:lnTo>
                  <a:lnTo>
                    <a:pt x="1500074" y="443317"/>
                  </a:lnTo>
                  <a:lnTo>
                    <a:pt x="1492934" y="435866"/>
                  </a:lnTo>
                  <a:lnTo>
                    <a:pt x="1485793" y="428415"/>
                  </a:lnTo>
                  <a:lnTo>
                    <a:pt x="1480516" y="420964"/>
                  </a:lnTo>
                  <a:lnTo>
                    <a:pt x="1478343" y="408236"/>
                  </a:lnTo>
                  <a:lnTo>
                    <a:pt x="1463752" y="419723"/>
                  </a:lnTo>
                  <a:lnTo>
                    <a:pt x="1455370" y="434314"/>
                  </a:lnTo>
                  <a:lnTo>
                    <a:pt x="1443883" y="447973"/>
                  </a:lnTo>
                  <a:lnTo>
                    <a:pt x="1429292" y="459460"/>
                  </a:lnTo>
                  <a:lnTo>
                    <a:pt x="1428361" y="455114"/>
                  </a:lnTo>
                  <a:lnTo>
                    <a:pt x="1422152" y="454182"/>
                  </a:lnTo>
                  <a:lnTo>
                    <a:pt x="1419048" y="449836"/>
                  </a:lnTo>
                  <a:lnTo>
                    <a:pt x="1415012" y="447663"/>
                  </a:lnTo>
                  <a:lnTo>
                    <a:pt x="1411907" y="444558"/>
                  </a:lnTo>
                  <a:lnTo>
                    <a:pt x="1409734" y="442385"/>
                  </a:lnTo>
                  <a:lnTo>
                    <a:pt x="1406630" y="431830"/>
                  </a:lnTo>
                  <a:lnTo>
                    <a:pt x="1404457" y="417239"/>
                  </a:lnTo>
                  <a:lnTo>
                    <a:pt x="1400421" y="400475"/>
                  </a:lnTo>
                  <a:lnTo>
                    <a:pt x="1399490" y="391162"/>
                  </a:lnTo>
                  <a:lnTo>
                    <a:pt x="1395454" y="388057"/>
                  </a:lnTo>
                  <a:lnTo>
                    <a:pt x="1390176" y="385884"/>
                  </a:lnTo>
                  <a:lnTo>
                    <a:pt x="1384899" y="383711"/>
                  </a:lnTo>
                  <a:lnTo>
                    <a:pt x="1378690" y="383711"/>
                  </a:lnTo>
                  <a:lnTo>
                    <a:pt x="1375585" y="382780"/>
                  </a:lnTo>
                  <a:lnTo>
                    <a:pt x="1370308" y="378433"/>
                  </a:lnTo>
                  <a:lnTo>
                    <a:pt x="1364099" y="369120"/>
                  </a:lnTo>
                  <a:lnTo>
                    <a:pt x="1358821" y="356392"/>
                  </a:lnTo>
                  <a:lnTo>
                    <a:pt x="1353544" y="347078"/>
                  </a:lnTo>
                  <a:lnTo>
                    <a:pt x="1329639" y="351425"/>
                  </a:lnTo>
                  <a:lnTo>
                    <a:pt x="1307908" y="351425"/>
                  </a:lnTo>
                  <a:lnTo>
                    <a:pt x="1282762" y="347078"/>
                  </a:lnTo>
                  <a:lnTo>
                    <a:pt x="1282762" y="351425"/>
                  </a:lnTo>
                  <a:lnTo>
                    <a:pt x="1278726" y="351425"/>
                  </a:lnTo>
                  <a:lnTo>
                    <a:pt x="1280899" y="369431"/>
                  </a:lnTo>
                  <a:lnTo>
                    <a:pt x="1286177" y="388368"/>
                  </a:lnTo>
                  <a:lnTo>
                    <a:pt x="1290213" y="405132"/>
                  </a:lnTo>
                  <a:lnTo>
                    <a:pt x="1293317" y="420964"/>
                  </a:lnTo>
                  <a:lnTo>
                    <a:pt x="1290213" y="435555"/>
                  </a:lnTo>
                  <a:lnTo>
                    <a:pt x="1283072" y="448284"/>
                  </a:lnTo>
                  <a:lnTo>
                    <a:pt x="1285246" y="454493"/>
                  </a:lnTo>
                  <a:lnTo>
                    <a:pt x="1288350" y="457597"/>
                  </a:lnTo>
                  <a:lnTo>
                    <a:pt x="1292386" y="459770"/>
                  </a:lnTo>
                  <a:lnTo>
                    <a:pt x="1295490" y="461943"/>
                  </a:lnTo>
                  <a:lnTo>
                    <a:pt x="1302630" y="465048"/>
                  </a:lnTo>
                  <a:lnTo>
                    <a:pt x="1302630" y="481812"/>
                  </a:lnTo>
                  <a:lnTo>
                    <a:pt x="1304804" y="498576"/>
                  </a:lnTo>
                  <a:lnTo>
                    <a:pt x="1302630" y="509131"/>
                  </a:lnTo>
                  <a:lnTo>
                    <a:pt x="1297353" y="528068"/>
                  </a:lnTo>
                  <a:lnTo>
                    <a:pt x="1288040" y="542659"/>
                  </a:lnTo>
                  <a:lnTo>
                    <a:pt x="1273449" y="553214"/>
                  </a:lnTo>
                  <a:lnTo>
                    <a:pt x="1258858" y="560665"/>
                  </a:lnTo>
                  <a:lnTo>
                    <a:pt x="1264135" y="577429"/>
                  </a:lnTo>
                  <a:lnTo>
                    <a:pt x="1268171" y="595435"/>
                  </a:lnTo>
                  <a:lnTo>
                    <a:pt x="1270344" y="610026"/>
                  </a:lnTo>
                  <a:lnTo>
                    <a:pt x="1270344" y="621513"/>
                  </a:lnTo>
                  <a:lnTo>
                    <a:pt x="1268171" y="624617"/>
                  </a:lnTo>
                  <a:lnTo>
                    <a:pt x="1268171" y="626790"/>
                  </a:lnTo>
                  <a:lnTo>
                    <a:pt x="1268171" y="628963"/>
                  </a:lnTo>
                  <a:lnTo>
                    <a:pt x="1265998" y="628963"/>
                  </a:lnTo>
                  <a:lnTo>
                    <a:pt x="1262893" y="629895"/>
                  </a:lnTo>
                  <a:lnTo>
                    <a:pt x="1260720" y="629895"/>
                  </a:lnTo>
                  <a:lnTo>
                    <a:pt x="1258547" y="632068"/>
                  </a:lnTo>
                  <a:lnTo>
                    <a:pt x="1256374" y="632068"/>
                  </a:lnTo>
                  <a:lnTo>
                    <a:pt x="1253270" y="634241"/>
                  </a:lnTo>
                  <a:lnTo>
                    <a:pt x="1242714" y="617477"/>
                  </a:lnTo>
                  <a:lnTo>
                    <a:pt x="1233401" y="604748"/>
                  </a:lnTo>
                  <a:lnTo>
                    <a:pt x="1229365" y="593262"/>
                  </a:lnTo>
                  <a:lnTo>
                    <a:pt x="1228434" y="582707"/>
                  </a:lnTo>
                  <a:lnTo>
                    <a:pt x="1226261" y="571220"/>
                  </a:lnTo>
                  <a:lnTo>
                    <a:pt x="1222225" y="556629"/>
                  </a:lnTo>
                  <a:lnTo>
                    <a:pt x="1219121" y="536761"/>
                  </a:lnTo>
                  <a:lnTo>
                    <a:pt x="1189939" y="529310"/>
                  </a:lnTo>
                  <a:lnTo>
                    <a:pt x="1185903" y="529310"/>
                  </a:lnTo>
                  <a:lnTo>
                    <a:pt x="1184972" y="531483"/>
                  </a:lnTo>
                  <a:lnTo>
                    <a:pt x="1180936" y="533656"/>
                  </a:lnTo>
                  <a:lnTo>
                    <a:pt x="1178763" y="535829"/>
                  </a:lnTo>
                  <a:lnTo>
                    <a:pt x="1175658" y="535829"/>
                  </a:lnTo>
                  <a:lnTo>
                    <a:pt x="1171622" y="536761"/>
                  </a:lnTo>
                  <a:lnTo>
                    <a:pt x="1168518" y="535829"/>
                  </a:lnTo>
                  <a:lnTo>
                    <a:pt x="1163240" y="533656"/>
                  </a:lnTo>
                  <a:lnTo>
                    <a:pt x="1150202" y="527137"/>
                  </a:lnTo>
                  <a:lnTo>
                    <a:pt x="1139646" y="515650"/>
                  </a:lnTo>
                  <a:lnTo>
                    <a:pt x="1127229" y="502922"/>
                  </a:lnTo>
                  <a:lnTo>
                    <a:pt x="1113569" y="493609"/>
                  </a:lnTo>
                  <a:lnTo>
                    <a:pt x="1101151" y="488331"/>
                  </a:lnTo>
                  <a:lnTo>
                    <a:pt x="1088733" y="490504"/>
                  </a:lnTo>
                  <a:lnTo>
                    <a:pt x="1083456" y="488331"/>
                  </a:lnTo>
                  <a:lnTo>
                    <a:pt x="1077247" y="488331"/>
                  </a:lnTo>
                  <a:lnTo>
                    <a:pt x="1076316" y="486158"/>
                  </a:lnTo>
                  <a:lnTo>
                    <a:pt x="1076316" y="485227"/>
                  </a:lnTo>
                  <a:lnTo>
                    <a:pt x="1076316" y="483054"/>
                  </a:lnTo>
                  <a:lnTo>
                    <a:pt x="1076316" y="480881"/>
                  </a:lnTo>
                  <a:lnTo>
                    <a:pt x="1076316" y="477776"/>
                  </a:lnTo>
                  <a:lnTo>
                    <a:pt x="1076316" y="473430"/>
                  </a:lnTo>
                  <a:lnTo>
                    <a:pt x="1072280" y="470325"/>
                  </a:lnTo>
                  <a:lnTo>
                    <a:pt x="1072280" y="461012"/>
                  </a:lnTo>
                  <a:lnTo>
                    <a:pt x="1052411" y="461012"/>
                  </a:lnTo>
                  <a:lnTo>
                    <a:pt x="1052411" y="441143"/>
                  </a:lnTo>
                  <a:lnTo>
                    <a:pt x="1048375" y="421275"/>
                  </a:lnTo>
                  <a:lnTo>
                    <a:pt x="1042166" y="406684"/>
                  </a:lnTo>
                  <a:lnTo>
                    <a:pt x="1042166" y="382469"/>
                  </a:lnTo>
                  <a:lnTo>
                    <a:pt x="1048375" y="365705"/>
                  </a:lnTo>
                  <a:lnTo>
                    <a:pt x="1057689" y="355150"/>
                  </a:lnTo>
                  <a:lnTo>
                    <a:pt x="1072280" y="345837"/>
                  </a:lnTo>
                  <a:lnTo>
                    <a:pt x="1089044" y="340559"/>
                  </a:lnTo>
                  <a:lnTo>
                    <a:pt x="1089044" y="335282"/>
                  </a:lnTo>
                  <a:lnTo>
                    <a:pt x="1086871" y="329073"/>
                  </a:lnTo>
                  <a:lnTo>
                    <a:pt x="1086871" y="325968"/>
                  </a:lnTo>
                  <a:lnTo>
                    <a:pt x="1084698" y="323795"/>
                  </a:lnTo>
                  <a:lnTo>
                    <a:pt x="1083766" y="320691"/>
                  </a:lnTo>
                  <a:lnTo>
                    <a:pt x="1081593" y="316344"/>
                  </a:lnTo>
                  <a:lnTo>
                    <a:pt x="1072280" y="316344"/>
                  </a:lnTo>
                  <a:lnTo>
                    <a:pt x="1072280" y="313240"/>
                  </a:lnTo>
                  <a:lnTo>
                    <a:pt x="1079420" y="314171"/>
                  </a:lnTo>
                  <a:lnTo>
                    <a:pt x="1083456" y="316344"/>
                  </a:lnTo>
                  <a:lnTo>
                    <a:pt x="1088733" y="318517"/>
                  </a:lnTo>
                  <a:lnTo>
                    <a:pt x="1094011" y="320691"/>
                  </a:lnTo>
                  <a:lnTo>
                    <a:pt x="1101151" y="320691"/>
                  </a:lnTo>
                  <a:lnTo>
                    <a:pt x="1105187" y="307031"/>
                  </a:lnTo>
                  <a:lnTo>
                    <a:pt x="1108291" y="298649"/>
                  </a:lnTo>
                  <a:lnTo>
                    <a:pt x="1115432" y="291198"/>
                  </a:lnTo>
                  <a:lnTo>
                    <a:pt x="1124745" y="283748"/>
                  </a:lnTo>
                  <a:lnTo>
                    <a:pt x="1126918" y="279401"/>
                  </a:lnTo>
                  <a:lnTo>
                    <a:pt x="1130023" y="276297"/>
                  </a:lnTo>
                  <a:lnTo>
                    <a:pt x="1132196" y="271951"/>
                  </a:lnTo>
                  <a:lnTo>
                    <a:pt x="1132196" y="266673"/>
                  </a:lnTo>
                  <a:lnTo>
                    <a:pt x="1130023" y="261395"/>
                  </a:lnTo>
                  <a:lnTo>
                    <a:pt x="1127849" y="259222"/>
                  </a:lnTo>
                  <a:lnTo>
                    <a:pt x="1126918" y="257049"/>
                  </a:lnTo>
                  <a:lnTo>
                    <a:pt x="1124745" y="254876"/>
                  </a:lnTo>
                  <a:lnTo>
                    <a:pt x="1120709" y="251772"/>
                  </a:lnTo>
                  <a:lnTo>
                    <a:pt x="1117605" y="251772"/>
                  </a:lnTo>
                  <a:lnTo>
                    <a:pt x="1117605" y="247736"/>
                  </a:lnTo>
                  <a:lnTo>
                    <a:pt x="1135300" y="252082"/>
                  </a:lnTo>
                  <a:lnTo>
                    <a:pt x="1147718" y="259533"/>
                  </a:lnTo>
                  <a:lnTo>
                    <a:pt x="1157031" y="259533"/>
                  </a:lnTo>
                  <a:lnTo>
                    <a:pt x="1159205" y="241527"/>
                  </a:lnTo>
                  <a:lnTo>
                    <a:pt x="1161378" y="230040"/>
                  </a:lnTo>
                  <a:lnTo>
                    <a:pt x="1157342" y="219485"/>
                  </a:lnTo>
                  <a:lnTo>
                    <a:pt x="1157342" y="215139"/>
                  </a:lnTo>
                  <a:lnTo>
                    <a:pt x="1208255" y="212034"/>
                  </a:lnTo>
                  <a:lnTo>
                    <a:pt x="1208255" y="205826"/>
                  </a:lnTo>
                  <a:lnTo>
                    <a:pt x="1206082" y="202721"/>
                  </a:lnTo>
                  <a:lnTo>
                    <a:pt x="1206082" y="200548"/>
                  </a:lnTo>
                  <a:lnTo>
                    <a:pt x="1205151" y="198375"/>
                  </a:lnTo>
                  <a:lnTo>
                    <a:pt x="1202977" y="197444"/>
                  </a:lnTo>
                  <a:lnTo>
                    <a:pt x="1200804" y="195270"/>
                  </a:lnTo>
                  <a:lnTo>
                    <a:pt x="1200804" y="190924"/>
                  </a:lnTo>
                  <a:lnTo>
                    <a:pt x="1206082" y="193097"/>
                  </a:lnTo>
                  <a:lnTo>
                    <a:pt x="1210118" y="195270"/>
                  </a:lnTo>
                  <a:lnTo>
                    <a:pt x="1213222" y="197444"/>
                  </a:lnTo>
                  <a:lnTo>
                    <a:pt x="1217258" y="198375"/>
                  </a:lnTo>
                  <a:lnTo>
                    <a:pt x="1224398" y="198375"/>
                  </a:lnTo>
                  <a:lnTo>
                    <a:pt x="1226571" y="187820"/>
                  </a:lnTo>
                  <a:lnTo>
                    <a:pt x="1229676" y="173229"/>
                  </a:lnTo>
                  <a:lnTo>
                    <a:pt x="1233711" y="154292"/>
                  </a:lnTo>
                  <a:lnTo>
                    <a:pt x="1234643" y="138459"/>
                  </a:lnTo>
                  <a:lnTo>
                    <a:pt x="1236816" y="125731"/>
                  </a:lnTo>
                  <a:lnTo>
                    <a:pt x="1236816" y="118280"/>
                  </a:lnTo>
                  <a:lnTo>
                    <a:pt x="1236816" y="103689"/>
                  </a:lnTo>
                  <a:lnTo>
                    <a:pt x="1229676" y="97480"/>
                  </a:lnTo>
                  <a:lnTo>
                    <a:pt x="1220362" y="99653"/>
                  </a:lnTo>
                  <a:lnTo>
                    <a:pt x="1211980" y="103999"/>
                  </a:lnTo>
                  <a:lnTo>
                    <a:pt x="1204840" y="103999"/>
                  </a:lnTo>
                  <a:lnTo>
                    <a:pt x="1202667" y="99653"/>
                  </a:lnTo>
                  <a:lnTo>
                    <a:pt x="1198631" y="97480"/>
                  </a:lnTo>
                  <a:lnTo>
                    <a:pt x="1197700" y="94376"/>
                  </a:lnTo>
                  <a:lnTo>
                    <a:pt x="1193664" y="90029"/>
                  </a:lnTo>
                  <a:lnTo>
                    <a:pt x="1191491" y="86925"/>
                  </a:lnTo>
                  <a:lnTo>
                    <a:pt x="1188386" y="84752"/>
                  </a:lnTo>
                  <a:lnTo>
                    <a:pt x="1184351" y="82579"/>
                  </a:lnTo>
                  <a:lnTo>
                    <a:pt x="1181246" y="82579"/>
                  </a:lnTo>
                  <a:lnTo>
                    <a:pt x="1177210" y="86925"/>
                  </a:lnTo>
                  <a:lnTo>
                    <a:pt x="1166655" y="96238"/>
                  </a:lnTo>
                  <a:lnTo>
                    <a:pt x="1162619" y="108966"/>
                  </a:lnTo>
                  <a:lnTo>
                    <a:pt x="1162619" y="121695"/>
                  </a:lnTo>
                  <a:lnTo>
                    <a:pt x="1164793" y="134423"/>
                  </a:lnTo>
                  <a:lnTo>
                    <a:pt x="1164793" y="147151"/>
                  </a:lnTo>
                  <a:lnTo>
                    <a:pt x="1157652" y="163915"/>
                  </a:lnTo>
                  <a:lnTo>
                    <a:pt x="1148339" y="178506"/>
                  </a:lnTo>
                  <a:lnTo>
                    <a:pt x="1143061" y="176333"/>
                  </a:lnTo>
                  <a:lnTo>
                    <a:pt x="1139957" y="175402"/>
                  </a:lnTo>
                  <a:lnTo>
                    <a:pt x="1137784" y="173229"/>
                  </a:lnTo>
                  <a:lnTo>
                    <a:pt x="1135611" y="171056"/>
                  </a:lnTo>
                  <a:lnTo>
                    <a:pt x="1132506" y="167951"/>
                  </a:lnTo>
                  <a:lnTo>
                    <a:pt x="1134679" y="161742"/>
                  </a:lnTo>
                  <a:lnTo>
                    <a:pt x="1134679" y="153360"/>
                  </a:lnTo>
                  <a:lnTo>
                    <a:pt x="1135611" y="140632"/>
                  </a:lnTo>
                  <a:lnTo>
                    <a:pt x="1137784" y="126041"/>
                  </a:lnTo>
                  <a:lnTo>
                    <a:pt x="1137784" y="114244"/>
                  </a:lnTo>
                  <a:lnTo>
                    <a:pt x="1128470" y="118590"/>
                  </a:lnTo>
                  <a:lnTo>
                    <a:pt x="1123193" y="123868"/>
                  </a:lnTo>
                  <a:lnTo>
                    <a:pt x="1117915" y="129145"/>
                  </a:lnTo>
                  <a:lnTo>
                    <a:pt x="1112638" y="134423"/>
                  </a:lnTo>
                  <a:lnTo>
                    <a:pt x="1101151" y="134423"/>
                  </a:lnTo>
                  <a:lnTo>
                    <a:pt x="1098047" y="119832"/>
                  </a:lnTo>
                  <a:lnTo>
                    <a:pt x="1098047" y="103999"/>
                  </a:lnTo>
                  <a:lnTo>
                    <a:pt x="1071969" y="103999"/>
                  </a:lnTo>
                  <a:lnTo>
                    <a:pt x="1076005" y="96549"/>
                  </a:lnTo>
                  <a:lnTo>
                    <a:pt x="1076936" y="90340"/>
                  </a:lnTo>
                  <a:lnTo>
                    <a:pt x="1079110" y="85062"/>
                  </a:lnTo>
                  <a:lnTo>
                    <a:pt x="1083145" y="81958"/>
                  </a:lnTo>
                  <a:lnTo>
                    <a:pt x="1088423" y="77611"/>
                  </a:lnTo>
                  <a:lnTo>
                    <a:pt x="1088423" y="70161"/>
                  </a:lnTo>
                  <a:lnTo>
                    <a:pt x="1088423" y="62710"/>
                  </a:lnTo>
                  <a:lnTo>
                    <a:pt x="1086250" y="59606"/>
                  </a:lnTo>
                  <a:lnTo>
                    <a:pt x="1083145" y="55259"/>
                  </a:lnTo>
                  <a:lnTo>
                    <a:pt x="1079110" y="52155"/>
                  </a:lnTo>
                  <a:lnTo>
                    <a:pt x="1071969" y="49982"/>
                  </a:lnTo>
                  <a:lnTo>
                    <a:pt x="1074142" y="42531"/>
                  </a:lnTo>
                  <a:lnTo>
                    <a:pt x="1076316" y="39427"/>
                  </a:lnTo>
                  <a:lnTo>
                    <a:pt x="1077247" y="35080"/>
                  </a:lnTo>
                  <a:lnTo>
                    <a:pt x="1079420" y="29803"/>
                  </a:lnTo>
                  <a:lnTo>
                    <a:pt x="1081593" y="25457"/>
                  </a:lnTo>
                  <a:lnTo>
                    <a:pt x="1079420" y="22352"/>
                  </a:lnTo>
                  <a:lnTo>
                    <a:pt x="1076316" y="18006"/>
                  </a:lnTo>
                  <a:lnTo>
                    <a:pt x="1074142" y="17075"/>
                  </a:lnTo>
                  <a:lnTo>
                    <a:pt x="1071969" y="14901"/>
                  </a:lnTo>
                  <a:lnTo>
                    <a:pt x="1069796" y="12728"/>
                  </a:lnTo>
                  <a:lnTo>
                    <a:pt x="1069796" y="7451"/>
                  </a:lnTo>
                  <a:lnTo>
                    <a:pt x="1068865" y="0"/>
                  </a:lnTo>
                  <a:lnTo>
                    <a:pt x="1057378" y="2173"/>
                  </a:lnTo>
                  <a:lnTo>
                    <a:pt x="1046823" y="5278"/>
                  </a:lnTo>
                  <a:lnTo>
                    <a:pt x="1037510" y="9624"/>
                  </a:lnTo>
                  <a:lnTo>
                    <a:pt x="1025092" y="29492"/>
                  </a:lnTo>
                  <a:lnTo>
                    <a:pt x="1021056" y="47498"/>
                  </a:lnTo>
                  <a:lnTo>
                    <a:pt x="1023229" y="66435"/>
                  </a:lnTo>
                  <a:lnTo>
                    <a:pt x="1032543" y="82268"/>
                  </a:lnTo>
                  <a:lnTo>
                    <a:pt x="1044960" y="96859"/>
                  </a:lnTo>
                  <a:lnTo>
                    <a:pt x="1047134" y="104310"/>
                  </a:lnTo>
                  <a:lnTo>
                    <a:pt x="1044960" y="118901"/>
                  </a:lnTo>
                  <a:lnTo>
                    <a:pt x="1044960" y="135665"/>
                  </a:lnTo>
                  <a:lnTo>
                    <a:pt x="1044960" y="150256"/>
                  </a:lnTo>
                  <a:lnTo>
                    <a:pt x="1032543" y="150256"/>
                  </a:lnTo>
                  <a:lnTo>
                    <a:pt x="1032543" y="153360"/>
                  </a:lnTo>
                  <a:lnTo>
                    <a:pt x="1030369" y="159569"/>
                  </a:lnTo>
                  <a:lnTo>
                    <a:pt x="1030369" y="162674"/>
                  </a:lnTo>
                  <a:lnTo>
                    <a:pt x="1028196" y="170124"/>
                  </a:lnTo>
                  <a:lnTo>
                    <a:pt x="1019814" y="153360"/>
                  </a:lnTo>
                  <a:lnTo>
                    <a:pt x="1012674" y="137528"/>
                  </a:lnTo>
                  <a:lnTo>
                    <a:pt x="988770" y="137528"/>
                  </a:lnTo>
                  <a:lnTo>
                    <a:pt x="988770" y="150256"/>
                  </a:lnTo>
                  <a:lnTo>
                    <a:pt x="986597" y="152429"/>
                  </a:lnTo>
                  <a:lnTo>
                    <a:pt x="984424" y="153360"/>
                  </a:lnTo>
                  <a:lnTo>
                    <a:pt x="983492" y="155533"/>
                  </a:lnTo>
                  <a:lnTo>
                    <a:pt x="981319" y="157706"/>
                  </a:lnTo>
                  <a:lnTo>
                    <a:pt x="962692" y="157706"/>
                  </a:lnTo>
                  <a:lnTo>
                    <a:pt x="950275" y="155533"/>
                  </a:lnTo>
                  <a:lnTo>
                    <a:pt x="937857" y="153360"/>
                  </a:lnTo>
                  <a:lnTo>
                    <a:pt x="925439" y="150256"/>
                  </a:lnTo>
                  <a:lnTo>
                    <a:pt x="905570" y="150256"/>
                  </a:lnTo>
                  <a:lnTo>
                    <a:pt x="901535" y="142805"/>
                  </a:lnTo>
                  <a:lnTo>
                    <a:pt x="898430" y="139701"/>
                  </a:lnTo>
                  <a:lnTo>
                    <a:pt x="894394" y="133492"/>
                  </a:lnTo>
                  <a:lnTo>
                    <a:pt x="889117" y="130387"/>
                  </a:lnTo>
                  <a:lnTo>
                    <a:pt x="889117" y="117659"/>
                  </a:lnTo>
                  <a:lnTo>
                    <a:pt x="842239" y="122937"/>
                  </a:lnTo>
                  <a:lnTo>
                    <a:pt x="842239" y="126041"/>
                  </a:lnTo>
                  <a:lnTo>
                    <a:pt x="838204" y="126041"/>
                  </a:lnTo>
                  <a:lnTo>
                    <a:pt x="838204" y="132250"/>
                  </a:lnTo>
                  <a:lnTo>
                    <a:pt x="840377" y="135354"/>
                  </a:lnTo>
                  <a:lnTo>
                    <a:pt x="842550" y="139701"/>
                  </a:lnTo>
                  <a:lnTo>
                    <a:pt x="843481" y="140632"/>
                  </a:lnTo>
                  <a:lnTo>
                    <a:pt x="845654" y="145910"/>
                  </a:lnTo>
                  <a:lnTo>
                    <a:pt x="877941" y="145910"/>
                  </a:lnTo>
                  <a:lnTo>
                    <a:pt x="877941" y="150256"/>
                  </a:lnTo>
                  <a:lnTo>
                    <a:pt x="870800" y="152429"/>
                  </a:lnTo>
                  <a:lnTo>
                    <a:pt x="865523" y="153360"/>
                  </a:lnTo>
                  <a:lnTo>
                    <a:pt x="858383" y="153360"/>
                  </a:lnTo>
                  <a:lnTo>
                    <a:pt x="849069" y="153360"/>
                  </a:lnTo>
                  <a:lnTo>
                    <a:pt x="849069" y="189993"/>
                  </a:lnTo>
                  <a:lnTo>
                    <a:pt x="840687" y="179438"/>
                  </a:lnTo>
                  <a:lnTo>
                    <a:pt x="831374" y="167951"/>
                  </a:lnTo>
                  <a:lnTo>
                    <a:pt x="822060" y="157396"/>
                  </a:lnTo>
                  <a:lnTo>
                    <a:pt x="813678" y="155223"/>
                  </a:lnTo>
                  <a:lnTo>
                    <a:pt x="799087" y="155223"/>
                  </a:lnTo>
                  <a:lnTo>
                    <a:pt x="782323" y="155223"/>
                  </a:lnTo>
                  <a:lnTo>
                    <a:pt x="765559" y="153050"/>
                  </a:lnTo>
                  <a:lnTo>
                    <a:pt x="753141" y="153050"/>
                  </a:lnTo>
                  <a:lnTo>
                    <a:pt x="755315" y="149945"/>
                  </a:lnTo>
                  <a:lnTo>
                    <a:pt x="756246" y="147772"/>
                  </a:lnTo>
                  <a:lnTo>
                    <a:pt x="756246" y="145599"/>
                  </a:lnTo>
                  <a:lnTo>
                    <a:pt x="758419" y="144668"/>
                  </a:lnTo>
                  <a:lnTo>
                    <a:pt x="762455" y="142495"/>
                  </a:lnTo>
                  <a:lnTo>
                    <a:pt x="765559" y="140321"/>
                  </a:lnTo>
                  <a:lnTo>
                    <a:pt x="763386" y="137217"/>
                  </a:lnTo>
                  <a:lnTo>
                    <a:pt x="760282" y="129766"/>
                  </a:lnTo>
                  <a:lnTo>
                    <a:pt x="756246" y="124489"/>
                  </a:lnTo>
                  <a:lnTo>
                    <a:pt x="753141" y="120143"/>
                  </a:lnTo>
                  <a:lnTo>
                    <a:pt x="749106" y="117038"/>
                  </a:lnTo>
                  <a:lnTo>
                    <a:pt x="746001" y="117038"/>
                  </a:lnTo>
                  <a:lnTo>
                    <a:pt x="742897" y="117969"/>
                  </a:lnTo>
                  <a:lnTo>
                    <a:pt x="736688" y="120143"/>
                  </a:lnTo>
                  <a:lnTo>
                    <a:pt x="733583" y="122316"/>
                  </a:lnTo>
                  <a:lnTo>
                    <a:pt x="728306" y="122316"/>
                  </a:lnTo>
                  <a:lnTo>
                    <a:pt x="722097" y="122316"/>
                  </a:lnTo>
                  <a:lnTo>
                    <a:pt x="706575" y="110829"/>
                  </a:lnTo>
                  <a:lnTo>
                    <a:pt x="689811" y="98101"/>
                  </a:lnTo>
                  <a:lnTo>
                    <a:pt x="673046" y="85373"/>
                  </a:lnTo>
                  <a:lnTo>
                    <a:pt x="653178" y="80095"/>
                  </a:lnTo>
                  <a:lnTo>
                    <a:pt x="649142" y="81026"/>
                  </a:lnTo>
                  <a:lnTo>
                    <a:pt x="643865" y="83199"/>
                  </a:lnTo>
                  <a:lnTo>
                    <a:pt x="640760" y="87546"/>
                  </a:lnTo>
                  <a:lnTo>
                    <a:pt x="635482" y="90650"/>
                  </a:lnTo>
                  <a:lnTo>
                    <a:pt x="629274" y="92823"/>
                  </a:lnTo>
                  <a:lnTo>
                    <a:pt x="628342" y="88477"/>
                  </a:lnTo>
                  <a:lnTo>
                    <a:pt x="626169" y="85373"/>
                  </a:lnTo>
                  <a:lnTo>
                    <a:pt x="622133" y="80095"/>
                  </a:lnTo>
                  <a:lnTo>
                    <a:pt x="621202" y="80095"/>
                  </a:lnTo>
                  <a:lnTo>
                    <a:pt x="617166" y="80095"/>
                  </a:lnTo>
                  <a:lnTo>
                    <a:pt x="614993" y="81026"/>
                  </a:lnTo>
                  <a:lnTo>
                    <a:pt x="611889" y="83199"/>
                  </a:lnTo>
                  <a:lnTo>
                    <a:pt x="609715" y="85373"/>
                  </a:lnTo>
                  <a:lnTo>
                    <a:pt x="606611" y="88477"/>
                  </a:lnTo>
                  <a:lnTo>
                    <a:pt x="592951" y="85373"/>
                  </a:lnTo>
                  <a:lnTo>
                    <a:pt x="584569" y="77922"/>
                  </a:lnTo>
                  <a:lnTo>
                    <a:pt x="578360" y="68609"/>
                  </a:lnTo>
                  <a:lnTo>
                    <a:pt x="573083" y="55880"/>
                  </a:lnTo>
                  <a:lnTo>
                    <a:pt x="569978" y="58985"/>
                  </a:lnTo>
                  <a:lnTo>
                    <a:pt x="565943" y="65194"/>
                  </a:lnTo>
                  <a:lnTo>
                    <a:pt x="563770" y="70471"/>
                  </a:lnTo>
                  <a:lnTo>
                    <a:pt x="562838" y="75749"/>
                  </a:lnTo>
                  <a:lnTo>
                    <a:pt x="546074" y="77922"/>
                  </a:lnTo>
                  <a:lnTo>
                    <a:pt x="533656" y="77922"/>
                  </a:lnTo>
                  <a:lnTo>
                    <a:pt x="521238" y="80095"/>
                  </a:lnTo>
                  <a:lnTo>
                    <a:pt x="511925" y="85373"/>
                  </a:lnTo>
                  <a:lnTo>
                    <a:pt x="502612" y="95928"/>
                  </a:lnTo>
                  <a:lnTo>
                    <a:pt x="482743" y="92823"/>
                  </a:lnTo>
                  <a:lnTo>
                    <a:pt x="482743" y="85373"/>
                  </a:lnTo>
                  <a:lnTo>
                    <a:pt x="504474" y="76059"/>
                  </a:lnTo>
                  <a:lnTo>
                    <a:pt x="524343" y="63331"/>
                  </a:lnTo>
                  <a:lnTo>
                    <a:pt x="542970" y="48740"/>
                  </a:lnTo>
                  <a:lnTo>
                    <a:pt x="549179" y="48740"/>
                  </a:lnTo>
                  <a:lnTo>
                    <a:pt x="546074" y="46567"/>
                  </a:lnTo>
                  <a:lnTo>
                    <a:pt x="542970" y="44394"/>
                  </a:lnTo>
                  <a:lnTo>
                    <a:pt x="536761" y="43462"/>
                  </a:lnTo>
                  <a:lnTo>
                    <a:pt x="533656" y="41289"/>
                  </a:lnTo>
                  <a:lnTo>
                    <a:pt x="516892" y="44394"/>
                  </a:lnTo>
                  <a:lnTo>
                    <a:pt x="504474" y="50603"/>
                  </a:lnTo>
                  <a:lnTo>
                    <a:pt x="492988" y="58985"/>
                  </a:lnTo>
                  <a:lnTo>
                    <a:pt x="482433" y="66435"/>
                  </a:lnTo>
                  <a:lnTo>
                    <a:pt x="470015" y="73886"/>
                  </a:lnTo>
                  <a:lnTo>
                    <a:pt x="455424" y="78232"/>
                  </a:lnTo>
                  <a:lnTo>
                    <a:pt x="433693" y="80405"/>
                  </a:lnTo>
                  <a:lnTo>
                    <a:pt x="436797" y="88788"/>
                  </a:lnTo>
                  <a:lnTo>
                    <a:pt x="443006" y="96238"/>
                  </a:lnTo>
                  <a:lnTo>
                    <a:pt x="448284" y="103689"/>
                  </a:lnTo>
                  <a:lnTo>
                    <a:pt x="453561" y="109898"/>
                  </a:lnTo>
                  <a:lnTo>
                    <a:pt x="453561" y="117349"/>
                  </a:lnTo>
                  <a:lnTo>
                    <a:pt x="429657" y="113002"/>
                  </a:lnTo>
                  <a:lnTo>
                    <a:pt x="409788" y="102447"/>
                  </a:lnTo>
                  <a:lnTo>
                    <a:pt x="392093" y="90961"/>
                  </a:lnTo>
                  <a:lnTo>
                    <a:pt x="373466" y="78232"/>
                  </a:lnTo>
                  <a:lnTo>
                    <a:pt x="353598" y="68919"/>
                  </a:lnTo>
                  <a:lnTo>
                    <a:pt x="322243" y="73265"/>
                  </a:lnTo>
                  <a:lnTo>
                    <a:pt x="307652" y="68919"/>
                  </a:lnTo>
                  <a:lnTo>
                    <a:pt x="293061" y="61468"/>
                  </a:lnTo>
                  <a:lnTo>
                    <a:pt x="277539" y="56191"/>
                  </a:lnTo>
                  <a:lnTo>
                    <a:pt x="266052" y="51844"/>
                  </a:lnTo>
                  <a:lnTo>
                    <a:pt x="262948" y="51844"/>
                  </a:lnTo>
                  <a:lnTo>
                    <a:pt x="256739" y="54018"/>
                  </a:lnTo>
                  <a:lnTo>
                    <a:pt x="253634" y="56191"/>
                  </a:lnTo>
                  <a:lnTo>
                    <a:pt x="249598" y="56191"/>
                  </a:lnTo>
                  <a:lnTo>
                    <a:pt x="244321" y="58364"/>
                  </a:lnTo>
                  <a:lnTo>
                    <a:pt x="239043" y="56191"/>
                  </a:lnTo>
                  <a:lnTo>
                    <a:pt x="233766" y="54018"/>
                  </a:lnTo>
                  <a:lnTo>
                    <a:pt x="229730" y="50913"/>
                  </a:lnTo>
                  <a:lnTo>
                    <a:pt x="226625" y="46567"/>
                  </a:lnTo>
                  <a:lnTo>
                    <a:pt x="221348" y="41289"/>
                  </a:lnTo>
                  <a:lnTo>
                    <a:pt x="217312" y="38185"/>
                  </a:lnTo>
                  <a:lnTo>
                    <a:pt x="214208" y="36012"/>
                  </a:lnTo>
                  <a:lnTo>
                    <a:pt x="210172" y="36012"/>
                  </a:lnTo>
                  <a:lnTo>
                    <a:pt x="207067" y="36012"/>
                  </a:lnTo>
                  <a:lnTo>
                    <a:pt x="203032" y="38185"/>
                  </a:lnTo>
                  <a:lnTo>
                    <a:pt x="199927" y="39116"/>
                  </a:lnTo>
                  <a:lnTo>
                    <a:pt x="195891" y="39116"/>
                  </a:lnTo>
                  <a:lnTo>
                    <a:pt x="190614" y="39116"/>
                  </a:lnTo>
                  <a:lnTo>
                    <a:pt x="186578" y="36012"/>
                  </a:lnTo>
                  <a:lnTo>
                    <a:pt x="183473" y="31665"/>
                  </a:lnTo>
                  <a:lnTo>
                    <a:pt x="181300" y="30734"/>
                  </a:lnTo>
                  <a:lnTo>
                    <a:pt x="181300" y="26388"/>
                  </a:lnTo>
                  <a:lnTo>
                    <a:pt x="179127" y="24215"/>
                  </a:lnTo>
                  <a:lnTo>
                    <a:pt x="179127" y="21110"/>
                  </a:lnTo>
                  <a:lnTo>
                    <a:pt x="176023" y="18937"/>
                  </a:lnTo>
                  <a:lnTo>
                    <a:pt x="170745" y="15833"/>
                  </a:lnTo>
                  <a:lnTo>
                    <a:pt x="153981" y="26388"/>
                  </a:lnTo>
                  <a:lnTo>
                    <a:pt x="137217" y="33839"/>
                  </a:lnTo>
                  <a:lnTo>
                    <a:pt x="117348" y="39116"/>
                  </a:lnTo>
                  <a:lnTo>
                    <a:pt x="99653" y="48430"/>
                  </a:lnTo>
                  <a:lnTo>
                    <a:pt x="85993" y="58985"/>
                  </a:lnTo>
                  <a:lnTo>
                    <a:pt x="82889" y="70471"/>
                  </a:lnTo>
                  <a:lnTo>
                    <a:pt x="78853" y="83199"/>
                  </a:lnTo>
                  <a:lnTo>
                    <a:pt x="73576" y="95928"/>
                  </a:lnTo>
                  <a:lnTo>
                    <a:pt x="56812" y="105241"/>
                  </a:lnTo>
                  <a:lnTo>
                    <a:pt x="36012" y="107414"/>
                  </a:lnTo>
                  <a:lnTo>
                    <a:pt x="14281" y="105241"/>
                  </a:lnTo>
                  <a:lnTo>
                    <a:pt x="12107" y="110519"/>
                  </a:lnTo>
                  <a:lnTo>
                    <a:pt x="9934" y="116728"/>
                  </a:lnTo>
                  <a:lnTo>
                    <a:pt x="6830" y="122005"/>
                  </a:lnTo>
                  <a:lnTo>
                    <a:pt x="15212" y="138769"/>
                  </a:lnTo>
                  <a:lnTo>
                    <a:pt x="29803" y="149324"/>
                  </a:lnTo>
                  <a:lnTo>
                    <a:pt x="46567" y="159880"/>
                  </a:lnTo>
                  <a:lnTo>
                    <a:pt x="61158" y="171366"/>
                  </a:lnTo>
                  <a:lnTo>
                    <a:pt x="73576" y="185957"/>
                  </a:lnTo>
                  <a:lnTo>
                    <a:pt x="77611" y="191235"/>
                  </a:lnTo>
                  <a:lnTo>
                    <a:pt x="78543" y="196512"/>
                  </a:lnTo>
                  <a:lnTo>
                    <a:pt x="80716" y="202721"/>
                  </a:lnTo>
                  <a:lnTo>
                    <a:pt x="82889" y="207999"/>
                  </a:lnTo>
                  <a:lnTo>
                    <a:pt x="85993" y="213276"/>
                  </a:lnTo>
                  <a:lnTo>
                    <a:pt x="85993" y="220727"/>
                  </a:lnTo>
                  <a:lnTo>
                    <a:pt x="73576" y="226005"/>
                  </a:lnTo>
                  <a:lnTo>
                    <a:pt x="70471" y="220727"/>
                  </a:lnTo>
                  <a:lnTo>
                    <a:pt x="64262" y="215449"/>
                  </a:lnTo>
                  <a:lnTo>
                    <a:pt x="58985" y="211103"/>
                  </a:lnTo>
                  <a:lnTo>
                    <a:pt x="53707" y="205826"/>
                  </a:lnTo>
                  <a:lnTo>
                    <a:pt x="49671" y="205826"/>
                  </a:lnTo>
                  <a:lnTo>
                    <a:pt x="48740" y="205826"/>
                  </a:lnTo>
                  <a:lnTo>
                    <a:pt x="46567" y="207999"/>
                  </a:lnTo>
                  <a:lnTo>
                    <a:pt x="44394" y="207999"/>
                  </a:lnTo>
                  <a:lnTo>
                    <a:pt x="43462" y="210172"/>
                  </a:lnTo>
                  <a:lnTo>
                    <a:pt x="26698" y="210172"/>
                  </a:lnTo>
                  <a:lnTo>
                    <a:pt x="28871" y="213276"/>
                  </a:lnTo>
                  <a:lnTo>
                    <a:pt x="28871" y="215449"/>
                  </a:lnTo>
                  <a:lnTo>
                    <a:pt x="29803" y="217623"/>
                  </a:lnTo>
                  <a:lnTo>
                    <a:pt x="26698" y="220727"/>
                  </a:lnTo>
                  <a:lnTo>
                    <a:pt x="22663" y="225073"/>
                  </a:lnTo>
                  <a:lnTo>
                    <a:pt x="19558" y="225073"/>
                  </a:lnTo>
                  <a:lnTo>
                    <a:pt x="15522" y="226005"/>
                  </a:lnTo>
                  <a:lnTo>
                    <a:pt x="10245" y="228178"/>
                  </a:lnTo>
                  <a:lnTo>
                    <a:pt x="7140" y="230351"/>
                  </a:lnTo>
                  <a:lnTo>
                    <a:pt x="0" y="230351"/>
                  </a:lnTo>
                  <a:lnTo>
                    <a:pt x="3104" y="257670"/>
                  </a:lnTo>
                  <a:lnTo>
                    <a:pt x="17695" y="265121"/>
                  </a:lnTo>
                  <a:lnTo>
                    <a:pt x="36322" y="268225"/>
                  </a:lnTo>
                  <a:lnTo>
                    <a:pt x="51844" y="274434"/>
                  </a:lnTo>
                  <a:lnTo>
                    <a:pt x="63331" y="277539"/>
                  </a:lnTo>
                  <a:lnTo>
                    <a:pt x="68609" y="277539"/>
                  </a:lnTo>
                  <a:lnTo>
                    <a:pt x="71713" y="275365"/>
                  </a:lnTo>
                  <a:lnTo>
                    <a:pt x="75749" y="274434"/>
                  </a:lnTo>
                  <a:lnTo>
                    <a:pt x="77922" y="272261"/>
                  </a:lnTo>
                  <a:lnTo>
                    <a:pt x="78853" y="270088"/>
                  </a:lnTo>
                  <a:lnTo>
                    <a:pt x="82889" y="266983"/>
                  </a:lnTo>
                  <a:lnTo>
                    <a:pt x="97790" y="266983"/>
                  </a:lnTo>
                  <a:lnTo>
                    <a:pt x="95617" y="267915"/>
                  </a:lnTo>
                  <a:lnTo>
                    <a:pt x="95617" y="270088"/>
                  </a:lnTo>
                  <a:lnTo>
                    <a:pt x="95617" y="272261"/>
                  </a:lnTo>
                  <a:lnTo>
                    <a:pt x="93444" y="272261"/>
                  </a:lnTo>
                  <a:lnTo>
                    <a:pt x="91271" y="274434"/>
                  </a:lnTo>
                  <a:lnTo>
                    <a:pt x="91271" y="292440"/>
                  </a:lnTo>
                  <a:lnTo>
                    <a:pt x="85993" y="303926"/>
                  </a:lnTo>
                  <a:lnTo>
                    <a:pt x="78853" y="311377"/>
                  </a:lnTo>
                  <a:lnTo>
                    <a:pt x="68298" y="316655"/>
                  </a:lnTo>
                  <a:lnTo>
                    <a:pt x="56812" y="319759"/>
                  </a:lnTo>
                  <a:lnTo>
                    <a:pt x="44394" y="327210"/>
                  </a:lnTo>
                  <a:lnTo>
                    <a:pt x="37253" y="336523"/>
                  </a:lnTo>
                  <a:lnTo>
                    <a:pt x="31976" y="347078"/>
                  </a:lnTo>
                  <a:lnTo>
                    <a:pt x="26698" y="360738"/>
                  </a:lnTo>
                  <a:lnTo>
                    <a:pt x="20489" y="371293"/>
                  </a:lnTo>
                  <a:lnTo>
                    <a:pt x="31976" y="391162"/>
                  </a:lnTo>
                  <a:lnTo>
                    <a:pt x="46567" y="410099"/>
                  </a:lnTo>
                  <a:lnTo>
                    <a:pt x="64262" y="422827"/>
                  </a:lnTo>
                  <a:lnTo>
                    <a:pt x="66435" y="425000"/>
                  </a:lnTo>
                  <a:lnTo>
                    <a:pt x="69540" y="425000"/>
                  </a:lnTo>
                  <a:lnTo>
                    <a:pt x="71713" y="425000"/>
                  </a:lnTo>
                  <a:lnTo>
                    <a:pt x="73886" y="422827"/>
                  </a:lnTo>
                  <a:lnTo>
                    <a:pt x="76991" y="419723"/>
                  </a:lnTo>
                  <a:lnTo>
                    <a:pt x="81026" y="430278"/>
                  </a:lnTo>
                  <a:lnTo>
                    <a:pt x="86304" y="444869"/>
                  </a:lnTo>
                  <a:lnTo>
                    <a:pt x="88477" y="455424"/>
                  </a:lnTo>
                  <a:lnTo>
                    <a:pt x="93755" y="455424"/>
                  </a:lnTo>
                  <a:lnTo>
                    <a:pt x="97790" y="455734"/>
                  </a:lnTo>
                  <a:lnTo>
                    <a:pt x="98722" y="455734"/>
                  </a:lnTo>
                  <a:lnTo>
                    <a:pt x="100895" y="453561"/>
                  </a:lnTo>
                  <a:lnTo>
                    <a:pt x="103068" y="451388"/>
                  </a:lnTo>
                  <a:lnTo>
                    <a:pt x="105241" y="449215"/>
                  </a:lnTo>
                  <a:lnTo>
                    <a:pt x="108346" y="451388"/>
                  </a:lnTo>
                  <a:lnTo>
                    <a:pt x="110208" y="451388"/>
                  </a:lnTo>
                  <a:lnTo>
                    <a:pt x="112381" y="453561"/>
                  </a:lnTo>
                  <a:lnTo>
                    <a:pt x="112381" y="456666"/>
                  </a:lnTo>
                  <a:lnTo>
                    <a:pt x="112381" y="461012"/>
                  </a:lnTo>
                  <a:lnTo>
                    <a:pt x="124799" y="456666"/>
                  </a:lnTo>
                  <a:lnTo>
                    <a:pt x="134113" y="453561"/>
                  </a:lnTo>
                  <a:lnTo>
                    <a:pt x="147772" y="449215"/>
                  </a:lnTo>
                  <a:lnTo>
                    <a:pt x="144668" y="471257"/>
                  </a:lnTo>
                  <a:lnTo>
                    <a:pt x="135354" y="488021"/>
                  </a:lnTo>
                  <a:lnTo>
                    <a:pt x="122937" y="502612"/>
                  </a:lnTo>
                  <a:lnTo>
                    <a:pt x="106172" y="515340"/>
                  </a:lnTo>
                  <a:lnTo>
                    <a:pt x="88477" y="527137"/>
                  </a:lnTo>
                  <a:lnTo>
                    <a:pt x="69850" y="537692"/>
                  </a:lnTo>
                  <a:lnTo>
                    <a:pt x="54328" y="549179"/>
                  </a:lnTo>
                  <a:lnTo>
                    <a:pt x="41910" y="561907"/>
                  </a:lnTo>
                  <a:lnTo>
                    <a:pt x="37874" y="561907"/>
                  </a:lnTo>
                  <a:lnTo>
                    <a:pt x="37874" y="565011"/>
                  </a:lnTo>
                  <a:lnTo>
                    <a:pt x="48430" y="561907"/>
                  </a:lnTo>
                  <a:lnTo>
                    <a:pt x="65194" y="554456"/>
                  </a:lnTo>
                  <a:lnTo>
                    <a:pt x="86925" y="543901"/>
                  </a:lnTo>
                  <a:lnTo>
                    <a:pt x="108656" y="530241"/>
                  </a:lnTo>
                  <a:lnTo>
                    <a:pt x="130387" y="515650"/>
                  </a:lnTo>
                  <a:lnTo>
                    <a:pt x="152118" y="502922"/>
                  </a:lnTo>
                  <a:lnTo>
                    <a:pt x="169814" y="492367"/>
                  </a:lnTo>
                  <a:lnTo>
                    <a:pt x="184405" y="480881"/>
                  </a:lnTo>
                  <a:lnTo>
                    <a:pt x="191545" y="473430"/>
                  </a:lnTo>
                  <a:lnTo>
                    <a:pt x="203032" y="456666"/>
                  </a:lnTo>
                  <a:lnTo>
                    <a:pt x="210172" y="438660"/>
                  </a:lnTo>
                  <a:lnTo>
                    <a:pt x="215449" y="421896"/>
                  </a:lnTo>
                  <a:lnTo>
                    <a:pt x="222590" y="406063"/>
                  </a:lnTo>
                  <a:lnTo>
                    <a:pt x="234076" y="391472"/>
                  </a:lnTo>
                  <a:lnTo>
                    <a:pt x="247736" y="379986"/>
                  </a:lnTo>
                  <a:lnTo>
                    <a:pt x="247736" y="376881"/>
                  </a:lnTo>
                  <a:lnTo>
                    <a:pt x="257049" y="376881"/>
                  </a:lnTo>
                  <a:lnTo>
                    <a:pt x="247736" y="392714"/>
                  </a:lnTo>
                  <a:lnTo>
                    <a:pt x="237181" y="407305"/>
                  </a:lnTo>
                  <a:lnTo>
                    <a:pt x="230040" y="424069"/>
                  </a:lnTo>
                  <a:lnTo>
                    <a:pt x="224763" y="440833"/>
                  </a:lnTo>
                  <a:lnTo>
                    <a:pt x="246494" y="435555"/>
                  </a:lnTo>
                  <a:lnTo>
                    <a:pt x="262016" y="426242"/>
                  </a:lnTo>
                  <a:lnTo>
                    <a:pt x="280643" y="416929"/>
                  </a:lnTo>
                  <a:lnTo>
                    <a:pt x="280643" y="392714"/>
                  </a:lnTo>
                  <a:lnTo>
                    <a:pt x="297407" y="394887"/>
                  </a:lnTo>
                  <a:lnTo>
                    <a:pt x="307962" y="400165"/>
                  </a:lnTo>
                  <a:lnTo>
                    <a:pt x="317276" y="407615"/>
                  </a:lnTo>
                  <a:lnTo>
                    <a:pt x="327831" y="413824"/>
                  </a:lnTo>
                  <a:lnTo>
                    <a:pt x="361048" y="413824"/>
                  </a:lnTo>
                  <a:lnTo>
                    <a:pt x="376571" y="422206"/>
                  </a:lnTo>
                  <a:lnTo>
                    <a:pt x="393335" y="436797"/>
                  </a:lnTo>
                  <a:lnTo>
                    <a:pt x="407926" y="449526"/>
                  </a:lnTo>
                  <a:lnTo>
                    <a:pt x="427794" y="458839"/>
                  </a:lnTo>
                  <a:lnTo>
                    <a:pt x="451699" y="464117"/>
                  </a:lnTo>
                  <a:lnTo>
                    <a:pt x="471567" y="473430"/>
                  </a:lnTo>
                  <a:lnTo>
                    <a:pt x="486158" y="486158"/>
                  </a:lnTo>
                  <a:lnTo>
                    <a:pt x="498576" y="502922"/>
                  </a:lnTo>
                  <a:lnTo>
                    <a:pt x="507889" y="519686"/>
                  </a:lnTo>
                  <a:lnTo>
                    <a:pt x="519376" y="536450"/>
                  </a:lnTo>
                  <a:lnTo>
                    <a:pt x="531794" y="550110"/>
                  </a:lnTo>
                  <a:lnTo>
                    <a:pt x="527758" y="574325"/>
                  </a:lnTo>
                  <a:lnTo>
                    <a:pt x="539244" y="579602"/>
                  </a:lnTo>
                  <a:lnTo>
                    <a:pt x="546385" y="588916"/>
                  </a:lnTo>
                  <a:lnTo>
                    <a:pt x="551662" y="600402"/>
                  </a:lnTo>
                  <a:lnTo>
                    <a:pt x="554767" y="613131"/>
                  </a:lnTo>
                  <a:lnTo>
                    <a:pt x="560976" y="625859"/>
                  </a:lnTo>
                  <a:lnTo>
                    <a:pt x="568116" y="637345"/>
                  </a:lnTo>
                  <a:lnTo>
                    <a:pt x="576498" y="645727"/>
                  </a:lnTo>
                  <a:lnTo>
                    <a:pt x="591089" y="651005"/>
                  </a:lnTo>
                  <a:lnTo>
                    <a:pt x="587984" y="653178"/>
                  </a:lnTo>
                  <a:lnTo>
                    <a:pt x="583949" y="653178"/>
                  </a:lnTo>
                  <a:lnTo>
                    <a:pt x="580844" y="653178"/>
                  </a:lnTo>
                  <a:lnTo>
                    <a:pt x="576808" y="651005"/>
                  </a:lnTo>
                  <a:lnTo>
                    <a:pt x="568426" y="651005"/>
                  </a:lnTo>
                  <a:lnTo>
                    <a:pt x="576808" y="669942"/>
                  </a:lnTo>
                  <a:lnTo>
                    <a:pt x="588295" y="686706"/>
                  </a:lnTo>
                  <a:lnTo>
                    <a:pt x="600713" y="702539"/>
                  </a:lnTo>
                  <a:lnTo>
                    <a:pt x="604748" y="704712"/>
                  </a:lnTo>
                  <a:lnTo>
                    <a:pt x="605680" y="704712"/>
                  </a:lnTo>
                  <a:lnTo>
                    <a:pt x="605680" y="706885"/>
                  </a:lnTo>
                  <a:lnTo>
                    <a:pt x="607853" y="706885"/>
                  </a:lnTo>
                  <a:lnTo>
                    <a:pt x="613130" y="706885"/>
                  </a:lnTo>
                  <a:lnTo>
                    <a:pt x="619339" y="706885"/>
                  </a:lnTo>
                  <a:lnTo>
                    <a:pt x="620271" y="704712"/>
                  </a:lnTo>
                  <a:lnTo>
                    <a:pt x="624306" y="702539"/>
                  </a:lnTo>
                  <a:lnTo>
                    <a:pt x="626480" y="701608"/>
                  </a:lnTo>
                  <a:lnTo>
                    <a:pt x="626480" y="699434"/>
                  </a:lnTo>
                  <a:lnTo>
                    <a:pt x="627411" y="699434"/>
                  </a:lnTo>
                  <a:lnTo>
                    <a:pt x="627411" y="695088"/>
                  </a:lnTo>
                  <a:lnTo>
                    <a:pt x="622133" y="687638"/>
                  </a:lnTo>
                  <a:lnTo>
                    <a:pt x="614993" y="682360"/>
                  </a:lnTo>
                  <a:lnTo>
                    <a:pt x="607853" y="677082"/>
                  </a:lnTo>
                  <a:lnTo>
                    <a:pt x="600713" y="671805"/>
                  </a:lnTo>
                  <a:lnTo>
                    <a:pt x="600713" y="662491"/>
                  </a:lnTo>
                  <a:lnTo>
                    <a:pt x="617477" y="673047"/>
                  </a:lnTo>
                  <a:lnTo>
                    <a:pt x="632068" y="687638"/>
                  </a:lnTo>
                  <a:lnTo>
                    <a:pt x="644485" y="702228"/>
                  </a:lnTo>
                  <a:lnTo>
                    <a:pt x="644485" y="723339"/>
                  </a:lnTo>
                  <a:lnTo>
                    <a:pt x="642312" y="718992"/>
                  </a:lnTo>
                  <a:lnTo>
                    <a:pt x="639208" y="715888"/>
                  </a:lnTo>
                  <a:lnTo>
                    <a:pt x="637035" y="711542"/>
                  </a:lnTo>
                  <a:lnTo>
                    <a:pt x="633930" y="709369"/>
                  </a:lnTo>
                  <a:lnTo>
                    <a:pt x="629894" y="709369"/>
                  </a:lnTo>
                  <a:lnTo>
                    <a:pt x="626790" y="709369"/>
                  </a:lnTo>
                  <a:lnTo>
                    <a:pt x="622754" y="709369"/>
                  </a:lnTo>
                  <a:lnTo>
                    <a:pt x="617477" y="711542"/>
                  </a:lnTo>
                  <a:lnTo>
                    <a:pt x="615304" y="723028"/>
                  </a:lnTo>
                  <a:lnTo>
                    <a:pt x="613130" y="741034"/>
                  </a:lnTo>
                  <a:lnTo>
                    <a:pt x="613130" y="763076"/>
                  </a:lnTo>
                  <a:lnTo>
                    <a:pt x="613130" y="787291"/>
                  </a:lnTo>
                  <a:lnTo>
                    <a:pt x="613130" y="807159"/>
                  </a:lnTo>
                  <a:lnTo>
                    <a:pt x="612199" y="821750"/>
                  </a:lnTo>
                  <a:lnTo>
                    <a:pt x="612199" y="829201"/>
                  </a:lnTo>
                  <a:lnTo>
                    <a:pt x="613130" y="859624"/>
                  </a:lnTo>
                  <a:lnTo>
                    <a:pt x="617166" y="881666"/>
                  </a:lnTo>
                  <a:lnTo>
                    <a:pt x="622444" y="898430"/>
                  </a:lnTo>
                  <a:lnTo>
                    <a:pt x="629584" y="911158"/>
                  </a:lnTo>
                  <a:lnTo>
                    <a:pt x="641071" y="922645"/>
                  </a:lnTo>
                  <a:lnTo>
                    <a:pt x="651626" y="935373"/>
                  </a:lnTo>
                  <a:lnTo>
                    <a:pt x="664043" y="953379"/>
                  </a:lnTo>
                  <a:lnTo>
                    <a:pt x="669321" y="964866"/>
                  </a:lnTo>
                  <a:lnTo>
                    <a:pt x="673357" y="975421"/>
                  </a:lnTo>
                  <a:lnTo>
                    <a:pt x="680497" y="984734"/>
                  </a:lnTo>
                  <a:lnTo>
                    <a:pt x="691052" y="992185"/>
                  </a:lnTo>
                  <a:lnTo>
                    <a:pt x="704712" y="997462"/>
                  </a:lnTo>
                  <a:lnTo>
                    <a:pt x="715267" y="1003671"/>
                  </a:lnTo>
                  <a:lnTo>
                    <a:pt x="724580" y="1014226"/>
                  </a:lnTo>
                  <a:lnTo>
                    <a:pt x="731721" y="1026955"/>
                  </a:lnTo>
                  <a:lnTo>
                    <a:pt x="734825" y="1041546"/>
                  </a:lnTo>
                  <a:lnTo>
                    <a:pt x="741034" y="1054274"/>
                  </a:lnTo>
                  <a:lnTo>
                    <a:pt x="747243" y="1065761"/>
                  </a:lnTo>
                  <a:lnTo>
                    <a:pt x="760903" y="1075074"/>
                  </a:lnTo>
                  <a:lnTo>
                    <a:pt x="758729" y="1076005"/>
                  </a:lnTo>
                  <a:lnTo>
                    <a:pt x="758729" y="1078178"/>
                  </a:lnTo>
                  <a:lnTo>
                    <a:pt x="758729" y="1080351"/>
                  </a:lnTo>
                  <a:lnTo>
                    <a:pt x="756556" y="1080351"/>
                  </a:lnTo>
                  <a:lnTo>
                    <a:pt x="754383" y="1080351"/>
                  </a:lnTo>
                  <a:lnTo>
                    <a:pt x="751279" y="1082525"/>
                  </a:lnTo>
                  <a:lnTo>
                    <a:pt x="760592" y="1095253"/>
                  </a:lnTo>
                  <a:lnTo>
                    <a:pt x="771147" y="1102704"/>
                  </a:lnTo>
                  <a:lnTo>
                    <a:pt x="782634" y="1110154"/>
                  </a:lnTo>
                  <a:lnTo>
                    <a:pt x="791016" y="1119468"/>
                  </a:lnTo>
                  <a:lnTo>
                    <a:pt x="797225" y="1130023"/>
                  </a:lnTo>
                  <a:lnTo>
                    <a:pt x="800329" y="1142751"/>
                  </a:lnTo>
                  <a:lnTo>
                    <a:pt x="804365" y="1155479"/>
                  </a:lnTo>
                  <a:lnTo>
                    <a:pt x="809643" y="1155479"/>
                  </a:lnTo>
                  <a:lnTo>
                    <a:pt x="811816" y="1155479"/>
                  </a:lnTo>
                  <a:lnTo>
                    <a:pt x="812747" y="1155479"/>
                  </a:lnTo>
                  <a:lnTo>
                    <a:pt x="814920" y="1155479"/>
                  </a:lnTo>
                  <a:lnTo>
                    <a:pt x="817093" y="1155479"/>
                  </a:lnTo>
                  <a:lnTo>
                    <a:pt x="820198" y="1155479"/>
                  </a:lnTo>
                  <a:lnTo>
                    <a:pt x="822371" y="1159826"/>
                  </a:lnTo>
                  <a:lnTo>
                    <a:pt x="822371" y="1162930"/>
                  </a:lnTo>
                  <a:lnTo>
                    <a:pt x="824544" y="1169139"/>
                  </a:lnTo>
                  <a:lnTo>
                    <a:pt x="824544" y="1176590"/>
                  </a:lnTo>
                  <a:lnTo>
                    <a:pt x="827648" y="1174417"/>
                  </a:lnTo>
                  <a:lnTo>
                    <a:pt x="827648" y="1172243"/>
                  </a:lnTo>
                  <a:lnTo>
                    <a:pt x="829822" y="1170070"/>
                  </a:lnTo>
                  <a:lnTo>
                    <a:pt x="831995" y="1166966"/>
                  </a:lnTo>
                  <a:lnTo>
                    <a:pt x="831995" y="1159515"/>
                  </a:lnTo>
                  <a:lnTo>
                    <a:pt x="827959" y="1148960"/>
                  </a:lnTo>
                  <a:lnTo>
                    <a:pt x="819577" y="1132196"/>
                  </a:lnTo>
                  <a:lnTo>
                    <a:pt x="808090" y="1113259"/>
                  </a:lnTo>
                  <a:lnTo>
                    <a:pt x="797535" y="1095253"/>
                  </a:lnTo>
                  <a:lnTo>
                    <a:pt x="783876" y="1076316"/>
                  </a:lnTo>
                  <a:lnTo>
                    <a:pt x="773320" y="1061725"/>
                  </a:lnTo>
                  <a:lnTo>
                    <a:pt x="761834" y="1048996"/>
                  </a:lnTo>
                  <a:lnTo>
                    <a:pt x="756556" y="1041546"/>
                  </a:lnTo>
                  <a:lnTo>
                    <a:pt x="756556" y="1021677"/>
                  </a:lnTo>
                  <a:lnTo>
                    <a:pt x="760592" y="1023850"/>
                  </a:lnTo>
                  <a:lnTo>
                    <a:pt x="763697" y="1026955"/>
                  </a:lnTo>
                  <a:lnTo>
                    <a:pt x="767732" y="1031301"/>
                  </a:lnTo>
                  <a:lnTo>
                    <a:pt x="776114" y="1036578"/>
                  </a:lnTo>
                  <a:lnTo>
                    <a:pt x="782323" y="1048065"/>
                  </a:lnTo>
                  <a:lnTo>
                    <a:pt x="785428" y="1058620"/>
                  </a:lnTo>
                  <a:lnTo>
                    <a:pt x="789464" y="1069175"/>
                  </a:lnTo>
                  <a:lnTo>
                    <a:pt x="796604" y="1078489"/>
                  </a:lnTo>
                  <a:lnTo>
                    <a:pt x="797535" y="1080662"/>
                  </a:lnTo>
                  <a:lnTo>
                    <a:pt x="803744" y="1082835"/>
                  </a:lnTo>
                  <a:lnTo>
                    <a:pt x="806849" y="1082835"/>
                  </a:lnTo>
                  <a:lnTo>
                    <a:pt x="812126" y="1083766"/>
                  </a:lnTo>
                  <a:lnTo>
                    <a:pt x="816162" y="1085939"/>
                  </a:lnTo>
                  <a:lnTo>
                    <a:pt x="833857" y="1112327"/>
                  </a:lnTo>
                  <a:lnTo>
                    <a:pt x="852484" y="1137473"/>
                  </a:lnTo>
                  <a:lnTo>
                    <a:pt x="870179" y="1161688"/>
                  </a:lnTo>
                  <a:lnTo>
                    <a:pt x="890048" y="1183730"/>
                  </a:lnTo>
                  <a:lnTo>
                    <a:pt x="882908" y="1206703"/>
                  </a:lnTo>
                  <a:lnTo>
                    <a:pt x="886944" y="1211049"/>
                  </a:lnTo>
                  <a:lnTo>
                    <a:pt x="894084" y="1218500"/>
                  </a:lnTo>
                  <a:lnTo>
                    <a:pt x="901224" y="1227813"/>
                  </a:lnTo>
                  <a:lnTo>
                    <a:pt x="910537" y="1235264"/>
                  </a:lnTo>
                  <a:lnTo>
                    <a:pt x="915815" y="1242715"/>
                  </a:lnTo>
                  <a:lnTo>
                    <a:pt x="918919" y="1243646"/>
                  </a:lnTo>
                  <a:lnTo>
                    <a:pt x="939719" y="1240541"/>
                  </a:lnTo>
                  <a:lnTo>
                    <a:pt x="940651" y="1242715"/>
                  </a:lnTo>
                  <a:lnTo>
                    <a:pt x="944686" y="1245819"/>
                  </a:lnTo>
                  <a:lnTo>
                    <a:pt x="947791" y="1250165"/>
                  </a:lnTo>
                  <a:lnTo>
                    <a:pt x="951827" y="1253270"/>
                  </a:lnTo>
                  <a:lnTo>
                    <a:pt x="954931" y="1256374"/>
                  </a:lnTo>
                  <a:lnTo>
                    <a:pt x="978835" y="1260720"/>
                  </a:lnTo>
                  <a:lnTo>
                    <a:pt x="981940" y="1262894"/>
                  </a:lnTo>
                  <a:lnTo>
                    <a:pt x="985976" y="1265998"/>
                  </a:lnTo>
                  <a:lnTo>
                    <a:pt x="991253" y="1271276"/>
                  </a:lnTo>
                  <a:lnTo>
                    <a:pt x="995289" y="1275622"/>
                  </a:lnTo>
                  <a:lnTo>
                    <a:pt x="998394" y="1278726"/>
                  </a:lnTo>
                  <a:lnTo>
                    <a:pt x="1002429" y="1280899"/>
                  </a:lnTo>
                  <a:lnTo>
                    <a:pt x="1010811" y="1283073"/>
                  </a:lnTo>
                  <a:lnTo>
                    <a:pt x="1017952" y="1278726"/>
                  </a:lnTo>
                  <a:lnTo>
                    <a:pt x="1024161" y="1275622"/>
                  </a:lnTo>
                  <a:lnTo>
                    <a:pt x="1031301" y="1271276"/>
                  </a:lnTo>
                  <a:lnTo>
                    <a:pt x="1041856" y="1271276"/>
                  </a:lnTo>
                  <a:lnTo>
                    <a:pt x="1058620" y="1278726"/>
                  </a:lnTo>
                  <a:lnTo>
                    <a:pt x="1069175" y="1288040"/>
                  </a:lnTo>
                  <a:lnTo>
                    <a:pt x="1081593" y="1297353"/>
                  </a:lnTo>
                  <a:lnTo>
                    <a:pt x="1102393" y="1304804"/>
                  </a:lnTo>
                  <a:lnTo>
                    <a:pt x="1117915" y="1310081"/>
                  </a:lnTo>
                  <a:lnTo>
                    <a:pt x="1132506" y="1314428"/>
                  </a:lnTo>
                  <a:lnTo>
                    <a:pt x="1141820" y="1317532"/>
                  </a:lnTo>
                  <a:lnTo>
                    <a:pt x="1151133" y="1326845"/>
                  </a:lnTo>
                  <a:lnTo>
                    <a:pt x="1159515" y="1339574"/>
                  </a:lnTo>
                  <a:lnTo>
                    <a:pt x="1168828" y="1361615"/>
                  </a:lnTo>
                  <a:lnTo>
                    <a:pt x="1180315" y="1364720"/>
                  </a:lnTo>
                  <a:lnTo>
                    <a:pt x="1195837" y="1372171"/>
                  </a:lnTo>
                  <a:lnTo>
                    <a:pt x="1212601" y="1381484"/>
                  </a:lnTo>
                  <a:lnTo>
                    <a:pt x="1229365" y="1390797"/>
                  </a:lnTo>
                  <a:lnTo>
                    <a:pt x="1238679" y="1398248"/>
                  </a:lnTo>
                  <a:lnTo>
                    <a:pt x="1241783" y="1396075"/>
                  </a:lnTo>
                  <a:lnTo>
                    <a:pt x="1243956" y="1396075"/>
                  </a:lnTo>
                  <a:lnTo>
                    <a:pt x="1244888" y="1396075"/>
                  </a:lnTo>
                  <a:lnTo>
                    <a:pt x="1247061" y="1393902"/>
                  </a:lnTo>
                  <a:lnTo>
                    <a:pt x="1249234" y="1393902"/>
                  </a:lnTo>
                  <a:lnTo>
                    <a:pt x="1251407" y="1390797"/>
                  </a:lnTo>
                  <a:lnTo>
                    <a:pt x="1251407" y="1388624"/>
                  </a:lnTo>
                  <a:lnTo>
                    <a:pt x="1251407" y="1385520"/>
                  </a:lnTo>
                  <a:lnTo>
                    <a:pt x="1249234" y="1381173"/>
                  </a:lnTo>
                  <a:lnTo>
                    <a:pt x="1252338" y="1379000"/>
                  </a:lnTo>
                  <a:lnTo>
                    <a:pt x="1254511" y="1378069"/>
                  </a:lnTo>
                  <a:lnTo>
                    <a:pt x="1256684" y="1375896"/>
                  </a:lnTo>
                  <a:lnTo>
                    <a:pt x="1258858" y="1373723"/>
                  </a:lnTo>
                  <a:lnTo>
                    <a:pt x="1265998" y="1373723"/>
                  </a:lnTo>
                  <a:lnTo>
                    <a:pt x="1273138" y="1385209"/>
                  </a:lnTo>
                  <a:lnTo>
                    <a:pt x="1280278" y="1395764"/>
                  </a:lnTo>
                  <a:lnTo>
                    <a:pt x="1285556" y="1405078"/>
                  </a:lnTo>
                  <a:lnTo>
                    <a:pt x="1287729" y="1419669"/>
                  </a:lnTo>
                  <a:lnTo>
                    <a:pt x="1287729" y="1434260"/>
                  </a:lnTo>
                  <a:lnTo>
                    <a:pt x="1288660" y="1444815"/>
                  </a:lnTo>
                  <a:lnTo>
                    <a:pt x="1276243" y="1459406"/>
                  </a:lnTo>
                  <a:lnTo>
                    <a:pt x="1261652" y="1472134"/>
                  </a:lnTo>
                  <a:lnTo>
                    <a:pt x="1249234" y="1485794"/>
                  </a:lnTo>
                  <a:lnTo>
                    <a:pt x="1242094" y="1501626"/>
                  </a:lnTo>
                  <a:lnTo>
                    <a:pt x="1236816" y="1518390"/>
                  </a:lnTo>
                  <a:lnTo>
                    <a:pt x="1229676" y="1535155"/>
                  </a:lnTo>
                  <a:lnTo>
                    <a:pt x="1234953" y="1537328"/>
                  </a:lnTo>
                  <a:lnTo>
                    <a:pt x="1240231" y="1537328"/>
                  </a:lnTo>
                  <a:lnTo>
                    <a:pt x="1245508" y="1538259"/>
                  </a:lnTo>
                  <a:lnTo>
                    <a:pt x="1254822" y="1538259"/>
                  </a:lnTo>
                  <a:lnTo>
                    <a:pt x="1254822" y="1542605"/>
                  </a:lnTo>
                  <a:lnTo>
                    <a:pt x="1245508" y="1547883"/>
                  </a:lnTo>
                  <a:lnTo>
                    <a:pt x="1239300" y="1553160"/>
                  </a:lnTo>
                  <a:lnTo>
                    <a:pt x="1229986" y="1558438"/>
                  </a:lnTo>
                  <a:lnTo>
                    <a:pt x="1229986" y="1565889"/>
                  </a:lnTo>
                  <a:lnTo>
                    <a:pt x="1229986" y="1573339"/>
                  </a:lnTo>
                  <a:lnTo>
                    <a:pt x="1229986" y="1579548"/>
                  </a:lnTo>
                  <a:lnTo>
                    <a:pt x="1225950" y="1586999"/>
                  </a:lnTo>
                  <a:lnTo>
                    <a:pt x="1229986" y="1590104"/>
                  </a:lnTo>
                  <a:lnTo>
                    <a:pt x="1233091" y="1594450"/>
                  </a:lnTo>
                  <a:lnTo>
                    <a:pt x="1237126" y="1595381"/>
                  </a:lnTo>
                  <a:lnTo>
                    <a:pt x="1242404" y="1595381"/>
                  </a:lnTo>
                  <a:lnTo>
                    <a:pt x="1245508" y="1599727"/>
                  </a:lnTo>
                  <a:lnTo>
                    <a:pt x="1256995" y="1610283"/>
                  </a:lnTo>
                  <a:lnTo>
                    <a:pt x="1264135" y="1624873"/>
                  </a:lnTo>
                  <a:lnTo>
                    <a:pt x="1269413" y="1643811"/>
                  </a:lnTo>
                  <a:lnTo>
                    <a:pt x="1274690" y="1659643"/>
                  </a:lnTo>
                  <a:lnTo>
                    <a:pt x="1281831" y="1676407"/>
                  </a:lnTo>
                  <a:lnTo>
                    <a:pt x="1302630" y="1705900"/>
                  </a:lnTo>
                  <a:lnTo>
                    <a:pt x="1327777" y="1733219"/>
                  </a:lnTo>
                  <a:lnTo>
                    <a:pt x="1359132" y="1754329"/>
                  </a:lnTo>
                  <a:lnTo>
                    <a:pt x="1395454" y="1767989"/>
                  </a:lnTo>
                  <a:lnTo>
                    <a:pt x="1391418" y="1797481"/>
                  </a:lnTo>
                  <a:lnTo>
                    <a:pt x="1389245" y="1829147"/>
                  </a:lnTo>
                  <a:lnTo>
                    <a:pt x="1388314" y="1861744"/>
                  </a:lnTo>
                  <a:lnTo>
                    <a:pt x="1382105" y="1893409"/>
                  </a:lnTo>
                  <a:lnTo>
                    <a:pt x="1371549" y="1941839"/>
                  </a:lnTo>
                  <a:lnTo>
                    <a:pt x="1362236" y="1991199"/>
                  </a:lnTo>
                  <a:lnTo>
                    <a:pt x="1351681" y="2036214"/>
                  </a:lnTo>
                  <a:lnTo>
                    <a:pt x="1339263" y="2080297"/>
                  </a:lnTo>
                  <a:lnTo>
                    <a:pt x="1337090" y="2091784"/>
                  </a:lnTo>
                  <a:lnTo>
                    <a:pt x="1340194" y="2104512"/>
                  </a:lnTo>
                  <a:lnTo>
                    <a:pt x="1342368" y="2111963"/>
                  </a:lnTo>
                  <a:lnTo>
                    <a:pt x="1329950" y="2188643"/>
                  </a:lnTo>
                  <a:lnTo>
                    <a:pt x="1329950" y="2192989"/>
                  </a:lnTo>
                  <a:lnTo>
                    <a:pt x="1337090" y="2190816"/>
                  </a:lnTo>
                  <a:lnTo>
                    <a:pt x="1340194" y="2186470"/>
                  </a:lnTo>
                  <a:lnTo>
                    <a:pt x="1342368" y="2183365"/>
                  </a:lnTo>
                  <a:lnTo>
                    <a:pt x="1345472" y="2179019"/>
                  </a:lnTo>
                  <a:lnTo>
                    <a:pt x="1349508" y="2175915"/>
                  </a:lnTo>
                  <a:lnTo>
                    <a:pt x="1349508" y="2179019"/>
                  </a:lnTo>
                  <a:lnTo>
                    <a:pt x="1354785" y="2179019"/>
                  </a:lnTo>
                  <a:lnTo>
                    <a:pt x="1345472" y="2215652"/>
                  </a:lnTo>
                  <a:lnTo>
                    <a:pt x="1334917" y="2215652"/>
                  </a:lnTo>
                  <a:lnTo>
                    <a:pt x="1327777" y="2234589"/>
                  </a:lnTo>
                  <a:lnTo>
                    <a:pt x="1320636" y="2256631"/>
                  </a:lnTo>
                  <a:lnTo>
                    <a:pt x="1315359" y="2279604"/>
                  </a:lnTo>
                  <a:lnTo>
                    <a:pt x="1313186" y="2305992"/>
                  </a:lnTo>
                  <a:lnTo>
                    <a:pt x="1311012" y="2333311"/>
                  </a:lnTo>
                  <a:lnTo>
                    <a:pt x="1315048" y="2357525"/>
                  </a:lnTo>
                  <a:lnTo>
                    <a:pt x="1322189" y="2380499"/>
                  </a:lnTo>
                  <a:lnTo>
                    <a:pt x="1332744" y="2401609"/>
                  </a:lnTo>
                  <a:lnTo>
                    <a:pt x="1349508" y="2416200"/>
                  </a:lnTo>
                  <a:lnTo>
                    <a:pt x="1369376" y="2426755"/>
                  </a:lnTo>
                  <a:lnTo>
                    <a:pt x="1369376" y="2434206"/>
                  </a:lnTo>
                  <a:lnTo>
                    <a:pt x="1354785" y="2424892"/>
                  </a:lnTo>
                  <a:lnTo>
                    <a:pt x="1342368" y="2414337"/>
                  </a:lnTo>
                  <a:lnTo>
                    <a:pt x="1329950" y="2401609"/>
                  </a:lnTo>
                  <a:lnTo>
                    <a:pt x="1325914" y="2401609"/>
                  </a:lnTo>
                  <a:lnTo>
                    <a:pt x="1332123" y="2416200"/>
                  </a:lnTo>
                  <a:lnTo>
                    <a:pt x="1342678" y="2430791"/>
                  </a:lnTo>
                  <a:lnTo>
                    <a:pt x="1357269" y="2445382"/>
                  </a:lnTo>
                  <a:lnTo>
                    <a:pt x="1374033" y="2458110"/>
                  </a:lnTo>
                  <a:lnTo>
                    <a:pt x="1389555" y="2466492"/>
                  </a:lnTo>
                  <a:lnTo>
                    <a:pt x="1406319" y="2470838"/>
                  </a:lnTo>
                  <a:lnTo>
                    <a:pt x="1423083" y="2466492"/>
                  </a:lnTo>
                  <a:lnTo>
                    <a:pt x="1426188" y="2465561"/>
                  </a:lnTo>
                  <a:lnTo>
                    <a:pt x="1428361" y="2463388"/>
                  </a:lnTo>
                  <a:lnTo>
                    <a:pt x="1430534" y="2463388"/>
                  </a:lnTo>
                  <a:lnTo>
                    <a:pt x="1430534" y="2461214"/>
                  </a:lnTo>
                  <a:lnTo>
                    <a:pt x="1432707" y="2460283"/>
                  </a:lnTo>
                  <a:lnTo>
                    <a:pt x="1435812" y="2458110"/>
                  </a:lnTo>
                  <a:lnTo>
                    <a:pt x="1432707" y="2453764"/>
                  </a:lnTo>
                  <a:lnTo>
                    <a:pt x="1432707" y="2452832"/>
                  </a:lnTo>
                  <a:lnTo>
                    <a:pt x="1432707" y="2452832"/>
                  </a:lnTo>
                  <a:lnTo>
                    <a:pt x="1432707" y="2450659"/>
                  </a:lnTo>
                  <a:lnTo>
                    <a:pt x="1428671" y="2450659"/>
                  </a:lnTo>
                  <a:lnTo>
                    <a:pt x="1427740" y="2450659"/>
                  </a:lnTo>
                  <a:lnTo>
                    <a:pt x="1421531" y="2450659"/>
                  </a:lnTo>
                  <a:lnTo>
                    <a:pt x="1420600" y="2439173"/>
                  </a:lnTo>
                  <a:lnTo>
                    <a:pt x="1418427" y="2426444"/>
                  </a:lnTo>
                  <a:lnTo>
                    <a:pt x="1416254" y="2415889"/>
                  </a:lnTo>
                  <a:lnTo>
                    <a:pt x="1413149" y="2406576"/>
                  </a:lnTo>
                  <a:lnTo>
                    <a:pt x="1410976" y="2404403"/>
                  </a:lnTo>
                  <a:lnTo>
                    <a:pt x="1410976" y="2402230"/>
                  </a:lnTo>
                  <a:lnTo>
                    <a:pt x="1408803" y="2402230"/>
                  </a:lnTo>
                  <a:lnTo>
                    <a:pt x="1405698" y="2401298"/>
                  </a:lnTo>
                  <a:lnTo>
                    <a:pt x="1396385" y="2414027"/>
                  </a:lnTo>
                  <a:lnTo>
                    <a:pt x="1384899" y="2426755"/>
                  </a:lnTo>
                  <a:lnTo>
                    <a:pt x="1384899" y="2431101"/>
                  </a:lnTo>
                  <a:lnTo>
                    <a:pt x="1381794" y="2431101"/>
                  </a:lnTo>
                  <a:lnTo>
                    <a:pt x="1381794" y="2424892"/>
                  </a:lnTo>
                  <a:lnTo>
                    <a:pt x="1381794" y="2421788"/>
                  </a:lnTo>
                  <a:lnTo>
                    <a:pt x="1383967" y="2417442"/>
                  </a:lnTo>
                  <a:lnTo>
                    <a:pt x="1384899" y="2414337"/>
                  </a:lnTo>
                  <a:lnTo>
                    <a:pt x="1394212" y="2402851"/>
                  </a:lnTo>
                  <a:lnTo>
                    <a:pt x="1406630" y="2392295"/>
                  </a:lnTo>
                  <a:lnTo>
                    <a:pt x="1420289" y="2384845"/>
                  </a:lnTo>
                  <a:lnTo>
                    <a:pt x="1428671" y="2382672"/>
                  </a:lnTo>
                  <a:lnTo>
                    <a:pt x="1427740" y="2373358"/>
                  </a:lnTo>
                  <a:lnTo>
                    <a:pt x="1423704" y="2368081"/>
                  </a:lnTo>
                  <a:lnTo>
                    <a:pt x="1418427" y="2362803"/>
                  </a:lnTo>
                  <a:lnTo>
                    <a:pt x="1413149" y="2357525"/>
                  </a:lnTo>
                  <a:lnTo>
                    <a:pt x="1418427" y="2340761"/>
                  </a:lnTo>
                  <a:lnTo>
                    <a:pt x="1427740" y="2322756"/>
                  </a:lnTo>
                  <a:lnTo>
                    <a:pt x="1440158" y="2303818"/>
                  </a:lnTo>
                  <a:lnTo>
                    <a:pt x="1454749" y="2289227"/>
                  </a:lnTo>
                  <a:lnTo>
                    <a:pt x="1469340" y="2281777"/>
                  </a:lnTo>
                  <a:lnTo>
                    <a:pt x="1472444" y="2269048"/>
                  </a:lnTo>
                  <a:lnTo>
                    <a:pt x="1467167" y="2264702"/>
                  </a:lnTo>
                  <a:lnTo>
                    <a:pt x="1461889" y="2261598"/>
                  </a:lnTo>
                  <a:lnTo>
                    <a:pt x="1455680" y="2258493"/>
                  </a:lnTo>
                  <a:lnTo>
                    <a:pt x="1452576" y="2252284"/>
                  </a:lnTo>
                  <a:lnTo>
                    <a:pt x="1448540" y="2244834"/>
                  </a:lnTo>
                  <a:lnTo>
                    <a:pt x="1448540" y="2243902"/>
                  </a:lnTo>
                  <a:lnTo>
                    <a:pt x="1447609" y="2241729"/>
                  </a:lnTo>
                  <a:lnTo>
                    <a:pt x="1448540" y="2239556"/>
                  </a:lnTo>
                  <a:lnTo>
                    <a:pt x="1448540" y="2237383"/>
                  </a:lnTo>
                  <a:lnTo>
                    <a:pt x="1448540" y="2234279"/>
                  </a:lnTo>
                  <a:lnTo>
                    <a:pt x="1448540" y="2229001"/>
                  </a:lnTo>
                  <a:lnTo>
                    <a:pt x="1454749" y="2229001"/>
                  </a:lnTo>
                  <a:lnTo>
                    <a:pt x="1460026" y="2226828"/>
                  </a:lnTo>
                  <a:lnTo>
                    <a:pt x="1462200" y="2226828"/>
                  </a:lnTo>
                  <a:lnTo>
                    <a:pt x="1465304" y="2224655"/>
                  </a:lnTo>
                  <a:lnTo>
                    <a:pt x="1469340" y="2214100"/>
                  </a:lnTo>
                  <a:lnTo>
                    <a:pt x="1472444" y="2202613"/>
                  </a:lnTo>
                  <a:lnTo>
                    <a:pt x="1477722" y="2192058"/>
                  </a:lnTo>
                  <a:lnTo>
                    <a:pt x="1479895" y="2185849"/>
                  </a:lnTo>
                  <a:lnTo>
                    <a:pt x="1483931" y="2184918"/>
                  </a:lnTo>
                  <a:lnTo>
                    <a:pt x="1489208" y="2182745"/>
                  </a:lnTo>
                  <a:lnTo>
                    <a:pt x="1494486" y="2180571"/>
                  </a:lnTo>
                  <a:lnTo>
                    <a:pt x="1501626" y="2178398"/>
                  </a:lnTo>
                  <a:lnTo>
                    <a:pt x="1498522" y="2173121"/>
                  </a:lnTo>
                  <a:lnTo>
                    <a:pt x="1496349" y="2170016"/>
                  </a:lnTo>
                  <a:lnTo>
                    <a:pt x="1492313" y="2165670"/>
                  </a:lnTo>
                  <a:lnTo>
                    <a:pt x="1489208" y="2163497"/>
                  </a:lnTo>
                  <a:lnTo>
                    <a:pt x="1485173" y="2162566"/>
                  </a:lnTo>
                  <a:lnTo>
                    <a:pt x="1479895" y="2158219"/>
                  </a:lnTo>
                  <a:lnTo>
                    <a:pt x="1472755" y="2155115"/>
                  </a:lnTo>
                  <a:lnTo>
                    <a:pt x="1472755" y="2147664"/>
                  </a:lnTo>
                  <a:lnTo>
                    <a:pt x="1487346" y="2145491"/>
                  </a:lnTo>
                  <a:lnTo>
                    <a:pt x="1501937" y="2145491"/>
                  </a:lnTo>
                  <a:lnTo>
                    <a:pt x="1513423" y="2143318"/>
                  </a:lnTo>
                  <a:lnTo>
                    <a:pt x="1521805" y="2143318"/>
                  </a:lnTo>
                  <a:lnTo>
                    <a:pt x="1520874" y="2135867"/>
                  </a:lnTo>
                  <a:lnTo>
                    <a:pt x="1520874" y="2132763"/>
                  </a:lnTo>
                  <a:lnTo>
                    <a:pt x="1520874" y="2129037"/>
                  </a:lnTo>
                  <a:lnTo>
                    <a:pt x="1520874" y="2128106"/>
                  </a:lnTo>
                  <a:lnTo>
                    <a:pt x="1521805" y="2123760"/>
                  </a:lnTo>
                  <a:lnTo>
                    <a:pt x="1521805" y="2116309"/>
                  </a:lnTo>
                  <a:lnTo>
                    <a:pt x="1521805" y="2108858"/>
                  </a:lnTo>
                  <a:lnTo>
                    <a:pt x="1523978" y="2103581"/>
                  </a:lnTo>
                  <a:lnTo>
                    <a:pt x="1526151" y="2099235"/>
                  </a:lnTo>
                  <a:lnTo>
                    <a:pt x="1553160" y="2091784"/>
                  </a:lnTo>
                  <a:lnTo>
                    <a:pt x="1585447" y="2090853"/>
                  </a:lnTo>
                  <a:lnTo>
                    <a:pt x="1587620" y="2076262"/>
                  </a:lnTo>
                  <a:lnTo>
                    <a:pt x="1589793" y="2062602"/>
                  </a:lnTo>
                  <a:lnTo>
                    <a:pt x="1587620" y="2052047"/>
                  </a:lnTo>
                  <a:lnTo>
                    <a:pt x="1582342" y="2041492"/>
                  </a:lnTo>
                  <a:lnTo>
                    <a:pt x="1569924" y="2034041"/>
                  </a:lnTo>
                  <a:lnTo>
                    <a:pt x="1569924" y="2026590"/>
                  </a:lnTo>
                  <a:lnTo>
                    <a:pt x="1592897" y="2031868"/>
                  </a:lnTo>
                  <a:lnTo>
                    <a:pt x="1618975" y="2037145"/>
                  </a:lnTo>
                  <a:lnTo>
                    <a:pt x="1631393" y="2022554"/>
                  </a:lnTo>
                  <a:lnTo>
                    <a:pt x="1642879" y="2009826"/>
                  </a:lnTo>
                  <a:lnTo>
                    <a:pt x="1653434" y="1995235"/>
                  </a:lnTo>
                  <a:lnTo>
                    <a:pt x="1662747" y="1973194"/>
                  </a:lnTo>
                  <a:lnTo>
                    <a:pt x="1663679" y="1973194"/>
                  </a:lnTo>
                  <a:lnTo>
                    <a:pt x="1665852" y="1971020"/>
                  </a:lnTo>
                  <a:lnTo>
                    <a:pt x="1668025" y="1971020"/>
                  </a:lnTo>
                  <a:lnTo>
                    <a:pt x="1670198" y="1968847"/>
                  </a:lnTo>
                  <a:lnTo>
                    <a:pt x="1671130" y="1973194"/>
                  </a:lnTo>
                  <a:lnTo>
                    <a:pt x="1673303" y="1978471"/>
                  </a:lnTo>
                  <a:lnTo>
                    <a:pt x="1673303" y="1982817"/>
                  </a:lnTo>
                  <a:lnTo>
                    <a:pt x="1673303" y="1990268"/>
                  </a:lnTo>
                  <a:lnTo>
                    <a:pt x="1678580" y="1990268"/>
                  </a:lnTo>
                  <a:lnTo>
                    <a:pt x="1685721" y="1969158"/>
                  </a:lnTo>
                  <a:lnTo>
                    <a:pt x="1692861" y="1953325"/>
                  </a:lnTo>
                  <a:lnTo>
                    <a:pt x="1700001" y="1936561"/>
                  </a:lnTo>
                  <a:lnTo>
                    <a:pt x="1704037" y="1916692"/>
                  </a:lnTo>
                  <a:lnTo>
                    <a:pt x="1706210" y="1892478"/>
                  </a:lnTo>
                  <a:lnTo>
                    <a:pt x="1718628" y="1892478"/>
                  </a:lnTo>
                  <a:lnTo>
                    <a:pt x="1716455" y="1887200"/>
                  </a:lnTo>
                  <a:lnTo>
                    <a:pt x="1714282" y="1881923"/>
                  </a:lnTo>
                  <a:lnTo>
                    <a:pt x="1714282" y="1877576"/>
                  </a:lnTo>
                  <a:lnTo>
                    <a:pt x="1714282" y="1874472"/>
                  </a:lnTo>
                  <a:lnTo>
                    <a:pt x="1718317" y="1868263"/>
                  </a:lnTo>
                  <a:lnTo>
                    <a:pt x="1727631" y="1857708"/>
                  </a:lnTo>
                  <a:lnTo>
                    <a:pt x="1742222" y="1852430"/>
                  </a:lnTo>
                  <a:lnTo>
                    <a:pt x="1757744" y="1848084"/>
                  </a:lnTo>
                  <a:lnTo>
                    <a:pt x="1774508" y="1847153"/>
                  </a:lnTo>
                  <a:lnTo>
                    <a:pt x="1791272" y="1844979"/>
                  </a:lnTo>
                  <a:lnTo>
                    <a:pt x="1801827" y="1840633"/>
                  </a:lnTo>
                  <a:lnTo>
                    <a:pt x="1807105" y="1833183"/>
                  </a:lnTo>
                  <a:lnTo>
                    <a:pt x="1816418" y="1820454"/>
                  </a:lnTo>
                  <a:lnTo>
                    <a:pt x="1825732" y="1803690"/>
                  </a:lnTo>
                  <a:lnTo>
                    <a:pt x="1835045" y="1787857"/>
                  </a:lnTo>
                  <a:lnTo>
                    <a:pt x="1842185" y="1773267"/>
                  </a:lnTo>
                  <a:lnTo>
                    <a:pt x="1845290" y="1763953"/>
                  </a:lnTo>
                  <a:lnTo>
                    <a:pt x="1847463" y="1749362"/>
                  </a:lnTo>
                  <a:lnTo>
                    <a:pt x="1843427" y="1732598"/>
                  </a:lnTo>
                  <a:lnTo>
                    <a:pt x="1842496" y="1718007"/>
                  </a:lnTo>
                  <a:lnTo>
                    <a:pt x="1842496" y="1707452"/>
                  </a:lnTo>
                  <a:lnTo>
                    <a:pt x="1850878" y="1690688"/>
                  </a:lnTo>
                  <a:lnTo>
                    <a:pt x="1863296" y="1668646"/>
                  </a:lnTo>
                  <a:lnTo>
                    <a:pt x="1877887" y="1646605"/>
                  </a:lnTo>
                  <a:lnTo>
                    <a:pt x="1892477" y="1626736"/>
                  </a:lnTo>
                  <a:lnTo>
                    <a:pt x="1906137" y="1609972"/>
                  </a:lnTo>
                  <a:lnTo>
                    <a:pt x="1903964" y="1601590"/>
                  </a:lnTo>
                  <a:lnTo>
                    <a:pt x="1901480" y="1594450"/>
                  </a:lnTo>
                  <a:close/>
                  <a:moveTo>
                    <a:pt x="1340815" y="768043"/>
                  </a:moveTo>
                  <a:lnTo>
                    <a:pt x="1342988" y="765870"/>
                  </a:lnTo>
                  <a:lnTo>
                    <a:pt x="1345162" y="763697"/>
                  </a:lnTo>
                  <a:lnTo>
                    <a:pt x="1348266" y="760592"/>
                  </a:lnTo>
                  <a:lnTo>
                    <a:pt x="1350439" y="756246"/>
                  </a:lnTo>
                  <a:lnTo>
                    <a:pt x="1353544" y="756246"/>
                  </a:lnTo>
                  <a:lnTo>
                    <a:pt x="1352612" y="760592"/>
                  </a:lnTo>
                  <a:lnTo>
                    <a:pt x="1350439" y="762765"/>
                  </a:lnTo>
                  <a:lnTo>
                    <a:pt x="1348266" y="765870"/>
                  </a:lnTo>
                  <a:lnTo>
                    <a:pt x="1348266" y="768043"/>
                  </a:lnTo>
                  <a:lnTo>
                    <a:pt x="1347335" y="773320"/>
                  </a:lnTo>
                  <a:lnTo>
                    <a:pt x="1343299" y="771147"/>
                  </a:lnTo>
                  <a:lnTo>
                    <a:pt x="1341126" y="770216"/>
                  </a:lnTo>
                  <a:lnTo>
                    <a:pt x="1341126" y="768043"/>
                  </a:lnTo>
                  <a:close/>
                  <a:moveTo>
                    <a:pt x="1108602" y="713094"/>
                  </a:moveTo>
                  <a:lnTo>
                    <a:pt x="1117915" y="701608"/>
                  </a:lnTo>
                  <a:lnTo>
                    <a:pt x="1126297" y="688879"/>
                  </a:lnTo>
                  <a:lnTo>
                    <a:pt x="1144924" y="691052"/>
                  </a:lnTo>
                  <a:lnTo>
                    <a:pt x="1159515" y="698503"/>
                  </a:lnTo>
                  <a:lnTo>
                    <a:pt x="1167897" y="705954"/>
                  </a:lnTo>
                  <a:lnTo>
                    <a:pt x="1175037" y="716509"/>
                  </a:lnTo>
                  <a:lnTo>
                    <a:pt x="1181246" y="727995"/>
                  </a:lnTo>
                  <a:lnTo>
                    <a:pt x="1189628" y="736377"/>
                  </a:lnTo>
                  <a:lnTo>
                    <a:pt x="1203288" y="746001"/>
                  </a:lnTo>
                  <a:lnTo>
                    <a:pt x="1211670" y="749106"/>
                  </a:lnTo>
                  <a:lnTo>
                    <a:pt x="1218810" y="749106"/>
                  </a:lnTo>
                  <a:lnTo>
                    <a:pt x="1228124" y="751279"/>
                  </a:lnTo>
                  <a:lnTo>
                    <a:pt x="1237437" y="756556"/>
                  </a:lnTo>
                  <a:lnTo>
                    <a:pt x="1237437" y="766180"/>
                  </a:lnTo>
                  <a:lnTo>
                    <a:pt x="1235264" y="771458"/>
                  </a:lnTo>
                  <a:lnTo>
                    <a:pt x="1235264" y="775804"/>
                  </a:lnTo>
                  <a:lnTo>
                    <a:pt x="1233091" y="777977"/>
                  </a:lnTo>
                  <a:lnTo>
                    <a:pt x="1232159" y="778909"/>
                  </a:lnTo>
                  <a:lnTo>
                    <a:pt x="1229986" y="778909"/>
                  </a:lnTo>
                  <a:lnTo>
                    <a:pt x="1227813" y="778909"/>
                  </a:lnTo>
                  <a:lnTo>
                    <a:pt x="1225640" y="781082"/>
                  </a:lnTo>
                  <a:lnTo>
                    <a:pt x="1224709" y="783255"/>
                  </a:lnTo>
                  <a:lnTo>
                    <a:pt x="1222535" y="785428"/>
                  </a:lnTo>
                  <a:lnTo>
                    <a:pt x="1218500" y="795983"/>
                  </a:lnTo>
                  <a:lnTo>
                    <a:pt x="1220673" y="805607"/>
                  </a:lnTo>
                  <a:lnTo>
                    <a:pt x="1222846" y="810884"/>
                  </a:lnTo>
                  <a:lnTo>
                    <a:pt x="1222846" y="818335"/>
                  </a:lnTo>
                  <a:lnTo>
                    <a:pt x="1217568" y="827959"/>
                  </a:lnTo>
                  <a:lnTo>
                    <a:pt x="1218500" y="831063"/>
                  </a:lnTo>
                  <a:lnTo>
                    <a:pt x="1218500" y="833237"/>
                  </a:lnTo>
                  <a:lnTo>
                    <a:pt x="1218500" y="835410"/>
                  </a:lnTo>
                  <a:lnTo>
                    <a:pt x="1220673" y="837583"/>
                  </a:lnTo>
                  <a:lnTo>
                    <a:pt x="1222846" y="838514"/>
                  </a:lnTo>
                  <a:lnTo>
                    <a:pt x="1225950" y="837583"/>
                  </a:lnTo>
                  <a:lnTo>
                    <a:pt x="1237437" y="833237"/>
                  </a:lnTo>
                  <a:lnTo>
                    <a:pt x="1252959" y="825786"/>
                  </a:lnTo>
                  <a:lnTo>
                    <a:pt x="1269723" y="815231"/>
                  </a:lnTo>
                  <a:lnTo>
                    <a:pt x="1288350" y="805607"/>
                  </a:lnTo>
                  <a:lnTo>
                    <a:pt x="1302941" y="794120"/>
                  </a:lnTo>
                  <a:lnTo>
                    <a:pt x="1315359" y="786670"/>
                  </a:lnTo>
                  <a:lnTo>
                    <a:pt x="1322499" y="781392"/>
                  </a:lnTo>
                  <a:lnTo>
                    <a:pt x="1325603" y="783565"/>
                  </a:lnTo>
                  <a:lnTo>
                    <a:pt x="1327777" y="783565"/>
                  </a:lnTo>
                  <a:lnTo>
                    <a:pt x="1329950" y="783565"/>
                  </a:lnTo>
                  <a:lnTo>
                    <a:pt x="1332123" y="785738"/>
                  </a:lnTo>
                  <a:lnTo>
                    <a:pt x="1332123" y="786670"/>
                  </a:lnTo>
                  <a:lnTo>
                    <a:pt x="1333054" y="791016"/>
                  </a:lnTo>
                  <a:lnTo>
                    <a:pt x="1337090" y="791016"/>
                  </a:lnTo>
                  <a:lnTo>
                    <a:pt x="1329950" y="801571"/>
                  </a:lnTo>
                  <a:lnTo>
                    <a:pt x="1313186" y="811195"/>
                  </a:lnTo>
                  <a:lnTo>
                    <a:pt x="1295490" y="818646"/>
                  </a:lnTo>
                  <a:lnTo>
                    <a:pt x="1276863" y="826096"/>
                  </a:lnTo>
                  <a:lnTo>
                    <a:pt x="1259168" y="835720"/>
                  </a:lnTo>
                  <a:lnTo>
                    <a:pt x="1242404" y="845344"/>
                  </a:lnTo>
                  <a:lnTo>
                    <a:pt x="1233091" y="859004"/>
                  </a:lnTo>
                  <a:lnTo>
                    <a:pt x="1210118" y="855899"/>
                  </a:lnTo>
                  <a:lnTo>
                    <a:pt x="1207945" y="831684"/>
                  </a:lnTo>
                  <a:lnTo>
                    <a:pt x="1207945" y="809332"/>
                  </a:lnTo>
                  <a:lnTo>
                    <a:pt x="1207945" y="791326"/>
                  </a:lnTo>
                  <a:lnTo>
                    <a:pt x="1205771" y="771147"/>
                  </a:lnTo>
                  <a:lnTo>
                    <a:pt x="1193354" y="771147"/>
                  </a:lnTo>
                  <a:lnTo>
                    <a:pt x="1191180" y="778598"/>
                  </a:lnTo>
                  <a:lnTo>
                    <a:pt x="1185903" y="789153"/>
                  </a:lnTo>
                  <a:lnTo>
                    <a:pt x="1180625" y="801882"/>
                  </a:lnTo>
                  <a:lnTo>
                    <a:pt x="1174416" y="816783"/>
                  </a:lnTo>
                  <a:lnTo>
                    <a:pt x="1169139" y="828269"/>
                  </a:lnTo>
                  <a:lnTo>
                    <a:pt x="1166034" y="835720"/>
                  </a:lnTo>
                  <a:lnTo>
                    <a:pt x="1166034" y="838825"/>
                  </a:lnTo>
                  <a:lnTo>
                    <a:pt x="1159825" y="837893"/>
                  </a:lnTo>
                  <a:lnTo>
                    <a:pt x="1158894" y="835720"/>
                  </a:lnTo>
                  <a:lnTo>
                    <a:pt x="1156721" y="833547"/>
                  </a:lnTo>
                  <a:lnTo>
                    <a:pt x="1154548" y="831374"/>
                  </a:lnTo>
                  <a:lnTo>
                    <a:pt x="1154548" y="828269"/>
                  </a:lnTo>
                  <a:lnTo>
                    <a:pt x="1153306" y="822061"/>
                  </a:lnTo>
                  <a:lnTo>
                    <a:pt x="1153306" y="812747"/>
                  </a:lnTo>
                  <a:lnTo>
                    <a:pt x="1159515" y="797846"/>
                  </a:lnTo>
                  <a:lnTo>
                    <a:pt x="1166655" y="780771"/>
                  </a:lnTo>
                  <a:lnTo>
                    <a:pt x="1175037" y="768043"/>
                  </a:lnTo>
                  <a:lnTo>
                    <a:pt x="1182177" y="756556"/>
                  </a:lnTo>
                  <a:lnTo>
                    <a:pt x="1175037" y="748174"/>
                  </a:lnTo>
                  <a:lnTo>
                    <a:pt x="1167897" y="743828"/>
                  </a:lnTo>
                  <a:lnTo>
                    <a:pt x="1160757" y="740724"/>
                  </a:lnTo>
                  <a:lnTo>
                    <a:pt x="1152375" y="736377"/>
                  </a:lnTo>
                  <a:lnTo>
                    <a:pt x="1147097" y="723649"/>
                  </a:lnTo>
                  <a:lnTo>
                    <a:pt x="1137784" y="723649"/>
                  </a:lnTo>
                  <a:lnTo>
                    <a:pt x="1137784" y="728927"/>
                  </a:lnTo>
                  <a:lnTo>
                    <a:pt x="1135611" y="733273"/>
                  </a:lnTo>
                  <a:lnTo>
                    <a:pt x="1135611" y="738551"/>
                  </a:lnTo>
                  <a:lnTo>
                    <a:pt x="1133438" y="746001"/>
                  </a:lnTo>
                  <a:lnTo>
                    <a:pt x="1126297" y="736377"/>
                  </a:lnTo>
                  <a:lnTo>
                    <a:pt x="1121020" y="731100"/>
                  </a:lnTo>
                  <a:lnTo>
                    <a:pt x="1113879" y="727995"/>
                  </a:lnTo>
                  <a:lnTo>
                    <a:pt x="1103324" y="728927"/>
                  </a:lnTo>
                  <a:lnTo>
                    <a:pt x="1108602" y="71309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76D62F7-E289-4FFE-A0CC-A713DC052D86}"/>
                </a:ext>
              </a:extLst>
            </p:cNvPr>
            <p:cNvSpPr/>
            <p:nvPr/>
          </p:nvSpPr>
          <p:spPr>
            <a:xfrm>
              <a:off x="3644576" y="3731096"/>
              <a:ext cx="2992697" cy="1030680"/>
            </a:xfrm>
            <a:custGeom>
              <a:avLst/>
              <a:gdLst>
                <a:gd name="connsiteX0" fmla="*/ 7140 w 2992697"/>
                <a:gd name="connsiteY0" fmla="*/ 256428 h 1030680"/>
                <a:gd name="connsiteX1" fmla="*/ 26077 w 2992697"/>
                <a:gd name="connsiteY1" fmla="*/ 261706 h 1030680"/>
                <a:gd name="connsiteX2" fmla="*/ 38495 w 2992697"/>
                <a:gd name="connsiteY2" fmla="*/ 271330 h 1030680"/>
                <a:gd name="connsiteX3" fmla="*/ 49050 w 2992697"/>
                <a:gd name="connsiteY3" fmla="*/ 279712 h 1030680"/>
                <a:gd name="connsiteX4" fmla="*/ 60537 w 2992697"/>
                <a:gd name="connsiteY4" fmla="*/ 291198 h 1030680"/>
                <a:gd name="connsiteX5" fmla="*/ 71092 w 2992697"/>
                <a:gd name="connsiteY5" fmla="*/ 299580 h 1030680"/>
                <a:gd name="connsiteX6" fmla="*/ 71092 w 2992697"/>
                <a:gd name="connsiteY6" fmla="*/ 296476 h 1030680"/>
                <a:gd name="connsiteX7" fmla="*/ 77301 w 2992697"/>
                <a:gd name="connsiteY7" fmla="*/ 296476 h 1030680"/>
                <a:gd name="connsiteX8" fmla="*/ 77301 w 2992697"/>
                <a:gd name="connsiteY8" fmla="*/ 299580 h 1030680"/>
                <a:gd name="connsiteX9" fmla="*/ 78232 w 2992697"/>
                <a:gd name="connsiteY9" fmla="*/ 303926 h 1030680"/>
                <a:gd name="connsiteX10" fmla="*/ 82268 w 2992697"/>
                <a:gd name="connsiteY10" fmla="*/ 309204 h 1030680"/>
                <a:gd name="connsiteX11" fmla="*/ 84441 w 2992697"/>
                <a:gd name="connsiteY11" fmla="*/ 316655 h 1030680"/>
                <a:gd name="connsiteX12" fmla="*/ 76991 w 2992697"/>
                <a:gd name="connsiteY12" fmla="*/ 316655 h 1030680"/>
                <a:gd name="connsiteX13" fmla="*/ 72955 w 2992697"/>
                <a:gd name="connsiteY13" fmla="*/ 316655 h 1030680"/>
                <a:gd name="connsiteX14" fmla="*/ 72955 w 2992697"/>
                <a:gd name="connsiteY14" fmla="*/ 318828 h 1030680"/>
                <a:gd name="connsiteX15" fmla="*/ 70782 w 2992697"/>
                <a:gd name="connsiteY15" fmla="*/ 318828 h 1030680"/>
                <a:gd name="connsiteX16" fmla="*/ 67677 w 2992697"/>
                <a:gd name="connsiteY16" fmla="*/ 318828 h 1030680"/>
                <a:gd name="connsiteX17" fmla="*/ 63641 w 2992697"/>
                <a:gd name="connsiteY17" fmla="*/ 321001 h 1030680"/>
                <a:gd name="connsiteX18" fmla="*/ 49050 w 2992697"/>
                <a:gd name="connsiteY18" fmla="*/ 309514 h 1030680"/>
                <a:gd name="connsiteX19" fmla="*/ 34460 w 2992697"/>
                <a:gd name="connsiteY19" fmla="*/ 304237 h 1030680"/>
                <a:gd name="connsiteX20" fmla="*/ 16764 w 2992697"/>
                <a:gd name="connsiteY20" fmla="*/ 299891 h 1030680"/>
                <a:gd name="connsiteX21" fmla="*/ 0 w 2992697"/>
                <a:gd name="connsiteY21" fmla="*/ 291509 h 1030680"/>
                <a:gd name="connsiteX22" fmla="*/ 6209 w 2992697"/>
                <a:gd name="connsiteY22" fmla="*/ 286231 h 1030680"/>
                <a:gd name="connsiteX23" fmla="*/ 7140 w 2992697"/>
                <a:gd name="connsiteY23" fmla="*/ 280022 h 1030680"/>
                <a:gd name="connsiteX24" fmla="*/ 6209 w 2992697"/>
                <a:gd name="connsiteY24" fmla="*/ 274745 h 1030680"/>
                <a:gd name="connsiteX25" fmla="*/ 6209 w 2992697"/>
                <a:gd name="connsiteY25" fmla="*/ 266983 h 1030680"/>
                <a:gd name="connsiteX26" fmla="*/ 7140 w 2992697"/>
                <a:gd name="connsiteY26" fmla="*/ 256428 h 1030680"/>
                <a:gd name="connsiteX27" fmla="*/ 7140 w 2992697"/>
                <a:gd name="connsiteY27" fmla="*/ 256428 h 1030680"/>
                <a:gd name="connsiteX28" fmla="*/ 7140 w 2992697"/>
                <a:gd name="connsiteY28" fmla="*/ 256428 h 1030680"/>
                <a:gd name="connsiteX29" fmla="*/ 1275001 w 2992697"/>
                <a:gd name="connsiteY29" fmla="*/ 248978 h 1030680"/>
                <a:gd name="connsiteX30" fmla="*/ 1279037 w 2992697"/>
                <a:gd name="connsiteY30" fmla="*/ 248978 h 1030680"/>
                <a:gd name="connsiteX31" fmla="*/ 1282141 w 2992697"/>
                <a:gd name="connsiteY31" fmla="*/ 249909 h 1030680"/>
                <a:gd name="connsiteX32" fmla="*/ 1284314 w 2992697"/>
                <a:gd name="connsiteY32" fmla="*/ 252082 h 1030680"/>
                <a:gd name="connsiteX33" fmla="*/ 1286487 w 2992697"/>
                <a:gd name="connsiteY33" fmla="*/ 254255 h 1030680"/>
                <a:gd name="connsiteX34" fmla="*/ 1287419 w 2992697"/>
                <a:gd name="connsiteY34" fmla="*/ 256428 h 1030680"/>
                <a:gd name="connsiteX35" fmla="*/ 1287419 w 2992697"/>
                <a:gd name="connsiteY35" fmla="*/ 257670 h 1030680"/>
                <a:gd name="connsiteX36" fmla="*/ 1287419 w 2992697"/>
                <a:gd name="connsiteY36" fmla="*/ 259843 h 1030680"/>
                <a:gd name="connsiteX37" fmla="*/ 1289592 w 2992697"/>
                <a:gd name="connsiteY37" fmla="*/ 264189 h 1030680"/>
                <a:gd name="connsiteX38" fmla="*/ 1282141 w 2992697"/>
                <a:gd name="connsiteY38" fmla="*/ 264189 h 1030680"/>
                <a:gd name="connsiteX39" fmla="*/ 1279037 w 2992697"/>
                <a:gd name="connsiteY39" fmla="*/ 265121 h 1030680"/>
                <a:gd name="connsiteX40" fmla="*/ 1275001 w 2992697"/>
                <a:gd name="connsiteY40" fmla="*/ 265121 h 1030680"/>
                <a:gd name="connsiteX41" fmla="*/ 1271896 w 2992697"/>
                <a:gd name="connsiteY41" fmla="*/ 267294 h 1030680"/>
                <a:gd name="connsiteX42" fmla="*/ 1265687 w 2992697"/>
                <a:gd name="connsiteY42" fmla="*/ 267294 h 1030680"/>
                <a:gd name="connsiteX43" fmla="*/ 1265687 w 2992697"/>
                <a:gd name="connsiteY43" fmla="*/ 264189 h 1030680"/>
                <a:gd name="connsiteX44" fmla="*/ 1262583 w 2992697"/>
                <a:gd name="connsiteY44" fmla="*/ 264189 h 1030680"/>
                <a:gd name="connsiteX45" fmla="*/ 1262583 w 2992697"/>
                <a:gd name="connsiteY45" fmla="*/ 250530 h 1030680"/>
                <a:gd name="connsiteX46" fmla="*/ 1267861 w 2992697"/>
                <a:gd name="connsiteY46" fmla="*/ 250530 h 1030680"/>
                <a:gd name="connsiteX47" fmla="*/ 1273138 w 2992697"/>
                <a:gd name="connsiteY47" fmla="*/ 249598 h 1030680"/>
                <a:gd name="connsiteX48" fmla="*/ 1275001 w 2992697"/>
                <a:gd name="connsiteY48" fmla="*/ 249598 h 1030680"/>
                <a:gd name="connsiteX49" fmla="*/ 1275001 w 2992697"/>
                <a:gd name="connsiteY49" fmla="*/ 248978 h 1030680"/>
                <a:gd name="connsiteX50" fmla="*/ 1275001 w 2992697"/>
                <a:gd name="connsiteY50" fmla="*/ 248978 h 1030680"/>
                <a:gd name="connsiteX51" fmla="*/ 63641 w 2992697"/>
                <a:gd name="connsiteY51" fmla="*/ 239664 h 1030680"/>
                <a:gd name="connsiteX52" fmla="*/ 80405 w 2992697"/>
                <a:gd name="connsiteY52" fmla="*/ 239664 h 1030680"/>
                <a:gd name="connsiteX53" fmla="*/ 80405 w 2992697"/>
                <a:gd name="connsiteY53" fmla="*/ 242769 h 1030680"/>
                <a:gd name="connsiteX54" fmla="*/ 77301 w 2992697"/>
                <a:gd name="connsiteY54" fmla="*/ 242769 h 1030680"/>
                <a:gd name="connsiteX55" fmla="*/ 73265 w 2992697"/>
                <a:gd name="connsiteY55" fmla="*/ 242769 h 1030680"/>
                <a:gd name="connsiteX56" fmla="*/ 71092 w 2992697"/>
                <a:gd name="connsiteY56" fmla="*/ 244942 h 1030680"/>
                <a:gd name="connsiteX57" fmla="*/ 70161 w 2992697"/>
                <a:gd name="connsiteY57" fmla="*/ 244942 h 1030680"/>
                <a:gd name="connsiteX58" fmla="*/ 70161 w 2992697"/>
                <a:gd name="connsiteY58" fmla="*/ 244942 h 1030680"/>
                <a:gd name="connsiteX59" fmla="*/ 67988 w 2992697"/>
                <a:gd name="connsiteY59" fmla="*/ 244942 h 1030680"/>
                <a:gd name="connsiteX60" fmla="*/ 65815 w 2992697"/>
                <a:gd name="connsiteY60" fmla="*/ 242769 h 1030680"/>
                <a:gd name="connsiteX61" fmla="*/ 63641 w 2992697"/>
                <a:gd name="connsiteY61" fmla="*/ 239664 h 1030680"/>
                <a:gd name="connsiteX62" fmla="*/ 63641 w 2992697"/>
                <a:gd name="connsiteY62" fmla="*/ 239664 h 1030680"/>
                <a:gd name="connsiteX63" fmla="*/ 63641 w 2992697"/>
                <a:gd name="connsiteY63" fmla="*/ 239664 h 1030680"/>
                <a:gd name="connsiteX64" fmla="*/ 1790651 w 2992697"/>
                <a:gd name="connsiteY64" fmla="*/ 213276 h 1030680"/>
                <a:gd name="connsiteX65" fmla="*/ 1803069 w 2992697"/>
                <a:gd name="connsiteY65" fmla="*/ 213276 h 1030680"/>
                <a:gd name="connsiteX66" fmla="*/ 1807105 w 2992697"/>
                <a:gd name="connsiteY66" fmla="*/ 228178 h 1030680"/>
                <a:gd name="connsiteX67" fmla="*/ 1810209 w 2992697"/>
                <a:gd name="connsiteY67" fmla="*/ 237801 h 1030680"/>
                <a:gd name="connsiteX68" fmla="*/ 1817660 w 2992697"/>
                <a:gd name="connsiteY68" fmla="*/ 242148 h 1030680"/>
                <a:gd name="connsiteX69" fmla="*/ 1830078 w 2992697"/>
                <a:gd name="connsiteY69" fmla="*/ 247425 h 1030680"/>
                <a:gd name="connsiteX70" fmla="*/ 1824800 w 2992697"/>
                <a:gd name="connsiteY70" fmla="*/ 269467 h 1030680"/>
                <a:gd name="connsiteX71" fmla="*/ 1817350 w 2992697"/>
                <a:gd name="connsiteY71" fmla="*/ 291509 h 1030680"/>
                <a:gd name="connsiteX72" fmla="*/ 1806794 w 2992697"/>
                <a:gd name="connsiteY72" fmla="*/ 307341 h 1030680"/>
                <a:gd name="connsiteX73" fmla="*/ 1806794 w 2992697"/>
                <a:gd name="connsiteY73" fmla="*/ 287162 h 1030680"/>
                <a:gd name="connsiteX74" fmla="*/ 1782890 w 2992697"/>
                <a:gd name="connsiteY74" fmla="*/ 287162 h 1030680"/>
                <a:gd name="connsiteX75" fmla="*/ 1785063 w 2992697"/>
                <a:gd name="connsiteY75" fmla="*/ 263879 h 1030680"/>
                <a:gd name="connsiteX76" fmla="*/ 1787236 w 2992697"/>
                <a:gd name="connsiteY76" fmla="*/ 241837 h 1030680"/>
                <a:gd name="connsiteX77" fmla="*/ 1790651 w 2992697"/>
                <a:gd name="connsiteY77" fmla="*/ 213276 h 1030680"/>
                <a:gd name="connsiteX78" fmla="*/ 1790651 w 2992697"/>
                <a:gd name="connsiteY78" fmla="*/ 213276 h 1030680"/>
                <a:gd name="connsiteX79" fmla="*/ 1790651 w 2992697"/>
                <a:gd name="connsiteY79" fmla="*/ 213276 h 1030680"/>
                <a:gd name="connsiteX80" fmla="*/ 2941784 w 2992697"/>
                <a:gd name="connsiteY80" fmla="*/ 165778 h 1030680"/>
                <a:gd name="connsiteX81" fmla="*/ 2945820 w 2992697"/>
                <a:gd name="connsiteY81" fmla="*/ 165778 h 1030680"/>
                <a:gd name="connsiteX82" fmla="*/ 2945820 w 2992697"/>
                <a:gd name="connsiteY82" fmla="*/ 170124 h 1030680"/>
                <a:gd name="connsiteX83" fmla="*/ 2946751 w 2992697"/>
                <a:gd name="connsiteY83" fmla="*/ 175402 h 1030680"/>
                <a:gd name="connsiteX84" fmla="*/ 2948925 w 2992697"/>
                <a:gd name="connsiteY84" fmla="*/ 177575 h 1030680"/>
                <a:gd name="connsiteX85" fmla="*/ 2951098 w 2992697"/>
                <a:gd name="connsiteY85" fmla="*/ 180679 h 1030680"/>
                <a:gd name="connsiteX86" fmla="*/ 2953271 w 2992697"/>
                <a:gd name="connsiteY86" fmla="*/ 182853 h 1030680"/>
                <a:gd name="connsiteX87" fmla="*/ 2956375 w 2992697"/>
                <a:gd name="connsiteY87" fmla="*/ 185957 h 1030680"/>
                <a:gd name="connsiteX88" fmla="*/ 2960411 w 2992697"/>
                <a:gd name="connsiteY88" fmla="*/ 182853 h 1030680"/>
                <a:gd name="connsiteX89" fmla="*/ 2961342 w 2992697"/>
                <a:gd name="connsiteY89" fmla="*/ 178506 h 1030680"/>
                <a:gd name="connsiteX90" fmla="*/ 2963515 w 2992697"/>
                <a:gd name="connsiteY90" fmla="*/ 177575 h 1030680"/>
                <a:gd name="connsiteX91" fmla="*/ 2967551 w 2992697"/>
                <a:gd name="connsiteY91" fmla="*/ 177575 h 1030680"/>
                <a:gd name="connsiteX92" fmla="*/ 2972829 w 2992697"/>
                <a:gd name="connsiteY92" fmla="*/ 175402 h 1030680"/>
                <a:gd name="connsiteX93" fmla="*/ 2975933 w 2992697"/>
                <a:gd name="connsiteY93" fmla="*/ 185957 h 1030680"/>
                <a:gd name="connsiteX94" fmla="*/ 2982142 w 2992697"/>
                <a:gd name="connsiteY94" fmla="*/ 193408 h 1030680"/>
                <a:gd name="connsiteX95" fmla="*/ 2987420 w 2992697"/>
                <a:gd name="connsiteY95" fmla="*/ 200858 h 1030680"/>
                <a:gd name="connsiteX96" fmla="*/ 2990524 w 2992697"/>
                <a:gd name="connsiteY96" fmla="*/ 210482 h 1030680"/>
                <a:gd name="connsiteX97" fmla="*/ 2992697 w 2992697"/>
                <a:gd name="connsiteY97" fmla="*/ 223211 h 1030680"/>
                <a:gd name="connsiteX98" fmla="*/ 2992697 w 2992697"/>
                <a:gd name="connsiteY98" fmla="*/ 225384 h 1030680"/>
                <a:gd name="connsiteX99" fmla="*/ 2990524 w 2992697"/>
                <a:gd name="connsiteY99" fmla="*/ 227557 h 1030680"/>
                <a:gd name="connsiteX100" fmla="*/ 2990524 w 2992697"/>
                <a:gd name="connsiteY100" fmla="*/ 228488 h 1030680"/>
                <a:gd name="connsiteX101" fmla="*/ 2990524 w 2992697"/>
                <a:gd name="connsiteY101" fmla="*/ 230661 h 1030680"/>
                <a:gd name="connsiteX102" fmla="*/ 2990524 w 2992697"/>
                <a:gd name="connsiteY102" fmla="*/ 232834 h 1030680"/>
                <a:gd name="connsiteX103" fmla="*/ 2989593 w 2992697"/>
                <a:gd name="connsiteY103" fmla="*/ 235939 h 1030680"/>
                <a:gd name="connsiteX104" fmla="*/ 2978106 w 2992697"/>
                <a:gd name="connsiteY104" fmla="*/ 243390 h 1030680"/>
                <a:gd name="connsiteX105" fmla="*/ 2961342 w 2992697"/>
                <a:gd name="connsiteY105" fmla="*/ 250840 h 1030680"/>
                <a:gd name="connsiteX106" fmla="*/ 2941474 w 2992697"/>
                <a:gd name="connsiteY106" fmla="*/ 255186 h 1030680"/>
                <a:gd name="connsiteX107" fmla="*/ 2921605 w 2992697"/>
                <a:gd name="connsiteY107" fmla="*/ 258291 h 1030680"/>
                <a:gd name="connsiteX108" fmla="*/ 2904841 w 2992697"/>
                <a:gd name="connsiteY108" fmla="*/ 260464 h 1030680"/>
                <a:gd name="connsiteX109" fmla="*/ 2907014 w 2992697"/>
                <a:gd name="connsiteY109" fmla="*/ 250840 h 1030680"/>
                <a:gd name="connsiteX110" fmla="*/ 2909187 w 2992697"/>
                <a:gd name="connsiteY110" fmla="*/ 247736 h 1030680"/>
                <a:gd name="connsiteX111" fmla="*/ 2911360 w 2992697"/>
                <a:gd name="connsiteY111" fmla="*/ 243390 h 1030680"/>
                <a:gd name="connsiteX112" fmla="*/ 2912292 w 2992697"/>
                <a:gd name="connsiteY112" fmla="*/ 242458 h 1030680"/>
                <a:gd name="connsiteX113" fmla="*/ 2914465 w 2992697"/>
                <a:gd name="connsiteY113" fmla="*/ 242458 h 1030680"/>
                <a:gd name="connsiteX114" fmla="*/ 2918501 w 2992697"/>
                <a:gd name="connsiteY114" fmla="*/ 240285 h 1030680"/>
                <a:gd name="connsiteX115" fmla="*/ 2919432 w 2992697"/>
                <a:gd name="connsiteY115" fmla="*/ 240285 h 1030680"/>
                <a:gd name="connsiteX116" fmla="*/ 2921605 w 2992697"/>
                <a:gd name="connsiteY116" fmla="*/ 238112 h 1030680"/>
                <a:gd name="connsiteX117" fmla="*/ 2925641 w 2992697"/>
                <a:gd name="connsiteY117" fmla="*/ 235939 h 1030680"/>
                <a:gd name="connsiteX118" fmla="*/ 2930919 w 2992697"/>
                <a:gd name="connsiteY118" fmla="*/ 221037 h 1030680"/>
                <a:gd name="connsiteX119" fmla="*/ 2930919 w 2992697"/>
                <a:gd name="connsiteY119" fmla="*/ 206136 h 1030680"/>
                <a:gd name="connsiteX120" fmla="*/ 2928746 w 2992697"/>
                <a:gd name="connsiteY120" fmla="*/ 192476 h 1030680"/>
                <a:gd name="connsiteX121" fmla="*/ 2931850 w 2992697"/>
                <a:gd name="connsiteY121" fmla="*/ 180990 h 1030680"/>
                <a:gd name="connsiteX122" fmla="*/ 2941163 w 2992697"/>
                <a:gd name="connsiteY122" fmla="*/ 170435 h 1030680"/>
                <a:gd name="connsiteX123" fmla="*/ 2941163 w 2992697"/>
                <a:gd name="connsiteY123" fmla="*/ 165778 h 1030680"/>
                <a:gd name="connsiteX124" fmla="*/ 2941784 w 2992697"/>
                <a:gd name="connsiteY124" fmla="*/ 165778 h 1030680"/>
                <a:gd name="connsiteX125" fmla="*/ 2941784 w 2992697"/>
                <a:gd name="connsiteY125" fmla="*/ 165778 h 1030680"/>
                <a:gd name="connsiteX126" fmla="*/ 148083 w 2992697"/>
                <a:gd name="connsiteY126" fmla="*/ 158327 h 1030680"/>
                <a:gd name="connsiteX127" fmla="*/ 167951 w 2992697"/>
                <a:gd name="connsiteY127" fmla="*/ 180369 h 1030680"/>
                <a:gd name="connsiteX128" fmla="*/ 193097 w 2992697"/>
                <a:gd name="connsiteY128" fmla="*/ 197133 h 1030680"/>
                <a:gd name="connsiteX129" fmla="*/ 224452 w 2992697"/>
                <a:gd name="connsiteY129" fmla="*/ 209861 h 1030680"/>
                <a:gd name="connsiteX130" fmla="*/ 226625 w 2992697"/>
                <a:gd name="connsiteY130" fmla="*/ 227867 h 1030680"/>
                <a:gd name="connsiteX131" fmla="*/ 231903 w 2992697"/>
                <a:gd name="connsiteY131" fmla="*/ 241527 h 1030680"/>
                <a:gd name="connsiteX132" fmla="*/ 237181 w 2992697"/>
                <a:gd name="connsiteY132" fmla="*/ 248978 h 1030680"/>
                <a:gd name="connsiteX133" fmla="*/ 244631 w 2992697"/>
                <a:gd name="connsiteY133" fmla="*/ 256428 h 1030680"/>
                <a:gd name="connsiteX134" fmla="*/ 252082 w 2992697"/>
                <a:gd name="connsiteY134" fmla="*/ 266983 h 1030680"/>
                <a:gd name="connsiteX135" fmla="*/ 239664 w 2992697"/>
                <a:gd name="connsiteY135" fmla="*/ 269157 h 1030680"/>
                <a:gd name="connsiteX136" fmla="*/ 227246 w 2992697"/>
                <a:gd name="connsiteY136" fmla="*/ 271330 h 1030680"/>
                <a:gd name="connsiteX137" fmla="*/ 215760 w 2992697"/>
                <a:gd name="connsiteY137" fmla="*/ 276607 h 1030680"/>
                <a:gd name="connsiteX138" fmla="*/ 208309 w 2992697"/>
                <a:gd name="connsiteY138" fmla="*/ 284058 h 1030680"/>
                <a:gd name="connsiteX139" fmla="*/ 207378 w 2992697"/>
                <a:gd name="connsiteY139" fmla="*/ 287162 h 1030680"/>
                <a:gd name="connsiteX140" fmla="*/ 205205 w 2992697"/>
                <a:gd name="connsiteY140" fmla="*/ 291509 h 1030680"/>
                <a:gd name="connsiteX141" fmla="*/ 203032 w 2992697"/>
                <a:gd name="connsiteY141" fmla="*/ 294613 h 1030680"/>
                <a:gd name="connsiteX142" fmla="*/ 200858 w 2992697"/>
                <a:gd name="connsiteY142" fmla="*/ 296786 h 1030680"/>
                <a:gd name="connsiteX143" fmla="*/ 197754 w 2992697"/>
                <a:gd name="connsiteY143" fmla="*/ 299891 h 1030680"/>
                <a:gd name="connsiteX144" fmla="*/ 186267 w 2992697"/>
                <a:gd name="connsiteY144" fmla="*/ 302064 h 1030680"/>
                <a:gd name="connsiteX145" fmla="*/ 170745 w 2992697"/>
                <a:gd name="connsiteY145" fmla="*/ 304237 h 1030680"/>
                <a:gd name="connsiteX146" fmla="*/ 151808 w 2992697"/>
                <a:gd name="connsiteY146" fmla="*/ 302064 h 1030680"/>
                <a:gd name="connsiteX147" fmla="*/ 137217 w 2992697"/>
                <a:gd name="connsiteY147" fmla="*/ 299891 h 1030680"/>
                <a:gd name="connsiteX148" fmla="*/ 134113 w 2992697"/>
                <a:gd name="connsiteY148" fmla="*/ 289335 h 1030680"/>
                <a:gd name="connsiteX149" fmla="*/ 131939 w 2992697"/>
                <a:gd name="connsiteY149" fmla="*/ 281885 h 1030680"/>
                <a:gd name="connsiteX150" fmla="*/ 129766 w 2992697"/>
                <a:gd name="connsiteY150" fmla="*/ 276607 h 1030680"/>
                <a:gd name="connsiteX151" fmla="*/ 124489 w 2992697"/>
                <a:gd name="connsiteY151" fmla="*/ 266983 h 1030680"/>
                <a:gd name="connsiteX152" fmla="*/ 148393 w 2992697"/>
                <a:gd name="connsiteY152" fmla="*/ 259533 h 1030680"/>
                <a:gd name="connsiteX153" fmla="*/ 148393 w 2992697"/>
                <a:gd name="connsiteY153" fmla="*/ 256428 h 1030680"/>
                <a:gd name="connsiteX154" fmla="*/ 129456 w 2992697"/>
                <a:gd name="connsiteY154" fmla="*/ 254255 h 1030680"/>
                <a:gd name="connsiteX155" fmla="*/ 117038 w 2992697"/>
                <a:gd name="connsiteY155" fmla="*/ 249909 h 1030680"/>
                <a:gd name="connsiteX156" fmla="*/ 107725 w 2992697"/>
                <a:gd name="connsiteY156" fmla="*/ 242458 h 1030680"/>
                <a:gd name="connsiteX157" fmla="*/ 106793 w 2992697"/>
                <a:gd name="connsiteY157" fmla="*/ 237181 h 1030680"/>
                <a:gd name="connsiteX158" fmla="*/ 102758 w 2992697"/>
                <a:gd name="connsiteY158" fmla="*/ 231903 h 1030680"/>
                <a:gd name="connsiteX159" fmla="*/ 100584 w 2992697"/>
                <a:gd name="connsiteY159" fmla="*/ 226625 h 1030680"/>
                <a:gd name="connsiteX160" fmla="*/ 100584 w 2992697"/>
                <a:gd name="connsiteY160" fmla="*/ 220417 h 1030680"/>
                <a:gd name="connsiteX161" fmla="*/ 100584 w 2992697"/>
                <a:gd name="connsiteY161" fmla="*/ 217312 h 1030680"/>
                <a:gd name="connsiteX162" fmla="*/ 100584 w 2992697"/>
                <a:gd name="connsiteY162" fmla="*/ 212966 h 1030680"/>
                <a:gd name="connsiteX163" fmla="*/ 102758 w 2992697"/>
                <a:gd name="connsiteY163" fmla="*/ 212966 h 1030680"/>
                <a:gd name="connsiteX164" fmla="*/ 104931 w 2992697"/>
                <a:gd name="connsiteY164" fmla="*/ 212034 h 1030680"/>
                <a:gd name="connsiteX165" fmla="*/ 107104 w 2992697"/>
                <a:gd name="connsiteY165" fmla="*/ 212034 h 1030680"/>
                <a:gd name="connsiteX166" fmla="*/ 108035 w 2992697"/>
                <a:gd name="connsiteY166" fmla="*/ 212034 h 1030680"/>
                <a:gd name="connsiteX167" fmla="*/ 112071 w 2992697"/>
                <a:gd name="connsiteY167" fmla="*/ 209861 h 1030680"/>
                <a:gd name="connsiteX168" fmla="*/ 113623 w 2992697"/>
                <a:gd name="connsiteY168" fmla="*/ 204894 h 1030680"/>
                <a:gd name="connsiteX169" fmla="*/ 113623 w 2992697"/>
                <a:gd name="connsiteY169" fmla="*/ 198685 h 1030680"/>
                <a:gd name="connsiteX170" fmla="*/ 113623 w 2992697"/>
                <a:gd name="connsiteY170" fmla="*/ 195581 h 1030680"/>
                <a:gd name="connsiteX171" fmla="*/ 114554 w 2992697"/>
                <a:gd name="connsiteY171" fmla="*/ 193408 h 1030680"/>
                <a:gd name="connsiteX172" fmla="*/ 116728 w 2992697"/>
                <a:gd name="connsiteY172" fmla="*/ 190303 h 1030680"/>
                <a:gd name="connsiteX173" fmla="*/ 118901 w 2992697"/>
                <a:gd name="connsiteY173" fmla="*/ 190303 h 1030680"/>
                <a:gd name="connsiteX174" fmla="*/ 121074 w 2992697"/>
                <a:gd name="connsiteY174" fmla="*/ 188130 h 1030680"/>
                <a:gd name="connsiteX175" fmla="*/ 122005 w 2992697"/>
                <a:gd name="connsiteY175" fmla="*/ 188130 h 1030680"/>
                <a:gd name="connsiteX176" fmla="*/ 124178 w 2992697"/>
                <a:gd name="connsiteY176" fmla="*/ 188130 h 1030680"/>
                <a:gd name="connsiteX177" fmla="*/ 127283 w 2992697"/>
                <a:gd name="connsiteY177" fmla="*/ 185957 h 1030680"/>
                <a:gd name="connsiteX178" fmla="*/ 129456 w 2992697"/>
                <a:gd name="connsiteY178" fmla="*/ 178506 h 1030680"/>
                <a:gd name="connsiteX179" fmla="*/ 131629 w 2992697"/>
                <a:gd name="connsiteY179" fmla="*/ 173229 h 1030680"/>
                <a:gd name="connsiteX180" fmla="*/ 133802 w 2992697"/>
                <a:gd name="connsiteY180" fmla="*/ 167951 h 1030680"/>
                <a:gd name="connsiteX181" fmla="*/ 136907 w 2992697"/>
                <a:gd name="connsiteY181" fmla="*/ 162674 h 1030680"/>
                <a:gd name="connsiteX182" fmla="*/ 139080 w 2992697"/>
                <a:gd name="connsiteY182" fmla="*/ 160500 h 1030680"/>
                <a:gd name="connsiteX183" fmla="*/ 141253 w 2992697"/>
                <a:gd name="connsiteY183" fmla="*/ 160500 h 1030680"/>
                <a:gd name="connsiteX184" fmla="*/ 142184 w 2992697"/>
                <a:gd name="connsiteY184" fmla="*/ 158327 h 1030680"/>
                <a:gd name="connsiteX185" fmla="*/ 144357 w 2992697"/>
                <a:gd name="connsiteY185" fmla="*/ 158327 h 1030680"/>
                <a:gd name="connsiteX186" fmla="*/ 148083 w 2992697"/>
                <a:gd name="connsiteY186" fmla="*/ 158327 h 1030680"/>
                <a:gd name="connsiteX187" fmla="*/ 148083 w 2992697"/>
                <a:gd name="connsiteY187" fmla="*/ 158327 h 1030680"/>
                <a:gd name="connsiteX188" fmla="*/ 148083 w 2992697"/>
                <a:gd name="connsiteY188" fmla="*/ 158327 h 1030680"/>
                <a:gd name="connsiteX189" fmla="*/ 1222846 w 2992697"/>
                <a:gd name="connsiteY189" fmla="*/ 138148 h 1030680"/>
                <a:gd name="connsiteX190" fmla="*/ 1228124 w 2992697"/>
                <a:gd name="connsiteY190" fmla="*/ 140322 h 1030680"/>
                <a:gd name="connsiteX191" fmla="*/ 1233401 w 2992697"/>
                <a:gd name="connsiteY191" fmla="*/ 141253 h 1030680"/>
                <a:gd name="connsiteX192" fmla="*/ 1236506 w 2992697"/>
                <a:gd name="connsiteY192" fmla="*/ 143426 h 1030680"/>
                <a:gd name="connsiteX193" fmla="*/ 1242714 w 2992697"/>
                <a:gd name="connsiteY193" fmla="*/ 145599 h 1030680"/>
                <a:gd name="connsiteX194" fmla="*/ 1242714 w 2992697"/>
                <a:gd name="connsiteY194" fmla="*/ 150877 h 1030680"/>
                <a:gd name="connsiteX195" fmla="*/ 1243646 w 2992697"/>
                <a:gd name="connsiteY195" fmla="*/ 155223 h 1030680"/>
                <a:gd name="connsiteX196" fmla="*/ 1243646 w 2992697"/>
                <a:gd name="connsiteY196" fmla="*/ 158327 h 1030680"/>
                <a:gd name="connsiteX197" fmla="*/ 1245819 w 2992697"/>
                <a:gd name="connsiteY197" fmla="*/ 162674 h 1030680"/>
                <a:gd name="connsiteX198" fmla="*/ 1233401 w 2992697"/>
                <a:gd name="connsiteY198" fmla="*/ 162674 h 1030680"/>
                <a:gd name="connsiteX199" fmla="*/ 1231228 w 2992697"/>
                <a:gd name="connsiteY199" fmla="*/ 158327 h 1030680"/>
                <a:gd name="connsiteX200" fmla="*/ 1229055 w 2992697"/>
                <a:gd name="connsiteY200" fmla="*/ 155223 h 1030680"/>
                <a:gd name="connsiteX201" fmla="*/ 1225950 w 2992697"/>
                <a:gd name="connsiteY201" fmla="*/ 150877 h 1030680"/>
                <a:gd name="connsiteX202" fmla="*/ 1223777 w 2992697"/>
                <a:gd name="connsiteY202" fmla="*/ 148704 h 1030680"/>
                <a:gd name="connsiteX203" fmla="*/ 1223777 w 2992697"/>
                <a:gd name="connsiteY203" fmla="*/ 143426 h 1030680"/>
                <a:gd name="connsiteX204" fmla="*/ 1222846 w 2992697"/>
                <a:gd name="connsiteY204" fmla="*/ 138148 h 1030680"/>
                <a:gd name="connsiteX205" fmla="*/ 1222846 w 2992697"/>
                <a:gd name="connsiteY205" fmla="*/ 138148 h 1030680"/>
                <a:gd name="connsiteX206" fmla="*/ 1222846 w 2992697"/>
                <a:gd name="connsiteY206" fmla="*/ 138148 h 1030680"/>
                <a:gd name="connsiteX207" fmla="*/ 1730114 w 2992697"/>
                <a:gd name="connsiteY207" fmla="*/ 113934 h 1030680"/>
                <a:gd name="connsiteX208" fmla="*/ 1736323 w 2992697"/>
                <a:gd name="connsiteY208" fmla="*/ 123557 h 1030680"/>
                <a:gd name="connsiteX209" fmla="*/ 1741601 w 2992697"/>
                <a:gd name="connsiteY209" fmla="*/ 141563 h 1030680"/>
                <a:gd name="connsiteX210" fmla="*/ 1749051 w 2992697"/>
                <a:gd name="connsiteY210" fmla="*/ 158327 h 1030680"/>
                <a:gd name="connsiteX211" fmla="*/ 1758365 w 2992697"/>
                <a:gd name="connsiteY211" fmla="*/ 175091 h 1030680"/>
                <a:gd name="connsiteX212" fmla="*/ 1763642 w 2992697"/>
                <a:gd name="connsiteY212" fmla="*/ 182542 h 1030680"/>
                <a:gd name="connsiteX213" fmla="*/ 1766747 w 2992697"/>
                <a:gd name="connsiteY213" fmla="*/ 178196 h 1030680"/>
                <a:gd name="connsiteX214" fmla="*/ 1768920 w 2992697"/>
                <a:gd name="connsiteY214" fmla="*/ 177265 h 1030680"/>
                <a:gd name="connsiteX215" fmla="*/ 1772956 w 2992697"/>
                <a:gd name="connsiteY215" fmla="*/ 177265 h 1030680"/>
                <a:gd name="connsiteX216" fmla="*/ 1776060 w 2992697"/>
                <a:gd name="connsiteY216" fmla="*/ 175091 h 1030680"/>
                <a:gd name="connsiteX217" fmla="*/ 1783511 w 2992697"/>
                <a:gd name="connsiteY217" fmla="*/ 175091 h 1030680"/>
                <a:gd name="connsiteX218" fmla="*/ 1783511 w 2992697"/>
                <a:gd name="connsiteY218" fmla="*/ 178196 h 1030680"/>
                <a:gd name="connsiteX219" fmla="*/ 1787547 w 2992697"/>
                <a:gd name="connsiteY219" fmla="*/ 178196 h 1030680"/>
                <a:gd name="connsiteX220" fmla="*/ 1787547 w 2992697"/>
                <a:gd name="connsiteY220" fmla="*/ 189682 h 1030680"/>
                <a:gd name="connsiteX221" fmla="*/ 1759296 w 2992697"/>
                <a:gd name="connsiteY221" fmla="*/ 192787 h 1030680"/>
                <a:gd name="connsiteX222" fmla="*/ 1756192 w 2992697"/>
                <a:gd name="connsiteY222" fmla="*/ 222279 h 1030680"/>
                <a:gd name="connsiteX223" fmla="*/ 1746878 w 2992697"/>
                <a:gd name="connsiteY223" fmla="*/ 246494 h 1030680"/>
                <a:gd name="connsiteX224" fmla="*/ 1739428 w 2992697"/>
                <a:gd name="connsiteY224" fmla="*/ 270709 h 1030680"/>
                <a:gd name="connsiteX225" fmla="*/ 1736323 w 2992697"/>
                <a:gd name="connsiteY225" fmla="*/ 290888 h 1030680"/>
                <a:gd name="connsiteX226" fmla="*/ 1734150 w 2992697"/>
                <a:gd name="connsiteY226" fmla="*/ 311067 h 1030680"/>
                <a:gd name="connsiteX227" fmla="*/ 1734150 w 2992697"/>
                <a:gd name="connsiteY227" fmla="*/ 327831 h 1030680"/>
                <a:gd name="connsiteX228" fmla="*/ 1730114 w 2992697"/>
                <a:gd name="connsiteY228" fmla="*/ 343664 h 1030680"/>
                <a:gd name="connsiteX229" fmla="*/ 1727010 w 2992697"/>
                <a:gd name="connsiteY229" fmla="*/ 343664 h 1030680"/>
                <a:gd name="connsiteX230" fmla="*/ 1727010 w 2992697"/>
                <a:gd name="connsiteY230" fmla="*/ 340559 h 1030680"/>
                <a:gd name="connsiteX231" fmla="*/ 1721732 w 2992697"/>
                <a:gd name="connsiteY231" fmla="*/ 333108 h 1030680"/>
                <a:gd name="connsiteX232" fmla="*/ 1712419 w 2992697"/>
                <a:gd name="connsiteY232" fmla="*/ 323485 h 1030680"/>
                <a:gd name="connsiteX233" fmla="*/ 1701864 w 2992697"/>
                <a:gd name="connsiteY233" fmla="*/ 310756 h 1030680"/>
                <a:gd name="connsiteX234" fmla="*/ 1692550 w 2992697"/>
                <a:gd name="connsiteY234" fmla="*/ 298028 h 1030680"/>
                <a:gd name="connsiteX235" fmla="*/ 1685100 w 2992697"/>
                <a:gd name="connsiteY235" fmla="*/ 285300 h 1030680"/>
                <a:gd name="connsiteX236" fmla="*/ 1681064 w 2992697"/>
                <a:gd name="connsiteY236" fmla="*/ 273813 h 1030680"/>
                <a:gd name="connsiteX237" fmla="*/ 1683237 w 2992697"/>
                <a:gd name="connsiteY237" fmla="*/ 266363 h 1030680"/>
                <a:gd name="connsiteX238" fmla="*/ 1687273 w 2992697"/>
                <a:gd name="connsiteY238" fmla="*/ 264189 h 1030680"/>
                <a:gd name="connsiteX239" fmla="*/ 1690377 w 2992697"/>
                <a:gd name="connsiteY239" fmla="*/ 264189 h 1030680"/>
                <a:gd name="connsiteX240" fmla="*/ 1692550 w 2992697"/>
                <a:gd name="connsiteY240" fmla="*/ 264189 h 1030680"/>
                <a:gd name="connsiteX241" fmla="*/ 1694723 w 2992697"/>
                <a:gd name="connsiteY241" fmla="*/ 264189 h 1030680"/>
                <a:gd name="connsiteX242" fmla="*/ 1695655 w 2992697"/>
                <a:gd name="connsiteY242" fmla="*/ 264189 h 1030680"/>
                <a:gd name="connsiteX243" fmla="*/ 1697828 w 2992697"/>
                <a:gd name="connsiteY243" fmla="*/ 264189 h 1030680"/>
                <a:gd name="connsiteX244" fmla="*/ 1700001 w 2992697"/>
                <a:gd name="connsiteY244" fmla="*/ 263879 h 1030680"/>
                <a:gd name="connsiteX245" fmla="*/ 1703106 w 2992697"/>
                <a:gd name="connsiteY245" fmla="*/ 259533 h 1030680"/>
                <a:gd name="connsiteX246" fmla="*/ 1700001 w 2992697"/>
                <a:gd name="connsiteY246" fmla="*/ 259533 h 1030680"/>
                <a:gd name="connsiteX247" fmla="*/ 1700001 w 2992697"/>
                <a:gd name="connsiteY247" fmla="*/ 256428 h 1030680"/>
                <a:gd name="connsiteX248" fmla="*/ 1683237 w 2992697"/>
                <a:gd name="connsiteY248" fmla="*/ 254255 h 1030680"/>
                <a:gd name="connsiteX249" fmla="*/ 1673924 w 2992697"/>
                <a:gd name="connsiteY249" fmla="*/ 248978 h 1030680"/>
                <a:gd name="connsiteX250" fmla="*/ 1666473 w 2992697"/>
                <a:gd name="connsiteY250" fmla="*/ 239354 h 1030680"/>
                <a:gd name="connsiteX251" fmla="*/ 1673924 w 2992697"/>
                <a:gd name="connsiteY251" fmla="*/ 237181 h 1030680"/>
                <a:gd name="connsiteX252" fmla="*/ 1680132 w 2992697"/>
                <a:gd name="connsiteY252" fmla="*/ 235007 h 1030680"/>
                <a:gd name="connsiteX253" fmla="*/ 1683237 w 2992697"/>
                <a:gd name="connsiteY253" fmla="*/ 234076 h 1030680"/>
                <a:gd name="connsiteX254" fmla="*/ 1687273 w 2992697"/>
                <a:gd name="connsiteY254" fmla="*/ 231903 h 1030680"/>
                <a:gd name="connsiteX255" fmla="*/ 1690377 w 2992697"/>
                <a:gd name="connsiteY255" fmla="*/ 229730 h 1030680"/>
                <a:gd name="connsiteX256" fmla="*/ 1694413 w 2992697"/>
                <a:gd name="connsiteY256" fmla="*/ 226625 h 1030680"/>
                <a:gd name="connsiteX257" fmla="*/ 1694413 w 2992697"/>
                <a:gd name="connsiteY257" fmla="*/ 222279 h 1030680"/>
                <a:gd name="connsiteX258" fmla="*/ 1679822 w 2992697"/>
                <a:gd name="connsiteY258" fmla="*/ 222279 h 1030680"/>
                <a:gd name="connsiteX259" fmla="*/ 1675786 w 2992697"/>
                <a:gd name="connsiteY259" fmla="*/ 224452 h 1030680"/>
                <a:gd name="connsiteX260" fmla="*/ 1672682 w 2992697"/>
                <a:gd name="connsiteY260" fmla="*/ 224452 h 1030680"/>
                <a:gd name="connsiteX261" fmla="*/ 1668646 w 2992697"/>
                <a:gd name="connsiteY261" fmla="*/ 226625 h 1030680"/>
                <a:gd name="connsiteX262" fmla="*/ 1663369 w 2992697"/>
                <a:gd name="connsiteY262" fmla="*/ 226625 h 1030680"/>
                <a:gd name="connsiteX263" fmla="*/ 1654055 w 2992697"/>
                <a:gd name="connsiteY263" fmla="*/ 209861 h 1030680"/>
                <a:gd name="connsiteX264" fmla="*/ 1643500 w 2992697"/>
                <a:gd name="connsiteY264" fmla="*/ 193097 h 1030680"/>
                <a:gd name="connsiteX265" fmla="*/ 1644431 w 2992697"/>
                <a:gd name="connsiteY265" fmla="*/ 187820 h 1030680"/>
                <a:gd name="connsiteX266" fmla="*/ 1644431 w 2992697"/>
                <a:gd name="connsiteY266" fmla="*/ 184715 h 1030680"/>
                <a:gd name="connsiteX267" fmla="*/ 1646604 w 2992697"/>
                <a:gd name="connsiteY267" fmla="*/ 182542 h 1030680"/>
                <a:gd name="connsiteX268" fmla="*/ 1648778 w 2992697"/>
                <a:gd name="connsiteY268" fmla="*/ 178196 h 1030680"/>
                <a:gd name="connsiteX269" fmla="*/ 1648778 w 2992697"/>
                <a:gd name="connsiteY269" fmla="*/ 175091 h 1030680"/>
                <a:gd name="connsiteX270" fmla="*/ 1650951 w 2992697"/>
                <a:gd name="connsiteY270" fmla="*/ 169814 h 1030680"/>
                <a:gd name="connsiteX271" fmla="*/ 1646915 w 2992697"/>
                <a:gd name="connsiteY271" fmla="*/ 169814 h 1030680"/>
                <a:gd name="connsiteX272" fmla="*/ 1646915 w 2992697"/>
                <a:gd name="connsiteY272" fmla="*/ 165468 h 1030680"/>
                <a:gd name="connsiteX273" fmla="*/ 1643810 w 2992697"/>
                <a:gd name="connsiteY273" fmla="*/ 167641 h 1030680"/>
                <a:gd name="connsiteX274" fmla="*/ 1641637 w 2992697"/>
                <a:gd name="connsiteY274" fmla="*/ 167641 h 1030680"/>
                <a:gd name="connsiteX275" fmla="*/ 1639464 w 2992697"/>
                <a:gd name="connsiteY275" fmla="*/ 167641 h 1030680"/>
                <a:gd name="connsiteX276" fmla="*/ 1639464 w 2992697"/>
                <a:gd name="connsiteY276" fmla="*/ 167641 h 1030680"/>
                <a:gd name="connsiteX277" fmla="*/ 1637291 w 2992697"/>
                <a:gd name="connsiteY277" fmla="*/ 167641 h 1030680"/>
                <a:gd name="connsiteX278" fmla="*/ 1637291 w 2992697"/>
                <a:gd name="connsiteY278" fmla="*/ 165468 h 1030680"/>
                <a:gd name="connsiteX279" fmla="*/ 1634187 w 2992697"/>
                <a:gd name="connsiteY279" fmla="*/ 162363 h 1030680"/>
                <a:gd name="connsiteX280" fmla="*/ 1632013 w 2992697"/>
                <a:gd name="connsiteY280" fmla="*/ 158017 h 1030680"/>
                <a:gd name="connsiteX281" fmla="*/ 1629840 w 2992697"/>
                <a:gd name="connsiteY281" fmla="*/ 154912 h 1030680"/>
                <a:gd name="connsiteX282" fmla="*/ 1628909 w 2992697"/>
                <a:gd name="connsiteY282" fmla="*/ 152739 h 1030680"/>
                <a:gd name="connsiteX283" fmla="*/ 1628909 w 2992697"/>
                <a:gd name="connsiteY283" fmla="*/ 147462 h 1030680"/>
                <a:gd name="connsiteX284" fmla="*/ 1626736 w 2992697"/>
                <a:gd name="connsiteY284" fmla="*/ 141253 h 1030680"/>
                <a:gd name="connsiteX285" fmla="*/ 1646604 w 2992697"/>
                <a:gd name="connsiteY285" fmla="*/ 128525 h 1030680"/>
                <a:gd name="connsiteX286" fmla="*/ 1666473 w 2992697"/>
                <a:gd name="connsiteY286" fmla="*/ 117969 h 1030680"/>
                <a:gd name="connsiteX287" fmla="*/ 1668646 w 2992697"/>
                <a:gd name="connsiteY287" fmla="*/ 123247 h 1030680"/>
                <a:gd name="connsiteX288" fmla="*/ 1670819 w 2992697"/>
                <a:gd name="connsiteY288" fmla="*/ 128525 h 1030680"/>
                <a:gd name="connsiteX289" fmla="*/ 1672992 w 2992697"/>
                <a:gd name="connsiteY289" fmla="*/ 130698 h 1030680"/>
                <a:gd name="connsiteX290" fmla="*/ 1676097 w 2992697"/>
                <a:gd name="connsiteY290" fmla="*/ 132871 h 1030680"/>
                <a:gd name="connsiteX291" fmla="*/ 1678270 w 2992697"/>
                <a:gd name="connsiteY291" fmla="*/ 132871 h 1030680"/>
                <a:gd name="connsiteX292" fmla="*/ 1680443 w 2992697"/>
                <a:gd name="connsiteY292" fmla="*/ 133802 h 1030680"/>
                <a:gd name="connsiteX293" fmla="*/ 1683547 w 2992697"/>
                <a:gd name="connsiteY293" fmla="*/ 135975 h 1030680"/>
                <a:gd name="connsiteX294" fmla="*/ 1687583 w 2992697"/>
                <a:gd name="connsiteY294" fmla="*/ 138148 h 1030680"/>
                <a:gd name="connsiteX295" fmla="*/ 1690688 w 2992697"/>
                <a:gd name="connsiteY295" fmla="*/ 148704 h 1030680"/>
                <a:gd name="connsiteX296" fmla="*/ 1692861 w 2992697"/>
                <a:gd name="connsiteY296" fmla="*/ 162363 h 1030680"/>
                <a:gd name="connsiteX297" fmla="*/ 1695034 w 2992697"/>
                <a:gd name="connsiteY297" fmla="*/ 175091 h 1030680"/>
                <a:gd name="connsiteX298" fmla="*/ 1703416 w 2992697"/>
                <a:gd name="connsiteY298" fmla="*/ 175091 h 1030680"/>
                <a:gd name="connsiteX299" fmla="*/ 1703416 w 2992697"/>
                <a:gd name="connsiteY299" fmla="*/ 165468 h 1030680"/>
                <a:gd name="connsiteX300" fmla="*/ 1700311 w 2992697"/>
                <a:gd name="connsiteY300" fmla="*/ 154912 h 1030680"/>
                <a:gd name="connsiteX301" fmla="*/ 1700311 w 2992697"/>
                <a:gd name="connsiteY301" fmla="*/ 141253 h 1030680"/>
                <a:gd name="connsiteX302" fmla="*/ 1703416 w 2992697"/>
                <a:gd name="connsiteY302" fmla="*/ 128525 h 1030680"/>
                <a:gd name="connsiteX303" fmla="*/ 1707452 w 2992697"/>
                <a:gd name="connsiteY303" fmla="*/ 117969 h 1030680"/>
                <a:gd name="connsiteX304" fmla="*/ 1730114 w 2992697"/>
                <a:gd name="connsiteY304" fmla="*/ 113934 h 1030680"/>
                <a:gd name="connsiteX305" fmla="*/ 1730114 w 2992697"/>
                <a:gd name="connsiteY305" fmla="*/ 113934 h 1030680"/>
                <a:gd name="connsiteX306" fmla="*/ 1730114 w 2992697"/>
                <a:gd name="connsiteY306" fmla="*/ 113934 h 1030680"/>
                <a:gd name="connsiteX307" fmla="*/ 2755827 w 2992697"/>
                <a:gd name="connsiteY307" fmla="*/ 104620 h 1030680"/>
                <a:gd name="connsiteX308" fmla="*/ 2761105 w 2992697"/>
                <a:gd name="connsiteY308" fmla="*/ 108966 h 1030680"/>
                <a:gd name="connsiteX309" fmla="*/ 2765140 w 2992697"/>
                <a:gd name="connsiteY309" fmla="*/ 112071 h 1030680"/>
                <a:gd name="connsiteX310" fmla="*/ 2770418 w 2992697"/>
                <a:gd name="connsiteY310" fmla="*/ 112071 h 1030680"/>
                <a:gd name="connsiteX311" fmla="*/ 2775696 w 2992697"/>
                <a:gd name="connsiteY311" fmla="*/ 112071 h 1030680"/>
                <a:gd name="connsiteX312" fmla="*/ 2785009 w 2992697"/>
                <a:gd name="connsiteY312" fmla="*/ 114244 h 1030680"/>
                <a:gd name="connsiteX313" fmla="*/ 2782836 w 2992697"/>
                <a:gd name="connsiteY313" fmla="*/ 118590 h 1030680"/>
                <a:gd name="connsiteX314" fmla="*/ 2782836 w 2992697"/>
                <a:gd name="connsiteY314" fmla="*/ 119522 h 1030680"/>
                <a:gd name="connsiteX315" fmla="*/ 2782836 w 2992697"/>
                <a:gd name="connsiteY315" fmla="*/ 121695 h 1030680"/>
                <a:gd name="connsiteX316" fmla="*/ 2781905 w 2992697"/>
                <a:gd name="connsiteY316" fmla="*/ 123868 h 1030680"/>
                <a:gd name="connsiteX317" fmla="*/ 2781905 w 2992697"/>
                <a:gd name="connsiteY317" fmla="*/ 126041 h 1030680"/>
                <a:gd name="connsiteX318" fmla="*/ 2768245 w 2992697"/>
                <a:gd name="connsiteY318" fmla="*/ 133492 h 1030680"/>
                <a:gd name="connsiteX319" fmla="*/ 2750550 w 2992697"/>
                <a:gd name="connsiteY319" fmla="*/ 136596 h 1030680"/>
                <a:gd name="connsiteX320" fmla="*/ 2731613 w 2992697"/>
                <a:gd name="connsiteY320" fmla="*/ 138769 h 1030680"/>
                <a:gd name="connsiteX321" fmla="*/ 2730681 w 2992697"/>
                <a:gd name="connsiteY321" fmla="*/ 134423 h 1030680"/>
                <a:gd name="connsiteX322" fmla="*/ 2730681 w 2992697"/>
                <a:gd name="connsiteY322" fmla="*/ 131319 h 1030680"/>
                <a:gd name="connsiteX323" fmla="*/ 2728508 w 2992697"/>
                <a:gd name="connsiteY323" fmla="*/ 126972 h 1030680"/>
                <a:gd name="connsiteX324" fmla="*/ 2728508 w 2992697"/>
                <a:gd name="connsiteY324" fmla="*/ 121695 h 1030680"/>
                <a:gd name="connsiteX325" fmla="*/ 2733786 w 2992697"/>
                <a:gd name="connsiteY325" fmla="*/ 118590 h 1030680"/>
                <a:gd name="connsiteX326" fmla="*/ 2737821 w 2992697"/>
                <a:gd name="connsiteY326" fmla="*/ 114244 h 1030680"/>
                <a:gd name="connsiteX327" fmla="*/ 2740926 w 2992697"/>
                <a:gd name="connsiteY327" fmla="*/ 112071 h 1030680"/>
                <a:gd name="connsiteX328" fmla="*/ 2744961 w 2992697"/>
                <a:gd name="connsiteY328" fmla="*/ 108966 h 1030680"/>
                <a:gd name="connsiteX329" fmla="*/ 2748066 w 2992697"/>
                <a:gd name="connsiteY329" fmla="*/ 106793 h 1030680"/>
                <a:gd name="connsiteX330" fmla="*/ 2755827 w 2992697"/>
                <a:gd name="connsiteY330" fmla="*/ 104620 h 1030680"/>
                <a:gd name="connsiteX331" fmla="*/ 2755827 w 2992697"/>
                <a:gd name="connsiteY331" fmla="*/ 104620 h 1030680"/>
                <a:gd name="connsiteX332" fmla="*/ 2755827 w 2992697"/>
                <a:gd name="connsiteY332" fmla="*/ 104620 h 1030680"/>
                <a:gd name="connsiteX333" fmla="*/ 2195472 w 2992697"/>
                <a:gd name="connsiteY333" fmla="*/ 104620 h 1030680"/>
                <a:gd name="connsiteX334" fmla="*/ 2210063 w 2992697"/>
                <a:gd name="connsiteY334" fmla="*/ 106793 h 1030680"/>
                <a:gd name="connsiteX335" fmla="*/ 2220619 w 2992697"/>
                <a:gd name="connsiteY335" fmla="*/ 112071 h 1030680"/>
                <a:gd name="connsiteX336" fmla="*/ 2231174 w 2992697"/>
                <a:gd name="connsiteY336" fmla="*/ 118280 h 1030680"/>
                <a:gd name="connsiteX337" fmla="*/ 2228069 w 2992697"/>
                <a:gd name="connsiteY337" fmla="*/ 121384 h 1030680"/>
                <a:gd name="connsiteX338" fmla="*/ 2225896 w 2992697"/>
                <a:gd name="connsiteY338" fmla="*/ 126662 h 1030680"/>
                <a:gd name="connsiteX339" fmla="*/ 2222792 w 2992697"/>
                <a:gd name="connsiteY339" fmla="*/ 128835 h 1030680"/>
                <a:gd name="connsiteX340" fmla="*/ 2217514 w 2992697"/>
                <a:gd name="connsiteY340" fmla="*/ 131008 h 1030680"/>
                <a:gd name="connsiteX341" fmla="*/ 2211305 w 2992697"/>
                <a:gd name="connsiteY341" fmla="*/ 133181 h 1030680"/>
                <a:gd name="connsiteX342" fmla="*/ 2203855 w 2992697"/>
                <a:gd name="connsiteY342" fmla="*/ 133181 h 1030680"/>
                <a:gd name="connsiteX343" fmla="*/ 2198577 w 2992697"/>
                <a:gd name="connsiteY343" fmla="*/ 136286 h 1030680"/>
                <a:gd name="connsiteX344" fmla="*/ 2193300 w 2992697"/>
                <a:gd name="connsiteY344" fmla="*/ 136286 h 1030680"/>
                <a:gd name="connsiteX345" fmla="*/ 2188022 w 2992697"/>
                <a:gd name="connsiteY345" fmla="*/ 138459 h 1030680"/>
                <a:gd name="connsiteX346" fmla="*/ 2180571 w 2992697"/>
                <a:gd name="connsiteY346" fmla="*/ 138459 h 1030680"/>
                <a:gd name="connsiteX347" fmla="*/ 2180571 w 2992697"/>
                <a:gd name="connsiteY347" fmla="*/ 126972 h 1030680"/>
                <a:gd name="connsiteX348" fmla="*/ 2181502 w 2992697"/>
                <a:gd name="connsiteY348" fmla="*/ 119522 h 1030680"/>
                <a:gd name="connsiteX349" fmla="*/ 2188953 w 2992697"/>
                <a:gd name="connsiteY349" fmla="*/ 114244 h 1030680"/>
                <a:gd name="connsiteX350" fmla="*/ 2195472 w 2992697"/>
                <a:gd name="connsiteY350" fmla="*/ 104620 h 1030680"/>
                <a:gd name="connsiteX351" fmla="*/ 2195472 w 2992697"/>
                <a:gd name="connsiteY351" fmla="*/ 104620 h 1030680"/>
                <a:gd name="connsiteX352" fmla="*/ 2195472 w 2992697"/>
                <a:gd name="connsiteY352" fmla="*/ 104620 h 1030680"/>
                <a:gd name="connsiteX353" fmla="*/ 798156 w 2992697"/>
                <a:gd name="connsiteY353" fmla="*/ 104620 h 1030680"/>
                <a:gd name="connsiteX354" fmla="*/ 812747 w 2992697"/>
                <a:gd name="connsiteY354" fmla="*/ 104620 h 1030680"/>
                <a:gd name="connsiteX355" fmla="*/ 815852 w 2992697"/>
                <a:gd name="connsiteY355" fmla="*/ 114244 h 1030680"/>
                <a:gd name="connsiteX356" fmla="*/ 819887 w 2992697"/>
                <a:gd name="connsiteY356" fmla="*/ 119522 h 1030680"/>
                <a:gd name="connsiteX357" fmla="*/ 822992 w 2992697"/>
                <a:gd name="connsiteY357" fmla="*/ 126972 h 1030680"/>
                <a:gd name="connsiteX358" fmla="*/ 825165 w 2992697"/>
                <a:gd name="connsiteY358" fmla="*/ 138459 h 1030680"/>
                <a:gd name="connsiteX359" fmla="*/ 822060 w 2992697"/>
                <a:gd name="connsiteY359" fmla="*/ 138459 h 1030680"/>
                <a:gd name="connsiteX360" fmla="*/ 810574 w 2992697"/>
                <a:gd name="connsiteY360" fmla="*/ 131008 h 1030680"/>
                <a:gd name="connsiteX361" fmla="*/ 803123 w 2992697"/>
                <a:gd name="connsiteY361" fmla="*/ 123557 h 1030680"/>
                <a:gd name="connsiteX362" fmla="*/ 797846 w 2992697"/>
                <a:gd name="connsiteY362" fmla="*/ 116107 h 1030680"/>
                <a:gd name="connsiteX363" fmla="*/ 797846 w 2992697"/>
                <a:gd name="connsiteY363" fmla="*/ 104620 h 1030680"/>
                <a:gd name="connsiteX364" fmla="*/ 798156 w 2992697"/>
                <a:gd name="connsiteY364" fmla="*/ 104620 h 1030680"/>
                <a:gd name="connsiteX365" fmla="*/ 798156 w 2992697"/>
                <a:gd name="connsiteY365" fmla="*/ 104620 h 1030680"/>
                <a:gd name="connsiteX366" fmla="*/ 2852997 w 2992697"/>
                <a:gd name="connsiteY366" fmla="*/ 81337 h 1030680"/>
                <a:gd name="connsiteX367" fmla="*/ 2856101 w 2992697"/>
                <a:gd name="connsiteY367" fmla="*/ 81337 h 1030680"/>
                <a:gd name="connsiteX368" fmla="*/ 2860137 w 2992697"/>
                <a:gd name="connsiteY368" fmla="*/ 83510 h 1030680"/>
                <a:gd name="connsiteX369" fmla="*/ 2861068 w 2992697"/>
                <a:gd name="connsiteY369" fmla="*/ 83510 h 1030680"/>
                <a:gd name="connsiteX370" fmla="*/ 2863241 w 2992697"/>
                <a:gd name="connsiteY370" fmla="*/ 83510 h 1030680"/>
                <a:gd name="connsiteX371" fmla="*/ 2865415 w 2992697"/>
                <a:gd name="connsiteY371" fmla="*/ 84441 h 1030680"/>
                <a:gd name="connsiteX372" fmla="*/ 2861379 w 2992697"/>
                <a:gd name="connsiteY372" fmla="*/ 88788 h 1030680"/>
                <a:gd name="connsiteX373" fmla="*/ 2858274 w 2992697"/>
                <a:gd name="connsiteY373" fmla="*/ 91892 h 1030680"/>
                <a:gd name="connsiteX374" fmla="*/ 2856101 w 2992697"/>
                <a:gd name="connsiteY374" fmla="*/ 97170 h 1030680"/>
                <a:gd name="connsiteX375" fmla="*/ 2853928 w 2992697"/>
                <a:gd name="connsiteY375" fmla="*/ 101516 h 1030680"/>
                <a:gd name="connsiteX376" fmla="*/ 2852997 w 2992697"/>
                <a:gd name="connsiteY376" fmla="*/ 108966 h 1030680"/>
                <a:gd name="connsiteX377" fmla="*/ 2856101 w 2992697"/>
                <a:gd name="connsiteY377" fmla="*/ 108966 h 1030680"/>
                <a:gd name="connsiteX378" fmla="*/ 2860137 w 2992697"/>
                <a:gd name="connsiteY378" fmla="*/ 103689 h 1030680"/>
                <a:gd name="connsiteX379" fmla="*/ 2863241 w 2992697"/>
                <a:gd name="connsiteY379" fmla="*/ 99343 h 1030680"/>
                <a:gd name="connsiteX380" fmla="*/ 2867277 w 2992697"/>
                <a:gd name="connsiteY380" fmla="*/ 96238 h 1030680"/>
                <a:gd name="connsiteX381" fmla="*/ 2872555 w 2992697"/>
                <a:gd name="connsiteY381" fmla="*/ 94065 h 1030680"/>
                <a:gd name="connsiteX382" fmla="*/ 2883110 w 2992697"/>
                <a:gd name="connsiteY382" fmla="*/ 104620 h 1030680"/>
                <a:gd name="connsiteX383" fmla="*/ 2896770 w 2992697"/>
                <a:gd name="connsiteY383" fmla="*/ 114244 h 1030680"/>
                <a:gd name="connsiteX384" fmla="*/ 2905151 w 2992697"/>
                <a:gd name="connsiteY384" fmla="*/ 121695 h 1030680"/>
                <a:gd name="connsiteX385" fmla="*/ 2905151 w 2992697"/>
                <a:gd name="connsiteY385" fmla="*/ 145910 h 1030680"/>
                <a:gd name="connsiteX386" fmla="*/ 2911360 w 2992697"/>
                <a:gd name="connsiteY386" fmla="*/ 151187 h 1030680"/>
                <a:gd name="connsiteX387" fmla="*/ 2916638 w 2992697"/>
                <a:gd name="connsiteY387" fmla="*/ 155533 h 1030680"/>
                <a:gd name="connsiteX388" fmla="*/ 2921916 w 2992697"/>
                <a:gd name="connsiteY388" fmla="*/ 156465 h 1030680"/>
                <a:gd name="connsiteX389" fmla="*/ 2925952 w 2992697"/>
                <a:gd name="connsiteY389" fmla="*/ 163915 h 1030680"/>
                <a:gd name="connsiteX390" fmla="*/ 2929056 w 2992697"/>
                <a:gd name="connsiteY390" fmla="*/ 178817 h 1030680"/>
                <a:gd name="connsiteX391" fmla="*/ 2921605 w 2992697"/>
                <a:gd name="connsiteY391" fmla="*/ 188441 h 1030680"/>
                <a:gd name="connsiteX392" fmla="*/ 2918501 w 2992697"/>
                <a:gd name="connsiteY392" fmla="*/ 198064 h 1030680"/>
                <a:gd name="connsiteX393" fmla="*/ 2911050 w 2992697"/>
                <a:gd name="connsiteY393" fmla="*/ 203342 h 1030680"/>
                <a:gd name="connsiteX394" fmla="*/ 2901737 w 2992697"/>
                <a:gd name="connsiteY394" fmla="*/ 205515 h 1030680"/>
                <a:gd name="connsiteX395" fmla="*/ 2884972 w 2992697"/>
                <a:gd name="connsiteY395" fmla="*/ 206446 h 1030680"/>
                <a:gd name="connsiteX396" fmla="*/ 2872555 w 2992697"/>
                <a:gd name="connsiteY396" fmla="*/ 195891 h 1030680"/>
                <a:gd name="connsiteX397" fmla="*/ 2853618 w 2992697"/>
                <a:gd name="connsiteY397" fmla="*/ 186267 h 1030680"/>
                <a:gd name="connsiteX398" fmla="*/ 2833749 w 2992697"/>
                <a:gd name="connsiteY398" fmla="*/ 180990 h 1030680"/>
                <a:gd name="connsiteX399" fmla="*/ 2813881 w 2992697"/>
                <a:gd name="connsiteY399" fmla="*/ 173539 h 1030680"/>
                <a:gd name="connsiteX400" fmla="*/ 2796185 w 2992697"/>
                <a:gd name="connsiteY400" fmla="*/ 166089 h 1030680"/>
                <a:gd name="connsiteX401" fmla="*/ 2784699 w 2992697"/>
                <a:gd name="connsiteY401" fmla="*/ 155533 h 1030680"/>
                <a:gd name="connsiteX402" fmla="*/ 2792149 w 2992697"/>
                <a:gd name="connsiteY402" fmla="*/ 151187 h 1030680"/>
                <a:gd name="connsiteX403" fmla="*/ 2797427 w 2992697"/>
                <a:gd name="connsiteY403" fmla="*/ 148083 h 1030680"/>
                <a:gd name="connsiteX404" fmla="*/ 2801463 w 2992697"/>
                <a:gd name="connsiteY404" fmla="*/ 143736 h 1030680"/>
                <a:gd name="connsiteX405" fmla="*/ 2803636 w 2992697"/>
                <a:gd name="connsiteY405" fmla="*/ 138459 h 1030680"/>
                <a:gd name="connsiteX406" fmla="*/ 2804567 w 2992697"/>
                <a:gd name="connsiteY406" fmla="*/ 128835 h 1030680"/>
                <a:gd name="connsiteX407" fmla="*/ 2803636 w 2992697"/>
                <a:gd name="connsiteY407" fmla="*/ 125731 h 1030680"/>
                <a:gd name="connsiteX408" fmla="*/ 2801463 w 2992697"/>
                <a:gd name="connsiteY408" fmla="*/ 119522 h 1030680"/>
                <a:gd name="connsiteX409" fmla="*/ 2801463 w 2992697"/>
                <a:gd name="connsiteY409" fmla="*/ 111760 h 1030680"/>
                <a:gd name="connsiteX410" fmla="*/ 2801463 w 2992697"/>
                <a:gd name="connsiteY410" fmla="*/ 104310 h 1030680"/>
                <a:gd name="connsiteX411" fmla="*/ 2801463 w 2992697"/>
                <a:gd name="connsiteY411" fmla="*/ 103378 h 1030680"/>
                <a:gd name="connsiteX412" fmla="*/ 2803636 w 2992697"/>
                <a:gd name="connsiteY412" fmla="*/ 103378 h 1030680"/>
                <a:gd name="connsiteX413" fmla="*/ 2803636 w 2992697"/>
                <a:gd name="connsiteY413" fmla="*/ 103378 h 1030680"/>
                <a:gd name="connsiteX414" fmla="*/ 2803636 w 2992697"/>
                <a:gd name="connsiteY414" fmla="*/ 103378 h 1030680"/>
                <a:gd name="connsiteX415" fmla="*/ 2803636 w 2992697"/>
                <a:gd name="connsiteY415" fmla="*/ 103378 h 1030680"/>
                <a:gd name="connsiteX416" fmla="*/ 2804567 w 2992697"/>
                <a:gd name="connsiteY416" fmla="*/ 101205 h 1030680"/>
                <a:gd name="connsiteX417" fmla="*/ 2821331 w 2992697"/>
                <a:gd name="connsiteY417" fmla="*/ 96859 h 1030680"/>
                <a:gd name="connsiteX418" fmla="*/ 2839027 w 2992697"/>
                <a:gd name="connsiteY418" fmla="*/ 88477 h 1030680"/>
                <a:gd name="connsiteX419" fmla="*/ 2852997 w 2992697"/>
                <a:gd name="connsiteY419" fmla="*/ 81337 h 1030680"/>
                <a:gd name="connsiteX420" fmla="*/ 2852997 w 2992697"/>
                <a:gd name="connsiteY420" fmla="*/ 81337 h 1030680"/>
                <a:gd name="connsiteX421" fmla="*/ 2852997 w 2992697"/>
                <a:gd name="connsiteY421" fmla="*/ 81337 h 1030680"/>
                <a:gd name="connsiteX422" fmla="*/ 2621404 w 2992697"/>
                <a:gd name="connsiteY422" fmla="*/ 76991 h 1030680"/>
                <a:gd name="connsiteX423" fmla="*/ 2631959 w 2992697"/>
                <a:gd name="connsiteY423" fmla="*/ 76991 h 1030680"/>
                <a:gd name="connsiteX424" fmla="*/ 2646550 w 2992697"/>
                <a:gd name="connsiteY424" fmla="*/ 91892 h 1030680"/>
                <a:gd name="connsiteX425" fmla="*/ 2665487 w 2992697"/>
                <a:gd name="connsiteY425" fmla="*/ 104620 h 1030680"/>
                <a:gd name="connsiteX426" fmla="*/ 2665487 w 2992697"/>
                <a:gd name="connsiteY426" fmla="*/ 108656 h 1030680"/>
                <a:gd name="connsiteX427" fmla="*/ 2661451 w 2992697"/>
                <a:gd name="connsiteY427" fmla="*/ 108656 h 1030680"/>
                <a:gd name="connsiteX428" fmla="*/ 2661451 w 2992697"/>
                <a:gd name="connsiteY428" fmla="*/ 113934 h 1030680"/>
                <a:gd name="connsiteX429" fmla="*/ 2643756 w 2992697"/>
                <a:gd name="connsiteY429" fmla="*/ 104310 h 1030680"/>
                <a:gd name="connsiteX430" fmla="*/ 2631338 w 2992697"/>
                <a:gd name="connsiteY430" fmla="*/ 91582 h 1030680"/>
                <a:gd name="connsiteX431" fmla="*/ 2621404 w 2992697"/>
                <a:gd name="connsiteY431" fmla="*/ 76991 h 1030680"/>
                <a:gd name="connsiteX432" fmla="*/ 2621404 w 2992697"/>
                <a:gd name="connsiteY432" fmla="*/ 76991 h 1030680"/>
                <a:gd name="connsiteX433" fmla="*/ 2621404 w 2992697"/>
                <a:gd name="connsiteY433" fmla="*/ 76991 h 1030680"/>
                <a:gd name="connsiteX434" fmla="*/ 2255078 w 2992697"/>
                <a:gd name="connsiteY434" fmla="*/ 71713 h 1030680"/>
                <a:gd name="connsiteX435" fmla="*/ 2269669 w 2992697"/>
                <a:gd name="connsiteY435" fmla="*/ 76059 h 1030680"/>
                <a:gd name="connsiteX436" fmla="*/ 2281155 w 2992697"/>
                <a:gd name="connsiteY436" fmla="*/ 79164 h 1030680"/>
                <a:gd name="connsiteX437" fmla="*/ 2291711 w 2992697"/>
                <a:gd name="connsiteY437" fmla="*/ 84441 h 1030680"/>
                <a:gd name="connsiteX438" fmla="*/ 2291711 w 2992697"/>
                <a:gd name="connsiteY438" fmla="*/ 94065 h 1030680"/>
                <a:gd name="connsiteX439" fmla="*/ 2282397 w 2992697"/>
                <a:gd name="connsiteY439" fmla="*/ 96238 h 1030680"/>
                <a:gd name="connsiteX440" fmla="*/ 2274015 w 2992697"/>
                <a:gd name="connsiteY440" fmla="*/ 99343 h 1030680"/>
                <a:gd name="connsiteX441" fmla="*/ 2260356 w 2992697"/>
                <a:gd name="connsiteY441" fmla="*/ 101516 h 1030680"/>
                <a:gd name="connsiteX442" fmla="*/ 2255078 w 2992697"/>
                <a:gd name="connsiteY442" fmla="*/ 103689 h 1030680"/>
                <a:gd name="connsiteX443" fmla="*/ 2251974 w 2992697"/>
                <a:gd name="connsiteY443" fmla="*/ 104620 h 1030680"/>
                <a:gd name="connsiteX444" fmla="*/ 2245765 w 2992697"/>
                <a:gd name="connsiteY444" fmla="*/ 104620 h 1030680"/>
                <a:gd name="connsiteX445" fmla="*/ 2240487 w 2992697"/>
                <a:gd name="connsiteY445" fmla="*/ 104620 h 1030680"/>
                <a:gd name="connsiteX446" fmla="*/ 2240487 w 2992697"/>
                <a:gd name="connsiteY446" fmla="*/ 94065 h 1030680"/>
                <a:gd name="connsiteX447" fmla="*/ 2244523 w 2992697"/>
                <a:gd name="connsiteY447" fmla="*/ 88788 h 1030680"/>
                <a:gd name="connsiteX448" fmla="*/ 2249800 w 2992697"/>
                <a:gd name="connsiteY448" fmla="*/ 81337 h 1030680"/>
                <a:gd name="connsiteX449" fmla="*/ 2255078 w 2992697"/>
                <a:gd name="connsiteY449" fmla="*/ 71713 h 1030680"/>
                <a:gd name="connsiteX450" fmla="*/ 2255078 w 2992697"/>
                <a:gd name="connsiteY450" fmla="*/ 71713 h 1030680"/>
                <a:gd name="connsiteX451" fmla="*/ 2255078 w 2992697"/>
                <a:gd name="connsiteY451" fmla="*/ 71713 h 1030680"/>
                <a:gd name="connsiteX452" fmla="*/ 1810520 w 2992697"/>
                <a:gd name="connsiteY452" fmla="*/ 61158 h 1030680"/>
                <a:gd name="connsiteX453" fmla="*/ 1810520 w 2992697"/>
                <a:gd name="connsiteY453" fmla="*/ 81337 h 1030680"/>
                <a:gd name="connsiteX454" fmla="*/ 1817970 w 2992697"/>
                <a:gd name="connsiteY454" fmla="*/ 81337 h 1030680"/>
                <a:gd name="connsiteX455" fmla="*/ 1822006 w 2992697"/>
                <a:gd name="connsiteY455" fmla="*/ 79164 h 1030680"/>
                <a:gd name="connsiteX456" fmla="*/ 1825111 w 2992697"/>
                <a:gd name="connsiteY456" fmla="*/ 79164 h 1030680"/>
                <a:gd name="connsiteX457" fmla="*/ 1829146 w 2992697"/>
                <a:gd name="connsiteY457" fmla="*/ 79164 h 1030680"/>
                <a:gd name="connsiteX458" fmla="*/ 1830078 w 2992697"/>
                <a:gd name="connsiteY458" fmla="*/ 79164 h 1030680"/>
                <a:gd name="connsiteX459" fmla="*/ 1834114 w 2992697"/>
                <a:gd name="connsiteY459" fmla="*/ 81337 h 1030680"/>
                <a:gd name="connsiteX460" fmla="*/ 1839391 w 2992697"/>
                <a:gd name="connsiteY460" fmla="*/ 84441 h 1030680"/>
                <a:gd name="connsiteX461" fmla="*/ 1839391 w 2992697"/>
                <a:gd name="connsiteY461" fmla="*/ 94065 h 1030680"/>
                <a:gd name="connsiteX462" fmla="*/ 1843427 w 2992697"/>
                <a:gd name="connsiteY462" fmla="*/ 96238 h 1030680"/>
                <a:gd name="connsiteX463" fmla="*/ 1848705 w 2992697"/>
                <a:gd name="connsiteY463" fmla="*/ 96238 h 1030680"/>
                <a:gd name="connsiteX464" fmla="*/ 1851809 w 2992697"/>
                <a:gd name="connsiteY464" fmla="*/ 94065 h 1030680"/>
                <a:gd name="connsiteX465" fmla="*/ 1858018 w 2992697"/>
                <a:gd name="connsiteY465" fmla="*/ 94065 h 1030680"/>
                <a:gd name="connsiteX466" fmla="*/ 1858949 w 2992697"/>
                <a:gd name="connsiteY466" fmla="*/ 91892 h 1030680"/>
                <a:gd name="connsiteX467" fmla="*/ 1862985 w 2992697"/>
                <a:gd name="connsiteY467" fmla="*/ 94065 h 1030680"/>
                <a:gd name="connsiteX468" fmla="*/ 1866090 w 2992697"/>
                <a:gd name="connsiteY468" fmla="*/ 97170 h 1030680"/>
                <a:gd name="connsiteX469" fmla="*/ 1870125 w 2992697"/>
                <a:gd name="connsiteY469" fmla="*/ 103378 h 1030680"/>
                <a:gd name="connsiteX470" fmla="*/ 1873230 w 2992697"/>
                <a:gd name="connsiteY470" fmla="*/ 108656 h 1030680"/>
                <a:gd name="connsiteX471" fmla="*/ 1867952 w 2992697"/>
                <a:gd name="connsiteY471" fmla="*/ 121384 h 1030680"/>
                <a:gd name="connsiteX472" fmla="*/ 1862675 w 2992697"/>
                <a:gd name="connsiteY472" fmla="*/ 134113 h 1030680"/>
                <a:gd name="connsiteX473" fmla="*/ 1858639 w 2992697"/>
                <a:gd name="connsiteY473" fmla="*/ 149014 h 1030680"/>
                <a:gd name="connsiteX474" fmla="*/ 1846221 w 2992697"/>
                <a:gd name="connsiteY474" fmla="*/ 149014 h 1030680"/>
                <a:gd name="connsiteX475" fmla="*/ 1836908 w 2992697"/>
                <a:gd name="connsiteY475" fmla="*/ 153360 h 1030680"/>
                <a:gd name="connsiteX476" fmla="*/ 1828526 w 2992697"/>
                <a:gd name="connsiteY476" fmla="*/ 158638 h 1030680"/>
                <a:gd name="connsiteX477" fmla="*/ 1813935 w 2992697"/>
                <a:gd name="connsiteY477" fmla="*/ 162984 h 1030680"/>
                <a:gd name="connsiteX478" fmla="*/ 1804621 w 2992697"/>
                <a:gd name="connsiteY478" fmla="*/ 155533 h 1030680"/>
                <a:gd name="connsiteX479" fmla="*/ 1792203 w 2992697"/>
                <a:gd name="connsiteY479" fmla="*/ 151187 h 1030680"/>
                <a:gd name="connsiteX480" fmla="*/ 1779786 w 2992697"/>
                <a:gd name="connsiteY480" fmla="*/ 145910 h 1030680"/>
                <a:gd name="connsiteX481" fmla="*/ 1777613 w 2992697"/>
                <a:gd name="connsiteY481" fmla="*/ 141563 h 1030680"/>
                <a:gd name="connsiteX482" fmla="*/ 1777613 w 2992697"/>
                <a:gd name="connsiteY482" fmla="*/ 138459 h 1030680"/>
                <a:gd name="connsiteX483" fmla="*/ 1775439 w 2992697"/>
                <a:gd name="connsiteY483" fmla="*/ 134113 h 1030680"/>
                <a:gd name="connsiteX484" fmla="*/ 1773266 w 2992697"/>
                <a:gd name="connsiteY484" fmla="*/ 128835 h 1030680"/>
                <a:gd name="connsiteX485" fmla="*/ 1767989 w 2992697"/>
                <a:gd name="connsiteY485" fmla="*/ 123557 h 1030680"/>
                <a:gd name="connsiteX486" fmla="*/ 1762711 w 2992697"/>
                <a:gd name="connsiteY486" fmla="*/ 118280 h 1030680"/>
                <a:gd name="connsiteX487" fmla="*/ 1758675 w 2992697"/>
                <a:gd name="connsiteY487" fmla="*/ 113934 h 1030680"/>
                <a:gd name="connsiteX488" fmla="*/ 1755571 w 2992697"/>
                <a:gd name="connsiteY488" fmla="*/ 106483 h 1030680"/>
                <a:gd name="connsiteX489" fmla="*/ 1753398 w 2992697"/>
                <a:gd name="connsiteY489" fmla="*/ 93755 h 1030680"/>
                <a:gd name="connsiteX490" fmla="*/ 1760848 w 2992697"/>
                <a:gd name="connsiteY490" fmla="*/ 84131 h 1030680"/>
                <a:gd name="connsiteX491" fmla="*/ 1766126 w 2992697"/>
                <a:gd name="connsiteY491" fmla="*/ 76680 h 1030680"/>
                <a:gd name="connsiteX492" fmla="*/ 1773577 w 2992697"/>
                <a:gd name="connsiteY492" fmla="*/ 76680 h 1030680"/>
                <a:gd name="connsiteX493" fmla="*/ 1779786 w 2992697"/>
                <a:gd name="connsiteY493" fmla="*/ 78853 h 1030680"/>
                <a:gd name="connsiteX494" fmla="*/ 1787236 w 2992697"/>
                <a:gd name="connsiteY494" fmla="*/ 81026 h 1030680"/>
                <a:gd name="connsiteX495" fmla="*/ 1794687 w 2992697"/>
                <a:gd name="connsiteY495" fmla="*/ 81026 h 1030680"/>
                <a:gd name="connsiteX496" fmla="*/ 1794687 w 2992697"/>
                <a:gd name="connsiteY496" fmla="*/ 68298 h 1030680"/>
                <a:gd name="connsiteX497" fmla="*/ 1797791 w 2992697"/>
                <a:gd name="connsiteY497" fmla="*/ 66125 h 1030680"/>
                <a:gd name="connsiteX498" fmla="*/ 1801827 w 2992697"/>
                <a:gd name="connsiteY498" fmla="*/ 63952 h 1030680"/>
                <a:gd name="connsiteX499" fmla="*/ 1802759 w 2992697"/>
                <a:gd name="connsiteY499" fmla="*/ 63952 h 1030680"/>
                <a:gd name="connsiteX500" fmla="*/ 1806794 w 2992697"/>
                <a:gd name="connsiteY500" fmla="*/ 61779 h 1030680"/>
                <a:gd name="connsiteX501" fmla="*/ 1810520 w 2992697"/>
                <a:gd name="connsiteY501" fmla="*/ 61158 h 1030680"/>
                <a:gd name="connsiteX502" fmla="*/ 1810520 w 2992697"/>
                <a:gd name="connsiteY502" fmla="*/ 61158 h 1030680"/>
                <a:gd name="connsiteX503" fmla="*/ 1810520 w 2992697"/>
                <a:gd name="connsiteY503" fmla="*/ 61158 h 1030680"/>
                <a:gd name="connsiteX504" fmla="*/ 2281155 w 2992697"/>
                <a:gd name="connsiteY504" fmla="*/ 47498 h 1030680"/>
                <a:gd name="connsiteX505" fmla="*/ 2295747 w 2992697"/>
                <a:gd name="connsiteY505" fmla="*/ 47498 h 1030680"/>
                <a:gd name="connsiteX506" fmla="*/ 2304129 w 2992697"/>
                <a:gd name="connsiteY506" fmla="*/ 57122 h 1030680"/>
                <a:gd name="connsiteX507" fmla="*/ 2313442 w 2992697"/>
                <a:gd name="connsiteY507" fmla="*/ 62400 h 1030680"/>
                <a:gd name="connsiteX508" fmla="*/ 2320893 w 2992697"/>
                <a:gd name="connsiteY508" fmla="*/ 69850 h 1030680"/>
                <a:gd name="connsiteX509" fmla="*/ 2328343 w 2992697"/>
                <a:gd name="connsiteY509" fmla="*/ 81337 h 1030680"/>
                <a:gd name="connsiteX510" fmla="*/ 2311579 w 2992697"/>
                <a:gd name="connsiteY510" fmla="*/ 81337 h 1030680"/>
                <a:gd name="connsiteX511" fmla="*/ 2301024 w 2992697"/>
                <a:gd name="connsiteY511" fmla="*/ 69850 h 1030680"/>
                <a:gd name="connsiteX512" fmla="*/ 2289538 w 2992697"/>
                <a:gd name="connsiteY512" fmla="*/ 61468 h 1030680"/>
                <a:gd name="connsiteX513" fmla="*/ 2281155 w 2992697"/>
                <a:gd name="connsiteY513" fmla="*/ 47498 h 1030680"/>
                <a:gd name="connsiteX514" fmla="*/ 2281155 w 2992697"/>
                <a:gd name="connsiteY514" fmla="*/ 47498 h 1030680"/>
                <a:gd name="connsiteX515" fmla="*/ 2281155 w 2992697"/>
                <a:gd name="connsiteY515" fmla="*/ 47498 h 1030680"/>
                <a:gd name="connsiteX516" fmla="*/ 439281 w 2992697"/>
                <a:gd name="connsiteY516" fmla="*/ 47498 h 1030680"/>
                <a:gd name="connsiteX517" fmla="*/ 451699 w 2992697"/>
                <a:gd name="connsiteY517" fmla="*/ 47498 h 1030680"/>
                <a:gd name="connsiteX518" fmla="*/ 456976 w 2992697"/>
                <a:gd name="connsiteY518" fmla="*/ 51844 h 1030680"/>
                <a:gd name="connsiteX519" fmla="*/ 461012 w 2992697"/>
                <a:gd name="connsiteY519" fmla="*/ 54949 h 1030680"/>
                <a:gd name="connsiteX520" fmla="*/ 463185 w 2992697"/>
                <a:gd name="connsiteY520" fmla="*/ 59295 h 1030680"/>
                <a:gd name="connsiteX521" fmla="*/ 466290 w 2992697"/>
                <a:gd name="connsiteY521" fmla="*/ 64573 h 1030680"/>
                <a:gd name="connsiteX522" fmla="*/ 468463 w 2992697"/>
                <a:gd name="connsiteY522" fmla="*/ 68919 h 1030680"/>
                <a:gd name="connsiteX523" fmla="*/ 477776 w 2992697"/>
                <a:gd name="connsiteY523" fmla="*/ 59295 h 1030680"/>
                <a:gd name="connsiteX524" fmla="*/ 488331 w 2992697"/>
                <a:gd name="connsiteY524" fmla="*/ 54949 h 1030680"/>
                <a:gd name="connsiteX525" fmla="*/ 505095 w 2992697"/>
                <a:gd name="connsiteY525" fmla="*/ 57122 h 1030680"/>
                <a:gd name="connsiteX526" fmla="*/ 505095 w 2992697"/>
                <a:gd name="connsiteY526" fmla="*/ 72023 h 1030680"/>
                <a:gd name="connsiteX527" fmla="*/ 528068 w 2992697"/>
                <a:gd name="connsiteY527" fmla="*/ 74197 h 1030680"/>
                <a:gd name="connsiteX528" fmla="*/ 548868 w 2992697"/>
                <a:gd name="connsiteY528" fmla="*/ 77301 h 1030680"/>
                <a:gd name="connsiteX529" fmla="*/ 566564 w 2992697"/>
                <a:gd name="connsiteY529" fmla="*/ 81647 h 1030680"/>
                <a:gd name="connsiteX530" fmla="*/ 586432 w 2992697"/>
                <a:gd name="connsiteY530" fmla="*/ 83820 h 1030680"/>
                <a:gd name="connsiteX531" fmla="*/ 608474 w 2992697"/>
                <a:gd name="connsiteY531" fmla="*/ 81647 h 1030680"/>
                <a:gd name="connsiteX532" fmla="*/ 608474 w 2992697"/>
                <a:gd name="connsiteY532" fmla="*/ 94376 h 1030680"/>
                <a:gd name="connsiteX533" fmla="*/ 612510 w 2992697"/>
                <a:gd name="connsiteY533" fmla="*/ 94376 h 1030680"/>
                <a:gd name="connsiteX534" fmla="*/ 615614 w 2992697"/>
                <a:gd name="connsiteY534" fmla="*/ 94376 h 1030680"/>
                <a:gd name="connsiteX535" fmla="*/ 617787 w 2992697"/>
                <a:gd name="connsiteY535" fmla="*/ 94376 h 1030680"/>
                <a:gd name="connsiteX536" fmla="*/ 619960 w 2992697"/>
                <a:gd name="connsiteY536" fmla="*/ 96549 h 1030680"/>
                <a:gd name="connsiteX537" fmla="*/ 622133 w 2992697"/>
                <a:gd name="connsiteY537" fmla="*/ 97480 h 1030680"/>
                <a:gd name="connsiteX538" fmla="*/ 618098 w 2992697"/>
                <a:gd name="connsiteY538" fmla="*/ 97480 h 1030680"/>
                <a:gd name="connsiteX539" fmla="*/ 601023 w 2992697"/>
                <a:gd name="connsiteY539" fmla="*/ 108656 h 1030680"/>
                <a:gd name="connsiteX540" fmla="*/ 581155 w 2992697"/>
                <a:gd name="connsiteY540" fmla="*/ 121384 h 1030680"/>
                <a:gd name="connsiteX541" fmla="*/ 557250 w 2992697"/>
                <a:gd name="connsiteY541" fmla="*/ 132871 h 1030680"/>
                <a:gd name="connsiteX542" fmla="*/ 535209 w 2992697"/>
                <a:gd name="connsiteY542" fmla="*/ 145599 h 1030680"/>
                <a:gd name="connsiteX543" fmla="*/ 519686 w 2992697"/>
                <a:gd name="connsiteY543" fmla="*/ 156154 h 1030680"/>
                <a:gd name="connsiteX544" fmla="*/ 508200 w 2992697"/>
                <a:gd name="connsiteY544" fmla="*/ 165778 h 1030680"/>
                <a:gd name="connsiteX545" fmla="*/ 524964 w 2992697"/>
                <a:gd name="connsiteY545" fmla="*/ 165778 h 1030680"/>
                <a:gd name="connsiteX546" fmla="*/ 530241 w 2992697"/>
                <a:gd name="connsiteY546" fmla="*/ 162674 h 1030680"/>
                <a:gd name="connsiteX547" fmla="*/ 535519 w 2992697"/>
                <a:gd name="connsiteY547" fmla="*/ 160500 h 1030680"/>
                <a:gd name="connsiteX548" fmla="*/ 541728 w 2992697"/>
                <a:gd name="connsiteY548" fmla="*/ 158327 h 1030680"/>
                <a:gd name="connsiteX549" fmla="*/ 549179 w 2992697"/>
                <a:gd name="connsiteY549" fmla="*/ 158327 h 1030680"/>
                <a:gd name="connsiteX550" fmla="*/ 549179 w 2992697"/>
                <a:gd name="connsiteY550" fmla="*/ 162674 h 1030680"/>
                <a:gd name="connsiteX551" fmla="*/ 527137 w 2992697"/>
                <a:gd name="connsiteY551" fmla="*/ 178506 h 1030680"/>
                <a:gd name="connsiteX552" fmla="*/ 508200 w 2992697"/>
                <a:gd name="connsiteY552" fmla="*/ 195270 h 1030680"/>
                <a:gd name="connsiteX553" fmla="*/ 492677 w 2992697"/>
                <a:gd name="connsiteY553" fmla="*/ 212034 h 1030680"/>
                <a:gd name="connsiteX554" fmla="*/ 473740 w 2992697"/>
                <a:gd name="connsiteY554" fmla="*/ 226936 h 1030680"/>
                <a:gd name="connsiteX555" fmla="*/ 453872 w 2992697"/>
                <a:gd name="connsiteY555" fmla="*/ 239664 h 1030680"/>
                <a:gd name="connsiteX556" fmla="*/ 427794 w 2992697"/>
                <a:gd name="connsiteY556" fmla="*/ 247115 h 1030680"/>
                <a:gd name="connsiteX557" fmla="*/ 427794 w 2992697"/>
                <a:gd name="connsiteY557" fmla="*/ 259843 h 1030680"/>
                <a:gd name="connsiteX558" fmla="*/ 415377 w 2992697"/>
                <a:gd name="connsiteY558" fmla="*/ 262016 h 1030680"/>
                <a:gd name="connsiteX559" fmla="*/ 400786 w 2992697"/>
                <a:gd name="connsiteY559" fmla="*/ 267294 h 1030680"/>
                <a:gd name="connsiteX560" fmla="*/ 392403 w 2992697"/>
                <a:gd name="connsiteY560" fmla="*/ 274745 h 1030680"/>
                <a:gd name="connsiteX561" fmla="*/ 397681 w 2992697"/>
                <a:gd name="connsiteY561" fmla="*/ 279091 h 1030680"/>
                <a:gd name="connsiteX562" fmla="*/ 400786 w 2992697"/>
                <a:gd name="connsiteY562" fmla="*/ 282195 h 1030680"/>
                <a:gd name="connsiteX563" fmla="*/ 402959 w 2992697"/>
                <a:gd name="connsiteY563" fmla="*/ 284368 h 1030680"/>
                <a:gd name="connsiteX564" fmla="*/ 402959 w 2992697"/>
                <a:gd name="connsiteY564" fmla="*/ 287473 h 1030680"/>
                <a:gd name="connsiteX565" fmla="*/ 402959 w 2992697"/>
                <a:gd name="connsiteY565" fmla="*/ 291819 h 1030680"/>
                <a:gd name="connsiteX566" fmla="*/ 400786 w 2992697"/>
                <a:gd name="connsiteY566" fmla="*/ 297097 h 1030680"/>
                <a:gd name="connsiteX567" fmla="*/ 400786 w 2992697"/>
                <a:gd name="connsiteY567" fmla="*/ 304547 h 1030680"/>
                <a:gd name="connsiteX568" fmla="*/ 361048 w 2992697"/>
                <a:gd name="connsiteY568" fmla="*/ 307652 h 1030680"/>
                <a:gd name="connsiteX569" fmla="*/ 361048 w 2992697"/>
                <a:gd name="connsiteY569" fmla="*/ 311998 h 1030680"/>
                <a:gd name="connsiteX570" fmla="*/ 366326 w 2992697"/>
                <a:gd name="connsiteY570" fmla="*/ 314171 h 1030680"/>
                <a:gd name="connsiteX571" fmla="*/ 368499 w 2992697"/>
                <a:gd name="connsiteY571" fmla="*/ 314171 h 1030680"/>
                <a:gd name="connsiteX572" fmla="*/ 371604 w 2992697"/>
                <a:gd name="connsiteY572" fmla="*/ 314171 h 1030680"/>
                <a:gd name="connsiteX573" fmla="*/ 371604 w 2992697"/>
                <a:gd name="connsiteY573" fmla="*/ 314171 h 1030680"/>
                <a:gd name="connsiteX574" fmla="*/ 373777 w 2992697"/>
                <a:gd name="connsiteY574" fmla="*/ 315103 h 1030680"/>
                <a:gd name="connsiteX575" fmla="*/ 373777 w 2992697"/>
                <a:gd name="connsiteY575" fmla="*/ 317276 h 1030680"/>
                <a:gd name="connsiteX576" fmla="*/ 377813 w 2992697"/>
                <a:gd name="connsiteY576" fmla="*/ 321622 h 1030680"/>
                <a:gd name="connsiteX577" fmla="*/ 371604 w 2992697"/>
                <a:gd name="connsiteY577" fmla="*/ 321622 h 1030680"/>
                <a:gd name="connsiteX578" fmla="*/ 363222 w 2992697"/>
                <a:gd name="connsiteY578" fmla="*/ 324726 h 1030680"/>
                <a:gd name="connsiteX579" fmla="*/ 351735 w 2992697"/>
                <a:gd name="connsiteY579" fmla="*/ 329073 h 1030680"/>
                <a:gd name="connsiteX580" fmla="*/ 341180 w 2992697"/>
                <a:gd name="connsiteY580" fmla="*/ 332177 h 1030680"/>
                <a:gd name="connsiteX581" fmla="*/ 344284 w 2992697"/>
                <a:gd name="connsiteY581" fmla="*/ 334350 h 1030680"/>
                <a:gd name="connsiteX582" fmla="*/ 346458 w 2992697"/>
                <a:gd name="connsiteY582" fmla="*/ 334350 h 1030680"/>
                <a:gd name="connsiteX583" fmla="*/ 348631 w 2992697"/>
                <a:gd name="connsiteY583" fmla="*/ 334350 h 1030680"/>
                <a:gd name="connsiteX584" fmla="*/ 349562 w 2992697"/>
                <a:gd name="connsiteY584" fmla="*/ 336523 h 1030680"/>
                <a:gd name="connsiteX585" fmla="*/ 351735 w 2992697"/>
                <a:gd name="connsiteY585" fmla="*/ 336523 h 1030680"/>
                <a:gd name="connsiteX586" fmla="*/ 349562 w 2992697"/>
                <a:gd name="connsiteY586" fmla="*/ 339628 h 1030680"/>
                <a:gd name="connsiteX587" fmla="*/ 348631 w 2992697"/>
                <a:gd name="connsiteY587" fmla="*/ 343974 h 1030680"/>
                <a:gd name="connsiteX588" fmla="*/ 346458 w 2992697"/>
                <a:gd name="connsiteY588" fmla="*/ 344905 h 1030680"/>
                <a:gd name="connsiteX589" fmla="*/ 348631 w 2992697"/>
                <a:gd name="connsiteY589" fmla="*/ 347078 h 1030680"/>
                <a:gd name="connsiteX590" fmla="*/ 348631 w 2992697"/>
                <a:gd name="connsiteY590" fmla="*/ 349252 h 1030680"/>
                <a:gd name="connsiteX591" fmla="*/ 349562 w 2992697"/>
                <a:gd name="connsiteY591" fmla="*/ 352356 h 1030680"/>
                <a:gd name="connsiteX592" fmla="*/ 351735 w 2992697"/>
                <a:gd name="connsiteY592" fmla="*/ 356702 h 1030680"/>
                <a:gd name="connsiteX593" fmla="*/ 344284 w 2992697"/>
                <a:gd name="connsiteY593" fmla="*/ 358875 h 1030680"/>
                <a:gd name="connsiteX594" fmla="*/ 339007 w 2992697"/>
                <a:gd name="connsiteY594" fmla="*/ 358875 h 1030680"/>
                <a:gd name="connsiteX595" fmla="*/ 333729 w 2992697"/>
                <a:gd name="connsiteY595" fmla="*/ 358875 h 1030680"/>
                <a:gd name="connsiteX596" fmla="*/ 327520 w 2992697"/>
                <a:gd name="connsiteY596" fmla="*/ 361980 h 1030680"/>
                <a:gd name="connsiteX597" fmla="*/ 346458 w 2992697"/>
                <a:gd name="connsiteY597" fmla="*/ 361980 h 1030680"/>
                <a:gd name="connsiteX598" fmla="*/ 361048 w 2992697"/>
                <a:gd name="connsiteY598" fmla="*/ 366326 h 1030680"/>
                <a:gd name="connsiteX599" fmla="*/ 361048 w 2992697"/>
                <a:gd name="connsiteY599" fmla="*/ 373777 h 1030680"/>
                <a:gd name="connsiteX600" fmla="*/ 337144 w 2992697"/>
                <a:gd name="connsiteY600" fmla="*/ 373777 h 1030680"/>
                <a:gd name="connsiteX601" fmla="*/ 334971 w 2992697"/>
                <a:gd name="connsiteY601" fmla="*/ 379054 h 1030680"/>
                <a:gd name="connsiteX602" fmla="*/ 334971 w 2992697"/>
                <a:gd name="connsiteY602" fmla="*/ 381227 h 1030680"/>
                <a:gd name="connsiteX603" fmla="*/ 334971 w 2992697"/>
                <a:gd name="connsiteY603" fmla="*/ 382159 h 1030680"/>
                <a:gd name="connsiteX604" fmla="*/ 334040 w 2992697"/>
                <a:gd name="connsiteY604" fmla="*/ 384332 h 1030680"/>
                <a:gd name="connsiteX605" fmla="*/ 331867 w 2992697"/>
                <a:gd name="connsiteY605" fmla="*/ 386505 h 1030680"/>
                <a:gd name="connsiteX606" fmla="*/ 322553 w 2992697"/>
                <a:gd name="connsiteY606" fmla="*/ 389609 h 1030680"/>
                <a:gd name="connsiteX607" fmla="*/ 310135 w 2992697"/>
                <a:gd name="connsiteY607" fmla="*/ 389609 h 1030680"/>
                <a:gd name="connsiteX608" fmla="*/ 297717 w 2992697"/>
                <a:gd name="connsiteY608" fmla="*/ 389609 h 1030680"/>
                <a:gd name="connsiteX609" fmla="*/ 285300 w 2992697"/>
                <a:gd name="connsiteY609" fmla="*/ 382159 h 1030680"/>
                <a:gd name="connsiteX610" fmla="*/ 268536 w 2992697"/>
                <a:gd name="connsiteY610" fmla="*/ 382159 h 1030680"/>
                <a:gd name="connsiteX611" fmla="*/ 251772 w 2992697"/>
                <a:gd name="connsiteY611" fmla="*/ 384332 h 1030680"/>
                <a:gd name="connsiteX612" fmla="*/ 234076 w 2992697"/>
                <a:gd name="connsiteY612" fmla="*/ 386505 h 1030680"/>
                <a:gd name="connsiteX613" fmla="*/ 217312 w 2992697"/>
                <a:gd name="connsiteY613" fmla="*/ 384332 h 1030680"/>
                <a:gd name="connsiteX614" fmla="*/ 200548 w 2992697"/>
                <a:gd name="connsiteY614" fmla="*/ 379054 h 1030680"/>
                <a:gd name="connsiteX615" fmla="*/ 199617 w 2992697"/>
                <a:gd name="connsiteY615" fmla="*/ 376881 h 1030680"/>
                <a:gd name="connsiteX616" fmla="*/ 199617 w 2992697"/>
                <a:gd name="connsiteY616" fmla="*/ 374708 h 1030680"/>
                <a:gd name="connsiteX617" fmla="*/ 197444 w 2992697"/>
                <a:gd name="connsiteY617" fmla="*/ 374708 h 1030680"/>
                <a:gd name="connsiteX618" fmla="*/ 197444 w 2992697"/>
                <a:gd name="connsiteY618" fmla="*/ 372535 h 1030680"/>
                <a:gd name="connsiteX619" fmla="*/ 197444 w 2992697"/>
                <a:gd name="connsiteY619" fmla="*/ 368189 h 1030680"/>
                <a:gd name="connsiteX620" fmla="*/ 200548 w 2992697"/>
                <a:gd name="connsiteY620" fmla="*/ 368189 h 1030680"/>
                <a:gd name="connsiteX621" fmla="*/ 202721 w 2992697"/>
                <a:gd name="connsiteY621" fmla="*/ 365084 h 1030680"/>
                <a:gd name="connsiteX622" fmla="*/ 206757 w 2992697"/>
                <a:gd name="connsiteY622" fmla="*/ 360738 h 1030680"/>
                <a:gd name="connsiteX623" fmla="*/ 207688 w 2992697"/>
                <a:gd name="connsiteY623" fmla="*/ 358565 h 1030680"/>
                <a:gd name="connsiteX624" fmla="*/ 211724 w 2992697"/>
                <a:gd name="connsiteY624" fmla="*/ 357634 h 1030680"/>
                <a:gd name="connsiteX625" fmla="*/ 213897 w 2992697"/>
                <a:gd name="connsiteY625" fmla="*/ 353287 h 1030680"/>
                <a:gd name="connsiteX626" fmla="*/ 217002 w 2992697"/>
                <a:gd name="connsiteY626" fmla="*/ 348010 h 1030680"/>
                <a:gd name="connsiteX627" fmla="*/ 209551 w 2992697"/>
                <a:gd name="connsiteY627" fmla="*/ 345837 h 1030680"/>
                <a:gd name="connsiteX628" fmla="*/ 204273 w 2992697"/>
                <a:gd name="connsiteY628" fmla="*/ 342732 h 1030680"/>
                <a:gd name="connsiteX629" fmla="*/ 200238 w 2992697"/>
                <a:gd name="connsiteY629" fmla="*/ 336523 h 1030680"/>
                <a:gd name="connsiteX630" fmla="*/ 199306 w 2992697"/>
                <a:gd name="connsiteY630" fmla="*/ 331246 h 1030680"/>
                <a:gd name="connsiteX631" fmla="*/ 197133 w 2992697"/>
                <a:gd name="connsiteY631" fmla="*/ 323795 h 1030680"/>
                <a:gd name="connsiteX632" fmla="*/ 204584 w 2992697"/>
                <a:gd name="connsiteY632" fmla="*/ 323795 h 1030680"/>
                <a:gd name="connsiteX633" fmla="*/ 217002 w 2992697"/>
                <a:gd name="connsiteY633" fmla="*/ 320691 h 1030680"/>
                <a:gd name="connsiteX634" fmla="*/ 231593 w 2992697"/>
                <a:gd name="connsiteY634" fmla="*/ 323795 h 1030680"/>
                <a:gd name="connsiteX635" fmla="*/ 244010 w 2992697"/>
                <a:gd name="connsiteY635" fmla="*/ 329073 h 1030680"/>
                <a:gd name="connsiteX636" fmla="*/ 256428 w 2992697"/>
                <a:gd name="connsiteY636" fmla="*/ 335281 h 1030680"/>
                <a:gd name="connsiteX637" fmla="*/ 256428 w 2992697"/>
                <a:gd name="connsiteY637" fmla="*/ 327831 h 1030680"/>
                <a:gd name="connsiteX638" fmla="*/ 244010 w 2992697"/>
                <a:gd name="connsiteY638" fmla="*/ 321622 h 1030680"/>
                <a:gd name="connsiteX639" fmla="*/ 233455 w 2992697"/>
                <a:gd name="connsiteY639" fmla="*/ 316344 h 1030680"/>
                <a:gd name="connsiteX640" fmla="*/ 224142 w 2992697"/>
                <a:gd name="connsiteY640" fmla="*/ 306720 h 1030680"/>
                <a:gd name="connsiteX641" fmla="*/ 227246 w 2992697"/>
                <a:gd name="connsiteY641" fmla="*/ 306720 h 1030680"/>
                <a:gd name="connsiteX642" fmla="*/ 236560 w 2992697"/>
                <a:gd name="connsiteY642" fmla="*/ 293061 h 1030680"/>
                <a:gd name="connsiteX643" fmla="*/ 248046 w 2992697"/>
                <a:gd name="connsiteY643" fmla="*/ 283437 h 1030680"/>
                <a:gd name="connsiteX644" fmla="*/ 262637 w 2992697"/>
                <a:gd name="connsiteY644" fmla="*/ 275986 h 1030680"/>
                <a:gd name="connsiteX645" fmla="*/ 280333 w 2992697"/>
                <a:gd name="connsiteY645" fmla="*/ 270709 h 1030680"/>
                <a:gd name="connsiteX646" fmla="*/ 280333 w 2992697"/>
                <a:gd name="connsiteY646" fmla="*/ 266983 h 1030680"/>
                <a:gd name="connsiteX647" fmla="*/ 263568 w 2992697"/>
                <a:gd name="connsiteY647" fmla="*/ 261706 h 1030680"/>
                <a:gd name="connsiteX648" fmla="*/ 251151 w 2992697"/>
                <a:gd name="connsiteY648" fmla="*/ 252082 h 1030680"/>
                <a:gd name="connsiteX649" fmla="*/ 240595 w 2992697"/>
                <a:gd name="connsiteY649" fmla="*/ 239354 h 1030680"/>
                <a:gd name="connsiteX650" fmla="*/ 231282 w 2992697"/>
                <a:gd name="connsiteY650" fmla="*/ 226625 h 1030680"/>
                <a:gd name="connsiteX651" fmla="*/ 236560 w 2992697"/>
                <a:gd name="connsiteY651" fmla="*/ 224452 h 1030680"/>
                <a:gd name="connsiteX652" fmla="*/ 240595 w 2992697"/>
                <a:gd name="connsiteY652" fmla="*/ 224452 h 1030680"/>
                <a:gd name="connsiteX653" fmla="*/ 245873 w 2992697"/>
                <a:gd name="connsiteY653" fmla="*/ 222279 h 1030680"/>
                <a:gd name="connsiteX654" fmla="*/ 251151 w 2992697"/>
                <a:gd name="connsiteY654" fmla="*/ 222279 h 1030680"/>
                <a:gd name="connsiteX655" fmla="*/ 258601 w 2992697"/>
                <a:gd name="connsiteY655" fmla="*/ 227557 h 1030680"/>
                <a:gd name="connsiteX656" fmla="*/ 263879 w 2992697"/>
                <a:gd name="connsiteY656" fmla="*/ 233766 h 1030680"/>
                <a:gd name="connsiteX657" fmla="*/ 271330 w 2992697"/>
                <a:gd name="connsiteY657" fmla="*/ 239043 h 1030680"/>
                <a:gd name="connsiteX658" fmla="*/ 271330 w 2992697"/>
                <a:gd name="connsiteY658" fmla="*/ 234697 h 1030680"/>
                <a:gd name="connsiteX659" fmla="*/ 270398 w 2992697"/>
                <a:gd name="connsiteY659" fmla="*/ 231593 h 1030680"/>
                <a:gd name="connsiteX660" fmla="*/ 268225 w 2992697"/>
                <a:gd name="connsiteY660" fmla="*/ 231593 h 1030680"/>
                <a:gd name="connsiteX661" fmla="*/ 268225 w 2992697"/>
                <a:gd name="connsiteY661" fmla="*/ 229419 h 1030680"/>
                <a:gd name="connsiteX662" fmla="*/ 266052 w 2992697"/>
                <a:gd name="connsiteY662" fmla="*/ 227246 h 1030680"/>
                <a:gd name="connsiteX663" fmla="*/ 266052 w 2992697"/>
                <a:gd name="connsiteY663" fmla="*/ 226315 h 1030680"/>
                <a:gd name="connsiteX664" fmla="*/ 263879 w 2992697"/>
                <a:gd name="connsiteY664" fmla="*/ 221969 h 1030680"/>
                <a:gd name="connsiteX665" fmla="*/ 267915 w 2992697"/>
                <a:gd name="connsiteY665" fmla="*/ 221969 h 1030680"/>
                <a:gd name="connsiteX666" fmla="*/ 267915 w 2992697"/>
                <a:gd name="connsiteY666" fmla="*/ 218864 h 1030680"/>
                <a:gd name="connsiteX667" fmla="*/ 284679 w 2992697"/>
                <a:gd name="connsiteY667" fmla="*/ 212655 h 1030680"/>
                <a:gd name="connsiteX668" fmla="*/ 300201 w 2992697"/>
                <a:gd name="connsiteY668" fmla="*/ 209551 h 1030680"/>
                <a:gd name="connsiteX669" fmla="*/ 316965 w 2992697"/>
                <a:gd name="connsiteY669" fmla="*/ 207378 h 1030680"/>
                <a:gd name="connsiteX670" fmla="*/ 336834 w 2992697"/>
                <a:gd name="connsiteY670" fmla="*/ 209551 h 1030680"/>
                <a:gd name="connsiteX671" fmla="*/ 327520 w 2992697"/>
                <a:gd name="connsiteY671" fmla="*/ 198064 h 1030680"/>
                <a:gd name="connsiteX672" fmla="*/ 339007 w 2992697"/>
                <a:gd name="connsiteY672" fmla="*/ 194960 h 1030680"/>
                <a:gd name="connsiteX673" fmla="*/ 351425 w 2992697"/>
                <a:gd name="connsiteY673" fmla="*/ 189682 h 1030680"/>
                <a:gd name="connsiteX674" fmla="*/ 363842 w 2992697"/>
                <a:gd name="connsiteY674" fmla="*/ 184405 h 1030680"/>
                <a:gd name="connsiteX675" fmla="*/ 371293 w 2992697"/>
                <a:gd name="connsiteY675" fmla="*/ 178196 h 1030680"/>
                <a:gd name="connsiteX676" fmla="*/ 377502 w 2992697"/>
                <a:gd name="connsiteY676" fmla="*/ 178196 h 1030680"/>
                <a:gd name="connsiteX677" fmla="*/ 377502 w 2992697"/>
                <a:gd name="connsiteY677" fmla="*/ 175091 h 1030680"/>
                <a:gd name="connsiteX678" fmla="*/ 368189 w 2992697"/>
                <a:gd name="connsiteY678" fmla="*/ 175091 h 1030680"/>
                <a:gd name="connsiteX679" fmla="*/ 364153 w 2992697"/>
                <a:gd name="connsiteY679" fmla="*/ 177265 h 1030680"/>
                <a:gd name="connsiteX680" fmla="*/ 361048 w 2992697"/>
                <a:gd name="connsiteY680" fmla="*/ 178196 h 1030680"/>
                <a:gd name="connsiteX681" fmla="*/ 358875 w 2992697"/>
                <a:gd name="connsiteY681" fmla="*/ 178196 h 1030680"/>
                <a:gd name="connsiteX682" fmla="*/ 356702 w 2992697"/>
                <a:gd name="connsiteY682" fmla="*/ 178196 h 1030680"/>
                <a:gd name="connsiteX683" fmla="*/ 355771 w 2992697"/>
                <a:gd name="connsiteY683" fmla="*/ 178196 h 1030680"/>
                <a:gd name="connsiteX684" fmla="*/ 353598 w 2992697"/>
                <a:gd name="connsiteY684" fmla="*/ 177265 h 1030680"/>
                <a:gd name="connsiteX685" fmla="*/ 351425 w 2992697"/>
                <a:gd name="connsiteY685" fmla="*/ 175091 h 1030680"/>
                <a:gd name="connsiteX686" fmla="*/ 348320 w 2992697"/>
                <a:gd name="connsiteY686" fmla="*/ 175091 h 1030680"/>
                <a:gd name="connsiteX687" fmla="*/ 344284 w 2992697"/>
                <a:gd name="connsiteY687" fmla="*/ 178196 h 1030680"/>
                <a:gd name="connsiteX688" fmla="*/ 339007 w 2992697"/>
                <a:gd name="connsiteY688" fmla="*/ 184405 h 1030680"/>
                <a:gd name="connsiteX689" fmla="*/ 333729 w 2992697"/>
                <a:gd name="connsiteY689" fmla="*/ 189682 h 1030680"/>
                <a:gd name="connsiteX690" fmla="*/ 329693 w 2992697"/>
                <a:gd name="connsiteY690" fmla="*/ 194960 h 1030680"/>
                <a:gd name="connsiteX691" fmla="*/ 324416 w 2992697"/>
                <a:gd name="connsiteY691" fmla="*/ 198064 h 1030680"/>
                <a:gd name="connsiteX692" fmla="*/ 304547 w 2992697"/>
                <a:gd name="connsiteY692" fmla="*/ 204273 h 1030680"/>
                <a:gd name="connsiteX693" fmla="*/ 285610 w 2992697"/>
                <a:gd name="connsiteY693" fmla="*/ 204273 h 1030680"/>
                <a:gd name="connsiteX694" fmla="*/ 267915 w 2992697"/>
                <a:gd name="connsiteY694" fmla="*/ 199927 h 1030680"/>
                <a:gd name="connsiteX695" fmla="*/ 251151 w 2992697"/>
                <a:gd name="connsiteY695" fmla="*/ 192476 h 1030680"/>
                <a:gd name="connsiteX696" fmla="*/ 248978 w 2992697"/>
                <a:gd name="connsiteY696" fmla="*/ 192476 h 1030680"/>
                <a:gd name="connsiteX697" fmla="*/ 245873 w 2992697"/>
                <a:gd name="connsiteY697" fmla="*/ 194650 h 1030680"/>
                <a:gd name="connsiteX698" fmla="*/ 240595 w 2992697"/>
                <a:gd name="connsiteY698" fmla="*/ 196823 h 1030680"/>
                <a:gd name="connsiteX699" fmla="*/ 236560 w 2992697"/>
                <a:gd name="connsiteY699" fmla="*/ 197754 h 1030680"/>
                <a:gd name="connsiteX700" fmla="*/ 233455 w 2992697"/>
                <a:gd name="connsiteY700" fmla="*/ 199927 h 1030680"/>
                <a:gd name="connsiteX701" fmla="*/ 227246 w 2992697"/>
                <a:gd name="connsiteY701" fmla="*/ 202100 h 1030680"/>
                <a:gd name="connsiteX702" fmla="*/ 224142 w 2992697"/>
                <a:gd name="connsiteY702" fmla="*/ 192476 h 1030680"/>
                <a:gd name="connsiteX703" fmla="*/ 227246 w 2992697"/>
                <a:gd name="connsiteY703" fmla="*/ 191545 h 1030680"/>
                <a:gd name="connsiteX704" fmla="*/ 227246 w 2992697"/>
                <a:gd name="connsiteY704" fmla="*/ 191545 h 1030680"/>
                <a:gd name="connsiteX705" fmla="*/ 229419 w 2992697"/>
                <a:gd name="connsiteY705" fmla="*/ 189372 h 1030680"/>
                <a:gd name="connsiteX706" fmla="*/ 231593 w 2992697"/>
                <a:gd name="connsiteY706" fmla="*/ 185026 h 1030680"/>
                <a:gd name="connsiteX707" fmla="*/ 221037 w 2992697"/>
                <a:gd name="connsiteY707" fmla="*/ 185026 h 1030680"/>
                <a:gd name="connsiteX708" fmla="*/ 217002 w 2992697"/>
                <a:gd name="connsiteY708" fmla="*/ 187199 h 1030680"/>
                <a:gd name="connsiteX709" fmla="*/ 211724 w 2992697"/>
                <a:gd name="connsiteY709" fmla="*/ 189372 h 1030680"/>
                <a:gd name="connsiteX710" fmla="*/ 206446 w 2992697"/>
                <a:gd name="connsiteY710" fmla="*/ 189372 h 1030680"/>
                <a:gd name="connsiteX711" fmla="*/ 200238 w 2992697"/>
                <a:gd name="connsiteY711" fmla="*/ 189372 h 1030680"/>
                <a:gd name="connsiteX712" fmla="*/ 197133 w 2992697"/>
                <a:gd name="connsiteY712" fmla="*/ 177885 h 1030680"/>
                <a:gd name="connsiteX713" fmla="*/ 200238 w 2992697"/>
                <a:gd name="connsiteY713" fmla="*/ 176954 h 1030680"/>
                <a:gd name="connsiteX714" fmla="*/ 202411 w 2992697"/>
                <a:gd name="connsiteY714" fmla="*/ 176954 h 1030680"/>
                <a:gd name="connsiteX715" fmla="*/ 204584 w 2992697"/>
                <a:gd name="connsiteY715" fmla="*/ 176954 h 1030680"/>
                <a:gd name="connsiteX716" fmla="*/ 206757 w 2992697"/>
                <a:gd name="connsiteY716" fmla="*/ 174781 h 1030680"/>
                <a:gd name="connsiteX717" fmla="*/ 207688 w 2992697"/>
                <a:gd name="connsiteY717" fmla="*/ 174781 h 1030680"/>
                <a:gd name="connsiteX718" fmla="*/ 184715 w 2992697"/>
                <a:gd name="connsiteY718" fmla="*/ 177885 h 1030680"/>
                <a:gd name="connsiteX719" fmla="*/ 182542 w 2992697"/>
                <a:gd name="connsiteY719" fmla="*/ 172608 h 1030680"/>
                <a:gd name="connsiteX720" fmla="*/ 178506 w 2992697"/>
                <a:gd name="connsiteY720" fmla="*/ 169503 h 1030680"/>
                <a:gd name="connsiteX721" fmla="*/ 177575 w 2992697"/>
                <a:gd name="connsiteY721" fmla="*/ 167330 h 1030680"/>
                <a:gd name="connsiteX722" fmla="*/ 175402 w 2992697"/>
                <a:gd name="connsiteY722" fmla="*/ 162984 h 1030680"/>
                <a:gd name="connsiteX723" fmla="*/ 171366 w 2992697"/>
                <a:gd name="connsiteY723" fmla="*/ 157706 h 1030680"/>
                <a:gd name="connsiteX724" fmla="*/ 177575 w 2992697"/>
                <a:gd name="connsiteY724" fmla="*/ 155533 h 1030680"/>
                <a:gd name="connsiteX725" fmla="*/ 180679 w 2992697"/>
                <a:gd name="connsiteY725" fmla="*/ 155533 h 1030680"/>
                <a:gd name="connsiteX726" fmla="*/ 182853 w 2992697"/>
                <a:gd name="connsiteY726" fmla="*/ 155533 h 1030680"/>
                <a:gd name="connsiteX727" fmla="*/ 185026 w 2992697"/>
                <a:gd name="connsiteY727" fmla="*/ 155533 h 1030680"/>
                <a:gd name="connsiteX728" fmla="*/ 185026 w 2992697"/>
                <a:gd name="connsiteY728" fmla="*/ 155223 h 1030680"/>
                <a:gd name="connsiteX729" fmla="*/ 185957 w 2992697"/>
                <a:gd name="connsiteY729" fmla="*/ 153050 h 1030680"/>
                <a:gd name="connsiteX730" fmla="*/ 188130 w 2992697"/>
                <a:gd name="connsiteY730" fmla="*/ 148704 h 1030680"/>
                <a:gd name="connsiteX731" fmla="*/ 180679 w 2992697"/>
                <a:gd name="connsiteY731" fmla="*/ 147772 h 1030680"/>
                <a:gd name="connsiteX732" fmla="*/ 173229 w 2992697"/>
                <a:gd name="connsiteY732" fmla="*/ 145599 h 1030680"/>
                <a:gd name="connsiteX733" fmla="*/ 170124 w 2992697"/>
                <a:gd name="connsiteY733" fmla="*/ 141253 h 1030680"/>
                <a:gd name="connsiteX734" fmla="*/ 163915 w 2992697"/>
                <a:gd name="connsiteY734" fmla="*/ 138148 h 1030680"/>
                <a:gd name="connsiteX735" fmla="*/ 167951 w 2992697"/>
                <a:gd name="connsiteY735" fmla="*/ 138148 h 1030680"/>
                <a:gd name="connsiteX736" fmla="*/ 167951 w 2992697"/>
                <a:gd name="connsiteY736" fmla="*/ 132871 h 1030680"/>
                <a:gd name="connsiteX737" fmla="*/ 185647 w 2992697"/>
                <a:gd name="connsiteY737" fmla="*/ 135975 h 1030680"/>
                <a:gd name="connsiteX738" fmla="*/ 194960 w 2992697"/>
                <a:gd name="connsiteY738" fmla="*/ 133802 h 1030680"/>
                <a:gd name="connsiteX739" fmla="*/ 202411 w 2992697"/>
                <a:gd name="connsiteY739" fmla="*/ 130698 h 1030680"/>
                <a:gd name="connsiteX740" fmla="*/ 206446 w 2992697"/>
                <a:gd name="connsiteY740" fmla="*/ 125420 h 1030680"/>
                <a:gd name="connsiteX741" fmla="*/ 211724 w 2992697"/>
                <a:gd name="connsiteY741" fmla="*/ 117969 h 1030680"/>
                <a:gd name="connsiteX742" fmla="*/ 221037 w 2992697"/>
                <a:gd name="connsiteY742" fmla="*/ 113623 h 1030680"/>
                <a:gd name="connsiteX743" fmla="*/ 231593 w 2992697"/>
                <a:gd name="connsiteY743" fmla="*/ 110519 h 1030680"/>
                <a:gd name="connsiteX744" fmla="*/ 239043 w 2992697"/>
                <a:gd name="connsiteY744" fmla="*/ 113623 h 1030680"/>
                <a:gd name="connsiteX745" fmla="*/ 248357 w 2992697"/>
                <a:gd name="connsiteY745" fmla="*/ 117969 h 1030680"/>
                <a:gd name="connsiteX746" fmla="*/ 255807 w 2992697"/>
                <a:gd name="connsiteY746" fmla="*/ 118901 h 1030680"/>
                <a:gd name="connsiteX747" fmla="*/ 264189 w 2992697"/>
                <a:gd name="connsiteY747" fmla="*/ 117969 h 1030680"/>
                <a:gd name="connsiteX748" fmla="*/ 261085 w 2992697"/>
                <a:gd name="connsiteY748" fmla="*/ 115796 h 1030680"/>
                <a:gd name="connsiteX749" fmla="*/ 257049 w 2992697"/>
                <a:gd name="connsiteY749" fmla="*/ 113623 h 1030680"/>
                <a:gd name="connsiteX750" fmla="*/ 256118 w 2992697"/>
                <a:gd name="connsiteY750" fmla="*/ 113623 h 1030680"/>
                <a:gd name="connsiteX751" fmla="*/ 256118 w 2992697"/>
                <a:gd name="connsiteY751" fmla="*/ 111760 h 1030680"/>
                <a:gd name="connsiteX752" fmla="*/ 253945 w 2992697"/>
                <a:gd name="connsiteY752" fmla="*/ 110829 h 1030680"/>
                <a:gd name="connsiteX753" fmla="*/ 253945 w 2992697"/>
                <a:gd name="connsiteY753" fmla="*/ 106483 h 1030680"/>
                <a:gd name="connsiteX754" fmla="*/ 251772 w 2992697"/>
                <a:gd name="connsiteY754" fmla="*/ 101205 h 1030680"/>
                <a:gd name="connsiteX755" fmla="*/ 257049 w 2992697"/>
                <a:gd name="connsiteY755" fmla="*/ 99032 h 1030680"/>
                <a:gd name="connsiteX756" fmla="*/ 261085 w 2992697"/>
                <a:gd name="connsiteY756" fmla="*/ 96859 h 1030680"/>
                <a:gd name="connsiteX757" fmla="*/ 264189 w 2992697"/>
                <a:gd name="connsiteY757" fmla="*/ 96859 h 1030680"/>
                <a:gd name="connsiteX758" fmla="*/ 266363 w 2992697"/>
                <a:gd name="connsiteY758" fmla="*/ 95928 h 1030680"/>
                <a:gd name="connsiteX759" fmla="*/ 270398 w 2992697"/>
                <a:gd name="connsiteY759" fmla="*/ 93755 h 1030680"/>
                <a:gd name="connsiteX760" fmla="*/ 277849 w 2992697"/>
                <a:gd name="connsiteY760" fmla="*/ 93755 h 1030680"/>
                <a:gd name="connsiteX761" fmla="*/ 280953 w 2992697"/>
                <a:gd name="connsiteY761" fmla="*/ 95928 h 1030680"/>
                <a:gd name="connsiteX762" fmla="*/ 284989 w 2992697"/>
                <a:gd name="connsiteY762" fmla="*/ 99032 h 1030680"/>
                <a:gd name="connsiteX763" fmla="*/ 288094 w 2992697"/>
                <a:gd name="connsiteY763" fmla="*/ 101205 h 1030680"/>
                <a:gd name="connsiteX764" fmla="*/ 288094 w 2992697"/>
                <a:gd name="connsiteY764" fmla="*/ 96859 h 1030680"/>
                <a:gd name="connsiteX765" fmla="*/ 285921 w 2992697"/>
                <a:gd name="connsiteY765" fmla="*/ 95928 h 1030680"/>
                <a:gd name="connsiteX766" fmla="*/ 285921 w 2992697"/>
                <a:gd name="connsiteY766" fmla="*/ 93755 h 1030680"/>
                <a:gd name="connsiteX767" fmla="*/ 285921 w 2992697"/>
                <a:gd name="connsiteY767" fmla="*/ 93755 h 1030680"/>
                <a:gd name="connsiteX768" fmla="*/ 285921 w 2992697"/>
                <a:gd name="connsiteY768" fmla="*/ 91582 h 1030680"/>
                <a:gd name="connsiteX769" fmla="*/ 284989 w 2992697"/>
                <a:gd name="connsiteY769" fmla="*/ 88477 h 1030680"/>
                <a:gd name="connsiteX770" fmla="*/ 290267 w 2992697"/>
                <a:gd name="connsiteY770" fmla="*/ 86304 h 1030680"/>
                <a:gd name="connsiteX771" fmla="*/ 293371 w 2992697"/>
                <a:gd name="connsiteY771" fmla="*/ 84131 h 1030680"/>
                <a:gd name="connsiteX772" fmla="*/ 299580 w 2992697"/>
                <a:gd name="connsiteY772" fmla="*/ 81026 h 1030680"/>
                <a:gd name="connsiteX773" fmla="*/ 302685 w 2992697"/>
                <a:gd name="connsiteY773" fmla="*/ 76680 h 1030680"/>
                <a:gd name="connsiteX774" fmla="*/ 304858 w 2992697"/>
                <a:gd name="connsiteY774" fmla="*/ 76680 h 1030680"/>
                <a:gd name="connsiteX775" fmla="*/ 312308 w 2992697"/>
                <a:gd name="connsiteY775" fmla="*/ 76680 h 1030680"/>
                <a:gd name="connsiteX776" fmla="*/ 317586 w 2992697"/>
                <a:gd name="connsiteY776" fmla="*/ 78853 h 1030680"/>
                <a:gd name="connsiteX777" fmla="*/ 321622 w 2992697"/>
                <a:gd name="connsiteY777" fmla="*/ 83199 h 1030680"/>
                <a:gd name="connsiteX778" fmla="*/ 327831 w 2992697"/>
                <a:gd name="connsiteY778" fmla="*/ 83199 h 1030680"/>
                <a:gd name="connsiteX779" fmla="*/ 337144 w 2992697"/>
                <a:gd name="connsiteY779" fmla="*/ 81026 h 1030680"/>
                <a:gd name="connsiteX780" fmla="*/ 341180 w 2992697"/>
                <a:gd name="connsiteY780" fmla="*/ 68298 h 1030680"/>
                <a:gd name="connsiteX781" fmla="*/ 346458 w 2992697"/>
                <a:gd name="connsiteY781" fmla="*/ 66125 h 1030680"/>
                <a:gd name="connsiteX782" fmla="*/ 351735 w 2992697"/>
                <a:gd name="connsiteY782" fmla="*/ 66125 h 1030680"/>
                <a:gd name="connsiteX783" fmla="*/ 357013 w 2992697"/>
                <a:gd name="connsiteY783" fmla="*/ 66125 h 1030680"/>
                <a:gd name="connsiteX784" fmla="*/ 361048 w 2992697"/>
                <a:gd name="connsiteY784" fmla="*/ 68298 h 1030680"/>
                <a:gd name="connsiteX785" fmla="*/ 364153 w 2992697"/>
                <a:gd name="connsiteY785" fmla="*/ 68298 h 1030680"/>
                <a:gd name="connsiteX786" fmla="*/ 371604 w 2992697"/>
                <a:gd name="connsiteY786" fmla="*/ 56812 h 1030680"/>
                <a:gd name="connsiteX787" fmla="*/ 383090 w 2992697"/>
                <a:gd name="connsiteY787" fmla="*/ 54638 h 1030680"/>
                <a:gd name="connsiteX788" fmla="*/ 390541 w 2992697"/>
                <a:gd name="connsiteY788" fmla="*/ 58985 h 1030680"/>
                <a:gd name="connsiteX789" fmla="*/ 397992 w 2992697"/>
                <a:gd name="connsiteY789" fmla="*/ 62089 h 1030680"/>
                <a:gd name="connsiteX790" fmla="*/ 405442 w 2992697"/>
                <a:gd name="connsiteY790" fmla="*/ 64262 h 1030680"/>
                <a:gd name="connsiteX791" fmla="*/ 414756 w 2992697"/>
                <a:gd name="connsiteY791" fmla="*/ 61158 h 1030680"/>
                <a:gd name="connsiteX792" fmla="*/ 427173 w 2992697"/>
                <a:gd name="connsiteY792" fmla="*/ 53707 h 1030680"/>
                <a:gd name="connsiteX793" fmla="*/ 439281 w 2992697"/>
                <a:gd name="connsiteY793" fmla="*/ 47498 h 1030680"/>
                <a:gd name="connsiteX794" fmla="*/ 439281 w 2992697"/>
                <a:gd name="connsiteY794" fmla="*/ 47498 h 1030680"/>
                <a:gd name="connsiteX795" fmla="*/ 439281 w 2992697"/>
                <a:gd name="connsiteY795" fmla="*/ 47498 h 1030680"/>
                <a:gd name="connsiteX796" fmla="*/ 2195472 w 2992697"/>
                <a:gd name="connsiteY796" fmla="*/ 44394 h 1030680"/>
                <a:gd name="connsiteX797" fmla="*/ 2202923 w 2992697"/>
                <a:gd name="connsiteY797" fmla="*/ 46567 h 1030680"/>
                <a:gd name="connsiteX798" fmla="*/ 2210374 w 2992697"/>
                <a:gd name="connsiteY798" fmla="*/ 49671 h 1030680"/>
                <a:gd name="connsiteX799" fmla="*/ 2213478 w 2992697"/>
                <a:gd name="connsiteY799" fmla="*/ 54018 h 1030680"/>
                <a:gd name="connsiteX800" fmla="*/ 2218756 w 2992697"/>
                <a:gd name="connsiteY800" fmla="*/ 57122 h 1030680"/>
                <a:gd name="connsiteX801" fmla="*/ 2224965 w 2992697"/>
                <a:gd name="connsiteY801" fmla="*/ 61468 h 1030680"/>
                <a:gd name="connsiteX802" fmla="*/ 2220929 w 2992697"/>
                <a:gd name="connsiteY802" fmla="*/ 72023 h 1030680"/>
                <a:gd name="connsiteX803" fmla="*/ 2198888 w 2992697"/>
                <a:gd name="connsiteY803" fmla="*/ 84752 h 1030680"/>
                <a:gd name="connsiteX804" fmla="*/ 2182123 w 2992697"/>
                <a:gd name="connsiteY804" fmla="*/ 99653 h 1030680"/>
                <a:gd name="connsiteX805" fmla="*/ 2167532 w 2992697"/>
                <a:gd name="connsiteY805" fmla="*/ 118590 h 1030680"/>
                <a:gd name="connsiteX806" fmla="*/ 2164428 w 2992697"/>
                <a:gd name="connsiteY806" fmla="*/ 118590 h 1030680"/>
                <a:gd name="connsiteX807" fmla="*/ 2164428 w 2992697"/>
                <a:gd name="connsiteY807" fmla="*/ 114244 h 1030680"/>
                <a:gd name="connsiteX808" fmla="*/ 2159150 w 2992697"/>
                <a:gd name="connsiteY808" fmla="*/ 111140 h 1030680"/>
                <a:gd name="connsiteX809" fmla="*/ 2155115 w 2992697"/>
                <a:gd name="connsiteY809" fmla="*/ 106793 h 1030680"/>
                <a:gd name="connsiteX810" fmla="*/ 2152942 w 2992697"/>
                <a:gd name="connsiteY810" fmla="*/ 103689 h 1030680"/>
                <a:gd name="connsiteX811" fmla="*/ 2149837 w 2992697"/>
                <a:gd name="connsiteY811" fmla="*/ 99343 h 1030680"/>
                <a:gd name="connsiteX812" fmla="*/ 2147664 w 2992697"/>
                <a:gd name="connsiteY812" fmla="*/ 94065 h 1030680"/>
                <a:gd name="connsiteX813" fmla="*/ 2151700 w 2992697"/>
                <a:gd name="connsiteY813" fmla="*/ 86614 h 1030680"/>
                <a:gd name="connsiteX814" fmla="*/ 2152631 w 2992697"/>
                <a:gd name="connsiteY814" fmla="*/ 81337 h 1030680"/>
                <a:gd name="connsiteX815" fmla="*/ 2154804 w 2992697"/>
                <a:gd name="connsiteY815" fmla="*/ 71713 h 1030680"/>
                <a:gd name="connsiteX816" fmla="*/ 2127795 w 2992697"/>
                <a:gd name="connsiteY816" fmla="*/ 71713 h 1030680"/>
                <a:gd name="connsiteX817" fmla="*/ 2127795 w 2992697"/>
                <a:gd name="connsiteY817" fmla="*/ 64262 h 1030680"/>
                <a:gd name="connsiteX818" fmla="*/ 2142386 w 2992697"/>
                <a:gd name="connsiteY818" fmla="*/ 58985 h 1030680"/>
                <a:gd name="connsiteX819" fmla="*/ 2156977 w 2992697"/>
                <a:gd name="connsiteY819" fmla="*/ 54638 h 1030680"/>
                <a:gd name="connsiteX820" fmla="*/ 2174673 w 2992697"/>
                <a:gd name="connsiteY820" fmla="*/ 51534 h 1030680"/>
                <a:gd name="connsiteX821" fmla="*/ 2176846 w 2992697"/>
                <a:gd name="connsiteY821" fmla="*/ 56812 h 1030680"/>
                <a:gd name="connsiteX822" fmla="*/ 2179019 w 2992697"/>
                <a:gd name="connsiteY822" fmla="*/ 58985 h 1030680"/>
                <a:gd name="connsiteX823" fmla="*/ 2179019 w 2992697"/>
                <a:gd name="connsiteY823" fmla="*/ 61158 h 1030680"/>
                <a:gd name="connsiteX824" fmla="*/ 2181192 w 2992697"/>
                <a:gd name="connsiteY824" fmla="*/ 61158 h 1030680"/>
                <a:gd name="connsiteX825" fmla="*/ 2181192 w 2992697"/>
                <a:gd name="connsiteY825" fmla="*/ 62089 h 1030680"/>
                <a:gd name="connsiteX826" fmla="*/ 2184297 w 2992697"/>
                <a:gd name="connsiteY826" fmla="*/ 64262 h 1030680"/>
                <a:gd name="connsiteX827" fmla="*/ 2186470 w 2992697"/>
                <a:gd name="connsiteY827" fmla="*/ 58985 h 1030680"/>
                <a:gd name="connsiteX828" fmla="*/ 2188643 w 2992697"/>
                <a:gd name="connsiteY828" fmla="*/ 54638 h 1030680"/>
                <a:gd name="connsiteX829" fmla="*/ 2189574 w 2992697"/>
                <a:gd name="connsiteY829" fmla="*/ 51534 h 1030680"/>
                <a:gd name="connsiteX830" fmla="*/ 2193610 w 2992697"/>
                <a:gd name="connsiteY830" fmla="*/ 47188 h 1030680"/>
                <a:gd name="connsiteX831" fmla="*/ 2195472 w 2992697"/>
                <a:gd name="connsiteY831" fmla="*/ 44394 h 1030680"/>
                <a:gd name="connsiteX832" fmla="*/ 2195472 w 2992697"/>
                <a:gd name="connsiteY832" fmla="*/ 44394 h 1030680"/>
                <a:gd name="connsiteX833" fmla="*/ 2195472 w 2992697"/>
                <a:gd name="connsiteY833" fmla="*/ 44394 h 1030680"/>
                <a:gd name="connsiteX834" fmla="*/ 2240487 w 2992697"/>
                <a:gd name="connsiteY834" fmla="*/ 24215 h 1030680"/>
                <a:gd name="connsiteX835" fmla="*/ 2244523 w 2992697"/>
                <a:gd name="connsiteY835" fmla="*/ 25146 h 1030680"/>
                <a:gd name="connsiteX836" fmla="*/ 2245454 w 2992697"/>
                <a:gd name="connsiteY836" fmla="*/ 25146 h 1030680"/>
                <a:gd name="connsiteX837" fmla="*/ 2247628 w 2992697"/>
                <a:gd name="connsiteY837" fmla="*/ 27319 h 1030680"/>
                <a:gd name="connsiteX838" fmla="*/ 2247628 w 2992697"/>
                <a:gd name="connsiteY838" fmla="*/ 27319 h 1030680"/>
                <a:gd name="connsiteX839" fmla="*/ 2249800 w 2992697"/>
                <a:gd name="connsiteY839" fmla="*/ 29492 h 1030680"/>
                <a:gd name="connsiteX840" fmla="*/ 2251974 w 2992697"/>
                <a:gd name="connsiteY840" fmla="*/ 32597 h 1030680"/>
                <a:gd name="connsiteX841" fmla="*/ 2255078 w 2992697"/>
                <a:gd name="connsiteY841" fmla="*/ 38806 h 1030680"/>
                <a:gd name="connsiteX842" fmla="*/ 2259114 w 2992697"/>
                <a:gd name="connsiteY842" fmla="*/ 44083 h 1030680"/>
                <a:gd name="connsiteX843" fmla="*/ 2260045 w 2992697"/>
                <a:gd name="connsiteY843" fmla="*/ 51534 h 1030680"/>
                <a:gd name="connsiteX844" fmla="*/ 2251663 w 2992697"/>
                <a:gd name="connsiteY844" fmla="*/ 51534 h 1030680"/>
                <a:gd name="connsiteX845" fmla="*/ 2251663 w 2992697"/>
                <a:gd name="connsiteY845" fmla="*/ 47188 h 1030680"/>
                <a:gd name="connsiteX846" fmla="*/ 2247628 w 2992697"/>
                <a:gd name="connsiteY846" fmla="*/ 44083 h 1030680"/>
                <a:gd name="connsiteX847" fmla="*/ 2244523 w 2992697"/>
                <a:gd name="connsiteY847" fmla="*/ 39737 h 1030680"/>
                <a:gd name="connsiteX848" fmla="*/ 2242350 w 2992697"/>
                <a:gd name="connsiteY848" fmla="*/ 36633 h 1030680"/>
                <a:gd name="connsiteX849" fmla="*/ 2240177 w 2992697"/>
                <a:gd name="connsiteY849" fmla="*/ 31355 h 1030680"/>
                <a:gd name="connsiteX850" fmla="*/ 2240177 w 2992697"/>
                <a:gd name="connsiteY850" fmla="*/ 24215 h 1030680"/>
                <a:gd name="connsiteX851" fmla="*/ 2240487 w 2992697"/>
                <a:gd name="connsiteY851" fmla="*/ 24215 h 1030680"/>
                <a:gd name="connsiteX852" fmla="*/ 2240487 w 2992697"/>
                <a:gd name="connsiteY852" fmla="*/ 24215 h 1030680"/>
                <a:gd name="connsiteX853" fmla="*/ 984113 w 2992697"/>
                <a:gd name="connsiteY853" fmla="*/ 20179 h 1030680"/>
                <a:gd name="connsiteX854" fmla="*/ 1009259 w 2992697"/>
                <a:gd name="connsiteY854" fmla="*/ 20179 h 1030680"/>
                <a:gd name="connsiteX855" fmla="*/ 1035337 w 2992697"/>
                <a:gd name="connsiteY855" fmla="*/ 24525 h 1030680"/>
                <a:gd name="connsiteX856" fmla="*/ 1058310 w 2992697"/>
                <a:gd name="connsiteY856" fmla="*/ 27630 h 1030680"/>
                <a:gd name="connsiteX857" fmla="*/ 1079110 w 2992697"/>
                <a:gd name="connsiteY857" fmla="*/ 32907 h 1030680"/>
                <a:gd name="connsiteX858" fmla="*/ 1109223 w 2992697"/>
                <a:gd name="connsiteY858" fmla="*/ 27630 h 1030680"/>
                <a:gd name="connsiteX859" fmla="*/ 1113259 w 2992697"/>
                <a:gd name="connsiteY859" fmla="*/ 31976 h 1030680"/>
                <a:gd name="connsiteX860" fmla="*/ 1116363 w 2992697"/>
                <a:gd name="connsiteY860" fmla="*/ 32907 h 1030680"/>
                <a:gd name="connsiteX861" fmla="*/ 1120399 w 2992697"/>
                <a:gd name="connsiteY861" fmla="*/ 39116 h 1030680"/>
                <a:gd name="connsiteX862" fmla="*/ 1122572 w 2992697"/>
                <a:gd name="connsiteY862" fmla="*/ 42221 h 1030680"/>
                <a:gd name="connsiteX863" fmla="*/ 1125676 w 2992697"/>
                <a:gd name="connsiteY863" fmla="*/ 44394 h 1030680"/>
                <a:gd name="connsiteX864" fmla="*/ 1143372 w 2992697"/>
                <a:gd name="connsiteY864" fmla="*/ 51844 h 1030680"/>
                <a:gd name="connsiteX865" fmla="*/ 1164172 w 2992697"/>
                <a:gd name="connsiteY865" fmla="*/ 57122 h 1030680"/>
                <a:gd name="connsiteX866" fmla="*/ 1181867 w 2992697"/>
                <a:gd name="connsiteY866" fmla="*/ 61468 h 1030680"/>
                <a:gd name="connsiteX867" fmla="*/ 1181867 w 2992697"/>
                <a:gd name="connsiteY867" fmla="*/ 68919 h 1030680"/>
                <a:gd name="connsiteX868" fmla="*/ 1152685 w 2992697"/>
                <a:gd name="connsiteY868" fmla="*/ 68919 h 1030680"/>
                <a:gd name="connsiteX869" fmla="*/ 1140267 w 2992697"/>
                <a:gd name="connsiteY869" fmla="*/ 62710 h 1030680"/>
                <a:gd name="connsiteX870" fmla="*/ 1125676 w 2992697"/>
                <a:gd name="connsiteY870" fmla="*/ 62710 h 1030680"/>
                <a:gd name="connsiteX871" fmla="*/ 1108912 w 2992697"/>
                <a:gd name="connsiteY871" fmla="*/ 64883 h 1030680"/>
                <a:gd name="connsiteX872" fmla="*/ 1093390 w 2992697"/>
                <a:gd name="connsiteY872" fmla="*/ 69229 h 1030680"/>
                <a:gd name="connsiteX873" fmla="*/ 1093390 w 2992697"/>
                <a:gd name="connsiteY873" fmla="*/ 77611 h 1030680"/>
                <a:gd name="connsiteX874" fmla="*/ 1113259 w 2992697"/>
                <a:gd name="connsiteY874" fmla="*/ 77611 h 1030680"/>
                <a:gd name="connsiteX875" fmla="*/ 1127850 w 2992697"/>
                <a:gd name="connsiteY875" fmla="*/ 74507 h 1030680"/>
                <a:gd name="connsiteX876" fmla="*/ 1145545 w 2992697"/>
                <a:gd name="connsiteY876" fmla="*/ 72334 h 1030680"/>
                <a:gd name="connsiteX877" fmla="*/ 1167587 w 2992697"/>
                <a:gd name="connsiteY877" fmla="*/ 72334 h 1030680"/>
                <a:gd name="connsiteX878" fmla="*/ 1189628 w 2992697"/>
                <a:gd name="connsiteY878" fmla="*/ 72334 h 1030680"/>
                <a:gd name="connsiteX879" fmla="*/ 1206392 w 2992697"/>
                <a:gd name="connsiteY879" fmla="*/ 72334 h 1030680"/>
                <a:gd name="connsiteX880" fmla="*/ 1220983 w 2992697"/>
                <a:gd name="connsiteY880" fmla="*/ 87235 h 1030680"/>
                <a:gd name="connsiteX881" fmla="*/ 1238679 w 2992697"/>
                <a:gd name="connsiteY881" fmla="*/ 97790 h 1030680"/>
                <a:gd name="connsiteX882" fmla="*/ 1233401 w 2992697"/>
                <a:gd name="connsiteY882" fmla="*/ 109277 h 1030680"/>
                <a:gd name="connsiteX883" fmla="*/ 1222846 w 2992697"/>
                <a:gd name="connsiteY883" fmla="*/ 116728 h 1030680"/>
                <a:gd name="connsiteX884" fmla="*/ 1213533 w 2992697"/>
                <a:gd name="connsiteY884" fmla="*/ 122005 h 1030680"/>
                <a:gd name="connsiteX885" fmla="*/ 1201115 w 2992697"/>
                <a:gd name="connsiteY885" fmla="*/ 126351 h 1030680"/>
                <a:gd name="connsiteX886" fmla="*/ 1182178 w 2992697"/>
                <a:gd name="connsiteY886" fmla="*/ 126351 h 1030680"/>
                <a:gd name="connsiteX887" fmla="*/ 1165413 w 2992697"/>
                <a:gd name="connsiteY887" fmla="*/ 131629 h 1030680"/>
                <a:gd name="connsiteX888" fmla="*/ 1147718 w 2992697"/>
                <a:gd name="connsiteY888" fmla="*/ 131629 h 1030680"/>
                <a:gd name="connsiteX889" fmla="*/ 1127850 w 2992697"/>
                <a:gd name="connsiteY889" fmla="*/ 129456 h 1030680"/>
                <a:gd name="connsiteX890" fmla="*/ 1108912 w 2992697"/>
                <a:gd name="connsiteY890" fmla="*/ 127283 h 1030680"/>
                <a:gd name="connsiteX891" fmla="*/ 1091527 w 2992697"/>
                <a:gd name="connsiteY891" fmla="*/ 127283 h 1030680"/>
                <a:gd name="connsiteX892" fmla="*/ 1076936 w 2992697"/>
                <a:gd name="connsiteY892" fmla="*/ 131629 h 1030680"/>
                <a:gd name="connsiteX893" fmla="*/ 1065450 w 2992697"/>
                <a:gd name="connsiteY893" fmla="*/ 142184 h 1030680"/>
                <a:gd name="connsiteX894" fmla="*/ 1109223 w 2992697"/>
                <a:gd name="connsiteY894" fmla="*/ 142184 h 1030680"/>
                <a:gd name="connsiteX895" fmla="*/ 1122882 w 2992697"/>
                <a:gd name="connsiteY895" fmla="*/ 139080 h 1030680"/>
                <a:gd name="connsiteX896" fmla="*/ 1138405 w 2992697"/>
                <a:gd name="connsiteY896" fmla="*/ 136907 h 1030680"/>
                <a:gd name="connsiteX897" fmla="*/ 1157342 w 2992697"/>
                <a:gd name="connsiteY897" fmla="*/ 139080 h 1030680"/>
                <a:gd name="connsiteX898" fmla="*/ 1169760 w 2992697"/>
                <a:gd name="connsiteY898" fmla="*/ 142184 h 1030680"/>
                <a:gd name="connsiteX899" fmla="*/ 1172864 w 2992697"/>
                <a:gd name="connsiteY899" fmla="*/ 155844 h 1030680"/>
                <a:gd name="connsiteX900" fmla="*/ 1179073 w 2992697"/>
                <a:gd name="connsiteY900" fmla="*/ 153671 h 1030680"/>
                <a:gd name="connsiteX901" fmla="*/ 1187455 w 2992697"/>
                <a:gd name="connsiteY901" fmla="*/ 148393 h 1030680"/>
                <a:gd name="connsiteX902" fmla="*/ 1198942 w 2992697"/>
                <a:gd name="connsiteY902" fmla="*/ 144047 h 1030680"/>
                <a:gd name="connsiteX903" fmla="*/ 1209497 w 2992697"/>
                <a:gd name="connsiteY903" fmla="*/ 141874 h 1030680"/>
                <a:gd name="connsiteX904" fmla="*/ 1211670 w 2992697"/>
                <a:gd name="connsiteY904" fmla="*/ 148083 h 1030680"/>
                <a:gd name="connsiteX905" fmla="*/ 1213843 w 2992697"/>
                <a:gd name="connsiteY905" fmla="*/ 151187 h 1030680"/>
                <a:gd name="connsiteX906" fmla="*/ 1216016 w 2992697"/>
                <a:gd name="connsiteY906" fmla="*/ 153360 h 1030680"/>
                <a:gd name="connsiteX907" fmla="*/ 1219121 w 2992697"/>
                <a:gd name="connsiteY907" fmla="*/ 155533 h 1030680"/>
                <a:gd name="connsiteX908" fmla="*/ 1223156 w 2992697"/>
                <a:gd name="connsiteY908" fmla="*/ 158638 h 1030680"/>
                <a:gd name="connsiteX909" fmla="*/ 1206392 w 2992697"/>
                <a:gd name="connsiteY909" fmla="*/ 189993 h 1030680"/>
                <a:gd name="connsiteX910" fmla="*/ 1213843 w 2992697"/>
                <a:gd name="connsiteY910" fmla="*/ 189993 h 1030680"/>
                <a:gd name="connsiteX911" fmla="*/ 1226261 w 2992697"/>
                <a:gd name="connsiteY911" fmla="*/ 182542 h 1030680"/>
                <a:gd name="connsiteX912" fmla="*/ 1243025 w 2992697"/>
                <a:gd name="connsiteY912" fmla="*/ 172918 h 1030680"/>
                <a:gd name="connsiteX913" fmla="*/ 1262893 w 2992697"/>
                <a:gd name="connsiteY913" fmla="*/ 165468 h 1030680"/>
                <a:gd name="connsiteX914" fmla="*/ 1284935 w 2992697"/>
                <a:gd name="connsiteY914" fmla="*/ 158017 h 1030680"/>
                <a:gd name="connsiteX915" fmla="*/ 1308839 w 2992697"/>
                <a:gd name="connsiteY915" fmla="*/ 152739 h 1030680"/>
                <a:gd name="connsiteX916" fmla="*/ 1329639 w 2992697"/>
                <a:gd name="connsiteY916" fmla="*/ 152739 h 1030680"/>
                <a:gd name="connsiteX917" fmla="*/ 1350439 w 2992697"/>
                <a:gd name="connsiteY917" fmla="*/ 154912 h 1030680"/>
                <a:gd name="connsiteX918" fmla="*/ 1365030 w 2992697"/>
                <a:gd name="connsiteY918" fmla="*/ 163294 h 1030680"/>
                <a:gd name="connsiteX919" fmla="*/ 1373412 w 2992697"/>
                <a:gd name="connsiteY919" fmla="*/ 178196 h 1030680"/>
                <a:gd name="connsiteX920" fmla="*/ 1379621 w 2992697"/>
                <a:gd name="connsiteY920" fmla="*/ 178196 h 1030680"/>
                <a:gd name="connsiteX921" fmla="*/ 1379621 w 2992697"/>
                <a:gd name="connsiteY921" fmla="*/ 180369 h 1030680"/>
                <a:gd name="connsiteX922" fmla="*/ 1379621 w 2992697"/>
                <a:gd name="connsiteY922" fmla="*/ 180369 h 1030680"/>
                <a:gd name="connsiteX923" fmla="*/ 1377448 w 2992697"/>
                <a:gd name="connsiteY923" fmla="*/ 182542 h 1030680"/>
                <a:gd name="connsiteX924" fmla="*/ 1375275 w 2992697"/>
                <a:gd name="connsiteY924" fmla="*/ 182542 h 1030680"/>
                <a:gd name="connsiteX925" fmla="*/ 1375275 w 2992697"/>
                <a:gd name="connsiteY925" fmla="*/ 182542 h 1030680"/>
                <a:gd name="connsiteX926" fmla="*/ 1373102 w 2992697"/>
                <a:gd name="connsiteY926" fmla="*/ 182542 h 1030680"/>
                <a:gd name="connsiteX927" fmla="*/ 1369997 w 2992697"/>
                <a:gd name="connsiteY927" fmla="*/ 185647 h 1030680"/>
                <a:gd name="connsiteX928" fmla="*/ 1364720 w 2992697"/>
                <a:gd name="connsiteY928" fmla="*/ 187820 h 1030680"/>
                <a:gd name="connsiteX929" fmla="*/ 1358511 w 2992697"/>
                <a:gd name="connsiteY929" fmla="*/ 189993 h 1030680"/>
                <a:gd name="connsiteX930" fmla="*/ 1351060 w 2992697"/>
                <a:gd name="connsiteY930" fmla="*/ 192166 h 1030680"/>
                <a:gd name="connsiteX931" fmla="*/ 1345783 w 2992697"/>
                <a:gd name="connsiteY931" fmla="*/ 193097 h 1030680"/>
                <a:gd name="connsiteX932" fmla="*/ 1333365 w 2992697"/>
                <a:gd name="connsiteY932" fmla="*/ 213276 h 1030680"/>
                <a:gd name="connsiteX933" fmla="*/ 1309460 w 2992697"/>
                <a:gd name="connsiteY933" fmla="*/ 228178 h 1030680"/>
                <a:gd name="connsiteX934" fmla="*/ 1282452 w 2992697"/>
                <a:gd name="connsiteY934" fmla="*/ 237801 h 1030680"/>
                <a:gd name="connsiteX935" fmla="*/ 1250165 w 2992697"/>
                <a:gd name="connsiteY935" fmla="*/ 243079 h 1030680"/>
                <a:gd name="connsiteX936" fmla="*/ 1250165 w 2992697"/>
                <a:gd name="connsiteY936" fmla="*/ 249288 h 1030680"/>
                <a:gd name="connsiteX937" fmla="*/ 1250165 w 2992697"/>
                <a:gd name="connsiteY937" fmla="*/ 252392 h 1030680"/>
                <a:gd name="connsiteX938" fmla="*/ 1250165 w 2992697"/>
                <a:gd name="connsiteY938" fmla="*/ 254566 h 1030680"/>
                <a:gd name="connsiteX939" fmla="*/ 1247992 w 2992697"/>
                <a:gd name="connsiteY939" fmla="*/ 256739 h 1030680"/>
                <a:gd name="connsiteX940" fmla="*/ 1250165 w 2992697"/>
                <a:gd name="connsiteY940" fmla="*/ 257670 h 1030680"/>
                <a:gd name="connsiteX941" fmla="*/ 1250165 w 2992697"/>
                <a:gd name="connsiteY941" fmla="*/ 259843 h 1030680"/>
                <a:gd name="connsiteX942" fmla="*/ 1253270 w 2992697"/>
                <a:gd name="connsiteY942" fmla="*/ 264189 h 1030680"/>
                <a:gd name="connsiteX943" fmla="*/ 1258547 w 2992697"/>
                <a:gd name="connsiteY943" fmla="*/ 267294 h 1030680"/>
                <a:gd name="connsiteX944" fmla="*/ 1262583 w 2992697"/>
                <a:gd name="connsiteY944" fmla="*/ 269467 h 1030680"/>
                <a:gd name="connsiteX945" fmla="*/ 1265687 w 2992697"/>
                <a:gd name="connsiteY945" fmla="*/ 272571 h 1030680"/>
                <a:gd name="connsiteX946" fmla="*/ 1269723 w 2992697"/>
                <a:gd name="connsiteY946" fmla="*/ 274745 h 1030680"/>
                <a:gd name="connsiteX947" fmla="*/ 1272828 w 2992697"/>
                <a:gd name="connsiteY947" fmla="*/ 280022 h 1030680"/>
                <a:gd name="connsiteX948" fmla="*/ 1269723 w 2992697"/>
                <a:gd name="connsiteY948" fmla="*/ 287473 h 1030680"/>
                <a:gd name="connsiteX949" fmla="*/ 1265687 w 2992697"/>
                <a:gd name="connsiteY949" fmla="*/ 304237 h 1030680"/>
                <a:gd name="connsiteX950" fmla="*/ 1262583 w 2992697"/>
                <a:gd name="connsiteY950" fmla="*/ 324416 h 1030680"/>
                <a:gd name="connsiteX951" fmla="*/ 1258547 w 2992697"/>
                <a:gd name="connsiteY951" fmla="*/ 344595 h 1030680"/>
                <a:gd name="connsiteX952" fmla="*/ 1258547 w 2992697"/>
                <a:gd name="connsiteY952" fmla="*/ 361359 h 1030680"/>
                <a:gd name="connsiteX953" fmla="*/ 1262583 w 2992697"/>
                <a:gd name="connsiteY953" fmla="*/ 359186 h 1030680"/>
                <a:gd name="connsiteX954" fmla="*/ 1265687 w 2992697"/>
                <a:gd name="connsiteY954" fmla="*/ 359186 h 1030680"/>
                <a:gd name="connsiteX955" fmla="*/ 1267861 w 2992697"/>
                <a:gd name="connsiteY955" fmla="*/ 359186 h 1030680"/>
                <a:gd name="connsiteX956" fmla="*/ 1271896 w 2992697"/>
                <a:gd name="connsiteY956" fmla="*/ 359186 h 1030680"/>
                <a:gd name="connsiteX957" fmla="*/ 1272828 w 2992697"/>
                <a:gd name="connsiteY957" fmla="*/ 359186 h 1030680"/>
                <a:gd name="connsiteX958" fmla="*/ 1279037 w 2992697"/>
                <a:gd name="connsiteY958" fmla="*/ 361359 h 1030680"/>
                <a:gd name="connsiteX959" fmla="*/ 1276864 w 2992697"/>
                <a:gd name="connsiteY959" fmla="*/ 366636 h 1030680"/>
                <a:gd name="connsiteX960" fmla="*/ 1276864 w 2992697"/>
                <a:gd name="connsiteY960" fmla="*/ 368810 h 1030680"/>
                <a:gd name="connsiteX961" fmla="*/ 1276864 w 2992697"/>
                <a:gd name="connsiteY961" fmla="*/ 373156 h 1030680"/>
                <a:gd name="connsiteX962" fmla="*/ 1276864 w 2992697"/>
                <a:gd name="connsiteY962" fmla="*/ 374087 h 1030680"/>
                <a:gd name="connsiteX963" fmla="*/ 1276864 w 2992697"/>
                <a:gd name="connsiteY963" fmla="*/ 378433 h 1030680"/>
                <a:gd name="connsiteX964" fmla="*/ 1279037 w 2992697"/>
                <a:gd name="connsiteY964" fmla="*/ 385884 h 1030680"/>
                <a:gd name="connsiteX965" fmla="*/ 1272828 w 2992697"/>
                <a:gd name="connsiteY965" fmla="*/ 385884 h 1030680"/>
                <a:gd name="connsiteX966" fmla="*/ 1272828 w 2992697"/>
                <a:gd name="connsiteY966" fmla="*/ 388989 h 1030680"/>
                <a:gd name="connsiteX967" fmla="*/ 1269723 w 2992697"/>
                <a:gd name="connsiteY967" fmla="*/ 388057 h 1030680"/>
                <a:gd name="connsiteX968" fmla="*/ 1265687 w 2992697"/>
                <a:gd name="connsiteY968" fmla="*/ 383711 h 1030680"/>
                <a:gd name="connsiteX969" fmla="*/ 1264756 w 2992697"/>
                <a:gd name="connsiteY969" fmla="*/ 381538 h 1030680"/>
                <a:gd name="connsiteX970" fmla="*/ 1260720 w 2992697"/>
                <a:gd name="connsiteY970" fmla="*/ 380607 h 1030680"/>
                <a:gd name="connsiteX971" fmla="*/ 1257616 w 2992697"/>
                <a:gd name="connsiteY971" fmla="*/ 378433 h 1030680"/>
                <a:gd name="connsiteX972" fmla="*/ 1250165 w 2992697"/>
                <a:gd name="connsiteY972" fmla="*/ 378433 h 1030680"/>
                <a:gd name="connsiteX973" fmla="*/ 1246129 w 2992697"/>
                <a:gd name="connsiteY973" fmla="*/ 380607 h 1030680"/>
                <a:gd name="connsiteX974" fmla="*/ 1243025 w 2992697"/>
                <a:gd name="connsiteY974" fmla="*/ 381538 h 1030680"/>
                <a:gd name="connsiteX975" fmla="*/ 1238989 w 2992697"/>
                <a:gd name="connsiteY975" fmla="*/ 383711 h 1030680"/>
                <a:gd name="connsiteX976" fmla="*/ 1236816 w 2992697"/>
                <a:gd name="connsiteY976" fmla="*/ 385884 h 1030680"/>
                <a:gd name="connsiteX977" fmla="*/ 1233711 w 2992697"/>
                <a:gd name="connsiteY977" fmla="*/ 388057 h 1030680"/>
                <a:gd name="connsiteX978" fmla="*/ 1231538 w 2992697"/>
                <a:gd name="connsiteY978" fmla="*/ 391162 h 1030680"/>
                <a:gd name="connsiteX979" fmla="*/ 1229365 w 2992697"/>
                <a:gd name="connsiteY979" fmla="*/ 398612 h 1030680"/>
                <a:gd name="connsiteX980" fmla="*/ 1253270 w 2992697"/>
                <a:gd name="connsiteY980" fmla="*/ 406063 h 1030680"/>
                <a:gd name="connsiteX981" fmla="*/ 1258547 w 2992697"/>
                <a:gd name="connsiteY981" fmla="*/ 438660 h 1030680"/>
                <a:gd name="connsiteX982" fmla="*/ 1253270 w 2992697"/>
                <a:gd name="connsiteY982" fmla="*/ 438660 h 1030680"/>
                <a:gd name="connsiteX983" fmla="*/ 1250165 w 2992697"/>
                <a:gd name="connsiteY983" fmla="*/ 438660 h 1030680"/>
                <a:gd name="connsiteX984" fmla="*/ 1246129 w 2992697"/>
                <a:gd name="connsiteY984" fmla="*/ 440833 h 1030680"/>
                <a:gd name="connsiteX985" fmla="*/ 1243025 w 2992697"/>
                <a:gd name="connsiteY985" fmla="*/ 443006 h 1030680"/>
                <a:gd name="connsiteX986" fmla="*/ 1243025 w 2992697"/>
                <a:gd name="connsiteY986" fmla="*/ 450457 h 1030680"/>
                <a:gd name="connsiteX987" fmla="*/ 1251407 w 2992697"/>
                <a:gd name="connsiteY987" fmla="*/ 455734 h 1030680"/>
                <a:gd name="connsiteX988" fmla="*/ 1257616 w 2992697"/>
                <a:gd name="connsiteY988" fmla="*/ 463185 h 1030680"/>
                <a:gd name="connsiteX989" fmla="*/ 1260720 w 2992697"/>
                <a:gd name="connsiteY989" fmla="*/ 472809 h 1030680"/>
                <a:gd name="connsiteX990" fmla="*/ 1262893 w 2992697"/>
                <a:gd name="connsiteY990" fmla="*/ 487710 h 1030680"/>
                <a:gd name="connsiteX991" fmla="*/ 1253580 w 2992697"/>
                <a:gd name="connsiteY991" fmla="*/ 487710 h 1030680"/>
                <a:gd name="connsiteX992" fmla="*/ 1251407 w 2992697"/>
                <a:gd name="connsiteY992" fmla="*/ 487710 h 1030680"/>
                <a:gd name="connsiteX993" fmla="*/ 1246129 w 2992697"/>
                <a:gd name="connsiteY993" fmla="*/ 485537 h 1030680"/>
                <a:gd name="connsiteX994" fmla="*/ 1243025 w 2992697"/>
                <a:gd name="connsiteY994" fmla="*/ 487710 h 1030680"/>
                <a:gd name="connsiteX995" fmla="*/ 1236816 w 2992697"/>
                <a:gd name="connsiteY995" fmla="*/ 487710 h 1030680"/>
                <a:gd name="connsiteX996" fmla="*/ 1233711 w 2992697"/>
                <a:gd name="connsiteY996" fmla="*/ 490815 h 1030680"/>
                <a:gd name="connsiteX997" fmla="*/ 1229676 w 2992697"/>
                <a:gd name="connsiteY997" fmla="*/ 495161 h 1030680"/>
                <a:gd name="connsiteX998" fmla="*/ 1235885 w 2992697"/>
                <a:gd name="connsiteY998" fmla="*/ 498266 h 1030680"/>
                <a:gd name="connsiteX999" fmla="*/ 1238989 w 2992697"/>
                <a:gd name="connsiteY999" fmla="*/ 500439 h 1030680"/>
                <a:gd name="connsiteX1000" fmla="*/ 1241162 w 2992697"/>
                <a:gd name="connsiteY1000" fmla="*/ 502612 h 1030680"/>
                <a:gd name="connsiteX1001" fmla="*/ 1243335 w 2992697"/>
                <a:gd name="connsiteY1001" fmla="*/ 503543 h 1030680"/>
                <a:gd name="connsiteX1002" fmla="*/ 1244267 w 2992697"/>
                <a:gd name="connsiteY1002" fmla="*/ 509752 h 1030680"/>
                <a:gd name="connsiteX1003" fmla="*/ 1246440 w 2992697"/>
                <a:gd name="connsiteY1003" fmla="*/ 515030 h 1030680"/>
                <a:gd name="connsiteX1004" fmla="*/ 1244267 w 2992697"/>
                <a:gd name="connsiteY1004" fmla="*/ 517203 h 1030680"/>
                <a:gd name="connsiteX1005" fmla="*/ 1244267 w 2992697"/>
                <a:gd name="connsiteY1005" fmla="*/ 518134 h 1030680"/>
                <a:gd name="connsiteX1006" fmla="*/ 1244267 w 2992697"/>
                <a:gd name="connsiteY1006" fmla="*/ 518134 h 1030680"/>
                <a:gd name="connsiteX1007" fmla="*/ 1243335 w 2992697"/>
                <a:gd name="connsiteY1007" fmla="*/ 520307 h 1030680"/>
                <a:gd name="connsiteX1008" fmla="*/ 1243335 w 2992697"/>
                <a:gd name="connsiteY1008" fmla="*/ 524653 h 1030680"/>
                <a:gd name="connsiteX1009" fmla="*/ 1228124 w 2992697"/>
                <a:gd name="connsiteY1009" fmla="*/ 524653 h 1030680"/>
                <a:gd name="connsiteX1010" fmla="*/ 1213533 w 2992697"/>
                <a:gd name="connsiteY1010" fmla="*/ 527758 h 1030680"/>
                <a:gd name="connsiteX1011" fmla="*/ 1202046 w 2992697"/>
                <a:gd name="connsiteY1011" fmla="*/ 532104 h 1030680"/>
                <a:gd name="connsiteX1012" fmla="*/ 1206082 w 2992697"/>
                <a:gd name="connsiteY1012" fmla="*/ 532104 h 1030680"/>
                <a:gd name="connsiteX1013" fmla="*/ 1211359 w 2992697"/>
                <a:gd name="connsiteY1013" fmla="*/ 535209 h 1030680"/>
                <a:gd name="connsiteX1014" fmla="*/ 1215395 w 2992697"/>
                <a:gd name="connsiteY1014" fmla="*/ 537382 h 1030680"/>
                <a:gd name="connsiteX1015" fmla="*/ 1218500 w 2992697"/>
                <a:gd name="connsiteY1015" fmla="*/ 537382 h 1030680"/>
                <a:gd name="connsiteX1016" fmla="*/ 1222536 w 2992697"/>
                <a:gd name="connsiteY1016" fmla="*/ 539555 h 1030680"/>
                <a:gd name="connsiteX1017" fmla="*/ 1225640 w 2992697"/>
                <a:gd name="connsiteY1017" fmla="*/ 542659 h 1030680"/>
                <a:gd name="connsiteX1018" fmla="*/ 1228744 w 2992697"/>
                <a:gd name="connsiteY1018" fmla="*/ 547937 h 1030680"/>
                <a:gd name="connsiteX1019" fmla="*/ 1222536 w 2992697"/>
                <a:gd name="connsiteY1019" fmla="*/ 557561 h 1030680"/>
                <a:gd name="connsiteX1020" fmla="*/ 1218500 w 2992697"/>
                <a:gd name="connsiteY1020" fmla="*/ 569047 h 1030680"/>
                <a:gd name="connsiteX1021" fmla="*/ 1213222 w 2992697"/>
                <a:gd name="connsiteY1021" fmla="*/ 581775 h 1030680"/>
                <a:gd name="connsiteX1022" fmla="*/ 1211049 w 2992697"/>
                <a:gd name="connsiteY1022" fmla="*/ 576498 h 1030680"/>
                <a:gd name="connsiteX1023" fmla="*/ 1207945 w 2992697"/>
                <a:gd name="connsiteY1023" fmla="*/ 572152 h 1030680"/>
                <a:gd name="connsiteX1024" fmla="*/ 1205771 w 2992697"/>
                <a:gd name="connsiteY1024" fmla="*/ 569979 h 1030680"/>
                <a:gd name="connsiteX1025" fmla="*/ 1201736 w 2992697"/>
                <a:gd name="connsiteY1025" fmla="*/ 569979 h 1030680"/>
                <a:gd name="connsiteX1026" fmla="*/ 1196458 w 2992697"/>
                <a:gd name="connsiteY1026" fmla="*/ 569047 h 1030680"/>
                <a:gd name="connsiteX1027" fmla="*/ 1189007 w 2992697"/>
                <a:gd name="connsiteY1027" fmla="*/ 569047 h 1030680"/>
                <a:gd name="connsiteX1028" fmla="*/ 1189007 w 2992697"/>
                <a:gd name="connsiteY1028" fmla="*/ 572152 h 1030680"/>
                <a:gd name="connsiteX1029" fmla="*/ 1193043 w 2992697"/>
                <a:gd name="connsiteY1029" fmla="*/ 572152 h 1030680"/>
                <a:gd name="connsiteX1030" fmla="*/ 1205461 w 2992697"/>
                <a:gd name="connsiteY1030" fmla="*/ 584880 h 1030680"/>
                <a:gd name="connsiteX1031" fmla="*/ 1216016 w 2992697"/>
                <a:gd name="connsiteY1031" fmla="*/ 599781 h 1030680"/>
                <a:gd name="connsiteX1032" fmla="*/ 1222225 w 2992697"/>
                <a:gd name="connsiteY1032" fmla="*/ 618719 h 1030680"/>
                <a:gd name="connsiteX1033" fmla="*/ 1225329 w 2992697"/>
                <a:gd name="connsiteY1033" fmla="*/ 640760 h 1030680"/>
                <a:gd name="connsiteX1034" fmla="*/ 1222225 w 2992697"/>
                <a:gd name="connsiteY1034" fmla="*/ 640760 h 1030680"/>
                <a:gd name="connsiteX1035" fmla="*/ 1222225 w 2992697"/>
                <a:gd name="connsiteY1035" fmla="*/ 646038 h 1030680"/>
                <a:gd name="connsiteX1036" fmla="*/ 1193043 w 2992697"/>
                <a:gd name="connsiteY1036" fmla="*/ 649142 h 1030680"/>
                <a:gd name="connsiteX1037" fmla="*/ 1193043 w 2992697"/>
                <a:gd name="connsiteY1037" fmla="*/ 628963 h 1030680"/>
                <a:gd name="connsiteX1038" fmla="*/ 1189007 w 2992697"/>
                <a:gd name="connsiteY1038" fmla="*/ 625859 h 1030680"/>
                <a:gd name="connsiteX1039" fmla="*/ 1185903 w 2992697"/>
                <a:gd name="connsiteY1039" fmla="*/ 623686 h 1030680"/>
                <a:gd name="connsiteX1040" fmla="*/ 1183730 w 2992697"/>
                <a:gd name="connsiteY1040" fmla="*/ 621513 h 1030680"/>
                <a:gd name="connsiteX1041" fmla="*/ 1178452 w 2992697"/>
                <a:gd name="connsiteY1041" fmla="*/ 618408 h 1030680"/>
                <a:gd name="connsiteX1042" fmla="*/ 1172243 w 2992697"/>
                <a:gd name="connsiteY1042" fmla="*/ 616235 h 1030680"/>
                <a:gd name="connsiteX1043" fmla="*/ 1163861 w 2992697"/>
                <a:gd name="connsiteY1043" fmla="*/ 621513 h 1030680"/>
                <a:gd name="connsiteX1044" fmla="*/ 1152375 w 2992697"/>
                <a:gd name="connsiteY1044" fmla="*/ 625859 h 1030680"/>
                <a:gd name="connsiteX1045" fmla="*/ 1139957 w 2992697"/>
                <a:gd name="connsiteY1045" fmla="*/ 626790 h 1030680"/>
                <a:gd name="connsiteX1046" fmla="*/ 1128470 w 2992697"/>
                <a:gd name="connsiteY1046" fmla="*/ 631136 h 1030680"/>
                <a:gd name="connsiteX1047" fmla="*/ 1122262 w 2992697"/>
                <a:gd name="connsiteY1047" fmla="*/ 636414 h 1030680"/>
                <a:gd name="connsiteX1048" fmla="*/ 1128470 w 2992697"/>
                <a:gd name="connsiteY1048" fmla="*/ 636414 h 1030680"/>
                <a:gd name="connsiteX1049" fmla="*/ 1137784 w 2992697"/>
                <a:gd name="connsiteY1049" fmla="*/ 636414 h 1030680"/>
                <a:gd name="connsiteX1050" fmla="*/ 1152375 w 2992697"/>
                <a:gd name="connsiteY1050" fmla="*/ 634241 h 1030680"/>
                <a:gd name="connsiteX1051" fmla="*/ 1169139 w 2992697"/>
                <a:gd name="connsiteY1051" fmla="*/ 633309 h 1030680"/>
                <a:gd name="connsiteX1052" fmla="*/ 1169139 w 2992697"/>
                <a:gd name="connsiteY1052" fmla="*/ 640760 h 1030680"/>
                <a:gd name="connsiteX1053" fmla="*/ 1132506 w 2992697"/>
                <a:gd name="connsiteY1053" fmla="*/ 653488 h 1030680"/>
                <a:gd name="connsiteX1054" fmla="*/ 1132506 w 2992697"/>
                <a:gd name="connsiteY1054" fmla="*/ 656593 h 1030680"/>
                <a:gd name="connsiteX1055" fmla="*/ 1141820 w 2992697"/>
                <a:gd name="connsiteY1055" fmla="*/ 656593 h 1030680"/>
                <a:gd name="connsiteX1056" fmla="*/ 1147097 w 2992697"/>
                <a:gd name="connsiteY1056" fmla="*/ 655662 h 1030680"/>
                <a:gd name="connsiteX1057" fmla="*/ 1154548 w 2992697"/>
                <a:gd name="connsiteY1057" fmla="*/ 653488 h 1030680"/>
                <a:gd name="connsiteX1058" fmla="*/ 1161999 w 2992697"/>
                <a:gd name="connsiteY1058" fmla="*/ 651315 h 1030680"/>
                <a:gd name="connsiteX1059" fmla="*/ 1169449 w 2992697"/>
                <a:gd name="connsiteY1059" fmla="*/ 649142 h 1030680"/>
                <a:gd name="connsiteX1060" fmla="*/ 1171622 w 2992697"/>
                <a:gd name="connsiteY1060" fmla="*/ 658766 h 1030680"/>
                <a:gd name="connsiteX1061" fmla="*/ 1179073 w 2992697"/>
                <a:gd name="connsiteY1061" fmla="*/ 663112 h 1030680"/>
                <a:gd name="connsiteX1062" fmla="*/ 1186524 w 2992697"/>
                <a:gd name="connsiteY1062" fmla="*/ 664044 h 1030680"/>
                <a:gd name="connsiteX1063" fmla="*/ 1198942 w 2992697"/>
                <a:gd name="connsiteY1063" fmla="*/ 663112 h 1030680"/>
                <a:gd name="connsiteX1064" fmla="*/ 1213533 w 2992697"/>
                <a:gd name="connsiteY1064" fmla="*/ 663112 h 1030680"/>
                <a:gd name="connsiteX1065" fmla="*/ 1213533 w 2992697"/>
                <a:gd name="connsiteY1065" fmla="*/ 666217 h 1030680"/>
                <a:gd name="connsiteX1066" fmla="*/ 1209497 w 2992697"/>
                <a:gd name="connsiteY1066" fmla="*/ 666217 h 1030680"/>
                <a:gd name="connsiteX1067" fmla="*/ 1189628 w 2992697"/>
                <a:gd name="connsiteY1067" fmla="*/ 685154 h 1030680"/>
                <a:gd name="connsiteX1068" fmla="*/ 1167587 w 2992697"/>
                <a:gd name="connsiteY1068" fmla="*/ 703160 h 1030680"/>
                <a:gd name="connsiteX1069" fmla="*/ 1145545 w 2992697"/>
                <a:gd name="connsiteY1069" fmla="*/ 718061 h 1030680"/>
                <a:gd name="connsiteX1070" fmla="*/ 1120399 w 2992697"/>
                <a:gd name="connsiteY1070" fmla="*/ 730789 h 1030680"/>
                <a:gd name="connsiteX1071" fmla="*/ 1093390 w 2992697"/>
                <a:gd name="connsiteY1071" fmla="*/ 736067 h 1030680"/>
                <a:gd name="connsiteX1072" fmla="*/ 1062035 w 2992697"/>
                <a:gd name="connsiteY1072" fmla="*/ 735136 h 1030680"/>
                <a:gd name="connsiteX1073" fmla="*/ 1062035 w 2992697"/>
                <a:gd name="connsiteY1073" fmla="*/ 740413 h 1030680"/>
                <a:gd name="connsiteX1074" fmla="*/ 1062035 w 2992697"/>
                <a:gd name="connsiteY1074" fmla="*/ 745691 h 1030680"/>
                <a:gd name="connsiteX1075" fmla="*/ 1059862 w 2992697"/>
                <a:gd name="connsiteY1075" fmla="*/ 750037 h 1030680"/>
                <a:gd name="connsiteX1076" fmla="*/ 1057689 w 2992697"/>
                <a:gd name="connsiteY1076" fmla="*/ 750968 h 1030680"/>
                <a:gd name="connsiteX1077" fmla="*/ 1056757 w 2992697"/>
                <a:gd name="connsiteY1077" fmla="*/ 750968 h 1030680"/>
                <a:gd name="connsiteX1078" fmla="*/ 1054584 w 2992697"/>
                <a:gd name="connsiteY1078" fmla="*/ 753142 h 1030680"/>
                <a:gd name="connsiteX1079" fmla="*/ 1050548 w 2992697"/>
                <a:gd name="connsiteY1079" fmla="*/ 755315 h 1030680"/>
                <a:gd name="connsiteX1080" fmla="*/ 1047444 w 2992697"/>
                <a:gd name="connsiteY1080" fmla="*/ 757488 h 1030680"/>
                <a:gd name="connsiteX1081" fmla="*/ 1045271 w 2992697"/>
                <a:gd name="connsiteY1081" fmla="*/ 758419 h 1030680"/>
                <a:gd name="connsiteX1082" fmla="*/ 1042166 w 2992697"/>
                <a:gd name="connsiteY1082" fmla="*/ 762765 h 1030680"/>
                <a:gd name="connsiteX1083" fmla="*/ 1038131 w 2992697"/>
                <a:gd name="connsiteY1083" fmla="*/ 773321 h 1030680"/>
                <a:gd name="connsiteX1084" fmla="*/ 1035957 w 2992697"/>
                <a:gd name="connsiteY1084" fmla="*/ 786980 h 1030680"/>
                <a:gd name="connsiteX1085" fmla="*/ 1032853 w 2992697"/>
                <a:gd name="connsiteY1085" fmla="*/ 795362 h 1030680"/>
                <a:gd name="connsiteX1086" fmla="*/ 1023540 w 2992697"/>
                <a:gd name="connsiteY1086" fmla="*/ 804986 h 1030680"/>
                <a:gd name="connsiteX1087" fmla="*/ 1008017 w 2992697"/>
                <a:gd name="connsiteY1087" fmla="*/ 815541 h 1030680"/>
                <a:gd name="connsiteX1088" fmla="*/ 987218 w 2992697"/>
                <a:gd name="connsiteY1088" fmla="*/ 825165 h 1030680"/>
                <a:gd name="connsiteX1089" fmla="*/ 969522 w 2992697"/>
                <a:gd name="connsiteY1089" fmla="*/ 832616 h 1030680"/>
                <a:gd name="connsiteX1090" fmla="*/ 952758 w 2992697"/>
                <a:gd name="connsiteY1090" fmla="*/ 836962 h 1030680"/>
                <a:gd name="connsiteX1091" fmla="*/ 952758 w 2992697"/>
                <a:gd name="connsiteY1091" fmla="*/ 832616 h 1030680"/>
                <a:gd name="connsiteX1092" fmla="*/ 952758 w 2992697"/>
                <a:gd name="connsiteY1092" fmla="*/ 829511 h 1030680"/>
                <a:gd name="connsiteX1093" fmla="*/ 950585 w 2992697"/>
                <a:gd name="connsiteY1093" fmla="*/ 829511 h 1030680"/>
                <a:gd name="connsiteX1094" fmla="*/ 950585 w 2992697"/>
                <a:gd name="connsiteY1094" fmla="*/ 827338 h 1030680"/>
                <a:gd name="connsiteX1095" fmla="*/ 949654 w 2992697"/>
                <a:gd name="connsiteY1095" fmla="*/ 825165 h 1030680"/>
                <a:gd name="connsiteX1096" fmla="*/ 947480 w 2992697"/>
                <a:gd name="connsiteY1096" fmla="*/ 840066 h 1030680"/>
                <a:gd name="connsiteX1097" fmla="*/ 942203 w 2992697"/>
                <a:gd name="connsiteY1097" fmla="*/ 852795 h 1030680"/>
                <a:gd name="connsiteX1098" fmla="*/ 938167 w 2992697"/>
                <a:gd name="connsiteY1098" fmla="*/ 864281 h 1030680"/>
                <a:gd name="connsiteX1099" fmla="*/ 932890 w 2992697"/>
                <a:gd name="connsiteY1099" fmla="*/ 874836 h 1030680"/>
                <a:gd name="connsiteX1100" fmla="*/ 928854 w 2992697"/>
                <a:gd name="connsiteY1100" fmla="*/ 889738 h 1030680"/>
                <a:gd name="connsiteX1101" fmla="*/ 932890 w 2992697"/>
                <a:gd name="connsiteY1101" fmla="*/ 891911 h 1030680"/>
                <a:gd name="connsiteX1102" fmla="*/ 932890 w 2992697"/>
                <a:gd name="connsiteY1102" fmla="*/ 894084 h 1030680"/>
                <a:gd name="connsiteX1103" fmla="*/ 935063 w 2992697"/>
                <a:gd name="connsiteY1103" fmla="*/ 894084 h 1030680"/>
                <a:gd name="connsiteX1104" fmla="*/ 935063 w 2992697"/>
                <a:gd name="connsiteY1104" fmla="*/ 894084 h 1030680"/>
                <a:gd name="connsiteX1105" fmla="*/ 935063 w 2992697"/>
                <a:gd name="connsiteY1105" fmla="*/ 896257 h 1030680"/>
                <a:gd name="connsiteX1106" fmla="*/ 932890 w 2992697"/>
                <a:gd name="connsiteY1106" fmla="*/ 897188 h 1030680"/>
                <a:gd name="connsiteX1107" fmla="*/ 928854 w 2992697"/>
                <a:gd name="connsiteY1107" fmla="*/ 901535 h 1030680"/>
                <a:gd name="connsiteX1108" fmla="*/ 925749 w 2992697"/>
                <a:gd name="connsiteY1108" fmla="*/ 903708 h 1030680"/>
                <a:gd name="connsiteX1109" fmla="*/ 922645 w 2992697"/>
                <a:gd name="connsiteY1109" fmla="*/ 906812 h 1030680"/>
                <a:gd name="connsiteX1110" fmla="*/ 918609 w 2992697"/>
                <a:gd name="connsiteY1110" fmla="*/ 908985 h 1030680"/>
                <a:gd name="connsiteX1111" fmla="*/ 916436 w 2992697"/>
                <a:gd name="connsiteY1111" fmla="*/ 912090 h 1030680"/>
                <a:gd name="connsiteX1112" fmla="*/ 913331 w 2992697"/>
                <a:gd name="connsiteY1112" fmla="*/ 917367 h 1030680"/>
                <a:gd name="connsiteX1113" fmla="*/ 905881 w 2992697"/>
                <a:gd name="connsiteY1113" fmla="*/ 938478 h 1030680"/>
                <a:gd name="connsiteX1114" fmla="*/ 900603 w 2992697"/>
                <a:gd name="connsiteY1114" fmla="*/ 960519 h 1030680"/>
                <a:gd name="connsiteX1115" fmla="*/ 898430 w 2992697"/>
                <a:gd name="connsiteY1115" fmla="*/ 985976 h 1030680"/>
                <a:gd name="connsiteX1116" fmla="*/ 894394 w 2992697"/>
                <a:gd name="connsiteY1116" fmla="*/ 1010191 h 1030680"/>
                <a:gd name="connsiteX1117" fmla="*/ 889117 w 2992697"/>
                <a:gd name="connsiteY1117" fmla="*/ 1032232 h 1030680"/>
                <a:gd name="connsiteX1118" fmla="*/ 886012 w 2992697"/>
                <a:gd name="connsiteY1118" fmla="*/ 1030059 h 1030680"/>
                <a:gd name="connsiteX1119" fmla="*/ 886012 w 2992697"/>
                <a:gd name="connsiteY1119" fmla="*/ 1030059 h 1030680"/>
                <a:gd name="connsiteX1120" fmla="*/ 883839 w 2992697"/>
                <a:gd name="connsiteY1120" fmla="*/ 1030059 h 1030680"/>
                <a:gd name="connsiteX1121" fmla="*/ 883839 w 2992697"/>
                <a:gd name="connsiteY1121" fmla="*/ 1027886 h 1030680"/>
                <a:gd name="connsiteX1122" fmla="*/ 881666 w 2992697"/>
                <a:gd name="connsiteY1122" fmla="*/ 1027886 h 1030680"/>
                <a:gd name="connsiteX1123" fmla="*/ 876388 w 2992697"/>
                <a:gd name="connsiteY1123" fmla="*/ 1024782 h 1030680"/>
                <a:gd name="connsiteX1124" fmla="*/ 867075 w 2992697"/>
                <a:gd name="connsiteY1124" fmla="*/ 1017331 h 1030680"/>
                <a:gd name="connsiteX1125" fmla="*/ 852484 w 2992697"/>
                <a:gd name="connsiteY1125" fmla="*/ 1005844 h 1030680"/>
                <a:gd name="connsiteX1126" fmla="*/ 835720 w 2992697"/>
                <a:gd name="connsiteY1126" fmla="*/ 996221 h 1030680"/>
                <a:gd name="connsiteX1127" fmla="*/ 820198 w 2992697"/>
                <a:gd name="connsiteY1127" fmla="*/ 985665 h 1030680"/>
                <a:gd name="connsiteX1128" fmla="*/ 807780 w 2992697"/>
                <a:gd name="connsiteY1128" fmla="*/ 976042 h 1030680"/>
                <a:gd name="connsiteX1129" fmla="*/ 796294 w 2992697"/>
                <a:gd name="connsiteY1129" fmla="*/ 970764 h 1030680"/>
                <a:gd name="connsiteX1130" fmla="*/ 793189 w 2992697"/>
                <a:gd name="connsiteY1130" fmla="*/ 968591 h 1030680"/>
                <a:gd name="connsiteX1131" fmla="*/ 789153 w 2992697"/>
                <a:gd name="connsiteY1131" fmla="*/ 928543 h 1030680"/>
                <a:gd name="connsiteX1132" fmla="*/ 786980 w 2992697"/>
                <a:gd name="connsiteY1132" fmla="*/ 924197 h 1030680"/>
                <a:gd name="connsiteX1133" fmla="*/ 781703 w 2992697"/>
                <a:gd name="connsiteY1133" fmla="*/ 921093 h 1030680"/>
                <a:gd name="connsiteX1134" fmla="*/ 778598 w 2992697"/>
                <a:gd name="connsiteY1134" fmla="*/ 918920 h 1030680"/>
                <a:gd name="connsiteX1135" fmla="*/ 772389 w 2992697"/>
                <a:gd name="connsiteY1135" fmla="*/ 914573 h 1030680"/>
                <a:gd name="connsiteX1136" fmla="*/ 769285 w 2992697"/>
                <a:gd name="connsiteY1136" fmla="*/ 911469 h 1030680"/>
                <a:gd name="connsiteX1137" fmla="*/ 772389 w 2992697"/>
                <a:gd name="connsiteY1137" fmla="*/ 909296 h 1030680"/>
                <a:gd name="connsiteX1138" fmla="*/ 772389 w 2992697"/>
                <a:gd name="connsiteY1138" fmla="*/ 907123 h 1030680"/>
                <a:gd name="connsiteX1139" fmla="*/ 774562 w 2992697"/>
                <a:gd name="connsiteY1139" fmla="*/ 906191 h 1030680"/>
                <a:gd name="connsiteX1140" fmla="*/ 774562 w 2992697"/>
                <a:gd name="connsiteY1140" fmla="*/ 906191 h 1030680"/>
                <a:gd name="connsiteX1141" fmla="*/ 776735 w 2992697"/>
                <a:gd name="connsiteY1141" fmla="*/ 901845 h 1030680"/>
                <a:gd name="connsiteX1142" fmla="*/ 778908 w 2992697"/>
                <a:gd name="connsiteY1142" fmla="*/ 898741 h 1030680"/>
                <a:gd name="connsiteX1143" fmla="*/ 769595 w 2992697"/>
                <a:gd name="connsiteY1143" fmla="*/ 898741 h 1030680"/>
                <a:gd name="connsiteX1144" fmla="*/ 764317 w 2992697"/>
                <a:gd name="connsiteY1144" fmla="*/ 898741 h 1030680"/>
                <a:gd name="connsiteX1145" fmla="*/ 760282 w 2992697"/>
                <a:gd name="connsiteY1145" fmla="*/ 898741 h 1030680"/>
                <a:gd name="connsiteX1146" fmla="*/ 758109 w 2992697"/>
                <a:gd name="connsiteY1146" fmla="*/ 896567 h 1030680"/>
                <a:gd name="connsiteX1147" fmla="*/ 757177 w 2992697"/>
                <a:gd name="connsiteY1147" fmla="*/ 893463 h 1030680"/>
                <a:gd name="connsiteX1148" fmla="*/ 753141 w 2992697"/>
                <a:gd name="connsiteY1148" fmla="*/ 887254 h 1030680"/>
                <a:gd name="connsiteX1149" fmla="*/ 750968 w 2992697"/>
                <a:gd name="connsiteY1149" fmla="*/ 884150 h 1030680"/>
                <a:gd name="connsiteX1150" fmla="*/ 750968 w 2992697"/>
                <a:gd name="connsiteY1150" fmla="*/ 879803 h 1030680"/>
                <a:gd name="connsiteX1151" fmla="*/ 750968 w 2992697"/>
                <a:gd name="connsiteY1151" fmla="*/ 878872 h 1030680"/>
                <a:gd name="connsiteX1152" fmla="*/ 750968 w 2992697"/>
                <a:gd name="connsiteY1152" fmla="*/ 874526 h 1030680"/>
                <a:gd name="connsiteX1153" fmla="*/ 753141 w 2992697"/>
                <a:gd name="connsiteY1153" fmla="*/ 871421 h 1030680"/>
                <a:gd name="connsiteX1154" fmla="*/ 753141 w 2992697"/>
                <a:gd name="connsiteY1154" fmla="*/ 867075 h 1030680"/>
                <a:gd name="connsiteX1155" fmla="*/ 742586 w 2992697"/>
                <a:gd name="connsiteY1155" fmla="*/ 867075 h 1030680"/>
                <a:gd name="connsiteX1156" fmla="*/ 742586 w 2992697"/>
                <a:gd name="connsiteY1156" fmla="*/ 861798 h 1030680"/>
                <a:gd name="connsiteX1157" fmla="*/ 743518 w 2992697"/>
                <a:gd name="connsiteY1157" fmla="*/ 856520 h 1030680"/>
                <a:gd name="connsiteX1158" fmla="*/ 745691 w 2992697"/>
                <a:gd name="connsiteY1158" fmla="*/ 854347 h 1030680"/>
                <a:gd name="connsiteX1159" fmla="*/ 745691 w 2992697"/>
                <a:gd name="connsiteY1159" fmla="*/ 850622 h 1030680"/>
                <a:gd name="connsiteX1160" fmla="*/ 747864 w 2992697"/>
                <a:gd name="connsiteY1160" fmla="*/ 847517 h 1030680"/>
                <a:gd name="connsiteX1161" fmla="*/ 750037 w 2992697"/>
                <a:gd name="connsiteY1161" fmla="*/ 842239 h 1030680"/>
                <a:gd name="connsiteX1162" fmla="*/ 743828 w 2992697"/>
                <a:gd name="connsiteY1162" fmla="*/ 842239 h 1030680"/>
                <a:gd name="connsiteX1163" fmla="*/ 737619 w 2992697"/>
                <a:gd name="connsiteY1163" fmla="*/ 842239 h 1030680"/>
                <a:gd name="connsiteX1164" fmla="*/ 734515 w 2992697"/>
                <a:gd name="connsiteY1164" fmla="*/ 840066 h 1030680"/>
                <a:gd name="connsiteX1165" fmla="*/ 728306 w 2992697"/>
                <a:gd name="connsiteY1165" fmla="*/ 837893 h 1030680"/>
                <a:gd name="connsiteX1166" fmla="*/ 727375 w 2992697"/>
                <a:gd name="connsiteY1166" fmla="*/ 810574 h 1030680"/>
                <a:gd name="connsiteX1167" fmla="*/ 725201 w 2992697"/>
                <a:gd name="connsiteY1167" fmla="*/ 785117 h 1030680"/>
                <a:gd name="connsiteX1168" fmla="*/ 725201 w 2992697"/>
                <a:gd name="connsiteY1168" fmla="*/ 760903 h 1030680"/>
                <a:gd name="connsiteX1169" fmla="*/ 732652 w 2992697"/>
                <a:gd name="connsiteY1169" fmla="*/ 736688 h 1030680"/>
                <a:gd name="connsiteX1170" fmla="*/ 740103 w 2992697"/>
                <a:gd name="connsiteY1170" fmla="*/ 726133 h 1030680"/>
                <a:gd name="connsiteX1171" fmla="*/ 749416 w 2992697"/>
                <a:gd name="connsiteY1171" fmla="*/ 718682 h 1030680"/>
                <a:gd name="connsiteX1172" fmla="*/ 756867 w 2992697"/>
                <a:gd name="connsiteY1172" fmla="*/ 712473 h 1030680"/>
                <a:gd name="connsiteX1173" fmla="*/ 762144 w 2992697"/>
                <a:gd name="connsiteY1173" fmla="*/ 704091 h 1030680"/>
                <a:gd name="connsiteX1174" fmla="*/ 767422 w 2992697"/>
                <a:gd name="connsiteY1174" fmla="*/ 692605 h 1030680"/>
                <a:gd name="connsiteX1175" fmla="*/ 769595 w 2992697"/>
                <a:gd name="connsiteY1175" fmla="*/ 672426 h 1030680"/>
                <a:gd name="connsiteX1176" fmla="*/ 765559 w 2992697"/>
                <a:gd name="connsiteY1176" fmla="*/ 672426 h 1030680"/>
                <a:gd name="connsiteX1177" fmla="*/ 762455 w 2992697"/>
                <a:gd name="connsiteY1177" fmla="*/ 676772 h 1030680"/>
                <a:gd name="connsiteX1178" fmla="*/ 758419 w 2992697"/>
                <a:gd name="connsiteY1178" fmla="*/ 677703 h 1030680"/>
                <a:gd name="connsiteX1179" fmla="*/ 757488 w 2992697"/>
                <a:gd name="connsiteY1179" fmla="*/ 677703 h 1030680"/>
                <a:gd name="connsiteX1180" fmla="*/ 753452 w 2992697"/>
                <a:gd name="connsiteY1180" fmla="*/ 677703 h 1030680"/>
                <a:gd name="connsiteX1181" fmla="*/ 750347 w 2992697"/>
                <a:gd name="connsiteY1181" fmla="*/ 676772 h 1030680"/>
                <a:gd name="connsiteX1182" fmla="*/ 735757 w 2992697"/>
                <a:gd name="connsiteY1182" fmla="*/ 672426 h 1030680"/>
                <a:gd name="connsiteX1183" fmla="*/ 724270 w 2992697"/>
                <a:gd name="connsiteY1183" fmla="*/ 664975 h 1030680"/>
                <a:gd name="connsiteX1184" fmla="*/ 716819 w 2992697"/>
                <a:gd name="connsiteY1184" fmla="*/ 654420 h 1030680"/>
                <a:gd name="connsiteX1185" fmla="*/ 713715 w 2992697"/>
                <a:gd name="connsiteY1185" fmla="*/ 635483 h 1030680"/>
                <a:gd name="connsiteX1186" fmla="*/ 718992 w 2992697"/>
                <a:gd name="connsiteY1186" fmla="*/ 635483 h 1030680"/>
                <a:gd name="connsiteX1187" fmla="*/ 718992 w 2992697"/>
                <a:gd name="connsiteY1187" fmla="*/ 632378 h 1030680"/>
                <a:gd name="connsiteX1188" fmla="*/ 728306 w 2992697"/>
                <a:gd name="connsiteY1188" fmla="*/ 637656 h 1030680"/>
                <a:gd name="connsiteX1189" fmla="*/ 738861 w 2992697"/>
                <a:gd name="connsiteY1189" fmla="*/ 645106 h 1030680"/>
                <a:gd name="connsiteX1190" fmla="*/ 748174 w 2992697"/>
                <a:gd name="connsiteY1190" fmla="*/ 648211 h 1030680"/>
                <a:gd name="connsiteX1191" fmla="*/ 758729 w 2992697"/>
                <a:gd name="connsiteY1191" fmla="*/ 648211 h 1030680"/>
                <a:gd name="connsiteX1192" fmla="*/ 758729 w 2992697"/>
                <a:gd name="connsiteY1192" fmla="*/ 647280 h 1030680"/>
                <a:gd name="connsiteX1193" fmla="*/ 760903 w 2992697"/>
                <a:gd name="connsiteY1193" fmla="*/ 645106 h 1030680"/>
                <a:gd name="connsiteX1194" fmla="*/ 760903 w 2992697"/>
                <a:gd name="connsiteY1194" fmla="*/ 645106 h 1030680"/>
                <a:gd name="connsiteX1195" fmla="*/ 760903 w 2992697"/>
                <a:gd name="connsiteY1195" fmla="*/ 642623 h 1030680"/>
                <a:gd name="connsiteX1196" fmla="*/ 763076 w 2992697"/>
                <a:gd name="connsiteY1196" fmla="*/ 639518 h 1030680"/>
                <a:gd name="connsiteX1197" fmla="*/ 743207 w 2992697"/>
                <a:gd name="connsiteY1197" fmla="*/ 624617 h 1030680"/>
                <a:gd name="connsiteX1198" fmla="*/ 726443 w 2992697"/>
                <a:gd name="connsiteY1198" fmla="*/ 603507 h 1030680"/>
                <a:gd name="connsiteX1199" fmla="*/ 721166 w 2992697"/>
                <a:gd name="connsiteY1199" fmla="*/ 605680 h 1030680"/>
                <a:gd name="connsiteX1200" fmla="*/ 717130 w 2992697"/>
                <a:gd name="connsiteY1200" fmla="*/ 607853 h 1030680"/>
                <a:gd name="connsiteX1201" fmla="*/ 711852 w 2992697"/>
                <a:gd name="connsiteY1201" fmla="*/ 610026 h 1030680"/>
                <a:gd name="connsiteX1202" fmla="*/ 706575 w 2992697"/>
                <a:gd name="connsiteY1202" fmla="*/ 610957 h 1030680"/>
                <a:gd name="connsiteX1203" fmla="*/ 702539 w 2992697"/>
                <a:gd name="connsiteY1203" fmla="*/ 607853 h 1030680"/>
                <a:gd name="connsiteX1204" fmla="*/ 701608 w 2992697"/>
                <a:gd name="connsiteY1204" fmla="*/ 605680 h 1030680"/>
                <a:gd name="connsiteX1205" fmla="*/ 699434 w 2992697"/>
                <a:gd name="connsiteY1205" fmla="*/ 602575 h 1030680"/>
                <a:gd name="connsiteX1206" fmla="*/ 697261 w 2992697"/>
                <a:gd name="connsiteY1206" fmla="*/ 600402 h 1030680"/>
                <a:gd name="connsiteX1207" fmla="*/ 694157 w 2992697"/>
                <a:gd name="connsiteY1207" fmla="*/ 595125 h 1030680"/>
                <a:gd name="connsiteX1208" fmla="*/ 704712 w 2992697"/>
                <a:gd name="connsiteY1208" fmla="*/ 583638 h 1030680"/>
                <a:gd name="connsiteX1209" fmla="*/ 706885 w 2992697"/>
                <a:gd name="connsiteY1209" fmla="*/ 567805 h 1030680"/>
                <a:gd name="connsiteX1210" fmla="*/ 704712 w 2992697"/>
                <a:gd name="connsiteY1210" fmla="*/ 546695 h 1030680"/>
                <a:gd name="connsiteX1211" fmla="*/ 699434 w 2992697"/>
                <a:gd name="connsiteY1211" fmla="*/ 524653 h 1030680"/>
                <a:gd name="connsiteX1212" fmla="*/ 690121 w 2992697"/>
                <a:gd name="connsiteY1212" fmla="*/ 501370 h 1030680"/>
                <a:gd name="connsiteX1213" fmla="*/ 679566 w 2992697"/>
                <a:gd name="connsiteY1213" fmla="*/ 479328 h 1030680"/>
                <a:gd name="connsiteX1214" fmla="*/ 665906 w 2992697"/>
                <a:gd name="connsiteY1214" fmla="*/ 459149 h 1030680"/>
                <a:gd name="connsiteX1215" fmla="*/ 655351 w 2992697"/>
                <a:gd name="connsiteY1215" fmla="*/ 440212 h 1030680"/>
                <a:gd name="connsiteX1216" fmla="*/ 646038 w 2992697"/>
                <a:gd name="connsiteY1216" fmla="*/ 425311 h 1030680"/>
                <a:gd name="connsiteX1217" fmla="*/ 623996 w 2992697"/>
                <a:gd name="connsiteY1217" fmla="*/ 410409 h 1030680"/>
                <a:gd name="connsiteX1218" fmla="*/ 598850 w 2992697"/>
                <a:gd name="connsiteY1218" fmla="*/ 405132 h 1030680"/>
                <a:gd name="connsiteX1219" fmla="*/ 572772 w 2992697"/>
                <a:gd name="connsiteY1219" fmla="*/ 405132 h 1030680"/>
                <a:gd name="connsiteX1220" fmla="*/ 543591 w 2992697"/>
                <a:gd name="connsiteY1220" fmla="*/ 405132 h 1030680"/>
                <a:gd name="connsiteX1221" fmla="*/ 515340 w 2992697"/>
                <a:gd name="connsiteY1221" fmla="*/ 407305 h 1030680"/>
                <a:gd name="connsiteX1222" fmla="*/ 486158 w 2992697"/>
                <a:gd name="connsiteY1222" fmla="*/ 405132 h 1030680"/>
                <a:gd name="connsiteX1223" fmla="*/ 486158 w 2992697"/>
                <a:gd name="connsiteY1223" fmla="*/ 399854 h 1030680"/>
                <a:gd name="connsiteX1224" fmla="*/ 486158 w 2992697"/>
                <a:gd name="connsiteY1224" fmla="*/ 395508 h 1030680"/>
                <a:gd name="connsiteX1225" fmla="*/ 487089 w 2992697"/>
                <a:gd name="connsiteY1225" fmla="*/ 394577 h 1030680"/>
                <a:gd name="connsiteX1226" fmla="*/ 487089 w 2992697"/>
                <a:gd name="connsiteY1226" fmla="*/ 392404 h 1030680"/>
                <a:gd name="connsiteX1227" fmla="*/ 487089 w 2992697"/>
                <a:gd name="connsiteY1227" fmla="*/ 390230 h 1030680"/>
                <a:gd name="connsiteX1228" fmla="*/ 486158 w 2992697"/>
                <a:gd name="connsiteY1228" fmla="*/ 388057 h 1030680"/>
                <a:gd name="connsiteX1229" fmla="*/ 474672 w 2992697"/>
                <a:gd name="connsiteY1229" fmla="*/ 382780 h 1030680"/>
                <a:gd name="connsiteX1230" fmla="*/ 464116 w 2992697"/>
                <a:gd name="connsiteY1230" fmla="*/ 379675 h 1030680"/>
                <a:gd name="connsiteX1231" fmla="*/ 452630 w 2992697"/>
                <a:gd name="connsiteY1231" fmla="*/ 372225 h 1030680"/>
                <a:gd name="connsiteX1232" fmla="*/ 461943 w 2992697"/>
                <a:gd name="connsiteY1232" fmla="*/ 372225 h 1030680"/>
                <a:gd name="connsiteX1233" fmla="*/ 472499 w 2992697"/>
                <a:gd name="connsiteY1233" fmla="*/ 367878 h 1030680"/>
                <a:gd name="connsiteX1234" fmla="*/ 487089 w 2992697"/>
                <a:gd name="connsiteY1234" fmla="*/ 364774 h 1030680"/>
                <a:gd name="connsiteX1235" fmla="*/ 503854 w 2992697"/>
                <a:gd name="connsiteY1235" fmla="*/ 362601 h 1030680"/>
                <a:gd name="connsiteX1236" fmla="*/ 516271 w 2992697"/>
                <a:gd name="connsiteY1236" fmla="*/ 358254 h 1030680"/>
                <a:gd name="connsiteX1237" fmla="*/ 525585 w 2992697"/>
                <a:gd name="connsiteY1237" fmla="*/ 350804 h 1030680"/>
                <a:gd name="connsiteX1238" fmla="*/ 481812 w 2992697"/>
                <a:gd name="connsiteY1238" fmla="*/ 350804 h 1030680"/>
                <a:gd name="connsiteX1239" fmla="*/ 471257 w 2992697"/>
                <a:gd name="connsiteY1239" fmla="*/ 347699 h 1030680"/>
                <a:gd name="connsiteX1240" fmla="*/ 461943 w 2992697"/>
                <a:gd name="connsiteY1240" fmla="*/ 347699 h 1030680"/>
                <a:gd name="connsiteX1241" fmla="*/ 450457 w 2992697"/>
                <a:gd name="connsiteY1241" fmla="*/ 345526 h 1030680"/>
                <a:gd name="connsiteX1242" fmla="*/ 442075 w 2992697"/>
                <a:gd name="connsiteY1242" fmla="*/ 343353 h 1030680"/>
                <a:gd name="connsiteX1243" fmla="*/ 432761 w 2992697"/>
                <a:gd name="connsiteY1243" fmla="*/ 340249 h 1030680"/>
                <a:gd name="connsiteX1244" fmla="*/ 427484 w 2992697"/>
                <a:gd name="connsiteY1244" fmla="*/ 330625 h 1030680"/>
                <a:gd name="connsiteX1245" fmla="*/ 425311 w 2992697"/>
                <a:gd name="connsiteY1245" fmla="*/ 315723 h 1030680"/>
                <a:gd name="connsiteX1246" fmla="*/ 447352 w 2992697"/>
                <a:gd name="connsiteY1246" fmla="*/ 312619 h 1030680"/>
                <a:gd name="connsiteX1247" fmla="*/ 467221 w 2992697"/>
                <a:gd name="connsiteY1247" fmla="*/ 305168 h 1030680"/>
                <a:gd name="connsiteX1248" fmla="*/ 483985 w 2992697"/>
                <a:gd name="connsiteY1248" fmla="*/ 297718 h 1030680"/>
                <a:gd name="connsiteX1249" fmla="*/ 501680 w 2992697"/>
                <a:gd name="connsiteY1249" fmla="*/ 290267 h 1030680"/>
                <a:gd name="connsiteX1250" fmla="*/ 538313 w 2992697"/>
                <a:gd name="connsiteY1250" fmla="*/ 290267 h 1030680"/>
                <a:gd name="connsiteX1251" fmla="*/ 552904 w 2992697"/>
                <a:gd name="connsiteY1251" fmla="*/ 241837 h 1030680"/>
                <a:gd name="connsiteX1252" fmla="*/ 518444 w 2992697"/>
                <a:gd name="connsiteY1252" fmla="*/ 241837 h 1030680"/>
                <a:gd name="connsiteX1253" fmla="*/ 509131 w 2992697"/>
                <a:gd name="connsiteY1253" fmla="*/ 229109 h 1030680"/>
                <a:gd name="connsiteX1254" fmla="*/ 520618 w 2992697"/>
                <a:gd name="connsiteY1254" fmla="*/ 221658 h 1030680"/>
                <a:gd name="connsiteX1255" fmla="*/ 529000 w 2992697"/>
                <a:gd name="connsiteY1255" fmla="*/ 214208 h 1030680"/>
                <a:gd name="connsiteX1256" fmla="*/ 540486 w 2992697"/>
                <a:gd name="connsiteY1256" fmla="*/ 208930 h 1030680"/>
                <a:gd name="connsiteX1257" fmla="*/ 552904 w 2992697"/>
                <a:gd name="connsiteY1257" fmla="*/ 204584 h 1030680"/>
                <a:gd name="connsiteX1258" fmla="*/ 552904 w 2992697"/>
                <a:gd name="connsiteY1258" fmla="*/ 191856 h 1030680"/>
                <a:gd name="connsiteX1259" fmla="*/ 567495 w 2992697"/>
                <a:gd name="connsiteY1259" fmla="*/ 184405 h 1030680"/>
                <a:gd name="connsiteX1260" fmla="*/ 574946 w 2992697"/>
                <a:gd name="connsiteY1260" fmla="*/ 176023 h 1030680"/>
                <a:gd name="connsiteX1261" fmla="*/ 582396 w 2992697"/>
                <a:gd name="connsiteY1261" fmla="*/ 164536 h 1030680"/>
                <a:gd name="connsiteX1262" fmla="*/ 593883 w 2992697"/>
                <a:gd name="connsiteY1262" fmla="*/ 157086 h 1030680"/>
                <a:gd name="connsiteX1263" fmla="*/ 606301 w 2992697"/>
                <a:gd name="connsiteY1263" fmla="*/ 151808 h 1030680"/>
                <a:gd name="connsiteX1264" fmla="*/ 616856 w 2992697"/>
                <a:gd name="connsiteY1264" fmla="*/ 151808 h 1030680"/>
                <a:gd name="connsiteX1265" fmla="*/ 626169 w 2992697"/>
                <a:gd name="connsiteY1265" fmla="*/ 154912 h 1030680"/>
                <a:gd name="connsiteX1266" fmla="*/ 638587 w 2992697"/>
                <a:gd name="connsiteY1266" fmla="*/ 153981 h 1030680"/>
                <a:gd name="connsiteX1267" fmla="*/ 629274 w 2992697"/>
                <a:gd name="connsiteY1267" fmla="*/ 149635 h 1030680"/>
                <a:gd name="connsiteX1268" fmla="*/ 623996 w 2992697"/>
                <a:gd name="connsiteY1268" fmla="*/ 147462 h 1030680"/>
                <a:gd name="connsiteX1269" fmla="*/ 618718 w 2992697"/>
                <a:gd name="connsiteY1269" fmla="*/ 146530 h 1030680"/>
                <a:gd name="connsiteX1270" fmla="*/ 613441 w 2992697"/>
                <a:gd name="connsiteY1270" fmla="*/ 140322 h 1030680"/>
                <a:gd name="connsiteX1271" fmla="*/ 631136 w 2992697"/>
                <a:gd name="connsiteY1271" fmla="*/ 137217 h 1030680"/>
                <a:gd name="connsiteX1272" fmla="*/ 647900 w 2992697"/>
                <a:gd name="connsiteY1272" fmla="*/ 131939 h 1030680"/>
                <a:gd name="connsiteX1273" fmla="*/ 662491 w 2992697"/>
                <a:gd name="connsiteY1273" fmla="*/ 127593 h 1030680"/>
                <a:gd name="connsiteX1274" fmla="*/ 679255 w 2992697"/>
                <a:gd name="connsiteY1274" fmla="*/ 124489 h 1030680"/>
                <a:gd name="connsiteX1275" fmla="*/ 680187 w 2992697"/>
                <a:gd name="connsiteY1275" fmla="*/ 131939 h 1030680"/>
                <a:gd name="connsiteX1276" fmla="*/ 682360 w 2992697"/>
                <a:gd name="connsiteY1276" fmla="*/ 135044 h 1030680"/>
                <a:gd name="connsiteX1277" fmla="*/ 684533 w 2992697"/>
                <a:gd name="connsiteY1277" fmla="*/ 140322 h 1030680"/>
                <a:gd name="connsiteX1278" fmla="*/ 686706 w 2992697"/>
                <a:gd name="connsiteY1278" fmla="*/ 144668 h 1030680"/>
                <a:gd name="connsiteX1279" fmla="*/ 691984 w 2992697"/>
                <a:gd name="connsiteY1279" fmla="*/ 146841 h 1030680"/>
                <a:gd name="connsiteX1280" fmla="*/ 699434 w 2992697"/>
                <a:gd name="connsiteY1280" fmla="*/ 147772 h 1030680"/>
                <a:gd name="connsiteX1281" fmla="*/ 699434 w 2992697"/>
                <a:gd name="connsiteY1281" fmla="*/ 142495 h 1030680"/>
                <a:gd name="connsiteX1282" fmla="*/ 702539 w 2992697"/>
                <a:gd name="connsiteY1282" fmla="*/ 137217 h 1030680"/>
                <a:gd name="connsiteX1283" fmla="*/ 704712 w 2992697"/>
                <a:gd name="connsiteY1283" fmla="*/ 129766 h 1030680"/>
                <a:gd name="connsiteX1284" fmla="*/ 706885 w 2992697"/>
                <a:gd name="connsiteY1284" fmla="*/ 124489 h 1030680"/>
                <a:gd name="connsiteX1285" fmla="*/ 709989 w 2992697"/>
                <a:gd name="connsiteY1285" fmla="*/ 129766 h 1030680"/>
                <a:gd name="connsiteX1286" fmla="*/ 716198 w 2992697"/>
                <a:gd name="connsiteY1286" fmla="*/ 135044 h 1030680"/>
                <a:gd name="connsiteX1287" fmla="*/ 719303 w 2992697"/>
                <a:gd name="connsiteY1287" fmla="*/ 139390 h 1030680"/>
                <a:gd name="connsiteX1288" fmla="*/ 726754 w 2992697"/>
                <a:gd name="connsiteY1288" fmla="*/ 142495 h 1030680"/>
                <a:gd name="connsiteX1289" fmla="*/ 734204 w 2992697"/>
                <a:gd name="connsiteY1289" fmla="*/ 144668 h 1030680"/>
                <a:gd name="connsiteX1290" fmla="*/ 730168 w 2992697"/>
                <a:gd name="connsiteY1290" fmla="*/ 120453 h 1030680"/>
                <a:gd name="connsiteX1291" fmla="*/ 743828 w 2992697"/>
                <a:gd name="connsiteY1291" fmla="*/ 117349 h 1030680"/>
                <a:gd name="connsiteX1292" fmla="*/ 754383 w 2992697"/>
                <a:gd name="connsiteY1292" fmla="*/ 113002 h 1030680"/>
                <a:gd name="connsiteX1293" fmla="*/ 771147 w 2992697"/>
                <a:gd name="connsiteY1293" fmla="*/ 117349 h 1030680"/>
                <a:gd name="connsiteX1294" fmla="*/ 788843 w 2992697"/>
                <a:gd name="connsiteY1294" fmla="*/ 124799 h 1030680"/>
                <a:gd name="connsiteX1295" fmla="*/ 807780 w 2992697"/>
                <a:gd name="connsiteY1295" fmla="*/ 135354 h 1030680"/>
                <a:gd name="connsiteX1296" fmla="*/ 827648 w 2992697"/>
                <a:gd name="connsiteY1296" fmla="*/ 144978 h 1030680"/>
                <a:gd name="connsiteX1297" fmla="*/ 844413 w 2992697"/>
                <a:gd name="connsiteY1297" fmla="*/ 152429 h 1030680"/>
                <a:gd name="connsiteX1298" fmla="*/ 859935 w 2992697"/>
                <a:gd name="connsiteY1298" fmla="*/ 157706 h 1030680"/>
                <a:gd name="connsiteX1299" fmla="*/ 859935 w 2992697"/>
                <a:gd name="connsiteY1299" fmla="*/ 154602 h 1030680"/>
                <a:gd name="connsiteX1300" fmla="*/ 849380 w 2992697"/>
                <a:gd name="connsiteY1300" fmla="*/ 144978 h 1030680"/>
                <a:gd name="connsiteX1301" fmla="*/ 841929 w 2992697"/>
                <a:gd name="connsiteY1301" fmla="*/ 137527 h 1030680"/>
                <a:gd name="connsiteX1302" fmla="*/ 837893 w 2992697"/>
                <a:gd name="connsiteY1302" fmla="*/ 127904 h 1030680"/>
                <a:gd name="connsiteX1303" fmla="*/ 844102 w 2992697"/>
                <a:gd name="connsiteY1303" fmla="*/ 117349 h 1030680"/>
                <a:gd name="connsiteX1304" fmla="*/ 840066 w 2992697"/>
                <a:gd name="connsiteY1304" fmla="*/ 113002 h 1030680"/>
                <a:gd name="connsiteX1305" fmla="*/ 834789 w 2992697"/>
                <a:gd name="connsiteY1305" fmla="*/ 107725 h 1030680"/>
                <a:gd name="connsiteX1306" fmla="*/ 829511 w 2992697"/>
                <a:gd name="connsiteY1306" fmla="*/ 103378 h 1030680"/>
                <a:gd name="connsiteX1307" fmla="*/ 824234 w 2992697"/>
                <a:gd name="connsiteY1307" fmla="*/ 100274 h 1030680"/>
                <a:gd name="connsiteX1308" fmla="*/ 820198 w 2992697"/>
                <a:gd name="connsiteY1308" fmla="*/ 95928 h 1030680"/>
                <a:gd name="connsiteX1309" fmla="*/ 824234 w 2992697"/>
                <a:gd name="connsiteY1309" fmla="*/ 87546 h 1030680"/>
                <a:gd name="connsiteX1310" fmla="*/ 834789 w 2992697"/>
                <a:gd name="connsiteY1310" fmla="*/ 90650 h 1030680"/>
                <a:gd name="connsiteX1311" fmla="*/ 849380 w 2992697"/>
                <a:gd name="connsiteY1311" fmla="*/ 92823 h 1030680"/>
                <a:gd name="connsiteX1312" fmla="*/ 861797 w 2992697"/>
                <a:gd name="connsiteY1312" fmla="*/ 90650 h 1030680"/>
                <a:gd name="connsiteX1313" fmla="*/ 871111 w 2992697"/>
                <a:gd name="connsiteY1313" fmla="*/ 83199 h 1030680"/>
                <a:gd name="connsiteX1314" fmla="*/ 827338 w 2992697"/>
                <a:gd name="connsiteY1314" fmla="*/ 83199 h 1030680"/>
                <a:gd name="connsiteX1315" fmla="*/ 827338 w 2992697"/>
                <a:gd name="connsiteY1315" fmla="*/ 80095 h 1030680"/>
                <a:gd name="connsiteX1316" fmla="*/ 824234 w 2992697"/>
                <a:gd name="connsiteY1316" fmla="*/ 80095 h 1030680"/>
                <a:gd name="connsiteX1317" fmla="*/ 824234 w 2992697"/>
                <a:gd name="connsiteY1317" fmla="*/ 75749 h 1030680"/>
                <a:gd name="connsiteX1318" fmla="*/ 829511 w 2992697"/>
                <a:gd name="connsiteY1318" fmla="*/ 72644 h 1030680"/>
                <a:gd name="connsiteX1319" fmla="*/ 834789 w 2992697"/>
                <a:gd name="connsiteY1319" fmla="*/ 68298 h 1030680"/>
                <a:gd name="connsiteX1320" fmla="*/ 840066 w 2992697"/>
                <a:gd name="connsiteY1320" fmla="*/ 65194 h 1030680"/>
                <a:gd name="connsiteX1321" fmla="*/ 845344 w 2992697"/>
                <a:gd name="connsiteY1321" fmla="*/ 60847 h 1030680"/>
                <a:gd name="connsiteX1322" fmla="*/ 851553 w 2992697"/>
                <a:gd name="connsiteY1322" fmla="*/ 59916 h 1030680"/>
                <a:gd name="connsiteX1323" fmla="*/ 874526 w 2992697"/>
                <a:gd name="connsiteY1323" fmla="*/ 63020 h 1030680"/>
                <a:gd name="connsiteX1324" fmla="*/ 880735 w 2992697"/>
                <a:gd name="connsiteY1324" fmla="*/ 46256 h 1030680"/>
                <a:gd name="connsiteX1325" fmla="*/ 907743 w 2992697"/>
                <a:gd name="connsiteY1325" fmla="*/ 50603 h 1030680"/>
                <a:gd name="connsiteX1326" fmla="*/ 909917 w 2992697"/>
                <a:gd name="connsiteY1326" fmla="*/ 50603 h 1030680"/>
                <a:gd name="connsiteX1327" fmla="*/ 910848 w 2992697"/>
                <a:gd name="connsiteY1327" fmla="*/ 46256 h 1030680"/>
                <a:gd name="connsiteX1328" fmla="*/ 913021 w 2992697"/>
                <a:gd name="connsiteY1328" fmla="*/ 45325 h 1030680"/>
                <a:gd name="connsiteX1329" fmla="*/ 915194 w 2992697"/>
                <a:gd name="connsiteY1329" fmla="*/ 40979 h 1030680"/>
                <a:gd name="connsiteX1330" fmla="*/ 920472 w 2992697"/>
                <a:gd name="connsiteY1330" fmla="*/ 38806 h 1030680"/>
                <a:gd name="connsiteX1331" fmla="*/ 924508 w 2992697"/>
                <a:gd name="connsiteY1331" fmla="*/ 45015 h 1030680"/>
                <a:gd name="connsiteX1332" fmla="*/ 929785 w 2992697"/>
                <a:gd name="connsiteY1332" fmla="*/ 50292 h 1030680"/>
                <a:gd name="connsiteX1333" fmla="*/ 935063 w 2992697"/>
                <a:gd name="connsiteY1333" fmla="*/ 55570 h 1030680"/>
                <a:gd name="connsiteX1334" fmla="*/ 935063 w 2992697"/>
                <a:gd name="connsiteY1334" fmla="*/ 45946 h 1030680"/>
                <a:gd name="connsiteX1335" fmla="*/ 937236 w 2992697"/>
                <a:gd name="connsiteY1335" fmla="*/ 45015 h 1030680"/>
                <a:gd name="connsiteX1336" fmla="*/ 937236 w 2992697"/>
                <a:gd name="connsiteY1336" fmla="*/ 42842 h 1030680"/>
                <a:gd name="connsiteX1337" fmla="*/ 937236 w 2992697"/>
                <a:gd name="connsiteY1337" fmla="*/ 40668 h 1030680"/>
                <a:gd name="connsiteX1338" fmla="*/ 937236 w 2992697"/>
                <a:gd name="connsiteY1338" fmla="*/ 38495 h 1030680"/>
                <a:gd name="connsiteX1339" fmla="*/ 938167 w 2992697"/>
                <a:gd name="connsiteY1339" fmla="*/ 35391 h 1030680"/>
                <a:gd name="connsiteX1340" fmla="*/ 940340 w 2992697"/>
                <a:gd name="connsiteY1340" fmla="*/ 33218 h 1030680"/>
                <a:gd name="connsiteX1341" fmla="*/ 944376 w 2992697"/>
                <a:gd name="connsiteY1341" fmla="*/ 31045 h 1030680"/>
                <a:gd name="connsiteX1342" fmla="*/ 962071 w 2992697"/>
                <a:gd name="connsiteY1342" fmla="*/ 22663 h 1030680"/>
                <a:gd name="connsiteX1343" fmla="*/ 984113 w 2992697"/>
                <a:gd name="connsiteY1343" fmla="*/ 20179 h 1030680"/>
                <a:gd name="connsiteX1344" fmla="*/ 984113 w 2992697"/>
                <a:gd name="connsiteY1344" fmla="*/ 20179 h 1030680"/>
                <a:gd name="connsiteX1345" fmla="*/ 984113 w 2992697"/>
                <a:gd name="connsiteY1345" fmla="*/ 20179 h 1030680"/>
                <a:gd name="connsiteX1346" fmla="*/ 2301024 w 2992697"/>
                <a:gd name="connsiteY1346" fmla="*/ 16764 h 1030680"/>
                <a:gd name="connsiteX1347" fmla="*/ 2311579 w 2992697"/>
                <a:gd name="connsiteY1347" fmla="*/ 19869 h 1030680"/>
                <a:gd name="connsiteX1348" fmla="*/ 2311579 w 2992697"/>
                <a:gd name="connsiteY1348" fmla="*/ 27319 h 1030680"/>
                <a:gd name="connsiteX1349" fmla="*/ 2296057 w 2992697"/>
                <a:gd name="connsiteY1349" fmla="*/ 27319 h 1030680"/>
                <a:gd name="connsiteX1350" fmla="*/ 2301024 w 2992697"/>
                <a:gd name="connsiteY1350" fmla="*/ 16764 h 1030680"/>
                <a:gd name="connsiteX1351" fmla="*/ 2301024 w 2992697"/>
                <a:gd name="connsiteY1351" fmla="*/ 16764 h 1030680"/>
                <a:gd name="connsiteX1352" fmla="*/ 2301024 w 2992697"/>
                <a:gd name="connsiteY1352" fmla="*/ 16764 h 1030680"/>
                <a:gd name="connsiteX1353" fmla="*/ 2792460 w 2992697"/>
                <a:gd name="connsiteY1353" fmla="*/ 0 h 1030680"/>
                <a:gd name="connsiteX1354" fmla="*/ 2797737 w 2992697"/>
                <a:gd name="connsiteY1354" fmla="*/ 3104 h 1030680"/>
                <a:gd name="connsiteX1355" fmla="*/ 2801773 w 2992697"/>
                <a:gd name="connsiteY1355" fmla="*/ 7451 h 1030680"/>
                <a:gd name="connsiteX1356" fmla="*/ 2803946 w 2992697"/>
                <a:gd name="connsiteY1356" fmla="*/ 10555 h 1030680"/>
                <a:gd name="connsiteX1357" fmla="*/ 2804878 w 2992697"/>
                <a:gd name="connsiteY1357" fmla="*/ 16764 h 1030680"/>
                <a:gd name="connsiteX1358" fmla="*/ 2807051 w 2992697"/>
                <a:gd name="connsiteY1358" fmla="*/ 19869 h 1030680"/>
                <a:gd name="connsiteX1359" fmla="*/ 2809224 w 2992697"/>
                <a:gd name="connsiteY1359" fmla="*/ 25146 h 1030680"/>
                <a:gd name="connsiteX1360" fmla="*/ 2812328 w 2992697"/>
                <a:gd name="connsiteY1360" fmla="*/ 27319 h 1030680"/>
                <a:gd name="connsiteX1361" fmla="*/ 2823815 w 2992697"/>
                <a:gd name="connsiteY1361" fmla="*/ 32597 h 1030680"/>
                <a:gd name="connsiteX1362" fmla="*/ 2834370 w 2992697"/>
                <a:gd name="connsiteY1362" fmla="*/ 34770 h 1030680"/>
                <a:gd name="connsiteX1363" fmla="*/ 2841821 w 2992697"/>
                <a:gd name="connsiteY1363" fmla="*/ 34770 h 1030680"/>
                <a:gd name="connsiteX1364" fmla="*/ 2847098 w 2992697"/>
                <a:gd name="connsiteY1364" fmla="*/ 39116 h 1030680"/>
                <a:gd name="connsiteX1365" fmla="*/ 2851134 w 2992697"/>
                <a:gd name="connsiteY1365" fmla="*/ 46567 h 1030680"/>
                <a:gd name="connsiteX1366" fmla="*/ 2853307 w 2992697"/>
                <a:gd name="connsiteY1366" fmla="*/ 61468 h 1030680"/>
                <a:gd name="connsiteX1367" fmla="*/ 2851134 w 2992697"/>
                <a:gd name="connsiteY1367" fmla="*/ 62400 h 1030680"/>
                <a:gd name="connsiteX1368" fmla="*/ 2851134 w 2992697"/>
                <a:gd name="connsiteY1368" fmla="*/ 62400 h 1030680"/>
                <a:gd name="connsiteX1369" fmla="*/ 2851134 w 2992697"/>
                <a:gd name="connsiteY1369" fmla="*/ 64573 h 1030680"/>
                <a:gd name="connsiteX1370" fmla="*/ 2851134 w 2992697"/>
                <a:gd name="connsiteY1370" fmla="*/ 66746 h 1030680"/>
                <a:gd name="connsiteX1371" fmla="*/ 2848961 w 2992697"/>
                <a:gd name="connsiteY1371" fmla="*/ 68919 h 1030680"/>
                <a:gd name="connsiteX1372" fmla="*/ 2825988 w 2992697"/>
                <a:gd name="connsiteY1372" fmla="*/ 68919 h 1030680"/>
                <a:gd name="connsiteX1373" fmla="*/ 2802084 w 2992697"/>
                <a:gd name="connsiteY1373" fmla="*/ 68919 h 1030680"/>
                <a:gd name="connsiteX1374" fmla="*/ 2782215 w 2992697"/>
                <a:gd name="connsiteY1374" fmla="*/ 77301 h 1030680"/>
                <a:gd name="connsiteX1375" fmla="*/ 2778179 w 2992697"/>
                <a:gd name="connsiteY1375" fmla="*/ 79474 h 1030680"/>
                <a:gd name="connsiteX1376" fmla="*/ 2776006 w 2992697"/>
                <a:gd name="connsiteY1376" fmla="*/ 83820 h 1030680"/>
                <a:gd name="connsiteX1377" fmla="*/ 2775075 w 2992697"/>
                <a:gd name="connsiteY1377" fmla="*/ 84752 h 1030680"/>
                <a:gd name="connsiteX1378" fmla="*/ 2772902 w 2992697"/>
                <a:gd name="connsiteY1378" fmla="*/ 86925 h 1030680"/>
                <a:gd name="connsiteX1379" fmla="*/ 2770729 w 2992697"/>
                <a:gd name="connsiteY1379" fmla="*/ 89098 h 1030680"/>
                <a:gd name="connsiteX1380" fmla="*/ 2767624 w 2992697"/>
                <a:gd name="connsiteY1380" fmla="*/ 91271 h 1030680"/>
                <a:gd name="connsiteX1381" fmla="*/ 2761415 w 2992697"/>
                <a:gd name="connsiteY1381" fmla="*/ 94376 h 1030680"/>
                <a:gd name="connsiteX1382" fmla="*/ 2758311 w 2992697"/>
                <a:gd name="connsiteY1382" fmla="*/ 89098 h 1030680"/>
                <a:gd name="connsiteX1383" fmla="*/ 2756137 w 2992697"/>
                <a:gd name="connsiteY1383" fmla="*/ 84752 h 1030680"/>
                <a:gd name="connsiteX1384" fmla="*/ 2753033 w 2992697"/>
                <a:gd name="connsiteY1384" fmla="*/ 81647 h 1030680"/>
                <a:gd name="connsiteX1385" fmla="*/ 2765451 w 2992697"/>
                <a:gd name="connsiteY1385" fmla="*/ 49982 h 1030680"/>
                <a:gd name="connsiteX1386" fmla="*/ 2777869 w 2992697"/>
                <a:gd name="connsiteY1386" fmla="*/ 24525 h 1030680"/>
                <a:gd name="connsiteX1387" fmla="*/ 2792460 w 2992697"/>
                <a:gd name="connsiteY1387" fmla="*/ 0 h 1030680"/>
                <a:gd name="connsiteX1388" fmla="*/ 2792460 w 2992697"/>
                <a:gd name="connsiteY1388" fmla="*/ 0 h 1030680"/>
                <a:gd name="connsiteX1389" fmla="*/ 2792460 w 2992697"/>
                <a:gd name="connsiteY1389" fmla="*/ 0 h 1030680"/>
                <a:gd name="connsiteX1390" fmla="*/ 2665177 w 2992697"/>
                <a:gd name="connsiteY1390" fmla="*/ 0 h 1030680"/>
                <a:gd name="connsiteX1391" fmla="*/ 2674490 w 2992697"/>
                <a:gd name="connsiteY1391" fmla="*/ 9624 h 1030680"/>
                <a:gd name="connsiteX1392" fmla="*/ 2679768 w 2992697"/>
                <a:gd name="connsiteY1392" fmla="*/ 20179 h 1030680"/>
                <a:gd name="connsiteX1393" fmla="*/ 2685046 w 2992697"/>
                <a:gd name="connsiteY1393" fmla="*/ 32907 h 1030680"/>
                <a:gd name="connsiteX1394" fmla="*/ 2675732 w 2992697"/>
                <a:gd name="connsiteY1394" fmla="*/ 32907 h 1030680"/>
                <a:gd name="connsiteX1395" fmla="*/ 2675732 w 2992697"/>
                <a:gd name="connsiteY1395" fmla="*/ 27319 h 1030680"/>
                <a:gd name="connsiteX1396" fmla="*/ 2672628 w 2992697"/>
                <a:gd name="connsiteY1396" fmla="*/ 24215 h 1030680"/>
                <a:gd name="connsiteX1397" fmla="*/ 2668592 w 2992697"/>
                <a:gd name="connsiteY1397" fmla="*/ 19869 h 1030680"/>
                <a:gd name="connsiteX1398" fmla="*/ 2667660 w 2992697"/>
                <a:gd name="connsiteY1398" fmla="*/ 14591 h 1030680"/>
                <a:gd name="connsiteX1399" fmla="*/ 2665487 w 2992697"/>
                <a:gd name="connsiteY1399" fmla="*/ 9313 h 1030680"/>
                <a:gd name="connsiteX1400" fmla="*/ 2665487 w 2992697"/>
                <a:gd name="connsiteY1400" fmla="*/ 0 h 1030680"/>
                <a:gd name="connsiteX1401" fmla="*/ 2665177 w 2992697"/>
                <a:gd name="connsiteY1401" fmla="*/ 0 h 1030680"/>
                <a:gd name="connsiteX1402" fmla="*/ 2665177 w 2992697"/>
                <a:gd name="connsiteY1402" fmla="*/ 0 h 1030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</a:cxnLst>
              <a:rect l="l" t="t" r="r" b="b"/>
              <a:pathLst>
                <a:path w="2992697" h="1030680">
                  <a:moveTo>
                    <a:pt x="7140" y="256428"/>
                  </a:moveTo>
                  <a:lnTo>
                    <a:pt x="26077" y="261706"/>
                  </a:lnTo>
                  <a:lnTo>
                    <a:pt x="38495" y="271330"/>
                  </a:lnTo>
                  <a:lnTo>
                    <a:pt x="49050" y="279712"/>
                  </a:lnTo>
                  <a:lnTo>
                    <a:pt x="60537" y="291198"/>
                  </a:lnTo>
                  <a:lnTo>
                    <a:pt x="71092" y="299580"/>
                  </a:lnTo>
                  <a:lnTo>
                    <a:pt x="71092" y="296476"/>
                  </a:lnTo>
                  <a:lnTo>
                    <a:pt x="77301" y="296476"/>
                  </a:lnTo>
                  <a:lnTo>
                    <a:pt x="77301" y="299580"/>
                  </a:lnTo>
                  <a:lnTo>
                    <a:pt x="78232" y="303926"/>
                  </a:lnTo>
                  <a:lnTo>
                    <a:pt x="82268" y="309204"/>
                  </a:lnTo>
                  <a:lnTo>
                    <a:pt x="84441" y="316655"/>
                  </a:lnTo>
                  <a:lnTo>
                    <a:pt x="76991" y="316655"/>
                  </a:lnTo>
                  <a:lnTo>
                    <a:pt x="72955" y="316655"/>
                  </a:lnTo>
                  <a:lnTo>
                    <a:pt x="72955" y="318828"/>
                  </a:lnTo>
                  <a:lnTo>
                    <a:pt x="70782" y="318828"/>
                  </a:lnTo>
                  <a:lnTo>
                    <a:pt x="67677" y="318828"/>
                  </a:lnTo>
                  <a:lnTo>
                    <a:pt x="63641" y="321001"/>
                  </a:lnTo>
                  <a:lnTo>
                    <a:pt x="49050" y="309514"/>
                  </a:lnTo>
                  <a:lnTo>
                    <a:pt x="34460" y="304237"/>
                  </a:lnTo>
                  <a:lnTo>
                    <a:pt x="16764" y="299891"/>
                  </a:lnTo>
                  <a:lnTo>
                    <a:pt x="0" y="291509"/>
                  </a:lnTo>
                  <a:lnTo>
                    <a:pt x="6209" y="286231"/>
                  </a:lnTo>
                  <a:lnTo>
                    <a:pt x="7140" y="280022"/>
                  </a:lnTo>
                  <a:lnTo>
                    <a:pt x="6209" y="274745"/>
                  </a:lnTo>
                  <a:lnTo>
                    <a:pt x="6209" y="266983"/>
                  </a:lnTo>
                  <a:lnTo>
                    <a:pt x="7140" y="256428"/>
                  </a:lnTo>
                  <a:lnTo>
                    <a:pt x="7140" y="256428"/>
                  </a:lnTo>
                  <a:lnTo>
                    <a:pt x="7140" y="256428"/>
                  </a:lnTo>
                  <a:close/>
                  <a:moveTo>
                    <a:pt x="1275001" y="248978"/>
                  </a:moveTo>
                  <a:lnTo>
                    <a:pt x="1279037" y="248978"/>
                  </a:lnTo>
                  <a:lnTo>
                    <a:pt x="1282141" y="249909"/>
                  </a:lnTo>
                  <a:lnTo>
                    <a:pt x="1284314" y="252082"/>
                  </a:lnTo>
                  <a:lnTo>
                    <a:pt x="1286487" y="254255"/>
                  </a:lnTo>
                  <a:lnTo>
                    <a:pt x="1287419" y="256428"/>
                  </a:lnTo>
                  <a:lnTo>
                    <a:pt x="1287419" y="257670"/>
                  </a:lnTo>
                  <a:lnTo>
                    <a:pt x="1287419" y="259843"/>
                  </a:lnTo>
                  <a:lnTo>
                    <a:pt x="1289592" y="264189"/>
                  </a:lnTo>
                  <a:lnTo>
                    <a:pt x="1282141" y="264189"/>
                  </a:lnTo>
                  <a:lnTo>
                    <a:pt x="1279037" y="265121"/>
                  </a:lnTo>
                  <a:lnTo>
                    <a:pt x="1275001" y="265121"/>
                  </a:lnTo>
                  <a:lnTo>
                    <a:pt x="1271896" y="267294"/>
                  </a:lnTo>
                  <a:lnTo>
                    <a:pt x="1265687" y="267294"/>
                  </a:lnTo>
                  <a:lnTo>
                    <a:pt x="1265687" y="264189"/>
                  </a:lnTo>
                  <a:lnTo>
                    <a:pt x="1262583" y="264189"/>
                  </a:lnTo>
                  <a:lnTo>
                    <a:pt x="1262583" y="250530"/>
                  </a:lnTo>
                  <a:lnTo>
                    <a:pt x="1267861" y="250530"/>
                  </a:lnTo>
                  <a:lnTo>
                    <a:pt x="1273138" y="249598"/>
                  </a:lnTo>
                  <a:lnTo>
                    <a:pt x="1275001" y="249598"/>
                  </a:lnTo>
                  <a:lnTo>
                    <a:pt x="1275001" y="248978"/>
                  </a:lnTo>
                  <a:lnTo>
                    <a:pt x="1275001" y="248978"/>
                  </a:lnTo>
                  <a:close/>
                  <a:moveTo>
                    <a:pt x="63641" y="239664"/>
                  </a:moveTo>
                  <a:lnTo>
                    <a:pt x="80405" y="239664"/>
                  </a:lnTo>
                  <a:lnTo>
                    <a:pt x="80405" y="242769"/>
                  </a:lnTo>
                  <a:lnTo>
                    <a:pt x="77301" y="242769"/>
                  </a:lnTo>
                  <a:lnTo>
                    <a:pt x="73265" y="242769"/>
                  </a:lnTo>
                  <a:lnTo>
                    <a:pt x="71092" y="244942"/>
                  </a:lnTo>
                  <a:lnTo>
                    <a:pt x="70161" y="244942"/>
                  </a:lnTo>
                  <a:lnTo>
                    <a:pt x="70161" y="244942"/>
                  </a:lnTo>
                  <a:lnTo>
                    <a:pt x="67988" y="244942"/>
                  </a:lnTo>
                  <a:lnTo>
                    <a:pt x="65815" y="242769"/>
                  </a:lnTo>
                  <a:lnTo>
                    <a:pt x="63641" y="239664"/>
                  </a:lnTo>
                  <a:lnTo>
                    <a:pt x="63641" y="239664"/>
                  </a:lnTo>
                  <a:lnTo>
                    <a:pt x="63641" y="239664"/>
                  </a:lnTo>
                  <a:close/>
                  <a:moveTo>
                    <a:pt x="1790651" y="213276"/>
                  </a:moveTo>
                  <a:lnTo>
                    <a:pt x="1803069" y="213276"/>
                  </a:lnTo>
                  <a:lnTo>
                    <a:pt x="1807105" y="228178"/>
                  </a:lnTo>
                  <a:lnTo>
                    <a:pt x="1810209" y="237801"/>
                  </a:lnTo>
                  <a:lnTo>
                    <a:pt x="1817660" y="242148"/>
                  </a:lnTo>
                  <a:lnTo>
                    <a:pt x="1830078" y="247425"/>
                  </a:lnTo>
                  <a:lnTo>
                    <a:pt x="1824800" y="269467"/>
                  </a:lnTo>
                  <a:lnTo>
                    <a:pt x="1817350" y="291509"/>
                  </a:lnTo>
                  <a:lnTo>
                    <a:pt x="1806794" y="307341"/>
                  </a:lnTo>
                  <a:lnTo>
                    <a:pt x="1806794" y="287162"/>
                  </a:lnTo>
                  <a:lnTo>
                    <a:pt x="1782890" y="287162"/>
                  </a:lnTo>
                  <a:lnTo>
                    <a:pt x="1785063" y="263879"/>
                  </a:lnTo>
                  <a:lnTo>
                    <a:pt x="1787236" y="241837"/>
                  </a:lnTo>
                  <a:lnTo>
                    <a:pt x="1790651" y="213276"/>
                  </a:lnTo>
                  <a:lnTo>
                    <a:pt x="1790651" y="213276"/>
                  </a:lnTo>
                  <a:lnTo>
                    <a:pt x="1790651" y="213276"/>
                  </a:lnTo>
                  <a:close/>
                  <a:moveTo>
                    <a:pt x="2941784" y="165778"/>
                  </a:moveTo>
                  <a:lnTo>
                    <a:pt x="2945820" y="165778"/>
                  </a:lnTo>
                  <a:lnTo>
                    <a:pt x="2945820" y="170124"/>
                  </a:lnTo>
                  <a:lnTo>
                    <a:pt x="2946751" y="175402"/>
                  </a:lnTo>
                  <a:lnTo>
                    <a:pt x="2948925" y="177575"/>
                  </a:lnTo>
                  <a:lnTo>
                    <a:pt x="2951098" y="180679"/>
                  </a:lnTo>
                  <a:lnTo>
                    <a:pt x="2953271" y="182853"/>
                  </a:lnTo>
                  <a:lnTo>
                    <a:pt x="2956375" y="185957"/>
                  </a:lnTo>
                  <a:lnTo>
                    <a:pt x="2960411" y="182853"/>
                  </a:lnTo>
                  <a:lnTo>
                    <a:pt x="2961342" y="178506"/>
                  </a:lnTo>
                  <a:lnTo>
                    <a:pt x="2963515" y="177575"/>
                  </a:lnTo>
                  <a:lnTo>
                    <a:pt x="2967551" y="177575"/>
                  </a:lnTo>
                  <a:lnTo>
                    <a:pt x="2972829" y="175402"/>
                  </a:lnTo>
                  <a:lnTo>
                    <a:pt x="2975933" y="185957"/>
                  </a:lnTo>
                  <a:lnTo>
                    <a:pt x="2982142" y="193408"/>
                  </a:lnTo>
                  <a:lnTo>
                    <a:pt x="2987420" y="200858"/>
                  </a:lnTo>
                  <a:lnTo>
                    <a:pt x="2990524" y="210482"/>
                  </a:lnTo>
                  <a:lnTo>
                    <a:pt x="2992697" y="223211"/>
                  </a:lnTo>
                  <a:lnTo>
                    <a:pt x="2992697" y="225384"/>
                  </a:lnTo>
                  <a:lnTo>
                    <a:pt x="2990524" y="227557"/>
                  </a:lnTo>
                  <a:lnTo>
                    <a:pt x="2990524" y="228488"/>
                  </a:lnTo>
                  <a:lnTo>
                    <a:pt x="2990524" y="230661"/>
                  </a:lnTo>
                  <a:lnTo>
                    <a:pt x="2990524" y="232834"/>
                  </a:lnTo>
                  <a:lnTo>
                    <a:pt x="2989593" y="235939"/>
                  </a:lnTo>
                  <a:lnTo>
                    <a:pt x="2978106" y="243390"/>
                  </a:lnTo>
                  <a:lnTo>
                    <a:pt x="2961342" y="250840"/>
                  </a:lnTo>
                  <a:lnTo>
                    <a:pt x="2941474" y="255186"/>
                  </a:lnTo>
                  <a:lnTo>
                    <a:pt x="2921605" y="258291"/>
                  </a:lnTo>
                  <a:lnTo>
                    <a:pt x="2904841" y="260464"/>
                  </a:lnTo>
                  <a:lnTo>
                    <a:pt x="2907014" y="250840"/>
                  </a:lnTo>
                  <a:lnTo>
                    <a:pt x="2909187" y="247736"/>
                  </a:lnTo>
                  <a:lnTo>
                    <a:pt x="2911360" y="243390"/>
                  </a:lnTo>
                  <a:lnTo>
                    <a:pt x="2912292" y="242458"/>
                  </a:lnTo>
                  <a:lnTo>
                    <a:pt x="2914465" y="242458"/>
                  </a:lnTo>
                  <a:lnTo>
                    <a:pt x="2918501" y="240285"/>
                  </a:lnTo>
                  <a:lnTo>
                    <a:pt x="2919432" y="240285"/>
                  </a:lnTo>
                  <a:lnTo>
                    <a:pt x="2921605" y="238112"/>
                  </a:lnTo>
                  <a:lnTo>
                    <a:pt x="2925641" y="235939"/>
                  </a:lnTo>
                  <a:lnTo>
                    <a:pt x="2930919" y="221037"/>
                  </a:lnTo>
                  <a:lnTo>
                    <a:pt x="2930919" y="206136"/>
                  </a:lnTo>
                  <a:lnTo>
                    <a:pt x="2928746" y="192476"/>
                  </a:lnTo>
                  <a:lnTo>
                    <a:pt x="2931850" y="180990"/>
                  </a:lnTo>
                  <a:lnTo>
                    <a:pt x="2941163" y="170435"/>
                  </a:lnTo>
                  <a:lnTo>
                    <a:pt x="2941163" y="165778"/>
                  </a:lnTo>
                  <a:lnTo>
                    <a:pt x="2941784" y="165778"/>
                  </a:lnTo>
                  <a:lnTo>
                    <a:pt x="2941784" y="165778"/>
                  </a:lnTo>
                  <a:close/>
                  <a:moveTo>
                    <a:pt x="148083" y="158327"/>
                  </a:moveTo>
                  <a:lnTo>
                    <a:pt x="167951" y="180369"/>
                  </a:lnTo>
                  <a:lnTo>
                    <a:pt x="193097" y="197133"/>
                  </a:lnTo>
                  <a:lnTo>
                    <a:pt x="224452" y="209861"/>
                  </a:lnTo>
                  <a:lnTo>
                    <a:pt x="226625" y="227867"/>
                  </a:lnTo>
                  <a:lnTo>
                    <a:pt x="231903" y="241527"/>
                  </a:lnTo>
                  <a:lnTo>
                    <a:pt x="237181" y="248978"/>
                  </a:lnTo>
                  <a:lnTo>
                    <a:pt x="244631" y="256428"/>
                  </a:lnTo>
                  <a:lnTo>
                    <a:pt x="252082" y="266983"/>
                  </a:lnTo>
                  <a:lnTo>
                    <a:pt x="239664" y="269157"/>
                  </a:lnTo>
                  <a:lnTo>
                    <a:pt x="227246" y="271330"/>
                  </a:lnTo>
                  <a:lnTo>
                    <a:pt x="215760" y="276607"/>
                  </a:lnTo>
                  <a:lnTo>
                    <a:pt x="208309" y="284058"/>
                  </a:lnTo>
                  <a:lnTo>
                    <a:pt x="207378" y="287162"/>
                  </a:lnTo>
                  <a:lnTo>
                    <a:pt x="205205" y="291509"/>
                  </a:lnTo>
                  <a:lnTo>
                    <a:pt x="203032" y="294613"/>
                  </a:lnTo>
                  <a:lnTo>
                    <a:pt x="200858" y="296786"/>
                  </a:lnTo>
                  <a:lnTo>
                    <a:pt x="197754" y="299891"/>
                  </a:lnTo>
                  <a:lnTo>
                    <a:pt x="186267" y="302064"/>
                  </a:lnTo>
                  <a:lnTo>
                    <a:pt x="170745" y="304237"/>
                  </a:lnTo>
                  <a:lnTo>
                    <a:pt x="151808" y="302064"/>
                  </a:lnTo>
                  <a:lnTo>
                    <a:pt x="137217" y="299891"/>
                  </a:lnTo>
                  <a:lnTo>
                    <a:pt x="134113" y="289335"/>
                  </a:lnTo>
                  <a:lnTo>
                    <a:pt x="131939" y="281885"/>
                  </a:lnTo>
                  <a:lnTo>
                    <a:pt x="129766" y="276607"/>
                  </a:lnTo>
                  <a:lnTo>
                    <a:pt x="124489" y="266983"/>
                  </a:lnTo>
                  <a:lnTo>
                    <a:pt x="148393" y="259533"/>
                  </a:lnTo>
                  <a:lnTo>
                    <a:pt x="148393" y="256428"/>
                  </a:lnTo>
                  <a:lnTo>
                    <a:pt x="129456" y="254255"/>
                  </a:lnTo>
                  <a:lnTo>
                    <a:pt x="117038" y="249909"/>
                  </a:lnTo>
                  <a:lnTo>
                    <a:pt x="107725" y="242458"/>
                  </a:lnTo>
                  <a:lnTo>
                    <a:pt x="106793" y="237181"/>
                  </a:lnTo>
                  <a:lnTo>
                    <a:pt x="102758" y="231903"/>
                  </a:lnTo>
                  <a:lnTo>
                    <a:pt x="100584" y="226625"/>
                  </a:lnTo>
                  <a:lnTo>
                    <a:pt x="100584" y="220417"/>
                  </a:lnTo>
                  <a:lnTo>
                    <a:pt x="100584" y="217312"/>
                  </a:lnTo>
                  <a:lnTo>
                    <a:pt x="100584" y="212966"/>
                  </a:lnTo>
                  <a:lnTo>
                    <a:pt x="102758" y="212966"/>
                  </a:lnTo>
                  <a:lnTo>
                    <a:pt x="104931" y="212034"/>
                  </a:lnTo>
                  <a:lnTo>
                    <a:pt x="107104" y="212034"/>
                  </a:lnTo>
                  <a:lnTo>
                    <a:pt x="108035" y="212034"/>
                  </a:lnTo>
                  <a:lnTo>
                    <a:pt x="112071" y="209861"/>
                  </a:lnTo>
                  <a:lnTo>
                    <a:pt x="113623" y="204894"/>
                  </a:lnTo>
                  <a:lnTo>
                    <a:pt x="113623" y="198685"/>
                  </a:lnTo>
                  <a:lnTo>
                    <a:pt x="113623" y="195581"/>
                  </a:lnTo>
                  <a:lnTo>
                    <a:pt x="114554" y="193408"/>
                  </a:lnTo>
                  <a:lnTo>
                    <a:pt x="116728" y="190303"/>
                  </a:lnTo>
                  <a:lnTo>
                    <a:pt x="118901" y="190303"/>
                  </a:lnTo>
                  <a:lnTo>
                    <a:pt x="121074" y="188130"/>
                  </a:lnTo>
                  <a:lnTo>
                    <a:pt x="122005" y="188130"/>
                  </a:lnTo>
                  <a:lnTo>
                    <a:pt x="124178" y="188130"/>
                  </a:lnTo>
                  <a:lnTo>
                    <a:pt x="127283" y="185957"/>
                  </a:lnTo>
                  <a:lnTo>
                    <a:pt x="129456" y="178506"/>
                  </a:lnTo>
                  <a:lnTo>
                    <a:pt x="131629" y="173229"/>
                  </a:lnTo>
                  <a:lnTo>
                    <a:pt x="133802" y="167951"/>
                  </a:lnTo>
                  <a:lnTo>
                    <a:pt x="136907" y="162674"/>
                  </a:lnTo>
                  <a:lnTo>
                    <a:pt x="139080" y="160500"/>
                  </a:lnTo>
                  <a:lnTo>
                    <a:pt x="141253" y="160500"/>
                  </a:lnTo>
                  <a:lnTo>
                    <a:pt x="142184" y="158327"/>
                  </a:lnTo>
                  <a:lnTo>
                    <a:pt x="144357" y="158327"/>
                  </a:lnTo>
                  <a:lnTo>
                    <a:pt x="148083" y="158327"/>
                  </a:lnTo>
                  <a:lnTo>
                    <a:pt x="148083" y="158327"/>
                  </a:lnTo>
                  <a:lnTo>
                    <a:pt x="148083" y="158327"/>
                  </a:lnTo>
                  <a:close/>
                  <a:moveTo>
                    <a:pt x="1222846" y="138148"/>
                  </a:moveTo>
                  <a:lnTo>
                    <a:pt x="1228124" y="140322"/>
                  </a:lnTo>
                  <a:lnTo>
                    <a:pt x="1233401" y="141253"/>
                  </a:lnTo>
                  <a:lnTo>
                    <a:pt x="1236506" y="143426"/>
                  </a:lnTo>
                  <a:lnTo>
                    <a:pt x="1242714" y="145599"/>
                  </a:lnTo>
                  <a:lnTo>
                    <a:pt x="1242714" y="150877"/>
                  </a:lnTo>
                  <a:lnTo>
                    <a:pt x="1243646" y="155223"/>
                  </a:lnTo>
                  <a:lnTo>
                    <a:pt x="1243646" y="158327"/>
                  </a:lnTo>
                  <a:lnTo>
                    <a:pt x="1245819" y="162674"/>
                  </a:lnTo>
                  <a:lnTo>
                    <a:pt x="1233401" y="162674"/>
                  </a:lnTo>
                  <a:lnTo>
                    <a:pt x="1231228" y="158327"/>
                  </a:lnTo>
                  <a:lnTo>
                    <a:pt x="1229055" y="155223"/>
                  </a:lnTo>
                  <a:lnTo>
                    <a:pt x="1225950" y="150877"/>
                  </a:lnTo>
                  <a:lnTo>
                    <a:pt x="1223777" y="148704"/>
                  </a:lnTo>
                  <a:lnTo>
                    <a:pt x="1223777" y="143426"/>
                  </a:lnTo>
                  <a:lnTo>
                    <a:pt x="1222846" y="138148"/>
                  </a:lnTo>
                  <a:lnTo>
                    <a:pt x="1222846" y="138148"/>
                  </a:lnTo>
                  <a:lnTo>
                    <a:pt x="1222846" y="138148"/>
                  </a:lnTo>
                  <a:close/>
                  <a:moveTo>
                    <a:pt x="1730114" y="113934"/>
                  </a:moveTo>
                  <a:lnTo>
                    <a:pt x="1736323" y="123557"/>
                  </a:lnTo>
                  <a:lnTo>
                    <a:pt x="1741601" y="141563"/>
                  </a:lnTo>
                  <a:lnTo>
                    <a:pt x="1749051" y="158327"/>
                  </a:lnTo>
                  <a:lnTo>
                    <a:pt x="1758365" y="175091"/>
                  </a:lnTo>
                  <a:lnTo>
                    <a:pt x="1763642" y="182542"/>
                  </a:lnTo>
                  <a:lnTo>
                    <a:pt x="1766747" y="178196"/>
                  </a:lnTo>
                  <a:lnTo>
                    <a:pt x="1768920" y="177265"/>
                  </a:lnTo>
                  <a:lnTo>
                    <a:pt x="1772956" y="177265"/>
                  </a:lnTo>
                  <a:lnTo>
                    <a:pt x="1776060" y="175091"/>
                  </a:lnTo>
                  <a:lnTo>
                    <a:pt x="1783511" y="175091"/>
                  </a:lnTo>
                  <a:lnTo>
                    <a:pt x="1783511" y="178196"/>
                  </a:lnTo>
                  <a:lnTo>
                    <a:pt x="1787547" y="178196"/>
                  </a:lnTo>
                  <a:lnTo>
                    <a:pt x="1787547" y="189682"/>
                  </a:lnTo>
                  <a:lnTo>
                    <a:pt x="1759296" y="192787"/>
                  </a:lnTo>
                  <a:lnTo>
                    <a:pt x="1756192" y="222279"/>
                  </a:lnTo>
                  <a:lnTo>
                    <a:pt x="1746878" y="246494"/>
                  </a:lnTo>
                  <a:lnTo>
                    <a:pt x="1739428" y="270709"/>
                  </a:lnTo>
                  <a:lnTo>
                    <a:pt x="1736323" y="290888"/>
                  </a:lnTo>
                  <a:lnTo>
                    <a:pt x="1734150" y="311067"/>
                  </a:lnTo>
                  <a:lnTo>
                    <a:pt x="1734150" y="327831"/>
                  </a:lnTo>
                  <a:lnTo>
                    <a:pt x="1730114" y="343664"/>
                  </a:lnTo>
                  <a:lnTo>
                    <a:pt x="1727010" y="343664"/>
                  </a:lnTo>
                  <a:lnTo>
                    <a:pt x="1727010" y="340559"/>
                  </a:lnTo>
                  <a:lnTo>
                    <a:pt x="1721732" y="333108"/>
                  </a:lnTo>
                  <a:lnTo>
                    <a:pt x="1712419" y="323485"/>
                  </a:lnTo>
                  <a:lnTo>
                    <a:pt x="1701864" y="310756"/>
                  </a:lnTo>
                  <a:lnTo>
                    <a:pt x="1692550" y="298028"/>
                  </a:lnTo>
                  <a:lnTo>
                    <a:pt x="1685100" y="285300"/>
                  </a:lnTo>
                  <a:lnTo>
                    <a:pt x="1681064" y="273813"/>
                  </a:lnTo>
                  <a:lnTo>
                    <a:pt x="1683237" y="266363"/>
                  </a:lnTo>
                  <a:lnTo>
                    <a:pt x="1687273" y="264189"/>
                  </a:lnTo>
                  <a:lnTo>
                    <a:pt x="1690377" y="264189"/>
                  </a:lnTo>
                  <a:lnTo>
                    <a:pt x="1692550" y="264189"/>
                  </a:lnTo>
                  <a:lnTo>
                    <a:pt x="1694723" y="264189"/>
                  </a:lnTo>
                  <a:lnTo>
                    <a:pt x="1695655" y="264189"/>
                  </a:lnTo>
                  <a:lnTo>
                    <a:pt x="1697828" y="264189"/>
                  </a:lnTo>
                  <a:lnTo>
                    <a:pt x="1700001" y="263879"/>
                  </a:lnTo>
                  <a:lnTo>
                    <a:pt x="1703106" y="259533"/>
                  </a:lnTo>
                  <a:lnTo>
                    <a:pt x="1700001" y="259533"/>
                  </a:lnTo>
                  <a:lnTo>
                    <a:pt x="1700001" y="256428"/>
                  </a:lnTo>
                  <a:lnTo>
                    <a:pt x="1683237" y="254255"/>
                  </a:lnTo>
                  <a:lnTo>
                    <a:pt x="1673924" y="248978"/>
                  </a:lnTo>
                  <a:lnTo>
                    <a:pt x="1666473" y="239354"/>
                  </a:lnTo>
                  <a:lnTo>
                    <a:pt x="1673924" y="237181"/>
                  </a:lnTo>
                  <a:lnTo>
                    <a:pt x="1680132" y="235007"/>
                  </a:lnTo>
                  <a:lnTo>
                    <a:pt x="1683237" y="234076"/>
                  </a:lnTo>
                  <a:lnTo>
                    <a:pt x="1687273" y="231903"/>
                  </a:lnTo>
                  <a:lnTo>
                    <a:pt x="1690377" y="229730"/>
                  </a:lnTo>
                  <a:lnTo>
                    <a:pt x="1694413" y="226625"/>
                  </a:lnTo>
                  <a:lnTo>
                    <a:pt x="1694413" y="222279"/>
                  </a:lnTo>
                  <a:lnTo>
                    <a:pt x="1679822" y="222279"/>
                  </a:lnTo>
                  <a:lnTo>
                    <a:pt x="1675786" y="224452"/>
                  </a:lnTo>
                  <a:lnTo>
                    <a:pt x="1672682" y="224452"/>
                  </a:lnTo>
                  <a:lnTo>
                    <a:pt x="1668646" y="226625"/>
                  </a:lnTo>
                  <a:lnTo>
                    <a:pt x="1663369" y="226625"/>
                  </a:lnTo>
                  <a:lnTo>
                    <a:pt x="1654055" y="209861"/>
                  </a:lnTo>
                  <a:lnTo>
                    <a:pt x="1643500" y="193097"/>
                  </a:lnTo>
                  <a:lnTo>
                    <a:pt x="1644431" y="187820"/>
                  </a:lnTo>
                  <a:lnTo>
                    <a:pt x="1644431" y="184715"/>
                  </a:lnTo>
                  <a:lnTo>
                    <a:pt x="1646604" y="182542"/>
                  </a:lnTo>
                  <a:lnTo>
                    <a:pt x="1648778" y="178196"/>
                  </a:lnTo>
                  <a:lnTo>
                    <a:pt x="1648778" y="175091"/>
                  </a:lnTo>
                  <a:lnTo>
                    <a:pt x="1650951" y="169814"/>
                  </a:lnTo>
                  <a:lnTo>
                    <a:pt x="1646915" y="169814"/>
                  </a:lnTo>
                  <a:lnTo>
                    <a:pt x="1646915" y="165468"/>
                  </a:lnTo>
                  <a:lnTo>
                    <a:pt x="1643810" y="167641"/>
                  </a:lnTo>
                  <a:lnTo>
                    <a:pt x="1641637" y="167641"/>
                  </a:lnTo>
                  <a:lnTo>
                    <a:pt x="1639464" y="167641"/>
                  </a:lnTo>
                  <a:lnTo>
                    <a:pt x="1639464" y="167641"/>
                  </a:lnTo>
                  <a:lnTo>
                    <a:pt x="1637291" y="167641"/>
                  </a:lnTo>
                  <a:lnTo>
                    <a:pt x="1637291" y="165468"/>
                  </a:lnTo>
                  <a:lnTo>
                    <a:pt x="1634187" y="162363"/>
                  </a:lnTo>
                  <a:lnTo>
                    <a:pt x="1632013" y="158017"/>
                  </a:lnTo>
                  <a:lnTo>
                    <a:pt x="1629840" y="154912"/>
                  </a:lnTo>
                  <a:lnTo>
                    <a:pt x="1628909" y="152739"/>
                  </a:lnTo>
                  <a:lnTo>
                    <a:pt x="1628909" y="147462"/>
                  </a:lnTo>
                  <a:lnTo>
                    <a:pt x="1626736" y="141253"/>
                  </a:lnTo>
                  <a:lnTo>
                    <a:pt x="1646604" y="128525"/>
                  </a:lnTo>
                  <a:lnTo>
                    <a:pt x="1666473" y="117969"/>
                  </a:lnTo>
                  <a:lnTo>
                    <a:pt x="1668646" y="123247"/>
                  </a:lnTo>
                  <a:lnTo>
                    <a:pt x="1670819" y="128525"/>
                  </a:lnTo>
                  <a:lnTo>
                    <a:pt x="1672992" y="130698"/>
                  </a:lnTo>
                  <a:lnTo>
                    <a:pt x="1676097" y="132871"/>
                  </a:lnTo>
                  <a:lnTo>
                    <a:pt x="1678270" y="132871"/>
                  </a:lnTo>
                  <a:lnTo>
                    <a:pt x="1680443" y="133802"/>
                  </a:lnTo>
                  <a:lnTo>
                    <a:pt x="1683547" y="135975"/>
                  </a:lnTo>
                  <a:lnTo>
                    <a:pt x="1687583" y="138148"/>
                  </a:lnTo>
                  <a:lnTo>
                    <a:pt x="1690688" y="148704"/>
                  </a:lnTo>
                  <a:lnTo>
                    <a:pt x="1692861" y="162363"/>
                  </a:lnTo>
                  <a:lnTo>
                    <a:pt x="1695034" y="175091"/>
                  </a:lnTo>
                  <a:lnTo>
                    <a:pt x="1703416" y="175091"/>
                  </a:lnTo>
                  <a:lnTo>
                    <a:pt x="1703416" y="165468"/>
                  </a:lnTo>
                  <a:lnTo>
                    <a:pt x="1700311" y="154912"/>
                  </a:lnTo>
                  <a:lnTo>
                    <a:pt x="1700311" y="141253"/>
                  </a:lnTo>
                  <a:lnTo>
                    <a:pt x="1703416" y="128525"/>
                  </a:lnTo>
                  <a:lnTo>
                    <a:pt x="1707452" y="117969"/>
                  </a:lnTo>
                  <a:lnTo>
                    <a:pt x="1730114" y="113934"/>
                  </a:lnTo>
                  <a:lnTo>
                    <a:pt x="1730114" y="113934"/>
                  </a:lnTo>
                  <a:lnTo>
                    <a:pt x="1730114" y="113934"/>
                  </a:lnTo>
                  <a:close/>
                  <a:moveTo>
                    <a:pt x="2755827" y="104620"/>
                  </a:moveTo>
                  <a:lnTo>
                    <a:pt x="2761105" y="108966"/>
                  </a:lnTo>
                  <a:lnTo>
                    <a:pt x="2765140" y="112071"/>
                  </a:lnTo>
                  <a:lnTo>
                    <a:pt x="2770418" y="112071"/>
                  </a:lnTo>
                  <a:lnTo>
                    <a:pt x="2775696" y="112071"/>
                  </a:lnTo>
                  <a:lnTo>
                    <a:pt x="2785009" y="114244"/>
                  </a:lnTo>
                  <a:lnTo>
                    <a:pt x="2782836" y="118590"/>
                  </a:lnTo>
                  <a:lnTo>
                    <a:pt x="2782836" y="119522"/>
                  </a:lnTo>
                  <a:lnTo>
                    <a:pt x="2782836" y="121695"/>
                  </a:lnTo>
                  <a:lnTo>
                    <a:pt x="2781905" y="123868"/>
                  </a:lnTo>
                  <a:lnTo>
                    <a:pt x="2781905" y="126041"/>
                  </a:lnTo>
                  <a:lnTo>
                    <a:pt x="2768245" y="133492"/>
                  </a:lnTo>
                  <a:lnTo>
                    <a:pt x="2750550" y="136596"/>
                  </a:lnTo>
                  <a:lnTo>
                    <a:pt x="2731613" y="138769"/>
                  </a:lnTo>
                  <a:lnTo>
                    <a:pt x="2730681" y="134423"/>
                  </a:lnTo>
                  <a:lnTo>
                    <a:pt x="2730681" y="131319"/>
                  </a:lnTo>
                  <a:lnTo>
                    <a:pt x="2728508" y="126972"/>
                  </a:lnTo>
                  <a:lnTo>
                    <a:pt x="2728508" y="121695"/>
                  </a:lnTo>
                  <a:lnTo>
                    <a:pt x="2733786" y="118590"/>
                  </a:lnTo>
                  <a:lnTo>
                    <a:pt x="2737821" y="114244"/>
                  </a:lnTo>
                  <a:lnTo>
                    <a:pt x="2740926" y="112071"/>
                  </a:lnTo>
                  <a:lnTo>
                    <a:pt x="2744961" y="108966"/>
                  </a:lnTo>
                  <a:lnTo>
                    <a:pt x="2748066" y="106793"/>
                  </a:lnTo>
                  <a:lnTo>
                    <a:pt x="2755827" y="104620"/>
                  </a:lnTo>
                  <a:lnTo>
                    <a:pt x="2755827" y="104620"/>
                  </a:lnTo>
                  <a:lnTo>
                    <a:pt x="2755827" y="104620"/>
                  </a:lnTo>
                  <a:close/>
                  <a:moveTo>
                    <a:pt x="2195472" y="104620"/>
                  </a:moveTo>
                  <a:lnTo>
                    <a:pt x="2210063" y="106793"/>
                  </a:lnTo>
                  <a:lnTo>
                    <a:pt x="2220619" y="112071"/>
                  </a:lnTo>
                  <a:lnTo>
                    <a:pt x="2231174" y="118280"/>
                  </a:lnTo>
                  <a:lnTo>
                    <a:pt x="2228069" y="121384"/>
                  </a:lnTo>
                  <a:lnTo>
                    <a:pt x="2225896" y="126662"/>
                  </a:lnTo>
                  <a:lnTo>
                    <a:pt x="2222792" y="128835"/>
                  </a:lnTo>
                  <a:lnTo>
                    <a:pt x="2217514" y="131008"/>
                  </a:lnTo>
                  <a:lnTo>
                    <a:pt x="2211305" y="133181"/>
                  </a:lnTo>
                  <a:lnTo>
                    <a:pt x="2203855" y="133181"/>
                  </a:lnTo>
                  <a:lnTo>
                    <a:pt x="2198577" y="136286"/>
                  </a:lnTo>
                  <a:lnTo>
                    <a:pt x="2193300" y="136286"/>
                  </a:lnTo>
                  <a:lnTo>
                    <a:pt x="2188022" y="138459"/>
                  </a:lnTo>
                  <a:lnTo>
                    <a:pt x="2180571" y="138459"/>
                  </a:lnTo>
                  <a:lnTo>
                    <a:pt x="2180571" y="126972"/>
                  </a:lnTo>
                  <a:lnTo>
                    <a:pt x="2181502" y="119522"/>
                  </a:lnTo>
                  <a:lnTo>
                    <a:pt x="2188953" y="114244"/>
                  </a:lnTo>
                  <a:lnTo>
                    <a:pt x="2195472" y="104620"/>
                  </a:lnTo>
                  <a:lnTo>
                    <a:pt x="2195472" y="104620"/>
                  </a:lnTo>
                  <a:lnTo>
                    <a:pt x="2195472" y="104620"/>
                  </a:lnTo>
                  <a:close/>
                  <a:moveTo>
                    <a:pt x="798156" y="104620"/>
                  </a:moveTo>
                  <a:lnTo>
                    <a:pt x="812747" y="104620"/>
                  </a:lnTo>
                  <a:lnTo>
                    <a:pt x="815852" y="114244"/>
                  </a:lnTo>
                  <a:lnTo>
                    <a:pt x="819887" y="119522"/>
                  </a:lnTo>
                  <a:lnTo>
                    <a:pt x="822992" y="126972"/>
                  </a:lnTo>
                  <a:lnTo>
                    <a:pt x="825165" y="138459"/>
                  </a:lnTo>
                  <a:lnTo>
                    <a:pt x="822060" y="138459"/>
                  </a:lnTo>
                  <a:lnTo>
                    <a:pt x="810574" y="131008"/>
                  </a:lnTo>
                  <a:lnTo>
                    <a:pt x="803123" y="123557"/>
                  </a:lnTo>
                  <a:lnTo>
                    <a:pt x="797846" y="116107"/>
                  </a:lnTo>
                  <a:lnTo>
                    <a:pt x="797846" y="104620"/>
                  </a:lnTo>
                  <a:lnTo>
                    <a:pt x="798156" y="104620"/>
                  </a:lnTo>
                  <a:lnTo>
                    <a:pt x="798156" y="104620"/>
                  </a:lnTo>
                  <a:close/>
                  <a:moveTo>
                    <a:pt x="2852997" y="81337"/>
                  </a:moveTo>
                  <a:lnTo>
                    <a:pt x="2856101" y="81337"/>
                  </a:lnTo>
                  <a:lnTo>
                    <a:pt x="2860137" y="83510"/>
                  </a:lnTo>
                  <a:lnTo>
                    <a:pt x="2861068" y="83510"/>
                  </a:lnTo>
                  <a:lnTo>
                    <a:pt x="2863241" y="83510"/>
                  </a:lnTo>
                  <a:lnTo>
                    <a:pt x="2865415" y="84441"/>
                  </a:lnTo>
                  <a:lnTo>
                    <a:pt x="2861379" y="88788"/>
                  </a:lnTo>
                  <a:lnTo>
                    <a:pt x="2858274" y="91892"/>
                  </a:lnTo>
                  <a:lnTo>
                    <a:pt x="2856101" y="97170"/>
                  </a:lnTo>
                  <a:lnTo>
                    <a:pt x="2853928" y="101516"/>
                  </a:lnTo>
                  <a:lnTo>
                    <a:pt x="2852997" y="108966"/>
                  </a:lnTo>
                  <a:lnTo>
                    <a:pt x="2856101" y="108966"/>
                  </a:lnTo>
                  <a:lnTo>
                    <a:pt x="2860137" y="103689"/>
                  </a:lnTo>
                  <a:lnTo>
                    <a:pt x="2863241" y="99343"/>
                  </a:lnTo>
                  <a:lnTo>
                    <a:pt x="2867277" y="96238"/>
                  </a:lnTo>
                  <a:lnTo>
                    <a:pt x="2872555" y="94065"/>
                  </a:lnTo>
                  <a:lnTo>
                    <a:pt x="2883110" y="104620"/>
                  </a:lnTo>
                  <a:lnTo>
                    <a:pt x="2896770" y="114244"/>
                  </a:lnTo>
                  <a:lnTo>
                    <a:pt x="2905151" y="121695"/>
                  </a:lnTo>
                  <a:lnTo>
                    <a:pt x="2905151" y="145910"/>
                  </a:lnTo>
                  <a:lnTo>
                    <a:pt x="2911360" y="151187"/>
                  </a:lnTo>
                  <a:lnTo>
                    <a:pt x="2916638" y="155533"/>
                  </a:lnTo>
                  <a:lnTo>
                    <a:pt x="2921916" y="156465"/>
                  </a:lnTo>
                  <a:lnTo>
                    <a:pt x="2925952" y="163915"/>
                  </a:lnTo>
                  <a:lnTo>
                    <a:pt x="2929056" y="178817"/>
                  </a:lnTo>
                  <a:lnTo>
                    <a:pt x="2921605" y="188441"/>
                  </a:lnTo>
                  <a:lnTo>
                    <a:pt x="2918501" y="198064"/>
                  </a:lnTo>
                  <a:lnTo>
                    <a:pt x="2911050" y="203342"/>
                  </a:lnTo>
                  <a:lnTo>
                    <a:pt x="2901737" y="205515"/>
                  </a:lnTo>
                  <a:lnTo>
                    <a:pt x="2884972" y="206446"/>
                  </a:lnTo>
                  <a:lnTo>
                    <a:pt x="2872555" y="195891"/>
                  </a:lnTo>
                  <a:lnTo>
                    <a:pt x="2853618" y="186267"/>
                  </a:lnTo>
                  <a:lnTo>
                    <a:pt x="2833749" y="180990"/>
                  </a:lnTo>
                  <a:lnTo>
                    <a:pt x="2813881" y="173539"/>
                  </a:lnTo>
                  <a:lnTo>
                    <a:pt x="2796185" y="166089"/>
                  </a:lnTo>
                  <a:lnTo>
                    <a:pt x="2784699" y="155533"/>
                  </a:lnTo>
                  <a:lnTo>
                    <a:pt x="2792149" y="151187"/>
                  </a:lnTo>
                  <a:lnTo>
                    <a:pt x="2797427" y="148083"/>
                  </a:lnTo>
                  <a:lnTo>
                    <a:pt x="2801463" y="143736"/>
                  </a:lnTo>
                  <a:lnTo>
                    <a:pt x="2803636" y="138459"/>
                  </a:lnTo>
                  <a:lnTo>
                    <a:pt x="2804567" y="128835"/>
                  </a:lnTo>
                  <a:lnTo>
                    <a:pt x="2803636" y="125731"/>
                  </a:lnTo>
                  <a:lnTo>
                    <a:pt x="2801463" y="119522"/>
                  </a:lnTo>
                  <a:lnTo>
                    <a:pt x="2801463" y="111760"/>
                  </a:lnTo>
                  <a:lnTo>
                    <a:pt x="2801463" y="104310"/>
                  </a:lnTo>
                  <a:lnTo>
                    <a:pt x="2801463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3636" y="103378"/>
                  </a:lnTo>
                  <a:lnTo>
                    <a:pt x="2804567" y="101205"/>
                  </a:lnTo>
                  <a:lnTo>
                    <a:pt x="2821331" y="96859"/>
                  </a:lnTo>
                  <a:lnTo>
                    <a:pt x="2839027" y="88477"/>
                  </a:lnTo>
                  <a:lnTo>
                    <a:pt x="2852997" y="81337"/>
                  </a:lnTo>
                  <a:lnTo>
                    <a:pt x="2852997" y="81337"/>
                  </a:lnTo>
                  <a:lnTo>
                    <a:pt x="2852997" y="81337"/>
                  </a:lnTo>
                  <a:close/>
                  <a:moveTo>
                    <a:pt x="2621404" y="76991"/>
                  </a:moveTo>
                  <a:lnTo>
                    <a:pt x="2631959" y="76991"/>
                  </a:lnTo>
                  <a:lnTo>
                    <a:pt x="2646550" y="91892"/>
                  </a:lnTo>
                  <a:lnTo>
                    <a:pt x="2665487" y="104620"/>
                  </a:lnTo>
                  <a:lnTo>
                    <a:pt x="2665487" y="108656"/>
                  </a:lnTo>
                  <a:lnTo>
                    <a:pt x="2661451" y="108656"/>
                  </a:lnTo>
                  <a:lnTo>
                    <a:pt x="2661451" y="113934"/>
                  </a:lnTo>
                  <a:lnTo>
                    <a:pt x="2643756" y="104310"/>
                  </a:lnTo>
                  <a:lnTo>
                    <a:pt x="2631338" y="91582"/>
                  </a:lnTo>
                  <a:lnTo>
                    <a:pt x="2621404" y="76991"/>
                  </a:lnTo>
                  <a:lnTo>
                    <a:pt x="2621404" y="76991"/>
                  </a:lnTo>
                  <a:lnTo>
                    <a:pt x="2621404" y="76991"/>
                  </a:lnTo>
                  <a:close/>
                  <a:moveTo>
                    <a:pt x="2255078" y="71713"/>
                  </a:moveTo>
                  <a:lnTo>
                    <a:pt x="2269669" y="76059"/>
                  </a:lnTo>
                  <a:lnTo>
                    <a:pt x="2281155" y="79164"/>
                  </a:lnTo>
                  <a:lnTo>
                    <a:pt x="2291711" y="84441"/>
                  </a:lnTo>
                  <a:lnTo>
                    <a:pt x="2291711" y="94065"/>
                  </a:lnTo>
                  <a:lnTo>
                    <a:pt x="2282397" y="96238"/>
                  </a:lnTo>
                  <a:lnTo>
                    <a:pt x="2274015" y="99343"/>
                  </a:lnTo>
                  <a:lnTo>
                    <a:pt x="2260356" y="101516"/>
                  </a:lnTo>
                  <a:lnTo>
                    <a:pt x="2255078" y="103689"/>
                  </a:lnTo>
                  <a:lnTo>
                    <a:pt x="2251974" y="104620"/>
                  </a:lnTo>
                  <a:lnTo>
                    <a:pt x="2245765" y="104620"/>
                  </a:lnTo>
                  <a:lnTo>
                    <a:pt x="2240487" y="104620"/>
                  </a:lnTo>
                  <a:lnTo>
                    <a:pt x="2240487" y="94065"/>
                  </a:lnTo>
                  <a:lnTo>
                    <a:pt x="2244523" y="88788"/>
                  </a:lnTo>
                  <a:lnTo>
                    <a:pt x="2249800" y="81337"/>
                  </a:lnTo>
                  <a:lnTo>
                    <a:pt x="2255078" y="71713"/>
                  </a:lnTo>
                  <a:lnTo>
                    <a:pt x="2255078" y="71713"/>
                  </a:lnTo>
                  <a:lnTo>
                    <a:pt x="2255078" y="71713"/>
                  </a:lnTo>
                  <a:close/>
                  <a:moveTo>
                    <a:pt x="1810520" y="61158"/>
                  </a:moveTo>
                  <a:lnTo>
                    <a:pt x="1810520" y="81337"/>
                  </a:lnTo>
                  <a:lnTo>
                    <a:pt x="1817970" y="81337"/>
                  </a:lnTo>
                  <a:lnTo>
                    <a:pt x="1822006" y="79164"/>
                  </a:lnTo>
                  <a:lnTo>
                    <a:pt x="1825111" y="79164"/>
                  </a:lnTo>
                  <a:lnTo>
                    <a:pt x="1829146" y="79164"/>
                  </a:lnTo>
                  <a:lnTo>
                    <a:pt x="1830078" y="79164"/>
                  </a:lnTo>
                  <a:lnTo>
                    <a:pt x="1834114" y="81337"/>
                  </a:lnTo>
                  <a:lnTo>
                    <a:pt x="1839391" y="84441"/>
                  </a:lnTo>
                  <a:lnTo>
                    <a:pt x="1839391" y="94065"/>
                  </a:lnTo>
                  <a:lnTo>
                    <a:pt x="1843427" y="96238"/>
                  </a:lnTo>
                  <a:lnTo>
                    <a:pt x="1848705" y="96238"/>
                  </a:lnTo>
                  <a:lnTo>
                    <a:pt x="1851809" y="94065"/>
                  </a:lnTo>
                  <a:lnTo>
                    <a:pt x="1858018" y="94065"/>
                  </a:lnTo>
                  <a:lnTo>
                    <a:pt x="1858949" y="91892"/>
                  </a:lnTo>
                  <a:lnTo>
                    <a:pt x="1862985" y="94065"/>
                  </a:lnTo>
                  <a:lnTo>
                    <a:pt x="1866090" y="97170"/>
                  </a:lnTo>
                  <a:lnTo>
                    <a:pt x="1870125" y="103378"/>
                  </a:lnTo>
                  <a:lnTo>
                    <a:pt x="1873230" y="108656"/>
                  </a:lnTo>
                  <a:lnTo>
                    <a:pt x="1867952" y="121384"/>
                  </a:lnTo>
                  <a:lnTo>
                    <a:pt x="1862675" y="134113"/>
                  </a:lnTo>
                  <a:lnTo>
                    <a:pt x="1858639" y="149014"/>
                  </a:lnTo>
                  <a:lnTo>
                    <a:pt x="1846221" y="149014"/>
                  </a:lnTo>
                  <a:lnTo>
                    <a:pt x="1836908" y="153360"/>
                  </a:lnTo>
                  <a:lnTo>
                    <a:pt x="1828526" y="158638"/>
                  </a:lnTo>
                  <a:lnTo>
                    <a:pt x="1813935" y="162984"/>
                  </a:lnTo>
                  <a:lnTo>
                    <a:pt x="1804621" y="155533"/>
                  </a:lnTo>
                  <a:lnTo>
                    <a:pt x="1792203" y="151187"/>
                  </a:lnTo>
                  <a:lnTo>
                    <a:pt x="1779786" y="145910"/>
                  </a:lnTo>
                  <a:lnTo>
                    <a:pt x="1777613" y="141563"/>
                  </a:lnTo>
                  <a:lnTo>
                    <a:pt x="1777613" y="138459"/>
                  </a:lnTo>
                  <a:lnTo>
                    <a:pt x="1775439" y="134113"/>
                  </a:lnTo>
                  <a:lnTo>
                    <a:pt x="1773266" y="128835"/>
                  </a:lnTo>
                  <a:lnTo>
                    <a:pt x="1767989" y="123557"/>
                  </a:lnTo>
                  <a:lnTo>
                    <a:pt x="1762711" y="118280"/>
                  </a:lnTo>
                  <a:lnTo>
                    <a:pt x="1758675" y="113934"/>
                  </a:lnTo>
                  <a:lnTo>
                    <a:pt x="1755571" y="106483"/>
                  </a:lnTo>
                  <a:lnTo>
                    <a:pt x="1753398" y="93755"/>
                  </a:lnTo>
                  <a:lnTo>
                    <a:pt x="1760848" y="84131"/>
                  </a:lnTo>
                  <a:lnTo>
                    <a:pt x="1766126" y="76680"/>
                  </a:lnTo>
                  <a:lnTo>
                    <a:pt x="1773577" y="76680"/>
                  </a:lnTo>
                  <a:lnTo>
                    <a:pt x="1779786" y="78853"/>
                  </a:lnTo>
                  <a:lnTo>
                    <a:pt x="1787236" y="81026"/>
                  </a:lnTo>
                  <a:lnTo>
                    <a:pt x="1794687" y="81026"/>
                  </a:lnTo>
                  <a:lnTo>
                    <a:pt x="1794687" y="68298"/>
                  </a:lnTo>
                  <a:lnTo>
                    <a:pt x="1797791" y="66125"/>
                  </a:lnTo>
                  <a:lnTo>
                    <a:pt x="1801827" y="63952"/>
                  </a:lnTo>
                  <a:lnTo>
                    <a:pt x="1802759" y="63952"/>
                  </a:lnTo>
                  <a:lnTo>
                    <a:pt x="1806794" y="61779"/>
                  </a:lnTo>
                  <a:lnTo>
                    <a:pt x="1810520" y="61158"/>
                  </a:lnTo>
                  <a:lnTo>
                    <a:pt x="1810520" y="61158"/>
                  </a:lnTo>
                  <a:lnTo>
                    <a:pt x="1810520" y="61158"/>
                  </a:lnTo>
                  <a:close/>
                  <a:moveTo>
                    <a:pt x="2281155" y="47498"/>
                  </a:moveTo>
                  <a:lnTo>
                    <a:pt x="2295747" y="47498"/>
                  </a:lnTo>
                  <a:lnTo>
                    <a:pt x="2304129" y="57122"/>
                  </a:lnTo>
                  <a:lnTo>
                    <a:pt x="2313442" y="62400"/>
                  </a:lnTo>
                  <a:lnTo>
                    <a:pt x="2320893" y="69850"/>
                  </a:lnTo>
                  <a:lnTo>
                    <a:pt x="2328343" y="81337"/>
                  </a:lnTo>
                  <a:lnTo>
                    <a:pt x="2311579" y="81337"/>
                  </a:lnTo>
                  <a:lnTo>
                    <a:pt x="2301024" y="69850"/>
                  </a:lnTo>
                  <a:lnTo>
                    <a:pt x="2289538" y="61468"/>
                  </a:lnTo>
                  <a:lnTo>
                    <a:pt x="2281155" y="47498"/>
                  </a:lnTo>
                  <a:lnTo>
                    <a:pt x="2281155" y="47498"/>
                  </a:lnTo>
                  <a:lnTo>
                    <a:pt x="2281155" y="47498"/>
                  </a:lnTo>
                  <a:close/>
                  <a:moveTo>
                    <a:pt x="439281" y="47498"/>
                  </a:moveTo>
                  <a:lnTo>
                    <a:pt x="451699" y="47498"/>
                  </a:lnTo>
                  <a:lnTo>
                    <a:pt x="456976" y="51844"/>
                  </a:lnTo>
                  <a:lnTo>
                    <a:pt x="461012" y="54949"/>
                  </a:lnTo>
                  <a:lnTo>
                    <a:pt x="463185" y="59295"/>
                  </a:lnTo>
                  <a:lnTo>
                    <a:pt x="466290" y="64573"/>
                  </a:lnTo>
                  <a:lnTo>
                    <a:pt x="468463" y="68919"/>
                  </a:lnTo>
                  <a:lnTo>
                    <a:pt x="477776" y="59295"/>
                  </a:lnTo>
                  <a:lnTo>
                    <a:pt x="488331" y="54949"/>
                  </a:lnTo>
                  <a:lnTo>
                    <a:pt x="505095" y="57122"/>
                  </a:lnTo>
                  <a:lnTo>
                    <a:pt x="505095" y="72023"/>
                  </a:lnTo>
                  <a:lnTo>
                    <a:pt x="528068" y="74197"/>
                  </a:lnTo>
                  <a:lnTo>
                    <a:pt x="548868" y="77301"/>
                  </a:lnTo>
                  <a:lnTo>
                    <a:pt x="566564" y="81647"/>
                  </a:lnTo>
                  <a:lnTo>
                    <a:pt x="586432" y="83820"/>
                  </a:lnTo>
                  <a:lnTo>
                    <a:pt x="608474" y="81647"/>
                  </a:lnTo>
                  <a:lnTo>
                    <a:pt x="608474" y="94376"/>
                  </a:lnTo>
                  <a:lnTo>
                    <a:pt x="612510" y="94376"/>
                  </a:lnTo>
                  <a:lnTo>
                    <a:pt x="615614" y="94376"/>
                  </a:lnTo>
                  <a:lnTo>
                    <a:pt x="617787" y="94376"/>
                  </a:lnTo>
                  <a:lnTo>
                    <a:pt x="619960" y="96549"/>
                  </a:lnTo>
                  <a:lnTo>
                    <a:pt x="622133" y="97480"/>
                  </a:lnTo>
                  <a:lnTo>
                    <a:pt x="618098" y="97480"/>
                  </a:lnTo>
                  <a:lnTo>
                    <a:pt x="601023" y="108656"/>
                  </a:lnTo>
                  <a:lnTo>
                    <a:pt x="581155" y="121384"/>
                  </a:lnTo>
                  <a:lnTo>
                    <a:pt x="557250" y="132871"/>
                  </a:lnTo>
                  <a:lnTo>
                    <a:pt x="535209" y="145599"/>
                  </a:lnTo>
                  <a:lnTo>
                    <a:pt x="519686" y="156154"/>
                  </a:lnTo>
                  <a:lnTo>
                    <a:pt x="508200" y="165778"/>
                  </a:lnTo>
                  <a:lnTo>
                    <a:pt x="524964" y="165778"/>
                  </a:lnTo>
                  <a:lnTo>
                    <a:pt x="530241" y="162674"/>
                  </a:lnTo>
                  <a:lnTo>
                    <a:pt x="535519" y="160500"/>
                  </a:lnTo>
                  <a:lnTo>
                    <a:pt x="541728" y="158327"/>
                  </a:lnTo>
                  <a:lnTo>
                    <a:pt x="549179" y="158327"/>
                  </a:lnTo>
                  <a:lnTo>
                    <a:pt x="549179" y="162674"/>
                  </a:lnTo>
                  <a:lnTo>
                    <a:pt x="527137" y="178506"/>
                  </a:lnTo>
                  <a:lnTo>
                    <a:pt x="508200" y="195270"/>
                  </a:lnTo>
                  <a:lnTo>
                    <a:pt x="492677" y="212034"/>
                  </a:lnTo>
                  <a:lnTo>
                    <a:pt x="473740" y="226936"/>
                  </a:lnTo>
                  <a:lnTo>
                    <a:pt x="453872" y="239664"/>
                  </a:lnTo>
                  <a:lnTo>
                    <a:pt x="427794" y="247115"/>
                  </a:lnTo>
                  <a:lnTo>
                    <a:pt x="427794" y="259843"/>
                  </a:lnTo>
                  <a:lnTo>
                    <a:pt x="415377" y="262016"/>
                  </a:lnTo>
                  <a:lnTo>
                    <a:pt x="400786" y="267294"/>
                  </a:lnTo>
                  <a:lnTo>
                    <a:pt x="392403" y="274745"/>
                  </a:lnTo>
                  <a:lnTo>
                    <a:pt x="397681" y="279091"/>
                  </a:lnTo>
                  <a:lnTo>
                    <a:pt x="400786" y="282195"/>
                  </a:lnTo>
                  <a:lnTo>
                    <a:pt x="402959" y="284368"/>
                  </a:lnTo>
                  <a:lnTo>
                    <a:pt x="402959" y="287473"/>
                  </a:lnTo>
                  <a:lnTo>
                    <a:pt x="402959" y="291819"/>
                  </a:lnTo>
                  <a:lnTo>
                    <a:pt x="400786" y="297097"/>
                  </a:lnTo>
                  <a:lnTo>
                    <a:pt x="400786" y="304547"/>
                  </a:lnTo>
                  <a:lnTo>
                    <a:pt x="361048" y="307652"/>
                  </a:lnTo>
                  <a:lnTo>
                    <a:pt x="361048" y="311998"/>
                  </a:lnTo>
                  <a:lnTo>
                    <a:pt x="366326" y="314171"/>
                  </a:lnTo>
                  <a:lnTo>
                    <a:pt x="368499" y="314171"/>
                  </a:lnTo>
                  <a:lnTo>
                    <a:pt x="371604" y="314171"/>
                  </a:lnTo>
                  <a:lnTo>
                    <a:pt x="371604" y="314171"/>
                  </a:lnTo>
                  <a:lnTo>
                    <a:pt x="373777" y="315103"/>
                  </a:lnTo>
                  <a:lnTo>
                    <a:pt x="373777" y="317276"/>
                  </a:lnTo>
                  <a:lnTo>
                    <a:pt x="377813" y="321622"/>
                  </a:lnTo>
                  <a:lnTo>
                    <a:pt x="371604" y="321622"/>
                  </a:lnTo>
                  <a:lnTo>
                    <a:pt x="363222" y="324726"/>
                  </a:lnTo>
                  <a:lnTo>
                    <a:pt x="351735" y="329073"/>
                  </a:lnTo>
                  <a:lnTo>
                    <a:pt x="341180" y="332177"/>
                  </a:lnTo>
                  <a:lnTo>
                    <a:pt x="344284" y="334350"/>
                  </a:lnTo>
                  <a:lnTo>
                    <a:pt x="346458" y="334350"/>
                  </a:lnTo>
                  <a:lnTo>
                    <a:pt x="348631" y="334350"/>
                  </a:lnTo>
                  <a:lnTo>
                    <a:pt x="349562" y="336523"/>
                  </a:lnTo>
                  <a:lnTo>
                    <a:pt x="351735" y="336523"/>
                  </a:lnTo>
                  <a:lnTo>
                    <a:pt x="349562" y="339628"/>
                  </a:lnTo>
                  <a:lnTo>
                    <a:pt x="348631" y="343974"/>
                  </a:lnTo>
                  <a:lnTo>
                    <a:pt x="346458" y="344905"/>
                  </a:lnTo>
                  <a:lnTo>
                    <a:pt x="348631" y="347078"/>
                  </a:lnTo>
                  <a:lnTo>
                    <a:pt x="348631" y="349252"/>
                  </a:lnTo>
                  <a:lnTo>
                    <a:pt x="349562" y="352356"/>
                  </a:lnTo>
                  <a:lnTo>
                    <a:pt x="351735" y="356702"/>
                  </a:lnTo>
                  <a:lnTo>
                    <a:pt x="344284" y="358875"/>
                  </a:lnTo>
                  <a:lnTo>
                    <a:pt x="339007" y="358875"/>
                  </a:lnTo>
                  <a:lnTo>
                    <a:pt x="333729" y="358875"/>
                  </a:lnTo>
                  <a:lnTo>
                    <a:pt x="327520" y="361980"/>
                  </a:lnTo>
                  <a:lnTo>
                    <a:pt x="346458" y="361980"/>
                  </a:lnTo>
                  <a:lnTo>
                    <a:pt x="361048" y="366326"/>
                  </a:lnTo>
                  <a:lnTo>
                    <a:pt x="361048" y="373777"/>
                  </a:lnTo>
                  <a:lnTo>
                    <a:pt x="337144" y="373777"/>
                  </a:lnTo>
                  <a:lnTo>
                    <a:pt x="334971" y="379054"/>
                  </a:lnTo>
                  <a:lnTo>
                    <a:pt x="334971" y="381227"/>
                  </a:lnTo>
                  <a:lnTo>
                    <a:pt x="334971" y="382159"/>
                  </a:lnTo>
                  <a:lnTo>
                    <a:pt x="334040" y="384332"/>
                  </a:lnTo>
                  <a:lnTo>
                    <a:pt x="331867" y="386505"/>
                  </a:lnTo>
                  <a:lnTo>
                    <a:pt x="322553" y="389609"/>
                  </a:lnTo>
                  <a:lnTo>
                    <a:pt x="310135" y="389609"/>
                  </a:lnTo>
                  <a:lnTo>
                    <a:pt x="297717" y="389609"/>
                  </a:lnTo>
                  <a:lnTo>
                    <a:pt x="285300" y="382159"/>
                  </a:lnTo>
                  <a:lnTo>
                    <a:pt x="268536" y="382159"/>
                  </a:lnTo>
                  <a:lnTo>
                    <a:pt x="251772" y="384332"/>
                  </a:lnTo>
                  <a:lnTo>
                    <a:pt x="234076" y="386505"/>
                  </a:lnTo>
                  <a:lnTo>
                    <a:pt x="217312" y="384332"/>
                  </a:lnTo>
                  <a:lnTo>
                    <a:pt x="200548" y="379054"/>
                  </a:lnTo>
                  <a:lnTo>
                    <a:pt x="199617" y="376881"/>
                  </a:lnTo>
                  <a:lnTo>
                    <a:pt x="199617" y="374708"/>
                  </a:lnTo>
                  <a:lnTo>
                    <a:pt x="197444" y="374708"/>
                  </a:lnTo>
                  <a:lnTo>
                    <a:pt x="197444" y="372535"/>
                  </a:lnTo>
                  <a:lnTo>
                    <a:pt x="197444" y="368189"/>
                  </a:lnTo>
                  <a:lnTo>
                    <a:pt x="200548" y="368189"/>
                  </a:lnTo>
                  <a:lnTo>
                    <a:pt x="202721" y="365084"/>
                  </a:lnTo>
                  <a:lnTo>
                    <a:pt x="206757" y="360738"/>
                  </a:lnTo>
                  <a:lnTo>
                    <a:pt x="207688" y="358565"/>
                  </a:lnTo>
                  <a:lnTo>
                    <a:pt x="211724" y="357634"/>
                  </a:lnTo>
                  <a:lnTo>
                    <a:pt x="213897" y="353287"/>
                  </a:lnTo>
                  <a:lnTo>
                    <a:pt x="217002" y="348010"/>
                  </a:lnTo>
                  <a:lnTo>
                    <a:pt x="209551" y="345837"/>
                  </a:lnTo>
                  <a:lnTo>
                    <a:pt x="204273" y="342732"/>
                  </a:lnTo>
                  <a:lnTo>
                    <a:pt x="200238" y="336523"/>
                  </a:lnTo>
                  <a:lnTo>
                    <a:pt x="199306" y="331246"/>
                  </a:lnTo>
                  <a:lnTo>
                    <a:pt x="197133" y="323795"/>
                  </a:lnTo>
                  <a:lnTo>
                    <a:pt x="204584" y="323795"/>
                  </a:lnTo>
                  <a:lnTo>
                    <a:pt x="217002" y="320691"/>
                  </a:lnTo>
                  <a:lnTo>
                    <a:pt x="231593" y="323795"/>
                  </a:lnTo>
                  <a:lnTo>
                    <a:pt x="244010" y="329073"/>
                  </a:lnTo>
                  <a:lnTo>
                    <a:pt x="256428" y="335281"/>
                  </a:lnTo>
                  <a:lnTo>
                    <a:pt x="256428" y="327831"/>
                  </a:lnTo>
                  <a:lnTo>
                    <a:pt x="244010" y="321622"/>
                  </a:lnTo>
                  <a:lnTo>
                    <a:pt x="233455" y="316344"/>
                  </a:lnTo>
                  <a:lnTo>
                    <a:pt x="224142" y="306720"/>
                  </a:lnTo>
                  <a:lnTo>
                    <a:pt x="227246" y="306720"/>
                  </a:lnTo>
                  <a:lnTo>
                    <a:pt x="236560" y="293061"/>
                  </a:lnTo>
                  <a:lnTo>
                    <a:pt x="248046" y="283437"/>
                  </a:lnTo>
                  <a:lnTo>
                    <a:pt x="262637" y="275986"/>
                  </a:lnTo>
                  <a:lnTo>
                    <a:pt x="280333" y="270709"/>
                  </a:lnTo>
                  <a:lnTo>
                    <a:pt x="280333" y="266983"/>
                  </a:lnTo>
                  <a:lnTo>
                    <a:pt x="263568" y="261706"/>
                  </a:lnTo>
                  <a:lnTo>
                    <a:pt x="251151" y="252082"/>
                  </a:lnTo>
                  <a:lnTo>
                    <a:pt x="240595" y="239354"/>
                  </a:lnTo>
                  <a:lnTo>
                    <a:pt x="231282" y="226625"/>
                  </a:lnTo>
                  <a:lnTo>
                    <a:pt x="236560" y="224452"/>
                  </a:lnTo>
                  <a:lnTo>
                    <a:pt x="240595" y="224452"/>
                  </a:lnTo>
                  <a:lnTo>
                    <a:pt x="245873" y="222279"/>
                  </a:lnTo>
                  <a:lnTo>
                    <a:pt x="251151" y="222279"/>
                  </a:lnTo>
                  <a:lnTo>
                    <a:pt x="258601" y="227557"/>
                  </a:lnTo>
                  <a:lnTo>
                    <a:pt x="263879" y="233766"/>
                  </a:lnTo>
                  <a:lnTo>
                    <a:pt x="271330" y="239043"/>
                  </a:lnTo>
                  <a:lnTo>
                    <a:pt x="271330" y="234697"/>
                  </a:lnTo>
                  <a:lnTo>
                    <a:pt x="270398" y="231593"/>
                  </a:lnTo>
                  <a:lnTo>
                    <a:pt x="268225" y="231593"/>
                  </a:lnTo>
                  <a:lnTo>
                    <a:pt x="268225" y="229419"/>
                  </a:lnTo>
                  <a:lnTo>
                    <a:pt x="266052" y="227246"/>
                  </a:lnTo>
                  <a:lnTo>
                    <a:pt x="266052" y="226315"/>
                  </a:lnTo>
                  <a:lnTo>
                    <a:pt x="263879" y="221969"/>
                  </a:lnTo>
                  <a:lnTo>
                    <a:pt x="267915" y="221969"/>
                  </a:lnTo>
                  <a:lnTo>
                    <a:pt x="267915" y="218864"/>
                  </a:lnTo>
                  <a:lnTo>
                    <a:pt x="284679" y="212655"/>
                  </a:lnTo>
                  <a:lnTo>
                    <a:pt x="300201" y="209551"/>
                  </a:lnTo>
                  <a:lnTo>
                    <a:pt x="316965" y="207378"/>
                  </a:lnTo>
                  <a:lnTo>
                    <a:pt x="336834" y="209551"/>
                  </a:lnTo>
                  <a:lnTo>
                    <a:pt x="327520" y="198064"/>
                  </a:lnTo>
                  <a:lnTo>
                    <a:pt x="339007" y="194960"/>
                  </a:lnTo>
                  <a:lnTo>
                    <a:pt x="351425" y="189682"/>
                  </a:lnTo>
                  <a:lnTo>
                    <a:pt x="363842" y="184405"/>
                  </a:lnTo>
                  <a:lnTo>
                    <a:pt x="371293" y="178196"/>
                  </a:lnTo>
                  <a:lnTo>
                    <a:pt x="377502" y="178196"/>
                  </a:lnTo>
                  <a:lnTo>
                    <a:pt x="377502" y="175091"/>
                  </a:lnTo>
                  <a:lnTo>
                    <a:pt x="368189" y="175091"/>
                  </a:lnTo>
                  <a:lnTo>
                    <a:pt x="364153" y="177265"/>
                  </a:lnTo>
                  <a:lnTo>
                    <a:pt x="361048" y="178196"/>
                  </a:lnTo>
                  <a:lnTo>
                    <a:pt x="358875" y="178196"/>
                  </a:lnTo>
                  <a:lnTo>
                    <a:pt x="356702" y="178196"/>
                  </a:lnTo>
                  <a:lnTo>
                    <a:pt x="355771" y="178196"/>
                  </a:lnTo>
                  <a:lnTo>
                    <a:pt x="353598" y="177265"/>
                  </a:lnTo>
                  <a:lnTo>
                    <a:pt x="351425" y="175091"/>
                  </a:lnTo>
                  <a:lnTo>
                    <a:pt x="348320" y="175091"/>
                  </a:lnTo>
                  <a:lnTo>
                    <a:pt x="344284" y="178196"/>
                  </a:lnTo>
                  <a:lnTo>
                    <a:pt x="339007" y="184405"/>
                  </a:lnTo>
                  <a:lnTo>
                    <a:pt x="333729" y="189682"/>
                  </a:lnTo>
                  <a:lnTo>
                    <a:pt x="329693" y="194960"/>
                  </a:lnTo>
                  <a:lnTo>
                    <a:pt x="324416" y="198064"/>
                  </a:lnTo>
                  <a:lnTo>
                    <a:pt x="304547" y="204273"/>
                  </a:lnTo>
                  <a:lnTo>
                    <a:pt x="285610" y="204273"/>
                  </a:lnTo>
                  <a:lnTo>
                    <a:pt x="267915" y="199927"/>
                  </a:lnTo>
                  <a:lnTo>
                    <a:pt x="251151" y="192476"/>
                  </a:lnTo>
                  <a:lnTo>
                    <a:pt x="248978" y="192476"/>
                  </a:lnTo>
                  <a:lnTo>
                    <a:pt x="245873" y="194650"/>
                  </a:lnTo>
                  <a:lnTo>
                    <a:pt x="240595" y="196823"/>
                  </a:lnTo>
                  <a:lnTo>
                    <a:pt x="236560" y="197754"/>
                  </a:lnTo>
                  <a:lnTo>
                    <a:pt x="233455" y="199927"/>
                  </a:lnTo>
                  <a:lnTo>
                    <a:pt x="227246" y="202100"/>
                  </a:lnTo>
                  <a:lnTo>
                    <a:pt x="224142" y="192476"/>
                  </a:lnTo>
                  <a:lnTo>
                    <a:pt x="227246" y="191545"/>
                  </a:lnTo>
                  <a:lnTo>
                    <a:pt x="227246" y="191545"/>
                  </a:lnTo>
                  <a:lnTo>
                    <a:pt x="229419" y="189372"/>
                  </a:lnTo>
                  <a:lnTo>
                    <a:pt x="231593" y="185026"/>
                  </a:lnTo>
                  <a:lnTo>
                    <a:pt x="221037" y="185026"/>
                  </a:lnTo>
                  <a:lnTo>
                    <a:pt x="217002" y="187199"/>
                  </a:lnTo>
                  <a:lnTo>
                    <a:pt x="211724" y="189372"/>
                  </a:lnTo>
                  <a:lnTo>
                    <a:pt x="206446" y="189372"/>
                  </a:lnTo>
                  <a:lnTo>
                    <a:pt x="200238" y="189372"/>
                  </a:lnTo>
                  <a:lnTo>
                    <a:pt x="197133" y="177885"/>
                  </a:lnTo>
                  <a:lnTo>
                    <a:pt x="200238" y="176954"/>
                  </a:lnTo>
                  <a:lnTo>
                    <a:pt x="202411" y="176954"/>
                  </a:lnTo>
                  <a:lnTo>
                    <a:pt x="204584" y="176954"/>
                  </a:lnTo>
                  <a:lnTo>
                    <a:pt x="206757" y="174781"/>
                  </a:lnTo>
                  <a:lnTo>
                    <a:pt x="207688" y="174781"/>
                  </a:lnTo>
                  <a:lnTo>
                    <a:pt x="184715" y="177885"/>
                  </a:lnTo>
                  <a:lnTo>
                    <a:pt x="182542" y="172608"/>
                  </a:lnTo>
                  <a:lnTo>
                    <a:pt x="178506" y="169503"/>
                  </a:lnTo>
                  <a:lnTo>
                    <a:pt x="177575" y="167330"/>
                  </a:lnTo>
                  <a:lnTo>
                    <a:pt x="175402" y="162984"/>
                  </a:lnTo>
                  <a:lnTo>
                    <a:pt x="171366" y="157706"/>
                  </a:lnTo>
                  <a:lnTo>
                    <a:pt x="177575" y="155533"/>
                  </a:lnTo>
                  <a:lnTo>
                    <a:pt x="180679" y="155533"/>
                  </a:lnTo>
                  <a:lnTo>
                    <a:pt x="182853" y="155533"/>
                  </a:lnTo>
                  <a:lnTo>
                    <a:pt x="185026" y="155533"/>
                  </a:lnTo>
                  <a:lnTo>
                    <a:pt x="185026" y="155223"/>
                  </a:lnTo>
                  <a:lnTo>
                    <a:pt x="185957" y="153050"/>
                  </a:lnTo>
                  <a:lnTo>
                    <a:pt x="188130" y="148704"/>
                  </a:lnTo>
                  <a:lnTo>
                    <a:pt x="180679" y="147772"/>
                  </a:lnTo>
                  <a:lnTo>
                    <a:pt x="173229" y="145599"/>
                  </a:lnTo>
                  <a:lnTo>
                    <a:pt x="170124" y="141253"/>
                  </a:lnTo>
                  <a:lnTo>
                    <a:pt x="163915" y="138148"/>
                  </a:lnTo>
                  <a:lnTo>
                    <a:pt x="167951" y="138148"/>
                  </a:lnTo>
                  <a:lnTo>
                    <a:pt x="167951" y="132871"/>
                  </a:lnTo>
                  <a:lnTo>
                    <a:pt x="185647" y="135975"/>
                  </a:lnTo>
                  <a:lnTo>
                    <a:pt x="194960" y="133802"/>
                  </a:lnTo>
                  <a:lnTo>
                    <a:pt x="202411" y="130698"/>
                  </a:lnTo>
                  <a:lnTo>
                    <a:pt x="206446" y="125420"/>
                  </a:lnTo>
                  <a:lnTo>
                    <a:pt x="211724" y="117969"/>
                  </a:lnTo>
                  <a:lnTo>
                    <a:pt x="221037" y="113623"/>
                  </a:lnTo>
                  <a:lnTo>
                    <a:pt x="231593" y="110519"/>
                  </a:lnTo>
                  <a:lnTo>
                    <a:pt x="239043" y="113623"/>
                  </a:lnTo>
                  <a:lnTo>
                    <a:pt x="248357" y="117969"/>
                  </a:lnTo>
                  <a:lnTo>
                    <a:pt x="255807" y="118901"/>
                  </a:lnTo>
                  <a:lnTo>
                    <a:pt x="264189" y="117969"/>
                  </a:lnTo>
                  <a:lnTo>
                    <a:pt x="261085" y="115796"/>
                  </a:lnTo>
                  <a:lnTo>
                    <a:pt x="257049" y="113623"/>
                  </a:lnTo>
                  <a:lnTo>
                    <a:pt x="256118" y="113623"/>
                  </a:lnTo>
                  <a:lnTo>
                    <a:pt x="256118" y="111760"/>
                  </a:lnTo>
                  <a:lnTo>
                    <a:pt x="253945" y="110829"/>
                  </a:lnTo>
                  <a:lnTo>
                    <a:pt x="253945" y="106483"/>
                  </a:lnTo>
                  <a:lnTo>
                    <a:pt x="251772" y="101205"/>
                  </a:lnTo>
                  <a:lnTo>
                    <a:pt x="257049" y="99032"/>
                  </a:lnTo>
                  <a:lnTo>
                    <a:pt x="261085" y="96859"/>
                  </a:lnTo>
                  <a:lnTo>
                    <a:pt x="264189" y="96859"/>
                  </a:lnTo>
                  <a:lnTo>
                    <a:pt x="266363" y="95928"/>
                  </a:lnTo>
                  <a:lnTo>
                    <a:pt x="270398" y="93755"/>
                  </a:lnTo>
                  <a:lnTo>
                    <a:pt x="277849" y="93755"/>
                  </a:lnTo>
                  <a:lnTo>
                    <a:pt x="280953" y="95928"/>
                  </a:lnTo>
                  <a:lnTo>
                    <a:pt x="284989" y="99032"/>
                  </a:lnTo>
                  <a:lnTo>
                    <a:pt x="288094" y="101205"/>
                  </a:lnTo>
                  <a:lnTo>
                    <a:pt x="288094" y="96859"/>
                  </a:lnTo>
                  <a:lnTo>
                    <a:pt x="285921" y="95928"/>
                  </a:lnTo>
                  <a:lnTo>
                    <a:pt x="285921" y="93755"/>
                  </a:lnTo>
                  <a:lnTo>
                    <a:pt x="285921" y="93755"/>
                  </a:lnTo>
                  <a:lnTo>
                    <a:pt x="285921" y="91582"/>
                  </a:lnTo>
                  <a:lnTo>
                    <a:pt x="284989" y="88477"/>
                  </a:lnTo>
                  <a:lnTo>
                    <a:pt x="290267" y="86304"/>
                  </a:lnTo>
                  <a:lnTo>
                    <a:pt x="293371" y="84131"/>
                  </a:lnTo>
                  <a:lnTo>
                    <a:pt x="299580" y="81026"/>
                  </a:lnTo>
                  <a:lnTo>
                    <a:pt x="302685" y="76680"/>
                  </a:lnTo>
                  <a:lnTo>
                    <a:pt x="304858" y="76680"/>
                  </a:lnTo>
                  <a:lnTo>
                    <a:pt x="312308" y="76680"/>
                  </a:lnTo>
                  <a:lnTo>
                    <a:pt x="317586" y="78853"/>
                  </a:lnTo>
                  <a:lnTo>
                    <a:pt x="321622" y="83199"/>
                  </a:lnTo>
                  <a:lnTo>
                    <a:pt x="327831" y="83199"/>
                  </a:lnTo>
                  <a:lnTo>
                    <a:pt x="337144" y="81026"/>
                  </a:lnTo>
                  <a:lnTo>
                    <a:pt x="341180" y="68298"/>
                  </a:lnTo>
                  <a:lnTo>
                    <a:pt x="346458" y="66125"/>
                  </a:lnTo>
                  <a:lnTo>
                    <a:pt x="351735" y="66125"/>
                  </a:lnTo>
                  <a:lnTo>
                    <a:pt x="357013" y="66125"/>
                  </a:lnTo>
                  <a:lnTo>
                    <a:pt x="361048" y="68298"/>
                  </a:lnTo>
                  <a:lnTo>
                    <a:pt x="364153" y="68298"/>
                  </a:lnTo>
                  <a:lnTo>
                    <a:pt x="371604" y="56812"/>
                  </a:lnTo>
                  <a:lnTo>
                    <a:pt x="383090" y="54638"/>
                  </a:lnTo>
                  <a:lnTo>
                    <a:pt x="390541" y="58985"/>
                  </a:lnTo>
                  <a:lnTo>
                    <a:pt x="397992" y="62089"/>
                  </a:lnTo>
                  <a:lnTo>
                    <a:pt x="405442" y="64262"/>
                  </a:lnTo>
                  <a:lnTo>
                    <a:pt x="414756" y="61158"/>
                  </a:lnTo>
                  <a:lnTo>
                    <a:pt x="427173" y="53707"/>
                  </a:lnTo>
                  <a:lnTo>
                    <a:pt x="439281" y="47498"/>
                  </a:lnTo>
                  <a:lnTo>
                    <a:pt x="439281" y="47498"/>
                  </a:lnTo>
                  <a:lnTo>
                    <a:pt x="439281" y="47498"/>
                  </a:lnTo>
                  <a:close/>
                  <a:moveTo>
                    <a:pt x="2195472" y="44394"/>
                  </a:moveTo>
                  <a:lnTo>
                    <a:pt x="2202923" y="46567"/>
                  </a:lnTo>
                  <a:lnTo>
                    <a:pt x="2210374" y="49671"/>
                  </a:lnTo>
                  <a:lnTo>
                    <a:pt x="2213478" y="54018"/>
                  </a:lnTo>
                  <a:lnTo>
                    <a:pt x="2218756" y="57122"/>
                  </a:lnTo>
                  <a:lnTo>
                    <a:pt x="2224965" y="61468"/>
                  </a:lnTo>
                  <a:lnTo>
                    <a:pt x="2220929" y="72023"/>
                  </a:lnTo>
                  <a:lnTo>
                    <a:pt x="2198888" y="84752"/>
                  </a:lnTo>
                  <a:lnTo>
                    <a:pt x="2182123" y="99653"/>
                  </a:lnTo>
                  <a:lnTo>
                    <a:pt x="2167532" y="118590"/>
                  </a:lnTo>
                  <a:lnTo>
                    <a:pt x="2164428" y="118590"/>
                  </a:lnTo>
                  <a:lnTo>
                    <a:pt x="2164428" y="114244"/>
                  </a:lnTo>
                  <a:lnTo>
                    <a:pt x="2159150" y="111140"/>
                  </a:lnTo>
                  <a:lnTo>
                    <a:pt x="2155115" y="106793"/>
                  </a:lnTo>
                  <a:lnTo>
                    <a:pt x="2152942" y="103689"/>
                  </a:lnTo>
                  <a:lnTo>
                    <a:pt x="2149837" y="99343"/>
                  </a:lnTo>
                  <a:lnTo>
                    <a:pt x="2147664" y="94065"/>
                  </a:lnTo>
                  <a:lnTo>
                    <a:pt x="2151700" y="86614"/>
                  </a:lnTo>
                  <a:lnTo>
                    <a:pt x="2152631" y="81337"/>
                  </a:lnTo>
                  <a:lnTo>
                    <a:pt x="2154804" y="71713"/>
                  </a:lnTo>
                  <a:lnTo>
                    <a:pt x="2127795" y="71713"/>
                  </a:lnTo>
                  <a:lnTo>
                    <a:pt x="2127795" y="64262"/>
                  </a:lnTo>
                  <a:lnTo>
                    <a:pt x="2142386" y="58985"/>
                  </a:lnTo>
                  <a:lnTo>
                    <a:pt x="2156977" y="54638"/>
                  </a:lnTo>
                  <a:lnTo>
                    <a:pt x="2174673" y="51534"/>
                  </a:lnTo>
                  <a:lnTo>
                    <a:pt x="2176846" y="56812"/>
                  </a:lnTo>
                  <a:lnTo>
                    <a:pt x="2179019" y="58985"/>
                  </a:lnTo>
                  <a:lnTo>
                    <a:pt x="2179019" y="61158"/>
                  </a:lnTo>
                  <a:lnTo>
                    <a:pt x="2181192" y="61158"/>
                  </a:lnTo>
                  <a:lnTo>
                    <a:pt x="2181192" y="62089"/>
                  </a:lnTo>
                  <a:lnTo>
                    <a:pt x="2184297" y="64262"/>
                  </a:lnTo>
                  <a:lnTo>
                    <a:pt x="2186470" y="58985"/>
                  </a:lnTo>
                  <a:lnTo>
                    <a:pt x="2188643" y="54638"/>
                  </a:lnTo>
                  <a:lnTo>
                    <a:pt x="2189574" y="51534"/>
                  </a:lnTo>
                  <a:lnTo>
                    <a:pt x="2193610" y="47188"/>
                  </a:lnTo>
                  <a:lnTo>
                    <a:pt x="2195472" y="44394"/>
                  </a:lnTo>
                  <a:lnTo>
                    <a:pt x="2195472" y="44394"/>
                  </a:lnTo>
                  <a:lnTo>
                    <a:pt x="2195472" y="44394"/>
                  </a:lnTo>
                  <a:close/>
                  <a:moveTo>
                    <a:pt x="2240487" y="24215"/>
                  </a:moveTo>
                  <a:lnTo>
                    <a:pt x="2244523" y="25146"/>
                  </a:lnTo>
                  <a:lnTo>
                    <a:pt x="2245454" y="25146"/>
                  </a:lnTo>
                  <a:lnTo>
                    <a:pt x="2247628" y="27319"/>
                  </a:lnTo>
                  <a:lnTo>
                    <a:pt x="2247628" y="27319"/>
                  </a:lnTo>
                  <a:lnTo>
                    <a:pt x="2249800" y="29492"/>
                  </a:lnTo>
                  <a:lnTo>
                    <a:pt x="2251974" y="32597"/>
                  </a:lnTo>
                  <a:lnTo>
                    <a:pt x="2255078" y="38806"/>
                  </a:lnTo>
                  <a:lnTo>
                    <a:pt x="2259114" y="44083"/>
                  </a:lnTo>
                  <a:lnTo>
                    <a:pt x="2260045" y="51534"/>
                  </a:lnTo>
                  <a:lnTo>
                    <a:pt x="2251663" y="51534"/>
                  </a:lnTo>
                  <a:lnTo>
                    <a:pt x="2251663" y="47188"/>
                  </a:lnTo>
                  <a:lnTo>
                    <a:pt x="2247628" y="44083"/>
                  </a:lnTo>
                  <a:lnTo>
                    <a:pt x="2244523" y="39737"/>
                  </a:lnTo>
                  <a:lnTo>
                    <a:pt x="2242350" y="36633"/>
                  </a:lnTo>
                  <a:lnTo>
                    <a:pt x="2240177" y="31355"/>
                  </a:lnTo>
                  <a:lnTo>
                    <a:pt x="2240177" y="24215"/>
                  </a:lnTo>
                  <a:lnTo>
                    <a:pt x="2240487" y="24215"/>
                  </a:lnTo>
                  <a:lnTo>
                    <a:pt x="2240487" y="24215"/>
                  </a:lnTo>
                  <a:close/>
                  <a:moveTo>
                    <a:pt x="984113" y="20179"/>
                  </a:moveTo>
                  <a:lnTo>
                    <a:pt x="1009259" y="20179"/>
                  </a:lnTo>
                  <a:lnTo>
                    <a:pt x="1035337" y="24525"/>
                  </a:lnTo>
                  <a:lnTo>
                    <a:pt x="1058310" y="27630"/>
                  </a:lnTo>
                  <a:lnTo>
                    <a:pt x="1079110" y="32907"/>
                  </a:lnTo>
                  <a:lnTo>
                    <a:pt x="1109223" y="27630"/>
                  </a:lnTo>
                  <a:lnTo>
                    <a:pt x="1113259" y="31976"/>
                  </a:lnTo>
                  <a:lnTo>
                    <a:pt x="1116363" y="32907"/>
                  </a:lnTo>
                  <a:lnTo>
                    <a:pt x="1120399" y="39116"/>
                  </a:lnTo>
                  <a:lnTo>
                    <a:pt x="1122572" y="42221"/>
                  </a:lnTo>
                  <a:lnTo>
                    <a:pt x="1125676" y="44394"/>
                  </a:lnTo>
                  <a:lnTo>
                    <a:pt x="1143372" y="51844"/>
                  </a:lnTo>
                  <a:lnTo>
                    <a:pt x="1164172" y="57122"/>
                  </a:lnTo>
                  <a:lnTo>
                    <a:pt x="1181867" y="61468"/>
                  </a:lnTo>
                  <a:lnTo>
                    <a:pt x="1181867" y="68919"/>
                  </a:lnTo>
                  <a:lnTo>
                    <a:pt x="1152685" y="68919"/>
                  </a:lnTo>
                  <a:lnTo>
                    <a:pt x="1140267" y="62710"/>
                  </a:lnTo>
                  <a:lnTo>
                    <a:pt x="1125676" y="62710"/>
                  </a:lnTo>
                  <a:lnTo>
                    <a:pt x="1108912" y="64883"/>
                  </a:lnTo>
                  <a:lnTo>
                    <a:pt x="1093390" y="69229"/>
                  </a:lnTo>
                  <a:lnTo>
                    <a:pt x="1093390" y="77611"/>
                  </a:lnTo>
                  <a:lnTo>
                    <a:pt x="1113259" y="77611"/>
                  </a:lnTo>
                  <a:lnTo>
                    <a:pt x="1127850" y="74507"/>
                  </a:lnTo>
                  <a:lnTo>
                    <a:pt x="1145545" y="72334"/>
                  </a:lnTo>
                  <a:lnTo>
                    <a:pt x="1167587" y="72334"/>
                  </a:lnTo>
                  <a:lnTo>
                    <a:pt x="1189628" y="72334"/>
                  </a:lnTo>
                  <a:lnTo>
                    <a:pt x="1206392" y="72334"/>
                  </a:lnTo>
                  <a:lnTo>
                    <a:pt x="1220983" y="87235"/>
                  </a:lnTo>
                  <a:lnTo>
                    <a:pt x="1238679" y="97790"/>
                  </a:lnTo>
                  <a:lnTo>
                    <a:pt x="1233401" y="109277"/>
                  </a:lnTo>
                  <a:lnTo>
                    <a:pt x="1222846" y="116728"/>
                  </a:lnTo>
                  <a:lnTo>
                    <a:pt x="1213533" y="122005"/>
                  </a:lnTo>
                  <a:lnTo>
                    <a:pt x="1201115" y="126351"/>
                  </a:lnTo>
                  <a:lnTo>
                    <a:pt x="1182178" y="126351"/>
                  </a:lnTo>
                  <a:lnTo>
                    <a:pt x="1165413" y="131629"/>
                  </a:lnTo>
                  <a:lnTo>
                    <a:pt x="1147718" y="131629"/>
                  </a:lnTo>
                  <a:lnTo>
                    <a:pt x="1127850" y="129456"/>
                  </a:lnTo>
                  <a:lnTo>
                    <a:pt x="1108912" y="127283"/>
                  </a:lnTo>
                  <a:lnTo>
                    <a:pt x="1091527" y="127283"/>
                  </a:lnTo>
                  <a:lnTo>
                    <a:pt x="1076936" y="131629"/>
                  </a:lnTo>
                  <a:lnTo>
                    <a:pt x="1065450" y="142184"/>
                  </a:lnTo>
                  <a:lnTo>
                    <a:pt x="1109223" y="142184"/>
                  </a:lnTo>
                  <a:lnTo>
                    <a:pt x="1122882" y="139080"/>
                  </a:lnTo>
                  <a:lnTo>
                    <a:pt x="1138405" y="136907"/>
                  </a:lnTo>
                  <a:lnTo>
                    <a:pt x="1157342" y="139080"/>
                  </a:lnTo>
                  <a:lnTo>
                    <a:pt x="1169760" y="142184"/>
                  </a:lnTo>
                  <a:lnTo>
                    <a:pt x="1172864" y="155844"/>
                  </a:lnTo>
                  <a:lnTo>
                    <a:pt x="1179073" y="153671"/>
                  </a:lnTo>
                  <a:lnTo>
                    <a:pt x="1187455" y="148393"/>
                  </a:lnTo>
                  <a:lnTo>
                    <a:pt x="1198942" y="144047"/>
                  </a:lnTo>
                  <a:lnTo>
                    <a:pt x="1209497" y="141874"/>
                  </a:lnTo>
                  <a:lnTo>
                    <a:pt x="1211670" y="148083"/>
                  </a:lnTo>
                  <a:lnTo>
                    <a:pt x="1213843" y="151187"/>
                  </a:lnTo>
                  <a:lnTo>
                    <a:pt x="1216016" y="153360"/>
                  </a:lnTo>
                  <a:lnTo>
                    <a:pt x="1219121" y="155533"/>
                  </a:lnTo>
                  <a:lnTo>
                    <a:pt x="1223156" y="158638"/>
                  </a:lnTo>
                  <a:lnTo>
                    <a:pt x="1206392" y="189993"/>
                  </a:lnTo>
                  <a:lnTo>
                    <a:pt x="1213843" y="189993"/>
                  </a:lnTo>
                  <a:lnTo>
                    <a:pt x="1226261" y="182542"/>
                  </a:lnTo>
                  <a:lnTo>
                    <a:pt x="1243025" y="172918"/>
                  </a:lnTo>
                  <a:lnTo>
                    <a:pt x="1262893" y="165468"/>
                  </a:lnTo>
                  <a:lnTo>
                    <a:pt x="1284935" y="158017"/>
                  </a:lnTo>
                  <a:lnTo>
                    <a:pt x="1308839" y="152739"/>
                  </a:lnTo>
                  <a:lnTo>
                    <a:pt x="1329639" y="152739"/>
                  </a:lnTo>
                  <a:lnTo>
                    <a:pt x="1350439" y="154912"/>
                  </a:lnTo>
                  <a:lnTo>
                    <a:pt x="1365030" y="163294"/>
                  </a:lnTo>
                  <a:lnTo>
                    <a:pt x="1373412" y="178196"/>
                  </a:lnTo>
                  <a:lnTo>
                    <a:pt x="1379621" y="178196"/>
                  </a:lnTo>
                  <a:lnTo>
                    <a:pt x="1379621" y="180369"/>
                  </a:lnTo>
                  <a:lnTo>
                    <a:pt x="1379621" y="180369"/>
                  </a:lnTo>
                  <a:lnTo>
                    <a:pt x="1377448" y="182542"/>
                  </a:lnTo>
                  <a:lnTo>
                    <a:pt x="1375275" y="182542"/>
                  </a:lnTo>
                  <a:lnTo>
                    <a:pt x="1375275" y="182542"/>
                  </a:lnTo>
                  <a:lnTo>
                    <a:pt x="1373102" y="182542"/>
                  </a:lnTo>
                  <a:lnTo>
                    <a:pt x="1369997" y="185647"/>
                  </a:lnTo>
                  <a:lnTo>
                    <a:pt x="1364720" y="187820"/>
                  </a:lnTo>
                  <a:lnTo>
                    <a:pt x="1358511" y="189993"/>
                  </a:lnTo>
                  <a:lnTo>
                    <a:pt x="1351060" y="192166"/>
                  </a:lnTo>
                  <a:lnTo>
                    <a:pt x="1345783" y="193097"/>
                  </a:lnTo>
                  <a:lnTo>
                    <a:pt x="1333365" y="213276"/>
                  </a:lnTo>
                  <a:lnTo>
                    <a:pt x="1309460" y="228178"/>
                  </a:lnTo>
                  <a:lnTo>
                    <a:pt x="1282452" y="237801"/>
                  </a:lnTo>
                  <a:lnTo>
                    <a:pt x="1250165" y="243079"/>
                  </a:lnTo>
                  <a:lnTo>
                    <a:pt x="1250165" y="249288"/>
                  </a:lnTo>
                  <a:lnTo>
                    <a:pt x="1250165" y="252392"/>
                  </a:lnTo>
                  <a:lnTo>
                    <a:pt x="1250165" y="254566"/>
                  </a:lnTo>
                  <a:lnTo>
                    <a:pt x="1247992" y="256739"/>
                  </a:lnTo>
                  <a:lnTo>
                    <a:pt x="1250165" y="257670"/>
                  </a:lnTo>
                  <a:lnTo>
                    <a:pt x="1250165" y="259843"/>
                  </a:lnTo>
                  <a:lnTo>
                    <a:pt x="1253270" y="264189"/>
                  </a:lnTo>
                  <a:lnTo>
                    <a:pt x="1258547" y="267294"/>
                  </a:lnTo>
                  <a:lnTo>
                    <a:pt x="1262583" y="269467"/>
                  </a:lnTo>
                  <a:lnTo>
                    <a:pt x="1265687" y="272571"/>
                  </a:lnTo>
                  <a:lnTo>
                    <a:pt x="1269723" y="274745"/>
                  </a:lnTo>
                  <a:lnTo>
                    <a:pt x="1272828" y="280022"/>
                  </a:lnTo>
                  <a:lnTo>
                    <a:pt x="1269723" y="287473"/>
                  </a:lnTo>
                  <a:lnTo>
                    <a:pt x="1265687" y="304237"/>
                  </a:lnTo>
                  <a:lnTo>
                    <a:pt x="1262583" y="324416"/>
                  </a:lnTo>
                  <a:lnTo>
                    <a:pt x="1258547" y="344595"/>
                  </a:lnTo>
                  <a:lnTo>
                    <a:pt x="1258547" y="361359"/>
                  </a:lnTo>
                  <a:lnTo>
                    <a:pt x="1262583" y="359186"/>
                  </a:lnTo>
                  <a:lnTo>
                    <a:pt x="1265687" y="359186"/>
                  </a:lnTo>
                  <a:lnTo>
                    <a:pt x="1267861" y="359186"/>
                  </a:lnTo>
                  <a:lnTo>
                    <a:pt x="1271896" y="359186"/>
                  </a:lnTo>
                  <a:lnTo>
                    <a:pt x="1272828" y="359186"/>
                  </a:lnTo>
                  <a:lnTo>
                    <a:pt x="1279037" y="361359"/>
                  </a:lnTo>
                  <a:lnTo>
                    <a:pt x="1276864" y="366636"/>
                  </a:lnTo>
                  <a:lnTo>
                    <a:pt x="1276864" y="368810"/>
                  </a:lnTo>
                  <a:lnTo>
                    <a:pt x="1276864" y="373156"/>
                  </a:lnTo>
                  <a:lnTo>
                    <a:pt x="1276864" y="374087"/>
                  </a:lnTo>
                  <a:lnTo>
                    <a:pt x="1276864" y="378433"/>
                  </a:lnTo>
                  <a:lnTo>
                    <a:pt x="1279037" y="385884"/>
                  </a:lnTo>
                  <a:lnTo>
                    <a:pt x="1272828" y="385884"/>
                  </a:lnTo>
                  <a:lnTo>
                    <a:pt x="1272828" y="388989"/>
                  </a:lnTo>
                  <a:lnTo>
                    <a:pt x="1269723" y="388057"/>
                  </a:lnTo>
                  <a:lnTo>
                    <a:pt x="1265687" y="383711"/>
                  </a:lnTo>
                  <a:lnTo>
                    <a:pt x="1264756" y="381538"/>
                  </a:lnTo>
                  <a:lnTo>
                    <a:pt x="1260720" y="380607"/>
                  </a:lnTo>
                  <a:lnTo>
                    <a:pt x="1257616" y="378433"/>
                  </a:lnTo>
                  <a:lnTo>
                    <a:pt x="1250165" y="378433"/>
                  </a:lnTo>
                  <a:lnTo>
                    <a:pt x="1246129" y="380607"/>
                  </a:lnTo>
                  <a:lnTo>
                    <a:pt x="1243025" y="381538"/>
                  </a:lnTo>
                  <a:lnTo>
                    <a:pt x="1238989" y="383711"/>
                  </a:lnTo>
                  <a:lnTo>
                    <a:pt x="1236816" y="385884"/>
                  </a:lnTo>
                  <a:lnTo>
                    <a:pt x="1233711" y="388057"/>
                  </a:lnTo>
                  <a:lnTo>
                    <a:pt x="1231538" y="391162"/>
                  </a:lnTo>
                  <a:lnTo>
                    <a:pt x="1229365" y="398612"/>
                  </a:lnTo>
                  <a:lnTo>
                    <a:pt x="1253270" y="406063"/>
                  </a:lnTo>
                  <a:lnTo>
                    <a:pt x="1258547" y="438660"/>
                  </a:lnTo>
                  <a:lnTo>
                    <a:pt x="1253270" y="438660"/>
                  </a:lnTo>
                  <a:lnTo>
                    <a:pt x="1250165" y="438660"/>
                  </a:lnTo>
                  <a:lnTo>
                    <a:pt x="1246129" y="440833"/>
                  </a:lnTo>
                  <a:lnTo>
                    <a:pt x="1243025" y="443006"/>
                  </a:lnTo>
                  <a:lnTo>
                    <a:pt x="1243025" y="450457"/>
                  </a:lnTo>
                  <a:lnTo>
                    <a:pt x="1251407" y="455734"/>
                  </a:lnTo>
                  <a:lnTo>
                    <a:pt x="1257616" y="463185"/>
                  </a:lnTo>
                  <a:lnTo>
                    <a:pt x="1260720" y="472809"/>
                  </a:lnTo>
                  <a:lnTo>
                    <a:pt x="1262893" y="487710"/>
                  </a:lnTo>
                  <a:lnTo>
                    <a:pt x="1253580" y="487710"/>
                  </a:lnTo>
                  <a:lnTo>
                    <a:pt x="1251407" y="487710"/>
                  </a:lnTo>
                  <a:lnTo>
                    <a:pt x="1246129" y="485537"/>
                  </a:lnTo>
                  <a:lnTo>
                    <a:pt x="1243025" y="487710"/>
                  </a:lnTo>
                  <a:lnTo>
                    <a:pt x="1236816" y="487710"/>
                  </a:lnTo>
                  <a:lnTo>
                    <a:pt x="1233711" y="490815"/>
                  </a:lnTo>
                  <a:lnTo>
                    <a:pt x="1229676" y="495161"/>
                  </a:lnTo>
                  <a:lnTo>
                    <a:pt x="1235885" y="498266"/>
                  </a:lnTo>
                  <a:lnTo>
                    <a:pt x="1238989" y="500439"/>
                  </a:lnTo>
                  <a:lnTo>
                    <a:pt x="1241162" y="502612"/>
                  </a:lnTo>
                  <a:lnTo>
                    <a:pt x="1243335" y="503543"/>
                  </a:lnTo>
                  <a:lnTo>
                    <a:pt x="1244267" y="509752"/>
                  </a:lnTo>
                  <a:lnTo>
                    <a:pt x="1246440" y="515030"/>
                  </a:lnTo>
                  <a:lnTo>
                    <a:pt x="1244267" y="517203"/>
                  </a:lnTo>
                  <a:lnTo>
                    <a:pt x="1244267" y="518134"/>
                  </a:lnTo>
                  <a:lnTo>
                    <a:pt x="1244267" y="518134"/>
                  </a:lnTo>
                  <a:lnTo>
                    <a:pt x="1243335" y="520307"/>
                  </a:lnTo>
                  <a:lnTo>
                    <a:pt x="1243335" y="524653"/>
                  </a:lnTo>
                  <a:lnTo>
                    <a:pt x="1228124" y="524653"/>
                  </a:lnTo>
                  <a:lnTo>
                    <a:pt x="1213533" y="527758"/>
                  </a:lnTo>
                  <a:lnTo>
                    <a:pt x="1202046" y="532104"/>
                  </a:lnTo>
                  <a:lnTo>
                    <a:pt x="1206082" y="532104"/>
                  </a:lnTo>
                  <a:lnTo>
                    <a:pt x="1211359" y="535209"/>
                  </a:lnTo>
                  <a:lnTo>
                    <a:pt x="1215395" y="537382"/>
                  </a:lnTo>
                  <a:lnTo>
                    <a:pt x="1218500" y="537382"/>
                  </a:lnTo>
                  <a:lnTo>
                    <a:pt x="1222536" y="539555"/>
                  </a:lnTo>
                  <a:lnTo>
                    <a:pt x="1225640" y="542659"/>
                  </a:lnTo>
                  <a:lnTo>
                    <a:pt x="1228744" y="547937"/>
                  </a:lnTo>
                  <a:lnTo>
                    <a:pt x="1222536" y="557561"/>
                  </a:lnTo>
                  <a:lnTo>
                    <a:pt x="1218500" y="569047"/>
                  </a:lnTo>
                  <a:lnTo>
                    <a:pt x="1213222" y="581775"/>
                  </a:lnTo>
                  <a:lnTo>
                    <a:pt x="1211049" y="576498"/>
                  </a:lnTo>
                  <a:lnTo>
                    <a:pt x="1207945" y="572152"/>
                  </a:lnTo>
                  <a:lnTo>
                    <a:pt x="1205771" y="569979"/>
                  </a:lnTo>
                  <a:lnTo>
                    <a:pt x="1201736" y="569979"/>
                  </a:lnTo>
                  <a:lnTo>
                    <a:pt x="1196458" y="569047"/>
                  </a:lnTo>
                  <a:lnTo>
                    <a:pt x="1189007" y="569047"/>
                  </a:lnTo>
                  <a:lnTo>
                    <a:pt x="1189007" y="572152"/>
                  </a:lnTo>
                  <a:lnTo>
                    <a:pt x="1193043" y="572152"/>
                  </a:lnTo>
                  <a:lnTo>
                    <a:pt x="1205461" y="584880"/>
                  </a:lnTo>
                  <a:lnTo>
                    <a:pt x="1216016" y="599781"/>
                  </a:lnTo>
                  <a:lnTo>
                    <a:pt x="1222225" y="618719"/>
                  </a:lnTo>
                  <a:lnTo>
                    <a:pt x="1225329" y="640760"/>
                  </a:lnTo>
                  <a:lnTo>
                    <a:pt x="1222225" y="640760"/>
                  </a:lnTo>
                  <a:lnTo>
                    <a:pt x="1222225" y="646038"/>
                  </a:lnTo>
                  <a:lnTo>
                    <a:pt x="1193043" y="649142"/>
                  </a:lnTo>
                  <a:lnTo>
                    <a:pt x="1193043" y="628963"/>
                  </a:lnTo>
                  <a:lnTo>
                    <a:pt x="1189007" y="625859"/>
                  </a:lnTo>
                  <a:lnTo>
                    <a:pt x="1185903" y="623686"/>
                  </a:lnTo>
                  <a:lnTo>
                    <a:pt x="1183730" y="621513"/>
                  </a:lnTo>
                  <a:lnTo>
                    <a:pt x="1178452" y="618408"/>
                  </a:lnTo>
                  <a:lnTo>
                    <a:pt x="1172243" y="616235"/>
                  </a:lnTo>
                  <a:lnTo>
                    <a:pt x="1163861" y="621513"/>
                  </a:lnTo>
                  <a:lnTo>
                    <a:pt x="1152375" y="625859"/>
                  </a:lnTo>
                  <a:lnTo>
                    <a:pt x="1139957" y="626790"/>
                  </a:lnTo>
                  <a:lnTo>
                    <a:pt x="1128470" y="631136"/>
                  </a:lnTo>
                  <a:lnTo>
                    <a:pt x="1122262" y="636414"/>
                  </a:lnTo>
                  <a:lnTo>
                    <a:pt x="1128470" y="636414"/>
                  </a:lnTo>
                  <a:lnTo>
                    <a:pt x="1137784" y="636414"/>
                  </a:lnTo>
                  <a:lnTo>
                    <a:pt x="1152375" y="634241"/>
                  </a:lnTo>
                  <a:lnTo>
                    <a:pt x="1169139" y="633309"/>
                  </a:lnTo>
                  <a:lnTo>
                    <a:pt x="1169139" y="640760"/>
                  </a:lnTo>
                  <a:lnTo>
                    <a:pt x="1132506" y="653488"/>
                  </a:lnTo>
                  <a:lnTo>
                    <a:pt x="1132506" y="656593"/>
                  </a:lnTo>
                  <a:lnTo>
                    <a:pt x="1141820" y="656593"/>
                  </a:lnTo>
                  <a:lnTo>
                    <a:pt x="1147097" y="655662"/>
                  </a:lnTo>
                  <a:lnTo>
                    <a:pt x="1154548" y="653488"/>
                  </a:lnTo>
                  <a:lnTo>
                    <a:pt x="1161999" y="651315"/>
                  </a:lnTo>
                  <a:lnTo>
                    <a:pt x="1169449" y="649142"/>
                  </a:lnTo>
                  <a:lnTo>
                    <a:pt x="1171622" y="658766"/>
                  </a:lnTo>
                  <a:lnTo>
                    <a:pt x="1179073" y="663112"/>
                  </a:lnTo>
                  <a:lnTo>
                    <a:pt x="1186524" y="664044"/>
                  </a:lnTo>
                  <a:lnTo>
                    <a:pt x="1198942" y="663112"/>
                  </a:lnTo>
                  <a:lnTo>
                    <a:pt x="1213533" y="663112"/>
                  </a:lnTo>
                  <a:lnTo>
                    <a:pt x="1213533" y="666217"/>
                  </a:lnTo>
                  <a:lnTo>
                    <a:pt x="1209497" y="666217"/>
                  </a:lnTo>
                  <a:lnTo>
                    <a:pt x="1189628" y="685154"/>
                  </a:lnTo>
                  <a:lnTo>
                    <a:pt x="1167587" y="703160"/>
                  </a:lnTo>
                  <a:lnTo>
                    <a:pt x="1145545" y="718061"/>
                  </a:lnTo>
                  <a:lnTo>
                    <a:pt x="1120399" y="730789"/>
                  </a:lnTo>
                  <a:lnTo>
                    <a:pt x="1093390" y="736067"/>
                  </a:lnTo>
                  <a:lnTo>
                    <a:pt x="1062035" y="735136"/>
                  </a:lnTo>
                  <a:lnTo>
                    <a:pt x="1062035" y="740413"/>
                  </a:lnTo>
                  <a:lnTo>
                    <a:pt x="1062035" y="745691"/>
                  </a:lnTo>
                  <a:lnTo>
                    <a:pt x="1059862" y="750037"/>
                  </a:lnTo>
                  <a:lnTo>
                    <a:pt x="1057689" y="750968"/>
                  </a:lnTo>
                  <a:lnTo>
                    <a:pt x="1056757" y="750968"/>
                  </a:lnTo>
                  <a:lnTo>
                    <a:pt x="1054584" y="753142"/>
                  </a:lnTo>
                  <a:lnTo>
                    <a:pt x="1050548" y="755315"/>
                  </a:lnTo>
                  <a:lnTo>
                    <a:pt x="1047444" y="757488"/>
                  </a:lnTo>
                  <a:lnTo>
                    <a:pt x="1045271" y="758419"/>
                  </a:lnTo>
                  <a:lnTo>
                    <a:pt x="1042166" y="762765"/>
                  </a:lnTo>
                  <a:lnTo>
                    <a:pt x="1038131" y="773321"/>
                  </a:lnTo>
                  <a:lnTo>
                    <a:pt x="1035957" y="786980"/>
                  </a:lnTo>
                  <a:lnTo>
                    <a:pt x="1032853" y="795362"/>
                  </a:lnTo>
                  <a:lnTo>
                    <a:pt x="1023540" y="804986"/>
                  </a:lnTo>
                  <a:lnTo>
                    <a:pt x="1008017" y="815541"/>
                  </a:lnTo>
                  <a:lnTo>
                    <a:pt x="987218" y="825165"/>
                  </a:lnTo>
                  <a:lnTo>
                    <a:pt x="969522" y="832616"/>
                  </a:lnTo>
                  <a:lnTo>
                    <a:pt x="952758" y="836962"/>
                  </a:lnTo>
                  <a:lnTo>
                    <a:pt x="952758" y="832616"/>
                  </a:lnTo>
                  <a:lnTo>
                    <a:pt x="952758" y="829511"/>
                  </a:lnTo>
                  <a:lnTo>
                    <a:pt x="950585" y="829511"/>
                  </a:lnTo>
                  <a:lnTo>
                    <a:pt x="950585" y="827338"/>
                  </a:lnTo>
                  <a:lnTo>
                    <a:pt x="949654" y="825165"/>
                  </a:lnTo>
                  <a:lnTo>
                    <a:pt x="947480" y="840066"/>
                  </a:lnTo>
                  <a:lnTo>
                    <a:pt x="942203" y="852795"/>
                  </a:lnTo>
                  <a:lnTo>
                    <a:pt x="938167" y="864281"/>
                  </a:lnTo>
                  <a:lnTo>
                    <a:pt x="932890" y="874836"/>
                  </a:lnTo>
                  <a:lnTo>
                    <a:pt x="928854" y="889738"/>
                  </a:lnTo>
                  <a:lnTo>
                    <a:pt x="932890" y="891911"/>
                  </a:lnTo>
                  <a:lnTo>
                    <a:pt x="932890" y="894084"/>
                  </a:lnTo>
                  <a:lnTo>
                    <a:pt x="935063" y="894084"/>
                  </a:lnTo>
                  <a:lnTo>
                    <a:pt x="935063" y="894084"/>
                  </a:lnTo>
                  <a:lnTo>
                    <a:pt x="935063" y="896257"/>
                  </a:lnTo>
                  <a:lnTo>
                    <a:pt x="932890" y="897188"/>
                  </a:lnTo>
                  <a:lnTo>
                    <a:pt x="928854" y="901535"/>
                  </a:lnTo>
                  <a:lnTo>
                    <a:pt x="925749" y="903708"/>
                  </a:lnTo>
                  <a:lnTo>
                    <a:pt x="922645" y="906812"/>
                  </a:lnTo>
                  <a:lnTo>
                    <a:pt x="918609" y="908985"/>
                  </a:lnTo>
                  <a:lnTo>
                    <a:pt x="916436" y="912090"/>
                  </a:lnTo>
                  <a:lnTo>
                    <a:pt x="913331" y="917367"/>
                  </a:lnTo>
                  <a:lnTo>
                    <a:pt x="905881" y="938478"/>
                  </a:lnTo>
                  <a:lnTo>
                    <a:pt x="900603" y="960519"/>
                  </a:lnTo>
                  <a:lnTo>
                    <a:pt x="898430" y="985976"/>
                  </a:lnTo>
                  <a:lnTo>
                    <a:pt x="894394" y="1010191"/>
                  </a:lnTo>
                  <a:lnTo>
                    <a:pt x="889117" y="1032232"/>
                  </a:lnTo>
                  <a:lnTo>
                    <a:pt x="886012" y="1030059"/>
                  </a:lnTo>
                  <a:lnTo>
                    <a:pt x="886012" y="1030059"/>
                  </a:lnTo>
                  <a:lnTo>
                    <a:pt x="883839" y="1030059"/>
                  </a:lnTo>
                  <a:lnTo>
                    <a:pt x="883839" y="1027886"/>
                  </a:lnTo>
                  <a:lnTo>
                    <a:pt x="881666" y="1027886"/>
                  </a:lnTo>
                  <a:lnTo>
                    <a:pt x="876388" y="1024782"/>
                  </a:lnTo>
                  <a:lnTo>
                    <a:pt x="867075" y="1017331"/>
                  </a:lnTo>
                  <a:lnTo>
                    <a:pt x="852484" y="1005844"/>
                  </a:lnTo>
                  <a:lnTo>
                    <a:pt x="835720" y="996221"/>
                  </a:lnTo>
                  <a:lnTo>
                    <a:pt x="820198" y="985665"/>
                  </a:lnTo>
                  <a:lnTo>
                    <a:pt x="807780" y="976042"/>
                  </a:lnTo>
                  <a:lnTo>
                    <a:pt x="796294" y="970764"/>
                  </a:lnTo>
                  <a:lnTo>
                    <a:pt x="793189" y="968591"/>
                  </a:lnTo>
                  <a:lnTo>
                    <a:pt x="789153" y="928543"/>
                  </a:lnTo>
                  <a:lnTo>
                    <a:pt x="786980" y="924197"/>
                  </a:lnTo>
                  <a:lnTo>
                    <a:pt x="781703" y="921093"/>
                  </a:lnTo>
                  <a:lnTo>
                    <a:pt x="778598" y="918920"/>
                  </a:lnTo>
                  <a:lnTo>
                    <a:pt x="772389" y="914573"/>
                  </a:lnTo>
                  <a:lnTo>
                    <a:pt x="769285" y="911469"/>
                  </a:lnTo>
                  <a:lnTo>
                    <a:pt x="772389" y="909296"/>
                  </a:lnTo>
                  <a:lnTo>
                    <a:pt x="772389" y="907123"/>
                  </a:lnTo>
                  <a:lnTo>
                    <a:pt x="774562" y="906191"/>
                  </a:lnTo>
                  <a:lnTo>
                    <a:pt x="774562" y="906191"/>
                  </a:lnTo>
                  <a:lnTo>
                    <a:pt x="776735" y="901845"/>
                  </a:lnTo>
                  <a:lnTo>
                    <a:pt x="778908" y="898741"/>
                  </a:lnTo>
                  <a:lnTo>
                    <a:pt x="769595" y="898741"/>
                  </a:lnTo>
                  <a:lnTo>
                    <a:pt x="764317" y="898741"/>
                  </a:lnTo>
                  <a:lnTo>
                    <a:pt x="760282" y="898741"/>
                  </a:lnTo>
                  <a:lnTo>
                    <a:pt x="758109" y="896567"/>
                  </a:lnTo>
                  <a:lnTo>
                    <a:pt x="757177" y="893463"/>
                  </a:lnTo>
                  <a:lnTo>
                    <a:pt x="753141" y="887254"/>
                  </a:lnTo>
                  <a:lnTo>
                    <a:pt x="750968" y="884150"/>
                  </a:lnTo>
                  <a:lnTo>
                    <a:pt x="750968" y="879803"/>
                  </a:lnTo>
                  <a:lnTo>
                    <a:pt x="750968" y="878872"/>
                  </a:lnTo>
                  <a:lnTo>
                    <a:pt x="750968" y="874526"/>
                  </a:lnTo>
                  <a:lnTo>
                    <a:pt x="753141" y="871421"/>
                  </a:lnTo>
                  <a:lnTo>
                    <a:pt x="753141" y="867075"/>
                  </a:lnTo>
                  <a:lnTo>
                    <a:pt x="742586" y="867075"/>
                  </a:lnTo>
                  <a:lnTo>
                    <a:pt x="742586" y="861798"/>
                  </a:lnTo>
                  <a:lnTo>
                    <a:pt x="743518" y="856520"/>
                  </a:lnTo>
                  <a:lnTo>
                    <a:pt x="745691" y="854347"/>
                  </a:lnTo>
                  <a:lnTo>
                    <a:pt x="745691" y="850622"/>
                  </a:lnTo>
                  <a:lnTo>
                    <a:pt x="747864" y="847517"/>
                  </a:lnTo>
                  <a:lnTo>
                    <a:pt x="750037" y="842239"/>
                  </a:lnTo>
                  <a:lnTo>
                    <a:pt x="743828" y="842239"/>
                  </a:lnTo>
                  <a:lnTo>
                    <a:pt x="737619" y="842239"/>
                  </a:lnTo>
                  <a:lnTo>
                    <a:pt x="734515" y="840066"/>
                  </a:lnTo>
                  <a:lnTo>
                    <a:pt x="728306" y="837893"/>
                  </a:lnTo>
                  <a:lnTo>
                    <a:pt x="727375" y="810574"/>
                  </a:lnTo>
                  <a:lnTo>
                    <a:pt x="725201" y="785117"/>
                  </a:lnTo>
                  <a:lnTo>
                    <a:pt x="725201" y="760903"/>
                  </a:lnTo>
                  <a:lnTo>
                    <a:pt x="732652" y="736688"/>
                  </a:lnTo>
                  <a:lnTo>
                    <a:pt x="740103" y="726133"/>
                  </a:lnTo>
                  <a:lnTo>
                    <a:pt x="749416" y="718682"/>
                  </a:lnTo>
                  <a:lnTo>
                    <a:pt x="756867" y="712473"/>
                  </a:lnTo>
                  <a:lnTo>
                    <a:pt x="762144" y="704091"/>
                  </a:lnTo>
                  <a:lnTo>
                    <a:pt x="767422" y="692605"/>
                  </a:lnTo>
                  <a:lnTo>
                    <a:pt x="769595" y="672426"/>
                  </a:lnTo>
                  <a:lnTo>
                    <a:pt x="765559" y="672426"/>
                  </a:lnTo>
                  <a:lnTo>
                    <a:pt x="762455" y="676772"/>
                  </a:lnTo>
                  <a:lnTo>
                    <a:pt x="758419" y="677703"/>
                  </a:lnTo>
                  <a:lnTo>
                    <a:pt x="757488" y="677703"/>
                  </a:lnTo>
                  <a:lnTo>
                    <a:pt x="753452" y="677703"/>
                  </a:lnTo>
                  <a:lnTo>
                    <a:pt x="750347" y="676772"/>
                  </a:lnTo>
                  <a:lnTo>
                    <a:pt x="735757" y="672426"/>
                  </a:lnTo>
                  <a:lnTo>
                    <a:pt x="724270" y="664975"/>
                  </a:lnTo>
                  <a:lnTo>
                    <a:pt x="716819" y="654420"/>
                  </a:lnTo>
                  <a:lnTo>
                    <a:pt x="713715" y="635483"/>
                  </a:lnTo>
                  <a:lnTo>
                    <a:pt x="718992" y="635483"/>
                  </a:lnTo>
                  <a:lnTo>
                    <a:pt x="718992" y="632378"/>
                  </a:lnTo>
                  <a:lnTo>
                    <a:pt x="728306" y="637656"/>
                  </a:lnTo>
                  <a:lnTo>
                    <a:pt x="738861" y="645106"/>
                  </a:lnTo>
                  <a:lnTo>
                    <a:pt x="748174" y="648211"/>
                  </a:lnTo>
                  <a:lnTo>
                    <a:pt x="758729" y="648211"/>
                  </a:lnTo>
                  <a:lnTo>
                    <a:pt x="758729" y="647280"/>
                  </a:lnTo>
                  <a:lnTo>
                    <a:pt x="760903" y="645106"/>
                  </a:lnTo>
                  <a:lnTo>
                    <a:pt x="760903" y="645106"/>
                  </a:lnTo>
                  <a:lnTo>
                    <a:pt x="760903" y="642623"/>
                  </a:lnTo>
                  <a:lnTo>
                    <a:pt x="763076" y="639518"/>
                  </a:lnTo>
                  <a:lnTo>
                    <a:pt x="743207" y="624617"/>
                  </a:lnTo>
                  <a:lnTo>
                    <a:pt x="726443" y="603507"/>
                  </a:lnTo>
                  <a:lnTo>
                    <a:pt x="721166" y="605680"/>
                  </a:lnTo>
                  <a:lnTo>
                    <a:pt x="717130" y="607853"/>
                  </a:lnTo>
                  <a:lnTo>
                    <a:pt x="711852" y="610026"/>
                  </a:lnTo>
                  <a:lnTo>
                    <a:pt x="706575" y="610957"/>
                  </a:lnTo>
                  <a:lnTo>
                    <a:pt x="702539" y="607853"/>
                  </a:lnTo>
                  <a:lnTo>
                    <a:pt x="701608" y="605680"/>
                  </a:lnTo>
                  <a:lnTo>
                    <a:pt x="699434" y="602575"/>
                  </a:lnTo>
                  <a:lnTo>
                    <a:pt x="697261" y="600402"/>
                  </a:lnTo>
                  <a:lnTo>
                    <a:pt x="694157" y="595125"/>
                  </a:lnTo>
                  <a:lnTo>
                    <a:pt x="704712" y="583638"/>
                  </a:lnTo>
                  <a:lnTo>
                    <a:pt x="706885" y="567805"/>
                  </a:lnTo>
                  <a:lnTo>
                    <a:pt x="704712" y="546695"/>
                  </a:lnTo>
                  <a:lnTo>
                    <a:pt x="699434" y="524653"/>
                  </a:lnTo>
                  <a:lnTo>
                    <a:pt x="690121" y="501370"/>
                  </a:lnTo>
                  <a:lnTo>
                    <a:pt x="679566" y="479328"/>
                  </a:lnTo>
                  <a:lnTo>
                    <a:pt x="665906" y="459149"/>
                  </a:lnTo>
                  <a:lnTo>
                    <a:pt x="655351" y="440212"/>
                  </a:lnTo>
                  <a:lnTo>
                    <a:pt x="646038" y="425311"/>
                  </a:lnTo>
                  <a:lnTo>
                    <a:pt x="623996" y="410409"/>
                  </a:lnTo>
                  <a:lnTo>
                    <a:pt x="598850" y="405132"/>
                  </a:lnTo>
                  <a:lnTo>
                    <a:pt x="572772" y="405132"/>
                  </a:lnTo>
                  <a:lnTo>
                    <a:pt x="543591" y="405132"/>
                  </a:lnTo>
                  <a:lnTo>
                    <a:pt x="515340" y="407305"/>
                  </a:lnTo>
                  <a:lnTo>
                    <a:pt x="486158" y="405132"/>
                  </a:lnTo>
                  <a:lnTo>
                    <a:pt x="486158" y="399854"/>
                  </a:lnTo>
                  <a:lnTo>
                    <a:pt x="486158" y="395508"/>
                  </a:lnTo>
                  <a:lnTo>
                    <a:pt x="487089" y="394577"/>
                  </a:lnTo>
                  <a:lnTo>
                    <a:pt x="487089" y="392404"/>
                  </a:lnTo>
                  <a:lnTo>
                    <a:pt x="487089" y="390230"/>
                  </a:lnTo>
                  <a:lnTo>
                    <a:pt x="486158" y="388057"/>
                  </a:lnTo>
                  <a:lnTo>
                    <a:pt x="474672" y="382780"/>
                  </a:lnTo>
                  <a:lnTo>
                    <a:pt x="464116" y="379675"/>
                  </a:lnTo>
                  <a:lnTo>
                    <a:pt x="452630" y="372225"/>
                  </a:lnTo>
                  <a:lnTo>
                    <a:pt x="461943" y="372225"/>
                  </a:lnTo>
                  <a:lnTo>
                    <a:pt x="472499" y="367878"/>
                  </a:lnTo>
                  <a:lnTo>
                    <a:pt x="487089" y="364774"/>
                  </a:lnTo>
                  <a:lnTo>
                    <a:pt x="503854" y="362601"/>
                  </a:lnTo>
                  <a:lnTo>
                    <a:pt x="516271" y="358254"/>
                  </a:lnTo>
                  <a:lnTo>
                    <a:pt x="525585" y="350804"/>
                  </a:lnTo>
                  <a:lnTo>
                    <a:pt x="481812" y="350804"/>
                  </a:lnTo>
                  <a:lnTo>
                    <a:pt x="471257" y="347699"/>
                  </a:lnTo>
                  <a:lnTo>
                    <a:pt x="461943" y="347699"/>
                  </a:lnTo>
                  <a:lnTo>
                    <a:pt x="450457" y="345526"/>
                  </a:lnTo>
                  <a:lnTo>
                    <a:pt x="442075" y="343353"/>
                  </a:lnTo>
                  <a:lnTo>
                    <a:pt x="432761" y="340249"/>
                  </a:lnTo>
                  <a:lnTo>
                    <a:pt x="427484" y="330625"/>
                  </a:lnTo>
                  <a:lnTo>
                    <a:pt x="425311" y="315723"/>
                  </a:lnTo>
                  <a:lnTo>
                    <a:pt x="447352" y="312619"/>
                  </a:lnTo>
                  <a:lnTo>
                    <a:pt x="467221" y="305168"/>
                  </a:lnTo>
                  <a:lnTo>
                    <a:pt x="483985" y="297718"/>
                  </a:lnTo>
                  <a:lnTo>
                    <a:pt x="501680" y="290267"/>
                  </a:lnTo>
                  <a:lnTo>
                    <a:pt x="538313" y="290267"/>
                  </a:lnTo>
                  <a:lnTo>
                    <a:pt x="552904" y="241837"/>
                  </a:lnTo>
                  <a:lnTo>
                    <a:pt x="518444" y="241837"/>
                  </a:lnTo>
                  <a:lnTo>
                    <a:pt x="509131" y="229109"/>
                  </a:lnTo>
                  <a:lnTo>
                    <a:pt x="520618" y="221658"/>
                  </a:lnTo>
                  <a:lnTo>
                    <a:pt x="529000" y="214208"/>
                  </a:lnTo>
                  <a:lnTo>
                    <a:pt x="540486" y="208930"/>
                  </a:lnTo>
                  <a:lnTo>
                    <a:pt x="552904" y="204584"/>
                  </a:lnTo>
                  <a:lnTo>
                    <a:pt x="552904" y="191856"/>
                  </a:lnTo>
                  <a:lnTo>
                    <a:pt x="567495" y="184405"/>
                  </a:lnTo>
                  <a:lnTo>
                    <a:pt x="574946" y="176023"/>
                  </a:lnTo>
                  <a:lnTo>
                    <a:pt x="582396" y="164536"/>
                  </a:lnTo>
                  <a:lnTo>
                    <a:pt x="593883" y="157086"/>
                  </a:lnTo>
                  <a:lnTo>
                    <a:pt x="606301" y="151808"/>
                  </a:lnTo>
                  <a:lnTo>
                    <a:pt x="616856" y="151808"/>
                  </a:lnTo>
                  <a:lnTo>
                    <a:pt x="626169" y="154912"/>
                  </a:lnTo>
                  <a:lnTo>
                    <a:pt x="638587" y="153981"/>
                  </a:lnTo>
                  <a:lnTo>
                    <a:pt x="629274" y="149635"/>
                  </a:lnTo>
                  <a:lnTo>
                    <a:pt x="623996" y="147462"/>
                  </a:lnTo>
                  <a:lnTo>
                    <a:pt x="618718" y="146530"/>
                  </a:lnTo>
                  <a:lnTo>
                    <a:pt x="613441" y="140322"/>
                  </a:lnTo>
                  <a:lnTo>
                    <a:pt x="631136" y="137217"/>
                  </a:lnTo>
                  <a:lnTo>
                    <a:pt x="647900" y="131939"/>
                  </a:lnTo>
                  <a:lnTo>
                    <a:pt x="662491" y="127593"/>
                  </a:lnTo>
                  <a:lnTo>
                    <a:pt x="679255" y="124489"/>
                  </a:lnTo>
                  <a:lnTo>
                    <a:pt x="680187" y="131939"/>
                  </a:lnTo>
                  <a:lnTo>
                    <a:pt x="682360" y="135044"/>
                  </a:lnTo>
                  <a:lnTo>
                    <a:pt x="684533" y="140322"/>
                  </a:lnTo>
                  <a:lnTo>
                    <a:pt x="686706" y="144668"/>
                  </a:lnTo>
                  <a:lnTo>
                    <a:pt x="691984" y="146841"/>
                  </a:lnTo>
                  <a:lnTo>
                    <a:pt x="699434" y="147772"/>
                  </a:lnTo>
                  <a:lnTo>
                    <a:pt x="699434" y="142495"/>
                  </a:lnTo>
                  <a:lnTo>
                    <a:pt x="702539" y="137217"/>
                  </a:lnTo>
                  <a:lnTo>
                    <a:pt x="704712" y="129766"/>
                  </a:lnTo>
                  <a:lnTo>
                    <a:pt x="706885" y="124489"/>
                  </a:lnTo>
                  <a:lnTo>
                    <a:pt x="709989" y="129766"/>
                  </a:lnTo>
                  <a:lnTo>
                    <a:pt x="716198" y="135044"/>
                  </a:lnTo>
                  <a:lnTo>
                    <a:pt x="719303" y="139390"/>
                  </a:lnTo>
                  <a:lnTo>
                    <a:pt x="726754" y="142495"/>
                  </a:lnTo>
                  <a:lnTo>
                    <a:pt x="734204" y="144668"/>
                  </a:lnTo>
                  <a:lnTo>
                    <a:pt x="730168" y="120453"/>
                  </a:lnTo>
                  <a:lnTo>
                    <a:pt x="743828" y="117349"/>
                  </a:lnTo>
                  <a:lnTo>
                    <a:pt x="754383" y="113002"/>
                  </a:lnTo>
                  <a:lnTo>
                    <a:pt x="771147" y="117349"/>
                  </a:lnTo>
                  <a:lnTo>
                    <a:pt x="788843" y="124799"/>
                  </a:lnTo>
                  <a:lnTo>
                    <a:pt x="807780" y="135354"/>
                  </a:lnTo>
                  <a:lnTo>
                    <a:pt x="827648" y="144978"/>
                  </a:lnTo>
                  <a:lnTo>
                    <a:pt x="844413" y="152429"/>
                  </a:lnTo>
                  <a:lnTo>
                    <a:pt x="859935" y="157706"/>
                  </a:lnTo>
                  <a:lnTo>
                    <a:pt x="859935" y="154602"/>
                  </a:lnTo>
                  <a:lnTo>
                    <a:pt x="849380" y="144978"/>
                  </a:lnTo>
                  <a:lnTo>
                    <a:pt x="841929" y="137527"/>
                  </a:lnTo>
                  <a:lnTo>
                    <a:pt x="837893" y="127904"/>
                  </a:lnTo>
                  <a:lnTo>
                    <a:pt x="844102" y="117349"/>
                  </a:lnTo>
                  <a:lnTo>
                    <a:pt x="840066" y="113002"/>
                  </a:lnTo>
                  <a:lnTo>
                    <a:pt x="834789" y="107725"/>
                  </a:lnTo>
                  <a:lnTo>
                    <a:pt x="829511" y="103378"/>
                  </a:lnTo>
                  <a:lnTo>
                    <a:pt x="824234" y="100274"/>
                  </a:lnTo>
                  <a:lnTo>
                    <a:pt x="820198" y="95928"/>
                  </a:lnTo>
                  <a:lnTo>
                    <a:pt x="824234" y="87546"/>
                  </a:lnTo>
                  <a:lnTo>
                    <a:pt x="834789" y="90650"/>
                  </a:lnTo>
                  <a:lnTo>
                    <a:pt x="849380" y="92823"/>
                  </a:lnTo>
                  <a:lnTo>
                    <a:pt x="861797" y="90650"/>
                  </a:lnTo>
                  <a:lnTo>
                    <a:pt x="871111" y="83199"/>
                  </a:lnTo>
                  <a:lnTo>
                    <a:pt x="827338" y="83199"/>
                  </a:lnTo>
                  <a:lnTo>
                    <a:pt x="827338" y="80095"/>
                  </a:lnTo>
                  <a:lnTo>
                    <a:pt x="824234" y="80095"/>
                  </a:lnTo>
                  <a:lnTo>
                    <a:pt x="824234" y="75749"/>
                  </a:lnTo>
                  <a:lnTo>
                    <a:pt x="829511" y="72644"/>
                  </a:lnTo>
                  <a:lnTo>
                    <a:pt x="834789" y="68298"/>
                  </a:lnTo>
                  <a:lnTo>
                    <a:pt x="840066" y="65194"/>
                  </a:lnTo>
                  <a:lnTo>
                    <a:pt x="845344" y="60847"/>
                  </a:lnTo>
                  <a:lnTo>
                    <a:pt x="851553" y="59916"/>
                  </a:lnTo>
                  <a:lnTo>
                    <a:pt x="874526" y="63020"/>
                  </a:lnTo>
                  <a:lnTo>
                    <a:pt x="880735" y="46256"/>
                  </a:lnTo>
                  <a:lnTo>
                    <a:pt x="907743" y="50603"/>
                  </a:lnTo>
                  <a:lnTo>
                    <a:pt x="909917" y="50603"/>
                  </a:lnTo>
                  <a:lnTo>
                    <a:pt x="910848" y="46256"/>
                  </a:lnTo>
                  <a:lnTo>
                    <a:pt x="913021" y="45325"/>
                  </a:lnTo>
                  <a:lnTo>
                    <a:pt x="915194" y="40979"/>
                  </a:lnTo>
                  <a:lnTo>
                    <a:pt x="920472" y="38806"/>
                  </a:lnTo>
                  <a:lnTo>
                    <a:pt x="924508" y="45015"/>
                  </a:lnTo>
                  <a:lnTo>
                    <a:pt x="929785" y="50292"/>
                  </a:lnTo>
                  <a:lnTo>
                    <a:pt x="935063" y="55570"/>
                  </a:lnTo>
                  <a:lnTo>
                    <a:pt x="935063" y="45946"/>
                  </a:lnTo>
                  <a:lnTo>
                    <a:pt x="937236" y="45015"/>
                  </a:lnTo>
                  <a:lnTo>
                    <a:pt x="937236" y="42842"/>
                  </a:lnTo>
                  <a:lnTo>
                    <a:pt x="937236" y="40668"/>
                  </a:lnTo>
                  <a:lnTo>
                    <a:pt x="937236" y="38495"/>
                  </a:lnTo>
                  <a:lnTo>
                    <a:pt x="938167" y="35391"/>
                  </a:lnTo>
                  <a:lnTo>
                    <a:pt x="940340" y="33218"/>
                  </a:lnTo>
                  <a:lnTo>
                    <a:pt x="944376" y="31045"/>
                  </a:lnTo>
                  <a:lnTo>
                    <a:pt x="962071" y="22663"/>
                  </a:lnTo>
                  <a:lnTo>
                    <a:pt x="984113" y="20179"/>
                  </a:lnTo>
                  <a:lnTo>
                    <a:pt x="984113" y="20179"/>
                  </a:lnTo>
                  <a:lnTo>
                    <a:pt x="984113" y="20179"/>
                  </a:lnTo>
                  <a:close/>
                  <a:moveTo>
                    <a:pt x="2301024" y="16764"/>
                  </a:moveTo>
                  <a:lnTo>
                    <a:pt x="2311579" y="19869"/>
                  </a:lnTo>
                  <a:lnTo>
                    <a:pt x="2311579" y="27319"/>
                  </a:lnTo>
                  <a:lnTo>
                    <a:pt x="2296057" y="27319"/>
                  </a:lnTo>
                  <a:lnTo>
                    <a:pt x="2301024" y="16764"/>
                  </a:lnTo>
                  <a:lnTo>
                    <a:pt x="2301024" y="16764"/>
                  </a:lnTo>
                  <a:lnTo>
                    <a:pt x="2301024" y="16764"/>
                  </a:lnTo>
                  <a:close/>
                  <a:moveTo>
                    <a:pt x="2792460" y="0"/>
                  </a:moveTo>
                  <a:lnTo>
                    <a:pt x="2797737" y="3104"/>
                  </a:lnTo>
                  <a:lnTo>
                    <a:pt x="2801773" y="7451"/>
                  </a:lnTo>
                  <a:lnTo>
                    <a:pt x="2803946" y="10555"/>
                  </a:lnTo>
                  <a:lnTo>
                    <a:pt x="2804878" y="16764"/>
                  </a:lnTo>
                  <a:lnTo>
                    <a:pt x="2807051" y="19869"/>
                  </a:lnTo>
                  <a:lnTo>
                    <a:pt x="2809224" y="25146"/>
                  </a:lnTo>
                  <a:lnTo>
                    <a:pt x="2812328" y="27319"/>
                  </a:lnTo>
                  <a:lnTo>
                    <a:pt x="2823815" y="32597"/>
                  </a:lnTo>
                  <a:lnTo>
                    <a:pt x="2834370" y="34770"/>
                  </a:lnTo>
                  <a:lnTo>
                    <a:pt x="2841821" y="34770"/>
                  </a:lnTo>
                  <a:lnTo>
                    <a:pt x="2847098" y="39116"/>
                  </a:lnTo>
                  <a:lnTo>
                    <a:pt x="2851134" y="46567"/>
                  </a:lnTo>
                  <a:lnTo>
                    <a:pt x="2853307" y="61468"/>
                  </a:lnTo>
                  <a:lnTo>
                    <a:pt x="2851134" y="62400"/>
                  </a:lnTo>
                  <a:lnTo>
                    <a:pt x="2851134" y="62400"/>
                  </a:lnTo>
                  <a:lnTo>
                    <a:pt x="2851134" y="64573"/>
                  </a:lnTo>
                  <a:lnTo>
                    <a:pt x="2851134" y="66746"/>
                  </a:lnTo>
                  <a:lnTo>
                    <a:pt x="2848961" y="68919"/>
                  </a:lnTo>
                  <a:lnTo>
                    <a:pt x="2825988" y="68919"/>
                  </a:lnTo>
                  <a:lnTo>
                    <a:pt x="2802084" y="68919"/>
                  </a:lnTo>
                  <a:lnTo>
                    <a:pt x="2782215" y="77301"/>
                  </a:lnTo>
                  <a:lnTo>
                    <a:pt x="2778179" y="79474"/>
                  </a:lnTo>
                  <a:lnTo>
                    <a:pt x="2776006" y="83820"/>
                  </a:lnTo>
                  <a:lnTo>
                    <a:pt x="2775075" y="84752"/>
                  </a:lnTo>
                  <a:lnTo>
                    <a:pt x="2772902" y="86925"/>
                  </a:lnTo>
                  <a:lnTo>
                    <a:pt x="2770729" y="89098"/>
                  </a:lnTo>
                  <a:lnTo>
                    <a:pt x="2767624" y="91271"/>
                  </a:lnTo>
                  <a:lnTo>
                    <a:pt x="2761415" y="94376"/>
                  </a:lnTo>
                  <a:lnTo>
                    <a:pt x="2758311" y="89098"/>
                  </a:lnTo>
                  <a:lnTo>
                    <a:pt x="2756137" y="84752"/>
                  </a:lnTo>
                  <a:lnTo>
                    <a:pt x="2753033" y="81647"/>
                  </a:lnTo>
                  <a:lnTo>
                    <a:pt x="2765451" y="49982"/>
                  </a:lnTo>
                  <a:lnTo>
                    <a:pt x="2777869" y="24525"/>
                  </a:lnTo>
                  <a:lnTo>
                    <a:pt x="2792460" y="0"/>
                  </a:lnTo>
                  <a:lnTo>
                    <a:pt x="2792460" y="0"/>
                  </a:lnTo>
                  <a:lnTo>
                    <a:pt x="2792460" y="0"/>
                  </a:lnTo>
                  <a:close/>
                  <a:moveTo>
                    <a:pt x="2665177" y="0"/>
                  </a:moveTo>
                  <a:lnTo>
                    <a:pt x="2674490" y="9624"/>
                  </a:lnTo>
                  <a:lnTo>
                    <a:pt x="2679768" y="20179"/>
                  </a:lnTo>
                  <a:lnTo>
                    <a:pt x="2685046" y="32907"/>
                  </a:lnTo>
                  <a:lnTo>
                    <a:pt x="2675732" y="32907"/>
                  </a:lnTo>
                  <a:lnTo>
                    <a:pt x="2675732" y="27319"/>
                  </a:lnTo>
                  <a:lnTo>
                    <a:pt x="2672628" y="24215"/>
                  </a:lnTo>
                  <a:lnTo>
                    <a:pt x="2668592" y="19869"/>
                  </a:lnTo>
                  <a:lnTo>
                    <a:pt x="2667660" y="14591"/>
                  </a:lnTo>
                  <a:lnTo>
                    <a:pt x="2665487" y="9313"/>
                  </a:lnTo>
                  <a:lnTo>
                    <a:pt x="2665487" y="0"/>
                  </a:lnTo>
                  <a:lnTo>
                    <a:pt x="2665177" y="0"/>
                  </a:lnTo>
                  <a:lnTo>
                    <a:pt x="26651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8910E7F-7426-493D-A147-60695F901CB4}"/>
                </a:ext>
              </a:extLst>
            </p:cNvPr>
            <p:cNvSpPr/>
            <p:nvPr/>
          </p:nvSpPr>
          <p:spPr>
            <a:xfrm>
              <a:off x="3709769" y="4075070"/>
              <a:ext cx="34149" cy="15522"/>
            </a:xfrm>
            <a:custGeom>
              <a:avLst/>
              <a:gdLst>
                <a:gd name="connsiteX0" fmla="*/ 13660 w 34149"/>
                <a:gd name="connsiteY0" fmla="*/ 14591 h 15522"/>
                <a:gd name="connsiteX1" fmla="*/ 20800 w 34149"/>
                <a:gd name="connsiteY1" fmla="*/ 16764 h 15522"/>
                <a:gd name="connsiteX2" fmla="*/ 23904 w 34149"/>
                <a:gd name="connsiteY2" fmla="*/ 16764 h 15522"/>
                <a:gd name="connsiteX3" fmla="*/ 28251 w 34149"/>
                <a:gd name="connsiteY3" fmla="*/ 16764 h 15522"/>
                <a:gd name="connsiteX4" fmla="*/ 36633 w 34149"/>
                <a:gd name="connsiteY4" fmla="*/ 16764 h 15522"/>
                <a:gd name="connsiteX5" fmla="*/ 35391 w 34149"/>
                <a:gd name="connsiteY5" fmla="*/ 10555 h 15522"/>
                <a:gd name="connsiteX6" fmla="*/ 35391 w 34149"/>
                <a:gd name="connsiteY6" fmla="*/ 7140 h 15522"/>
                <a:gd name="connsiteX7" fmla="*/ 33528 w 34149"/>
                <a:gd name="connsiteY7" fmla="*/ 3104 h 15522"/>
                <a:gd name="connsiteX8" fmla="*/ 33528 w 34149"/>
                <a:gd name="connsiteY8" fmla="*/ 0 h 15522"/>
                <a:gd name="connsiteX9" fmla="*/ 0 w 34149"/>
                <a:gd name="connsiteY9" fmla="*/ 0 h 15522"/>
                <a:gd name="connsiteX10" fmla="*/ 0 w 34149"/>
                <a:gd name="connsiteY10" fmla="*/ 12418 h 15522"/>
                <a:gd name="connsiteX11" fmla="*/ 7451 w 34149"/>
                <a:gd name="connsiteY11" fmla="*/ 1459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15522">
                  <a:moveTo>
                    <a:pt x="13660" y="14591"/>
                  </a:moveTo>
                  <a:lnTo>
                    <a:pt x="20800" y="16764"/>
                  </a:lnTo>
                  <a:lnTo>
                    <a:pt x="23904" y="16764"/>
                  </a:lnTo>
                  <a:lnTo>
                    <a:pt x="28251" y="16764"/>
                  </a:lnTo>
                  <a:lnTo>
                    <a:pt x="36633" y="16764"/>
                  </a:lnTo>
                  <a:lnTo>
                    <a:pt x="35391" y="10555"/>
                  </a:lnTo>
                  <a:lnTo>
                    <a:pt x="35391" y="7140"/>
                  </a:lnTo>
                  <a:lnTo>
                    <a:pt x="33528" y="3104"/>
                  </a:lnTo>
                  <a:lnTo>
                    <a:pt x="33528" y="0"/>
                  </a:lnTo>
                  <a:lnTo>
                    <a:pt x="0" y="0"/>
                  </a:lnTo>
                  <a:lnTo>
                    <a:pt x="0" y="12418"/>
                  </a:lnTo>
                  <a:lnTo>
                    <a:pt x="7451" y="1459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06D39A4D-DE4F-4146-8B45-4ABC1C192D6B}"/>
                </a:ext>
              </a:extLst>
            </p:cNvPr>
            <p:cNvSpPr/>
            <p:nvPr/>
          </p:nvSpPr>
          <p:spPr>
            <a:xfrm>
              <a:off x="3530642" y="4043094"/>
              <a:ext cx="34149" cy="9313"/>
            </a:xfrm>
            <a:custGeom>
              <a:avLst/>
              <a:gdLst>
                <a:gd name="connsiteX0" fmla="*/ 22973 w 34149"/>
                <a:gd name="connsiteY0" fmla="*/ 11797 h 9313"/>
                <a:gd name="connsiteX1" fmla="*/ 32286 w 34149"/>
                <a:gd name="connsiteY1" fmla="*/ 7451 h 9313"/>
                <a:gd name="connsiteX2" fmla="*/ 36633 w 34149"/>
                <a:gd name="connsiteY2" fmla="*/ 7451 h 9313"/>
                <a:gd name="connsiteX3" fmla="*/ 30424 w 34149"/>
                <a:gd name="connsiteY3" fmla="*/ 4346 h 9313"/>
                <a:gd name="connsiteX4" fmla="*/ 22973 w 34149"/>
                <a:gd name="connsiteY4" fmla="*/ 2173 h 9313"/>
                <a:gd name="connsiteX5" fmla="*/ 15833 w 34149"/>
                <a:gd name="connsiteY5" fmla="*/ 0 h 9313"/>
                <a:gd name="connsiteX6" fmla="*/ 12728 w 34149"/>
                <a:gd name="connsiteY6" fmla="*/ 2173 h 9313"/>
                <a:gd name="connsiteX7" fmla="*/ 7451 w 34149"/>
                <a:gd name="connsiteY7" fmla="*/ 4346 h 9313"/>
                <a:gd name="connsiteX8" fmla="*/ 3104 w 34149"/>
                <a:gd name="connsiteY8" fmla="*/ 7451 h 9313"/>
                <a:gd name="connsiteX9" fmla="*/ 0 w 34149"/>
                <a:gd name="connsiteY9" fmla="*/ 7451 h 9313"/>
                <a:gd name="connsiteX10" fmla="*/ 0 w 34149"/>
                <a:gd name="connsiteY10" fmla="*/ 11797 h 9313"/>
                <a:gd name="connsiteX11" fmla="*/ 12728 w 34149"/>
                <a:gd name="connsiteY11" fmla="*/ 11797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49" h="9313">
                  <a:moveTo>
                    <a:pt x="22973" y="11797"/>
                  </a:moveTo>
                  <a:lnTo>
                    <a:pt x="32286" y="7451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12728" y="2173"/>
                  </a:lnTo>
                  <a:lnTo>
                    <a:pt x="7451" y="4346"/>
                  </a:lnTo>
                  <a:lnTo>
                    <a:pt x="3104" y="7451"/>
                  </a:lnTo>
                  <a:lnTo>
                    <a:pt x="0" y="7451"/>
                  </a:lnTo>
                  <a:lnTo>
                    <a:pt x="0" y="11797"/>
                  </a:lnTo>
                  <a:lnTo>
                    <a:pt x="12728" y="1179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3B1131B-B9B4-40A3-97E3-7E0B2C34337F}"/>
                </a:ext>
              </a:extLst>
            </p:cNvPr>
            <p:cNvSpPr/>
            <p:nvPr/>
          </p:nvSpPr>
          <p:spPr>
            <a:xfrm>
              <a:off x="3730569" y="4013602"/>
              <a:ext cx="37253" cy="40358"/>
            </a:xfrm>
            <a:custGeom>
              <a:avLst/>
              <a:gdLst>
                <a:gd name="connsiteX0" fmla="*/ 10555 w 37253"/>
                <a:gd name="connsiteY0" fmla="*/ 39116 h 40357"/>
                <a:gd name="connsiteX1" fmla="*/ 14591 w 37253"/>
                <a:gd name="connsiteY1" fmla="*/ 41289 h 40357"/>
                <a:gd name="connsiteX2" fmla="*/ 22042 w 37253"/>
                <a:gd name="connsiteY2" fmla="*/ 41289 h 40357"/>
                <a:gd name="connsiteX3" fmla="*/ 27319 w 37253"/>
                <a:gd name="connsiteY3" fmla="*/ 41289 h 40357"/>
                <a:gd name="connsiteX4" fmla="*/ 29182 w 37253"/>
                <a:gd name="connsiteY4" fmla="*/ 34770 h 40357"/>
                <a:gd name="connsiteX5" fmla="*/ 30424 w 37253"/>
                <a:gd name="connsiteY5" fmla="*/ 31665 h 40357"/>
                <a:gd name="connsiteX6" fmla="*/ 32286 w 37253"/>
                <a:gd name="connsiteY6" fmla="*/ 27630 h 40357"/>
                <a:gd name="connsiteX7" fmla="*/ 34460 w 37253"/>
                <a:gd name="connsiteY7" fmla="*/ 26388 h 40357"/>
                <a:gd name="connsiteX8" fmla="*/ 36633 w 37253"/>
                <a:gd name="connsiteY8" fmla="*/ 24215 h 40357"/>
                <a:gd name="connsiteX9" fmla="*/ 39737 w 37253"/>
                <a:gd name="connsiteY9" fmla="*/ 20179 h 40357"/>
                <a:gd name="connsiteX10" fmla="*/ 32286 w 37253"/>
                <a:gd name="connsiteY10" fmla="*/ 14901 h 40357"/>
                <a:gd name="connsiteX11" fmla="*/ 25146 w 37253"/>
                <a:gd name="connsiteY11" fmla="*/ 7451 h 40357"/>
                <a:gd name="connsiteX12" fmla="*/ 19869 w 37253"/>
                <a:gd name="connsiteY12" fmla="*/ 0 h 40357"/>
                <a:gd name="connsiteX13" fmla="*/ 3104 w 37253"/>
                <a:gd name="connsiteY13" fmla="*/ 0 h 40357"/>
                <a:gd name="connsiteX14" fmla="*/ 3104 w 37253"/>
                <a:gd name="connsiteY14" fmla="*/ 9624 h 40357"/>
                <a:gd name="connsiteX15" fmla="*/ 3104 w 37253"/>
                <a:gd name="connsiteY15" fmla="*/ 16764 h 40357"/>
                <a:gd name="connsiteX16" fmla="*/ 1242 w 37253"/>
                <a:gd name="connsiteY16" fmla="*/ 24215 h 40357"/>
                <a:gd name="connsiteX17" fmla="*/ 0 w 37253"/>
                <a:gd name="connsiteY17" fmla="*/ 29492 h 40357"/>
                <a:gd name="connsiteX18" fmla="*/ 0 w 37253"/>
                <a:gd name="connsiteY18" fmla="*/ 36943 h 40357"/>
                <a:gd name="connsiteX19" fmla="*/ 5278 w 37253"/>
                <a:gd name="connsiteY19" fmla="*/ 39116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253" h="40357">
                  <a:moveTo>
                    <a:pt x="10555" y="39116"/>
                  </a:moveTo>
                  <a:lnTo>
                    <a:pt x="14591" y="41289"/>
                  </a:lnTo>
                  <a:lnTo>
                    <a:pt x="22042" y="41289"/>
                  </a:lnTo>
                  <a:lnTo>
                    <a:pt x="27319" y="41289"/>
                  </a:lnTo>
                  <a:lnTo>
                    <a:pt x="29182" y="34770"/>
                  </a:lnTo>
                  <a:lnTo>
                    <a:pt x="30424" y="31665"/>
                  </a:lnTo>
                  <a:lnTo>
                    <a:pt x="32286" y="27630"/>
                  </a:lnTo>
                  <a:lnTo>
                    <a:pt x="34460" y="26388"/>
                  </a:lnTo>
                  <a:lnTo>
                    <a:pt x="36633" y="24215"/>
                  </a:lnTo>
                  <a:lnTo>
                    <a:pt x="39737" y="20179"/>
                  </a:lnTo>
                  <a:lnTo>
                    <a:pt x="32286" y="14901"/>
                  </a:lnTo>
                  <a:lnTo>
                    <a:pt x="25146" y="7451"/>
                  </a:lnTo>
                  <a:lnTo>
                    <a:pt x="19869" y="0"/>
                  </a:lnTo>
                  <a:lnTo>
                    <a:pt x="3104" y="0"/>
                  </a:lnTo>
                  <a:lnTo>
                    <a:pt x="3104" y="9624"/>
                  </a:lnTo>
                  <a:lnTo>
                    <a:pt x="3104" y="16764"/>
                  </a:lnTo>
                  <a:lnTo>
                    <a:pt x="1242" y="24215"/>
                  </a:lnTo>
                  <a:lnTo>
                    <a:pt x="0" y="29492"/>
                  </a:lnTo>
                  <a:lnTo>
                    <a:pt x="0" y="36943"/>
                  </a:lnTo>
                  <a:lnTo>
                    <a:pt x="5278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675D13C-DE6F-4B8B-BE89-804D75D8F99A}"/>
                </a:ext>
              </a:extLst>
            </p:cNvPr>
            <p:cNvSpPr/>
            <p:nvPr/>
          </p:nvSpPr>
          <p:spPr>
            <a:xfrm>
              <a:off x="3457998" y="4104562"/>
              <a:ext cx="170745" cy="90029"/>
            </a:xfrm>
            <a:custGeom>
              <a:avLst/>
              <a:gdLst>
                <a:gd name="connsiteX0" fmla="*/ 170745 w 170745"/>
                <a:gd name="connsiteY0" fmla="*/ 30734 h 90029"/>
                <a:gd name="connsiteX1" fmla="*/ 170745 w 170745"/>
                <a:gd name="connsiteY1" fmla="*/ 29492 h 90029"/>
                <a:gd name="connsiteX2" fmla="*/ 168572 w 170745"/>
                <a:gd name="connsiteY2" fmla="*/ 27630 h 90029"/>
                <a:gd name="connsiteX3" fmla="*/ 165468 w 170745"/>
                <a:gd name="connsiteY3" fmla="*/ 25457 h 90029"/>
                <a:gd name="connsiteX4" fmla="*/ 163294 w 170745"/>
                <a:gd name="connsiteY4" fmla="*/ 25457 h 90029"/>
                <a:gd name="connsiteX5" fmla="*/ 161121 w 170745"/>
                <a:gd name="connsiteY5" fmla="*/ 25457 h 90029"/>
                <a:gd name="connsiteX6" fmla="*/ 159259 w 170745"/>
                <a:gd name="connsiteY6" fmla="*/ 27630 h 90029"/>
                <a:gd name="connsiteX7" fmla="*/ 156154 w 170745"/>
                <a:gd name="connsiteY7" fmla="*/ 30734 h 90029"/>
                <a:gd name="connsiteX8" fmla="*/ 148704 w 170745"/>
                <a:gd name="connsiteY8" fmla="*/ 30734 h 90029"/>
                <a:gd name="connsiteX9" fmla="*/ 143426 w 170745"/>
                <a:gd name="connsiteY9" fmla="*/ 30734 h 90029"/>
                <a:gd name="connsiteX10" fmla="*/ 137217 w 170745"/>
                <a:gd name="connsiteY10" fmla="*/ 29492 h 90029"/>
                <a:gd name="connsiteX11" fmla="*/ 132250 w 170745"/>
                <a:gd name="connsiteY11" fmla="*/ 27630 h 90029"/>
                <a:gd name="connsiteX12" fmla="*/ 128835 w 170745"/>
                <a:gd name="connsiteY12" fmla="*/ 27630 h 90029"/>
                <a:gd name="connsiteX13" fmla="*/ 128835 w 170745"/>
                <a:gd name="connsiteY13" fmla="*/ 23283 h 90029"/>
                <a:gd name="connsiteX14" fmla="*/ 132250 w 170745"/>
                <a:gd name="connsiteY14" fmla="*/ 23283 h 90029"/>
                <a:gd name="connsiteX15" fmla="*/ 132250 w 170745"/>
                <a:gd name="connsiteY15" fmla="*/ 17075 h 90029"/>
                <a:gd name="connsiteX16" fmla="*/ 130077 w 170745"/>
                <a:gd name="connsiteY16" fmla="*/ 12728 h 90029"/>
                <a:gd name="connsiteX17" fmla="*/ 130077 w 170745"/>
                <a:gd name="connsiteY17" fmla="*/ 9624 h 90029"/>
                <a:gd name="connsiteX18" fmla="*/ 128835 w 170745"/>
                <a:gd name="connsiteY18" fmla="*/ 5278 h 90029"/>
                <a:gd name="connsiteX19" fmla="*/ 126972 w 170745"/>
                <a:gd name="connsiteY19" fmla="*/ 3104 h 90029"/>
                <a:gd name="connsiteX20" fmla="*/ 124799 w 170745"/>
                <a:gd name="connsiteY20" fmla="*/ 0 h 90029"/>
                <a:gd name="connsiteX21" fmla="*/ 117659 w 170745"/>
                <a:gd name="connsiteY21" fmla="*/ 0 h 90029"/>
                <a:gd name="connsiteX22" fmla="*/ 112381 w 170745"/>
                <a:gd name="connsiteY22" fmla="*/ 0 h 90029"/>
                <a:gd name="connsiteX23" fmla="*/ 109277 w 170745"/>
                <a:gd name="connsiteY23" fmla="*/ 2173 h 90029"/>
                <a:gd name="connsiteX24" fmla="*/ 104931 w 170745"/>
                <a:gd name="connsiteY24" fmla="*/ 3104 h 90029"/>
                <a:gd name="connsiteX25" fmla="*/ 107104 w 170745"/>
                <a:gd name="connsiteY25" fmla="*/ 17075 h 90029"/>
                <a:gd name="connsiteX26" fmla="*/ 109277 w 170745"/>
                <a:gd name="connsiteY26" fmla="*/ 22352 h 90029"/>
                <a:gd name="connsiteX27" fmla="*/ 112381 w 170745"/>
                <a:gd name="connsiteY27" fmla="*/ 29492 h 90029"/>
                <a:gd name="connsiteX28" fmla="*/ 115486 w 170745"/>
                <a:gd name="connsiteY28" fmla="*/ 38185 h 90029"/>
                <a:gd name="connsiteX29" fmla="*/ 95617 w 170745"/>
                <a:gd name="connsiteY29" fmla="*/ 36943 h 90029"/>
                <a:gd name="connsiteX30" fmla="*/ 80095 w 170745"/>
                <a:gd name="connsiteY30" fmla="*/ 30734 h 90029"/>
                <a:gd name="connsiteX31" fmla="*/ 65504 w 170745"/>
                <a:gd name="connsiteY31" fmla="*/ 23283 h 90029"/>
                <a:gd name="connsiteX32" fmla="*/ 48740 w 170745"/>
                <a:gd name="connsiteY32" fmla="*/ 17075 h 90029"/>
                <a:gd name="connsiteX33" fmla="*/ 28871 w 170745"/>
                <a:gd name="connsiteY33" fmla="*/ 10555 h 90029"/>
                <a:gd name="connsiteX34" fmla="*/ 27009 w 170745"/>
                <a:gd name="connsiteY34" fmla="*/ 12728 h 90029"/>
                <a:gd name="connsiteX35" fmla="*/ 24836 w 170745"/>
                <a:gd name="connsiteY35" fmla="*/ 12728 h 90029"/>
                <a:gd name="connsiteX36" fmla="*/ 22663 w 170745"/>
                <a:gd name="connsiteY36" fmla="*/ 14901 h 90029"/>
                <a:gd name="connsiteX37" fmla="*/ 19558 w 170745"/>
                <a:gd name="connsiteY37" fmla="*/ 14901 h 90029"/>
                <a:gd name="connsiteX38" fmla="*/ 21731 w 170745"/>
                <a:gd name="connsiteY38" fmla="*/ 18006 h 90029"/>
                <a:gd name="connsiteX39" fmla="*/ 22663 w 170745"/>
                <a:gd name="connsiteY39" fmla="*/ 20179 h 90029"/>
                <a:gd name="connsiteX40" fmla="*/ 22663 w 170745"/>
                <a:gd name="connsiteY40" fmla="*/ 22352 h 90029"/>
                <a:gd name="connsiteX41" fmla="*/ 24836 w 170745"/>
                <a:gd name="connsiteY41" fmla="*/ 23283 h 90029"/>
                <a:gd name="connsiteX42" fmla="*/ 27009 w 170745"/>
                <a:gd name="connsiteY42" fmla="*/ 25457 h 90029"/>
                <a:gd name="connsiteX43" fmla="*/ 28871 w 170745"/>
                <a:gd name="connsiteY43" fmla="*/ 27630 h 90029"/>
                <a:gd name="connsiteX44" fmla="*/ 24836 w 170745"/>
                <a:gd name="connsiteY44" fmla="*/ 29492 h 90029"/>
                <a:gd name="connsiteX45" fmla="*/ 21731 w 170745"/>
                <a:gd name="connsiteY45" fmla="*/ 29492 h 90029"/>
                <a:gd name="connsiteX46" fmla="*/ 17695 w 170745"/>
                <a:gd name="connsiteY46" fmla="*/ 30734 h 90029"/>
                <a:gd name="connsiteX47" fmla="*/ 12418 w 170745"/>
                <a:gd name="connsiteY47" fmla="*/ 30734 h 90029"/>
                <a:gd name="connsiteX48" fmla="*/ 12418 w 170745"/>
                <a:gd name="connsiteY48" fmla="*/ 34770 h 90029"/>
                <a:gd name="connsiteX49" fmla="*/ 15522 w 170745"/>
                <a:gd name="connsiteY49" fmla="*/ 34770 h 90029"/>
                <a:gd name="connsiteX50" fmla="*/ 14280 w 170745"/>
                <a:gd name="connsiteY50" fmla="*/ 40047 h 90029"/>
                <a:gd name="connsiteX51" fmla="*/ 10245 w 170745"/>
                <a:gd name="connsiteY51" fmla="*/ 42221 h 90029"/>
                <a:gd name="connsiteX52" fmla="*/ 9313 w 170745"/>
                <a:gd name="connsiteY52" fmla="*/ 44394 h 90029"/>
                <a:gd name="connsiteX53" fmla="*/ 4967 w 170745"/>
                <a:gd name="connsiteY53" fmla="*/ 45636 h 90029"/>
                <a:gd name="connsiteX54" fmla="*/ 0 w 170745"/>
                <a:gd name="connsiteY54" fmla="*/ 47498 h 90029"/>
                <a:gd name="connsiteX55" fmla="*/ 0 w 170745"/>
                <a:gd name="connsiteY55" fmla="*/ 51844 h 90029"/>
                <a:gd name="connsiteX56" fmla="*/ 4967 w 170745"/>
                <a:gd name="connsiteY56" fmla="*/ 51844 h 90029"/>
                <a:gd name="connsiteX57" fmla="*/ 15522 w 170745"/>
                <a:gd name="connsiteY57" fmla="*/ 57122 h 90029"/>
                <a:gd name="connsiteX58" fmla="*/ 32286 w 170745"/>
                <a:gd name="connsiteY58" fmla="*/ 59295 h 90029"/>
                <a:gd name="connsiteX59" fmla="*/ 46567 w 170745"/>
                <a:gd name="connsiteY59" fmla="*/ 57122 h 90029"/>
                <a:gd name="connsiteX60" fmla="*/ 59295 w 170745"/>
                <a:gd name="connsiteY60" fmla="*/ 51844 h 90029"/>
                <a:gd name="connsiteX61" fmla="*/ 80095 w 170745"/>
                <a:gd name="connsiteY61" fmla="*/ 51844 h 90029"/>
                <a:gd name="connsiteX62" fmla="*/ 77922 w 170745"/>
                <a:gd name="connsiteY62" fmla="*/ 57122 h 90029"/>
                <a:gd name="connsiteX63" fmla="*/ 73886 w 170745"/>
                <a:gd name="connsiteY63" fmla="*/ 62400 h 90029"/>
                <a:gd name="connsiteX64" fmla="*/ 70782 w 170745"/>
                <a:gd name="connsiteY64" fmla="*/ 67677 h 90029"/>
                <a:gd name="connsiteX65" fmla="*/ 65504 w 170745"/>
                <a:gd name="connsiteY65" fmla="*/ 72023 h 90029"/>
                <a:gd name="connsiteX66" fmla="*/ 59295 w 170745"/>
                <a:gd name="connsiteY66" fmla="*/ 75128 h 90029"/>
                <a:gd name="connsiteX67" fmla="*/ 61158 w 170745"/>
                <a:gd name="connsiteY67" fmla="*/ 81337 h 90029"/>
                <a:gd name="connsiteX68" fmla="*/ 61158 w 170745"/>
                <a:gd name="connsiteY68" fmla="*/ 84752 h 90029"/>
                <a:gd name="connsiteX69" fmla="*/ 63331 w 170745"/>
                <a:gd name="connsiteY69" fmla="*/ 88787 h 90029"/>
                <a:gd name="connsiteX70" fmla="*/ 65504 w 170745"/>
                <a:gd name="connsiteY70" fmla="*/ 91892 h 90029"/>
                <a:gd name="connsiteX71" fmla="*/ 81026 w 170745"/>
                <a:gd name="connsiteY71" fmla="*/ 86614 h 90029"/>
                <a:gd name="connsiteX72" fmla="*/ 92513 w 170745"/>
                <a:gd name="connsiteY72" fmla="*/ 77301 h 90029"/>
                <a:gd name="connsiteX73" fmla="*/ 104931 w 170745"/>
                <a:gd name="connsiteY73" fmla="*/ 67677 h 90029"/>
                <a:gd name="connsiteX74" fmla="*/ 115486 w 170745"/>
                <a:gd name="connsiteY74" fmla="*/ 60226 h 90029"/>
                <a:gd name="connsiteX75" fmla="*/ 130077 w 170745"/>
                <a:gd name="connsiteY75" fmla="*/ 57122 h 90029"/>
                <a:gd name="connsiteX76" fmla="*/ 144668 w 170745"/>
                <a:gd name="connsiteY76" fmla="*/ 57122 h 90029"/>
                <a:gd name="connsiteX77" fmla="*/ 158017 w 170745"/>
                <a:gd name="connsiteY77" fmla="*/ 57122 h 90029"/>
                <a:gd name="connsiteX78" fmla="*/ 168572 w 170745"/>
                <a:gd name="connsiteY78" fmla="*/ 51844 h 90029"/>
                <a:gd name="connsiteX79" fmla="*/ 170745 w 170745"/>
                <a:gd name="connsiteY79" fmla="*/ 47498 h 90029"/>
                <a:gd name="connsiteX80" fmla="*/ 170745 w 170745"/>
                <a:gd name="connsiteY80" fmla="*/ 45636 h 90029"/>
                <a:gd name="connsiteX81" fmla="*/ 170745 w 170745"/>
                <a:gd name="connsiteY81" fmla="*/ 44394 h 90029"/>
                <a:gd name="connsiteX82" fmla="*/ 170745 w 170745"/>
                <a:gd name="connsiteY82" fmla="*/ 42221 h 90029"/>
                <a:gd name="connsiteX83" fmla="*/ 172608 w 170745"/>
                <a:gd name="connsiteY83" fmla="*/ 38185 h 90029"/>
                <a:gd name="connsiteX84" fmla="*/ 172608 w 170745"/>
                <a:gd name="connsiteY84" fmla="*/ 34770 h 90029"/>
                <a:gd name="connsiteX85" fmla="*/ 170745 w 170745"/>
                <a:gd name="connsiteY85" fmla="*/ 32907 h 90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70745" h="90029">
                  <a:moveTo>
                    <a:pt x="170745" y="30734"/>
                  </a:moveTo>
                  <a:lnTo>
                    <a:pt x="170745" y="29492"/>
                  </a:lnTo>
                  <a:lnTo>
                    <a:pt x="168572" y="27630"/>
                  </a:lnTo>
                  <a:lnTo>
                    <a:pt x="165468" y="25457"/>
                  </a:lnTo>
                  <a:lnTo>
                    <a:pt x="163294" y="25457"/>
                  </a:lnTo>
                  <a:lnTo>
                    <a:pt x="161121" y="25457"/>
                  </a:lnTo>
                  <a:lnTo>
                    <a:pt x="159259" y="27630"/>
                  </a:lnTo>
                  <a:lnTo>
                    <a:pt x="156154" y="30734"/>
                  </a:lnTo>
                  <a:lnTo>
                    <a:pt x="148704" y="30734"/>
                  </a:lnTo>
                  <a:lnTo>
                    <a:pt x="143426" y="30734"/>
                  </a:lnTo>
                  <a:lnTo>
                    <a:pt x="137217" y="29492"/>
                  </a:lnTo>
                  <a:lnTo>
                    <a:pt x="132250" y="27630"/>
                  </a:lnTo>
                  <a:lnTo>
                    <a:pt x="128835" y="27630"/>
                  </a:lnTo>
                  <a:lnTo>
                    <a:pt x="128835" y="23283"/>
                  </a:lnTo>
                  <a:lnTo>
                    <a:pt x="132250" y="23283"/>
                  </a:lnTo>
                  <a:lnTo>
                    <a:pt x="132250" y="17075"/>
                  </a:lnTo>
                  <a:lnTo>
                    <a:pt x="130077" y="12728"/>
                  </a:lnTo>
                  <a:lnTo>
                    <a:pt x="130077" y="9624"/>
                  </a:lnTo>
                  <a:lnTo>
                    <a:pt x="128835" y="5278"/>
                  </a:lnTo>
                  <a:lnTo>
                    <a:pt x="126972" y="3104"/>
                  </a:lnTo>
                  <a:lnTo>
                    <a:pt x="124799" y="0"/>
                  </a:lnTo>
                  <a:lnTo>
                    <a:pt x="117659" y="0"/>
                  </a:lnTo>
                  <a:lnTo>
                    <a:pt x="112381" y="0"/>
                  </a:lnTo>
                  <a:lnTo>
                    <a:pt x="109277" y="2173"/>
                  </a:lnTo>
                  <a:lnTo>
                    <a:pt x="104931" y="3104"/>
                  </a:lnTo>
                  <a:lnTo>
                    <a:pt x="107104" y="17075"/>
                  </a:lnTo>
                  <a:lnTo>
                    <a:pt x="109277" y="22352"/>
                  </a:lnTo>
                  <a:lnTo>
                    <a:pt x="112381" y="29492"/>
                  </a:lnTo>
                  <a:lnTo>
                    <a:pt x="115486" y="38185"/>
                  </a:lnTo>
                  <a:lnTo>
                    <a:pt x="95617" y="36943"/>
                  </a:lnTo>
                  <a:lnTo>
                    <a:pt x="80095" y="30734"/>
                  </a:lnTo>
                  <a:lnTo>
                    <a:pt x="65504" y="23283"/>
                  </a:lnTo>
                  <a:lnTo>
                    <a:pt x="48740" y="17075"/>
                  </a:lnTo>
                  <a:lnTo>
                    <a:pt x="28871" y="10555"/>
                  </a:lnTo>
                  <a:lnTo>
                    <a:pt x="27009" y="12728"/>
                  </a:lnTo>
                  <a:lnTo>
                    <a:pt x="24836" y="12728"/>
                  </a:lnTo>
                  <a:lnTo>
                    <a:pt x="22663" y="14901"/>
                  </a:lnTo>
                  <a:lnTo>
                    <a:pt x="19558" y="14901"/>
                  </a:lnTo>
                  <a:lnTo>
                    <a:pt x="21731" y="18006"/>
                  </a:lnTo>
                  <a:lnTo>
                    <a:pt x="22663" y="20179"/>
                  </a:lnTo>
                  <a:lnTo>
                    <a:pt x="22663" y="22352"/>
                  </a:lnTo>
                  <a:lnTo>
                    <a:pt x="24836" y="23283"/>
                  </a:lnTo>
                  <a:lnTo>
                    <a:pt x="27009" y="25457"/>
                  </a:lnTo>
                  <a:lnTo>
                    <a:pt x="28871" y="27630"/>
                  </a:lnTo>
                  <a:lnTo>
                    <a:pt x="24836" y="29492"/>
                  </a:lnTo>
                  <a:lnTo>
                    <a:pt x="21731" y="29492"/>
                  </a:lnTo>
                  <a:lnTo>
                    <a:pt x="17695" y="30734"/>
                  </a:lnTo>
                  <a:lnTo>
                    <a:pt x="12418" y="30734"/>
                  </a:lnTo>
                  <a:lnTo>
                    <a:pt x="12418" y="34770"/>
                  </a:lnTo>
                  <a:lnTo>
                    <a:pt x="15522" y="34770"/>
                  </a:lnTo>
                  <a:lnTo>
                    <a:pt x="14280" y="40047"/>
                  </a:lnTo>
                  <a:lnTo>
                    <a:pt x="10245" y="42221"/>
                  </a:lnTo>
                  <a:lnTo>
                    <a:pt x="9313" y="44394"/>
                  </a:lnTo>
                  <a:lnTo>
                    <a:pt x="4967" y="45636"/>
                  </a:lnTo>
                  <a:lnTo>
                    <a:pt x="0" y="47498"/>
                  </a:lnTo>
                  <a:lnTo>
                    <a:pt x="0" y="51844"/>
                  </a:lnTo>
                  <a:lnTo>
                    <a:pt x="4967" y="51844"/>
                  </a:lnTo>
                  <a:lnTo>
                    <a:pt x="15522" y="57122"/>
                  </a:lnTo>
                  <a:lnTo>
                    <a:pt x="32286" y="59295"/>
                  </a:lnTo>
                  <a:lnTo>
                    <a:pt x="46567" y="57122"/>
                  </a:lnTo>
                  <a:lnTo>
                    <a:pt x="59295" y="51844"/>
                  </a:lnTo>
                  <a:lnTo>
                    <a:pt x="80095" y="51844"/>
                  </a:lnTo>
                  <a:lnTo>
                    <a:pt x="77922" y="57122"/>
                  </a:lnTo>
                  <a:lnTo>
                    <a:pt x="73886" y="62400"/>
                  </a:lnTo>
                  <a:lnTo>
                    <a:pt x="70782" y="67677"/>
                  </a:lnTo>
                  <a:lnTo>
                    <a:pt x="65504" y="72023"/>
                  </a:lnTo>
                  <a:lnTo>
                    <a:pt x="59295" y="75128"/>
                  </a:lnTo>
                  <a:lnTo>
                    <a:pt x="61158" y="81337"/>
                  </a:lnTo>
                  <a:lnTo>
                    <a:pt x="61158" y="84752"/>
                  </a:lnTo>
                  <a:lnTo>
                    <a:pt x="63331" y="88787"/>
                  </a:lnTo>
                  <a:lnTo>
                    <a:pt x="65504" y="91892"/>
                  </a:lnTo>
                  <a:lnTo>
                    <a:pt x="81026" y="86614"/>
                  </a:lnTo>
                  <a:lnTo>
                    <a:pt x="92513" y="77301"/>
                  </a:lnTo>
                  <a:lnTo>
                    <a:pt x="104931" y="67677"/>
                  </a:lnTo>
                  <a:lnTo>
                    <a:pt x="115486" y="60226"/>
                  </a:lnTo>
                  <a:lnTo>
                    <a:pt x="130077" y="57122"/>
                  </a:lnTo>
                  <a:lnTo>
                    <a:pt x="144668" y="57122"/>
                  </a:lnTo>
                  <a:lnTo>
                    <a:pt x="158017" y="57122"/>
                  </a:lnTo>
                  <a:lnTo>
                    <a:pt x="168572" y="51844"/>
                  </a:lnTo>
                  <a:lnTo>
                    <a:pt x="170745" y="47498"/>
                  </a:lnTo>
                  <a:lnTo>
                    <a:pt x="170745" y="45636"/>
                  </a:lnTo>
                  <a:lnTo>
                    <a:pt x="170745" y="44394"/>
                  </a:lnTo>
                  <a:lnTo>
                    <a:pt x="170745" y="42221"/>
                  </a:lnTo>
                  <a:lnTo>
                    <a:pt x="172608" y="38185"/>
                  </a:lnTo>
                  <a:lnTo>
                    <a:pt x="172608" y="34770"/>
                  </a:lnTo>
                  <a:lnTo>
                    <a:pt x="170745" y="3290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A95CD2F-A5C3-4DBC-A211-CE51276125E0}"/>
                </a:ext>
              </a:extLst>
            </p:cNvPr>
            <p:cNvSpPr/>
            <p:nvPr/>
          </p:nvSpPr>
          <p:spPr>
            <a:xfrm>
              <a:off x="3317366" y="4178759"/>
              <a:ext cx="139701" cy="152118"/>
            </a:xfrm>
            <a:custGeom>
              <a:avLst/>
              <a:gdLst>
                <a:gd name="connsiteX0" fmla="*/ 133181 w 139700"/>
                <a:gd name="connsiteY0" fmla="*/ 30424 h 152118"/>
                <a:gd name="connsiteX1" fmla="*/ 129145 w 139700"/>
                <a:gd name="connsiteY1" fmla="*/ 22042 h 152118"/>
                <a:gd name="connsiteX2" fmla="*/ 126041 w 139700"/>
                <a:gd name="connsiteY2" fmla="*/ 14591 h 152118"/>
                <a:gd name="connsiteX3" fmla="*/ 109277 w 139700"/>
                <a:gd name="connsiteY3" fmla="*/ 14591 h 152118"/>
                <a:gd name="connsiteX4" fmla="*/ 94686 w 139700"/>
                <a:gd name="connsiteY4" fmla="*/ 14591 h 152118"/>
                <a:gd name="connsiteX5" fmla="*/ 76991 w 139700"/>
                <a:gd name="connsiteY5" fmla="*/ 14591 h 152118"/>
                <a:gd name="connsiteX6" fmla="*/ 76991 w 139700"/>
                <a:gd name="connsiteY6" fmla="*/ 931 h 152118"/>
                <a:gd name="connsiteX7" fmla="*/ 62400 w 139700"/>
                <a:gd name="connsiteY7" fmla="*/ 0 h 152118"/>
                <a:gd name="connsiteX8" fmla="*/ 50913 w 139700"/>
                <a:gd name="connsiteY8" fmla="*/ 931 h 152118"/>
                <a:gd name="connsiteX9" fmla="*/ 42531 w 139700"/>
                <a:gd name="connsiteY9" fmla="*/ 5278 h 152118"/>
                <a:gd name="connsiteX10" fmla="*/ 31045 w 139700"/>
                <a:gd name="connsiteY10" fmla="*/ 7140 h 152118"/>
                <a:gd name="connsiteX11" fmla="*/ 16454 w 139700"/>
                <a:gd name="connsiteY11" fmla="*/ 10555 h 152118"/>
                <a:gd name="connsiteX12" fmla="*/ 18627 w 139700"/>
                <a:gd name="connsiteY12" fmla="*/ 17695 h 152118"/>
                <a:gd name="connsiteX13" fmla="*/ 20800 w 139700"/>
                <a:gd name="connsiteY13" fmla="*/ 25146 h 152118"/>
                <a:gd name="connsiteX14" fmla="*/ 21731 w 139700"/>
                <a:gd name="connsiteY14" fmla="*/ 29492 h 152118"/>
                <a:gd name="connsiteX15" fmla="*/ 23904 w 139700"/>
                <a:gd name="connsiteY15" fmla="*/ 34770 h 152118"/>
                <a:gd name="connsiteX16" fmla="*/ 29182 w 139700"/>
                <a:gd name="connsiteY16" fmla="*/ 37874 h 152118"/>
                <a:gd name="connsiteX17" fmla="*/ 21731 w 139700"/>
                <a:gd name="connsiteY17" fmla="*/ 60227 h 152118"/>
                <a:gd name="connsiteX18" fmla="*/ 13349 w 139700"/>
                <a:gd name="connsiteY18" fmla="*/ 80095 h 152118"/>
                <a:gd name="connsiteX19" fmla="*/ 0 w 139700"/>
                <a:gd name="connsiteY19" fmla="*/ 94996 h 152118"/>
                <a:gd name="connsiteX20" fmla="*/ 0 w 139700"/>
                <a:gd name="connsiteY20" fmla="*/ 106793 h 152118"/>
                <a:gd name="connsiteX21" fmla="*/ 6209 w 139700"/>
                <a:gd name="connsiteY21" fmla="*/ 106793 h 152118"/>
                <a:gd name="connsiteX22" fmla="*/ 7140 w 139700"/>
                <a:gd name="connsiteY22" fmla="*/ 106793 h 152118"/>
                <a:gd name="connsiteX23" fmla="*/ 9313 w 139700"/>
                <a:gd name="connsiteY23" fmla="*/ 106793 h 152118"/>
                <a:gd name="connsiteX24" fmla="*/ 11486 w 139700"/>
                <a:gd name="connsiteY24" fmla="*/ 106793 h 152118"/>
                <a:gd name="connsiteX25" fmla="*/ 13349 w 139700"/>
                <a:gd name="connsiteY25" fmla="*/ 106793 h 152118"/>
                <a:gd name="connsiteX26" fmla="*/ 16454 w 139700"/>
                <a:gd name="connsiteY26" fmla="*/ 109898 h 152118"/>
                <a:gd name="connsiteX27" fmla="*/ 18627 w 139700"/>
                <a:gd name="connsiteY27" fmla="*/ 112071 h 152118"/>
                <a:gd name="connsiteX28" fmla="*/ 18627 w 139700"/>
                <a:gd name="connsiteY28" fmla="*/ 114244 h 152118"/>
                <a:gd name="connsiteX29" fmla="*/ 20800 w 139700"/>
                <a:gd name="connsiteY29" fmla="*/ 116107 h 152118"/>
                <a:gd name="connsiteX30" fmla="*/ 20800 w 139700"/>
                <a:gd name="connsiteY30" fmla="*/ 117349 h 152118"/>
                <a:gd name="connsiteX31" fmla="*/ 20800 w 139700"/>
                <a:gd name="connsiteY31" fmla="*/ 123557 h 152118"/>
                <a:gd name="connsiteX32" fmla="*/ 33218 w 139700"/>
                <a:gd name="connsiteY32" fmla="*/ 123557 h 152118"/>
                <a:gd name="connsiteX33" fmla="*/ 33218 w 139700"/>
                <a:gd name="connsiteY33" fmla="*/ 126662 h 152118"/>
                <a:gd name="connsiteX34" fmla="*/ 31045 w 139700"/>
                <a:gd name="connsiteY34" fmla="*/ 131008 h 152118"/>
                <a:gd name="connsiteX35" fmla="*/ 31045 w 139700"/>
                <a:gd name="connsiteY35" fmla="*/ 131939 h 152118"/>
                <a:gd name="connsiteX36" fmla="*/ 31045 w 139700"/>
                <a:gd name="connsiteY36" fmla="*/ 134113 h 152118"/>
                <a:gd name="connsiteX37" fmla="*/ 29182 w 139700"/>
                <a:gd name="connsiteY37" fmla="*/ 136286 h 152118"/>
                <a:gd name="connsiteX38" fmla="*/ 31045 w 139700"/>
                <a:gd name="connsiteY38" fmla="*/ 139390 h 152118"/>
                <a:gd name="connsiteX39" fmla="*/ 31045 w 139700"/>
                <a:gd name="connsiteY39" fmla="*/ 143736 h 152118"/>
                <a:gd name="connsiteX40" fmla="*/ 33218 w 139700"/>
                <a:gd name="connsiteY40" fmla="*/ 145910 h 152118"/>
                <a:gd name="connsiteX41" fmla="*/ 35391 w 139700"/>
                <a:gd name="connsiteY41" fmla="*/ 149014 h 152118"/>
                <a:gd name="connsiteX42" fmla="*/ 36322 w 139700"/>
                <a:gd name="connsiteY42" fmla="*/ 152118 h 152118"/>
                <a:gd name="connsiteX43" fmla="*/ 54949 w 139700"/>
                <a:gd name="connsiteY43" fmla="*/ 146841 h 152118"/>
                <a:gd name="connsiteX44" fmla="*/ 69540 w 139700"/>
                <a:gd name="connsiteY44" fmla="*/ 141563 h 152118"/>
                <a:gd name="connsiteX45" fmla="*/ 85373 w 139700"/>
                <a:gd name="connsiteY45" fmla="*/ 139390 h 152118"/>
                <a:gd name="connsiteX46" fmla="*/ 82268 w 139700"/>
                <a:gd name="connsiteY46" fmla="*/ 123557 h 152118"/>
                <a:gd name="connsiteX47" fmla="*/ 84131 w 139700"/>
                <a:gd name="connsiteY47" fmla="*/ 106793 h 152118"/>
                <a:gd name="connsiteX48" fmla="*/ 91582 w 139700"/>
                <a:gd name="connsiteY48" fmla="*/ 91892 h 152118"/>
                <a:gd name="connsiteX49" fmla="*/ 99964 w 139700"/>
                <a:gd name="connsiteY49" fmla="*/ 74817 h 152118"/>
                <a:gd name="connsiteX50" fmla="*/ 114554 w 139700"/>
                <a:gd name="connsiteY50" fmla="*/ 69540 h 152118"/>
                <a:gd name="connsiteX51" fmla="*/ 129145 w 139700"/>
                <a:gd name="connsiteY51" fmla="*/ 64262 h 152118"/>
                <a:gd name="connsiteX52" fmla="*/ 140632 w 139700"/>
                <a:gd name="connsiteY52" fmla="*/ 50603 h 152118"/>
                <a:gd name="connsiteX53" fmla="*/ 140632 w 139700"/>
                <a:gd name="connsiteY53" fmla="*/ 47498 h 152118"/>
                <a:gd name="connsiteX54" fmla="*/ 136286 w 139700"/>
                <a:gd name="connsiteY54" fmla="*/ 4004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39700" h="152118">
                  <a:moveTo>
                    <a:pt x="133181" y="30424"/>
                  </a:moveTo>
                  <a:lnTo>
                    <a:pt x="129145" y="22042"/>
                  </a:lnTo>
                  <a:lnTo>
                    <a:pt x="126041" y="14591"/>
                  </a:lnTo>
                  <a:lnTo>
                    <a:pt x="109277" y="14591"/>
                  </a:lnTo>
                  <a:lnTo>
                    <a:pt x="94686" y="14591"/>
                  </a:lnTo>
                  <a:lnTo>
                    <a:pt x="76991" y="14591"/>
                  </a:lnTo>
                  <a:lnTo>
                    <a:pt x="76991" y="931"/>
                  </a:lnTo>
                  <a:lnTo>
                    <a:pt x="62400" y="0"/>
                  </a:lnTo>
                  <a:lnTo>
                    <a:pt x="50913" y="931"/>
                  </a:lnTo>
                  <a:lnTo>
                    <a:pt x="42531" y="5278"/>
                  </a:lnTo>
                  <a:lnTo>
                    <a:pt x="31045" y="7140"/>
                  </a:lnTo>
                  <a:lnTo>
                    <a:pt x="16454" y="10555"/>
                  </a:lnTo>
                  <a:lnTo>
                    <a:pt x="18627" y="17695"/>
                  </a:lnTo>
                  <a:lnTo>
                    <a:pt x="20800" y="25146"/>
                  </a:lnTo>
                  <a:lnTo>
                    <a:pt x="21731" y="29492"/>
                  </a:lnTo>
                  <a:lnTo>
                    <a:pt x="23904" y="34770"/>
                  </a:lnTo>
                  <a:lnTo>
                    <a:pt x="29182" y="37874"/>
                  </a:lnTo>
                  <a:lnTo>
                    <a:pt x="21731" y="60227"/>
                  </a:lnTo>
                  <a:lnTo>
                    <a:pt x="13349" y="80095"/>
                  </a:lnTo>
                  <a:lnTo>
                    <a:pt x="0" y="94996"/>
                  </a:lnTo>
                  <a:lnTo>
                    <a:pt x="0" y="106793"/>
                  </a:lnTo>
                  <a:lnTo>
                    <a:pt x="6209" y="106793"/>
                  </a:lnTo>
                  <a:lnTo>
                    <a:pt x="7140" y="106793"/>
                  </a:lnTo>
                  <a:lnTo>
                    <a:pt x="9313" y="106793"/>
                  </a:lnTo>
                  <a:lnTo>
                    <a:pt x="11486" y="106793"/>
                  </a:lnTo>
                  <a:lnTo>
                    <a:pt x="13349" y="106793"/>
                  </a:lnTo>
                  <a:lnTo>
                    <a:pt x="16454" y="109898"/>
                  </a:lnTo>
                  <a:lnTo>
                    <a:pt x="18627" y="112071"/>
                  </a:lnTo>
                  <a:lnTo>
                    <a:pt x="18627" y="114244"/>
                  </a:lnTo>
                  <a:lnTo>
                    <a:pt x="20800" y="116107"/>
                  </a:lnTo>
                  <a:lnTo>
                    <a:pt x="20800" y="117349"/>
                  </a:lnTo>
                  <a:lnTo>
                    <a:pt x="20800" y="123557"/>
                  </a:lnTo>
                  <a:lnTo>
                    <a:pt x="33218" y="123557"/>
                  </a:lnTo>
                  <a:lnTo>
                    <a:pt x="33218" y="126662"/>
                  </a:lnTo>
                  <a:lnTo>
                    <a:pt x="31045" y="131008"/>
                  </a:lnTo>
                  <a:lnTo>
                    <a:pt x="31045" y="131939"/>
                  </a:lnTo>
                  <a:lnTo>
                    <a:pt x="31045" y="134113"/>
                  </a:lnTo>
                  <a:lnTo>
                    <a:pt x="29182" y="136286"/>
                  </a:lnTo>
                  <a:lnTo>
                    <a:pt x="31045" y="139390"/>
                  </a:lnTo>
                  <a:lnTo>
                    <a:pt x="31045" y="143736"/>
                  </a:lnTo>
                  <a:lnTo>
                    <a:pt x="33218" y="145910"/>
                  </a:lnTo>
                  <a:lnTo>
                    <a:pt x="35391" y="149014"/>
                  </a:lnTo>
                  <a:lnTo>
                    <a:pt x="36322" y="152118"/>
                  </a:lnTo>
                  <a:lnTo>
                    <a:pt x="54949" y="146841"/>
                  </a:lnTo>
                  <a:lnTo>
                    <a:pt x="69540" y="141563"/>
                  </a:lnTo>
                  <a:lnTo>
                    <a:pt x="85373" y="139390"/>
                  </a:lnTo>
                  <a:lnTo>
                    <a:pt x="82268" y="123557"/>
                  </a:lnTo>
                  <a:lnTo>
                    <a:pt x="84131" y="106793"/>
                  </a:lnTo>
                  <a:lnTo>
                    <a:pt x="91582" y="91892"/>
                  </a:lnTo>
                  <a:lnTo>
                    <a:pt x="99964" y="74817"/>
                  </a:lnTo>
                  <a:lnTo>
                    <a:pt x="114554" y="69540"/>
                  </a:lnTo>
                  <a:lnTo>
                    <a:pt x="129145" y="64262"/>
                  </a:lnTo>
                  <a:lnTo>
                    <a:pt x="140632" y="50603"/>
                  </a:lnTo>
                  <a:lnTo>
                    <a:pt x="140632" y="47498"/>
                  </a:lnTo>
                  <a:lnTo>
                    <a:pt x="136286" y="4004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6E4E74C-E1DC-4B67-B1E3-5A6C3EF0FFBD}"/>
                </a:ext>
              </a:extLst>
            </p:cNvPr>
            <p:cNvSpPr/>
            <p:nvPr/>
          </p:nvSpPr>
          <p:spPr>
            <a:xfrm>
              <a:off x="3770306" y="4054891"/>
              <a:ext cx="24836" cy="12418"/>
            </a:xfrm>
            <a:custGeom>
              <a:avLst/>
              <a:gdLst>
                <a:gd name="connsiteX0" fmla="*/ 3104 w 24835"/>
                <a:gd name="connsiteY0" fmla="*/ 12728 h 12417"/>
                <a:gd name="connsiteX1" fmla="*/ 27009 w 24835"/>
                <a:gd name="connsiteY1" fmla="*/ 7451 h 12417"/>
                <a:gd name="connsiteX2" fmla="*/ 27009 w 24835"/>
                <a:gd name="connsiteY2" fmla="*/ 0 h 12417"/>
                <a:gd name="connsiteX3" fmla="*/ 21731 w 24835"/>
                <a:gd name="connsiteY3" fmla="*/ 0 h 12417"/>
                <a:gd name="connsiteX4" fmla="*/ 17695 w 24835"/>
                <a:gd name="connsiteY4" fmla="*/ 0 h 12417"/>
                <a:gd name="connsiteX5" fmla="*/ 14591 w 24835"/>
                <a:gd name="connsiteY5" fmla="*/ 0 h 12417"/>
                <a:gd name="connsiteX6" fmla="*/ 12418 w 24835"/>
                <a:gd name="connsiteY6" fmla="*/ 0 h 12417"/>
                <a:gd name="connsiteX7" fmla="*/ 9313 w 24835"/>
                <a:gd name="connsiteY7" fmla="*/ 0 h 12417"/>
                <a:gd name="connsiteX8" fmla="*/ 5278 w 24835"/>
                <a:gd name="connsiteY8" fmla="*/ 0 h 12417"/>
                <a:gd name="connsiteX9" fmla="*/ 0 w 24835"/>
                <a:gd name="connsiteY9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12417">
                  <a:moveTo>
                    <a:pt x="3104" y="12728"/>
                  </a:moveTo>
                  <a:lnTo>
                    <a:pt x="27009" y="7451"/>
                  </a:lnTo>
                  <a:lnTo>
                    <a:pt x="27009" y="0"/>
                  </a:lnTo>
                  <a:lnTo>
                    <a:pt x="21731" y="0"/>
                  </a:lnTo>
                  <a:lnTo>
                    <a:pt x="17695" y="0"/>
                  </a:lnTo>
                  <a:lnTo>
                    <a:pt x="14591" y="0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5278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3CDEBE2F-3501-478D-8CD9-9B41C7C0742C}"/>
                </a:ext>
              </a:extLst>
            </p:cNvPr>
            <p:cNvSpPr/>
            <p:nvPr/>
          </p:nvSpPr>
          <p:spPr>
            <a:xfrm>
              <a:off x="3430679" y="4132192"/>
              <a:ext cx="12418" cy="6209"/>
            </a:xfrm>
            <a:custGeom>
              <a:avLst/>
              <a:gdLst>
                <a:gd name="connsiteX0" fmla="*/ 7451 w 12417"/>
                <a:gd name="connsiteY0" fmla="*/ 1863 h 6208"/>
                <a:gd name="connsiteX1" fmla="*/ 3104 w 12417"/>
                <a:gd name="connsiteY1" fmla="*/ 0 h 6208"/>
                <a:gd name="connsiteX2" fmla="*/ 0 w 12417"/>
                <a:gd name="connsiteY2" fmla="*/ 0 h 6208"/>
                <a:gd name="connsiteX3" fmla="*/ 0 w 12417"/>
                <a:gd name="connsiteY3" fmla="*/ 7140 h 6208"/>
                <a:gd name="connsiteX4" fmla="*/ 12728 w 12417"/>
                <a:gd name="connsiteY4" fmla="*/ 7140 h 6208"/>
                <a:gd name="connsiteX5" fmla="*/ 10555 w 12417"/>
                <a:gd name="connsiteY5" fmla="*/ 3104 h 6208"/>
                <a:gd name="connsiteX6" fmla="*/ 8382 w 12417"/>
                <a:gd name="connsiteY6" fmla="*/ 1863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7" h="6208">
                  <a:moveTo>
                    <a:pt x="7451" y="1863"/>
                  </a:moveTo>
                  <a:lnTo>
                    <a:pt x="3104" y="0"/>
                  </a:lnTo>
                  <a:lnTo>
                    <a:pt x="0" y="0"/>
                  </a:lnTo>
                  <a:lnTo>
                    <a:pt x="0" y="7140"/>
                  </a:lnTo>
                  <a:lnTo>
                    <a:pt x="12728" y="7140"/>
                  </a:lnTo>
                  <a:lnTo>
                    <a:pt x="10555" y="3104"/>
                  </a:lnTo>
                  <a:lnTo>
                    <a:pt x="8382" y="186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0B622357-877F-4CCB-8D75-8BE803CCA965}"/>
                </a:ext>
              </a:extLst>
            </p:cNvPr>
            <p:cNvSpPr/>
            <p:nvPr/>
          </p:nvSpPr>
          <p:spPr>
            <a:xfrm>
              <a:off x="3367348" y="4082210"/>
              <a:ext cx="96238" cy="58985"/>
            </a:xfrm>
            <a:custGeom>
              <a:avLst/>
              <a:gdLst>
                <a:gd name="connsiteX0" fmla="*/ 24836 w 96238"/>
                <a:gd name="connsiteY0" fmla="*/ 60537 h 58984"/>
                <a:gd name="connsiteX1" fmla="*/ 35391 w 96238"/>
                <a:gd name="connsiteY1" fmla="*/ 60537 h 58984"/>
                <a:gd name="connsiteX2" fmla="*/ 48740 w 96238"/>
                <a:gd name="connsiteY2" fmla="*/ 57122 h 58984"/>
                <a:gd name="connsiteX3" fmla="*/ 54018 w 96238"/>
                <a:gd name="connsiteY3" fmla="*/ 47809 h 58984"/>
                <a:gd name="connsiteX4" fmla="*/ 56191 w 96238"/>
                <a:gd name="connsiteY4" fmla="*/ 29803 h 58984"/>
                <a:gd name="connsiteX5" fmla="*/ 59295 w 96238"/>
                <a:gd name="connsiteY5" fmla="*/ 32907 h 58984"/>
                <a:gd name="connsiteX6" fmla="*/ 61468 w 96238"/>
                <a:gd name="connsiteY6" fmla="*/ 35080 h 58984"/>
                <a:gd name="connsiteX7" fmla="*/ 64573 w 96238"/>
                <a:gd name="connsiteY7" fmla="*/ 37253 h 58984"/>
                <a:gd name="connsiteX8" fmla="*/ 68608 w 96238"/>
                <a:gd name="connsiteY8" fmla="*/ 39427 h 58984"/>
                <a:gd name="connsiteX9" fmla="*/ 76059 w 96238"/>
                <a:gd name="connsiteY9" fmla="*/ 42531 h 58984"/>
                <a:gd name="connsiteX10" fmla="*/ 79164 w 96238"/>
                <a:gd name="connsiteY10" fmla="*/ 37253 h 58984"/>
                <a:gd name="connsiteX11" fmla="*/ 85373 w 96238"/>
                <a:gd name="connsiteY11" fmla="*/ 32907 h 58984"/>
                <a:gd name="connsiteX12" fmla="*/ 90650 w 96238"/>
                <a:gd name="connsiteY12" fmla="*/ 29803 h 58984"/>
                <a:gd name="connsiteX13" fmla="*/ 95617 w 96238"/>
                <a:gd name="connsiteY13" fmla="*/ 25457 h 58984"/>
                <a:gd name="connsiteX14" fmla="*/ 95617 w 96238"/>
                <a:gd name="connsiteY14" fmla="*/ 22352 h 58984"/>
                <a:gd name="connsiteX15" fmla="*/ 97790 w 96238"/>
                <a:gd name="connsiteY15" fmla="*/ 18006 h 58984"/>
                <a:gd name="connsiteX16" fmla="*/ 95617 w 96238"/>
                <a:gd name="connsiteY16" fmla="*/ 12728 h 58984"/>
                <a:gd name="connsiteX17" fmla="*/ 95617 w 96238"/>
                <a:gd name="connsiteY17" fmla="*/ 7451 h 58984"/>
                <a:gd name="connsiteX18" fmla="*/ 95617 w 96238"/>
                <a:gd name="connsiteY18" fmla="*/ 0 h 58984"/>
                <a:gd name="connsiteX19" fmla="*/ 66435 w 96238"/>
                <a:gd name="connsiteY19" fmla="*/ 7451 h 58984"/>
                <a:gd name="connsiteX20" fmla="*/ 41600 w 96238"/>
                <a:gd name="connsiteY20" fmla="*/ 18006 h 58984"/>
                <a:gd name="connsiteX21" fmla="*/ 19558 w 96238"/>
                <a:gd name="connsiteY21" fmla="*/ 31976 h 58984"/>
                <a:gd name="connsiteX22" fmla="*/ 0 w 96238"/>
                <a:gd name="connsiteY22" fmla="*/ 45636 h 58984"/>
                <a:gd name="connsiteX23" fmla="*/ 0 w 96238"/>
                <a:gd name="connsiteY23" fmla="*/ 60537 h 58984"/>
                <a:gd name="connsiteX24" fmla="*/ 13349 w 96238"/>
                <a:gd name="connsiteY24" fmla="*/ 60537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96238" h="58984">
                  <a:moveTo>
                    <a:pt x="24836" y="60537"/>
                  </a:moveTo>
                  <a:lnTo>
                    <a:pt x="35391" y="60537"/>
                  </a:lnTo>
                  <a:lnTo>
                    <a:pt x="48740" y="57122"/>
                  </a:lnTo>
                  <a:lnTo>
                    <a:pt x="54018" y="47809"/>
                  </a:lnTo>
                  <a:lnTo>
                    <a:pt x="56191" y="29803"/>
                  </a:lnTo>
                  <a:lnTo>
                    <a:pt x="59295" y="32907"/>
                  </a:lnTo>
                  <a:lnTo>
                    <a:pt x="61468" y="35080"/>
                  </a:lnTo>
                  <a:lnTo>
                    <a:pt x="64573" y="37253"/>
                  </a:lnTo>
                  <a:lnTo>
                    <a:pt x="68608" y="39427"/>
                  </a:lnTo>
                  <a:lnTo>
                    <a:pt x="76059" y="42531"/>
                  </a:lnTo>
                  <a:lnTo>
                    <a:pt x="79164" y="37253"/>
                  </a:lnTo>
                  <a:lnTo>
                    <a:pt x="85373" y="32907"/>
                  </a:lnTo>
                  <a:lnTo>
                    <a:pt x="90650" y="29803"/>
                  </a:lnTo>
                  <a:lnTo>
                    <a:pt x="95617" y="25457"/>
                  </a:lnTo>
                  <a:lnTo>
                    <a:pt x="95617" y="22352"/>
                  </a:lnTo>
                  <a:lnTo>
                    <a:pt x="97790" y="18006"/>
                  </a:lnTo>
                  <a:lnTo>
                    <a:pt x="95617" y="12728"/>
                  </a:lnTo>
                  <a:lnTo>
                    <a:pt x="95617" y="7451"/>
                  </a:lnTo>
                  <a:lnTo>
                    <a:pt x="95617" y="0"/>
                  </a:lnTo>
                  <a:lnTo>
                    <a:pt x="66435" y="7451"/>
                  </a:lnTo>
                  <a:lnTo>
                    <a:pt x="41600" y="18006"/>
                  </a:lnTo>
                  <a:lnTo>
                    <a:pt x="19558" y="31976"/>
                  </a:lnTo>
                  <a:lnTo>
                    <a:pt x="0" y="45636"/>
                  </a:lnTo>
                  <a:lnTo>
                    <a:pt x="0" y="60537"/>
                  </a:lnTo>
                  <a:lnTo>
                    <a:pt x="13349" y="605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9B7DCDFC-887B-4BDC-8876-6E33B10D894B}"/>
                </a:ext>
              </a:extLst>
            </p:cNvPr>
            <p:cNvSpPr/>
            <p:nvPr/>
          </p:nvSpPr>
          <p:spPr>
            <a:xfrm>
              <a:off x="3502702" y="4062342"/>
              <a:ext cx="43462" cy="27940"/>
            </a:xfrm>
            <a:custGeom>
              <a:avLst/>
              <a:gdLst>
                <a:gd name="connsiteX0" fmla="*/ 4036 w 43462"/>
                <a:gd name="connsiteY0" fmla="*/ 25146 h 27940"/>
                <a:gd name="connsiteX1" fmla="*/ 7140 w 43462"/>
                <a:gd name="connsiteY1" fmla="*/ 29492 h 27940"/>
                <a:gd name="connsiteX2" fmla="*/ 13349 w 43462"/>
                <a:gd name="connsiteY2" fmla="*/ 30734 h 27940"/>
                <a:gd name="connsiteX3" fmla="*/ 16454 w 43462"/>
                <a:gd name="connsiteY3" fmla="*/ 30734 h 27940"/>
                <a:gd name="connsiteX4" fmla="*/ 21731 w 43462"/>
                <a:gd name="connsiteY4" fmla="*/ 29492 h 27940"/>
                <a:gd name="connsiteX5" fmla="*/ 27940 w 43462"/>
                <a:gd name="connsiteY5" fmla="*/ 25146 h 27940"/>
                <a:gd name="connsiteX6" fmla="*/ 33218 w 43462"/>
                <a:gd name="connsiteY6" fmla="*/ 19869 h 27940"/>
                <a:gd name="connsiteX7" fmla="*/ 36322 w 43462"/>
                <a:gd name="connsiteY7" fmla="*/ 15833 h 27940"/>
                <a:gd name="connsiteX8" fmla="*/ 40668 w 43462"/>
                <a:gd name="connsiteY8" fmla="*/ 10555 h 27940"/>
                <a:gd name="connsiteX9" fmla="*/ 43773 w 43462"/>
                <a:gd name="connsiteY9" fmla="*/ 5278 h 27940"/>
                <a:gd name="connsiteX10" fmla="*/ 38495 w 43462"/>
                <a:gd name="connsiteY10" fmla="*/ 3104 h 27940"/>
                <a:gd name="connsiteX11" fmla="*/ 31045 w 43462"/>
                <a:gd name="connsiteY11" fmla="*/ 931 h 27940"/>
                <a:gd name="connsiteX12" fmla="*/ 23904 w 43462"/>
                <a:gd name="connsiteY12" fmla="*/ 931 h 27940"/>
                <a:gd name="connsiteX13" fmla="*/ 14591 w 43462"/>
                <a:gd name="connsiteY13" fmla="*/ 0 h 27940"/>
                <a:gd name="connsiteX14" fmla="*/ 7140 w 43462"/>
                <a:gd name="connsiteY14" fmla="*/ 7451 h 27940"/>
                <a:gd name="connsiteX15" fmla="*/ 0 w 43462"/>
                <a:gd name="connsiteY15" fmla="*/ 12728 h 27940"/>
                <a:gd name="connsiteX16" fmla="*/ 0 w 43462"/>
                <a:gd name="connsiteY16" fmla="*/ 18006 h 27940"/>
                <a:gd name="connsiteX17" fmla="*/ 1863 w 43462"/>
                <a:gd name="connsiteY17" fmla="*/ 22042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3462" h="27940">
                  <a:moveTo>
                    <a:pt x="4036" y="25146"/>
                  </a:moveTo>
                  <a:lnTo>
                    <a:pt x="7140" y="29492"/>
                  </a:lnTo>
                  <a:lnTo>
                    <a:pt x="13349" y="30734"/>
                  </a:lnTo>
                  <a:lnTo>
                    <a:pt x="16454" y="30734"/>
                  </a:lnTo>
                  <a:lnTo>
                    <a:pt x="21731" y="29492"/>
                  </a:lnTo>
                  <a:lnTo>
                    <a:pt x="27940" y="25146"/>
                  </a:lnTo>
                  <a:lnTo>
                    <a:pt x="33218" y="19869"/>
                  </a:lnTo>
                  <a:lnTo>
                    <a:pt x="36322" y="15833"/>
                  </a:lnTo>
                  <a:lnTo>
                    <a:pt x="40668" y="10555"/>
                  </a:lnTo>
                  <a:lnTo>
                    <a:pt x="43773" y="5278"/>
                  </a:lnTo>
                  <a:lnTo>
                    <a:pt x="38495" y="3104"/>
                  </a:lnTo>
                  <a:lnTo>
                    <a:pt x="31045" y="931"/>
                  </a:lnTo>
                  <a:lnTo>
                    <a:pt x="23904" y="931"/>
                  </a:lnTo>
                  <a:lnTo>
                    <a:pt x="14591" y="0"/>
                  </a:lnTo>
                  <a:lnTo>
                    <a:pt x="7140" y="7451"/>
                  </a:lnTo>
                  <a:lnTo>
                    <a:pt x="0" y="12728"/>
                  </a:lnTo>
                  <a:lnTo>
                    <a:pt x="0" y="18006"/>
                  </a:lnTo>
                  <a:lnTo>
                    <a:pt x="1863" y="2204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A9D0FFB-79B6-4E55-9CA9-D92EC3DE26D2}"/>
                </a:ext>
              </a:extLst>
            </p:cNvPr>
            <p:cNvSpPr/>
            <p:nvPr/>
          </p:nvSpPr>
          <p:spPr>
            <a:xfrm>
              <a:off x="5862400" y="4041231"/>
              <a:ext cx="260774" cy="310446"/>
            </a:xfrm>
            <a:custGeom>
              <a:avLst/>
              <a:gdLst>
                <a:gd name="connsiteX0" fmla="*/ 16454 w 260774"/>
                <a:gd name="connsiteY0" fmla="*/ 264189 h 310445"/>
                <a:gd name="connsiteX1" fmla="*/ 24836 w 260774"/>
                <a:gd name="connsiteY1" fmla="*/ 273813 h 310445"/>
                <a:gd name="connsiteX2" fmla="*/ 34149 w 260774"/>
                <a:gd name="connsiteY2" fmla="*/ 286541 h 310445"/>
                <a:gd name="connsiteX3" fmla="*/ 39427 w 260774"/>
                <a:gd name="connsiteY3" fmla="*/ 301443 h 310445"/>
                <a:gd name="connsiteX4" fmla="*/ 56191 w 260774"/>
                <a:gd name="connsiteY4" fmla="*/ 304547 h 310445"/>
                <a:gd name="connsiteX5" fmla="*/ 70782 w 260774"/>
                <a:gd name="connsiteY5" fmla="*/ 310756 h 310445"/>
                <a:gd name="connsiteX6" fmla="*/ 74818 w 260774"/>
                <a:gd name="connsiteY6" fmla="*/ 301443 h 310445"/>
                <a:gd name="connsiteX7" fmla="*/ 80095 w 260774"/>
                <a:gd name="connsiteY7" fmla="*/ 301443 h 310445"/>
                <a:gd name="connsiteX8" fmla="*/ 80095 w 260774"/>
                <a:gd name="connsiteY8" fmla="*/ 297097 h 310445"/>
                <a:gd name="connsiteX9" fmla="*/ 68609 w 260774"/>
                <a:gd name="connsiteY9" fmla="*/ 288715 h 310445"/>
                <a:gd name="connsiteX10" fmla="*/ 60226 w 260774"/>
                <a:gd name="connsiteY10" fmla="*/ 276918 h 310445"/>
                <a:gd name="connsiteX11" fmla="*/ 53086 w 260774"/>
                <a:gd name="connsiteY11" fmla="*/ 266362 h 310445"/>
                <a:gd name="connsiteX12" fmla="*/ 50913 w 260774"/>
                <a:gd name="connsiteY12" fmla="*/ 257049 h 310445"/>
                <a:gd name="connsiteX13" fmla="*/ 56191 w 260774"/>
                <a:gd name="connsiteY13" fmla="*/ 229419 h 310445"/>
                <a:gd name="connsiteX14" fmla="*/ 67677 w 260774"/>
                <a:gd name="connsiteY14" fmla="*/ 199927 h 310445"/>
                <a:gd name="connsiteX15" fmla="*/ 83199 w 260774"/>
                <a:gd name="connsiteY15" fmla="*/ 170124 h 310445"/>
                <a:gd name="connsiteX16" fmla="*/ 104000 w 260774"/>
                <a:gd name="connsiteY16" fmla="*/ 140632 h 310445"/>
                <a:gd name="connsiteX17" fmla="*/ 124799 w 260774"/>
                <a:gd name="connsiteY17" fmla="*/ 115175 h 310445"/>
                <a:gd name="connsiteX18" fmla="*/ 145599 w 260774"/>
                <a:gd name="connsiteY18" fmla="*/ 92823 h 310445"/>
                <a:gd name="connsiteX19" fmla="*/ 163295 w 260774"/>
                <a:gd name="connsiteY19" fmla="*/ 78232 h 310445"/>
                <a:gd name="connsiteX20" fmla="*/ 180059 w 260774"/>
                <a:gd name="connsiteY20" fmla="*/ 70782 h 310445"/>
                <a:gd name="connsiteX21" fmla="*/ 197754 w 260774"/>
                <a:gd name="connsiteY21" fmla="*/ 63331 h 310445"/>
                <a:gd name="connsiteX22" fmla="*/ 217623 w 260774"/>
                <a:gd name="connsiteY22" fmla="*/ 55880 h 310445"/>
                <a:gd name="connsiteX23" fmla="*/ 234076 w 260774"/>
                <a:gd name="connsiteY23" fmla="*/ 46256 h 310445"/>
                <a:gd name="connsiteX24" fmla="*/ 248667 w 260774"/>
                <a:gd name="connsiteY24" fmla="*/ 35701 h 310445"/>
                <a:gd name="connsiteX25" fmla="*/ 260154 w 260774"/>
                <a:gd name="connsiteY25" fmla="*/ 21110 h 310445"/>
                <a:gd name="connsiteX26" fmla="*/ 261395 w 260774"/>
                <a:gd name="connsiteY26" fmla="*/ 18937 h 310445"/>
                <a:gd name="connsiteX27" fmla="*/ 261395 w 260774"/>
                <a:gd name="connsiteY27" fmla="*/ 16764 h 310445"/>
                <a:gd name="connsiteX28" fmla="*/ 263258 w 260774"/>
                <a:gd name="connsiteY28" fmla="*/ 13660 h 310445"/>
                <a:gd name="connsiteX29" fmla="*/ 260154 w 260774"/>
                <a:gd name="connsiteY29" fmla="*/ 9313 h 310445"/>
                <a:gd name="connsiteX30" fmla="*/ 258291 w 260774"/>
                <a:gd name="connsiteY30" fmla="*/ 6209 h 310445"/>
                <a:gd name="connsiteX31" fmla="*/ 253945 w 260774"/>
                <a:gd name="connsiteY31" fmla="*/ 1863 h 310445"/>
                <a:gd name="connsiteX32" fmla="*/ 236249 w 260774"/>
                <a:gd name="connsiteY32" fmla="*/ 0 h 310445"/>
                <a:gd name="connsiteX33" fmla="*/ 223832 w 260774"/>
                <a:gd name="connsiteY33" fmla="*/ 4036 h 310445"/>
                <a:gd name="connsiteX34" fmla="*/ 216381 w 260774"/>
                <a:gd name="connsiteY34" fmla="*/ 7140 h 310445"/>
                <a:gd name="connsiteX35" fmla="*/ 210172 w 260774"/>
                <a:gd name="connsiteY35" fmla="*/ 11486 h 310445"/>
                <a:gd name="connsiteX36" fmla="*/ 205205 w 260774"/>
                <a:gd name="connsiteY36" fmla="*/ 18937 h 310445"/>
                <a:gd name="connsiteX37" fmla="*/ 197754 w 260774"/>
                <a:gd name="connsiteY37" fmla="*/ 24215 h 310445"/>
                <a:gd name="connsiteX38" fmla="*/ 187199 w 260774"/>
                <a:gd name="connsiteY38" fmla="*/ 29492 h 310445"/>
                <a:gd name="connsiteX39" fmla="*/ 153981 w 260774"/>
                <a:gd name="connsiteY39" fmla="*/ 29492 h 310445"/>
                <a:gd name="connsiteX40" fmla="*/ 134113 w 260774"/>
                <a:gd name="connsiteY40" fmla="*/ 39116 h 310445"/>
                <a:gd name="connsiteX41" fmla="*/ 110208 w 260774"/>
                <a:gd name="connsiteY41" fmla="*/ 51844 h 310445"/>
                <a:gd name="connsiteX42" fmla="*/ 87235 w 260774"/>
                <a:gd name="connsiteY42" fmla="*/ 68609 h 310445"/>
                <a:gd name="connsiteX43" fmla="*/ 68609 w 260774"/>
                <a:gd name="connsiteY43" fmla="*/ 85683 h 310445"/>
                <a:gd name="connsiteX44" fmla="*/ 54017 w 260774"/>
                <a:gd name="connsiteY44" fmla="*/ 101516 h 310445"/>
                <a:gd name="connsiteX45" fmla="*/ 53086 w 260774"/>
                <a:gd name="connsiteY45" fmla="*/ 107725 h 310445"/>
                <a:gd name="connsiteX46" fmla="*/ 53086 w 260774"/>
                <a:gd name="connsiteY46" fmla="*/ 110829 h 310445"/>
                <a:gd name="connsiteX47" fmla="*/ 53086 w 260774"/>
                <a:gd name="connsiteY47" fmla="*/ 116107 h 310445"/>
                <a:gd name="connsiteX48" fmla="*/ 54017 w 260774"/>
                <a:gd name="connsiteY48" fmla="*/ 118280 h 310445"/>
                <a:gd name="connsiteX49" fmla="*/ 54017 w 260774"/>
                <a:gd name="connsiteY49" fmla="*/ 122626 h 310445"/>
                <a:gd name="connsiteX50" fmla="*/ 56191 w 260774"/>
                <a:gd name="connsiteY50" fmla="*/ 127904 h 310445"/>
                <a:gd name="connsiteX51" fmla="*/ 54017 w 260774"/>
                <a:gd name="connsiteY51" fmla="*/ 131008 h 310445"/>
                <a:gd name="connsiteX52" fmla="*/ 48740 w 260774"/>
                <a:gd name="connsiteY52" fmla="*/ 144668 h 310445"/>
                <a:gd name="connsiteX53" fmla="*/ 39427 w 260774"/>
                <a:gd name="connsiteY53" fmla="*/ 153360 h 310445"/>
                <a:gd name="connsiteX54" fmla="*/ 31045 w 260774"/>
                <a:gd name="connsiteY54" fmla="*/ 162674 h 310445"/>
                <a:gd name="connsiteX55" fmla="*/ 31045 w 260774"/>
                <a:gd name="connsiteY55" fmla="*/ 164847 h 310445"/>
                <a:gd name="connsiteX56" fmla="*/ 31045 w 260774"/>
                <a:gd name="connsiteY56" fmla="*/ 167020 h 310445"/>
                <a:gd name="connsiteX57" fmla="*/ 32286 w 260774"/>
                <a:gd name="connsiteY57" fmla="*/ 167020 h 310445"/>
                <a:gd name="connsiteX58" fmla="*/ 32286 w 260774"/>
                <a:gd name="connsiteY58" fmla="*/ 167951 h 310445"/>
                <a:gd name="connsiteX59" fmla="*/ 36322 w 260774"/>
                <a:gd name="connsiteY59" fmla="*/ 170124 h 310445"/>
                <a:gd name="connsiteX60" fmla="*/ 39427 w 260774"/>
                <a:gd name="connsiteY60" fmla="*/ 172297 h 310445"/>
                <a:gd name="connsiteX61" fmla="*/ 34149 w 260774"/>
                <a:gd name="connsiteY61" fmla="*/ 182853 h 310445"/>
                <a:gd name="connsiteX62" fmla="*/ 27009 w 260774"/>
                <a:gd name="connsiteY62" fmla="*/ 190303 h 310445"/>
                <a:gd name="connsiteX63" fmla="*/ 19558 w 260774"/>
                <a:gd name="connsiteY63" fmla="*/ 195581 h 310445"/>
                <a:gd name="connsiteX64" fmla="*/ 14591 w 260774"/>
                <a:gd name="connsiteY64" fmla="*/ 205205 h 310445"/>
                <a:gd name="connsiteX65" fmla="*/ 12418 w 260774"/>
                <a:gd name="connsiteY65" fmla="*/ 212345 h 310445"/>
                <a:gd name="connsiteX66" fmla="*/ 14591 w 260774"/>
                <a:gd name="connsiteY66" fmla="*/ 219796 h 310445"/>
                <a:gd name="connsiteX67" fmla="*/ 16454 w 260774"/>
                <a:gd name="connsiteY67" fmla="*/ 224142 h 310445"/>
                <a:gd name="connsiteX68" fmla="*/ 16454 w 260774"/>
                <a:gd name="connsiteY68" fmla="*/ 229419 h 310445"/>
                <a:gd name="connsiteX69" fmla="*/ 10245 w 260774"/>
                <a:gd name="connsiteY69" fmla="*/ 232524 h 310445"/>
                <a:gd name="connsiteX70" fmla="*/ 0 w 260774"/>
                <a:gd name="connsiteY70" fmla="*/ 239975 h 310445"/>
                <a:gd name="connsiteX71" fmla="*/ 7140 w 260774"/>
                <a:gd name="connsiteY71" fmla="*/ 254876 h 310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0774" h="310445">
                  <a:moveTo>
                    <a:pt x="16454" y="264189"/>
                  </a:moveTo>
                  <a:lnTo>
                    <a:pt x="24836" y="273813"/>
                  </a:lnTo>
                  <a:lnTo>
                    <a:pt x="34149" y="286541"/>
                  </a:lnTo>
                  <a:lnTo>
                    <a:pt x="39427" y="301443"/>
                  </a:lnTo>
                  <a:lnTo>
                    <a:pt x="56191" y="304547"/>
                  </a:lnTo>
                  <a:lnTo>
                    <a:pt x="70782" y="310756"/>
                  </a:lnTo>
                  <a:lnTo>
                    <a:pt x="74818" y="301443"/>
                  </a:lnTo>
                  <a:lnTo>
                    <a:pt x="80095" y="301443"/>
                  </a:lnTo>
                  <a:lnTo>
                    <a:pt x="80095" y="297097"/>
                  </a:lnTo>
                  <a:lnTo>
                    <a:pt x="68609" y="288715"/>
                  </a:lnTo>
                  <a:lnTo>
                    <a:pt x="60226" y="276918"/>
                  </a:lnTo>
                  <a:lnTo>
                    <a:pt x="53086" y="266362"/>
                  </a:lnTo>
                  <a:lnTo>
                    <a:pt x="50913" y="257049"/>
                  </a:lnTo>
                  <a:lnTo>
                    <a:pt x="56191" y="229419"/>
                  </a:lnTo>
                  <a:lnTo>
                    <a:pt x="67677" y="199927"/>
                  </a:lnTo>
                  <a:lnTo>
                    <a:pt x="83199" y="170124"/>
                  </a:lnTo>
                  <a:lnTo>
                    <a:pt x="104000" y="140632"/>
                  </a:lnTo>
                  <a:lnTo>
                    <a:pt x="124799" y="115175"/>
                  </a:lnTo>
                  <a:lnTo>
                    <a:pt x="145599" y="92823"/>
                  </a:lnTo>
                  <a:lnTo>
                    <a:pt x="163295" y="78232"/>
                  </a:lnTo>
                  <a:lnTo>
                    <a:pt x="180059" y="70782"/>
                  </a:lnTo>
                  <a:lnTo>
                    <a:pt x="197754" y="63331"/>
                  </a:lnTo>
                  <a:lnTo>
                    <a:pt x="217623" y="55880"/>
                  </a:lnTo>
                  <a:lnTo>
                    <a:pt x="234076" y="46256"/>
                  </a:lnTo>
                  <a:lnTo>
                    <a:pt x="248667" y="35701"/>
                  </a:lnTo>
                  <a:lnTo>
                    <a:pt x="260154" y="21110"/>
                  </a:lnTo>
                  <a:lnTo>
                    <a:pt x="261395" y="18937"/>
                  </a:lnTo>
                  <a:lnTo>
                    <a:pt x="261395" y="16764"/>
                  </a:lnTo>
                  <a:lnTo>
                    <a:pt x="263258" y="13660"/>
                  </a:lnTo>
                  <a:lnTo>
                    <a:pt x="260154" y="9313"/>
                  </a:lnTo>
                  <a:lnTo>
                    <a:pt x="258291" y="6209"/>
                  </a:lnTo>
                  <a:lnTo>
                    <a:pt x="253945" y="1863"/>
                  </a:lnTo>
                  <a:lnTo>
                    <a:pt x="236249" y="0"/>
                  </a:lnTo>
                  <a:lnTo>
                    <a:pt x="223832" y="4036"/>
                  </a:lnTo>
                  <a:lnTo>
                    <a:pt x="216381" y="7140"/>
                  </a:lnTo>
                  <a:lnTo>
                    <a:pt x="210172" y="11486"/>
                  </a:lnTo>
                  <a:lnTo>
                    <a:pt x="205205" y="18937"/>
                  </a:lnTo>
                  <a:lnTo>
                    <a:pt x="197754" y="24215"/>
                  </a:lnTo>
                  <a:lnTo>
                    <a:pt x="187199" y="29492"/>
                  </a:lnTo>
                  <a:lnTo>
                    <a:pt x="153981" y="29492"/>
                  </a:lnTo>
                  <a:lnTo>
                    <a:pt x="134113" y="39116"/>
                  </a:lnTo>
                  <a:lnTo>
                    <a:pt x="110208" y="51844"/>
                  </a:lnTo>
                  <a:lnTo>
                    <a:pt x="87235" y="68609"/>
                  </a:lnTo>
                  <a:lnTo>
                    <a:pt x="68609" y="85683"/>
                  </a:lnTo>
                  <a:lnTo>
                    <a:pt x="54017" y="101516"/>
                  </a:lnTo>
                  <a:lnTo>
                    <a:pt x="53086" y="107725"/>
                  </a:lnTo>
                  <a:lnTo>
                    <a:pt x="53086" y="110829"/>
                  </a:lnTo>
                  <a:lnTo>
                    <a:pt x="53086" y="116107"/>
                  </a:lnTo>
                  <a:lnTo>
                    <a:pt x="54017" y="118280"/>
                  </a:lnTo>
                  <a:lnTo>
                    <a:pt x="54017" y="122626"/>
                  </a:lnTo>
                  <a:lnTo>
                    <a:pt x="56191" y="127904"/>
                  </a:lnTo>
                  <a:lnTo>
                    <a:pt x="54017" y="131008"/>
                  </a:lnTo>
                  <a:lnTo>
                    <a:pt x="48740" y="144668"/>
                  </a:lnTo>
                  <a:lnTo>
                    <a:pt x="39427" y="153360"/>
                  </a:lnTo>
                  <a:lnTo>
                    <a:pt x="31045" y="162674"/>
                  </a:lnTo>
                  <a:lnTo>
                    <a:pt x="31045" y="164847"/>
                  </a:lnTo>
                  <a:lnTo>
                    <a:pt x="31045" y="167020"/>
                  </a:lnTo>
                  <a:lnTo>
                    <a:pt x="32286" y="167020"/>
                  </a:lnTo>
                  <a:lnTo>
                    <a:pt x="32286" y="167951"/>
                  </a:lnTo>
                  <a:lnTo>
                    <a:pt x="36322" y="170124"/>
                  </a:lnTo>
                  <a:lnTo>
                    <a:pt x="39427" y="172297"/>
                  </a:lnTo>
                  <a:lnTo>
                    <a:pt x="34149" y="182853"/>
                  </a:lnTo>
                  <a:lnTo>
                    <a:pt x="27009" y="190303"/>
                  </a:lnTo>
                  <a:lnTo>
                    <a:pt x="19558" y="195581"/>
                  </a:lnTo>
                  <a:lnTo>
                    <a:pt x="14591" y="205205"/>
                  </a:lnTo>
                  <a:lnTo>
                    <a:pt x="12418" y="212345"/>
                  </a:lnTo>
                  <a:lnTo>
                    <a:pt x="14591" y="219796"/>
                  </a:lnTo>
                  <a:lnTo>
                    <a:pt x="16454" y="224142"/>
                  </a:lnTo>
                  <a:lnTo>
                    <a:pt x="16454" y="229419"/>
                  </a:lnTo>
                  <a:lnTo>
                    <a:pt x="10245" y="232524"/>
                  </a:lnTo>
                  <a:lnTo>
                    <a:pt x="0" y="239975"/>
                  </a:lnTo>
                  <a:lnTo>
                    <a:pt x="7140" y="2548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9C4B6CE-2287-4E4C-B35D-DCAB170FBE8C}"/>
                </a:ext>
              </a:extLst>
            </p:cNvPr>
            <p:cNvSpPr/>
            <p:nvPr/>
          </p:nvSpPr>
          <p:spPr>
            <a:xfrm>
              <a:off x="7125604" y="4179690"/>
              <a:ext cx="15522" cy="12418"/>
            </a:xfrm>
            <a:custGeom>
              <a:avLst/>
              <a:gdLst>
                <a:gd name="connsiteX0" fmla="*/ 0 w 15522"/>
                <a:gd name="connsiteY0" fmla="*/ 13660 h 12417"/>
                <a:gd name="connsiteX1" fmla="*/ 16454 w 15522"/>
                <a:gd name="connsiteY1" fmla="*/ 13660 h 12417"/>
                <a:gd name="connsiteX2" fmla="*/ 16454 w 15522"/>
                <a:gd name="connsiteY2" fmla="*/ 6209 h 12417"/>
                <a:gd name="connsiteX3" fmla="*/ 4036 w 15522"/>
                <a:gd name="connsiteY3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12417">
                  <a:moveTo>
                    <a:pt x="0" y="13660"/>
                  </a:moveTo>
                  <a:lnTo>
                    <a:pt x="16454" y="13660"/>
                  </a:lnTo>
                  <a:lnTo>
                    <a:pt x="16454" y="6209"/>
                  </a:lnTo>
                  <a:lnTo>
                    <a:pt x="403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4DEF08C4-2409-4FC7-B9C6-B0C68A0882E9}"/>
                </a:ext>
              </a:extLst>
            </p:cNvPr>
            <p:cNvSpPr/>
            <p:nvPr/>
          </p:nvSpPr>
          <p:spPr>
            <a:xfrm>
              <a:off x="3826497" y="4062342"/>
              <a:ext cx="15522" cy="6209"/>
            </a:xfrm>
            <a:custGeom>
              <a:avLst/>
              <a:gdLst>
                <a:gd name="connsiteX0" fmla="*/ 0 w 15522"/>
                <a:gd name="connsiteY0" fmla="*/ 0 h 6208"/>
                <a:gd name="connsiteX1" fmla="*/ 16764 w 15522"/>
                <a:gd name="connsiteY1" fmla="*/ 0 h 6208"/>
                <a:gd name="connsiteX2" fmla="*/ 16764 w 15522"/>
                <a:gd name="connsiteY2" fmla="*/ 8382 h 6208"/>
                <a:gd name="connsiteX3" fmla="*/ 0 w 15522"/>
                <a:gd name="connsiteY3" fmla="*/ 8382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522" h="6208">
                  <a:moveTo>
                    <a:pt x="0" y="0"/>
                  </a:moveTo>
                  <a:lnTo>
                    <a:pt x="16764" y="0"/>
                  </a:lnTo>
                  <a:lnTo>
                    <a:pt x="16764" y="8382"/>
                  </a:lnTo>
                  <a:lnTo>
                    <a:pt x="0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8199874-0DB7-4CBA-8693-147B161055BB}"/>
                </a:ext>
              </a:extLst>
            </p:cNvPr>
            <p:cNvSpPr/>
            <p:nvPr/>
          </p:nvSpPr>
          <p:spPr>
            <a:xfrm>
              <a:off x="7212839" y="4119464"/>
              <a:ext cx="71403" cy="49671"/>
            </a:xfrm>
            <a:custGeom>
              <a:avLst/>
              <a:gdLst>
                <a:gd name="connsiteX0" fmla="*/ 27009 w 71402"/>
                <a:gd name="connsiteY0" fmla="*/ 37874 h 49671"/>
                <a:gd name="connsiteX1" fmla="*/ 49050 w 71402"/>
                <a:gd name="connsiteY1" fmla="*/ 45325 h 49671"/>
                <a:gd name="connsiteX2" fmla="*/ 72955 w 71402"/>
                <a:gd name="connsiteY2" fmla="*/ 49671 h 49671"/>
                <a:gd name="connsiteX3" fmla="*/ 68919 w 71402"/>
                <a:gd name="connsiteY3" fmla="*/ 32597 h 49671"/>
                <a:gd name="connsiteX4" fmla="*/ 61468 w 71402"/>
                <a:gd name="connsiteY4" fmla="*/ 19869 h 49671"/>
                <a:gd name="connsiteX5" fmla="*/ 51224 w 71402"/>
                <a:gd name="connsiteY5" fmla="*/ 10555 h 49671"/>
                <a:gd name="connsiteX6" fmla="*/ 36632 w 71402"/>
                <a:gd name="connsiteY6" fmla="*/ 5278 h 49671"/>
                <a:gd name="connsiteX7" fmla="*/ 19868 w 71402"/>
                <a:gd name="connsiteY7" fmla="*/ 2173 h 49671"/>
                <a:gd name="connsiteX8" fmla="*/ 3104 w 71402"/>
                <a:gd name="connsiteY8" fmla="*/ 0 h 49671"/>
                <a:gd name="connsiteX9" fmla="*/ 3104 w 71402"/>
                <a:gd name="connsiteY9" fmla="*/ 3104 h 49671"/>
                <a:gd name="connsiteX10" fmla="*/ 3104 w 71402"/>
                <a:gd name="connsiteY10" fmla="*/ 7451 h 49671"/>
                <a:gd name="connsiteX11" fmla="*/ 2173 w 71402"/>
                <a:gd name="connsiteY11" fmla="*/ 8382 h 49671"/>
                <a:gd name="connsiteX12" fmla="*/ 2173 w 71402"/>
                <a:gd name="connsiteY12" fmla="*/ 10555 h 49671"/>
                <a:gd name="connsiteX13" fmla="*/ 0 w 71402"/>
                <a:gd name="connsiteY13" fmla="*/ 12728 h 49671"/>
                <a:gd name="connsiteX14" fmla="*/ 10555 w 71402"/>
                <a:gd name="connsiteY14" fmla="*/ 27319 h 49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402" h="49671">
                  <a:moveTo>
                    <a:pt x="27009" y="37874"/>
                  </a:moveTo>
                  <a:lnTo>
                    <a:pt x="49050" y="45325"/>
                  </a:lnTo>
                  <a:lnTo>
                    <a:pt x="72955" y="49671"/>
                  </a:lnTo>
                  <a:lnTo>
                    <a:pt x="68919" y="32597"/>
                  </a:lnTo>
                  <a:lnTo>
                    <a:pt x="61468" y="19869"/>
                  </a:lnTo>
                  <a:lnTo>
                    <a:pt x="51224" y="10555"/>
                  </a:lnTo>
                  <a:lnTo>
                    <a:pt x="36632" y="5278"/>
                  </a:lnTo>
                  <a:lnTo>
                    <a:pt x="19868" y="2173"/>
                  </a:lnTo>
                  <a:lnTo>
                    <a:pt x="3104" y="0"/>
                  </a:lnTo>
                  <a:lnTo>
                    <a:pt x="3104" y="3104"/>
                  </a:lnTo>
                  <a:lnTo>
                    <a:pt x="3104" y="7451"/>
                  </a:lnTo>
                  <a:lnTo>
                    <a:pt x="2173" y="8382"/>
                  </a:lnTo>
                  <a:lnTo>
                    <a:pt x="2173" y="10555"/>
                  </a:lnTo>
                  <a:lnTo>
                    <a:pt x="0" y="12728"/>
                  </a:lnTo>
                  <a:lnTo>
                    <a:pt x="10555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3C966FD-E92F-496C-BA01-2EBBC5D0F279}"/>
                </a:ext>
              </a:extLst>
            </p:cNvPr>
            <p:cNvSpPr/>
            <p:nvPr/>
          </p:nvSpPr>
          <p:spPr>
            <a:xfrm>
              <a:off x="7085867" y="4082210"/>
              <a:ext cx="108656" cy="80716"/>
            </a:xfrm>
            <a:custGeom>
              <a:avLst/>
              <a:gdLst>
                <a:gd name="connsiteX0" fmla="*/ 14591 w 108656"/>
                <a:gd name="connsiteY0" fmla="*/ 72023 h 80715"/>
                <a:gd name="connsiteX1" fmla="*/ 27009 w 108656"/>
                <a:gd name="connsiteY1" fmla="*/ 82579 h 80715"/>
                <a:gd name="connsiteX2" fmla="*/ 32286 w 108656"/>
                <a:gd name="connsiteY2" fmla="*/ 81647 h 80715"/>
                <a:gd name="connsiteX3" fmla="*/ 43773 w 108656"/>
                <a:gd name="connsiteY3" fmla="*/ 79474 h 80715"/>
                <a:gd name="connsiteX4" fmla="*/ 58364 w 108656"/>
                <a:gd name="connsiteY4" fmla="*/ 77301 h 80715"/>
                <a:gd name="connsiteX5" fmla="*/ 76059 w 108656"/>
                <a:gd name="connsiteY5" fmla="*/ 75128 h 80715"/>
                <a:gd name="connsiteX6" fmla="*/ 93754 w 108656"/>
                <a:gd name="connsiteY6" fmla="*/ 74197 h 80715"/>
                <a:gd name="connsiteX7" fmla="*/ 107414 w 108656"/>
                <a:gd name="connsiteY7" fmla="*/ 74197 h 80715"/>
                <a:gd name="connsiteX8" fmla="*/ 108346 w 108656"/>
                <a:gd name="connsiteY8" fmla="*/ 72023 h 80715"/>
                <a:gd name="connsiteX9" fmla="*/ 110519 w 108656"/>
                <a:gd name="connsiteY9" fmla="*/ 72023 h 80715"/>
                <a:gd name="connsiteX10" fmla="*/ 110519 w 108656"/>
                <a:gd name="connsiteY10" fmla="*/ 69850 h 80715"/>
                <a:gd name="connsiteX11" fmla="*/ 110519 w 108656"/>
                <a:gd name="connsiteY11" fmla="*/ 12728 h 80715"/>
                <a:gd name="connsiteX12" fmla="*/ 95928 w 108656"/>
                <a:gd name="connsiteY12" fmla="*/ 20179 h 80715"/>
                <a:gd name="connsiteX13" fmla="*/ 83199 w 108656"/>
                <a:gd name="connsiteY13" fmla="*/ 27630 h 80715"/>
                <a:gd name="connsiteX14" fmla="*/ 66746 w 108656"/>
                <a:gd name="connsiteY14" fmla="*/ 32907 h 80715"/>
                <a:gd name="connsiteX15" fmla="*/ 66746 w 108656"/>
                <a:gd name="connsiteY15" fmla="*/ 20179 h 80715"/>
                <a:gd name="connsiteX16" fmla="*/ 66746 w 108656"/>
                <a:gd name="connsiteY16" fmla="*/ 9624 h 80715"/>
                <a:gd name="connsiteX17" fmla="*/ 63641 w 108656"/>
                <a:gd name="connsiteY17" fmla="*/ 0 h 80715"/>
                <a:gd name="connsiteX18" fmla="*/ 54018 w 108656"/>
                <a:gd name="connsiteY18" fmla="*/ 0 h 80715"/>
                <a:gd name="connsiteX19" fmla="*/ 39737 w 108656"/>
                <a:gd name="connsiteY19" fmla="*/ 2173 h 80715"/>
                <a:gd name="connsiteX20" fmla="*/ 25146 w 108656"/>
                <a:gd name="connsiteY20" fmla="*/ 7451 h 80715"/>
                <a:gd name="connsiteX21" fmla="*/ 15522 w 108656"/>
                <a:gd name="connsiteY21" fmla="*/ 12728 h 80715"/>
                <a:gd name="connsiteX22" fmla="*/ 8382 w 108656"/>
                <a:gd name="connsiteY22" fmla="*/ 17075 h 80715"/>
                <a:gd name="connsiteX23" fmla="*/ 7451 w 108656"/>
                <a:gd name="connsiteY23" fmla="*/ 20179 h 80715"/>
                <a:gd name="connsiteX24" fmla="*/ 5277 w 108656"/>
                <a:gd name="connsiteY24" fmla="*/ 24525 h 80715"/>
                <a:gd name="connsiteX25" fmla="*/ 3104 w 108656"/>
                <a:gd name="connsiteY25" fmla="*/ 27630 h 80715"/>
                <a:gd name="connsiteX26" fmla="*/ 931 w 108656"/>
                <a:gd name="connsiteY26" fmla="*/ 31976 h 80715"/>
                <a:gd name="connsiteX27" fmla="*/ 0 w 108656"/>
                <a:gd name="connsiteY27" fmla="*/ 37253 h 80715"/>
                <a:gd name="connsiteX28" fmla="*/ 5277 w 108656"/>
                <a:gd name="connsiteY28" fmla="*/ 57122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8656" h="80715">
                  <a:moveTo>
                    <a:pt x="14591" y="72023"/>
                  </a:moveTo>
                  <a:lnTo>
                    <a:pt x="27009" y="82579"/>
                  </a:lnTo>
                  <a:lnTo>
                    <a:pt x="32286" y="81647"/>
                  </a:lnTo>
                  <a:lnTo>
                    <a:pt x="43773" y="79474"/>
                  </a:lnTo>
                  <a:lnTo>
                    <a:pt x="58364" y="77301"/>
                  </a:lnTo>
                  <a:lnTo>
                    <a:pt x="76059" y="75128"/>
                  </a:lnTo>
                  <a:lnTo>
                    <a:pt x="93754" y="74197"/>
                  </a:lnTo>
                  <a:lnTo>
                    <a:pt x="107414" y="74197"/>
                  </a:lnTo>
                  <a:lnTo>
                    <a:pt x="108346" y="72023"/>
                  </a:lnTo>
                  <a:lnTo>
                    <a:pt x="110519" y="72023"/>
                  </a:lnTo>
                  <a:lnTo>
                    <a:pt x="110519" y="69850"/>
                  </a:lnTo>
                  <a:lnTo>
                    <a:pt x="110519" y="12728"/>
                  </a:lnTo>
                  <a:lnTo>
                    <a:pt x="95928" y="20179"/>
                  </a:lnTo>
                  <a:lnTo>
                    <a:pt x="83199" y="27630"/>
                  </a:lnTo>
                  <a:lnTo>
                    <a:pt x="66746" y="32907"/>
                  </a:lnTo>
                  <a:lnTo>
                    <a:pt x="66746" y="20179"/>
                  </a:lnTo>
                  <a:lnTo>
                    <a:pt x="66746" y="9624"/>
                  </a:lnTo>
                  <a:lnTo>
                    <a:pt x="63641" y="0"/>
                  </a:lnTo>
                  <a:lnTo>
                    <a:pt x="54018" y="0"/>
                  </a:lnTo>
                  <a:lnTo>
                    <a:pt x="39737" y="2173"/>
                  </a:lnTo>
                  <a:lnTo>
                    <a:pt x="25146" y="7451"/>
                  </a:lnTo>
                  <a:lnTo>
                    <a:pt x="15522" y="12728"/>
                  </a:lnTo>
                  <a:lnTo>
                    <a:pt x="8382" y="17075"/>
                  </a:lnTo>
                  <a:lnTo>
                    <a:pt x="7451" y="20179"/>
                  </a:lnTo>
                  <a:lnTo>
                    <a:pt x="5277" y="24525"/>
                  </a:lnTo>
                  <a:lnTo>
                    <a:pt x="3104" y="27630"/>
                  </a:lnTo>
                  <a:lnTo>
                    <a:pt x="931" y="31976"/>
                  </a:lnTo>
                  <a:lnTo>
                    <a:pt x="0" y="37253"/>
                  </a:lnTo>
                  <a:lnTo>
                    <a:pt x="5277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B5F1D26D-A46E-4048-ABA5-04F2C8D035CC}"/>
                </a:ext>
              </a:extLst>
            </p:cNvPr>
            <p:cNvSpPr/>
            <p:nvPr/>
          </p:nvSpPr>
          <p:spPr>
            <a:xfrm>
              <a:off x="4090065" y="4082210"/>
              <a:ext cx="12418" cy="9313"/>
            </a:xfrm>
            <a:custGeom>
              <a:avLst/>
              <a:gdLst>
                <a:gd name="connsiteX0" fmla="*/ 4036 w 12417"/>
                <a:gd name="connsiteY0" fmla="*/ 9624 h 9313"/>
                <a:gd name="connsiteX1" fmla="*/ 7140 w 12417"/>
                <a:gd name="connsiteY1" fmla="*/ 9624 h 9313"/>
                <a:gd name="connsiteX2" fmla="*/ 12418 w 12417"/>
                <a:gd name="connsiteY2" fmla="*/ 9624 h 9313"/>
                <a:gd name="connsiteX3" fmla="*/ 12418 w 12417"/>
                <a:gd name="connsiteY3" fmla="*/ 5278 h 9313"/>
                <a:gd name="connsiteX4" fmla="*/ 0 w 12417"/>
                <a:gd name="connsiteY4" fmla="*/ 0 h 9313"/>
                <a:gd name="connsiteX5" fmla="*/ 0 w 12417"/>
                <a:gd name="connsiteY5" fmla="*/ 5278 h 9313"/>
                <a:gd name="connsiteX6" fmla="*/ 0 w 12417"/>
                <a:gd name="connsiteY6" fmla="*/ 7451 h 9313"/>
                <a:gd name="connsiteX7" fmla="*/ 1863 w 12417"/>
                <a:gd name="connsiteY7" fmla="*/ 9624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17" h="9313">
                  <a:moveTo>
                    <a:pt x="4036" y="9624"/>
                  </a:moveTo>
                  <a:lnTo>
                    <a:pt x="7140" y="9624"/>
                  </a:lnTo>
                  <a:lnTo>
                    <a:pt x="12418" y="9624"/>
                  </a:lnTo>
                  <a:lnTo>
                    <a:pt x="12418" y="5278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7451"/>
                  </a:lnTo>
                  <a:lnTo>
                    <a:pt x="1863" y="96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9A454E8-4137-4458-ABFE-F7A0D7ADE864}"/>
                </a:ext>
              </a:extLst>
            </p:cNvPr>
            <p:cNvSpPr/>
            <p:nvPr/>
          </p:nvSpPr>
          <p:spPr>
            <a:xfrm>
              <a:off x="6122554" y="4209183"/>
              <a:ext cx="12418" cy="12418"/>
            </a:xfrm>
            <a:custGeom>
              <a:avLst/>
              <a:gdLst>
                <a:gd name="connsiteX0" fmla="*/ 1242 w 12417"/>
                <a:gd name="connsiteY0" fmla="*/ 4346 h 12417"/>
                <a:gd name="connsiteX1" fmla="*/ 0 w 12417"/>
                <a:gd name="connsiteY1" fmla="*/ 6519 h 12417"/>
                <a:gd name="connsiteX2" fmla="*/ 0 w 12417"/>
                <a:gd name="connsiteY2" fmla="*/ 9624 h 12417"/>
                <a:gd name="connsiteX3" fmla="*/ 0 w 12417"/>
                <a:gd name="connsiteY3" fmla="*/ 14901 h 12417"/>
                <a:gd name="connsiteX4" fmla="*/ 3104 w 12417"/>
                <a:gd name="connsiteY4" fmla="*/ 14901 h 12417"/>
                <a:gd name="connsiteX5" fmla="*/ 5278 w 12417"/>
                <a:gd name="connsiteY5" fmla="*/ 14901 h 12417"/>
                <a:gd name="connsiteX6" fmla="*/ 7451 w 12417"/>
                <a:gd name="connsiteY6" fmla="*/ 14901 h 12417"/>
                <a:gd name="connsiteX7" fmla="*/ 8382 w 12417"/>
                <a:gd name="connsiteY7" fmla="*/ 13970 h 12417"/>
                <a:gd name="connsiteX8" fmla="*/ 10555 w 12417"/>
                <a:gd name="connsiteY8" fmla="*/ 11797 h 12417"/>
                <a:gd name="connsiteX9" fmla="*/ 14591 w 12417"/>
                <a:gd name="connsiteY9" fmla="*/ 11797 h 12417"/>
                <a:gd name="connsiteX10" fmla="*/ 14591 w 12417"/>
                <a:gd name="connsiteY10" fmla="*/ 4346 h 12417"/>
                <a:gd name="connsiteX11" fmla="*/ 3104 w 12417"/>
                <a:gd name="connsiteY11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12417">
                  <a:moveTo>
                    <a:pt x="1242" y="4346"/>
                  </a:moveTo>
                  <a:lnTo>
                    <a:pt x="0" y="6519"/>
                  </a:lnTo>
                  <a:lnTo>
                    <a:pt x="0" y="9624"/>
                  </a:lnTo>
                  <a:lnTo>
                    <a:pt x="0" y="14901"/>
                  </a:lnTo>
                  <a:lnTo>
                    <a:pt x="3104" y="14901"/>
                  </a:lnTo>
                  <a:lnTo>
                    <a:pt x="5278" y="14901"/>
                  </a:lnTo>
                  <a:lnTo>
                    <a:pt x="7451" y="14901"/>
                  </a:lnTo>
                  <a:lnTo>
                    <a:pt x="8382" y="13970"/>
                  </a:lnTo>
                  <a:lnTo>
                    <a:pt x="10555" y="11797"/>
                  </a:lnTo>
                  <a:lnTo>
                    <a:pt x="14591" y="11797"/>
                  </a:lnTo>
                  <a:lnTo>
                    <a:pt x="14591" y="4346"/>
                  </a:lnTo>
                  <a:lnTo>
                    <a:pt x="310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8625D74-E765-45AE-83F7-7CA1F214EA78}"/>
                </a:ext>
              </a:extLst>
            </p:cNvPr>
            <p:cNvSpPr/>
            <p:nvPr/>
          </p:nvSpPr>
          <p:spPr>
            <a:xfrm>
              <a:off x="4937582" y="4135296"/>
              <a:ext cx="15522" cy="6209"/>
            </a:xfrm>
            <a:custGeom>
              <a:avLst/>
              <a:gdLst>
                <a:gd name="connsiteX0" fmla="*/ 5277 w 15522"/>
                <a:gd name="connsiteY0" fmla="*/ 6209 h 6208"/>
                <a:gd name="connsiteX1" fmla="*/ 7451 w 15522"/>
                <a:gd name="connsiteY1" fmla="*/ 6209 h 6208"/>
                <a:gd name="connsiteX2" fmla="*/ 8382 w 15522"/>
                <a:gd name="connsiteY2" fmla="*/ 6209 h 6208"/>
                <a:gd name="connsiteX3" fmla="*/ 12418 w 15522"/>
                <a:gd name="connsiteY3" fmla="*/ 4036 h 6208"/>
                <a:gd name="connsiteX4" fmla="*/ 15522 w 15522"/>
                <a:gd name="connsiteY4" fmla="*/ 4036 h 6208"/>
                <a:gd name="connsiteX5" fmla="*/ 15522 w 15522"/>
                <a:gd name="connsiteY5" fmla="*/ 0 h 6208"/>
                <a:gd name="connsiteX6" fmla="*/ 0 w 15522"/>
                <a:gd name="connsiteY6" fmla="*/ 0 h 6208"/>
                <a:gd name="connsiteX7" fmla="*/ 3104 w 15522"/>
                <a:gd name="connsiteY7" fmla="*/ 4036 h 6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522" h="6208">
                  <a:moveTo>
                    <a:pt x="5277" y="6209"/>
                  </a:moveTo>
                  <a:lnTo>
                    <a:pt x="7451" y="6209"/>
                  </a:lnTo>
                  <a:lnTo>
                    <a:pt x="8382" y="6209"/>
                  </a:lnTo>
                  <a:lnTo>
                    <a:pt x="12418" y="4036"/>
                  </a:lnTo>
                  <a:lnTo>
                    <a:pt x="15522" y="4036"/>
                  </a:lnTo>
                  <a:lnTo>
                    <a:pt x="15522" y="0"/>
                  </a:lnTo>
                  <a:lnTo>
                    <a:pt x="0" y="0"/>
                  </a:lnTo>
                  <a:lnTo>
                    <a:pt x="3104" y="403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1C4834C-BCFF-4377-9428-89630729131F}"/>
                </a:ext>
              </a:extLst>
            </p:cNvPr>
            <p:cNvSpPr/>
            <p:nvPr/>
          </p:nvSpPr>
          <p:spPr>
            <a:xfrm>
              <a:off x="5256410" y="5105129"/>
              <a:ext cx="12418" cy="24836"/>
            </a:xfrm>
            <a:custGeom>
              <a:avLst/>
              <a:gdLst>
                <a:gd name="connsiteX0" fmla="*/ 9313 w 12417"/>
                <a:gd name="connsiteY0" fmla="*/ 22352 h 24835"/>
                <a:gd name="connsiteX1" fmla="*/ 10245 w 12417"/>
                <a:gd name="connsiteY1" fmla="*/ 18006 h 24835"/>
                <a:gd name="connsiteX2" fmla="*/ 10245 w 12417"/>
                <a:gd name="connsiteY2" fmla="*/ 12728 h 24835"/>
                <a:gd name="connsiteX3" fmla="*/ 10245 w 12417"/>
                <a:gd name="connsiteY3" fmla="*/ 7451 h 24835"/>
                <a:gd name="connsiteX4" fmla="*/ 12418 w 12417"/>
                <a:gd name="connsiteY4" fmla="*/ 0 h 24835"/>
                <a:gd name="connsiteX5" fmla="*/ 3104 w 12417"/>
                <a:gd name="connsiteY5" fmla="*/ 0 h 24835"/>
                <a:gd name="connsiteX6" fmla="*/ 2173 w 12417"/>
                <a:gd name="connsiteY6" fmla="*/ 5588 h 24835"/>
                <a:gd name="connsiteX7" fmla="*/ 2173 w 12417"/>
                <a:gd name="connsiteY7" fmla="*/ 12728 h 24835"/>
                <a:gd name="connsiteX8" fmla="*/ 0 w 12417"/>
                <a:gd name="connsiteY8" fmla="*/ 20179 h 24835"/>
                <a:gd name="connsiteX9" fmla="*/ 0 w 12417"/>
                <a:gd name="connsiteY9" fmla="*/ 27630 h 24835"/>
                <a:gd name="connsiteX10" fmla="*/ 7140 w 12417"/>
                <a:gd name="connsiteY10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17" h="24835">
                  <a:moveTo>
                    <a:pt x="9313" y="22352"/>
                  </a:moveTo>
                  <a:lnTo>
                    <a:pt x="10245" y="18006"/>
                  </a:lnTo>
                  <a:lnTo>
                    <a:pt x="10245" y="12728"/>
                  </a:lnTo>
                  <a:lnTo>
                    <a:pt x="10245" y="7451"/>
                  </a:lnTo>
                  <a:lnTo>
                    <a:pt x="12418" y="0"/>
                  </a:lnTo>
                  <a:lnTo>
                    <a:pt x="3104" y="0"/>
                  </a:lnTo>
                  <a:lnTo>
                    <a:pt x="2173" y="5588"/>
                  </a:lnTo>
                  <a:lnTo>
                    <a:pt x="2173" y="12728"/>
                  </a:lnTo>
                  <a:lnTo>
                    <a:pt x="0" y="20179"/>
                  </a:lnTo>
                  <a:lnTo>
                    <a:pt x="0" y="27630"/>
                  </a:lnTo>
                  <a:lnTo>
                    <a:pt x="7140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BCD996A0-E867-4B3A-80F0-3A8E868BEC18}"/>
                </a:ext>
              </a:extLst>
            </p:cNvPr>
            <p:cNvSpPr/>
            <p:nvPr/>
          </p:nvSpPr>
          <p:spPr>
            <a:xfrm>
              <a:off x="3850401" y="4200801"/>
              <a:ext cx="406684" cy="447042"/>
            </a:xfrm>
            <a:custGeom>
              <a:avLst/>
              <a:gdLst>
                <a:gd name="connsiteX0" fmla="*/ 395818 w 406683"/>
                <a:gd name="connsiteY0" fmla="*/ 287783 h 447041"/>
                <a:gd name="connsiteX1" fmla="*/ 392714 w 406683"/>
                <a:gd name="connsiteY1" fmla="*/ 285610 h 447041"/>
                <a:gd name="connsiteX2" fmla="*/ 387436 w 406683"/>
                <a:gd name="connsiteY2" fmla="*/ 283437 h 447041"/>
                <a:gd name="connsiteX3" fmla="*/ 383401 w 406683"/>
                <a:gd name="connsiteY3" fmla="*/ 282506 h 447041"/>
                <a:gd name="connsiteX4" fmla="*/ 381227 w 406683"/>
                <a:gd name="connsiteY4" fmla="*/ 280333 h 447041"/>
                <a:gd name="connsiteX5" fmla="*/ 381227 w 406683"/>
                <a:gd name="connsiteY5" fmla="*/ 278159 h 447041"/>
                <a:gd name="connsiteX6" fmla="*/ 381227 w 406683"/>
                <a:gd name="connsiteY6" fmla="*/ 275986 h 447041"/>
                <a:gd name="connsiteX7" fmla="*/ 383401 w 406683"/>
                <a:gd name="connsiteY7" fmla="*/ 275055 h 447041"/>
                <a:gd name="connsiteX8" fmla="*/ 381227 w 406683"/>
                <a:gd name="connsiteY8" fmla="*/ 270709 h 447041"/>
                <a:gd name="connsiteX9" fmla="*/ 379986 w 406683"/>
                <a:gd name="connsiteY9" fmla="*/ 268846 h 447041"/>
                <a:gd name="connsiteX10" fmla="*/ 375950 w 406683"/>
                <a:gd name="connsiteY10" fmla="*/ 265431 h 447041"/>
                <a:gd name="connsiteX11" fmla="*/ 372845 w 406683"/>
                <a:gd name="connsiteY11" fmla="*/ 263568 h 447041"/>
                <a:gd name="connsiteX12" fmla="*/ 366636 w 406683"/>
                <a:gd name="connsiteY12" fmla="*/ 261395 h 447041"/>
                <a:gd name="connsiteX13" fmla="*/ 363532 w 406683"/>
                <a:gd name="connsiteY13" fmla="*/ 258291 h 447041"/>
                <a:gd name="connsiteX14" fmla="*/ 359186 w 406683"/>
                <a:gd name="connsiteY14" fmla="*/ 256118 h 447041"/>
                <a:gd name="connsiteX15" fmla="*/ 358254 w 406683"/>
                <a:gd name="connsiteY15" fmla="*/ 253945 h 447041"/>
                <a:gd name="connsiteX16" fmla="*/ 358254 w 406683"/>
                <a:gd name="connsiteY16" fmla="*/ 252703 h 447041"/>
                <a:gd name="connsiteX17" fmla="*/ 356081 w 406683"/>
                <a:gd name="connsiteY17" fmla="*/ 250840 h 447041"/>
                <a:gd name="connsiteX18" fmla="*/ 356081 w 406683"/>
                <a:gd name="connsiteY18" fmla="*/ 248667 h 447041"/>
                <a:gd name="connsiteX19" fmla="*/ 356081 w 406683"/>
                <a:gd name="connsiteY19" fmla="*/ 243389 h 447041"/>
                <a:gd name="connsiteX20" fmla="*/ 341490 w 406683"/>
                <a:gd name="connsiteY20" fmla="*/ 238112 h 447041"/>
                <a:gd name="connsiteX21" fmla="*/ 330004 w 406683"/>
                <a:gd name="connsiteY21" fmla="*/ 228488 h 447041"/>
                <a:gd name="connsiteX22" fmla="*/ 322864 w 406683"/>
                <a:gd name="connsiteY22" fmla="*/ 215760 h 447041"/>
                <a:gd name="connsiteX23" fmla="*/ 325037 w 406683"/>
                <a:gd name="connsiteY23" fmla="*/ 211724 h 447041"/>
                <a:gd name="connsiteX24" fmla="*/ 326899 w 406683"/>
                <a:gd name="connsiteY24" fmla="*/ 206446 h 447041"/>
                <a:gd name="connsiteX25" fmla="*/ 330004 w 406683"/>
                <a:gd name="connsiteY25" fmla="*/ 203032 h 447041"/>
                <a:gd name="connsiteX26" fmla="*/ 336523 w 406683"/>
                <a:gd name="connsiteY26" fmla="*/ 195581 h 447041"/>
                <a:gd name="connsiteX27" fmla="*/ 326899 w 406683"/>
                <a:gd name="connsiteY27" fmla="*/ 184094 h 447041"/>
                <a:gd name="connsiteX28" fmla="*/ 319759 w 406683"/>
                <a:gd name="connsiteY28" fmla="*/ 171366 h 447041"/>
                <a:gd name="connsiteX29" fmla="*/ 310446 w 406683"/>
                <a:gd name="connsiteY29" fmla="*/ 158638 h 447041"/>
                <a:gd name="connsiteX30" fmla="*/ 302995 w 406683"/>
                <a:gd name="connsiteY30" fmla="*/ 147151 h 447041"/>
                <a:gd name="connsiteX31" fmla="*/ 290577 w 406683"/>
                <a:gd name="connsiteY31" fmla="*/ 139701 h 447041"/>
                <a:gd name="connsiteX32" fmla="*/ 275986 w 406683"/>
                <a:gd name="connsiteY32" fmla="*/ 134423 h 447041"/>
                <a:gd name="connsiteX33" fmla="*/ 275986 w 406683"/>
                <a:gd name="connsiteY33" fmla="*/ 121695 h 447041"/>
                <a:gd name="connsiteX34" fmla="*/ 259222 w 406683"/>
                <a:gd name="connsiteY34" fmla="*/ 106793 h 447041"/>
                <a:gd name="connsiteX35" fmla="*/ 244631 w 406683"/>
                <a:gd name="connsiteY35" fmla="*/ 90029 h 447041"/>
                <a:gd name="connsiteX36" fmla="*/ 226936 w 406683"/>
                <a:gd name="connsiteY36" fmla="*/ 77301 h 447041"/>
                <a:gd name="connsiteX37" fmla="*/ 222900 w 406683"/>
                <a:gd name="connsiteY37" fmla="*/ 75128 h 447041"/>
                <a:gd name="connsiteX38" fmla="*/ 219796 w 406683"/>
                <a:gd name="connsiteY38" fmla="*/ 75128 h 447041"/>
                <a:gd name="connsiteX39" fmla="*/ 214518 w 406683"/>
                <a:gd name="connsiteY39" fmla="*/ 75128 h 447041"/>
                <a:gd name="connsiteX40" fmla="*/ 209240 w 406683"/>
                <a:gd name="connsiteY40" fmla="*/ 75128 h 447041"/>
                <a:gd name="connsiteX41" fmla="*/ 203032 w 406683"/>
                <a:gd name="connsiteY41" fmla="*/ 75128 h 447041"/>
                <a:gd name="connsiteX42" fmla="*/ 199927 w 406683"/>
                <a:gd name="connsiteY42" fmla="*/ 72955 h 447041"/>
                <a:gd name="connsiteX43" fmla="*/ 192787 w 406683"/>
                <a:gd name="connsiteY43" fmla="*/ 64573 h 447041"/>
                <a:gd name="connsiteX44" fmla="*/ 187509 w 406683"/>
                <a:gd name="connsiteY44" fmla="*/ 50913 h 447041"/>
                <a:gd name="connsiteX45" fmla="*/ 180059 w 406683"/>
                <a:gd name="connsiteY45" fmla="*/ 36012 h 447041"/>
                <a:gd name="connsiteX46" fmla="*/ 172918 w 406683"/>
                <a:gd name="connsiteY46" fmla="*/ 23283 h 447041"/>
                <a:gd name="connsiteX47" fmla="*/ 166709 w 406683"/>
                <a:gd name="connsiteY47" fmla="*/ 22352 h 447041"/>
                <a:gd name="connsiteX48" fmla="*/ 161432 w 406683"/>
                <a:gd name="connsiteY48" fmla="*/ 20179 h 447041"/>
                <a:gd name="connsiteX49" fmla="*/ 156154 w 406683"/>
                <a:gd name="connsiteY49" fmla="*/ 18006 h 447041"/>
                <a:gd name="connsiteX50" fmla="*/ 152118 w 406683"/>
                <a:gd name="connsiteY50" fmla="*/ 15833 h 447041"/>
                <a:gd name="connsiteX51" fmla="*/ 146841 w 406683"/>
                <a:gd name="connsiteY51" fmla="*/ 12728 h 447041"/>
                <a:gd name="connsiteX52" fmla="*/ 141563 w 406683"/>
                <a:gd name="connsiteY52" fmla="*/ 12728 h 447041"/>
                <a:gd name="connsiteX53" fmla="*/ 137527 w 406683"/>
                <a:gd name="connsiteY53" fmla="*/ 14901 h 447041"/>
                <a:gd name="connsiteX54" fmla="*/ 136596 w 406683"/>
                <a:gd name="connsiteY54" fmla="*/ 14901 h 447041"/>
                <a:gd name="connsiteX55" fmla="*/ 132250 w 406683"/>
                <a:gd name="connsiteY55" fmla="*/ 15833 h 447041"/>
                <a:gd name="connsiteX56" fmla="*/ 136596 w 406683"/>
                <a:gd name="connsiteY56" fmla="*/ 28561 h 447041"/>
                <a:gd name="connsiteX57" fmla="*/ 139701 w 406683"/>
                <a:gd name="connsiteY57" fmla="*/ 38185 h 447041"/>
                <a:gd name="connsiteX58" fmla="*/ 141563 w 406683"/>
                <a:gd name="connsiteY58" fmla="*/ 49671 h 447041"/>
                <a:gd name="connsiteX59" fmla="*/ 143736 w 406683"/>
                <a:gd name="connsiteY59" fmla="*/ 65504 h 447041"/>
                <a:gd name="connsiteX60" fmla="*/ 154291 w 406683"/>
                <a:gd name="connsiteY60" fmla="*/ 62400 h 447041"/>
                <a:gd name="connsiteX61" fmla="*/ 161432 w 406683"/>
                <a:gd name="connsiteY61" fmla="*/ 57122 h 447041"/>
                <a:gd name="connsiteX62" fmla="*/ 166709 w 406683"/>
                <a:gd name="connsiteY62" fmla="*/ 52776 h 447041"/>
                <a:gd name="connsiteX63" fmla="*/ 176023 w 406683"/>
                <a:gd name="connsiteY63" fmla="*/ 49671 h 447041"/>
                <a:gd name="connsiteX64" fmla="*/ 176023 w 406683"/>
                <a:gd name="connsiteY64" fmla="*/ 52776 h 447041"/>
                <a:gd name="connsiteX65" fmla="*/ 180059 w 406683"/>
                <a:gd name="connsiteY65" fmla="*/ 52776 h 447041"/>
                <a:gd name="connsiteX66" fmla="*/ 176023 w 406683"/>
                <a:gd name="connsiteY66" fmla="*/ 54949 h 447041"/>
                <a:gd name="connsiteX67" fmla="*/ 172918 w 406683"/>
                <a:gd name="connsiteY67" fmla="*/ 58053 h 447041"/>
                <a:gd name="connsiteX68" fmla="*/ 166709 w 406683"/>
                <a:gd name="connsiteY68" fmla="*/ 60226 h 447041"/>
                <a:gd name="connsiteX69" fmla="*/ 163605 w 406683"/>
                <a:gd name="connsiteY69" fmla="*/ 62400 h 447041"/>
                <a:gd name="connsiteX70" fmla="*/ 159259 w 406683"/>
                <a:gd name="connsiteY70" fmla="*/ 65504 h 447041"/>
                <a:gd name="connsiteX71" fmla="*/ 158327 w 406683"/>
                <a:gd name="connsiteY71" fmla="*/ 69850 h 447041"/>
                <a:gd name="connsiteX72" fmla="*/ 156154 w 406683"/>
                <a:gd name="connsiteY72" fmla="*/ 75128 h 447041"/>
                <a:gd name="connsiteX73" fmla="*/ 154291 w 406683"/>
                <a:gd name="connsiteY73" fmla="*/ 80405 h 447041"/>
                <a:gd name="connsiteX74" fmla="*/ 152118 w 406683"/>
                <a:gd name="connsiteY74" fmla="*/ 84752 h 447041"/>
                <a:gd name="connsiteX75" fmla="*/ 150877 w 406683"/>
                <a:gd name="connsiteY75" fmla="*/ 86614 h 447041"/>
                <a:gd name="connsiteX76" fmla="*/ 149014 w 406683"/>
                <a:gd name="connsiteY76" fmla="*/ 87856 h 447041"/>
                <a:gd name="connsiteX77" fmla="*/ 146841 w 406683"/>
                <a:gd name="connsiteY77" fmla="*/ 87856 h 447041"/>
                <a:gd name="connsiteX78" fmla="*/ 143736 w 406683"/>
                <a:gd name="connsiteY78" fmla="*/ 90029 h 447041"/>
                <a:gd name="connsiteX79" fmla="*/ 143736 w 406683"/>
                <a:gd name="connsiteY79" fmla="*/ 82579 h 447041"/>
                <a:gd name="connsiteX80" fmla="*/ 141563 w 406683"/>
                <a:gd name="connsiteY80" fmla="*/ 69850 h 447041"/>
                <a:gd name="connsiteX81" fmla="*/ 139701 w 406683"/>
                <a:gd name="connsiteY81" fmla="*/ 58053 h 447041"/>
                <a:gd name="connsiteX82" fmla="*/ 139701 w 406683"/>
                <a:gd name="connsiteY82" fmla="*/ 52776 h 447041"/>
                <a:gd name="connsiteX83" fmla="*/ 126972 w 406683"/>
                <a:gd name="connsiteY83" fmla="*/ 49671 h 447041"/>
                <a:gd name="connsiteX84" fmla="*/ 119832 w 406683"/>
                <a:gd name="connsiteY84" fmla="*/ 38185 h 447041"/>
                <a:gd name="connsiteX85" fmla="*/ 112381 w 406683"/>
                <a:gd name="connsiteY85" fmla="*/ 25457 h 447041"/>
                <a:gd name="connsiteX86" fmla="*/ 107414 w 406683"/>
                <a:gd name="connsiteY86" fmla="*/ 12728 h 447041"/>
                <a:gd name="connsiteX87" fmla="*/ 80095 w 406683"/>
                <a:gd name="connsiteY87" fmla="*/ 12728 h 447041"/>
                <a:gd name="connsiteX88" fmla="*/ 80095 w 406683"/>
                <a:gd name="connsiteY88" fmla="*/ 57122 h 447041"/>
                <a:gd name="connsiteX89" fmla="*/ 73886 w 406683"/>
                <a:gd name="connsiteY89" fmla="*/ 57122 h 447041"/>
                <a:gd name="connsiteX90" fmla="*/ 70782 w 406683"/>
                <a:gd name="connsiteY90" fmla="*/ 54949 h 447041"/>
                <a:gd name="connsiteX91" fmla="*/ 66746 w 406683"/>
                <a:gd name="connsiteY91" fmla="*/ 54949 h 447041"/>
                <a:gd name="connsiteX92" fmla="*/ 63641 w 406683"/>
                <a:gd name="connsiteY92" fmla="*/ 52776 h 447041"/>
                <a:gd name="connsiteX93" fmla="*/ 56191 w 406683"/>
                <a:gd name="connsiteY93" fmla="*/ 38185 h 447041"/>
                <a:gd name="connsiteX94" fmla="*/ 54328 w 406683"/>
                <a:gd name="connsiteY94" fmla="*/ 22352 h 447041"/>
                <a:gd name="connsiteX95" fmla="*/ 56191 w 406683"/>
                <a:gd name="connsiteY95" fmla="*/ 3104 h 447041"/>
                <a:gd name="connsiteX96" fmla="*/ 52155 w 406683"/>
                <a:gd name="connsiteY96" fmla="*/ 3104 h 447041"/>
                <a:gd name="connsiteX97" fmla="*/ 52155 w 406683"/>
                <a:gd name="connsiteY97" fmla="*/ 0 h 447041"/>
                <a:gd name="connsiteX98" fmla="*/ 22973 w 406683"/>
                <a:gd name="connsiteY98" fmla="*/ 3104 h 447041"/>
                <a:gd name="connsiteX99" fmla="*/ 19869 w 406683"/>
                <a:gd name="connsiteY99" fmla="*/ 28561 h 447041"/>
                <a:gd name="connsiteX100" fmla="*/ 16764 w 406683"/>
                <a:gd name="connsiteY100" fmla="*/ 54949 h 447041"/>
                <a:gd name="connsiteX101" fmla="*/ 9313 w 406683"/>
                <a:gd name="connsiteY101" fmla="*/ 79474 h 447041"/>
                <a:gd name="connsiteX102" fmla="*/ 0 w 406683"/>
                <a:gd name="connsiteY102" fmla="*/ 97480 h 447041"/>
                <a:gd name="connsiteX103" fmla="*/ 3104 w 406683"/>
                <a:gd name="connsiteY103" fmla="*/ 104620 h 447041"/>
                <a:gd name="connsiteX104" fmla="*/ 7451 w 406683"/>
                <a:gd name="connsiteY104" fmla="*/ 109898 h 447041"/>
                <a:gd name="connsiteX105" fmla="*/ 12418 w 406683"/>
                <a:gd name="connsiteY105" fmla="*/ 114244 h 447041"/>
                <a:gd name="connsiteX106" fmla="*/ 19869 w 406683"/>
                <a:gd name="connsiteY106" fmla="*/ 116417 h 447041"/>
                <a:gd name="connsiteX107" fmla="*/ 27009 w 406683"/>
                <a:gd name="connsiteY107" fmla="*/ 117349 h 447041"/>
                <a:gd name="connsiteX108" fmla="*/ 27009 w 406683"/>
                <a:gd name="connsiteY108" fmla="*/ 121695 h 447041"/>
                <a:gd name="connsiteX109" fmla="*/ 27009 w 406683"/>
                <a:gd name="connsiteY109" fmla="*/ 123868 h 447041"/>
                <a:gd name="connsiteX110" fmla="*/ 25146 w 406683"/>
                <a:gd name="connsiteY110" fmla="*/ 123868 h 447041"/>
                <a:gd name="connsiteX111" fmla="*/ 25146 w 406683"/>
                <a:gd name="connsiteY111" fmla="*/ 124799 h 447041"/>
                <a:gd name="connsiteX112" fmla="*/ 22973 w 406683"/>
                <a:gd name="connsiteY112" fmla="*/ 126972 h 447041"/>
                <a:gd name="connsiteX113" fmla="*/ 30113 w 406683"/>
                <a:gd name="connsiteY113" fmla="*/ 141874 h 447041"/>
                <a:gd name="connsiteX114" fmla="*/ 41600 w 406683"/>
                <a:gd name="connsiteY114" fmla="*/ 151187 h 447041"/>
                <a:gd name="connsiteX115" fmla="*/ 56191 w 406683"/>
                <a:gd name="connsiteY115" fmla="*/ 156465 h 447041"/>
                <a:gd name="connsiteX116" fmla="*/ 72955 w 406683"/>
                <a:gd name="connsiteY116" fmla="*/ 161742 h 447041"/>
                <a:gd name="connsiteX117" fmla="*/ 90650 w 406683"/>
                <a:gd name="connsiteY117" fmla="*/ 166089 h 447041"/>
                <a:gd name="connsiteX118" fmla="*/ 107414 w 406683"/>
                <a:gd name="connsiteY118" fmla="*/ 171366 h 447041"/>
                <a:gd name="connsiteX119" fmla="*/ 119832 w 406683"/>
                <a:gd name="connsiteY119" fmla="*/ 178817 h 447041"/>
                <a:gd name="connsiteX120" fmla="*/ 132250 w 406683"/>
                <a:gd name="connsiteY120" fmla="*/ 174471 h 447041"/>
                <a:gd name="connsiteX121" fmla="*/ 139701 w 406683"/>
                <a:gd name="connsiteY121" fmla="*/ 169193 h 447041"/>
                <a:gd name="connsiteX122" fmla="*/ 144668 w 406683"/>
                <a:gd name="connsiteY122" fmla="*/ 163915 h 447041"/>
                <a:gd name="connsiteX123" fmla="*/ 150877 w 406683"/>
                <a:gd name="connsiteY123" fmla="*/ 158638 h 447041"/>
                <a:gd name="connsiteX124" fmla="*/ 159259 w 406683"/>
                <a:gd name="connsiteY124" fmla="*/ 154602 h 447041"/>
                <a:gd name="connsiteX125" fmla="*/ 168882 w 406683"/>
                <a:gd name="connsiteY125" fmla="*/ 156465 h 447041"/>
                <a:gd name="connsiteX126" fmla="*/ 178196 w 406683"/>
                <a:gd name="connsiteY126" fmla="*/ 163915 h 447041"/>
                <a:gd name="connsiteX127" fmla="*/ 188441 w 406683"/>
                <a:gd name="connsiteY127" fmla="*/ 171366 h 447041"/>
                <a:gd name="connsiteX128" fmla="*/ 203032 w 406683"/>
                <a:gd name="connsiteY128" fmla="*/ 174471 h 447041"/>
                <a:gd name="connsiteX129" fmla="*/ 212345 w 406683"/>
                <a:gd name="connsiteY129" fmla="*/ 218864 h 447041"/>
                <a:gd name="connsiteX130" fmla="*/ 219796 w 406683"/>
                <a:gd name="connsiteY130" fmla="*/ 228488 h 447041"/>
                <a:gd name="connsiteX131" fmla="*/ 230040 w 406683"/>
                <a:gd name="connsiteY131" fmla="*/ 235939 h 447041"/>
                <a:gd name="connsiteX132" fmla="*/ 239664 w 406683"/>
                <a:gd name="connsiteY132" fmla="*/ 243389 h 447041"/>
                <a:gd name="connsiteX133" fmla="*/ 246804 w 406683"/>
                <a:gd name="connsiteY133" fmla="*/ 256118 h 447041"/>
                <a:gd name="connsiteX134" fmla="*/ 248977 w 406683"/>
                <a:gd name="connsiteY134" fmla="*/ 265431 h 447041"/>
                <a:gd name="connsiteX135" fmla="*/ 246804 w 406683"/>
                <a:gd name="connsiteY135" fmla="*/ 278159 h 447041"/>
                <a:gd name="connsiteX136" fmla="*/ 243700 w 406683"/>
                <a:gd name="connsiteY136" fmla="*/ 295234 h 447041"/>
                <a:gd name="connsiteX137" fmla="*/ 237491 w 406683"/>
                <a:gd name="connsiteY137" fmla="*/ 311998 h 447041"/>
                <a:gd name="connsiteX138" fmla="*/ 232213 w 406683"/>
                <a:gd name="connsiteY138" fmla="*/ 326899 h 447041"/>
                <a:gd name="connsiteX139" fmla="*/ 226936 w 406683"/>
                <a:gd name="connsiteY139" fmla="*/ 337455 h 447041"/>
                <a:gd name="connsiteX140" fmla="*/ 209240 w 406683"/>
                <a:gd name="connsiteY140" fmla="*/ 342732 h 447041"/>
                <a:gd name="connsiteX141" fmla="*/ 188441 w 406683"/>
                <a:gd name="connsiteY141" fmla="*/ 348010 h 447041"/>
                <a:gd name="connsiteX142" fmla="*/ 172918 w 406683"/>
                <a:gd name="connsiteY142" fmla="*/ 354529 h 447041"/>
                <a:gd name="connsiteX143" fmla="*/ 172918 w 406683"/>
                <a:gd name="connsiteY143" fmla="*/ 361669 h 447041"/>
                <a:gd name="connsiteX144" fmla="*/ 172918 w 406683"/>
                <a:gd name="connsiteY144" fmla="*/ 367257 h 447041"/>
                <a:gd name="connsiteX145" fmla="*/ 173850 w 406683"/>
                <a:gd name="connsiteY145" fmla="*/ 372535 h 447041"/>
                <a:gd name="connsiteX146" fmla="*/ 176023 w 406683"/>
                <a:gd name="connsiteY146" fmla="*/ 377813 h 447041"/>
                <a:gd name="connsiteX147" fmla="*/ 197754 w 406683"/>
                <a:gd name="connsiteY147" fmla="*/ 376571 h 447041"/>
                <a:gd name="connsiteX148" fmla="*/ 216691 w 406683"/>
                <a:gd name="connsiteY148" fmla="*/ 370362 h 447041"/>
                <a:gd name="connsiteX149" fmla="*/ 232213 w 406683"/>
                <a:gd name="connsiteY149" fmla="*/ 361669 h 447041"/>
                <a:gd name="connsiteX150" fmla="*/ 243700 w 406683"/>
                <a:gd name="connsiteY150" fmla="*/ 372535 h 447041"/>
                <a:gd name="connsiteX151" fmla="*/ 254255 w 406683"/>
                <a:gd name="connsiteY151" fmla="*/ 387126 h 447041"/>
                <a:gd name="connsiteX152" fmla="*/ 261395 w 406683"/>
                <a:gd name="connsiteY152" fmla="*/ 402027 h 447041"/>
                <a:gd name="connsiteX153" fmla="*/ 268846 w 406683"/>
                <a:gd name="connsiteY153" fmla="*/ 418791 h 447041"/>
                <a:gd name="connsiteX154" fmla="*/ 280022 w 406683"/>
                <a:gd name="connsiteY154" fmla="*/ 429657 h 447041"/>
                <a:gd name="connsiteX155" fmla="*/ 292750 w 406683"/>
                <a:gd name="connsiteY155" fmla="*/ 436797 h 447041"/>
                <a:gd name="connsiteX156" fmla="*/ 310446 w 406683"/>
                <a:gd name="connsiteY156" fmla="*/ 441143 h 447041"/>
                <a:gd name="connsiteX157" fmla="*/ 326899 w 406683"/>
                <a:gd name="connsiteY157" fmla="*/ 444248 h 447041"/>
                <a:gd name="connsiteX158" fmla="*/ 339628 w 406683"/>
                <a:gd name="connsiteY158" fmla="*/ 449526 h 447041"/>
                <a:gd name="connsiteX159" fmla="*/ 343663 w 406683"/>
                <a:gd name="connsiteY159" fmla="*/ 449526 h 447041"/>
                <a:gd name="connsiteX160" fmla="*/ 336523 w 406683"/>
                <a:gd name="connsiteY160" fmla="*/ 433693 h 447041"/>
                <a:gd name="connsiteX161" fmla="*/ 326899 w 406683"/>
                <a:gd name="connsiteY161" fmla="*/ 420964 h 447041"/>
                <a:gd name="connsiteX162" fmla="*/ 316655 w 406683"/>
                <a:gd name="connsiteY162" fmla="*/ 406374 h 447041"/>
                <a:gd name="connsiteX163" fmla="*/ 319759 w 406683"/>
                <a:gd name="connsiteY163" fmla="*/ 406374 h 447041"/>
                <a:gd name="connsiteX164" fmla="*/ 322864 w 406683"/>
                <a:gd name="connsiteY164" fmla="*/ 407305 h 447041"/>
                <a:gd name="connsiteX165" fmla="*/ 330004 w 406683"/>
                <a:gd name="connsiteY165" fmla="*/ 411651 h 447041"/>
                <a:gd name="connsiteX166" fmla="*/ 339628 w 406683"/>
                <a:gd name="connsiteY166" fmla="*/ 416929 h 447041"/>
                <a:gd name="connsiteX167" fmla="*/ 348941 w 406683"/>
                <a:gd name="connsiteY167" fmla="*/ 422206 h 447041"/>
                <a:gd name="connsiteX168" fmla="*/ 356081 w 406683"/>
                <a:gd name="connsiteY168" fmla="*/ 426242 h 447041"/>
                <a:gd name="connsiteX169" fmla="*/ 359186 w 406683"/>
                <a:gd name="connsiteY169" fmla="*/ 424379 h 447041"/>
                <a:gd name="connsiteX170" fmla="*/ 361359 w 406683"/>
                <a:gd name="connsiteY170" fmla="*/ 422206 h 447041"/>
                <a:gd name="connsiteX171" fmla="*/ 363532 w 406683"/>
                <a:gd name="connsiteY171" fmla="*/ 420964 h 447041"/>
                <a:gd name="connsiteX172" fmla="*/ 363532 w 406683"/>
                <a:gd name="connsiteY172" fmla="*/ 418791 h 447041"/>
                <a:gd name="connsiteX173" fmla="*/ 365395 w 406683"/>
                <a:gd name="connsiteY173" fmla="*/ 416929 h 447041"/>
                <a:gd name="connsiteX174" fmla="*/ 366636 w 406683"/>
                <a:gd name="connsiteY174" fmla="*/ 414756 h 447041"/>
                <a:gd name="connsiteX175" fmla="*/ 365395 w 406683"/>
                <a:gd name="connsiteY175" fmla="*/ 394577 h 447041"/>
                <a:gd name="connsiteX176" fmla="*/ 359186 w 406683"/>
                <a:gd name="connsiteY176" fmla="*/ 379675 h 447041"/>
                <a:gd name="connsiteX177" fmla="*/ 352045 w 406683"/>
                <a:gd name="connsiteY177" fmla="*/ 365084 h 447041"/>
                <a:gd name="connsiteX178" fmla="*/ 339628 w 406683"/>
                <a:gd name="connsiteY178" fmla="*/ 365084 h 447041"/>
                <a:gd name="connsiteX179" fmla="*/ 332177 w 406683"/>
                <a:gd name="connsiteY179" fmla="*/ 333108 h 447041"/>
                <a:gd name="connsiteX180" fmla="*/ 322864 w 406683"/>
                <a:gd name="connsiteY180" fmla="*/ 304547 h 447041"/>
                <a:gd name="connsiteX181" fmla="*/ 329073 w 406683"/>
                <a:gd name="connsiteY181" fmla="*/ 302685 h 447041"/>
                <a:gd name="connsiteX182" fmla="*/ 334350 w 406683"/>
                <a:gd name="connsiteY182" fmla="*/ 302685 h 447041"/>
                <a:gd name="connsiteX183" fmla="*/ 339628 w 406683"/>
                <a:gd name="connsiteY183" fmla="*/ 300512 h 447041"/>
                <a:gd name="connsiteX184" fmla="*/ 346768 w 406683"/>
                <a:gd name="connsiteY184" fmla="*/ 300512 h 447041"/>
                <a:gd name="connsiteX185" fmla="*/ 352045 w 406683"/>
                <a:gd name="connsiteY185" fmla="*/ 313240 h 447041"/>
                <a:gd name="connsiteX186" fmla="*/ 359186 w 406683"/>
                <a:gd name="connsiteY186" fmla="*/ 322553 h 447041"/>
                <a:gd name="connsiteX187" fmla="*/ 368810 w 406683"/>
                <a:gd name="connsiteY187" fmla="*/ 332177 h 447041"/>
                <a:gd name="connsiteX188" fmla="*/ 375950 w 406683"/>
                <a:gd name="connsiteY188" fmla="*/ 340559 h 447041"/>
                <a:gd name="connsiteX189" fmla="*/ 383401 w 406683"/>
                <a:gd name="connsiteY189" fmla="*/ 340559 h 447041"/>
                <a:gd name="connsiteX190" fmla="*/ 388368 w 406683"/>
                <a:gd name="connsiteY190" fmla="*/ 339628 h 447041"/>
                <a:gd name="connsiteX191" fmla="*/ 394577 w 406683"/>
                <a:gd name="connsiteY191" fmla="*/ 339628 h 447041"/>
                <a:gd name="connsiteX192" fmla="*/ 399854 w 406683"/>
                <a:gd name="connsiteY192" fmla="*/ 337455 h 447041"/>
                <a:gd name="connsiteX193" fmla="*/ 407305 w 406683"/>
                <a:gd name="connsiteY193" fmla="*/ 287783 h 447041"/>
                <a:gd name="connsiteX194" fmla="*/ 402027 w 406683"/>
                <a:gd name="connsiteY194" fmla="*/ 287783 h 447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</a:cxnLst>
              <a:rect l="l" t="t" r="r" b="b"/>
              <a:pathLst>
                <a:path w="406683" h="447041">
                  <a:moveTo>
                    <a:pt x="395818" y="287783"/>
                  </a:moveTo>
                  <a:lnTo>
                    <a:pt x="392714" y="285610"/>
                  </a:lnTo>
                  <a:lnTo>
                    <a:pt x="387436" y="283437"/>
                  </a:lnTo>
                  <a:lnTo>
                    <a:pt x="383401" y="282506"/>
                  </a:lnTo>
                  <a:lnTo>
                    <a:pt x="381227" y="280333"/>
                  </a:lnTo>
                  <a:lnTo>
                    <a:pt x="381227" y="278159"/>
                  </a:lnTo>
                  <a:lnTo>
                    <a:pt x="381227" y="275986"/>
                  </a:lnTo>
                  <a:lnTo>
                    <a:pt x="383401" y="275055"/>
                  </a:lnTo>
                  <a:lnTo>
                    <a:pt x="381227" y="270709"/>
                  </a:lnTo>
                  <a:lnTo>
                    <a:pt x="379986" y="268846"/>
                  </a:lnTo>
                  <a:lnTo>
                    <a:pt x="375950" y="265431"/>
                  </a:lnTo>
                  <a:lnTo>
                    <a:pt x="372845" y="263568"/>
                  </a:lnTo>
                  <a:lnTo>
                    <a:pt x="366636" y="261395"/>
                  </a:lnTo>
                  <a:lnTo>
                    <a:pt x="363532" y="258291"/>
                  </a:lnTo>
                  <a:lnTo>
                    <a:pt x="359186" y="256118"/>
                  </a:lnTo>
                  <a:lnTo>
                    <a:pt x="358254" y="253945"/>
                  </a:lnTo>
                  <a:lnTo>
                    <a:pt x="358254" y="252703"/>
                  </a:lnTo>
                  <a:lnTo>
                    <a:pt x="356081" y="250840"/>
                  </a:lnTo>
                  <a:lnTo>
                    <a:pt x="356081" y="248667"/>
                  </a:lnTo>
                  <a:lnTo>
                    <a:pt x="356081" y="243389"/>
                  </a:lnTo>
                  <a:lnTo>
                    <a:pt x="341490" y="238112"/>
                  </a:lnTo>
                  <a:lnTo>
                    <a:pt x="330004" y="228488"/>
                  </a:lnTo>
                  <a:lnTo>
                    <a:pt x="322864" y="215760"/>
                  </a:lnTo>
                  <a:lnTo>
                    <a:pt x="325037" y="211724"/>
                  </a:lnTo>
                  <a:lnTo>
                    <a:pt x="326899" y="206446"/>
                  </a:lnTo>
                  <a:lnTo>
                    <a:pt x="330004" y="203032"/>
                  </a:lnTo>
                  <a:lnTo>
                    <a:pt x="336523" y="195581"/>
                  </a:lnTo>
                  <a:lnTo>
                    <a:pt x="326899" y="184094"/>
                  </a:lnTo>
                  <a:lnTo>
                    <a:pt x="319759" y="171366"/>
                  </a:lnTo>
                  <a:lnTo>
                    <a:pt x="310446" y="158638"/>
                  </a:lnTo>
                  <a:lnTo>
                    <a:pt x="302995" y="147151"/>
                  </a:lnTo>
                  <a:lnTo>
                    <a:pt x="290577" y="139701"/>
                  </a:lnTo>
                  <a:lnTo>
                    <a:pt x="275986" y="134423"/>
                  </a:lnTo>
                  <a:lnTo>
                    <a:pt x="275986" y="121695"/>
                  </a:lnTo>
                  <a:lnTo>
                    <a:pt x="259222" y="106793"/>
                  </a:lnTo>
                  <a:lnTo>
                    <a:pt x="244631" y="90029"/>
                  </a:lnTo>
                  <a:lnTo>
                    <a:pt x="226936" y="77301"/>
                  </a:lnTo>
                  <a:lnTo>
                    <a:pt x="222900" y="75128"/>
                  </a:lnTo>
                  <a:lnTo>
                    <a:pt x="219796" y="75128"/>
                  </a:lnTo>
                  <a:lnTo>
                    <a:pt x="214518" y="75128"/>
                  </a:lnTo>
                  <a:lnTo>
                    <a:pt x="209240" y="75128"/>
                  </a:lnTo>
                  <a:lnTo>
                    <a:pt x="203032" y="75128"/>
                  </a:lnTo>
                  <a:lnTo>
                    <a:pt x="199927" y="72955"/>
                  </a:lnTo>
                  <a:lnTo>
                    <a:pt x="192787" y="64573"/>
                  </a:lnTo>
                  <a:lnTo>
                    <a:pt x="187509" y="50913"/>
                  </a:lnTo>
                  <a:lnTo>
                    <a:pt x="180059" y="36012"/>
                  </a:lnTo>
                  <a:lnTo>
                    <a:pt x="172918" y="23283"/>
                  </a:lnTo>
                  <a:lnTo>
                    <a:pt x="166709" y="22352"/>
                  </a:lnTo>
                  <a:lnTo>
                    <a:pt x="161432" y="20179"/>
                  </a:lnTo>
                  <a:lnTo>
                    <a:pt x="156154" y="18006"/>
                  </a:lnTo>
                  <a:lnTo>
                    <a:pt x="152118" y="15833"/>
                  </a:lnTo>
                  <a:lnTo>
                    <a:pt x="146841" y="12728"/>
                  </a:lnTo>
                  <a:lnTo>
                    <a:pt x="141563" y="12728"/>
                  </a:lnTo>
                  <a:lnTo>
                    <a:pt x="137527" y="14901"/>
                  </a:lnTo>
                  <a:lnTo>
                    <a:pt x="136596" y="14901"/>
                  </a:lnTo>
                  <a:lnTo>
                    <a:pt x="132250" y="15833"/>
                  </a:lnTo>
                  <a:lnTo>
                    <a:pt x="136596" y="28561"/>
                  </a:lnTo>
                  <a:lnTo>
                    <a:pt x="139701" y="38185"/>
                  </a:lnTo>
                  <a:lnTo>
                    <a:pt x="141563" y="49671"/>
                  </a:lnTo>
                  <a:lnTo>
                    <a:pt x="143736" y="65504"/>
                  </a:lnTo>
                  <a:lnTo>
                    <a:pt x="154291" y="62400"/>
                  </a:lnTo>
                  <a:lnTo>
                    <a:pt x="161432" y="57122"/>
                  </a:lnTo>
                  <a:lnTo>
                    <a:pt x="166709" y="52776"/>
                  </a:lnTo>
                  <a:lnTo>
                    <a:pt x="176023" y="49671"/>
                  </a:lnTo>
                  <a:lnTo>
                    <a:pt x="176023" y="52776"/>
                  </a:lnTo>
                  <a:lnTo>
                    <a:pt x="180059" y="52776"/>
                  </a:lnTo>
                  <a:lnTo>
                    <a:pt x="176023" y="54949"/>
                  </a:lnTo>
                  <a:lnTo>
                    <a:pt x="172918" y="58053"/>
                  </a:lnTo>
                  <a:lnTo>
                    <a:pt x="166709" y="60226"/>
                  </a:lnTo>
                  <a:lnTo>
                    <a:pt x="163605" y="62400"/>
                  </a:lnTo>
                  <a:lnTo>
                    <a:pt x="159259" y="65504"/>
                  </a:lnTo>
                  <a:lnTo>
                    <a:pt x="158327" y="69850"/>
                  </a:lnTo>
                  <a:lnTo>
                    <a:pt x="156154" y="75128"/>
                  </a:lnTo>
                  <a:lnTo>
                    <a:pt x="154291" y="80405"/>
                  </a:lnTo>
                  <a:lnTo>
                    <a:pt x="152118" y="84752"/>
                  </a:lnTo>
                  <a:lnTo>
                    <a:pt x="150877" y="86614"/>
                  </a:lnTo>
                  <a:lnTo>
                    <a:pt x="149014" y="87856"/>
                  </a:lnTo>
                  <a:lnTo>
                    <a:pt x="146841" y="87856"/>
                  </a:lnTo>
                  <a:lnTo>
                    <a:pt x="143736" y="90029"/>
                  </a:lnTo>
                  <a:lnTo>
                    <a:pt x="143736" y="82579"/>
                  </a:lnTo>
                  <a:lnTo>
                    <a:pt x="141563" y="69850"/>
                  </a:lnTo>
                  <a:lnTo>
                    <a:pt x="139701" y="58053"/>
                  </a:lnTo>
                  <a:lnTo>
                    <a:pt x="139701" y="52776"/>
                  </a:lnTo>
                  <a:lnTo>
                    <a:pt x="126972" y="49671"/>
                  </a:lnTo>
                  <a:lnTo>
                    <a:pt x="119832" y="38185"/>
                  </a:lnTo>
                  <a:lnTo>
                    <a:pt x="112381" y="25457"/>
                  </a:lnTo>
                  <a:lnTo>
                    <a:pt x="107414" y="12728"/>
                  </a:lnTo>
                  <a:lnTo>
                    <a:pt x="80095" y="12728"/>
                  </a:lnTo>
                  <a:lnTo>
                    <a:pt x="80095" y="57122"/>
                  </a:lnTo>
                  <a:lnTo>
                    <a:pt x="73886" y="57122"/>
                  </a:lnTo>
                  <a:lnTo>
                    <a:pt x="70782" y="54949"/>
                  </a:lnTo>
                  <a:lnTo>
                    <a:pt x="66746" y="54949"/>
                  </a:lnTo>
                  <a:lnTo>
                    <a:pt x="63641" y="52776"/>
                  </a:lnTo>
                  <a:lnTo>
                    <a:pt x="56191" y="38185"/>
                  </a:lnTo>
                  <a:lnTo>
                    <a:pt x="54328" y="22352"/>
                  </a:lnTo>
                  <a:lnTo>
                    <a:pt x="56191" y="3104"/>
                  </a:lnTo>
                  <a:lnTo>
                    <a:pt x="52155" y="3104"/>
                  </a:lnTo>
                  <a:lnTo>
                    <a:pt x="52155" y="0"/>
                  </a:lnTo>
                  <a:lnTo>
                    <a:pt x="22973" y="3104"/>
                  </a:lnTo>
                  <a:lnTo>
                    <a:pt x="19869" y="28561"/>
                  </a:lnTo>
                  <a:lnTo>
                    <a:pt x="16764" y="54949"/>
                  </a:lnTo>
                  <a:lnTo>
                    <a:pt x="9313" y="79474"/>
                  </a:lnTo>
                  <a:lnTo>
                    <a:pt x="0" y="97480"/>
                  </a:lnTo>
                  <a:lnTo>
                    <a:pt x="3104" y="104620"/>
                  </a:lnTo>
                  <a:lnTo>
                    <a:pt x="7451" y="109898"/>
                  </a:lnTo>
                  <a:lnTo>
                    <a:pt x="12418" y="114244"/>
                  </a:lnTo>
                  <a:lnTo>
                    <a:pt x="19869" y="116417"/>
                  </a:lnTo>
                  <a:lnTo>
                    <a:pt x="27009" y="117349"/>
                  </a:lnTo>
                  <a:lnTo>
                    <a:pt x="27009" y="121695"/>
                  </a:lnTo>
                  <a:lnTo>
                    <a:pt x="27009" y="123868"/>
                  </a:lnTo>
                  <a:lnTo>
                    <a:pt x="25146" y="123868"/>
                  </a:lnTo>
                  <a:lnTo>
                    <a:pt x="25146" y="124799"/>
                  </a:lnTo>
                  <a:lnTo>
                    <a:pt x="22973" y="126972"/>
                  </a:lnTo>
                  <a:lnTo>
                    <a:pt x="30113" y="141874"/>
                  </a:lnTo>
                  <a:lnTo>
                    <a:pt x="41600" y="151187"/>
                  </a:lnTo>
                  <a:lnTo>
                    <a:pt x="56191" y="156465"/>
                  </a:lnTo>
                  <a:lnTo>
                    <a:pt x="72955" y="161742"/>
                  </a:lnTo>
                  <a:lnTo>
                    <a:pt x="90650" y="166089"/>
                  </a:lnTo>
                  <a:lnTo>
                    <a:pt x="107414" y="171366"/>
                  </a:lnTo>
                  <a:lnTo>
                    <a:pt x="119832" y="178817"/>
                  </a:lnTo>
                  <a:lnTo>
                    <a:pt x="132250" y="174471"/>
                  </a:lnTo>
                  <a:lnTo>
                    <a:pt x="139701" y="169193"/>
                  </a:lnTo>
                  <a:lnTo>
                    <a:pt x="144668" y="163915"/>
                  </a:lnTo>
                  <a:lnTo>
                    <a:pt x="150877" y="158638"/>
                  </a:lnTo>
                  <a:lnTo>
                    <a:pt x="159259" y="154602"/>
                  </a:lnTo>
                  <a:lnTo>
                    <a:pt x="168882" y="156465"/>
                  </a:lnTo>
                  <a:lnTo>
                    <a:pt x="178196" y="163915"/>
                  </a:lnTo>
                  <a:lnTo>
                    <a:pt x="188441" y="171366"/>
                  </a:lnTo>
                  <a:lnTo>
                    <a:pt x="203032" y="174471"/>
                  </a:lnTo>
                  <a:lnTo>
                    <a:pt x="212345" y="218864"/>
                  </a:lnTo>
                  <a:lnTo>
                    <a:pt x="219796" y="228488"/>
                  </a:lnTo>
                  <a:lnTo>
                    <a:pt x="230040" y="235939"/>
                  </a:lnTo>
                  <a:lnTo>
                    <a:pt x="239664" y="243389"/>
                  </a:lnTo>
                  <a:lnTo>
                    <a:pt x="246804" y="256118"/>
                  </a:lnTo>
                  <a:lnTo>
                    <a:pt x="248977" y="265431"/>
                  </a:lnTo>
                  <a:lnTo>
                    <a:pt x="246804" y="278159"/>
                  </a:lnTo>
                  <a:lnTo>
                    <a:pt x="243700" y="295234"/>
                  </a:lnTo>
                  <a:lnTo>
                    <a:pt x="237491" y="311998"/>
                  </a:lnTo>
                  <a:lnTo>
                    <a:pt x="232213" y="326899"/>
                  </a:lnTo>
                  <a:lnTo>
                    <a:pt x="226936" y="337455"/>
                  </a:lnTo>
                  <a:lnTo>
                    <a:pt x="209240" y="342732"/>
                  </a:lnTo>
                  <a:lnTo>
                    <a:pt x="188441" y="348010"/>
                  </a:lnTo>
                  <a:lnTo>
                    <a:pt x="172918" y="354529"/>
                  </a:lnTo>
                  <a:lnTo>
                    <a:pt x="172918" y="361669"/>
                  </a:lnTo>
                  <a:lnTo>
                    <a:pt x="172918" y="367257"/>
                  </a:lnTo>
                  <a:lnTo>
                    <a:pt x="173850" y="372535"/>
                  </a:lnTo>
                  <a:lnTo>
                    <a:pt x="176023" y="377813"/>
                  </a:lnTo>
                  <a:lnTo>
                    <a:pt x="197754" y="376571"/>
                  </a:lnTo>
                  <a:lnTo>
                    <a:pt x="216691" y="370362"/>
                  </a:lnTo>
                  <a:lnTo>
                    <a:pt x="232213" y="361669"/>
                  </a:lnTo>
                  <a:lnTo>
                    <a:pt x="243700" y="372535"/>
                  </a:lnTo>
                  <a:lnTo>
                    <a:pt x="254255" y="387126"/>
                  </a:lnTo>
                  <a:lnTo>
                    <a:pt x="261395" y="402027"/>
                  </a:lnTo>
                  <a:lnTo>
                    <a:pt x="268846" y="418791"/>
                  </a:lnTo>
                  <a:lnTo>
                    <a:pt x="280022" y="429657"/>
                  </a:lnTo>
                  <a:lnTo>
                    <a:pt x="292750" y="436797"/>
                  </a:lnTo>
                  <a:lnTo>
                    <a:pt x="310446" y="441143"/>
                  </a:lnTo>
                  <a:lnTo>
                    <a:pt x="326899" y="444248"/>
                  </a:lnTo>
                  <a:lnTo>
                    <a:pt x="339628" y="449526"/>
                  </a:lnTo>
                  <a:lnTo>
                    <a:pt x="343663" y="449526"/>
                  </a:lnTo>
                  <a:lnTo>
                    <a:pt x="336523" y="433693"/>
                  </a:lnTo>
                  <a:lnTo>
                    <a:pt x="326899" y="420964"/>
                  </a:lnTo>
                  <a:lnTo>
                    <a:pt x="316655" y="406374"/>
                  </a:lnTo>
                  <a:lnTo>
                    <a:pt x="319759" y="406374"/>
                  </a:lnTo>
                  <a:lnTo>
                    <a:pt x="322864" y="407305"/>
                  </a:lnTo>
                  <a:lnTo>
                    <a:pt x="330004" y="411651"/>
                  </a:lnTo>
                  <a:lnTo>
                    <a:pt x="339628" y="416929"/>
                  </a:lnTo>
                  <a:lnTo>
                    <a:pt x="348941" y="422206"/>
                  </a:lnTo>
                  <a:lnTo>
                    <a:pt x="356081" y="426242"/>
                  </a:lnTo>
                  <a:lnTo>
                    <a:pt x="359186" y="424379"/>
                  </a:lnTo>
                  <a:lnTo>
                    <a:pt x="361359" y="422206"/>
                  </a:lnTo>
                  <a:lnTo>
                    <a:pt x="363532" y="420964"/>
                  </a:lnTo>
                  <a:lnTo>
                    <a:pt x="363532" y="418791"/>
                  </a:lnTo>
                  <a:lnTo>
                    <a:pt x="365395" y="416929"/>
                  </a:lnTo>
                  <a:lnTo>
                    <a:pt x="366636" y="414756"/>
                  </a:lnTo>
                  <a:lnTo>
                    <a:pt x="365395" y="394577"/>
                  </a:lnTo>
                  <a:lnTo>
                    <a:pt x="359186" y="379675"/>
                  </a:lnTo>
                  <a:lnTo>
                    <a:pt x="352045" y="365084"/>
                  </a:lnTo>
                  <a:lnTo>
                    <a:pt x="339628" y="365084"/>
                  </a:lnTo>
                  <a:lnTo>
                    <a:pt x="332177" y="333108"/>
                  </a:lnTo>
                  <a:lnTo>
                    <a:pt x="322864" y="304547"/>
                  </a:lnTo>
                  <a:lnTo>
                    <a:pt x="329073" y="302685"/>
                  </a:lnTo>
                  <a:lnTo>
                    <a:pt x="334350" y="302685"/>
                  </a:lnTo>
                  <a:lnTo>
                    <a:pt x="339628" y="300512"/>
                  </a:lnTo>
                  <a:lnTo>
                    <a:pt x="346768" y="300512"/>
                  </a:lnTo>
                  <a:lnTo>
                    <a:pt x="352045" y="313240"/>
                  </a:lnTo>
                  <a:lnTo>
                    <a:pt x="359186" y="322553"/>
                  </a:lnTo>
                  <a:lnTo>
                    <a:pt x="368810" y="332177"/>
                  </a:lnTo>
                  <a:lnTo>
                    <a:pt x="375950" y="340559"/>
                  </a:lnTo>
                  <a:lnTo>
                    <a:pt x="383401" y="340559"/>
                  </a:lnTo>
                  <a:lnTo>
                    <a:pt x="388368" y="339628"/>
                  </a:lnTo>
                  <a:lnTo>
                    <a:pt x="394577" y="339628"/>
                  </a:lnTo>
                  <a:lnTo>
                    <a:pt x="399854" y="337455"/>
                  </a:lnTo>
                  <a:lnTo>
                    <a:pt x="407305" y="287783"/>
                  </a:lnTo>
                  <a:lnTo>
                    <a:pt x="402027" y="2877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27A4A15-CFA6-495B-B8F5-01EBFE02427E}"/>
                </a:ext>
              </a:extLst>
            </p:cNvPr>
            <p:cNvSpPr/>
            <p:nvPr/>
          </p:nvSpPr>
          <p:spPr>
            <a:xfrm>
              <a:off x="5463788" y="5234275"/>
              <a:ext cx="43462" cy="15522"/>
            </a:xfrm>
            <a:custGeom>
              <a:avLst/>
              <a:gdLst>
                <a:gd name="connsiteX0" fmla="*/ 24836 w 43462"/>
                <a:gd name="connsiteY0" fmla="*/ 7451 h 15522"/>
                <a:gd name="connsiteX1" fmla="*/ 14591 w 43462"/>
                <a:gd name="connsiteY1" fmla="*/ 3415 h 15522"/>
                <a:gd name="connsiteX2" fmla="*/ 4967 w 43462"/>
                <a:gd name="connsiteY2" fmla="*/ 0 h 15522"/>
                <a:gd name="connsiteX3" fmla="*/ 3104 w 43462"/>
                <a:gd name="connsiteY3" fmla="*/ 3415 h 15522"/>
                <a:gd name="connsiteX4" fmla="*/ 3104 w 43462"/>
                <a:gd name="connsiteY4" fmla="*/ 5278 h 15522"/>
                <a:gd name="connsiteX5" fmla="*/ 1863 w 43462"/>
                <a:gd name="connsiteY5" fmla="*/ 7451 h 15522"/>
                <a:gd name="connsiteX6" fmla="*/ 0 w 43462"/>
                <a:gd name="connsiteY6" fmla="*/ 8692 h 15522"/>
                <a:gd name="connsiteX7" fmla="*/ 0 w 43462"/>
                <a:gd name="connsiteY7" fmla="*/ 12728 h 15522"/>
                <a:gd name="connsiteX8" fmla="*/ 7140 w 43462"/>
                <a:gd name="connsiteY8" fmla="*/ 12728 h 15522"/>
                <a:gd name="connsiteX9" fmla="*/ 10245 w 43462"/>
                <a:gd name="connsiteY9" fmla="*/ 14901 h 15522"/>
                <a:gd name="connsiteX10" fmla="*/ 12418 w 43462"/>
                <a:gd name="connsiteY10" fmla="*/ 14901 h 15522"/>
                <a:gd name="connsiteX11" fmla="*/ 15522 w 43462"/>
                <a:gd name="connsiteY11" fmla="*/ 15833 h 15522"/>
                <a:gd name="connsiteX12" fmla="*/ 44704 w 43462"/>
                <a:gd name="connsiteY12" fmla="*/ 15833 h 15522"/>
                <a:gd name="connsiteX13" fmla="*/ 37253 w 43462"/>
                <a:gd name="connsiteY13" fmla="*/ 1055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462" h="15522">
                  <a:moveTo>
                    <a:pt x="24836" y="7451"/>
                  </a:moveTo>
                  <a:lnTo>
                    <a:pt x="14591" y="3415"/>
                  </a:lnTo>
                  <a:lnTo>
                    <a:pt x="4967" y="0"/>
                  </a:lnTo>
                  <a:lnTo>
                    <a:pt x="3104" y="3415"/>
                  </a:lnTo>
                  <a:lnTo>
                    <a:pt x="3104" y="5278"/>
                  </a:lnTo>
                  <a:lnTo>
                    <a:pt x="1863" y="7451"/>
                  </a:lnTo>
                  <a:lnTo>
                    <a:pt x="0" y="8692"/>
                  </a:lnTo>
                  <a:lnTo>
                    <a:pt x="0" y="12728"/>
                  </a:lnTo>
                  <a:lnTo>
                    <a:pt x="7140" y="12728"/>
                  </a:lnTo>
                  <a:lnTo>
                    <a:pt x="10245" y="14901"/>
                  </a:lnTo>
                  <a:lnTo>
                    <a:pt x="12418" y="14901"/>
                  </a:lnTo>
                  <a:lnTo>
                    <a:pt x="15522" y="15833"/>
                  </a:lnTo>
                  <a:lnTo>
                    <a:pt x="44704" y="15833"/>
                  </a:lnTo>
                  <a:lnTo>
                    <a:pt x="37253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22E392EC-EF79-48A8-B6D8-15DDF8873E86}"/>
                </a:ext>
              </a:extLst>
            </p:cNvPr>
            <p:cNvSpPr/>
            <p:nvPr/>
          </p:nvSpPr>
          <p:spPr>
            <a:xfrm>
              <a:off x="5144029" y="5162562"/>
              <a:ext cx="24836" cy="9313"/>
            </a:xfrm>
            <a:custGeom>
              <a:avLst/>
              <a:gdLst>
                <a:gd name="connsiteX0" fmla="*/ 4967 w 24835"/>
                <a:gd name="connsiteY0" fmla="*/ 10555 h 9313"/>
                <a:gd name="connsiteX1" fmla="*/ 10245 w 24835"/>
                <a:gd name="connsiteY1" fmla="*/ 10555 h 9313"/>
                <a:gd name="connsiteX2" fmla="*/ 14280 w 24835"/>
                <a:gd name="connsiteY2" fmla="*/ 8382 h 9313"/>
                <a:gd name="connsiteX3" fmla="*/ 17695 w 24835"/>
                <a:gd name="connsiteY3" fmla="*/ 7140 h 9313"/>
                <a:gd name="connsiteX4" fmla="*/ 19558 w 24835"/>
                <a:gd name="connsiteY4" fmla="*/ 5278 h 9313"/>
                <a:gd name="connsiteX5" fmla="*/ 24836 w 24835"/>
                <a:gd name="connsiteY5" fmla="*/ 3104 h 9313"/>
                <a:gd name="connsiteX6" fmla="*/ 24836 w 24835"/>
                <a:gd name="connsiteY6" fmla="*/ 0 h 9313"/>
                <a:gd name="connsiteX7" fmla="*/ 0 w 24835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835" h="9313">
                  <a:moveTo>
                    <a:pt x="4967" y="10555"/>
                  </a:moveTo>
                  <a:lnTo>
                    <a:pt x="10245" y="10555"/>
                  </a:lnTo>
                  <a:lnTo>
                    <a:pt x="14280" y="8382"/>
                  </a:lnTo>
                  <a:lnTo>
                    <a:pt x="17695" y="7140"/>
                  </a:lnTo>
                  <a:lnTo>
                    <a:pt x="19558" y="5278"/>
                  </a:lnTo>
                  <a:lnTo>
                    <a:pt x="24836" y="3104"/>
                  </a:lnTo>
                  <a:lnTo>
                    <a:pt x="24836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F08F148A-29D3-40DD-AE97-81EF4EB90170}"/>
                </a:ext>
              </a:extLst>
            </p:cNvPr>
            <p:cNvSpPr/>
            <p:nvPr/>
          </p:nvSpPr>
          <p:spPr>
            <a:xfrm>
              <a:off x="5247097" y="5141141"/>
              <a:ext cx="24836" cy="40358"/>
            </a:xfrm>
            <a:custGeom>
              <a:avLst/>
              <a:gdLst>
                <a:gd name="connsiteX0" fmla="*/ 21731 w 24835"/>
                <a:gd name="connsiteY0" fmla="*/ 0 h 40357"/>
                <a:gd name="connsiteX1" fmla="*/ 14591 w 24835"/>
                <a:gd name="connsiteY1" fmla="*/ 0 h 40357"/>
                <a:gd name="connsiteX2" fmla="*/ 9313 w 24835"/>
                <a:gd name="connsiteY2" fmla="*/ 0 h 40357"/>
                <a:gd name="connsiteX3" fmla="*/ 4967 w 24835"/>
                <a:gd name="connsiteY3" fmla="*/ 2173 h 40357"/>
                <a:gd name="connsiteX4" fmla="*/ 1863 w 24835"/>
                <a:gd name="connsiteY4" fmla="*/ 4346 h 40357"/>
                <a:gd name="connsiteX5" fmla="*/ 0 w 24835"/>
                <a:gd name="connsiteY5" fmla="*/ 11797 h 40357"/>
                <a:gd name="connsiteX6" fmla="*/ 0 w 24835"/>
                <a:gd name="connsiteY6" fmla="*/ 26698 h 40357"/>
                <a:gd name="connsiteX7" fmla="*/ 1863 w 24835"/>
                <a:gd name="connsiteY7" fmla="*/ 41289 h 40357"/>
                <a:gd name="connsiteX8" fmla="*/ 7140 w 24835"/>
                <a:gd name="connsiteY8" fmla="*/ 39116 h 40357"/>
                <a:gd name="connsiteX9" fmla="*/ 11487 w 24835"/>
                <a:gd name="connsiteY9" fmla="*/ 39116 h 40357"/>
                <a:gd name="connsiteX10" fmla="*/ 14591 w 24835"/>
                <a:gd name="connsiteY10" fmla="*/ 39116 h 40357"/>
                <a:gd name="connsiteX11" fmla="*/ 16454 w 24835"/>
                <a:gd name="connsiteY11" fmla="*/ 37253 h 40357"/>
                <a:gd name="connsiteX12" fmla="*/ 26078 w 24835"/>
                <a:gd name="connsiteY12" fmla="*/ 37253 h 40357"/>
                <a:gd name="connsiteX13" fmla="*/ 23904 w 24835"/>
                <a:gd name="connsiteY13" fmla="*/ 17075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835" h="40357">
                  <a:moveTo>
                    <a:pt x="21731" y="0"/>
                  </a:moveTo>
                  <a:lnTo>
                    <a:pt x="14591" y="0"/>
                  </a:lnTo>
                  <a:lnTo>
                    <a:pt x="9313" y="0"/>
                  </a:lnTo>
                  <a:lnTo>
                    <a:pt x="4967" y="2173"/>
                  </a:lnTo>
                  <a:lnTo>
                    <a:pt x="1863" y="4346"/>
                  </a:lnTo>
                  <a:lnTo>
                    <a:pt x="0" y="11797"/>
                  </a:lnTo>
                  <a:lnTo>
                    <a:pt x="0" y="26698"/>
                  </a:lnTo>
                  <a:lnTo>
                    <a:pt x="1863" y="41289"/>
                  </a:lnTo>
                  <a:lnTo>
                    <a:pt x="7140" y="39116"/>
                  </a:lnTo>
                  <a:lnTo>
                    <a:pt x="11487" y="39116"/>
                  </a:lnTo>
                  <a:lnTo>
                    <a:pt x="14591" y="39116"/>
                  </a:lnTo>
                  <a:lnTo>
                    <a:pt x="16454" y="37253"/>
                  </a:lnTo>
                  <a:lnTo>
                    <a:pt x="26078" y="37253"/>
                  </a:lnTo>
                  <a:lnTo>
                    <a:pt x="239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92BC8E46-9B67-4499-9BE5-F18406657EB7}"/>
                </a:ext>
              </a:extLst>
            </p:cNvPr>
            <p:cNvSpPr/>
            <p:nvPr/>
          </p:nvSpPr>
          <p:spPr>
            <a:xfrm>
              <a:off x="5592933" y="5239552"/>
              <a:ext cx="34149" cy="21731"/>
            </a:xfrm>
            <a:custGeom>
              <a:avLst/>
              <a:gdLst>
                <a:gd name="connsiteX0" fmla="*/ 21731 w 34149"/>
                <a:gd name="connsiteY0" fmla="*/ 3415 h 21731"/>
                <a:gd name="connsiteX1" fmla="*/ 14591 w 34149"/>
                <a:gd name="connsiteY1" fmla="*/ 5278 h 21731"/>
                <a:gd name="connsiteX2" fmla="*/ 7140 w 34149"/>
                <a:gd name="connsiteY2" fmla="*/ 9624 h 21731"/>
                <a:gd name="connsiteX3" fmla="*/ 0 w 34149"/>
                <a:gd name="connsiteY3" fmla="*/ 10555 h 21731"/>
                <a:gd name="connsiteX4" fmla="*/ 3104 w 34149"/>
                <a:gd name="connsiteY4" fmla="*/ 24525 h 21731"/>
                <a:gd name="connsiteX5" fmla="*/ 7140 w 34149"/>
                <a:gd name="connsiteY5" fmla="*/ 22352 h 21731"/>
                <a:gd name="connsiteX6" fmla="*/ 10245 w 34149"/>
                <a:gd name="connsiteY6" fmla="*/ 22352 h 21731"/>
                <a:gd name="connsiteX7" fmla="*/ 12418 w 34149"/>
                <a:gd name="connsiteY7" fmla="*/ 22352 h 21731"/>
                <a:gd name="connsiteX8" fmla="*/ 12418 w 34149"/>
                <a:gd name="connsiteY8" fmla="*/ 20179 h 21731"/>
                <a:gd name="connsiteX9" fmla="*/ 15522 w 34149"/>
                <a:gd name="connsiteY9" fmla="*/ 20179 h 21731"/>
                <a:gd name="connsiteX10" fmla="*/ 21731 w 34149"/>
                <a:gd name="connsiteY10" fmla="*/ 17075 h 21731"/>
                <a:gd name="connsiteX11" fmla="*/ 24836 w 34149"/>
                <a:gd name="connsiteY11" fmla="*/ 12728 h 21731"/>
                <a:gd name="connsiteX12" fmla="*/ 29182 w 34149"/>
                <a:gd name="connsiteY12" fmla="*/ 9624 h 21731"/>
                <a:gd name="connsiteX13" fmla="*/ 32286 w 34149"/>
                <a:gd name="connsiteY13" fmla="*/ 5278 h 21731"/>
                <a:gd name="connsiteX14" fmla="*/ 36322 w 34149"/>
                <a:gd name="connsiteY14" fmla="*/ 0 h 21731"/>
                <a:gd name="connsiteX15" fmla="*/ 27009 w 34149"/>
                <a:gd name="connsiteY15" fmla="*/ 0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21731">
                  <a:moveTo>
                    <a:pt x="21731" y="3415"/>
                  </a:moveTo>
                  <a:lnTo>
                    <a:pt x="14591" y="5278"/>
                  </a:lnTo>
                  <a:lnTo>
                    <a:pt x="7140" y="9624"/>
                  </a:lnTo>
                  <a:lnTo>
                    <a:pt x="0" y="10555"/>
                  </a:lnTo>
                  <a:lnTo>
                    <a:pt x="3104" y="24525"/>
                  </a:lnTo>
                  <a:lnTo>
                    <a:pt x="7140" y="22352"/>
                  </a:lnTo>
                  <a:lnTo>
                    <a:pt x="10245" y="22352"/>
                  </a:lnTo>
                  <a:lnTo>
                    <a:pt x="12418" y="22352"/>
                  </a:lnTo>
                  <a:lnTo>
                    <a:pt x="12418" y="20179"/>
                  </a:lnTo>
                  <a:lnTo>
                    <a:pt x="15522" y="20179"/>
                  </a:lnTo>
                  <a:lnTo>
                    <a:pt x="21731" y="17075"/>
                  </a:lnTo>
                  <a:lnTo>
                    <a:pt x="24836" y="12728"/>
                  </a:lnTo>
                  <a:lnTo>
                    <a:pt x="29182" y="9624"/>
                  </a:lnTo>
                  <a:lnTo>
                    <a:pt x="32286" y="5278"/>
                  </a:lnTo>
                  <a:lnTo>
                    <a:pt x="36322" y="0"/>
                  </a:lnTo>
                  <a:lnTo>
                    <a:pt x="27009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D6273D7-F4AC-4B93-85C2-BED4D87E2FDE}"/>
                </a:ext>
              </a:extLst>
            </p:cNvPr>
            <p:cNvSpPr/>
            <p:nvPr/>
          </p:nvSpPr>
          <p:spPr>
            <a:xfrm>
              <a:off x="4877977" y="3996527"/>
              <a:ext cx="2967861" cy="2340761"/>
            </a:xfrm>
            <a:custGeom>
              <a:avLst/>
              <a:gdLst>
                <a:gd name="connsiteX0" fmla="*/ 2965999 w 2967861"/>
                <a:gd name="connsiteY0" fmla="*/ 516271 h 2340761"/>
                <a:gd name="connsiteX1" fmla="*/ 2956685 w 2967861"/>
                <a:gd name="connsiteY1" fmla="*/ 502612 h 2340761"/>
                <a:gd name="connsiteX2" fmla="*/ 2945199 w 2967861"/>
                <a:gd name="connsiteY2" fmla="*/ 489883 h 2340761"/>
                <a:gd name="connsiteX3" fmla="*/ 2934644 w 2967861"/>
                <a:gd name="connsiteY3" fmla="*/ 477155 h 2340761"/>
                <a:gd name="connsiteX4" fmla="*/ 2930608 w 2967861"/>
                <a:gd name="connsiteY4" fmla="*/ 477155 h 2340761"/>
                <a:gd name="connsiteX5" fmla="*/ 2929677 w 2967861"/>
                <a:gd name="connsiteY5" fmla="*/ 477155 h 2340761"/>
                <a:gd name="connsiteX6" fmla="*/ 2927503 w 2967861"/>
                <a:gd name="connsiteY6" fmla="*/ 479328 h 2340761"/>
                <a:gd name="connsiteX7" fmla="*/ 2925330 w 2967861"/>
                <a:gd name="connsiteY7" fmla="*/ 479328 h 2340761"/>
                <a:gd name="connsiteX8" fmla="*/ 2923158 w 2967861"/>
                <a:gd name="connsiteY8" fmla="*/ 480260 h 2340761"/>
                <a:gd name="connsiteX9" fmla="*/ 2905462 w 2967861"/>
                <a:gd name="connsiteY9" fmla="*/ 477155 h 2340761"/>
                <a:gd name="connsiteX10" fmla="*/ 2896149 w 2967861"/>
                <a:gd name="connsiteY10" fmla="*/ 469705 h 2340761"/>
                <a:gd name="connsiteX11" fmla="*/ 2889008 w 2967861"/>
                <a:gd name="connsiteY11" fmla="*/ 460081 h 2340761"/>
                <a:gd name="connsiteX12" fmla="*/ 2881868 w 2967861"/>
                <a:gd name="connsiteY12" fmla="*/ 449526 h 2340761"/>
                <a:gd name="connsiteX13" fmla="*/ 2871313 w 2967861"/>
                <a:gd name="connsiteY13" fmla="*/ 439902 h 2340761"/>
                <a:gd name="connsiteX14" fmla="*/ 2866035 w 2967861"/>
                <a:gd name="connsiteY14" fmla="*/ 435555 h 2340761"/>
                <a:gd name="connsiteX15" fmla="*/ 2859827 w 2967861"/>
                <a:gd name="connsiteY15" fmla="*/ 435555 h 2340761"/>
                <a:gd name="connsiteX16" fmla="*/ 2854549 w 2967861"/>
                <a:gd name="connsiteY16" fmla="*/ 434624 h 2340761"/>
                <a:gd name="connsiteX17" fmla="*/ 2849271 w 2967861"/>
                <a:gd name="connsiteY17" fmla="*/ 434624 h 2340761"/>
                <a:gd name="connsiteX18" fmla="*/ 2843994 w 2967861"/>
                <a:gd name="connsiteY18" fmla="*/ 430278 h 2340761"/>
                <a:gd name="connsiteX19" fmla="*/ 2810776 w 2967861"/>
                <a:gd name="connsiteY19" fmla="*/ 395508 h 2340761"/>
                <a:gd name="connsiteX20" fmla="*/ 2751481 w 2967861"/>
                <a:gd name="connsiteY20" fmla="*/ 370051 h 2340761"/>
                <a:gd name="connsiteX21" fmla="*/ 2747445 w 2967861"/>
                <a:gd name="connsiteY21" fmla="*/ 370983 h 2340761"/>
                <a:gd name="connsiteX22" fmla="*/ 2744340 w 2967861"/>
                <a:gd name="connsiteY22" fmla="*/ 373156 h 2340761"/>
                <a:gd name="connsiteX23" fmla="*/ 2740305 w 2967861"/>
                <a:gd name="connsiteY23" fmla="*/ 377502 h 2340761"/>
                <a:gd name="connsiteX24" fmla="*/ 2735027 w 2967861"/>
                <a:gd name="connsiteY24" fmla="*/ 378433 h 2340761"/>
                <a:gd name="connsiteX25" fmla="*/ 2729750 w 2967861"/>
                <a:gd name="connsiteY25" fmla="*/ 378433 h 2340761"/>
                <a:gd name="connsiteX26" fmla="*/ 2723541 w 2967861"/>
                <a:gd name="connsiteY26" fmla="*/ 378433 h 2340761"/>
                <a:gd name="connsiteX27" fmla="*/ 2708950 w 2967861"/>
                <a:gd name="connsiteY27" fmla="*/ 373156 h 2340761"/>
                <a:gd name="connsiteX28" fmla="*/ 2696532 w 2967861"/>
                <a:gd name="connsiteY28" fmla="*/ 365705 h 2340761"/>
                <a:gd name="connsiteX29" fmla="*/ 2678836 w 2967861"/>
                <a:gd name="connsiteY29" fmla="*/ 362601 h 2340761"/>
                <a:gd name="connsiteX30" fmla="*/ 2678836 w 2967861"/>
                <a:gd name="connsiteY30" fmla="*/ 367878 h 2340761"/>
                <a:gd name="connsiteX31" fmla="*/ 2678836 w 2967861"/>
                <a:gd name="connsiteY31" fmla="*/ 373156 h 2340761"/>
                <a:gd name="connsiteX32" fmla="*/ 2676664 w 2967861"/>
                <a:gd name="connsiteY32" fmla="*/ 377502 h 2340761"/>
                <a:gd name="connsiteX33" fmla="*/ 2676664 w 2967861"/>
                <a:gd name="connsiteY33" fmla="*/ 380607 h 2340761"/>
                <a:gd name="connsiteX34" fmla="*/ 2678836 w 2967861"/>
                <a:gd name="connsiteY34" fmla="*/ 382780 h 2340761"/>
                <a:gd name="connsiteX35" fmla="*/ 2681010 w 2967861"/>
                <a:gd name="connsiteY35" fmla="*/ 385884 h 2340761"/>
                <a:gd name="connsiteX36" fmla="*/ 2684114 w 2967861"/>
                <a:gd name="connsiteY36" fmla="*/ 392093 h 2340761"/>
                <a:gd name="connsiteX37" fmla="*/ 2681941 w 2967861"/>
                <a:gd name="connsiteY37" fmla="*/ 397371 h 2340761"/>
                <a:gd name="connsiteX38" fmla="*/ 2681941 w 2967861"/>
                <a:gd name="connsiteY38" fmla="*/ 400475 h 2340761"/>
                <a:gd name="connsiteX39" fmla="*/ 2681010 w 2967861"/>
                <a:gd name="connsiteY39" fmla="*/ 404821 h 2340761"/>
                <a:gd name="connsiteX40" fmla="*/ 2678836 w 2967861"/>
                <a:gd name="connsiteY40" fmla="*/ 406994 h 2340761"/>
                <a:gd name="connsiteX41" fmla="*/ 2678836 w 2967861"/>
                <a:gd name="connsiteY41" fmla="*/ 412272 h 2340761"/>
                <a:gd name="connsiteX42" fmla="*/ 2671696 w 2967861"/>
                <a:gd name="connsiteY42" fmla="*/ 406994 h 2340761"/>
                <a:gd name="connsiteX43" fmla="*/ 2666419 w 2967861"/>
                <a:gd name="connsiteY43" fmla="*/ 402648 h 2340761"/>
                <a:gd name="connsiteX44" fmla="*/ 2660210 w 2967861"/>
                <a:gd name="connsiteY44" fmla="*/ 395198 h 2340761"/>
                <a:gd name="connsiteX45" fmla="*/ 2654932 w 2967861"/>
                <a:gd name="connsiteY45" fmla="*/ 389920 h 2340761"/>
                <a:gd name="connsiteX46" fmla="*/ 2651828 w 2967861"/>
                <a:gd name="connsiteY46" fmla="*/ 382469 h 2340761"/>
                <a:gd name="connsiteX47" fmla="*/ 2616437 w 2967861"/>
                <a:gd name="connsiteY47" fmla="*/ 382469 h 2340761"/>
                <a:gd name="connsiteX48" fmla="*/ 2581978 w 2967861"/>
                <a:gd name="connsiteY48" fmla="*/ 382469 h 2340761"/>
                <a:gd name="connsiteX49" fmla="*/ 2547518 w 2967861"/>
                <a:gd name="connsiteY49" fmla="*/ 385574 h 2340761"/>
                <a:gd name="connsiteX50" fmla="*/ 2544414 w 2967861"/>
                <a:gd name="connsiteY50" fmla="*/ 384642 h 2340761"/>
                <a:gd name="connsiteX51" fmla="*/ 2542240 w 2967861"/>
                <a:gd name="connsiteY51" fmla="*/ 380296 h 2340761"/>
                <a:gd name="connsiteX52" fmla="*/ 2538205 w 2967861"/>
                <a:gd name="connsiteY52" fmla="*/ 378123 h 2340761"/>
                <a:gd name="connsiteX53" fmla="*/ 2535100 w 2967861"/>
                <a:gd name="connsiteY53" fmla="*/ 365395 h 2340761"/>
                <a:gd name="connsiteX54" fmla="*/ 2532927 w 2967861"/>
                <a:gd name="connsiteY54" fmla="*/ 350493 h 2340761"/>
                <a:gd name="connsiteX55" fmla="*/ 2527650 w 2967861"/>
                <a:gd name="connsiteY55" fmla="*/ 333419 h 2340761"/>
                <a:gd name="connsiteX56" fmla="*/ 2515232 w 2967861"/>
                <a:gd name="connsiteY56" fmla="*/ 330314 h 2340761"/>
                <a:gd name="connsiteX57" fmla="*/ 2498468 w 2967861"/>
                <a:gd name="connsiteY57" fmla="*/ 327210 h 2340761"/>
                <a:gd name="connsiteX58" fmla="*/ 2481703 w 2967861"/>
                <a:gd name="connsiteY58" fmla="*/ 325037 h 2340761"/>
                <a:gd name="connsiteX59" fmla="*/ 2464008 w 2967861"/>
                <a:gd name="connsiteY59" fmla="*/ 325037 h 2340761"/>
                <a:gd name="connsiteX60" fmla="*/ 2451590 w 2967861"/>
                <a:gd name="connsiteY60" fmla="*/ 330314 h 2340761"/>
                <a:gd name="connsiteX61" fmla="*/ 2437931 w 2967861"/>
                <a:gd name="connsiteY61" fmla="*/ 325037 h 2340761"/>
                <a:gd name="connsiteX62" fmla="*/ 2427375 w 2967861"/>
                <a:gd name="connsiteY62" fmla="*/ 315413 h 2340761"/>
                <a:gd name="connsiteX63" fmla="*/ 2420235 w 2967861"/>
                <a:gd name="connsiteY63" fmla="*/ 304858 h 2340761"/>
                <a:gd name="connsiteX64" fmla="*/ 2414958 w 2967861"/>
                <a:gd name="connsiteY64" fmla="*/ 293371 h 2340761"/>
                <a:gd name="connsiteX65" fmla="*/ 2401298 w 2967861"/>
                <a:gd name="connsiteY65" fmla="*/ 293371 h 2340761"/>
                <a:gd name="connsiteX66" fmla="*/ 2388880 w 2967861"/>
                <a:gd name="connsiteY66" fmla="*/ 293371 h 2340761"/>
                <a:gd name="connsiteX67" fmla="*/ 2378325 w 2967861"/>
                <a:gd name="connsiteY67" fmla="*/ 297718 h 2340761"/>
                <a:gd name="connsiteX68" fmla="*/ 2373047 w 2967861"/>
                <a:gd name="connsiteY68" fmla="*/ 295544 h 2340761"/>
                <a:gd name="connsiteX69" fmla="*/ 2369012 w 2967861"/>
                <a:gd name="connsiteY69" fmla="*/ 293371 h 2340761"/>
                <a:gd name="connsiteX70" fmla="*/ 2365907 w 2967861"/>
                <a:gd name="connsiteY70" fmla="*/ 291198 h 2340761"/>
                <a:gd name="connsiteX71" fmla="*/ 2365907 w 2967861"/>
                <a:gd name="connsiteY71" fmla="*/ 288094 h 2340761"/>
                <a:gd name="connsiteX72" fmla="*/ 2363734 w 2967861"/>
                <a:gd name="connsiteY72" fmla="*/ 285921 h 2340761"/>
                <a:gd name="connsiteX73" fmla="*/ 2363734 w 2967861"/>
                <a:gd name="connsiteY73" fmla="*/ 282816 h 2340761"/>
                <a:gd name="connsiteX74" fmla="*/ 2361561 w 2967861"/>
                <a:gd name="connsiteY74" fmla="*/ 276607 h 2340761"/>
                <a:gd name="connsiteX75" fmla="*/ 2358457 w 2967861"/>
                <a:gd name="connsiteY75" fmla="*/ 273503 h 2340761"/>
                <a:gd name="connsiteX76" fmla="*/ 2351316 w 2967861"/>
                <a:gd name="connsiteY76" fmla="*/ 268225 h 2340761"/>
                <a:gd name="connsiteX77" fmla="*/ 2334552 w 2967861"/>
                <a:gd name="connsiteY77" fmla="*/ 262016 h 2340761"/>
                <a:gd name="connsiteX78" fmla="*/ 2315925 w 2967861"/>
                <a:gd name="connsiteY78" fmla="*/ 256739 h 2340761"/>
                <a:gd name="connsiteX79" fmla="*/ 2296057 w 2967861"/>
                <a:gd name="connsiteY79" fmla="*/ 251461 h 2340761"/>
                <a:gd name="connsiteX80" fmla="*/ 2276188 w 2967861"/>
                <a:gd name="connsiteY80" fmla="*/ 249288 h 2340761"/>
                <a:gd name="connsiteX81" fmla="*/ 2258493 w 2967861"/>
                <a:gd name="connsiteY81" fmla="*/ 249288 h 2340761"/>
                <a:gd name="connsiteX82" fmla="*/ 2247007 w 2967861"/>
                <a:gd name="connsiteY82" fmla="*/ 253634 h 2340761"/>
                <a:gd name="connsiteX83" fmla="*/ 2234589 w 2967861"/>
                <a:gd name="connsiteY83" fmla="*/ 256739 h 2340761"/>
                <a:gd name="connsiteX84" fmla="*/ 2237693 w 2967861"/>
                <a:gd name="connsiteY84" fmla="*/ 273813 h 2340761"/>
                <a:gd name="connsiteX85" fmla="*/ 2241729 w 2967861"/>
                <a:gd name="connsiteY85" fmla="*/ 286541 h 2340761"/>
                <a:gd name="connsiteX86" fmla="*/ 2243902 w 2967861"/>
                <a:gd name="connsiteY86" fmla="*/ 305479 h 2340761"/>
                <a:gd name="connsiteX87" fmla="*/ 2236762 w 2967861"/>
                <a:gd name="connsiteY87" fmla="*/ 305479 h 2340761"/>
                <a:gd name="connsiteX88" fmla="*/ 2232726 w 2967861"/>
                <a:gd name="connsiteY88" fmla="*/ 303306 h 2340761"/>
                <a:gd name="connsiteX89" fmla="*/ 2227448 w 2967861"/>
                <a:gd name="connsiteY89" fmla="*/ 303306 h 2340761"/>
                <a:gd name="connsiteX90" fmla="*/ 2225275 w 2967861"/>
                <a:gd name="connsiteY90" fmla="*/ 303306 h 2340761"/>
                <a:gd name="connsiteX91" fmla="*/ 2222171 w 2967861"/>
                <a:gd name="connsiteY91" fmla="*/ 303306 h 2340761"/>
                <a:gd name="connsiteX92" fmla="*/ 2218135 w 2967861"/>
                <a:gd name="connsiteY92" fmla="*/ 306410 h 2340761"/>
                <a:gd name="connsiteX93" fmla="*/ 2215030 w 2967861"/>
                <a:gd name="connsiteY93" fmla="*/ 310756 h 2340761"/>
                <a:gd name="connsiteX94" fmla="*/ 2207890 w 2967861"/>
                <a:gd name="connsiteY94" fmla="*/ 306410 h 2340761"/>
                <a:gd name="connsiteX95" fmla="*/ 2201681 w 2967861"/>
                <a:gd name="connsiteY95" fmla="*/ 303306 h 2340761"/>
                <a:gd name="connsiteX96" fmla="*/ 2198577 w 2967861"/>
                <a:gd name="connsiteY96" fmla="*/ 298028 h 2340761"/>
                <a:gd name="connsiteX97" fmla="*/ 2193299 w 2967861"/>
                <a:gd name="connsiteY97" fmla="*/ 293682 h 2340761"/>
                <a:gd name="connsiteX98" fmla="*/ 2188022 w 2967861"/>
                <a:gd name="connsiteY98" fmla="*/ 288404 h 2340761"/>
                <a:gd name="connsiteX99" fmla="*/ 2174362 w 2967861"/>
                <a:gd name="connsiteY99" fmla="*/ 310756 h 2340761"/>
                <a:gd name="connsiteX100" fmla="*/ 2165980 w 2967861"/>
                <a:gd name="connsiteY100" fmla="*/ 308583 h 2340761"/>
                <a:gd name="connsiteX101" fmla="*/ 2158840 w 2967861"/>
                <a:gd name="connsiteY101" fmla="*/ 306410 h 2340761"/>
                <a:gd name="connsiteX102" fmla="*/ 2152631 w 2967861"/>
                <a:gd name="connsiteY102" fmla="*/ 303306 h 2340761"/>
                <a:gd name="connsiteX103" fmla="*/ 2149526 w 2967861"/>
                <a:gd name="connsiteY103" fmla="*/ 298028 h 2340761"/>
                <a:gd name="connsiteX104" fmla="*/ 2147353 w 2967861"/>
                <a:gd name="connsiteY104" fmla="*/ 290577 h 2340761"/>
                <a:gd name="connsiteX105" fmla="*/ 2147353 w 2967861"/>
                <a:gd name="connsiteY105" fmla="*/ 280953 h 2340761"/>
                <a:gd name="connsiteX106" fmla="*/ 2140213 w 2967861"/>
                <a:gd name="connsiteY106" fmla="*/ 290577 h 2340761"/>
                <a:gd name="connsiteX107" fmla="*/ 2137109 w 2967861"/>
                <a:gd name="connsiteY107" fmla="*/ 301132 h 2340761"/>
                <a:gd name="connsiteX108" fmla="*/ 2133073 w 2967861"/>
                <a:gd name="connsiteY108" fmla="*/ 312619 h 2340761"/>
                <a:gd name="connsiteX109" fmla="*/ 2127795 w 2967861"/>
                <a:gd name="connsiteY109" fmla="*/ 321001 h 2340761"/>
                <a:gd name="connsiteX110" fmla="*/ 2125622 w 2967861"/>
                <a:gd name="connsiteY110" fmla="*/ 323174 h 2340761"/>
                <a:gd name="connsiteX111" fmla="*/ 2123449 w 2967861"/>
                <a:gd name="connsiteY111" fmla="*/ 325347 h 2340761"/>
                <a:gd name="connsiteX112" fmla="*/ 2112894 w 2967861"/>
                <a:gd name="connsiteY112" fmla="*/ 317896 h 2340761"/>
                <a:gd name="connsiteX113" fmla="*/ 2100476 w 2967861"/>
                <a:gd name="connsiteY113" fmla="*/ 310446 h 2340761"/>
                <a:gd name="connsiteX114" fmla="*/ 2091163 w 2967861"/>
                <a:gd name="connsiteY114" fmla="*/ 300822 h 2340761"/>
                <a:gd name="connsiteX115" fmla="*/ 2088989 w 2967861"/>
                <a:gd name="connsiteY115" fmla="*/ 295544 h 2340761"/>
                <a:gd name="connsiteX116" fmla="*/ 2088058 w 2967861"/>
                <a:gd name="connsiteY116" fmla="*/ 291198 h 2340761"/>
                <a:gd name="connsiteX117" fmla="*/ 2088058 w 2967861"/>
                <a:gd name="connsiteY117" fmla="*/ 288094 h 2340761"/>
                <a:gd name="connsiteX118" fmla="*/ 2085885 w 2967861"/>
                <a:gd name="connsiteY118" fmla="*/ 283747 h 2340761"/>
                <a:gd name="connsiteX119" fmla="*/ 2083712 w 2967861"/>
                <a:gd name="connsiteY119" fmla="*/ 280643 h 2340761"/>
                <a:gd name="connsiteX120" fmla="*/ 2090852 w 2967861"/>
                <a:gd name="connsiteY120" fmla="*/ 261706 h 2340761"/>
                <a:gd name="connsiteX121" fmla="*/ 2103270 w 2967861"/>
                <a:gd name="connsiteY121" fmla="*/ 248978 h 2340761"/>
                <a:gd name="connsiteX122" fmla="*/ 2093957 w 2967861"/>
                <a:gd name="connsiteY122" fmla="*/ 212034 h 2340761"/>
                <a:gd name="connsiteX123" fmla="*/ 2090852 w 2967861"/>
                <a:gd name="connsiteY123" fmla="*/ 212034 h 2340761"/>
                <a:gd name="connsiteX124" fmla="*/ 2090852 w 2967861"/>
                <a:gd name="connsiteY124" fmla="*/ 206757 h 2340761"/>
                <a:gd name="connsiteX125" fmla="*/ 2070984 w 2967861"/>
                <a:gd name="connsiteY125" fmla="*/ 208930 h 2340761"/>
                <a:gd name="connsiteX126" fmla="*/ 2058566 w 2967861"/>
                <a:gd name="connsiteY126" fmla="*/ 214208 h 2340761"/>
                <a:gd name="connsiteX127" fmla="*/ 2047079 w 2967861"/>
                <a:gd name="connsiteY127" fmla="*/ 223831 h 2340761"/>
                <a:gd name="connsiteX128" fmla="*/ 2036524 w 2967861"/>
                <a:gd name="connsiteY128" fmla="*/ 218554 h 2340761"/>
                <a:gd name="connsiteX129" fmla="*/ 2025038 w 2967861"/>
                <a:gd name="connsiteY129" fmla="*/ 212345 h 2340761"/>
                <a:gd name="connsiteX130" fmla="*/ 2014482 w 2967861"/>
                <a:gd name="connsiteY130" fmla="*/ 207067 h 2340761"/>
                <a:gd name="connsiteX131" fmla="*/ 2012310 w 2967861"/>
                <a:gd name="connsiteY131" fmla="*/ 209240 h 2340761"/>
                <a:gd name="connsiteX132" fmla="*/ 2012310 w 2967861"/>
                <a:gd name="connsiteY132" fmla="*/ 211414 h 2340761"/>
                <a:gd name="connsiteX133" fmla="*/ 2010136 w 2967861"/>
                <a:gd name="connsiteY133" fmla="*/ 211414 h 2340761"/>
                <a:gd name="connsiteX134" fmla="*/ 2007032 w 2967861"/>
                <a:gd name="connsiteY134" fmla="*/ 212345 h 2340761"/>
                <a:gd name="connsiteX135" fmla="*/ 2007032 w 2967861"/>
                <a:gd name="connsiteY135" fmla="*/ 218554 h 2340761"/>
                <a:gd name="connsiteX136" fmla="*/ 2007032 w 2967861"/>
                <a:gd name="connsiteY136" fmla="*/ 223831 h 2340761"/>
                <a:gd name="connsiteX137" fmla="*/ 2007032 w 2967861"/>
                <a:gd name="connsiteY137" fmla="*/ 226936 h 2340761"/>
                <a:gd name="connsiteX138" fmla="*/ 2007032 w 2967861"/>
                <a:gd name="connsiteY138" fmla="*/ 229109 h 2340761"/>
                <a:gd name="connsiteX139" fmla="*/ 2007032 w 2967861"/>
                <a:gd name="connsiteY139" fmla="*/ 232213 h 2340761"/>
                <a:gd name="connsiteX140" fmla="*/ 2002996 w 2967861"/>
                <a:gd name="connsiteY140" fmla="*/ 243700 h 2340761"/>
                <a:gd name="connsiteX141" fmla="*/ 1950841 w 2967861"/>
                <a:gd name="connsiteY141" fmla="*/ 239354 h 2340761"/>
                <a:gd name="connsiteX142" fmla="*/ 1948668 w 2967861"/>
                <a:gd name="connsiteY142" fmla="*/ 234076 h 2340761"/>
                <a:gd name="connsiteX143" fmla="*/ 1948668 w 2967861"/>
                <a:gd name="connsiteY143" fmla="*/ 228799 h 2340761"/>
                <a:gd name="connsiteX144" fmla="*/ 1946495 w 2967861"/>
                <a:gd name="connsiteY144" fmla="*/ 223521 h 2340761"/>
                <a:gd name="connsiteX145" fmla="*/ 1946495 w 2967861"/>
                <a:gd name="connsiteY145" fmla="*/ 218243 h 2340761"/>
                <a:gd name="connsiteX146" fmla="*/ 1946495 w 2967861"/>
                <a:gd name="connsiteY146" fmla="*/ 216070 h 2340761"/>
                <a:gd name="connsiteX147" fmla="*/ 1934077 w 2967861"/>
                <a:gd name="connsiteY147" fmla="*/ 206446 h 2340761"/>
                <a:gd name="connsiteX148" fmla="*/ 1921659 w 2967861"/>
                <a:gd name="connsiteY148" fmla="*/ 204273 h 2340761"/>
                <a:gd name="connsiteX149" fmla="*/ 1904895 w 2967861"/>
                <a:gd name="connsiteY149" fmla="*/ 204273 h 2340761"/>
                <a:gd name="connsiteX150" fmla="*/ 1887200 w 2967861"/>
                <a:gd name="connsiteY150" fmla="*/ 206446 h 2340761"/>
                <a:gd name="connsiteX151" fmla="*/ 1887200 w 2967861"/>
                <a:gd name="connsiteY151" fmla="*/ 219175 h 2340761"/>
                <a:gd name="connsiteX152" fmla="*/ 1877886 w 2967861"/>
                <a:gd name="connsiteY152" fmla="*/ 219175 h 2340761"/>
                <a:gd name="connsiteX153" fmla="*/ 1877886 w 2967861"/>
                <a:gd name="connsiteY153" fmla="*/ 218243 h 2340761"/>
                <a:gd name="connsiteX154" fmla="*/ 1875713 w 2967861"/>
                <a:gd name="connsiteY154" fmla="*/ 218243 h 2340761"/>
                <a:gd name="connsiteX155" fmla="*/ 1873540 w 2967861"/>
                <a:gd name="connsiteY155" fmla="*/ 216070 h 2340761"/>
                <a:gd name="connsiteX156" fmla="*/ 1875713 w 2967861"/>
                <a:gd name="connsiteY156" fmla="*/ 206446 h 2340761"/>
                <a:gd name="connsiteX157" fmla="*/ 1877886 w 2967861"/>
                <a:gd name="connsiteY157" fmla="*/ 198996 h 2340761"/>
                <a:gd name="connsiteX158" fmla="*/ 1880060 w 2967861"/>
                <a:gd name="connsiteY158" fmla="*/ 193718 h 2340761"/>
                <a:gd name="connsiteX159" fmla="*/ 1883164 w 2967861"/>
                <a:gd name="connsiteY159" fmla="*/ 188441 h 2340761"/>
                <a:gd name="connsiteX160" fmla="*/ 1883164 w 2967861"/>
                <a:gd name="connsiteY160" fmla="*/ 182232 h 2340761"/>
                <a:gd name="connsiteX161" fmla="*/ 1873851 w 2967861"/>
                <a:gd name="connsiteY161" fmla="*/ 186578 h 2340761"/>
                <a:gd name="connsiteX162" fmla="*/ 1866710 w 2967861"/>
                <a:gd name="connsiteY162" fmla="*/ 191856 h 2340761"/>
                <a:gd name="connsiteX163" fmla="*/ 1859570 w 2967861"/>
                <a:gd name="connsiteY163" fmla="*/ 197133 h 2340761"/>
                <a:gd name="connsiteX164" fmla="*/ 1854293 w 2967861"/>
                <a:gd name="connsiteY164" fmla="*/ 203342 h 2340761"/>
                <a:gd name="connsiteX165" fmla="*/ 1851188 w 2967861"/>
                <a:gd name="connsiteY165" fmla="*/ 201169 h 2340761"/>
                <a:gd name="connsiteX166" fmla="*/ 1849015 w 2967861"/>
                <a:gd name="connsiteY166" fmla="*/ 201169 h 2340761"/>
                <a:gd name="connsiteX167" fmla="*/ 1849015 w 2967861"/>
                <a:gd name="connsiteY167" fmla="*/ 198996 h 2340761"/>
                <a:gd name="connsiteX168" fmla="*/ 1849015 w 2967861"/>
                <a:gd name="connsiteY168" fmla="*/ 196823 h 2340761"/>
                <a:gd name="connsiteX169" fmla="*/ 1849015 w 2967861"/>
                <a:gd name="connsiteY169" fmla="*/ 195891 h 2340761"/>
                <a:gd name="connsiteX170" fmla="*/ 1851188 w 2967861"/>
                <a:gd name="connsiteY170" fmla="*/ 191545 h 2340761"/>
                <a:gd name="connsiteX171" fmla="*/ 1851188 w 2967861"/>
                <a:gd name="connsiteY171" fmla="*/ 188441 h 2340761"/>
                <a:gd name="connsiteX172" fmla="*/ 1834424 w 2967861"/>
                <a:gd name="connsiteY172" fmla="*/ 186267 h 2340761"/>
                <a:gd name="connsiteX173" fmla="*/ 1819833 w 2967861"/>
                <a:gd name="connsiteY173" fmla="*/ 188441 h 2340761"/>
                <a:gd name="connsiteX174" fmla="*/ 1807415 w 2967861"/>
                <a:gd name="connsiteY174" fmla="*/ 195891 h 2340761"/>
                <a:gd name="connsiteX175" fmla="*/ 1803379 w 2967861"/>
                <a:gd name="connsiteY175" fmla="*/ 195891 h 2340761"/>
                <a:gd name="connsiteX176" fmla="*/ 1815797 w 2967861"/>
                <a:gd name="connsiteY176" fmla="*/ 180990 h 2340761"/>
                <a:gd name="connsiteX177" fmla="*/ 1832561 w 2967861"/>
                <a:gd name="connsiteY177" fmla="*/ 169503 h 2340761"/>
                <a:gd name="connsiteX178" fmla="*/ 1849325 w 2967861"/>
                <a:gd name="connsiteY178" fmla="*/ 159880 h 2340761"/>
                <a:gd name="connsiteX179" fmla="*/ 1863916 w 2967861"/>
                <a:gd name="connsiteY179" fmla="*/ 151498 h 2340761"/>
                <a:gd name="connsiteX180" fmla="*/ 1869194 w 2967861"/>
                <a:gd name="connsiteY180" fmla="*/ 141874 h 2340761"/>
                <a:gd name="connsiteX181" fmla="*/ 1873230 w 2967861"/>
                <a:gd name="connsiteY181" fmla="*/ 132250 h 2340761"/>
                <a:gd name="connsiteX182" fmla="*/ 1878507 w 2967861"/>
                <a:gd name="connsiteY182" fmla="*/ 123868 h 2340761"/>
                <a:gd name="connsiteX183" fmla="*/ 1890925 w 2967861"/>
                <a:gd name="connsiteY183" fmla="*/ 114244 h 2340761"/>
                <a:gd name="connsiteX184" fmla="*/ 1890925 w 2967861"/>
                <a:gd name="connsiteY184" fmla="*/ 90029 h 2340761"/>
                <a:gd name="connsiteX185" fmla="*/ 1881612 w 2967861"/>
                <a:gd name="connsiteY185" fmla="*/ 77301 h 2340761"/>
                <a:gd name="connsiteX186" fmla="*/ 1873230 w 2967861"/>
                <a:gd name="connsiteY186" fmla="*/ 65815 h 2340761"/>
                <a:gd name="connsiteX187" fmla="*/ 1861743 w 2967861"/>
                <a:gd name="connsiteY187" fmla="*/ 57432 h 2340761"/>
                <a:gd name="connsiteX188" fmla="*/ 1847152 w 2967861"/>
                <a:gd name="connsiteY188" fmla="*/ 49982 h 2340761"/>
                <a:gd name="connsiteX189" fmla="*/ 1847152 w 2967861"/>
                <a:gd name="connsiteY189" fmla="*/ 47809 h 2340761"/>
                <a:gd name="connsiteX190" fmla="*/ 1847152 w 2967861"/>
                <a:gd name="connsiteY190" fmla="*/ 45636 h 2340761"/>
                <a:gd name="connsiteX191" fmla="*/ 1844979 w 2967861"/>
                <a:gd name="connsiteY191" fmla="*/ 43462 h 2340761"/>
                <a:gd name="connsiteX192" fmla="*/ 1844048 w 2967861"/>
                <a:gd name="connsiteY192" fmla="*/ 45636 h 2340761"/>
                <a:gd name="connsiteX193" fmla="*/ 1827284 w 2967861"/>
                <a:gd name="connsiteY193" fmla="*/ 50913 h 2340761"/>
                <a:gd name="connsiteX194" fmla="*/ 1812693 w 2967861"/>
                <a:gd name="connsiteY194" fmla="*/ 53086 h 2340761"/>
                <a:gd name="connsiteX195" fmla="*/ 1800275 w 2967861"/>
                <a:gd name="connsiteY195" fmla="*/ 55259 h 2340761"/>
                <a:gd name="connsiteX196" fmla="*/ 1787857 w 2967861"/>
                <a:gd name="connsiteY196" fmla="*/ 60537 h 2340761"/>
                <a:gd name="connsiteX197" fmla="*/ 1780717 w 2967861"/>
                <a:gd name="connsiteY197" fmla="*/ 50913 h 2340761"/>
                <a:gd name="connsiteX198" fmla="*/ 1773577 w 2967861"/>
                <a:gd name="connsiteY198" fmla="*/ 43462 h 2340761"/>
                <a:gd name="connsiteX199" fmla="*/ 1766436 w 2967861"/>
                <a:gd name="connsiteY199" fmla="*/ 40358 h 2340761"/>
                <a:gd name="connsiteX200" fmla="*/ 1751845 w 2967861"/>
                <a:gd name="connsiteY200" fmla="*/ 36012 h 2340761"/>
                <a:gd name="connsiteX201" fmla="*/ 1752777 w 2967861"/>
                <a:gd name="connsiteY201" fmla="*/ 30734 h 2340761"/>
                <a:gd name="connsiteX202" fmla="*/ 1754950 w 2967861"/>
                <a:gd name="connsiteY202" fmla="*/ 28561 h 2340761"/>
                <a:gd name="connsiteX203" fmla="*/ 1757123 w 2967861"/>
                <a:gd name="connsiteY203" fmla="*/ 25457 h 2340761"/>
                <a:gd name="connsiteX204" fmla="*/ 1760227 w 2967861"/>
                <a:gd name="connsiteY204" fmla="*/ 23283 h 2340761"/>
                <a:gd name="connsiteX205" fmla="*/ 1762401 w 2967861"/>
                <a:gd name="connsiteY205" fmla="*/ 22352 h 2340761"/>
                <a:gd name="connsiteX206" fmla="*/ 1767678 w 2967861"/>
                <a:gd name="connsiteY206" fmla="*/ 20179 h 2340761"/>
                <a:gd name="connsiteX207" fmla="*/ 1766747 w 2967861"/>
                <a:gd name="connsiteY207" fmla="*/ 14901 h 2340761"/>
                <a:gd name="connsiteX208" fmla="*/ 1762711 w 2967861"/>
                <a:gd name="connsiteY208" fmla="*/ 10555 h 2340761"/>
                <a:gd name="connsiteX209" fmla="*/ 1760538 w 2967861"/>
                <a:gd name="connsiteY209" fmla="*/ 7451 h 2340761"/>
                <a:gd name="connsiteX210" fmla="*/ 1759607 w 2967861"/>
                <a:gd name="connsiteY210" fmla="*/ 5278 h 2340761"/>
                <a:gd name="connsiteX211" fmla="*/ 1755571 w 2967861"/>
                <a:gd name="connsiteY211" fmla="*/ 0 h 2340761"/>
                <a:gd name="connsiteX212" fmla="*/ 1735702 w 2967861"/>
                <a:gd name="connsiteY212" fmla="*/ 0 h 2340761"/>
                <a:gd name="connsiteX213" fmla="*/ 1731666 w 2967861"/>
                <a:gd name="connsiteY213" fmla="*/ 18006 h 2340761"/>
                <a:gd name="connsiteX214" fmla="*/ 1721111 w 2967861"/>
                <a:gd name="connsiteY214" fmla="*/ 28561 h 2340761"/>
                <a:gd name="connsiteX215" fmla="*/ 1708693 w 2967861"/>
                <a:gd name="connsiteY215" fmla="*/ 38185 h 2340761"/>
                <a:gd name="connsiteX216" fmla="*/ 1695034 w 2967861"/>
                <a:gd name="connsiteY216" fmla="*/ 45636 h 2340761"/>
                <a:gd name="connsiteX217" fmla="*/ 1679511 w 2967861"/>
                <a:gd name="connsiteY217" fmla="*/ 53086 h 2340761"/>
                <a:gd name="connsiteX218" fmla="*/ 1679511 w 2967861"/>
                <a:gd name="connsiteY218" fmla="*/ 73265 h 2340761"/>
                <a:gd name="connsiteX219" fmla="*/ 1674234 w 2967861"/>
                <a:gd name="connsiteY219" fmla="*/ 73265 h 2340761"/>
                <a:gd name="connsiteX220" fmla="*/ 1668025 w 2967861"/>
                <a:gd name="connsiteY220" fmla="*/ 72334 h 2340761"/>
                <a:gd name="connsiteX221" fmla="*/ 1664921 w 2967861"/>
                <a:gd name="connsiteY221" fmla="*/ 72334 h 2340761"/>
                <a:gd name="connsiteX222" fmla="*/ 1659643 w 2967861"/>
                <a:gd name="connsiteY222" fmla="*/ 70161 h 2340761"/>
                <a:gd name="connsiteX223" fmla="*/ 1653434 w 2967861"/>
                <a:gd name="connsiteY223" fmla="*/ 75438 h 2340761"/>
                <a:gd name="connsiteX224" fmla="*/ 1646294 w 2967861"/>
                <a:gd name="connsiteY224" fmla="*/ 82889 h 2340761"/>
                <a:gd name="connsiteX225" fmla="*/ 1639153 w 2967861"/>
                <a:gd name="connsiteY225" fmla="*/ 88167 h 2340761"/>
                <a:gd name="connsiteX226" fmla="*/ 1632013 w 2967861"/>
                <a:gd name="connsiteY226" fmla="*/ 94376 h 2340761"/>
                <a:gd name="connsiteX227" fmla="*/ 1626736 w 2967861"/>
                <a:gd name="connsiteY227" fmla="*/ 94376 h 2340761"/>
                <a:gd name="connsiteX228" fmla="*/ 1616181 w 2967861"/>
                <a:gd name="connsiteY228" fmla="*/ 94376 h 2340761"/>
                <a:gd name="connsiteX229" fmla="*/ 1601590 w 2967861"/>
                <a:gd name="connsiteY229" fmla="*/ 94376 h 2340761"/>
                <a:gd name="connsiteX230" fmla="*/ 1586999 w 2967861"/>
                <a:gd name="connsiteY230" fmla="*/ 94376 h 2340761"/>
                <a:gd name="connsiteX231" fmla="*/ 1575512 w 2967861"/>
                <a:gd name="connsiteY231" fmla="*/ 94376 h 2340761"/>
                <a:gd name="connsiteX232" fmla="*/ 1572408 w 2967861"/>
                <a:gd name="connsiteY232" fmla="*/ 99653 h 2340761"/>
                <a:gd name="connsiteX233" fmla="*/ 1570235 w 2967861"/>
                <a:gd name="connsiteY233" fmla="*/ 104931 h 2340761"/>
                <a:gd name="connsiteX234" fmla="*/ 1567130 w 2967861"/>
                <a:gd name="connsiteY234" fmla="*/ 110208 h 2340761"/>
                <a:gd name="connsiteX235" fmla="*/ 1564957 w 2967861"/>
                <a:gd name="connsiteY235" fmla="*/ 117659 h 2340761"/>
                <a:gd name="connsiteX236" fmla="*/ 1543226 w 2967861"/>
                <a:gd name="connsiteY236" fmla="*/ 117659 h 2340761"/>
                <a:gd name="connsiteX237" fmla="*/ 1526462 w 2967861"/>
                <a:gd name="connsiteY237" fmla="*/ 123868 h 2340761"/>
                <a:gd name="connsiteX238" fmla="*/ 1511871 w 2967861"/>
                <a:gd name="connsiteY238" fmla="*/ 130077 h 2340761"/>
                <a:gd name="connsiteX239" fmla="*/ 1497280 w 2967861"/>
                <a:gd name="connsiteY239" fmla="*/ 141563 h 2340761"/>
                <a:gd name="connsiteX240" fmla="*/ 1484862 w 2967861"/>
                <a:gd name="connsiteY240" fmla="*/ 152118 h 2340761"/>
                <a:gd name="connsiteX241" fmla="*/ 1468098 w 2967861"/>
                <a:gd name="connsiteY241" fmla="*/ 161742 h 2340761"/>
                <a:gd name="connsiteX242" fmla="*/ 1462821 w 2967861"/>
                <a:gd name="connsiteY242" fmla="*/ 180679 h 2340761"/>
                <a:gd name="connsiteX243" fmla="*/ 1459716 w 2967861"/>
                <a:gd name="connsiteY243" fmla="*/ 198685 h 2340761"/>
                <a:gd name="connsiteX244" fmla="*/ 1455680 w 2967861"/>
                <a:gd name="connsiteY244" fmla="*/ 215760 h 2340761"/>
                <a:gd name="connsiteX245" fmla="*/ 1452576 w 2967861"/>
                <a:gd name="connsiteY245" fmla="*/ 215760 h 2340761"/>
                <a:gd name="connsiteX246" fmla="*/ 1445436 w 2967861"/>
                <a:gd name="connsiteY246" fmla="*/ 198685 h 2340761"/>
                <a:gd name="connsiteX247" fmla="*/ 1419358 w 2967861"/>
                <a:gd name="connsiteY247" fmla="*/ 203963 h 2340761"/>
                <a:gd name="connsiteX248" fmla="*/ 1395454 w 2967861"/>
                <a:gd name="connsiteY248" fmla="*/ 211414 h 2340761"/>
                <a:gd name="connsiteX249" fmla="*/ 1399490 w 2967861"/>
                <a:gd name="connsiteY249" fmla="*/ 233766 h 2340761"/>
                <a:gd name="connsiteX250" fmla="*/ 1404767 w 2967861"/>
                <a:gd name="connsiteY250" fmla="*/ 253945 h 2340761"/>
                <a:gd name="connsiteX251" fmla="*/ 1410045 w 2967861"/>
                <a:gd name="connsiteY251" fmla="*/ 275055 h 2340761"/>
                <a:gd name="connsiteX252" fmla="*/ 1419358 w 2967861"/>
                <a:gd name="connsiteY252" fmla="*/ 290888 h 2340761"/>
                <a:gd name="connsiteX253" fmla="*/ 1431776 w 2967861"/>
                <a:gd name="connsiteY253" fmla="*/ 304547 h 2340761"/>
                <a:gd name="connsiteX254" fmla="*/ 1431776 w 2967861"/>
                <a:gd name="connsiteY254" fmla="*/ 312929 h 2340761"/>
                <a:gd name="connsiteX255" fmla="*/ 1416254 w 2967861"/>
                <a:gd name="connsiteY255" fmla="*/ 302374 h 2340761"/>
                <a:gd name="connsiteX256" fmla="*/ 1399490 w 2967861"/>
                <a:gd name="connsiteY256" fmla="*/ 287473 h 2340761"/>
                <a:gd name="connsiteX257" fmla="*/ 1388934 w 2967861"/>
                <a:gd name="connsiteY257" fmla="*/ 272571 h 2340761"/>
                <a:gd name="connsiteX258" fmla="*/ 1368135 w 2967861"/>
                <a:gd name="connsiteY258" fmla="*/ 272571 h 2340761"/>
                <a:gd name="connsiteX259" fmla="*/ 1352612 w 2967861"/>
                <a:gd name="connsiteY259" fmla="*/ 275676 h 2340761"/>
                <a:gd name="connsiteX260" fmla="*/ 1338953 w 2967861"/>
                <a:gd name="connsiteY260" fmla="*/ 283127 h 2340761"/>
                <a:gd name="connsiteX261" fmla="*/ 1331812 w 2967861"/>
                <a:gd name="connsiteY261" fmla="*/ 274745 h 2340761"/>
                <a:gd name="connsiteX262" fmla="*/ 1328708 w 2967861"/>
                <a:gd name="connsiteY262" fmla="*/ 263258 h 2340761"/>
                <a:gd name="connsiteX263" fmla="*/ 1324672 w 2967861"/>
                <a:gd name="connsiteY263" fmla="*/ 252703 h 2340761"/>
                <a:gd name="connsiteX264" fmla="*/ 1321568 w 2967861"/>
                <a:gd name="connsiteY264" fmla="*/ 250530 h 2340761"/>
                <a:gd name="connsiteX265" fmla="*/ 1321568 w 2967861"/>
                <a:gd name="connsiteY265" fmla="*/ 249909 h 2340761"/>
                <a:gd name="connsiteX266" fmla="*/ 1319394 w 2967861"/>
                <a:gd name="connsiteY266" fmla="*/ 249909 h 2340761"/>
                <a:gd name="connsiteX267" fmla="*/ 1316290 w 2967861"/>
                <a:gd name="connsiteY267" fmla="*/ 249909 h 2340761"/>
                <a:gd name="connsiteX268" fmla="*/ 1312254 w 2967861"/>
                <a:gd name="connsiteY268" fmla="*/ 249909 h 2340761"/>
                <a:gd name="connsiteX269" fmla="*/ 1312254 w 2967861"/>
                <a:gd name="connsiteY269" fmla="*/ 284679 h 2340761"/>
                <a:gd name="connsiteX270" fmla="*/ 1289281 w 2967861"/>
                <a:gd name="connsiteY270" fmla="*/ 305789 h 2340761"/>
                <a:gd name="connsiteX271" fmla="*/ 1294559 w 2967861"/>
                <a:gd name="connsiteY271" fmla="*/ 320691 h 2340761"/>
                <a:gd name="connsiteX272" fmla="*/ 1299837 w 2967861"/>
                <a:gd name="connsiteY272" fmla="*/ 331246 h 2340761"/>
                <a:gd name="connsiteX273" fmla="*/ 1305114 w 2967861"/>
                <a:gd name="connsiteY273" fmla="*/ 343974 h 2340761"/>
                <a:gd name="connsiteX274" fmla="*/ 1309150 w 2967861"/>
                <a:gd name="connsiteY274" fmla="*/ 362911 h 2340761"/>
                <a:gd name="connsiteX275" fmla="*/ 1329018 w 2967861"/>
                <a:gd name="connsiteY275" fmla="*/ 370362 h 2340761"/>
                <a:gd name="connsiteX276" fmla="*/ 1350750 w 2967861"/>
                <a:gd name="connsiteY276" fmla="*/ 378744 h 2340761"/>
                <a:gd name="connsiteX277" fmla="*/ 1368445 w 2967861"/>
                <a:gd name="connsiteY277" fmla="*/ 386195 h 2340761"/>
                <a:gd name="connsiteX278" fmla="*/ 1368445 w 2967861"/>
                <a:gd name="connsiteY278" fmla="*/ 392403 h 2340761"/>
                <a:gd name="connsiteX279" fmla="*/ 1350750 w 2967861"/>
                <a:gd name="connsiteY279" fmla="*/ 386195 h 2340761"/>
                <a:gd name="connsiteX280" fmla="*/ 1332123 w 2967861"/>
                <a:gd name="connsiteY280" fmla="*/ 386195 h 2340761"/>
                <a:gd name="connsiteX281" fmla="*/ 1312254 w 2967861"/>
                <a:gd name="connsiteY281" fmla="*/ 386195 h 2340761"/>
                <a:gd name="connsiteX282" fmla="*/ 1314427 w 2967861"/>
                <a:gd name="connsiteY282" fmla="*/ 401096 h 2340761"/>
                <a:gd name="connsiteX283" fmla="*/ 1316601 w 2967861"/>
                <a:gd name="connsiteY283" fmla="*/ 418170 h 2340761"/>
                <a:gd name="connsiteX284" fmla="*/ 1319705 w 2967861"/>
                <a:gd name="connsiteY284" fmla="*/ 435245 h 2340761"/>
                <a:gd name="connsiteX285" fmla="*/ 1316601 w 2967861"/>
                <a:gd name="connsiteY285" fmla="*/ 453251 h 2340761"/>
                <a:gd name="connsiteX286" fmla="*/ 1310392 w 2967861"/>
                <a:gd name="connsiteY286" fmla="*/ 464737 h 2340761"/>
                <a:gd name="connsiteX287" fmla="*/ 1303251 w 2967861"/>
                <a:gd name="connsiteY287" fmla="*/ 479639 h 2340761"/>
                <a:gd name="connsiteX288" fmla="*/ 1296111 w 2967861"/>
                <a:gd name="connsiteY288" fmla="*/ 492367 h 2340761"/>
                <a:gd name="connsiteX289" fmla="*/ 1293006 w 2967861"/>
                <a:gd name="connsiteY289" fmla="*/ 494540 h 2340761"/>
                <a:gd name="connsiteX290" fmla="*/ 1290833 w 2967861"/>
                <a:gd name="connsiteY290" fmla="*/ 495472 h 2340761"/>
                <a:gd name="connsiteX291" fmla="*/ 1289902 w 2967861"/>
                <a:gd name="connsiteY291" fmla="*/ 497645 h 2340761"/>
                <a:gd name="connsiteX292" fmla="*/ 1269102 w 2967861"/>
                <a:gd name="connsiteY292" fmla="*/ 497645 h 2340761"/>
                <a:gd name="connsiteX293" fmla="*/ 1269102 w 2967861"/>
                <a:gd name="connsiteY293" fmla="*/ 492057 h 2340761"/>
                <a:gd name="connsiteX294" fmla="*/ 1276243 w 2967861"/>
                <a:gd name="connsiteY294" fmla="*/ 489883 h 2340761"/>
                <a:gd name="connsiteX295" fmla="*/ 1282452 w 2967861"/>
                <a:gd name="connsiteY295" fmla="*/ 486779 h 2340761"/>
                <a:gd name="connsiteX296" fmla="*/ 1287729 w 2967861"/>
                <a:gd name="connsiteY296" fmla="*/ 484606 h 2340761"/>
                <a:gd name="connsiteX297" fmla="*/ 1290833 w 2967861"/>
                <a:gd name="connsiteY297" fmla="*/ 480260 h 2340761"/>
                <a:gd name="connsiteX298" fmla="*/ 1296111 w 2967861"/>
                <a:gd name="connsiteY298" fmla="*/ 477155 h 2340761"/>
                <a:gd name="connsiteX299" fmla="*/ 1296111 w 2967861"/>
                <a:gd name="connsiteY299" fmla="*/ 460081 h 2340761"/>
                <a:gd name="connsiteX300" fmla="*/ 1300147 w 2967861"/>
                <a:gd name="connsiteY300" fmla="*/ 447352 h 2340761"/>
                <a:gd name="connsiteX301" fmla="*/ 1305424 w 2967861"/>
                <a:gd name="connsiteY301" fmla="*/ 435866 h 2340761"/>
                <a:gd name="connsiteX302" fmla="*/ 1302320 w 2967861"/>
                <a:gd name="connsiteY302" fmla="*/ 429657 h 2340761"/>
                <a:gd name="connsiteX303" fmla="*/ 1300147 w 2967861"/>
                <a:gd name="connsiteY303" fmla="*/ 423448 h 2340761"/>
                <a:gd name="connsiteX304" fmla="*/ 1296111 w 2967861"/>
                <a:gd name="connsiteY304" fmla="*/ 420344 h 2340761"/>
                <a:gd name="connsiteX305" fmla="*/ 1293006 w 2967861"/>
                <a:gd name="connsiteY305" fmla="*/ 415997 h 2340761"/>
                <a:gd name="connsiteX306" fmla="*/ 1290833 w 2967861"/>
                <a:gd name="connsiteY306" fmla="*/ 412893 h 2340761"/>
                <a:gd name="connsiteX307" fmla="*/ 1289902 w 2967861"/>
                <a:gd name="connsiteY307" fmla="*/ 407615 h 2340761"/>
                <a:gd name="connsiteX308" fmla="*/ 1289902 w 2967861"/>
                <a:gd name="connsiteY308" fmla="*/ 400165 h 2340761"/>
                <a:gd name="connsiteX309" fmla="*/ 1293006 w 2967861"/>
                <a:gd name="connsiteY309" fmla="*/ 390541 h 2340761"/>
                <a:gd name="connsiteX310" fmla="*/ 1296111 w 2967861"/>
                <a:gd name="connsiteY310" fmla="*/ 379054 h 2340761"/>
                <a:gd name="connsiteX311" fmla="*/ 1296111 w 2967861"/>
                <a:gd name="connsiteY311" fmla="*/ 366326 h 2340761"/>
                <a:gd name="connsiteX312" fmla="*/ 1293006 w 2967861"/>
                <a:gd name="connsiteY312" fmla="*/ 355771 h 2340761"/>
                <a:gd name="connsiteX313" fmla="*/ 1289902 w 2967861"/>
                <a:gd name="connsiteY313" fmla="*/ 340870 h 2340761"/>
                <a:gd name="connsiteX314" fmla="*/ 1283693 w 2967861"/>
                <a:gd name="connsiteY314" fmla="*/ 328141 h 2340761"/>
                <a:gd name="connsiteX315" fmla="*/ 1280589 w 2967861"/>
                <a:gd name="connsiteY315" fmla="*/ 318517 h 2340761"/>
                <a:gd name="connsiteX316" fmla="*/ 1282762 w 2967861"/>
                <a:gd name="connsiteY316" fmla="*/ 311067 h 2340761"/>
                <a:gd name="connsiteX317" fmla="*/ 1283693 w 2967861"/>
                <a:gd name="connsiteY317" fmla="*/ 299580 h 2340761"/>
                <a:gd name="connsiteX318" fmla="*/ 1287729 w 2967861"/>
                <a:gd name="connsiteY318" fmla="*/ 286852 h 2340761"/>
                <a:gd name="connsiteX319" fmla="*/ 1290833 w 2967861"/>
                <a:gd name="connsiteY319" fmla="*/ 271951 h 2340761"/>
                <a:gd name="connsiteX320" fmla="*/ 1293006 w 2967861"/>
                <a:gd name="connsiteY320" fmla="*/ 257049 h 2340761"/>
                <a:gd name="connsiteX321" fmla="*/ 1285866 w 2967861"/>
                <a:gd name="connsiteY321" fmla="*/ 249598 h 2340761"/>
                <a:gd name="connsiteX322" fmla="*/ 1280589 w 2967861"/>
                <a:gd name="connsiteY322" fmla="*/ 239975 h 2340761"/>
                <a:gd name="connsiteX323" fmla="*/ 1260720 w 2967861"/>
                <a:gd name="connsiteY323" fmla="*/ 239043 h 2340761"/>
                <a:gd name="connsiteX324" fmla="*/ 1243956 w 2967861"/>
                <a:gd name="connsiteY324" fmla="*/ 239975 h 2340761"/>
                <a:gd name="connsiteX325" fmla="*/ 1234643 w 2967861"/>
                <a:gd name="connsiteY325" fmla="*/ 246184 h 2340761"/>
                <a:gd name="connsiteX326" fmla="*/ 1227502 w 2967861"/>
                <a:gd name="connsiteY326" fmla="*/ 254566 h 2340761"/>
                <a:gd name="connsiteX327" fmla="*/ 1222225 w 2967861"/>
                <a:gd name="connsiteY327" fmla="*/ 266052 h 2340761"/>
                <a:gd name="connsiteX328" fmla="*/ 1218189 w 2967861"/>
                <a:gd name="connsiteY328" fmla="*/ 276607 h 2340761"/>
                <a:gd name="connsiteX329" fmla="*/ 1215085 w 2967861"/>
                <a:gd name="connsiteY329" fmla="*/ 290267 h 2340761"/>
                <a:gd name="connsiteX330" fmla="*/ 1211049 w 2967861"/>
                <a:gd name="connsiteY330" fmla="*/ 300822 h 2340761"/>
                <a:gd name="connsiteX331" fmla="*/ 1203909 w 2967861"/>
                <a:gd name="connsiteY331" fmla="*/ 310446 h 2340761"/>
                <a:gd name="connsiteX332" fmla="*/ 1193353 w 2967861"/>
                <a:gd name="connsiteY332" fmla="*/ 317896 h 2340761"/>
                <a:gd name="connsiteX333" fmla="*/ 1196458 w 2967861"/>
                <a:gd name="connsiteY333" fmla="*/ 338075 h 2340761"/>
                <a:gd name="connsiteX334" fmla="*/ 1198631 w 2967861"/>
                <a:gd name="connsiteY334" fmla="*/ 352977 h 2340761"/>
                <a:gd name="connsiteX335" fmla="*/ 1202667 w 2967861"/>
                <a:gd name="connsiteY335" fmla="*/ 370051 h 2340761"/>
                <a:gd name="connsiteX336" fmla="*/ 1200494 w 2967861"/>
                <a:gd name="connsiteY336" fmla="*/ 392403 h 2340761"/>
                <a:gd name="connsiteX337" fmla="*/ 1217258 w 2967861"/>
                <a:gd name="connsiteY337" fmla="*/ 392403 h 2340761"/>
                <a:gd name="connsiteX338" fmla="*/ 1218189 w 2967861"/>
                <a:gd name="connsiteY338" fmla="*/ 399854 h 2340761"/>
                <a:gd name="connsiteX339" fmla="*/ 1222225 w 2967861"/>
                <a:gd name="connsiteY339" fmla="*/ 405132 h 2340761"/>
                <a:gd name="connsiteX340" fmla="*/ 1224398 w 2967861"/>
                <a:gd name="connsiteY340" fmla="*/ 410409 h 2340761"/>
                <a:gd name="connsiteX341" fmla="*/ 1227502 w 2967861"/>
                <a:gd name="connsiteY341" fmla="*/ 414756 h 2340761"/>
                <a:gd name="connsiteX342" fmla="*/ 1232780 w 2967861"/>
                <a:gd name="connsiteY342" fmla="*/ 420033 h 2340761"/>
                <a:gd name="connsiteX343" fmla="*/ 1231849 w 2967861"/>
                <a:gd name="connsiteY343" fmla="*/ 423138 h 2340761"/>
                <a:gd name="connsiteX344" fmla="*/ 1231849 w 2967861"/>
                <a:gd name="connsiteY344" fmla="*/ 425311 h 2340761"/>
                <a:gd name="connsiteX345" fmla="*/ 1229676 w 2967861"/>
                <a:gd name="connsiteY345" fmla="*/ 427484 h 2340761"/>
                <a:gd name="connsiteX346" fmla="*/ 1220362 w 2967861"/>
                <a:gd name="connsiteY346" fmla="*/ 423138 h 2340761"/>
                <a:gd name="connsiteX347" fmla="*/ 1205771 w 2967861"/>
                <a:gd name="connsiteY347" fmla="*/ 415687 h 2340761"/>
                <a:gd name="connsiteX348" fmla="*/ 1190249 w 2967861"/>
                <a:gd name="connsiteY348" fmla="*/ 402959 h 2340761"/>
                <a:gd name="connsiteX349" fmla="*/ 1171622 w 2967861"/>
                <a:gd name="connsiteY349" fmla="*/ 390230 h 2340761"/>
                <a:gd name="connsiteX350" fmla="*/ 1159204 w 2967861"/>
                <a:gd name="connsiteY350" fmla="*/ 377502 h 2340761"/>
                <a:gd name="connsiteX351" fmla="*/ 1149891 w 2967861"/>
                <a:gd name="connsiteY351" fmla="*/ 366016 h 2340761"/>
                <a:gd name="connsiteX352" fmla="*/ 1142751 w 2967861"/>
                <a:gd name="connsiteY352" fmla="*/ 366016 h 2340761"/>
                <a:gd name="connsiteX353" fmla="*/ 1135611 w 2967861"/>
                <a:gd name="connsiteY353" fmla="*/ 366016 h 2340761"/>
                <a:gd name="connsiteX354" fmla="*/ 1130333 w 2967861"/>
                <a:gd name="connsiteY354" fmla="*/ 363842 h 2340761"/>
                <a:gd name="connsiteX355" fmla="*/ 1126297 w 2967861"/>
                <a:gd name="connsiteY355" fmla="*/ 362911 h 2340761"/>
                <a:gd name="connsiteX356" fmla="*/ 1119157 w 2967861"/>
                <a:gd name="connsiteY356" fmla="*/ 366016 h 2340761"/>
                <a:gd name="connsiteX357" fmla="*/ 1116052 w 2967861"/>
                <a:gd name="connsiteY357" fmla="*/ 368189 h 2340761"/>
                <a:gd name="connsiteX358" fmla="*/ 1112017 w 2967861"/>
                <a:gd name="connsiteY358" fmla="*/ 371293 h 2340761"/>
                <a:gd name="connsiteX359" fmla="*/ 1106739 w 2967861"/>
                <a:gd name="connsiteY359" fmla="*/ 375639 h 2340761"/>
                <a:gd name="connsiteX360" fmla="*/ 1106739 w 2967861"/>
                <a:gd name="connsiteY360" fmla="*/ 383090 h 2340761"/>
                <a:gd name="connsiteX361" fmla="*/ 1106739 w 2967861"/>
                <a:gd name="connsiteY361" fmla="*/ 388368 h 2340761"/>
                <a:gd name="connsiteX362" fmla="*/ 1108912 w 2967861"/>
                <a:gd name="connsiteY362" fmla="*/ 392714 h 2340761"/>
                <a:gd name="connsiteX363" fmla="*/ 1111085 w 2967861"/>
                <a:gd name="connsiteY363" fmla="*/ 395818 h 2340761"/>
                <a:gd name="connsiteX364" fmla="*/ 1114190 w 2967861"/>
                <a:gd name="connsiteY364" fmla="*/ 400165 h 2340761"/>
                <a:gd name="connsiteX365" fmla="*/ 1114190 w 2967861"/>
                <a:gd name="connsiteY365" fmla="*/ 405442 h 2340761"/>
                <a:gd name="connsiteX366" fmla="*/ 1112017 w 2967861"/>
                <a:gd name="connsiteY366" fmla="*/ 410720 h 2340761"/>
                <a:gd name="connsiteX367" fmla="*/ 1112017 w 2967861"/>
                <a:gd name="connsiteY367" fmla="*/ 415066 h 2340761"/>
                <a:gd name="connsiteX368" fmla="*/ 1111085 w 2967861"/>
                <a:gd name="connsiteY368" fmla="*/ 415997 h 2340761"/>
                <a:gd name="connsiteX369" fmla="*/ 1108912 w 2967861"/>
                <a:gd name="connsiteY369" fmla="*/ 420344 h 2340761"/>
                <a:gd name="connsiteX370" fmla="*/ 1106739 w 2967861"/>
                <a:gd name="connsiteY370" fmla="*/ 423448 h 2340761"/>
                <a:gd name="connsiteX371" fmla="*/ 1099599 w 2967861"/>
                <a:gd name="connsiteY371" fmla="*/ 422517 h 2340761"/>
                <a:gd name="connsiteX372" fmla="*/ 1096495 w 2967861"/>
                <a:gd name="connsiteY372" fmla="*/ 422517 h 2340761"/>
                <a:gd name="connsiteX373" fmla="*/ 1094321 w 2967861"/>
                <a:gd name="connsiteY373" fmla="*/ 420344 h 2340761"/>
                <a:gd name="connsiteX374" fmla="*/ 1092148 w 2967861"/>
                <a:gd name="connsiteY374" fmla="*/ 418170 h 2340761"/>
                <a:gd name="connsiteX375" fmla="*/ 1089044 w 2967861"/>
                <a:gd name="connsiteY375" fmla="*/ 415066 h 2340761"/>
                <a:gd name="connsiteX376" fmla="*/ 1086871 w 2967861"/>
                <a:gd name="connsiteY376" fmla="*/ 412893 h 2340761"/>
                <a:gd name="connsiteX377" fmla="*/ 1083766 w 2967861"/>
                <a:gd name="connsiteY377" fmla="*/ 412893 h 2340761"/>
                <a:gd name="connsiteX378" fmla="*/ 1072280 w 2967861"/>
                <a:gd name="connsiteY378" fmla="*/ 415997 h 2340761"/>
                <a:gd name="connsiteX379" fmla="*/ 1061724 w 2967861"/>
                <a:gd name="connsiteY379" fmla="*/ 420344 h 2340761"/>
                <a:gd name="connsiteX380" fmla="*/ 1048065 w 2967861"/>
                <a:gd name="connsiteY380" fmla="*/ 425621 h 2340761"/>
                <a:gd name="connsiteX381" fmla="*/ 1035647 w 2967861"/>
                <a:gd name="connsiteY381" fmla="*/ 430899 h 2340761"/>
                <a:gd name="connsiteX382" fmla="*/ 1030369 w 2967861"/>
                <a:gd name="connsiteY382" fmla="*/ 436176 h 2340761"/>
                <a:gd name="connsiteX383" fmla="*/ 1021056 w 2967861"/>
                <a:gd name="connsiteY383" fmla="*/ 436176 h 2340761"/>
                <a:gd name="connsiteX384" fmla="*/ 1028196 w 2967861"/>
                <a:gd name="connsiteY384" fmla="*/ 425621 h 2340761"/>
                <a:gd name="connsiteX385" fmla="*/ 1035336 w 2967861"/>
                <a:gd name="connsiteY385" fmla="*/ 420344 h 2340761"/>
                <a:gd name="connsiteX386" fmla="*/ 1044650 w 2967861"/>
                <a:gd name="connsiteY386" fmla="*/ 415066 h 2340761"/>
                <a:gd name="connsiteX387" fmla="*/ 1053963 w 2967861"/>
                <a:gd name="connsiteY387" fmla="*/ 407615 h 2340761"/>
                <a:gd name="connsiteX388" fmla="*/ 1040304 w 2967861"/>
                <a:gd name="connsiteY388" fmla="*/ 403269 h 2340761"/>
                <a:gd name="connsiteX389" fmla="*/ 1025713 w 2967861"/>
                <a:gd name="connsiteY389" fmla="*/ 400165 h 2340761"/>
                <a:gd name="connsiteX390" fmla="*/ 1010190 w 2967861"/>
                <a:gd name="connsiteY390" fmla="*/ 400165 h 2340761"/>
                <a:gd name="connsiteX391" fmla="*/ 1008017 w 2967861"/>
                <a:gd name="connsiteY391" fmla="*/ 407615 h 2340761"/>
                <a:gd name="connsiteX392" fmla="*/ 1008017 w 2967861"/>
                <a:gd name="connsiteY392" fmla="*/ 412893 h 2340761"/>
                <a:gd name="connsiteX393" fmla="*/ 1005844 w 2967861"/>
                <a:gd name="connsiteY393" fmla="*/ 415997 h 2340761"/>
                <a:gd name="connsiteX394" fmla="*/ 1003671 w 2967861"/>
                <a:gd name="connsiteY394" fmla="*/ 420344 h 2340761"/>
                <a:gd name="connsiteX395" fmla="*/ 1000567 w 2967861"/>
                <a:gd name="connsiteY395" fmla="*/ 423448 h 2340761"/>
                <a:gd name="connsiteX396" fmla="*/ 1000567 w 2967861"/>
                <a:gd name="connsiteY396" fmla="*/ 427794 h 2340761"/>
                <a:gd name="connsiteX397" fmla="*/ 996531 w 2967861"/>
                <a:gd name="connsiteY397" fmla="*/ 425621 h 2340761"/>
                <a:gd name="connsiteX398" fmla="*/ 995600 w 2967861"/>
                <a:gd name="connsiteY398" fmla="*/ 422517 h 2340761"/>
                <a:gd name="connsiteX399" fmla="*/ 993426 w 2967861"/>
                <a:gd name="connsiteY399" fmla="*/ 420344 h 2340761"/>
                <a:gd name="connsiteX400" fmla="*/ 991253 w 2967861"/>
                <a:gd name="connsiteY400" fmla="*/ 415997 h 2340761"/>
                <a:gd name="connsiteX401" fmla="*/ 990322 w 2967861"/>
                <a:gd name="connsiteY401" fmla="*/ 412893 h 2340761"/>
                <a:gd name="connsiteX402" fmla="*/ 986286 w 2967861"/>
                <a:gd name="connsiteY402" fmla="*/ 410720 h 2340761"/>
                <a:gd name="connsiteX403" fmla="*/ 983182 w 2967861"/>
                <a:gd name="connsiteY403" fmla="*/ 408547 h 2340761"/>
                <a:gd name="connsiteX404" fmla="*/ 981009 w 2967861"/>
                <a:gd name="connsiteY404" fmla="*/ 410720 h 2340761"/>
                <a:gd name="connsiteX405" fmla="*/ 975731 w 2967861"/>
                <a:gd name="connsiteY405" fmla="*/ 410720 h 2340761"/>
                <a:gd name="connsiteX406" fmla="*/ 969522 w 2967861"/>
                <a:gd name="connsiteY406" fmla="*/ 412893 h 2340761"/>
                <a:gd name="connsiteX407" fmla="*/ 957104 w 2967861"/>
                <a:gd name="connsiteY407" fmla="*/ 429967 h 2340761"/>
                <a:gd name="connsiteX408" fmla="*/ 942513 w 2967861"/>
                <a:gd name="connsiteY408" fmla="*/ 443627 h 2340761"/>
                <a:gd name="connsiteX409" fmla="*/ 930095 w 2967861"/>
                <a:gd name="connsiteY409" fmla="*/ 460702 h 2340761"/>
                <a:gd name="connsiteX410" fmla="*/ 932269 w 2967861"/>
                <a:gd name="connsiteY410" fmla="*/ 465979 h 2340761"/>
                <a:gd name="connsiteX411" fmla="*/ 932269 w 2967861"/>
                <a:gd name="connsiteY411" fmla="*/ 470325 h 2340761"/>
                <a:gd name="connsiteX412" fmla="*/ 932269 w 2967861"/>
                <a:gd name="connsiteY412" fmla="*/ 475603 h 2340761"/>
                <a:gd name="connsiteX413" fmla="*/ 932269 w 2967861"/>
                <a:gd name="connsiteY413" fmla="*/ 479949 h 2340761"/>
                <a:gd name="connsiteX414" fmla="*/ 930095 w 2967861"/>
                <a:gd name="connsiteY414" fmla="*/ 485227 h 2340761"/>
                <a:gd name="connsiteX415" fmla="*/ 926060 w 2967861"/>
                <a:gd name="connsiteY415" fmla="*/ 487400 h 2340761"/>
                <a:gd name="connsiteX416" fmla="*/ 925128 w 2967861"/>
                <a:gd name="connsiteY416" fmla="*/ 487400 h 2340761"/>
                <a:gd name="connsiteX417" fmla="*/ 922955 w 2967861"/>
                <a:gd name="connsiteY417" fmla="*/ 488331 h 2340761"/>
                <a:gd name="connsiteX418" fmla="*/ 920782 w 2967861"/>
                <a:gd name="connsiteY418" fmla="*/ 488331 h 2340761"/>
                <a:gd name="connsiteX419" fmla="*/ 915504 w 2967861"/>
                <a:gd name="connsiteY419" fmla="*/ 488331 h 2340761"/>
                <a:gd name="connsiteX420" fmla="*/ 911469 w 2967861"/>
                <a:gd name="connsiteY420" fmla="*/ 487400 h 2340761"/>
                <a:gd name="connsiteX421" fmla="*/ 908364 w 2967861"/>
                <a:gd name="connsiteY421" fmla="*/ 485227 h 2340761"/>
                <a:gd name="connsiteX422" fmla="*/ 906191 w 2967861"/>
                <a:gd name="connsiteY422" fmla="*/ 483054 h 2340761"/>
                <a:gd name="connsiteX423" fmla="*/ 900914 w 2967861"/>
                <a:gd name="connsiteY423" fmla="*/ 480881 h 2340761"/>
                <a:gd name="connsiteX424" fmla="*/ 900914 w 2967861"/>
                <a:gd name="connsiteY424" fmla="*/ 460702 h 2340761"/>
                <a:gd name="connsiteX425" fmla="*/ 908054 w 2967861"/>
                <a:gd name="connsiteY425" fmla="*/ 460702 h 2340761"/>
                <a:gd name="connsiteX426" fmla="*/ 911158 w 2967861"/>
                <a:gd name="connsiteY426" fmla="*/ 458528 h 2340761"/>
                <a:gd name="connsiteX427" fmla="*/ 913331 w 2967861"/>
                <a:gd name="connsiteY427" fmla="*/ 458528 h 2340761"/>
                <a:gd name="connsiteX428" fmla="*/ 917367 w 2967861"/>
                <a:gd name="connsiteY428" fmla="*/ 457597 h 2340761"/>
                <a:gd name="connsiteX429" fmla="*/ 917367 w 2967861"/>
                <a:gd name="connsiteY429" fmla="*/ 447973 h 2340761"/>
                <a:gd name="connsiteX430" fmla="*/ 911158 w 2967861"/>
                <a:gd name="connsiteY430" fmla="*/ 438349 h 2340761"/>
                <a:gd name="connsiteX431" fmla="*/ 904018 w 2967861"/>
                <a:gd name="connsiteY431" fmla="*/ 427794 h 2340761"/>
                <a:gd name="connsiteX432" fmla="*/ 896878 w 2967861"/>
                <a:gd name="connsiteY432" fmla="*/ 420344 h 2340761"/>
                <a:gd name="connsiteX433" fmla="*/ 866765 w 2967861"/>
                <a:gd name="connsiteY433" fmla="*/ 420344 h 2340761"/>
                <a:gd name="connsiteX434" fmla="*/ 873905 w 2967861"/>
                <a:gd name="connsiteY434" fmla="*/ 464737 h 2340761"/>
                <a:gd name="connsiteX435" fmla="*/ 877009 w 2967861"/>
                <a:gd name="connsiteY435" fmla="*/ 504785 h 2340761"/>
                <a:gd name="connsiteX436" fmla="*/ 869869 w 2967861"/>
                <a:gd name="connsiteY436" fmla="*/ 502612 h 2340761"/>
                <a:gd name="connsiteX437" fmla="*/ 862729 w 2967861"/>
                <a:gd name="connsiteY437" fmla="*/ 501680 h 2340761"/>
                <a:gd name="connsiteX438" fmla="*/ 855588 w 2967861"/>
                <a:gd name="connsiteY438" fmla="*/ 499507 h 2340761"/>
                <a:gd name="connsiteX439" fmla="*/ 850311 w 2967861"/>
                <a:gd name="connsiteY439" fmla="*/ 497334 h 2340761"/>
                <a:gd name="connsiteX440" fmla="*/ 840997 w 2967861"/>
                <a:gd name="connsiteY440" fmla="*/ 510062 h 2340761"/>
                <a:gd name="connsiteX441" fmla="*/ 830442 w 2967861"/>
                <a:gd name="connsiteY441" fmla="*/ 521549 h 2340761"/>
                <a:gd name="connsiteX442" fmla="*/ 813678 w 2967861"/>
                <a:gd name="connsiteY442" fmla="*/ 529000 h 2340761"/>
                <a:gd name="connsiteX443" fmla="*/ 815851 w 2967861"/>
                <a:gd name="connsiteY443" fmla="*/ 534277 h 2340761"/>
                <a:gd name="connsiteX444" fmla="*/ 815851 w 2967861"/>
                <a:gd name="connsiteY444" fmla="*/ 537382 h 2340761"/>
                <a:gd name="connsiteX445" fmla="*/ 815851 w 2967861"/>
                <a:gd name="connsiteY445" fmla="*/ 539555 h 2340761"/>
                <a:gd name="connsiteX446" fmla="*/ 818025 w 2967861"/>
                <a:gd name="connsiteY446" fmla="*/ 541728 h 2340761"/>
                <a:gd name="connsiteX447" fmla="*/ 818956 w 2967861"/>
                <a:gd name="connsiteY447" fmla="*/ 543901 h 2340761"/>
                <a:gd name="connsiteX448" fmla="*/ 821129 w 2967861"/>
                <a:gd name="connsiteY448" fmla="*/ 544832 h 2340761"/>
                <a:gd name="connsiteX449" fmla="*/ 821129 w 2967861"/>
                <a:gd name="connsiteY449" fmla="*/ 551041 h 2340761"/>
                <a:gd name="connsiteX450" fmla="*/ 818956 w 2967861"/>
                <a:gd name="connsiteY450" fmla="*/ 556319 h 2340761"/>
                <a:gd name="connsiteX451" fmla="*/ 818025 w 2967861"/>
                <a:gd name="connsiteY451" fmla="*/ 558492 h 2340761"/>
                <a:gd name="connsiteX452" fmla="*/ 815851 w 2967861"/>
                <a:gd name="connsiteY452" fmla="*/ 561596 h 2340761"/>
                <a:gd name="connsiteX453" fmla="*/ 813678 w 2967861"/>
                <a:gd name="connsiteY453" fmla="*/ 565943 h 2340761"/>
                <a:gd name="connsiteX454" fmla="*/ 799087 w 2967861"/>
                <a:gd name="connsiteY454" fmla="*/ 559734 h 2340761"/>
                <a:gd name="connsiteX455" fmla="*/ 786669 w 2967861"/>
                <a:gd name="connsiteY455" fmla="*/ 552283 h 2340761"/>
                <a:gd name="connsiteX456" fmla="*/ 774252 w 2967861"/>
                <a:gd name="connsiteY456" fmla="*/ 544832 h 2340761"/>
                <a:gd name="connsiteX457" fmla="*/ 774252 w 2967861"/>
                <a:gd name="connsiteY457" fmla="*/ 549179 h 2340761"/>
                <a:gd name="connsiteX458" fmla="*/ 767732 w 2967861"/>
                <a:gd name="connsiteY458" fmla="*/ 549179 h 2340761"/>
                <a:gd name="connsiteX459" fmla="*/ 767732 w 2967861"/>
                <a:gd name="connsiteY459" fmla="*/ 559734 h 2340761"/>
                <a:gd name="connsiteX460" fmla="*/ 769906 w 2967861"/>
                <a:gd name="connsiteY460" fmla="*/ 569358 h 2340761"/>
                <a:gd name="connsiteX461" fmla="*/ 772079 w 2967861"/>
                <a:gd name="connsiteY461" fmla="*/ 582086 h 2340761"/>
                <a:gd name="connsiteX462" fmla="*/ 764938 w 2967861"/>
                <a:gd name="connsiteY462" fmla="*/ 581155 h 2340761"/>
                <a:gd name="connsiteX463" fmla="*/ 760903 w 2967861"/>
                <a:gd name="connsiteY463" fmla="*/ 576808 h 2340761"/>
                <a:gd name="connsiteX464" fmla="*/ 755625 w 2967861"/>
                <a:gd name="connsiteY464" fmla="*/ 574635 h 2340761"/>
                <a:gd name="connsiteX465" fmla="*/ 752520 w 2967861"/>
                <a:gd name="connsiteY465" fmla="*/ 569358 h 2340761"/>
                <a:gd name="connsiteX466" fmla="*/ 748485 w 2967861"/>
                <a:gd name="connsiteY466" fmla="*/ 559734 h 2340761"/>
                <a:gd name="connsiteX467" fmla="*/ 745380 w 2967861"/>
                <a:gd name="connsiteY467" fmla="*/ 544832 h 2340761"/>
                <a:gd name="connsiteX468" fmla="*/ 743207 w 2967861"/>
                <a:gd name="connsiteY468" fmla="*/ 526827 h 2340761"/>
                <a:gd name="connsiteX469" fmla="*/ 741034 w 2967861"/>
                <a:gd name="connsiteY469" fmla="*/ 509752 h 2340761"/>
                <a:gd name="connsiteX470" fmla="*/ 738861 w 2967861"/>
                <a:gd name="connsiteY470" fmla="*/ 497024 h 2340761"/>
                <a:gd name="connsiteX471" fmla="*/ 753452 w 2967861"/>
                <a:gd name="connsiteY471" fmla="*/ 502301 h 2340761"/>
                <a:gd name="connsiteX472" fmla="*/ 768043 w 2967861"/>
                <a:gd name="connsiteY472" fmla="*/ 509752 h 2340761"/>
                <a:gd name="connsiteX473" fmla="*/ 784807 w 2967861"/>
                <a:gd name="connsiteY473" fmla="*/ 517203 h 2340761"/>
                <a:gd name="connsiteX474" fmla="*/ 802502 w 2967861"/>
                <a:gd name="connsiteY474" fmla="*/ 517203 h 2340761"/>
                <a:gd name="connsiteX475" fmla="*/ 819266 w 2967861"/>
                <a:gd name="connsiteY475" fmla="*/ 508821 h 2340761"/>
                <a:gd name="connsiteX476" fmla="*/ 831684 w 2967861"/>
                <a:gd name="connsiteY476" fmla="*/ 495161 h 2340761"/>
                <a:gd name="connsiteX477" fmla="*/ 833857 w 2967861"/>
                <a:gd name="connsiteY477" fmla="*/ 479328 h 2340761"/>
                <a:gd name="connsiteX478" fmla="*/ 830753 w 2967861"/>
                <a:gd name="connsiteY478" fmla="*/ 462254 h 2340761"/>
                <a:gd name="connsiteX479" fmla="*/ 819266 w 2967861"/>
                <a:gd name="connsiteY479" fmla="*/ 445179 h 2340761"/>
                <a:gd name="connsiteX480" fmla="*/ 806848 w 2967861"/>
                <a:gd name="connsiteY480" fmla="*/ 429347 h 2340761"/>
                <a:gd name="connsiteX481" fmla="*/ 792258 w 2967861"/>
                <a:gd name="connsiteY481" fmla="*/ 414445 h 2340761"/>
                <a:gd name="connsiteX482" fmla="*/ 777667 w 2967861"/>
                <a:gd name="connsiteY482" fmla="*/ 402959 h 2340761"/>
                <a:gd name="connsiteX483" fmla="*/ 765249 w 2967861"/>
                <a:gd name="connsiteY483" fmla="*/ 395508 h 2340761"/>
                <a:gd name="connsiteX484" fmla="*/ 732031 w 2967861"/>
                <a:gd name="connsiteY484" fmla="*/ 392403 h 2340761"/>
                <a:gd name="connsiteX485" fmla="*/ 726753 w 2967861"/>
                <a:gd name="connsiteY485" fmla="*/ 386195 h 2340761"/>
                <a:gd name="connsiteX486" fmla="*/ 721476 w 2967861"/>
                <a:gd name="connsiteY486" fmla="*/ 380917 h 2340761"/>
                <a:gd name="connsiteX487" fmla="*/ 719303 w 2967861"/>
                <a:gd name="connsiteY487" fmla="*/ 375639 h 2340761"/>
                <a:gd name="connsiteX488" fmla="*/ 717130 w 2967861"/>
                <a:gd name="connsiteY488" fmla="*/ 371293 h 2340761"/>
                <a:gd name="connsiteX489" fmla="*/ 711852 w 2967861"/>
                <a:gd name="connsiteY489" fmla="*/ 371293 h 2340761"/>
                <a:gd name="connsiteX490" fmla="*/ 704712 w 2967861"/>
                <a:gd name="connsiteY490" fmla="*/ 373466 h 2340761"/>
                <a:gd name="connsiteX491" fmla="*/ 692294 w 2967861"/>
                <a:gd name="connsiteY491" fmla="*/ 378744 h 2340761"/>
                <a:gd name="connsiteX492" fmla="*/ 690121 w 2967861"/>
                <a:gd name="connsiteY492" fmla="*/ 375639 h 2340761"/>
                <a:gd name="connsiteX493" fmla="*/ 689190 w 2967861"/>
                <a:gd name="connsiteY493" fmla="*/ 373466 h 2340761"/>
                <a:gd name="connsiteX494" fmla="*/ 687016 w 2967861"/>
                <a:gd name="connsiteY494" fmla="*/ 373466 h 2340761"/>
                <a:gd name="connsiteX495" fmla="*/ 684843 w 2967861"/>
                <a:gd name="connsiteY495" fmla="*/ 370362 h 2340761"/>
                <a:gd name="connsiteX496" fmla="*/ 684843 w 2967861"/>
                <a:gd name="connsiteY496" fmla="*/ 366016 h 2340761"/>
                <a:gd name="connsiteX497" fmla="*/ 687016 w 2967861"/>
                <a:gd name="connsiteY497" fmla="*/ 363842 h 2340761"/>
                <a:gd name="connsiteX498" fmla="*/ 687016 w 2967861"/>
                <a:gd name="connsiteY498" fmla="*/ 362911 h 2340761"/>
                <a:gd name="connsiteX499" fmla="*/ 689190 w 2967861"/>
                <a:gd name="connsiteY499" fmla="*/ 362911 h 2340761"/>
                <a:gd name="connsiteX500" fmla="*/ 690121 w 2967861"/>
                <a:gd name="connsiteY500" fmla="*/ 360738 h 2340761"/>
                <a:gd name="connsiteX501" fmla="*/ 692294 w 2967861"/>
                <a:gd name="connsiteY501" fmla="*/ 358565 h 2340761"/>
                <a:gd name="connsiteX502" fmla="*/ 689190 w 2967861"/>
                <a:gd name="connsiteY502" fmla="*/ 343664 h 2340761"/>
                <a:gd name="connsiteX503" fmla="*/ 682981 w 2967861"/>
                <a:gd name="connsiteY503" fmla="*/ 336213 h 2340761"/>
                <a:gd name="connsiteX504" fmla="*/ 675840 w 2967861"/>
                <a:gd name="connsiteY504" fmla="*/ 334040 h 2340761"/>
                <a:gd name="connsiteX505" fmla="*/ 668700 w 2967861"/>
                <a:gd name="connsiteY505" fmla="*/ 333108 h 2340761"/>
                <a:gd name="connsiteX506" fmla="*/ 660318 w 2967861"/>
                <a:gd name="connsiteY506" fmla="*/ 328762 h 2340761"/>
                <a:gd name="connsiteX507" fmla="*/ 653178 w 2967861"/>
                <a:gd name="connsiteY507" fmla="*/ 321311 h 2340761"/>
                <a:gd name="connsiteX508" fmla="*/ 636414 w 2967861"/>
                <a:gd name="connsiteY508" fmla="*/ 323485 h 2340761"/>
                <a:gd name="connsiteX509" fmla="*/ 619650 w 2967861"/>
                <a:gd name="connsiteY509" fmla="*/ 327831 h 2340761"/>
                <a:gd name="connsiteX510" fmla="*/ 607232 w 2967861"/>
                <a:gd name="connsiteY510" fmla="*/ 330935 h 2340761"/>
                <a:gd name="connsiteX511" fmla="*/ 595745 w 2967861"/>
                <a:gd name="connsiteY511" fmla="*/ 340559 h 2340761"/>
                <a:gd name="connsiteX512" fmla="*/ 589536 w 2967861"/>
                <a:gd name="connsiteY512" fmla="*/ 355460 h 2340761"/>
                <a:gd name="connsiteX513" fmla="*/ 583328 w 2967861"/>
                <a:gd name="connsiteY513" fmla="*/ 351114 h 2340761"/>
                <a:gd name="connsiteX514" fmla="*/ 581465 w 2967861"/>
                <a:gd name="connsiteY514" fmla="*/ 351114 h 2340761"/>
                <a:gd name="connsiteX515" fmla="*/ 579292 w 2967861"/>
                <a:gd name="connsiteY515" fmla="*/ 348941 h 2340761"/>
                <a:gd name="connsiteX516" fmla="*/ 577119 w 2967861"/>
                <a:gd name="connsiteY516" fmla="*/ 348941 h 2340761"/>
                <a:gd name="connsiteX517" fmla="*/ 574014 w 2967861"/>
                <a:gd name="connsiteY517" fmla="*/ 348941 h 2340761"/>
                <a:gd name="connsiteX518" fmla="*/ 569978 w 2967861"/>
                <a:gd name="connsiteY518" fmla="*/ 348941 h 2340761"/>
                <a:gd name="connsiteX519" fmla="*/ 564701 w 2967861"/>
                <a:gd name="connsiteY519" fmla="*/ 348941 h 2340761"/>
                <a:gd name="connsiteX520" fmla="*/ 564701 w 2967861"/>
                <a:gd name="connsiteY520" fmla="*/ 362601 h 2340761"/>
                <a:gd name="connsiteX521" fmla="*/ 560665 w 2967861"/>
                <a:gd name="connsiteY521" fmla="*/ 360428 h 2340761"/>
                <a:gd name="connsiteX522" fmla="*/ 559734 w 2967861"/>
                <a:gd name="connsiteY522" fmla="*/ 360428 h 2340761"/>
                <a:gd name="connsiteX523" fmla="*/ 557561 w 2967861"/>
                <a:gd name="connsiteY523" fmla="*/ 360428 h 2340761"/>
                <a:gd name="connsiteX524" fmla="*/ 555387 w 2967861"/>
                <a:gd name="connsiteY524" fmla="*/ 358254 h 2340761"/>
                <a:gd name="connsiteX525" fmla="*/ 535519 w 2967861"/>
                <a:gd name="connsiteY525" fmla="*/ 363532 h 2340761"/>
                <a:gd name="connsiteX526" fmla="*/ 520928 w 2967861"/>
                <a:gd name="connsiteY526" fmla="*/ 375019 h 2340761"/>
                <a:gd name="connsiteX527" fmla="*/ 511615 w 2967861"/>
                <a:gd name="connsiteY527" fmla="*/ 392093 h 2340761"/>
                <a:gd name="connsiteX528" fmla="*/ 494850 w 2967861"/>
                <a:gd name="connsiteY528" fmla="*/ 392093 h 2340761"/>
                <a:gd name="connsiteX529" fmla="*/ 494850 w 2967861"/>
                <a:gd name="connsiteY529" fmla="*/ 406994 h 2340761"/>
                <a:gd name="connsiteX530" fmla="*/ 479328 w 2967861"/>
                <a:gd name="connsiteY530" fmla="*/ 415377 h 2340761"/>
                <a:gd name="connsiteX531" fmla="*/ 466910 w 2967861"/>
                <a:gd name="connsiteY531" fmla="*/ 430278 h 2340761"/>
                <a:gd name="connsiteX532" fmla="*/ 453251 w 2967861"/>
                <a:gd name="connsiteY532" fmla="*/ 452630 h 2340761"/>
                <a:gd name="connsiteX533" fmla="*/ 442696 w 2967861"/>
                <a:gd name="connsiteY533" fmla="*/ 476845 h 2340761"/>
                <a:gd name="connsiteX534" fmla="*/ 431209 w 2967861"/>
                <a:gd name="connsiteY534" fmla="*/ 501060 h 2340761"/>
                <a:gd name="connsiteX535" fmla="*/ 420654 w 2967861"/>
                <a:gd name="connsiteY535" fmla="*/ 524343 h 2340761"/>
                <a:gd name="connsiteX536" fmla="*/ 408236 w 2967861"/>
                <a:gd name="connsiteY536" fmla="*/ 544522 h 2340761"/>
                <a:gd name="connsiteX537" fmla="*/ 394577 w 2967861"/>
                <a:gd name="connsiteY537" fmla="*/ 561596 h 2340761"/>
                <a:gd name="connsiteX538" fmla="*/ 396750 w 2967861"/>
                <a:gd name="connsiteY538" fmla="*/ 565943 h 2340761"/>
                <a:gd name="connsiteX539" fmla="*/ 396750 w 2967861"/>
                <a:gd name="connsiteY539" fmla="*/ 569047 h 2340761"/>
                <a:gd name="connsiteX540" fmla="*/ 396750 w 2967861"/>
                <a:gd name="connsiteY540" fmla="*/ 571220 h 2340761"/>
                <a:gd name="connsiteX541" fmla="*/ 398923 w 2967861"/>
                <a:gd name="connsiteY541" fmla="*/ 571220 h 2340761"/>
                <a:gd name="connsiteX542" fmla="*/ 401096 w 2967861"/>
                <a:gd name="connsiteY542" fmla="*/ 571220 h 2340761"/>
                <a:gd name="connsiteX543" fmla="*/ 404200 w 2967861"/>
                <a:gd name="connsiteY543" fmla="*/ 573393 h 2340761"/>
                <a:gd name="connsiteX544" fmla="*/ 394887 w 2967861"/>
                <a:gd name="connsiteY544" fmla="*/ 581775 h 2340761"/>
                <a:gd name="connsiteX545" fmla="*/ 384332 w 2967861"/>
                <a:gd name="connsiteY545" fmla="*/ 586122 h 2340761"/>
                <a:gd name="connsiteX546" fmla="*/ 371914 w 2967861"/>
                <a:gd name="connsiteY546" fmla="*/ 593572 h 2340761"/>
                <a:gd name="connsiteX547" fmla="*/ 369741 w 2967861"/>
                <a:gd name="connsiteY547" fmla="*/ 596677 h 2340761"/>
                <a:gd name="connsiteX548" fmla="*/ 367568 w 2967861"/>
                <a:gd name="connsiteY548" fmla="*/ 602886 h 2340761"/>
                <a:gd name="connsiteX549" fmla="*/ 366636 w 2967861"/>
                <a:gd name="connsiteY549" fmla="*/ 605990 h 2340761"/>
                <a:gd name="connsiteX550" fmla="*/ 364463 w 2967861"/>
                <a:gd name="connsiteY550" fmla="*/ 610336 h 2340761"/>
                <a:gd name="connsiteX551" fmla="*/ 360427 w 2967861"/>
                <a:gd name="connsiteY551" fmla="*/ 613441 h 2340761"/>
                <a:gd name="connsiteX552" fmla="*/ 359496 w 2967861"/>
                <a:gd name="connsiteY552" fmla="*/ 611268 h 2340761"/>
                <a:gd name="connsiteX553" fmla="*/ 357323 w 2967861"/>
                <a:gd name="connsiteY553" fmla="*/ 610336 h 2340761"/>
                <a:gd name="connsiteX554" fmla="*/ 355150 w 2967861"/>
                <a:gd name="connsiteY554" fmla="*/ 608163 h 2340761"/>
                <a:gd name="connsiteX555" fmla="*/ 352045 w 2967861"/>
                <a:gd name="connsiteY555" fmla="*/ 605990 h 2340761"/>
                <a:gd name="connsiteX556" fmla="*/ 345836 w 2967861"/>
                <a:gd name="connsiteY556" fmla="*/ 611268 h 2340761"/>
                <a:gd name="connsiteX557" fmla="*/ 340559 w 2967861"/>
                <a:gd name="connsiteY557" fmla="*/ 617477 h 2340761"/>
                <a:gd name="connsiteX558" fmla="*/ 335281 w 2967861"/>
                <a:gd name="connsiteY558" fmla="*/ 622754 h 2340761"/>
                <a:gd name="connsiteX559" fmla="*/ 331246 w 2967861"/>
                <a:gd name="connsiteY559" fmla="*/ 625859 h 2340761"/>
                <a:gd name="connsiteX560" fmla="*/ 325968 w 2967861"/>
                <a:gd name="connsiteY560" fmla="*/ 640760 h 2340761"/>
                <a:gd name="connsiteX561" fmla="*/ 323795 w 2967861"/>
                <a:gd name="connsiteY561" fmla="*/ 652247 h 2340761"/>
                <a:gd name="connsiteX562" fmla="*/ 320690 w 2967861"/>
                <a:gd name="connsiteY562" fmla="*/ 660629 h 2340761"/>
                <a:gd name="connsiteX563" fmla="*/ 311377 w 2967861"/>
                <a:gd name="connsiteY563" fmla="*/ 670252 h 2340761"/>
                <a:gd name="connsiteX564" fmla="*/ 313550 w 2967861"/>
                <a:gd name="connsiteY564" fmla="*/ 692605 h 2340761"/>
                <a:gd name="connsiteX565" fmla="*/ 316655 w 2967861"/>
                <a:gd name="connsiteY565" fmla="*/ 709679 h 2340761"/>
                <a:gd name="connsiteX566" fmla="*/ 320690 w 2967861"/>
                <a:gd name="connsiteY566" fmla="*/ 724581 h 2340761"/>
                <a:gd name="connsiteX567" fmla="*/ 322864 w 2967861"/>
                <a:gd name="connsiteY567" fmla="*/ 742586 h 2340761"/>
                <a:gd name="connsiteX568" fmla="*/ 323795 w 2967861"/>
                <a:gd name="connsiteY568" fmla="*/ 764938 h 2340761"/>
                <a:gd name="connsiteX569" fmla="*/ 327831 w 2967861"/>
                <a:gd name="connsiteY569" fmla="*/ 764938 h 2340761"/>
                <a:gd name="connsiteX570" fmla="*/ 330004 w 2967861"/>
                <a:gd name="connsiteY570" fmla="*/ 767112 h 2340761"/>
                <a:gd name="connsiteX571" fmla="*/ 330935 w 2967861"/>
                <a:gd name="connsiteY571" fmla="*/ 767112 h 2340761"/>
                <a:gd name="connsiteX572" fmla="*/ 333108 w 2967861"/>
                <a:gd name="connsiteY572" fmla="*/ 767112 h 2340761"/>
                <a:gd name="connsiteX573" fmla="*/ 335281 w 2967861"/>
                <a:gd name="connsiteY573" fmla="*/ 769285 h 2340761"/>
                <a:gd name="connsiteX574" fmla="*/ 352977 w 2967861"/>
                <a:gd name="connsiteY574" fmla="*/ 764938 h 2340761"/>
                <a:gd name="connsiteX575" fmla="*/ 364463 w 2967861"/>
                <a:gd name="connsiteY575" fmla="*/ 759661 h 2340761"/>
                <a:gd name="connsiteX576" fmla="*/ 375018 w 2967861"/>
                <a:gd name="connsiteY576" fmla="*/ 752210 h 2340761"/>
                <a:gd name="connsiteX577" fmla="*/ 384332 w 2967861"/>
                <a:gd name="connsiteY577" fmla="*/ 742586 h 2340761"/>
                <a:gd name="connsiteX578" fmla="*/ 398923 w 2967861"/>
                <a:gd name="connsiteY578" fmla="*/ 735136 h 2340761"/>
                <a:gd name="connsiteX579" fmla="*/ 409478 w 2967861"/>
                <a:gd name="connsiteY579" fmla="*/ 762765 h 2340761"/>
                <a:gd name="connsiteX580" fmla="*/ 415687 w 2967861"/>
                <a:gd name="connsiteY580" fmla="*/ 786980 h 2340761"/>
                <a:gd name="connsiteX581" fmla="*/ 424069 w 2967861"/>
                <a:gd name="connsiteY581" fmla="*/ 809332 h 2340761"/>
                <a:gd name="connsiteX582" fmla="*/ 438660 w 2967861"/>
                <a:gd name="connsiteY582" fmla="*/ 829511 h 2340761"/>
                <a:gd name="connsiteX583" fmla="*/ 438660 w 2967861"/>
                <a:gd name="connsiteY583" fmla="*/ 833857 h 2340761"/>
                <a:gd name="connsiteX584" fmla="*/ 444869 w 2967861"/>
                <a:gd name="connsiteY584" fmla="*/ 833857 h 2340761"/>
                <a:gd name="connsiteX585" fmla="*/ 453251 w 2967861"/>
                <a:gd name="connsiteY585" fmla="*/ 818956 h 2340761"/>
                <a:gd name="connsiteX586" fmla="*/ 462564 w 2967861"/>
                <a:gd name="connsiteY586" fmla="*/ 807470 h 2340761"/>
                <a:gd name="connsiteX587" fmla="*/ 474051 w 2967861"/>
                <a:gd name="connsiteY587" fmla="*/ 796914 h 2340761"/>
                <a:gd name="connsiteX588" fmla="*/ 481191 w 2967861"/>
                <a:gd name="connsiteY588" fmla="*/ 784186 h 2340761"/>
                <a:gd name="connsiteX589" fmla="*/ 488331 w 2967861"/>
                <a:gd name="connsiteY589" fmla="*/ 767112 h 2340761"/>
                <a:gd name="connsiteX590" fmla="*/ 491436 w 2967861"/>
                <a:gd name="connsiteY590" fmla="*/ 744759 h 2340761"/>
                <a:gd name="connsiteX591" fmla="*/ 515340 w 2967861"/>
                <a:gd name="connsiteY591" fmla="*/ 735136 h 2340761"/>
                <a:gd name="connsiteX592" fmla="*/ 516271 w 2967861"/>
                <a:gd name="connsiteY592" fmla="*/ 734204 h 2340761"/>
                <a:gd name="connsiteX593" fmla="*/ 516271 w 2967861"/>
                <a:gd name="connsiteY593" fmla="*/ 729858 h 2340761"/>
                <a:gd name="connsiteX594" fmla="*/ 518444 w 2967861"/>
                <a:gd name="connsiteY594" fmla="*/ 727685 h 2340761"/>
                <a:gd name="connsiteX595" fmla="*/ 518444 w 2967861"/>
                <a:gd name="connsiteY595" fmla="*/ 726754 h 2340761"/>
                <a:gd name="connsiteX596" fmla="*/ 520618 w 2967861"/>
                <a:gd name="connsiteY596" fmla="*/ 724581 h 2340761"/>
                <a:gd name="connsiteX597" fmla="*/ 522791 w 2967861"/>
                <a:gd name="connsiteY597" fmla="*/ 722407 h 2340761"/>
                <a:gd name="connsiteX598" fmla="*/ 528068 w 2967861"/>
                <a:gd name="connsiteY598" fmla="*/ 720234 h 2340761"/>
                <a:gd name="connsiteX599" fmla="*/ 524032 w 2967861"/>
                <a:gd name="connsiteY599" fmla="*/ 704402 h 2340761"/>
                <a:gd name="connsiteX600" fmla="*/ 516892 w 2967861"/>
                <a:gd name="connsiteY600" fmla="*/ 690742 h 2340761"/>
                <a:gd name="connsiteX601" fmla="*/ 506337 w 2967861"/>
                <a:gd name="connsiteY601" fmla="*/ 680187 h 2340761"/>
                <a:gd name="connsiteX602" fmla="*/ 494850 w 2967861"/>
                <a:gd name="connsiteY602" fmla="*/ 670563 h 2340761"/>
                <a:gd name="connsiteX603" fmla="*/ 501059 w 2967861"/>
                <a:gd name="connsiteY603" fmla="*/ 645106 h 2340761"/>
                <a:gd name="connsiteX604" fmla="*/ 509441 w 2967861"/>
                <a:gd name="connsiteY604" fmla="*/ 622754 h 2340761"/>
                <a:gd name="connsiteX605" fmla="*/ 523101 w 2967861"/>
                <a:gd name="connsiteY605" fmla="*/ 603817 h 2340761"/>
                <a:gd name="connsiteX606" fmla="*/ 537692 w 2967861"/>
                <a:gd name="connsiteY606" fmla="*/ 587984 h 2340761"/>
                <a:gd name="connsiteX607" fmla="*/ 550110 w 2967861"/>
                <a:gd name="connsiteY607" fmla="*/ 570910 h 2340761"/>
                <a:gd name="connsiteX608" fmla="*/ 559423 w 2967861"/>
                <a:gd name="connsiteY608" fmla="*/ 550731 h 2340761"/>
                <a:gd name="connsiteX609" fmla="*/ 564701 w 2967861"/>
                <a:gd name="connsiteY609" fmla="*/ 524343 h 2340761"/>
                <a:gd name="connsiteX610" fmla="*/ 581465 w 2967861"/>
                <a:gd name="connsiteY610" fmla="*/ 523412 h 2340761"/>
                <a:gd name="connsiteX611" fmla="*/ 595125 w 2967861"/>
                <a:gd name="connsiteY611" fmla="*/ 521238 h 2340761"/>
                <a:gd name="connsiteX612" fmla="*/ 601334 w 2967861"/>
                <a:gd name="connsiteY612" fmla="*/ 526516 h 2340761"/>
                <a:gd name="connsiteX613" fmla="*/ 606611 w 2967861"/>
                <a:gd name="connsiteY613" fmla="*/ 531794 h 2340761"/>
                <a:gd name="connsiteX614" fmla="*/ 611889 w 2967861"/>
                <a:gd name="connsiteY614" fmla="*/ 537071 h 2340761"/>
                <a:gd name="connsiteX615" fmla="*/ 602575 w 2967861"/>
                <a:gd name="connsiteY615" fmla="*/ 554146 h 2340761"/>
                <a:gd name="connsiteX616" fmla="*/ 590157 w 2967861"/>
                <a:gd name="connsiteY616" fmla="*/ 569047 h 2340761"/>
                <a:gd name="connsiteX617" fmla="*/ 575566 w 2967861"/>
                <a:gd name="connsiteY617" fmla="*/ 583949 h 2340761"/>
                <a:gd name="connsiteX618" fmla="*/ 560976 w 2967861"/>
                <a:gd name="connsiteY618" fmla="*/ 596677 h 2340761"/>
                <a:gd name="connsiteX619" fmla="*/ 552593 w 2967861"/>
                <a:gd name="connsiteY619" fmla="*/ 615614 h 2340761"/>
                <a:gd name="connsiteX620" fmla="*/ 550420 w 2967861"/>
                <a:gd name="connsiteY620" fmla="*/ 628342 h 2340761"/>
                <a:gd name="connsiteX621" fmla="*/ 552593 w 2967861"/>
                <a:gd name="connsiteY621" fmla="*/ 643244 h 2340761"/>
                <a:gd name="connsiteX622" fmla="*/ 553525 w 2967861"/>
                <a:gd name="connsiteY622" fmla="*/ 655972 h 2340761"/>
                <a:gd name="connsiteX623" fmla="*/ 552593 w 2967861"/>
                <a:gd name="connsiteY623" fmla="*/ 667458 h 2340761"/>
                <a:gd name="connsiteX624" fmla="*/ 553525 w 2967861"/>
                <a:gd name="connsiteY624" fmla="*/ 682360 h 2340761"/>
                <a:gd name="connsiteX625" fmla="*/ 557561 w 2967861"/>
                <a:gd name="connsiteY625" fmla="*/ 690742 h 2340761"/>
                <a:gd name="connsiteX626" fmla="*/ 562838 w 2967861"/>
                <a:gd name="connsiteY626" fmla="*/ 698193 h 2340761"/>
                <a:gd name="connsiteX627" fmla="*/ 568116 w 2967861"/>
                <a:gd name="connsiteY627" fmla="*/ 705643 h 2340761"/>
                <a:gd name="connsiteX628" fmla="*/ 572152 w 2967861"/>
                <a:gd name="connsiteY628" fmla="*/ 715267 h 2340761"/>
                <a:gd name="connsiteX629" fmla="*/ 593883 w 2967861"/>
                <a:gd name="connsiteY629" fmla="*/ 712163 h 2340761"/>
                <a:gd name="connsiteX630" fmla="*/ 613751 w 2967861"/>
                <a:gd name="connsiteY630" fmla="*/ 705954 h 2340761"/>
                <a:gd name="connsiteX631" fmla="*/ 631447 w 2967861"/>
                <a:gd name="connsiteY631" fmla="*/ 697572 h 2340761"/>
                <a:gd name="connsiteX632" fmla="*/ 638587 w 2967861"/>
                <a:gd name="connsiteY632" fmla="*/ 697572 h 2340761"/>
                <a:gd name="connsiteX633" fmla="*/ 644796 w 2967861"/>
                <a:gd name="connsiteY633" fmla="*/ 698503 h 2340761"/>
                <a:gd name="connsiteX634" fmla="*/ 647900 w 2967861"/>
                <a:gd name="connsiteY634" fmla="*/ 700676 h 2340761"/>
                <a:gd name="connsiteX635" fmla="*/ 653178 w 2967861"/>
                <a:gd name="connsiteY635" fmla="*/ 702849 h 2340761"/>
                <a:gd name="connsiteX636" fmla="*/ 659387 w 2967861"/>
                <a:gd name="connsiteY636" fmla="*/ 705022 h 2340761"/>
                <a:gd name="connsiteX637" fmla="*/ 652246 w 2967861"/>
                <a:gd name="connsiteY637" fmla="*/ 715578 h 2340761"/>
                <a:gd name="connsiteX638" fmla="*/ 642933 w 2967861"/>
                <a:gd name="connsiteY638" fmla="*/ 719924 h 2340761"/>
                <a:gd name="connsiteX639" fmla="*/ 633620 w 2967861"/>
                <a:gd name="connsiteY639" fmla="*/ 717751 h 2340761"/>
                <a:gd name="connsiteX640" fmla="*/ 621202 w 2967861"/>
                <a:gd name="connsiteY640" fmla="*/ 715578 h 2340761"/>
                <a:gd name="connsiteX641" fmla="*/ 608784 w 2967861"/>
                <a:gd name="connsiteY641" fmla="*/ 715578 h 2340761"/>
                <a:gd name="connsiteX642" fmla="*/ 601644 w 2967861"/>
                <a:gd name="connsiteY642" fmla="*/ 719924 h 2340761"/>
                <a:gd name="connsiteX643" fmla="*/ 595435 w 2967861"/>
                <a:gd name="connsiteY643" fmla="*/ 723028 h 2340761"/>
                <a:gd name="connsiteX644" fmla="*/ 589226 w 2967861"/>
                <a:gd name="connsiteY644" fmla="*/ 727375 h 2340761"/>
                <a:gd name="connsiteX645" fmla="*/ 579913 w 2967861"/>
                <a:gd name="connsiteY645" fmla="*/ 728306 h 2340761"/>
                <a:gd name="connsiteX646" fmla="*/ 583017 w 2967861"/>
                <a:gd name="connsiteY646" fmla="*/ 745380 h 2340761"/>
                <a:gd name="connsiteX647" fmla="*/ 585190 w 2967861"/>
                <a:gd name="connsiteY647" fmla="*/ 755004 h 2340761"/>
                <a:gd name="connsiteX648" fmla="*/ 589226 w 2967861"/>
                <a:gd name="connsiteY648" fmla="*/ 762455 h 2340761"/>
                <a:gd name="connsiteX649" fmla="*/ 590157 w 2967861"/>
                <a:gd name="connsiteY649" fmla="*/ 773010 h 2340761"/>
                <a:gd name="connsiteX650" fmla="*/ 592331 w 2967861"/>
                <a:gd name="connsiteY650" fmla="*/ 790085 h 2340761"/>
                <a:gd name="connsiteX651" fmla="*/ 587053 w 2967861"/>
                <a:gd name="connsiteY651" fmla="*/ 787911 h 2340761"/>
                <a:gd name="connsiteX652" fmla="*/ 581775 w 2967861"/>
                <a:gd name="connsiteY652" fmla="*/ 785738 h 2340761"/>
                <a:gd name="connsiteX653" fmla="*/ 579602 w 2967861"/>
                <a:gd name="connsiteY653" fmla="*/ 784807 h 2340761"/>
                <a:gd name="connsiteX654" fmla="*/ 577429 w 2967861"/>
                <a:gd name="connsiteY654" fmla="*/ 780461 h 2340761"/>
                <a:gd name="connsiteX655" fmla="*/ 575256 w 2967861"/>
                <a:gd name="connsiteY655" fmla="*/ 777356 h 2340761"/>
                <a:gd name="connsiteX656" fmla="*/ 572152 w 2967861"/>
                <a:gd name="connsiteY656" fmla="*/ 773010 h 2340761"/>
                <a:gd name="connsiteX657" fmla="*/ 572152 w 2967861"/>
                <a:gd name="connsiteY657" fmla="*/ 769906 h 2340761"/>
                <a:gd name="connsiteX658" fmla="*/ 566874 w 2967861"/>
                <a:gd name="connsiteY658" fmla="*/ 770837 h 2340761"/>
                <a:gd name="connsiteX659" fmla="*/ 562838 w 2967861"/>
                <a:gd name="connsiteY659" fmla="*/ 773010 h 2340761"/>
                <a:gd name="connsiteX660" fmla="*/ 559734 w 2967861"/>
                <a:gd name="connsiteY660" fmla="*/ 777356 h 2340761"/>
                <a:gd name="connsiteX661" fmla="*/ 555698 w 2967861"/>
                <a:gd name="connsiteY661" fmla="*/ 778288 h 2340761"/>
                <a:gd name="connsiteX662" fmla="*/ 552593 w 2967861"/>
                <a:gd name="connsiteY662" fmla="*/ 782634 h 2340761"/>
                <a:gd name="connsiteX663" fmla="*/ 548558 w 2967861"/>
                <a:gd name="connsiteY663" fmla="*/ 808090 h 2340761"/>
                <a:gd name="connsiteX664" fmla="*/ 548558 w 2967861"/>
                <a:gd name="connsiteY664" fmla="*/ 839756 h 2340761"/>
                <a:gd name="connsiteX665" fmla="*/ 543280 w 2967861"/>
                <a:gd name="connsiteY665" fmla="*/ 841929 h 2340761"/>
                <a:gd name="connsiteX666" fmla="*/ 539244 w 2967861"/>
                <a:gd name="connsiteY666" fmla="*/ 841929 h 2340761"/>
                <a:gd name="connsiteX667" fmla="*/ 536140 w 2967861"/>
                <a:gd name="connsiteY667" fmla="*/ 842860 h 2340761"/>
                <a:gd name="connsiteX668" fmla="*/ 532104 w 2967861"/>
                <a:gd name="connsiteY668" fmla="*/ 847207 h 2340761"/>
                <a:gd name="connsiteX669" fmla="*/ 531173 w 2967861"/>
                <a:gd name="connsiteY669" fmla="*/ 849380 h 2340761"/>
                <a:gd name="connsiteX670" fmla="*/ 528999 w 2967861"/>
                <a:gd name="connsiteY670" fmla="*/ 854657 h 2340761"/>
                <a:gd name="connsiteX671" fmla="*/ 509131 w 2967861"/>
                <a:gd name="connsiteY671" fmla="*/ 850311 h 2340761"/>
                <a:gd name="connsiteX672" fmla="*/ 494540 w 2967861"/>
                <a:gd name="connsiteY672" fmla="*/ 849380 h 2340761"/>
                <a:gd name="connsiteX673" fmla="*/ 485227 w 2967861"/>
                <a:gd name="connsiteY673" fmla="*/ 852484 h 2340761"/>
                <a:gd name="connsiteX674" fmla="*/ 478086 w 2967861"/>
                <a:gd name="connsiteY674" fmla="*/ 856830 h 2340761"/>
                <a:gd name="connsiteX675" fmla="*/ 472809 w 2967861"/>
                <a:gd name="connsiteY675" fmla="*/ 862108 h 2340761"/>
                <a:gd name="connsiteX676" fmla="*/ 463495 w 2967861"/>
                <a:gd name="connsiteY676" fmla="*/ 867386 h 2340761"/>
                <a:gd name="connsiteX677" fmla="*/ 452940 w 2967861"/>
                <a:gd name="connsiteY677" fmla="*/ 871732 h 2340761"/>
                <a:gd name="connsiteX678" fmla="*/ 443627 w 2967861"/>
                <a:gd name="connsiteY678" fmla="*/ 871732 h 2340761"/>
                <a:gd name="connsiteX679" fmla="*/ 436487 w 2967861"/>
                <a:gd name="connsiteY679" fmla="*/ 865523 h 2340761"/>
                <a:gd name="connsiteX680" fmla="*/ 431209 w 2967861"/>
                <a:gd name="connsiteY680" fmla="*/ 862418 h 2340761"/>
                <a:gd name="connsiteX681" fmla="*/ 423138 w 2967861"/>
                <a:gd name="connsiteY681" fmla="*/ 862418 h 2340761"/>
                <a:gd name="connsiteX682" fmla="*/ 411651 w 2967861"/>
                <a:gd name="connsiteY682" fmla="*/ 867696 h 2340761"/>
                <a:gd name="connsiteX683" fmla="*/ 406373 w 2967861"/>
                <a:gd name="connsiteY683" fmla="*/ 864592 h 2340761"/>
                <a:gd name="connsiteX684" fmla="*/ 402338 w 2967861"/>
                <a:gd name="connsiteY684" fmla="*/ 862418 h 2340761"/>
                <a:gd name="connsiteX685" fmla="*/ 401406 w 2967861"/>
                <a:gd name="connsiteY685" fmla="*/ 860245 h 2340761"/>
                <a:gd name="connsiteX686" fmla="*/ 397371 w 2967861"/>
                <a:gd name="connsiteY686" fmla="*/ 858072 h 2340761"/>
                <a:gd name="connsiteX687" fmla="*/ 392093 w 2967861"/>
                <a:gd name="connsiteY687" fmla="*/ 854968 h 2340761"/>
                <a:gd name="connsiteX688" fmla="*/ 392093 w 2967861"/>
                <a:gd name="connsiteY688" fmla="*/ 842239 h 2340761"/>
                <a:gd name="connsiteX689" fmla="*/ 394266 w 2967861"/>
                <a:gd name="connsiteY689" fmla="*/ 825165 h 2340761"/>
                <a:gd name="connsiteX690" fmla="*/ 395197 w 2967861"/>
                <a:gd name="connsiteY690" fmla="*/ 807159 h 2340761"/>
                <a:gd name="connsiteX691" fmla="*/ 397371 w 2967861"/>
                <a:gd name="connsiteY691" fmla="*/ 793500 h 2340761"/>
                <a:gd name="connsiteX692" fmla="*/ 399544 w 2967861"/>
                <a:gd name="connsiteY692" fmla="*/ 786049 h 2340761"/>
                <a:gd name="connsiteX693" fmla="*/ 399544 w 2967861"/>
                <a:gd name="connsiteY693" fmla="*/ 777667 h 2340761"/>
                <a:gd name="connsiteX694" fmla="*/ 387126 w 2967861"/>
                <a:gd name="connsiteY694" fmla="*/ 780771 h 2340761"/>
                <a:gd name="connsiteX695" fmla="*/ 375639 w 2967861"/>
                <a:gd name="connsiteY695" fmla="*/ 785117 h 2340761"/>
                <a:gd name="connsiteX696" fmla="*/ 360117 w 2967861"/>
                <a:gd name="connsiteY696" fmla="*/ 786049 h 2340761"/>
                <a:gd name="connsiteX697" fmla="*/ 361048 w 2967861"/>
                <a:gd name="connsiteY697" fmla="*/ 803123 h 2340761"/>
                <a:gd name="connsiteX698" fmla="*/ 361048 w 2967861"/>
                <a:gd name="connsiteY698" fmla="*/ 823302 h 2340761"/>
                <a:gd name="connsiteX699" fmla="*/ 365084 w 2967861"/>
                <a:gd name="connsiteY699" fmla="*/ 845654 h 2340761"/>
                <a:gd name="connsiteX700" fmla="*/ 372224 w 2967861"/>
                <a:gd name="connsiteY700" fmla="*/ 864592 h 2340761"/>
                <a:gd name="connsiteX701" fmla="*/ 370051 w 2967861"/>
                <a:gd name="connsiteY701" fmla="*/ 865523 h 2340761"/>
                <a:gd name="connsiteX702" fmla="*/ 370051 w 2967861"/>
                <a:gd name="connsiteY702" fmla="*/ 867696 h 2340761"/>
                <a:gd name="connsiteX703" fmla="*/ 370051 w 2967861"/>
                <a:gd name="connsiteY703" fmla="*/ 869869 h 2340761"/>
                <a:gd name="connsiteX704" fmla="*/ 367878 w 2967861"/>
                <a:gd name="connsiteY704" fmla="*/ 872042 h 2340761"/>
                <a:gd name="connsiteX705" fmla="*/ 353287 w 2967861"/>
                <a:gd name="connsiteY705" fmla="*/ 877320 h 2340761"/>
                <a:gd name="connsiteX706" fmla="*/ 337765 w 2967861"/>
                <a:gd name="connsiteY706" fmla="*/ 882597 h 2340761"/>
                <a:gd name="connsiteX707" fmla="*/ 324105 w 2967861"/>
                <a:gd name="connsiteY707" fmla="*/ 887875 h 2340761"/>
                <a:gd name="connsiteX708" fmla="*/ 313550 w 2967861"/>
                <a:gd name="connsiteY708" fmla="*/ 895326 h 2340761"/>
                <a:gd name="connsiteX709" fmla="*/ 308273 w 2967861"/>
                <a:gd name="connsiteY709" fmla="*/ 906812 h 2340761"/>
                <a:gd name="connsiteX710" fmla="*/ 306099 w 2967861"/>
                <a:gd name="connsiteY710" fmla="*/ 917367 h 2340761"/>
                <a:gd name="connsiteX711" fmla="*/ 298959 w 2967861"/>
                <a:gd name="connsiteY711" fmla="*/ 928854 h 2340761"/>
                <a:gd name="connsiteX712" fmla="*/ 264500 w 2967861"/>
                <a:gd name="connsiteY712" fmla="*/ 939409 h 2340761"/>
                <a:gd name="connsiteX713" fmla="*/ 262327 w 2967861"/>
                <a:gd name="connsiteY713" fmla="*/ 943755 h 2340761"/>
                <a:gd name="connsiteX714" fmla="*/ 260154 w 2967861"/>
                <a:gd name="connsiteY714" fmla="*/ 946860 h 2340761"/>
                <a:gd name="connsiteX715" fmla="*/ 260154 w 2967861"/>
                <a:gd name="connsiteY715" fmla="*/ 951206 h 2340761"/>
                <a:gd name="connsiteX716" fmla="*/ 260154 w 2967861"/>
                <a:gd name="connsiteY716" fmla="*/ 954310 h 2340761"/>
                <a:gd name="connsiteX717" fmla="*/ 260154 w 2967861"/>
                <a:gd name="connsiteY717" fmla="*/ 958657 h 2340761"/>
                <a:gd name="connsiteX718" fmla="*/ 259222 w 2967861"/>
                <a:gd name="connsiteY718" fmla="*/ 961761 h 2340761"/>
                <a:gd name="connsiteX719" fmla="*/ 257049 w 2967861"/>
                <a:gd name="connsiteY719" fmla="*/ 963934 h 2340761"/>
                <a:gd name="connsiteX720" fmla="*/ 251771 w 2967861"/>
                <a:gd name="connsiteY720" fmla="*/ 966107 h 2340761"/>
                <a:gd name="connsiteX721" fmla="*/ 247736 w 2967861"/>
                <a:gd name="connsiteY721" fmla="*/ 967039 h 2340761"/>
                <a:gd name="connsiteX722" fmla="*/ 242458 w 2967861"/>
                <a:gd name="connsiteY722" fmla="*/ 969212 h 2340761"/>
                <a:gd name="connsiteX723" fmla="*/ 238422 w 2967861"/>
                <a:gd name="connsiteY723" fmla="*/ 973558 h 2340761"/>
                <a:gd name="connsiteX724" fmla="*/ 235318 w 2967861"/>
                <a:gd name="connsiteY724" fmla="*/ 971385 h 2340761"/>
                <a:gd name="connsiteX725" fmla="*/ 231282 w 2967861"/>
                <a:gd name="connsiteY725" fmla="*/ 969212 h 2340761"/>
                <a:gd name="connsiteX726" fmla="*/ 228178 w 2967861"/>
                <a:gd name="connsiteY726" fmla="*/ 969212 h 2340761"/>
                <a:gd name="connsiteX727" fmla="*/ 226004 w 2967861"/>
                <a:gd name="connsiteY727" fmla="*/ 967039 h 2340761"/>
                <a:gd name="connsiteX728" fmla="*/ 220727 w 2967861"/>
                <a:gd name="connsiteY728" fmla="*/ 966107 h 2340761"/>
                <a:gd name="connsiteX729" fmla="*/ 215449 w 2967861"/>
                <a:gd name="connsiteY729" fmla="*/ 966107 h 2340761"/>
                <a:gd name="connsiteX730" fmla="*/ 215449 w 2967861"/>
                <a:gd name="connsiteY730" fmla="*/ 986286 h 2340761"/>
                <a:gd name="connsiteX731" fmla="*/ 209240 w 2967861"/>
                <a:gd name="connsiteY731" fmla="*/ 986286 h 2340761"/>
                <a:gd name="connsiteX732" fmla="*/ 203963 w 2967861"/>
                <a:gd name="connsiteY732" fmla="*/ 986286 h 2340761"/>
                <a:gd name="connsiteX733" fmla="*/ 198685 w 2967861"/>
                <a:gd name="connsiteY733" fmla="*/ 988459 h 2340761"/>
                <a:gd name="connsiteX734" fmla="*/ 194650 w 2967861"/>
                <a:gd name="connsiteY734" fmla="*/ 989391 h 2340761"/>
                <a:gd name="connsiteX735" fmla="*/ 188441 w 2967861"/>
                <a:gd name="connsiteY735" fmla="*/ 989391 h 2340761"/>
                <a:gd name="connsiteX736" fmla="*/ 184405 w 2967861"/>
                <a:gd name="connsiteY736" fmla="*/ 991564 h 2340761"/>
                <a:gd name="connsiteX737" fmla="*/ 181300 w 2967861"/>
                <a:gd name="connsiteY737" fmla="*/ 991564 h 2340761"/>
                <a:gd name="connsiteX738" fmla="*/ 179127 w 2967861"/>
                <a:gd name="connsiteY738" fmla="*/ 993737 h 2340761"/>
                <a:gd name="connsiteX739" fmla="*/ 175091 w 2967861"/>
                <a:gd name="connsiteY739" fmla="*/ 995910 h 2340761"/>
                <a:gd name="connsiteX740" fmla="*/ 171987 w 2967861"/>
                <a:gd name="connsiteY740" fmla="*/ 996842 h 2340761"/>
                <a:gd name="connsiteX741" fmla="*/ 181300 w 2967861"/>
                <a:gd name="connsiteY741" fmla="*/ 1006465 h 2340761"/>
                <a:gd name="connsiteX742" fmla="*/ 193718 w 2967861"/>
                <a:gd name="connsiteY742" fmla="*/ 1013916 h 2340761"/>
                <a:gd name="connsiteX743" fmla="*/ 206136 w 2967861"/>
                <a:gd name="connsiteY743" fmla="*/ 1018262 h 2340761"/>
                <a:gd name="connsiteX744" fmla="*/ 218554 w 2967861"/>
                <a:gd name="connsiteY744" fmla="*/ 1021367 h 2340761"/>
                <a:gd name="connsiteX745" fmla="*/ 220727 w 2967861"/>
                <a:gd name="connsiteY745" fmla="*/ 1040304 h 2340761"/>
                <a:gd name="connsiteX746" fmla="*/ 222900 w 2967861"/>
                <a:gd name="connsiteY746" fmla="*/ 1056137 h 2340761"/>
                <a:gd name="connsiteX747" fmla="*/ 222900 w 2967861"/>
                <a:gd name="connsiteY747" fmla="*/ 1073211 h 2340761"/>
                <a:gd name="connsiteX748" fmla="*/ 218864 w 2967861"/>
                <a:gd name="connsiteY748" fmla="*/ 1088113 h 2340761"/>
                <a:gd name="connsiteX749" fmla="*/ 218864 w 2967861"/>
                <a:gd name="connsiteY749" fmla="*/ 1090286 h 2340761"/>
                <a:gd name="connsiteX750" fmla="*/ 218864 w 2967861"/>
                <a:gd name="connsiteY750" fmla="*/ 1091217 h 2340761"/>
                <a:gd name="connsiteX751" fmla="*/ 216691 w 2967861"/>
                <a:gd name="connsiteY751" fmla="*/ 1091217 h 2340761"/>
                <a:gd name="connsiteX752" fmla="*/ 216691 w 2967861"/>
                <a:gd name="connsiteY752" fmla="*/ 1093390 h 2340761"/>
                <a:gd name="connsiteX753" fmla="*/ 215760 w 2967861"/>
                <a:gd name="connsiteY753" fmla="*/ 1095563 h 2340761"/>
                <a:gd name="connsiteX754" fmla="*/ 202100 w 2967861"/>
                <a:gd name="connsiteY754" fmla="*/ 1100841 h 2340761"/>
                <a:gd name="connsiteX755" fmla="*/ 184405 w 2967861"/>
                <a:gd name="connsiteY755" fmla="*/ 1105187 h 2340761"/>
                <a:gd name="connsiteX756" fmla="*/ 166709 w 2967861"/>
                <a:gd name="connsiteY756" fmla="*/ 1105187 h 2340761"/>
                <a:gd name="connsiteX757" fmla="*/ 149945 w 2967861"/>
                <a:gd name="connsiteY757" fmla="*/ 1100841 h 2340761"/>
                <a:gd name="connsiteX758" fmla="*/ 135354 w 2967861"/>
                <a:gd name="connsiteY758" fmla="*/ 1095563 h 2340761"/>
                <a:gd name="connsiteX759" fmla="*/ 130077 w 2967861"/>
                <a:gd name="connsiteY759" fmla="*/ 1095563 h 2340761"/>
                <a:gd name="connsiteX760" fmla="*/ 126041 w 2967861"/>
                <a:gd name="connsiteY760" fmla="*/ 1097736 h 2340761"/>
                <a:gd name="connsiteX761" fmla="*/ 122936 w 2967861"/>
                <a:gd name="connsiteY761" fmla="*/ 1097736 h 2340761"/>
                <a:gd name="connsiteX762" fmla="*/ 120763 w 2967861"/>
                <a:gd name="connsiteY762" fmla="*/ 1097736 h 2340761"/>
                <a:gd name="connsiteX763" fmla="*/ 118590 w 2967861"/>
                <a:gd name="connsiteY763" fmla="*/ 1098668 h 2340761"/>
                <a:gd name="connsiteX764" fmla="*/ 116417 w 2967861"/>
                <a:gd name="connsiteY764" fmla="*/ 1103014 h 2340761"/>
                <a:gd name="connsiteX765" fmla="*/ 115796 w 2967861"/>
                <a:gd name="connsiteY765" fmla="*/ 1106739 h 2340761"/>
                <a:gd name="connsiteX766" fmla="*/ 111760 w 2967861"/>
                <a:gd name="connsiteY766" fmla="*/ 1119468 h 2340761"/>
                <a:gd name="connsiteX767" fmla="*/ 111760 w 2967861"/>
                <a:gd name="connsiteY767" fmla="*/ 1140578 h 2340761"/>
                <a:gd name="connsiteX768" fmla="*/ 111760 w 2967861"/>
                <a:gd name="connsiteY768" fmla="*/ 1163861 h 2340761"/>
                <a:gd name="connsiteX769" fmla="*/ 113934 w 2967861"/>
                <a:gd name="connsiteY769" fmla="*/ 1188076 h 2340761"/>
                <a:gd name="connsiteX770" fmla="*/ 116107 w 2967861"/>
                <a:gd name="connsiteY770" fmla="*/ 1208255 h 2340761"/>
                <a:gd name="connsiteX771" fmla="*/ 116107 w 2967861"/>
                <a:gd name="connsiteY771" fmla="*/ 1223157 h 2340761"/>
                <a:gd name="connsiteX772" fmla="*/ 119211 w 2967861"/>
                <a:gd name="connsiteY772" fmla="*/ 1223157 h 2340761"/>
                <a:gd name="connsiteX773" fmla="*/ 119211 w 2967861"/>
                <a:gd name="connsiteY773" fmla="*/ 1228434 h 2340761"/>
                <a:gd name="connsiteX774" fmla="*/ 126351 w 2967861"/>
                <a:gd name="connsiteY774" fmla="*/ 1228434 h 2340761"/>
                <a:gd name="connsiteX775" fmla="*/ 131629 w 2967861"/>
                <a:gd name="connsiteY775" fmla="*/ 1227503 h 2340761"/>
                <a:gd name="connsiteX776" fmla="*/ 135665 w 2967861"/>
                <a:gd name="connsiteY776" fmla="*/ 1227503 h 2340761"/>
                <a:gd name="connsiteX777" fmla="*/ 138769 w 2967861"/>
                <a:gd name="connsiteY777" fmla="*/ 1223157 h 2340761"/>
                <a:gd name="connsiteX778" fmla="*/ 144978 w 2967861"/>
                <a:gd name="connsiteY778" fmla="*/ 1225330 h 2340761"/>
                <a:gd name="connsiteX779" fmla="*/ 148083 w 2967861"/>
                <a:gd name="connsiteY779" fmla="*/ 1225330 h 2340761"/>
                <a:gd name="connsiteX780" fmla="*/ 152118 w 2967861"/>
                <a:gd name="connsiteY780" fmla="*/ 1227503 h 2340761"/>
                <a:gd name="connsiteX781" fmla="*/ 155223 w 2967861"/>
                <a:gd name="connsiteY781" fmla="*/ 1228434 h 2340761"/>
                <a:gd name="connsiteX782" fmla="*/ 157396 w 2967861"/>
                <a:gd name="connsiteY782" fmla="*/ 1230607 h 2340761"/>
                <a:gd name="connsiteX783" fmla="*/ 157396 w 2967861"/>
                <a:gd name="connsiteY783" fmla="*/ 1232780 h 2340761"/>
                <a:gd name="connsiteX784" fmla="*/ 157396 w 2967861"/>
                <a:gd name="connsiteY784" fmla="*/ 1234953 h 2340761"/>
                <a:gd name="connsiteX785" fmla="*/ 159569 w 2967861"/>
                <a:gd name="connsiteY785" fmla="*/ 1234953 h 2340761"/>
                <a:gd name="connsiteX786" fmla="*/ 159569 w 2967861"/>
                <a:gd name="connsiteY786" fmla="*/ 1235885 h 2340761"/>
                <a:gd name="connsiteX787" fmla="*/ 153360 w 2967861"/>
                <a:gd name="connsiteY787" fmla="*/ 1252959 h 2340761"/>
                <a:gd name="connsiteX788" fmla="*/ 142805 w 2967861"/>
                <a:gd name="connsiteY788" fmla="*/ 1265688 h 2340761"/>
                <a:gd name="connsiteX789" fmla="*/ 130387 w 2967861"/>
                <a:gd name="connsiteY789" fmla="*/ 1277174 h 2340761"/>
                <a:gd name="connsiteX790" fmla="*/ 116728 w 2967861"/>
                <a:gd name="connsiteY790" fmla="*/ 1287729 h 2340761"/>
                <a:gd name="connsiteX791" fmla="*/ 104310 w 2967861"/>
                <a:gd name="connsiteY791" fmla="*/ 1299216 h 2340761"/>
                <a:gd name="connsiteX792" fmla="*/ 94996 w 2967861"/>
                <a:gd name="connsiteY792" fmla="*/ 1314117 h 2340761"/>
                <a:gd name="connsiteX793" fmla="*/ 94065 w 2967861"/>
                <a:gd name="connsiteY793" fmla="*/ 1324672 h 2340761"/>
                <a:gd name="connsiteX794" fmla="*/ 94996 w 2967861"/>
                <a:gd name="connsiteY794" fmla="*/ 1337401 h 2340761"/>
                <a:gd name="connsiteX795" fmla="*/ 94996 w 2967861"/>
                <a:gd name="connsiteY795" fmla="*/ 1348887 h 2340761"/>
                <a:gd name="connsiteX796" fmla="*/ 91892 w 2967861"/>
                <a:gd name="connsiteY796" fmla="*/ 1357269 h 2340761"/>
                <a:gd name="connsiteX797" fmla="*/ 77301 w 2967861"/>
                <a:gd name="connsiteY797" fmla="*/ 1366893 h 2340761"/>
                <a:gd name="connsiteX798" fmla="*/ 62710 w 2967861"/>
                <a:gd name="connsiteY798" fmla="*/ 1374344 h 2340761"/>
                <a:gd name="connsiteX799" fmla="*/ 48119 w 2967861"/>
                <a:gd name="connsiteY799" fmla="*/ 1383967 h 2340761"/>
                <a:gd name="connsiteX800" fmla="*/ 35701 w 2967861"/>
                <a:gd name="connsiteY800" fmla="*/ 1394523 h 2340761"/>
                <a:gd name="connsiteX801" fmla="*/ 31666 w 2967861"/>
                <a:gd name="connsiteY801" fmla="*/ 1401973 h 2340761"/>
                <a:gd name="connsiteX802" fmla="*/ 24525 w 2967861"/>
                <a:gd name="connsiteY802" fmla="*/ 1415633 h 2340761"/>
                <a:gd name="connsiteX803" fmla="*/ 17385 w 2967861"/>
                <a:gd name="connsiteY803" fmla="*/ 1431466 h 2340761"/>
                <a:gd name="connsiteX804" fmla="*/ 10245 w 2967861"/>
                <a:gd name="connsiteY804" fmla="*/ 1450403 h 2340761"/>
                <a:gd name="connsiteX805" fmla="*/ 3104 w 2967861"/>
                <a:gd name="connsiteY805" fmla="*/ 1466236 h 2340761"/>
                <a:gd name="connsiteX806" fmla="*/ 0 w 2967861"/>
                <a:gd name="connsiteY806" fmla="*/ 1481137 h 2340761"/>
                <a:gd name="connsiteX807" fmla="*/ 0 w 2967861"/>
                <a:gd name="connsiteY807" fmla="*/ 1492623 h 2340761"/>
                <a:gd name="connsiteX808" fmla="*/ 3104 w 2967861"/>
                <a:gd name="connsiteY808" fmla="*/ 1500074 h 2340761"/>
                <a:gd name="connsiteX809" fmla="*/ 9313 w 2967861"/>
                <a:gd name="connsiteY809" fmla="*/ 1509698 h 2340761"/>
                <a:gd name="connsiteX810" fmla="*/ 12418 w 2967861"/>
                <a:gd name="connsiteY810" fmla="*/ 1518080 h 2340761"/>
                <a:gd name="connsiteX811" fmla="*/ 12418 w 2967861"/>
                <a:gd name="connsiteY811" fmla="*/ 1532981 h 2340761"/>
                <a:gd name="connsiteX812" fmla="*/ 10245 w 2967861"/>
                <a:gd name="connsiteY812" fmla="*/ 1542605 h 2340761"/>
                <a:gd name="connsiteX813" fmla="*/ 7140 w 2967861"/>
                <a:gd name="connsiteY813" fmla="*/ 1555334 h 2340761"/>
                <a:gd name="connsiteX814" fmla="*/ 3104 w 2967861"/>
                <a:gd name="connsiteY814" fmla="*/ 1570235 h 2340761"/>
                <a:gd name="connsiteX815" fmla="*/ 2173 w 2967861"/>
                <a:gd name="connsiteY815" fmla="*/ 1587309 h 2340761"/>
                <a:gd name="connsiteX816" fmla="*/ 5278 w 2967861"/>
                <a:gd name="connsiteY816" fmla="*/ 1597865 h 2340761"/>
                <a:gd name="connsiteX817" fmla="*/ 5278 w 2967861"/>
                <a:gd name="connsiteY817" fmla="*/ 1622079 h 2340761"/>
                <a:gd name="connsiteX818" fmla="*/ 14591 w 2967861"/>
                <a:gd name="connsiteY818" fmla="*/ 1633566 h 2340761"/>
                <a:gd name="connsiteX819" fmla="*/ 29182 w 2967861"/>
                <a:gd name="connsiteY819" fmla="*/ 1646294 h 2340761"/>
                <a:gd name="connsiteX820" fmla="*/ 45946 w 2967861"/>
                <a:gd name="connsiteY820" fmla="*/ 1659022 h 2340761"/>
                <a:gd name="connsiteX821" fmla="*/ 56501 w 2967861"/>
                <a:gd name="connsiteY821" fmla="*/ 1671751 h 2340761"/>
                <a:gd name="connsiteX822" fmla="*/ 65815 w 2967861"/>
                <a:gd name="connsiteY822" fmla="*/ 1695965 h 2340761"/>
                <a:gd name="connsiteX823" fmla="*/ 78232 w 2967861"/>
                <a:gd name="connsiteY823" fmla="*/ 1705589 h 2340761"/>
                <a:gd name="connsiteX824" fmla="*/ 92823 w 2967861"/>
                <a:gd name="connsiteY824" fmla="*/ 1713040 h 2340761"/>
                <a:gd name="connsiteX825" fmla="*/ 107414 w 2967861"/>
                <a:gd name="connsiteY825" fmla="*/ 1720491 h 2340761"/>
                <a:gd name="connsiteX826" fmla="*/ 122005 w 2967861"/>
                <a:gd name="connsiteY826" fmla="*/ 1727941 h 2340761"/>
                <a:gd name="connsiteX827" fmla="*/ 132560 w 2967861"/>
                <a:gd name="connsiteY827" fmla="*/ 1740670 h 2340761"/>
                <a:gd name="connsiteX828" fmla="*/ 139701 w 2967861"/>
                <a:gd name="connsiteY828" fmla="*/ 1738497 h 2340761"/>
                <a:gd name="connsiteX829" fmla="*/ 145910 w 2967861"/>
                <a:gd name="connsiteY829" fmla="*/ 1736323 h 2340761"/>
                <a:gd name="connsiteX830" fmla="*/ 149014 w 2967861"/>
                <a:gd name="connsiteY830" fmla="*/ 1733219 h 2340761"/>
                <a:gd name="connsiteX831" fmla="*/ 153050 w 2967861"/>
                <a:gd name="connsiteY831" fmla="*/ 1731046 h 2340761"/>
                <a:gd name="connsiteX832" fmla="*/ 161432 w 2967861"/>
                <a:gd name="connsiteY832" fmla="*/ 1733219 h 2340761"/>
                <a:gd name="connsiteX833" fmla="*/ 172918 w 2967861"/>
                <a:gd name="connsiteY833" fmla="*/ 1736323 h 2340761"/>
                <a:gd name="connsiteX834" fmla="*/ 185336 w 2967861"/>
                <a:gd name="connsiteY834" fmla="*/ 1736323 h 2340761"/>
                <a:gd name="connsiteX835" fmla="*/ 189372 w 2967861"/>
                <a:gd name="connsiteY835" fmla="*/ 1723595 h 2340761"/>
                <a:gd name="connsiteX836" fmla="*/ 224763 w 2967861"/>
                <a:gd name="connsiteY836" fmla="*/ 1731046 h 2340761"/>
                <a:gd name="connsiteX837" fmla="*/ 239354 w 2967861"/>
                <a:gd name="connsiteY837" fmla="*/ 1725768 h 2340761"/>
                <a:gd name="connsiteX838" fmla="*/ 257980 w 2967861"/>
                <a:gd name="connsiteY838" fmla="*/ 1718318 h 2340761"/>
                <a:gd name="connsiteX839" fmla="*/ 275676 w 2967861"/>
                <a:gd name="connsiteY839" fmla="*/ 1710867 h 2340761"/>
                <a:gd name="connsiteX840" fmla="*/ 290267 w 2967861"/>
                <a:gd name="connsiteY840" fmla="*/ 1713040 h 2340761"/>
                <a:gd name="connsiteX841" fmla="*/ 302685 w 2967861"/>
                <a:gd name="connsiteY841" fmla="*/ 1713971 h 2340761"/>
                <a:gd name="connsiteX842" fmla="*/ 316344 w 2967861"/>
                <a:gd name="connsiteY842" fmla="*/ 1716144 h 2340761"/>
                <a:gd name="connsiteX843" fmla="*/ 336213 w 2967861"/>
                <a:gd name="connsiteY843" fmla="*/ 1747810 h 2340761"/>
                <a:gd name="connsiteX844" fmla="*/ 343353 w 2967861"/>
                <a:gd name="connsiteY844" fmla="*/ 1747810 h 2340761"/>
                <a:gd name="connsiteX845" fmla="*/ 348631 w 2967861"/>
                <a:gd name="connsiteY845" fmla="*/ 1747810 h 2340761"/>
                <a:gd name="connsiteX846" fmla="*/ 353908 w 2967861"/>
                <a:gd name="connsiteY846" fmla="*/ 1745637 h 2340761"/>
                <a:gd name="connsiteX847" fmla="*/ 356081 w 2967861"/>
                <a:gd name="connsiteY847" fmla="*/ 1743464 h 2340761"/>
                <a:gd name="connsiteX848" fmla="*/ 360117 w 2967861"/>
                <a:gd name="connsiteY848" fmla="*/ 1740359 h 2340761"/>
                <a:gd name="connsiteX849" fmla="*/ 367257 w 2967861"/>
                <a:gd name="connsiteY849" fmla="*/ 1742532 h 2340761"/>
                <a:gd name="connsiteX850" fmla="*/ 372535 w 2967861"/>
                <a:gd name="connsiteY850" fmla="*/ 1742532 h 2340761"/>
                <a:gd name="connsiteX851" fmla="*/ 375639 w 2967861"/>
                <a:gd name="connsiteY851" fmla="*/ 1743464 h 2340761"/>
                <a:gd name="connsiteX852" fmla="*/ 379675 w 2967861"/>
                <a:gd name="connsiteY852" fmla="*/ 1747810 h 2340761"/>
                <a:gd name="connsiteX853" fmla="*/ 382780 w 2967861"/>
                <a:gd name="connsiteY853" fmla="*/ 1749983 h 2340761"/>
                <a:gd name="connsiteX854" fmla="*/ 388989 w 2967861"/>
                <a:gd name="connsiteY854" fmla="*/ 1753088 h 2340761"/>
                <a:gd name="connsiteX855" fmla="*/ 382780 w 2967861"/>
                <a:gd name="connsiteY855" fmla="*/ 1775440 h 2340761"/>
                <a:gd name="connsiteX856" fmla="*/ 377502 w 2967861"/>
                <a:gd name="connsiteY856" fmla="*/ 1795619 h 2340761"/>
                <a:gd name="connsiteX857" fmla="*/ 372224 w 2967861"/>
                <a:gd name="connsiteY857" fmla="*/ 1817971 h 2340761"/>
                <a:gd name="connsiteX858" fmla="*/ 388989 w 2967861"/>
                <a:gd name="connsiteY858" fmla="*/ 1835045 h 2340761"/>
                <a:gd name="connsiteX859" fmla="*/ 404511 w 2967861"/>
                <a:gd name="connsiteY859" fmla="*/ 1855224 h 2340761"/>
                <a:gd name="connsiteX860" fmla="*/ 421275 w 2967861"/>
                <a:gd name="connsiteY860" fmla="*/ 1877576 h 2340761"/>
                <a:gd name="connsiteX861" fmla="*/ 431830 w 2967861"/>
                <a:gd name="connsiteY861" fmla="*/ 1899928 h 2340761"/>
                <a:gd name="connsiteX862" fmla="*/ 435866 w 2967861"/>
                <a:gd name="connsiteY862" fmla="*/ 1917003 h 2340761"/>
                <a:gd name="connsiteX863" fmla="*/ 435866 w 2967861"/>
                <a:gd name="connsiteY863" fmla="*/ 1929731 h 2340761"/>
                <a:gd name="connsiteX864" fmla="*/ 438039 w 2967861"/>
                <a:gd name="connsiteY864" fmla="*/ 1942459 h 2340761"/>
                <a:gd name="connsiteX865" fmla="*/ 445179 w 2967861"/>
                <a:gd name="connsiteY865" fmla="*/ 1957361 h 2340761"/>
                <a:gd name="connsiteX866" fmla="*/ 438970 w 2967861"/>
                <a:gd name="connsiteY866" fmla="*/ 1972262 h 2340761"/>
                <a:gd name="connsiteX867" fmla="*/ 431830 w 2967861"/>
                <a:gd name="connsiteY867" fmla="*/ 1989337 h 2340761"/>
                <a:gd name="connsiteX868" fmla="*/ 421275 w 2967861"/>
                <a:gd name="connsiteY868" fmla="*/ 2009516 h 2340761"/>
                <a:gd name="connsiteX869" fmla="*/ 414135 w 2967861"/>
                <a:gd name="connsiteY869" fmla="*/ 2027522 h 2340761"/>
                <a:gd name="connsiteX870" fmla="*/ 410099 w 2967861"/>
                <a:gd name="connsiteY870" fmla="*/ 2048632 h 2340761"/>
                <a:gd name="connsiteX871" fmla="*/ 412272 w 2967861"/>
                <a:gd name="connsiteY871" fmla="*/ 2066638 h 2340761"/>
                <a:gd name="connsiteX872" fmla="*/ 419412 w 2967861"/>
                <a:gd name="connsiteY872" fmla="*/ 2081539 h 2340761"/>
                <a:gd name="connsiteX873" fmla="*/ 430899 w 2967861"/>
                <a:gd name="connsiteY873" fmla="*/ 2096441 h 2340761"/>
                <a:gd name="connsiteX874" fmla="*/ 441454 w 2967861"/>
                <a:gd name="connsiteY874" fmla="*/ 2113515 h 2340761"/>
                <a:gd name="connsiteX875" fmla="*/ 448594 w 2967861"/>
                <a:gd name="connsiteY875" fmla="*/ 2128416 h 2340761"/>
                <a:gd name="connsiteX876" fmla="*/ 448594 w 2967861"/>
                <a:gd name="connsiteY876" fmla="*/ 2133694 h 2340761"/>
                <a:gd name="connsiteX877" fmla="*/ 448594 w 2967861"/>
                <a:gd name="connsiteY877" fmla="*/ 2138972 h 2340761"/>
                <a:gd name="connsiteX878" fmla="*/ 446421 w 2967861"/>
                <a:gd name="connsiteY878" fmla="*/ 2143318 h 2340761"/>
                <a:gd name="connsiteX879" fmla="*/ 445490 w 2967861"/>
                <a:gd name="connsiteY879" fmla="*/ 2148595 h 2340761"/>
                <a:gd name="connsiteX880" fmla="*/ 445490 w 2967861"/>
                <a:gd name="connsiteY880" fmla="*/ 2151700 h 2340761"/>
                <a:gd name="connsiteX881" fmla="*/ 445490 w 2967861"/>
                <a:gd name="connsiteY881" fmla="*/ 2156046 h 2340761"/>
                <a:gd name="connsiteX882" fmla="*/ 452630 w 2967861"/>
                <a:gd name="connsiteY882" fmla="*/ 2159151 h 2340761"/>
                <a:gd name="connsiteX883" fmla="*/ 450457 w 2967861"/>
                <a:gd name="connsiteY883" fmla="*/ 2163497 h 2340761"/>
                <a:gd name="connsiteX884" fmla="*/ 448284 w 2967861"/>
                <a:gd name="connsiteY884" fmla="*/ 2166601 h 2340761"/>
                <a:gd name="connsiteX885" fmla="*/ 448284 w 2967861"/>
                <a:gd name="connsiteY885" fmla="*/ 2170948 h 2340761"/>
                <a:gd name="connsiteX886" fmla="*/ 446111 w 2967861"/>
                <a:gd name="connsiteY886" fmla="*/ 2176225 h 2340761"/>
                <a:gd name="connsiteX887" fmla="*/ 448284 w 2967861"/>
                <a:gd name="connsiteY887" fmla="*/ 2181503 h 2340761"/>
                <a:gd name="connsiteX888" fmla="*/ 450457 w 2967861"/>
                <a:gd name="connsiteY888" fmla="*/ 2181503 h 2340761"/>
                <a:gd name="connsiteX889" fmla="*/ 452630 w 2967861"/>
                <a:gd name="connsiteY889" fmla="*/ 2185849 h 2340761"/>
                <a:gd name="connsiteX890" fmla="*/ 455734 w 2967861"/>
                <a:gd name="connsiteY890" fmla="*/ 2186780 h 2340761"/>
                <a:gd name="connsiteX891" fmla="*/ 459770 w 2967861"/>
                <a:gd name="connsiteY891" fmla="*/ 2191127 h 2340761"/>
                <a:gd name="connsiteX892" fmla="*/ 459770 w 2967861"/>
                <a:gd name="connsiteY892" fmla="*/ 2193300 h 2340761"/>
                <a:gd name="connsiteX893" fmla="*/ 455734 w 2967861"/>
                <a:gd name="connsiteY893" fmla="*/ 2206028 h 2340761"/>
                <a:gd name="connsiteX894" fmla="*/ 465048 w 2967861"/>
                <a:gd name="connsiteY894" fmla="*/ 2224034 h 2340761"/>
                <a:gd name="connsiteX895" fmla="*/ 479639 w 2967861"/>
                <a:gd name="connsiteY895" fmla="*/ 2242971 h 2340761"/>
                <a:gd name="connsiteX896" fmla="*/ 494230 w 2967861"/>
                <a:gd name="connsiteY896" fmla="*/ 2260046 h 2340761"/>
                <a:gd name="connsiteX897" fmla="*/ 504785 w 2967861"/>
                <a:gd name="connsiteY897" fmla="*/ 2278051 h 2340761"/>
                <a:gd name="connsiteX898" fmla="*/ 506958 w 2967861"/>
                <a:gd name="connsiteY898" fmla="*/ 2290780 h 2340761"/>
                <a:gd name="connsiteX899" fmla="*/ 506958 w 2967861"/>
                <a:gd name="connsiteY899" fmla="*/ 2303508 h 2340761"/>
                <a:gd name="connsiteX900" fmla="*/ 506958 w 2967861"/>
                <a:gd name="connsiteY900" fmla="*/ 2314994 h 2340761"/>
                <a:gd name="connsiteX901" fmla="*/ 509131 w 2967861"/>
                <a:gd name="connsiteY901" fmla="*/ 2324618 h 2340761"/>
                <a:gd name="connsiteX902" fmla="*/ 512236 w 2967861"/>
                <a:gd name="connsiteY902" fmla="*/ 2327723 h 2340761"/>
                <a:gd name="connsiteX903" fmla="*/ 516271 w 2967861"/>
                <a:gd name="connsiteY903" fmla="*/ 2333000 h 2340761"/>
                <a:gd name="connsiteX904" fmla="*/ 519376 w 2967861"/>
                <a:gd name="connsiteY904" fmla="*/ 2335173 h 2340761"/>
                <a:gd name="connsiteX905" fmla="*/ 523411 w 2967861"/>
                <a:gd name="connsiteY905" fmla="*/ 2339520 h 2340761"/>
                <a:gd name="connsiteX906" fmla="*/ 528689 w 2967861"/>
                <a:gd name="connsiteY906" fmla="*/ 2342624 h 2340761"/>
                <a:gd name="connsiteX907" fmla="*/ 553835 w 2967861"/>
                <a:gd name="connsiteY907" fmla="*/ 2337347 h 2340761"/>
                <a:gd name="connsiteX908" fmla="*/ 582086 w 2967861"/>
                <a:gd name="connsiteY908" fmla="*/ 2332069 h 2340761"/>
                <a:gd name="connsiteX909" fmla="*/ 609095 w 2967861"/>
                <a:gd name="connsiteY909" fmla="*/ 2324618 h 2340761"/>
                <a:gd name="connsiteX910" fmla="*/ 636103 w 2967861"/>
                <a:gd name="connsiteY910" fmla="*/ 2317168 h 2340761"/>
                <a:gd name="connsiteX911" fmla="*/ 657834 w 2967861"/>
                <a:gd name="connsiteY911" fmla="*/ 2303508 h 2340761"/>
                <a:gd name="connsiteX912" fmla="*/ 675530 w 2967861"/>
                <a:gd name="connsiteY912" fmla="*/ 2287675 h 2340761"/>
                <a:gd name="connsiteX913" fmla="*/ 684843 w 2967861"/>
                <a:gd name="connsiteY913" fmla="*/ 2270601 h 2340761"/>
                <a:gd name="connsiteX914" fmla="*/ 691984 w 2967861"/>
                <a:gd name="connsiteY914" fmla="*/ 2253526 h 2340761"/>
                <a:gd name="connsiteX915" fmla="*/ 715888 w 2967861"/>
                <a:gd name="connsiteY915" fmla="*/ 2233347 h 2340761"/>
                <a:gd name="connsiteX916" fmla="*/ 718992 w 2967861"/>
                <a:gd name="connsiteY916" fmla="*/ 2218446 h 2340761"/>
                <a:gd name="connsiteX917" fmla="*/ 721165 w 2967861"/>
                <a:gd name="connsiteY917" fmla="*/ 2203544 h 2340761"/>
                <a:gd name="connsiteX918" fmla="*/ 723339 w 2967861"/>
                <a:gd name="connsiteY918" fmla="*/ 2188643 h 2340761"/>
                <a:gd name="connsiteX919" fmla="*/ 728616 w 2967861"/>
                <a:gd name="connsiteY919" fmla="*/ 2175915 h 2340761"/>
                <a:gd name="connsiteX920" fmla="*/ 748485 w 2967861"/>
                <a:gd name="connsiteY920" fmla="*/ 2171568 h 2340761"/>
                <a:gd name="connsiteX921" fmla="*/ 752520 w 2967861"/>
                <a:gd name="connsiteY921" fmla="*/ 2168464 h 2340761"/>
                <a:gd name="connsiteX922" fmla="*/ 753452 w 2967861"/>
                <a:gd name="connsiteY922" fmla="*/ 2164118 h 2340761"/>
                <a:gd name="connsiteX923" fmla="*/ 757488 w 2967861"/>
                <a:gd name="connsiteY923" fmla="*/ 2161013 h 2340761"/>
                <a:gd name="connsiteX924" fmla="*/ 759661 w 2967861"/>
                <a:gd name="connsiteY924" fmla="*/ 2158840 h 2340761"/>
                <a:gd name="connsiteX925" fmla="*/ 762765 w 2967861"/>
                <a:gd name="connsiteY925" fmla="*/ 2155736 h 2340761"/>
                <a:gd name="connsiteX926" fmla="*/ 768043 w 2967861"/>
                <a:gd name="connsiteY926" fmla="*/ 2151390 h 2340761"/>
                <a:gd name="connsiteX927" fmla="*/ 764938 w 2967861"/>
                <a:gd name="connsiteY927" fmla="*/ 2131211 h 2340761"/>
                <a:gd name="connsiteX928" fmla="*/ 757798 w 2967861"/>
                <a:gd name="connsiteY928" fmla="*/ 2114136 h 2340761"/>
                <a:gd name="connsiteX929" fmla="*/ 748485 w 2967861"/>
                <a:gd name="connsiteY929" fmla="*/ 2103581 h 2340761"/>
                <a:gd name="connsiteX930" fmla="*/ 757798 w 2967861"/>
                <a:gd name="connsiteY930" fmla="*/ 2084644 h 2340761"/>
                <a:gd name="connsiteX931" fmla="*/ 772389 w 2967861"/>
                <a:gd name="connsiteY931" fmla="*/ 2071915 h 2340761"/>
                <a:gd name="connsiteX932" fmla="*/ 790084 w 2967861"/>
                <a:gd name="connsiteY932" fmla="*/ 2062291 h 2340761"/>
                <a:gd name="connsiteX933" fmla="*/ 808711 w 2967861"/>
                <a:gd name="connsiteY933" fmla="*/ 2053909 h 2340761"/>
                <a:gd name="connsiteX934" fmla="*/ 824234 w 2967861"/>
                <a:gd name="connsiteY934" fmla="*/ 2042423 h 2340761"/>
                <a:gd name="connsiteX935" fmla="*/ 835720 w 2967861"/>
                <a:gd name="connsiteY935" fmla="*/ 2019140 h 2340761"/>
                <a:gd name="connsiteX936" fmla="*/ 837893 w 2967861"/>
                <a:gd name="connsiteY936" fmla="*/ 1996787 h 2340761"/>
                <a:gd name="connsiteX937" fmla="*/ 831684 w 2967861"/>
                <a:gd name="connsiteY937" fmla="*/ 1974435 h 2340761"/>
                <a:gd name="connsiteX938" fmla="*/ 824544 w 2967861"/>
                <a:gd name="connsiteY938" fmla="*/ 1952083 h 2340761"/>
                <a:gd name="connsiteX939" fmla="*/ 817404 w 2967861"/>
                <a:gd name="connsiteY939" fmla="*/ 1931904 h 2340761"/>
                <a:gd name="connsiteX940" fmla="*/ 810263 w 2967861"/>
                <a:gd name="connsiteY940" fmla="*/ 1909552 h 2340761"/>
                <a:gd name="connsiteX941" fmla="*/ 807159 w 2967861"/>
                <a:gd name="connsiteY941" fmla="*/ 1887200 h 2340761"/>
                <a:gd name="connsiteX942" fmla="*/ 812437 w 2967861"/>
                <a:gd name="connsiteY942" fmla="*/ 1862985 h 2340761"/>
                <a:gd name="connsiteX943" fmla="*/ 827027 w 2967861"/>
                <a:gd name="connsiteY943" fmla="*/ 1837529 h 2340761"/>
                <a:gd name="connsiteX944" fmla="*/ 845654 w 2967861"/>
                <a:gd name="connsiteY944" fmla="*/ 1815177 h 2340761"/>
                <a:gd name="connsiteX945" fmla="*/ 867385 w 2967861"/>
                <a:gd name="connsiteY945" fmla="*/ 1794066 h 2340761"/>
                <a:gd name="connsiteX946" fmla="*/ 890358 w 2967861"/>
                <a:gd name="connsiteY946" fmla="*/ 1776060 h 2340761"/>
                <a:gd name="connsiteX947" fmla="*/ 912090 w 2967861"/>
                <a:gd name="connsiteY947" fmla="*/ 1757123 h 2340761"/>
                <a:gd name="connsiteX948" fmla="*/ 931958 w 2967861"/>
                <a:gd name="connsiteY948" fmla="*/ 1736944 h 2340761"/>
                <a:gd name="connsiteX949" fmla="*/ 945618 w 2967861"/>
                <a:gd name="connsiteY949" fmla="*/ 1718938 h 2340761"/>
                <a:gd name="connsiteX950" fmla="*/ 958036 w 2967861"/>
                <a:gd name="connsiteY950" fmla="*/ 1696586 h 2340761"/>
                <a:gd name="connsiteX951" fmla="*/ 968591 w 2967861"/>
                <a:gd name="connsiteY951" fmla="*/ 1674234 h 2340761"/>
                <a:gd name="connsiteX952" fmla="*/ 975731 w 2967861"/>
                <a:gd name="connsiteY952" fmla="*/ 1655297 h 2340761"/>
                <a:gd name="connsiteX953" fmla="*/ 979767 w 2967861"/>
                <a:gd name="connsiteY953" fmla="*/ 1642569 h 2340761"/>
                <a:gd name="connsiteX954" fmla="*/ 979767 w 2967861"/>
                <a:gd name="connsiteY954" fmla="*/ 1631393 h 2340761"/>
                <a:gd name="connsiteX955" fmla="*/ 985044 w 2967861"/>
                <a:gd name="connsiteY955" fmla="*/ 1621769 h 2340761"/>
                <a:gd name="connsiteX956" fmla="*/ 985044 w 2967861"/>
                <a:gd name="connsiteY956" fmla="*/ 1618665 h 2340761"/>
                <a:gd name="connsiteX957" fmla="*/ 963313 w 2967861"/>
                <a:gd name="connsiteY957" fmla="*/ 1621769 h 2340761"/>
                <a:gd name="connsiteX958" fmla="*/ 939409 w 2967861"/>
                <a:gd name="connsiteY958" fmla="*/ 1627046 h 2340761"/>
                <a:gd name="connsiteX959" fmla="*/ 914263 w 2967861"/>
                <a:gd name="connsiteY959" fmla="*/ 1633255 h 2340761"/>
                <a:gd name="connsiteX960" fmla="*/ 895636 w 2967861"/>
                <a:gd name="connsiteY960" fmla="*/ 1641637 h 2340761"/>
                <a:gd name="connsiteX961" fmla="*/ 880114 w 2967861"/>
                <a:gd name="connsiteY961" fmla="*/ 1640706 h 2340761"/>
                <a:gd name="connsiteX962" fmla="*/ 874836 w 2967861"/>
                <a:gd name="connsiteY962" fmla="*/ 1634497 h 2340761"/>
                <a:gd name="connsiteX963" fmla="*/ 872663 w 2967861"/>
                <a:gd name="connsiteY963" fmla="*/ 1629220 h 2340761"/>
                <a:gd name="connsiteX964" fmla="*/ 872663 w 2967861"/>
                <a:gd name="connsiteY964" fmla="*/ 1623942 h 2340761"/>
                <a:gd name="connsiteX965" fmla="*/ 872663 w 2967861"/>
                <a:gd name="connsiteY965" fmla="*/ 1616491 h 2340761"/>
                <a:gd name="connsiteX966" fmla="*/ 868627 w 2967861"/>
                <a:gd name="connsiteY966" fmla="*/ 1611214 h 2340761"/>
                <a:gd name="connsiteX967" fmla="*/ 854036 w 2967861"/>
                <a:gd name="connsiteY967" fmla="*/ 1599727 h 2340761"/>
                <a:gd name="connsiteX968" fmla="*/ 836341 w 2967861"/>
                <a:gd name="connsiteY968" fmla="*/ 1589172 h 2340761"/>
                <a:gd name="connsiteX969" fmla="*/ 819577 w 2967861"/>
                <a:gd name="connsiteY969" fmla="*/ 1577686 h 2340761"/>
                <a:gd name="connsiteX970" fmla="*/ 809022 w 2967861"/>
                <a:gd name="connsiteY970" fmla="*/ 1564957 h 2340761"/>
                <a:gd name="connsiteX971" fmla="*/ 804986 w 2967861"/>
                <a:gd name="connsiteY971" fmla="*/ 1553471 h 2340761"/>
                <a:gd name="connsiteX972" fmla="*/ 802813 w 2967861"/>
                <a:gd name="connsiteY972" fmla="*/ 1545089 h 2340761"/>
                <a:gd name="connsiteX973" fmla="*/ 799708 w 2967861"/>
                <a:gd name="connsiteY973" fmla="*/ 1533602 h 2340761"/>
                <a:gd name="connsiteX974" fmla="*/ 797535 w 2967861"/>
                <a:gd name="connsiteY974" fmla="*/ 1530498 h 2340761"/>
                <a:gd name="connsiteX975" fmla="*/ 792258 w 2967861"/>
                <a:gd name="connsiteY975" fmla="*/ 1526152 h 2340761"/>
                <a:gd name="connsiteX976" fmla="*/ 786980 w 2967861"/>
                <a:gd name="connsiteY976" fmla="*/ 1523047 h 2340761"/>
                <a:gd name="connsiteX977" fmla="*/ 782944 w 2967861"/>
                <a:gd name="connsiteY977" fmla="*/ 1517770 h 2340761"/>
                <a:gd name="connsiteX978" fmla="*/ 779840 w 2967861"/>
                <a:gd name="connsiteY978" fmla="*/ 1513423 h 2340761"/>
                <a:gd name="connsiteX979" fmla="*/ 779840 w 2967861"/>
                <a:gd name="connsiteY979" fmla="*/ 1476480 h 2340761"/>
                <a:gd name="connsiteX980" fmla="*/ 777667 w 2967861"/>
                <a:gd name="connsiteY980" fmla="*/ 1471203 h 2340761"/>
                <a:gd name="connsiteX981" fmla="*/ 772389 w 2967861"/>
                <a:gd name="connsiteY981" fmla="*/ 1466856 h 2340761"/>
                <a:gd name="connsiteX982" fmla="*/ 768353 w 2967861"/>
                <a:gd name="connsiteY982" fmla="*/ 1463752 h 2340761"/>
                <a:gd name="connsiteX983" fmla="*/ 763076 w 2967861"/>
                <a:gd name="connsiteY983" fmla="*/ 1459406 h 2340761"/>
                <a:gd name="connsiteX984" fmla="*/ 759971 w 2967861"/>
                <a:gd name="connsiteY984" fmla="*/ 1456301 h 2340761"/>
                <a:gd name="connsiteX985" fmla="*/ 750658 w 2967861"/>
                <a:gd name="connsiteY985" fmla="*/ 1436122 h 2340761"/>
                <a:gd name="connsiteX986" fmla="*/ 743518 w 2967861"/>
                <a:gd name="connsiteY986" fmla="*/ 1415943 h 2340761"/>
                <a:gd name="connsiteX987" fmla="*/ 736377 w 2967861"/>
                <a:gd name="connsiteY987" fmla="*/ 1393591 h 2340761"/>
                <a:gd name="connsiteX988" fmla="*/ 724891 w 2967861"/>
                <a:gd name="connsiteY988" fmla="*/ 1374654 h 2340761"/>
                <a:gd name="connsiteX989" fmla="*/ 712473 w 2967861"/>
                <a:gd name="connsiteY989" fmla="*/ 1357580 h 2340761"/>
                <a:gd name="connsiteX990" fmla="*/ 712473 w 2967861"/>
                <a:gd name="connsiteY990" fmla="*/ 1350129 h 2340761"/>
                <a:gd name="connsiteX991" fmla="*/ 716509 w 2967861"/>
                <a:gd name="connsiteY991" fmla="*/ 1350129 h 2340761"/>
                <a:gd name="connsiteX992" fmla="*/ 719613 w 2967861"/>
                <a:gd name="connsiteY992" fmla="*/ 1357580 h 2340761"/>
                <a:gd name="connsiteX993" fmla="*/ 723649 w 2967861"/>
                <a:gd name="connsiteY993" fmla="*/ 1363788 h 2340761"/>
                <a:gd name="connsiteX994" fmla="*/ 726753 w 2967861"/>
                <a:gd name="connsiteY994" fmla="*/ 1366893 h 2340761"/>
                <a:gd name="connsiteX995" fmla="*/ 730789 w 2967861"/>
                <a:gd name="connsiteY995" fmla="*/ 1369066 h 2340761"/>
                <a:gd name="connsiteX996" fmla="*/ 733894 w 2967861"/>
                <a:gd name="connsiteY996" fmla="*/ 1371239 h 2340761"/>
                <a:gd name="connsiteX997" fmla="*/ 737930 w 2967861"/>
                <a:gd name="connsiteY997" fmla="*/ 1372170 h 2340761"/>
                <a:gd name="connsiteX998" fmla="*/ 738861 w 2967861"/>
                <a:gd name="connsiteY998" fmla="*/ 1376517 h 2340761"/>
                <a:gd name="connsiteX999" fmla="*/ 745070 w 2967861"/>
                <a:gd name="connsiteY999" fmla="*/ 1378690 h 2340761"/>
                <a:gd name="connsiteX1000" fmla="*/ 755625 w 2967861"/>
                <a:gd name="connsiteY1000" fmla="*/ 1386141 h 2340761"/>
                <a:gd name="connsiteX1001" fmla="*/ 762765 w 2967861"/>
                <a:gd name="connsiteY1001" fmla="*/ 1396696 h 2340761"/>
                <a:gd name="connsiteX1002" fmla="*/ 768043 w 2967861"/>
                <a:gd name="connsiteY1002" fmla="*/ 1409424 h 2340761"/>
                <a:gd name="connsiteX1003" fmla="*/ 774252 w 2967861"/>
                <a:gd name="connsiteY1003" fmla="*/ 1423084 h 2340761"/>
                <a:gd name="connsiteX1004" fmla="*/ 779529 w 2967861"/>
                <a:gd name="connsiteY1004" fmla="*/ 1435812 h 2340761"/>
                <a:gd name="connsiteX1005" fmla="*/ 799398 w 2967861"/>
                <a:gd name="connsiteY1005" fmla="*/ 1448540 h 2340761"/>
                <a:gd name="connsiteX1006" fmla="*/ 804675 w 2967861"/>
                <a:gd name="connsiteY1006" fmla="*/ 1459095 h 2340761"/>
                <a:gd name="connsiteX1007" fmla="*/ 806848 w 2967861"/>
                <a:gd name="connsiteY1007" fmla="*/ 1472755 h 2340761"/>
                <a:gd name="connsiteX1008" fmla="*/ 809022 w 2967861"/>
                <a:gd name="connsiteY1008" fmla="*/ 1485483 h 2340761"/>
                <a:gd name="connsiteX1009" fmla="*/ 812126 w 2967861"/>
                <a:gd name="connsiteY1009" fmla="*/ 1496038 h 2340761"/>
                <a:gd name="connsiteX1010" fmla="*/ 824544 w 2967861"/>
                <a:gd name="connsiteY1010" fmla="*/ 1510940 h 2340761"/>
                <a:gd name="connsiteX1011" fmla="*/ 838204 w 2967861"/>
                <a:gd name="connsiteY1011" fmla="*/ 1525841 h 2340761"/>
                <a:gd name="connsiteX1012" fmla="*/ 850621 w 2967861"/>
                <a:gd name="connsiteY1012" fmla="*/ 1542916 h 2340761"/>
                <a:gd name="connsiteX1013" fmla="*/ 859935 w 2967861"/>
                <a:gd name="connsiteY1013" fmla="*/ 1560922 h 2340761"/>
                <a:gd name="connsiteX1014" fmla="*/ 860866 w 2967861"/>
                <a:gd name="connsiteY1014" fmla="*/ 1572408 h 2340761"/>
                <a:gd name="connsiteX1015" fmla="*/ 860866 w 2967861"/>
                <a:gd name="connsiteY1015" fmla="*/ 1582963 h 2340761"/>
                <a:gd name="connsiteX1016" fmla="*/ 863039 w 2967861"/>
                <a:gd name="connsiteY1016" fmla="*/ 1594450 h 2340761"/>
                <a:gd name="connsiteX1017" fmla="*/ 868317 w 2967861"/>
                <a:gd name="connsiteY1017" fmla="*/ 1605005 h 2340761"/>
                <a:gd name="connsiteX1018" fmla="*/ 870490 w 2967861"/>
                <a:gd name="connsiteY1018" fmla="*/ 1609351 h 2340761"/>
                <a:gd name="connsiteX1019" fmla="*/ 872663 w 2967861"/>
                <a:gd name="connsiteY1019" fmla="*/ 1611524 h 2340761"/>
                <a:gd name="connsiteX1020" fmla="*/ 874836 w 2967861"/>
                <a:gd name="connsiteY1020" fmla="*/ 1612456 h 2340761"/>
                <a:gd name="connsiteX1021" fmla="*/ 875767 w 2967861"/>
                <a:gd name="connsiteY1021" fmla="*/ 1612456 h 2340761"/>
                <a:gd name="connsiteX1022" fmla="*/ 879803 w 2967861"/>
                <a:gd name="connsiteY1022" fmla="*/ 1614629 h 2340761"/>
                <a:gd name="connsiteX1023" fmla="*/ 889117 w 2967861"/>
                <a:gd name="connsiteY1023" fmla="*/ 1614629 h 2340761"/>
                <a:gd name="connsiteX1024" fmla="*/ 901534 w 2967861"/>
                <a:gd name="connsiteY1024" fmla="*/ 1611524 h 2340761"/>
                <a:gd name="connsiteX1025" fmla="*/ 913952 w 2967861"/>
                <a:gd name="connsiteY1025" fmla="*/ 1604074 h 2340761"/>
                <a:gd name="connsiteX1026" fmla="*/ 928543 w 2967861"/>
                <a:gd name="connsiteY1026" fmla="*/ 1597865 h 2340761"/>
                <a:gd name="connsiteX1027" fmla="*/ 946239 w 2967861"/>
                <a:gd name="connsiteY1027" fmla="*/ 1592587 h 2340761"/>
                <a:gd name="connsiteX1028" fmla="*/ 963003 w 2967861"/>
                <a:gd name="connsiteY1028" fmla="*/ 1589483 h 2340761"/>
                <a:gd name="connsiteX1029" fmla="*/ 979767 w 2967861"/>
                <a:gd name="connsiteY1029" fmla="*/ 1582032 h 2340761"/>
                <a:gd name="connsiteX1030" fmla="*/ 992185 w 2967861"/>
                <a:gd name="connsiteY1030" fmla="*/ 1572408 h 2340761"/>
                <a:gd name="connsiteX1031" fmla="*/ 1002740 w 2967861"/>
                <a:gd name="connsiteY1031" fmla="*/ 1560922 h 2340761"/>
                <a:gd name="connsiteX1032" fmla="*/ 1016399 w 2967861"/>
                <a:gd name="connsiteY1032" fmla="*/ 1553471 h 2340761"/>
                <a:gd name="connsiteX1033" fmla="*/ 1039372 w 2967861"/>
                <a:gd name="connsiteY1033" fmla="*/ 1553471 h 2340761"/>
                <a:gd name="connsiteX1034" fmla="*/ 1039372 w 2967861"/>
                <a:gd name="connsiteY1034" fmla="*/ 1544468 h 2340761"/>
                <a:gd name="connsiteX1035" fmla="*/ 1057999 w 2967861"/>
                <a:gd name="connsiteY1035" fmla="*/ 1531740 h 2340761"/>
                <a:gd name="connsiteX1036" fmla="*/ 1075694 w 2967861"/>
                <a:gd name="connsiteY1036" fmla="*/ 1520253 h 2340761"/>
                <a:gd name="connsiteX1037" fmla="*/ 1075694 w 2967861"/>
                <a:gd name="connsiteY1037" fmla="*/ 1500074 h 2340761"/>
                <a:gd name="connsiteX1038" fmla="*/ 1089354 w 2967861"/>
                <a:gd name="connsiteY1038" fmla="*/ 1494797 h 2340761"/>
                <a:gd name="connsiteX1039" fmla="*/ 1095563 w 2967861"/>
                <a:gd name="connsiteY1039" fmla="*/ 1487346 h 2340761"/>
                <a:gd name="connsiteX1040" fmla="*/ 1101772 w 2967861"/>
                <a:gd name="connsiteY1040" fmla="*/ 1477722 h 2340761"/>
                <a:gd name="connsiteX1041" fmla="*/ 1108912 w 2967861"/>
                <a:gd name="connsiteY1041" fmla="*/ 1468098 h 2340761"/>
                <a:gd name="connsiteX1042" fmla="*/ 1087181 w 2967861"/>
                <a:gd name="connsiteY1042" fmla="*/ 1450092 h 2340761"/>
                <a:gd name="connsiteX1043" fmla="*/ 1060172 w 2967861"/>
                <a:gd name="connsiteY1043" fmla="*/ 1435191 h 2340761"/>
                <a:gd name="connsiteX1044" fmla="*/ 1057999 w 2967861"/>
                <a:gd name="connsiteY1044" fmla="*/ 1420290 h 2340761"/>
                <a:gd name="connsiteX1045" fmla="*/ 1055826 w 2967861"/>
                <a:gd name="connsiteY1045" fmla="*/ 1401352 h 2340761"/>
                <a:gd name="connsiteX1046" fmla="*/ 1035958 w 2967861"/>
                <a:gd name="connsiteY1046" fmla="*/ 1416254 h 2340761"/>
                <a:gd name="connsiteX1047" fmla="*/ 1019193 w 2967861"/>
                <a:gd name="connsiteY1047" fmla="*/ 1435191 h 2340761"/>
                <a:gd name="connsiteX1048" fmla="*/ 1008638 w 2967861"/>
                <a:gd name="connsiteY1048" fmla="*/ 1435191 h 2340761"/>
                <a:gd name="connsiteX1049" fmla="*/ 999325 w 2967861"/>
                <a:gd name="connsiteY1049" fmla="*/ 1437364 h 2340761"/>
                <a:gd name="connsiteX1050" fmla="*/ 992185 w 2967861"/>
                <a:gd name="connsiteY1050" fmla="*/ 1438295 h 2340761"/>
                <a:gd name="connsiteX1051" fmla="*/ 990011 w 2967861"/>
                <a:gd name="connsiteY1051" fmla="*/ 1433018 h 2340761"/>
                <a:gd name="connsiteX1052" fmla="*/ 989080 w 2967861"/>
                <a:gd name="connsiteY1052" fmla="*/ 1427740 h 2340761"/>
                <a:gd name="connsiteX1053" fmla="*/ 989080 w 2967861"/>
                <a:gd name="connsiteY1053" fmla="*/ 1422463 h 2340761"/>
                <a:gd name="connsiteX1054" fmla="*/ 986907 w 2967861"/>
                <a:gd name="connsiteY1054" fmla="*/ 1416254 h 2340761"/>
                <a:gd name="connsiteX1055" fmla="*/ 984734 w 2967861"/>
                <a:gd name="connsiteY1055" fmla="*/ 1410976 h 2340761"/>
                <a:gd name="connsiteX1056" fmla="*/ 979456 w 2967861"/>
                <a:gd name="connsiteY1056" fmla="*/ 1408803 h 2340761"/>
                <a:gd name="connsiteX1057" fmla="*/ 977283 w 2967861"/>
                <a:gd name="connsiteY1057" fmla="*/ 1408803 h 2340761"/>
                <a:gd name="connsiteX1058" fmla="*/ 975110 w 2967861"/>
                <a:gd name="connsiteY1058" fmla="*/ 1408803 h 2340761"/>
                <a:gd name="connsiteX1059" fmla="*/ 975110 w 2967861"/>
                <a:gd name="connsiteY1059" fmla="*/ 1410976 h 2340761"/>
                <a:gd name="connsiteX1060" fmla="*/ 974179 w 2967861"/>
                <a:gd name="connsiteY1060" fmla="*/ 1413149 h 2340761"/>
                <a:gd name="connsiteX1061" fmla="*/ 972006 w 2967861"/>
                <a:gd name="connsiteY1061" fmla="*/ 1418427 h 2340761"/>
                <a:gd name="connsiteX1062" fmla="*/ 964865 w 2967861"/>
                <a:gd name="connsiteY1062" fmla="*/ 1407872 h 2340761"/>
                <a:gd name="connsiteX1063" fmla="*/ 957725 w 2967861"/>
                <a:gd name="connsiteY1063" fmla="*/ 1392970 h 2340761"/>
                <a:gd name="connsiteX1064" fmla="*/ 948412 w 2967861"/>
                <a:gd name="connsiteY1064" fmla="*/ 1375896 h 2340761"/>
                <a:gd name="connsiteX1065" fmla="*/ 943134 w 2967861"/>
                <a:gd name="connsiteY1065" fmla="*/ 1358821 h 2340761"/>
                <a:gd name="connsiteX1066" fmla="*/ 939098 w 2967861"/>
                <a:gd name="connsiteY1066" fmla="*/ 1343920 h 2340761"/>
                <a:gd name="connsiteX1067" fmla="*/ 946239 w 2967861"/>
                <a:gd name="connsiteY1067" fmla="*/ 1343920 h 2340761"/>
                <a:gd name="connsiteX1068" fmla="*/ 950274 w 2967861"/>
                <a:gd name="connsiteY1068" fmla="*/ 1343920 h 2340761"/>
                <a:gd name="connsiteX1069" fmla="*/ 952448 w 2967861"/>
                <a:gd name="connsiteY1069" fmla="*/ 1343920 h 2340761"/>
                <a:gd name="connsiteX1070" fmla="*/ 953379 w 2967861"/>
                <a:gd name="connsiteY1070" fmla="*/ 1343920 h 2340761"/>
                <a:gd name="connsiteX1071" fmla="*/ 955552 w 2967861"/>
                <a:gd name="connsiteY1071" fmla="*/ 1343920 h 2340761"/>
                <a:gd name="connsiteX1072" fmla="*/ 967039 w 2967861"/>
                <a:gd name="connsiteY1072" fmla="*/ 1353544 h 2340761"/>
                <a:gd name="connsiteX1073" fmla="*/ 972316 w 2967861"/>
                <a:gd name="connsiteY1073" fmla="*/ 1363167 h 2340761"/>
                <a:gd name="connsiteX1074" fmla="*/ 975421 w 2967861"/>
                <a:gd name="connsiteY1074" fmla="*/ 1373723 h 2340761"/>
                <a:gd name="connsiteX1075" fmla="*/ 984734 w 2967861"/>
                <a:gd name="connsiteY1075" fmla="*/ 1381173 h 2340761"/>
                <a:gd name="connsiteX1076" fmla="*/ 997152 w 2967861"/>
                <a:gd name="connsiteY1076" fmla="*/ 1388624 h 2340761"/>
                <a:gd name="connsiteX1077" fmla="*/ 1008638 w 2967861"/>
                <a:gd name="connsiteY1077" fmla="*/ 1393902 h 2340761"/>
                <a:gd name="connsiteX1078" fmla="*/ 1019193 w 2967861"/>
                <a:gd name="connsiteY1078" fmla="*/ 1401352 h 2340761"/>
                <a:gd name="connsiteX1079" fmla="*/ 1031611 w 2967861"/>
                <a:gd name="connsiteY1079" fmla="*/ 1401352 h 2340761"/>
                <a:gd name="connsiteX1080" fmla="*/ 1040925 w 2967861"/>
                <a:gd name="connsiteY1080" fmla="*/ 1400421 h 2340761"/>
                <a:gd name="connsiteX1081" fmla="*/ 1048065 w 2967861"/>
                <a:gd name="connsiteY1081" fmla="*/ 1398248 h 2340761"/>
                <a:gd name="connsiteX1082" fmla="*/ 1059551 w 2967861"/>
                <a:gd name="connsiteY1082" fmla="*/ 1393902 h 2340761"/>
                <a:gd name="connsiteX1083" fmla="*/ 1066692 w 2967861"/>
                <a:gd name="connsiteY1083" fmla="*/ 1407561 h 2340761"/>
                <a:gd name="connsiteX1084" fmla="*/ 1071969 w 2967861"/>
                <a:gd name="connsiteY1084" fmla="*/ 1418116 h 2340761"/>
                <a:gd name="connsiteX1085" fmla="*/ 1102082 w 2967861"/>
                <a:gd name="connsiteY1085" fmla="*/ 1420290 h 2340761"/>
                <a:gd name="connsiteX1086" fmla="*/ 1133438 w 2967861"/>
                <a:gd name="connsiteY1086" fmla="*/ 1422463 h 2340761"/>
                <a:gd name="connsiteX1087" fmla="*/ 1164793 w 2967861"/>
                <a:gd name="connsiteY1087" fmla="*/ 1422463 h 2340761"/>
                <a:gd name="connsiteX1088" fmla="*/ 1194906 w 2967861"/>
                <a:gd name="connsiteY1088" fmla="*/ 1418116 h 2340761"/>
                <a:gd name="connsiteX1089" fmla="*/ 1206392 w 2967861"/>
                <a:gd name="connsiteY1089" fmla="*/ 1429603 h 2340761"/>
                <a:gd name="connsiteX1090" fmla="*/ 1218810 w 2967861"/>
                <a:gd name="connsiteY1090" fmla="*/ 1437985 h 2340761"/>
                <a:gd name="connsiteX1091" fmla="*/ 1231228 w 2967861"/>
                <a:gd name="connsiteY1091" fmla="*/ 1447609 h 2340761"/>
                <a:gd name="connsiteX1092" fmla="*/ 1238368 w 2967861"/>
                <a:gd name="connsiteY1092" fmla="*/ 1458164 h 2340761"/>
                <a:gd name="connsiteX1093" fmla="*/ 1235264 w 2967861"/>
                <a:gd name="connsiteY1093" fmla="*/ 1471824 h 2340761"/>
                <a:gd name="connsiteX1094" fmla="*/ 1238368 w 2967861"/>
                <a:gd name="connsiteY1094" fmla="*/ 1474928 h 2340761"/>
                <a:gd name="connsiteX1095" fmla="*/ 1242404 w 2967861"/>
                <a:gd name="connsiteY1095" fmla="*/ 1479274 h 2340761"/>
                <a:gd name="connsiteX1096" fmla="*/ 1247681 w 2967861"/>
                <a:gd name="connsiteY1096" fmla="*/ 1482379 h 2340761"/>
                <a:gd name="connsiteX1097" fmla="*/ 1251717 w 2967861"/>
                <a:gd name="connsiteY1097" fmla="*/ 1486725 h 2340761"/>
                <a:gd name="connsiteX1098" fmla="*/ 1262273 w 2967861"/>
                <a:gd name="connsiteY1098" fmla="*/ 1487656 h 2340761"/>
                <a:gd name="connsiteX1099" fmla="*/ 1271586 w 2967861"/>
                <a:gd name="connsiteY1099" fmla="*/ 1487656 h 2340761"/>
                <a:gd name="connsiteX1100" fmla="*/ 1284004 w 2967861"/>
                <a:gd name="connsiteY1100" fmla="*/ 1486725 h 2340761"/>
                <a:gd name="connsiteX1101" fmla="*/ 1288039 w 2967861"/>
                <a:gd name="connsiteY1101" fmla="*/ 1524910 h 2340761"/>
                <a:gd name="connsiteX1102" fmla="*/ 1296422 w 2967861"/>
                <a:gd name="connsiteY1102" fmla="*/ 1556575 h 2340761"/>
                <a:gd name="connsiteX1103" fmla="*/ 1308840 w 2967861"/>
                <a:gd name="connsiteY1103" fmla="*/ 1586068 h 2340761"/>
                <a:gd name="connsiteX1104" fmla="*/ 1327466 w 2967861"/>
                <a:gd name="connsiteY1104" fmla="*/ 1613697 h 2340761"/>
                <a:gd name="connsiteX1105" fmla="*/ 1327466 w 2967861"/>
                <a:gd name="connsiteY1105" fmla="*/ 1615870 h 2340761"/>
                <a:gd name="connsiteX1106" fmla="*/ 1325293 w 2967861"/>
                <a:gd name="connsiteY1106" fmla="*/ 1618044 h 2340761"/>
                <a:gd name="connsiteX1107" fmla="*/ 1323120 w 2967861"/>
                <a:gd name="connsiteY1107" fmla="*/ 1621148 h 2340761"/>
                <a:gd name="connsiteX1108" fmla="*/ 1322188 w 2967861"/>
                <a:gd name="connsiteY1108" fmla="*/ 1625494 h 2340761"/>
                <a:gd name="connsiteX1109" fmla="*/ 1323120 w 2967861"/>
                <a:gd name="connsiteY1109" fmla="*/ 1628599 h 2340761"/>
                <a:gd name="connsiteX1110" fmla="*/ 1329329 w 2967861"/>
                <a:gd name="connsiteY1110" fmla="*/ 1645673 h 2340761"/>
                <a:gd name="connsiteX1111" fmla="*/ 1339884 w 2967861"/>
                <a:gd name="connsiteY1111" fmla="*/ 1665852 h 2340761"/>
                <a:gd name="connsiteX1112" fmla="*/ 1351370 w 2967861"/>
                <a:gd name="connsiteY1112" fmla="*/ 1678581 h 2340761"/>
                <a:gd name="connsiteX1113" fmla="*/ 1352302 w 2967861"/>
                <a:gd name="connsiteY1113" fmla="*/ 1680754 h 2340761"/>
                <a:gd name="connsiteX1114" fmla="*/ 1354475 w 2967861"/>
                <a:gd name="connsiteY1114" fmla="*/ 1680754 h 2340761"/>
                <a:gd name="connsiteX1115" fmla="*/ 1356648 w 2967861"/>
                <a:gd name="connsiteY1115" fmla="*/ 1682927 h 2340761"/>
                <a:gd name="connsiteX1116" fmla="*/ 1358821 w 2967861"/>
                <a:gd name="connsiteY1116" fmla="*/ 1682927 h 2340761"/>
                <a:gd name="connsiteX1117" fmla="*/ 1378690 w 2967861"/>
                <a:gd name="connsiteY1117" fmla="*/ 1658712 h 2340761"/>
                <a:gd name="connsiteX1118" fmla="*/ 1391108 w 2967861"/>
                <a:gd name="connsiteY1118" fmla="*/ 1633255 h 2340761"/>
                <a:gd name="connsiteX1119" fmla="*/ 1400421 w 2967861"/>
                <a:gd name="connsiteY1119" fmla="*/ 1601590 h 2340761"/>
                <a:gd name="connsiteX1120" fmla="*/ 1403525 w 2967861"/>
                <a:gd name="connsiteY1120" fmla="*/ 1564647 h 2340761"/>
                <a:gd name="connsiteX1121" fmla="*/ 1415943 w 2967861"/>
                <a:gd name="connsiteY1121" fmla="*/ 1557196 h 2340761"/>
                <a:gd name="connsiteX1122" fmla="*/ 1425257 w 2967861"/>
                <a:gd name="connsiteY1122" fmla="*/ 1547572 h 2340761"/>
                <a:gd name="connsiteX1123" fmla="*/ 1434570 w 2967861"/>
                <a:gd name="connsiteY1123" fmla="*/ 1540122 h 2340761"/>
                <a:gd name="connsiteX1124" fmla="*/ 1451334 w 2967861"/>
                <a:gd name="connsiteY1124" fmla="*/ 1540122 h 2340761"/>
                <a:gd name="connsiteX1125" fmla="*/ 1463752 w 2967861"/>
                <a:gd name="connsiteY1125" fmla="*/ 1507214 h 2340761"/>
                <a:gd name="connsiteX1126" fmla="*/ 1470892 w 2967861"/>
                <a:gd name="connsiteY1126" fmla="*/ 1501937 h 2340761"/>
                <a:gd name="connsiteX1127" fmla="*/ 1478032 w 2967861"/>
                <a:gd name="connsiteY1127" fmla="*/ 1499764 h 2340761"/>
                <a:gd name="connsiteX1128" fmla="*/ 1485172 w 2967861"/>
                <a:gd name="connsiteY1128" fmla="*/ 1499764 h 2340761"/>
                <a:gd name="connsiteX1129" fmla="*/ 1488277 w 2967861"/>
                <a:gd name="connsiteY1129" fmla="*/ 1497591 h 2340761"/>
                <a:gd name="connsiteX1130" fmla="*/ 1493555 w 2967861"/>
                <a:gd name="connsiteY1130" fmla="*/ 1490140 h 2340761"/>
                <a:gd name="connsiteX1131" fmla="*/ 1497590 w 2967861"/>
                <a:gd name="connsiteY1131" fmla="*/ 1475239 h 2340761"/>
                <a:gd name="connsiteX1132" fmla="*/ 1512181 w 2967861"/>
                <a:gd name="connsiteY1132" fmla="*/ 1475239 h 2340761"/>
                <a:gd name="connsiteX1133" fmla="*/ 1526772 w 2967861"/>
                <a:gd name="connsiteY1133" fmla="*/ 1477412 h 2340761"/>
                <a:gd name="connsiteX1134" fmla="*/ 1543536 w 2967861"/>
                <a:gd name="connsiteY1134" fmla="*/ 1475239 h 2340761"/>
                <a:gd name="connsiteX1135" fmla="*/ 1544468 w 2967861"/>
                <a:gd name="connsiteY1135" fmla="*/ 1473065 h 2340761"/>
                <a:gd name="connsiteX1136" fmla="*/ 1546641 w 2967861"/>
                <a:gd name="connsiteY1136" fmla="*/ 1472134 h 2340761"/>
                <a:gd name="connsiteX1137" fmla="*/ 1548814 w 2967861"/>
                <a:gd name="connsiteY1137" fmla="*/ 1467788 h 2340761"/>
                <a:gd name="connsiteX1138" fmla="*/ 1550987 w 2967861"/>
                <a:gd name="connsiteY1138" fmla="*/ 1465615 h 2340761"/>
                <a:gd name="connsiteX1139" fmla="*/ 1554092 w 2967861"/>
                <a:gd name="connsiteY1139" fmla="*/ 1462510 h 2340761"/>
                <a:gd name="connsiteX1140" fmla="*/ 1565578 w 2967861"/>
                <a:gd name="connsiteY1140" fmla="*/ 1480516 h 2340761"/>
                <a:gd name="connsiteX1141" fmla="*/ 1573960 w 2967861"/>
                <a:gd name="connsiteY1141" fmla="*/ 1495418 h 2340761"/>
                <a:gd name="connsiteX1142" fmla="*/ 1585447 w 2967861"/>
                <a:gd name="connsiteY1142" fmla="*/ 1509077 h 2340761"/>
                <a:gd name="connsiteX1143" fmla="*/ 1592587 w 2967861"/>
                <a:gd name="connsiteY1143" fmla="*/ 1523979 h 2340761"/>
                <a:gd name="connsiteX1144" fmla="*/ 1597864 w 2967861"/>
                <a:gd name="connsiteY1144" fmla="*/ 1541984 h 2340761"/>
                <a:gd name="connsiteX1145" fmla="*/ 1597864 w 2967861"/>
                <a:gd name="connsiteY1145" fmla="*/ 1564337 h 2340761"/>
                <a:gd name="connsiteX1146" fmla="*/ 1600037 w 2967861"/>
                <a:gd name="connsiteY1146" fmla="*/ 1566509 h 2340761"/>
                <a:gd name="connsiteX1147" fmla="*/ 1600969 w 2967861"/>
                <a:gd name="connsiteY1147" fmla="*/ 1566509 h 2340761"/>
                <a:gd name="connsiteX1148" fmla="*/ 1600969 w 2967861"/>
                <a:gd name="connsiteY1148" fmla="*/ 1567441 h 2340761"/>
                <a:gd name="connsiteX1149" fmla="*/ 1603142 w 2967861"/>
                <a:gd name="connsiteY1149" fmla="*/ 1567441 h 2340761"/>
                <a:gd name="connsiteX1150" fmla="*/ 1610282 w 2967861"/>
                <a:gd name="connsiteY1150" fmla="*/ 1567441 h 2340761"/>
                <a:gd name="connsiteX1151" fmla="*/ 1617422 w 2967861"/>
                <a:gd name="connsiteY1151" fmla="*/ 1566509 h 2340761"/>
                <a:gd name="connsiteX1152" fmla="*/ 1621458 w 2967861"/>
                <a:gd name="connsiteY1152" fmla="*/ 1564337 h 2340761"/>
                <a:gd name="connsiteX1153" fmla="*/ 1626736 w 2967861"/>
                <a:gd name="connsiteY1153" fmla="*/ 1559990 h 2340761"/>
                <a:gd name="connsiteX1154" fmla="*/ 1629840 w 2967861"/>
                <a:gd name="connsiteY1154" fmla="*/ 1556886 h 2340761"/>
                <a:gd name="connsiteX1155" fmla="*/ 1641327 w 2967861"/>
                <a:gd name="connsiteY1155" fmla="*/ 1569614 h 2340761"/>
                <a:gd name="connsiteX1156" fmla="*/ 1648467 w 2967861"/>
                <a:gd name="connsiteY1156" fmla="*/ 1586688 h 2340761"/>
                <a:gd name="connsiteX1157" fmla="*/ 1650640 w 2967861"/>
                <a:gd name="connsiteY1157" fmla="*/ 1606867 h 2340761"/>
                <a:gd name="connsiteX1158" fmla="*/ 1650640 w 2967861"/>
                <a:gd name="connsiteY1158" fmla="*/ 1629220 h 2340761"/>
                <a:gd name="connsiteX1159" fmla="*/ 1650640 w 2967861"/>
                <a:gd name="connsiteY1159" fmla="*/ 1649399 h 2340761"/>
                <a:gd name="connsiteX1160" fmla="*/ 1650640 w 2967861"/>
                <a:gd name="connsiteY1160" fmla="*/ 1668336 h 2340761"/>
                <a:gd name="connsiteX1161" fmla="*/ 1653745 w 2967861"/>
                <a:gd name="connsiteY1161" fmla="*/ 1683237 h 2340761"/>
                <a:gd name="connsiteX1162" fmla="*/ 1653745 w 2967861"/>
                <a:gd name="connsiteY1162" fmla="*/ 1686342 h 2340761"/>
                <a:gd name="connsiteX1163" fmla="*/ 1663058 w 2967861"/>
                <a:gd name="connsiteY1163" fmla="*/ 1683237 h 2340761"/>
                <a:gd name="connsiteX1164" fmla="*/ 1663058 w 2967861"/>
                <a:gd name="connsiteY1164" fmla="*/ 1686342 h 2340761"/>
                <a:gd name="connsiteX1165" fmla="*/ 1672371 w 2967861"/>
                <a:gd name="connsiteY1165" fmla="*/ 1699070 h 2340761"/>
                <a:gd name="connsiteX1166" fmla="*/ 1677649 w 2967861"/>
                <a:gd name="connsiteY1166" fmla="*/ 1713971 h 2340761"/>
                <a:gd name="connsiteX1167" fmla="*/ 1682927 w 2967861"/>
                <a:gd name="connsiteY1167" fmla="*/ 1728873 h 2340761"/>
                <a:gd name="connsiteX1168" fmla="*/ 1686962 w 2967861"/>
                <a:gd name="connsiteY1168" fmla="*/ 1745947 h 2340761"/>
                <a:gd name="connsiteX1169" fmla="*/ 1693171 w 2967861"/>
                <a:gd name="connsiteY1169" fmla="*/ 1760849 h 2340761"/>
                <a:gd name="connsiteX1170" fmla="*/ 1702485 w 2967861"/>
                <a:gd name="connsiteY1170" fmla="*/ 1768299 h 2340761"/>
                <a:gd name="connsiteX1171" fmla="*/ 1704658 w 2967861"/>
                <a:gd name="connsiteY1171" fmla="*/ 1770472 h 2340761"/>
                <a:gd name="connsiteX1172" fmla="*/ 1715213 w 2967861"/>
                <a:gd name="connsiteY1172" fmla="*/ 1775750 h 2340761"/>
                <a:gd name="connsiteX1173" fmla="*/ 1726699 w 2967861"/>
                <a:gd name="connsiteY1173" fmla="*/ 1785374 h 2340761"/>
                <a:gd name="connsiteX1174" fmla="*/ 1737255 w 2967861"/>
                <a:gd name="connsiteY1174" fmla="*/ 1785374 h 2340761"/>
                <a:gd name="connsiteX1175" fmla="*/ 1736323 w 2967861"/>
                <a:gd name="connsiteY1175" fmla="*/ 1758986 h 2340761"/>
                <a:gd name="connsiteX1176" fmla="*/ 1729183 w 2967861"/>
                <a:gd name="connsiteY1176" fmla="*/ 1733529 h 2340761"/>
                <a:gd name="connsiteX1177" fmla="*/ 1717696 w 2967861"/>
                <a:gd name="connsiteY1177" fmla="*/ 1711177 h 2340761"/>
                <a:gd name="connsiteX1178" fmla="*/ 1703106 w 2967861"/>
                <a:gd name="connsiteY1178" fmla="*/ 1696276 h 2340761"/>
                <a:gd name="connsiteX1179" fmla="*/ 1700001 w 2967861"/>
                <a:gd name="connsiteY1179" fmla="*/ 1694103 h 2340761"/>
                <a:gd name="connsiteX1180" fmla="*/ 1695965 w 2967861"/>
                <a:gd name="connsiteY1180" fmla="*/ 1694103 h 2340761"/>
                <a:gd name="connsiteX1181" fmla="*/ 1692861 w 2967861"/>
                <a:gd name="connsiteY1181" fmla="*/ 1694103 h 2340761"/>
                <a:gd name="connsiteX1182" fmla="*/ 1688825 w 2967861"/>
                <a:gd name="connsiteY1182" fmla="*/ 1694103 h 2340761"/>
                <a:gd name="connsiteX1183" fmla="*/ 1687894 w 2967861"/>
                <a:gd name="connsiteY1183" fmla="*/ 1691930 h 2340761"/>
                <a:gd name="connsiteX1184" fmla="*/ 1681685 w 2967861"/>
                <a:gd name="connsiteY1184" fmla="*/ 1681374 h 2340761"/>
                <a:gd name="connsiteX1185" fmla="*/ 1680753 w 2967861"/>
                <a:gd name="connsiteY1185" fmla="*/ 1671751 h 2340761"/>
                <a:gd name="connsiteX1186" fmla="*/ 1676718 w 2967861"/>
                <a:gd name="connsiteY1186" fmla="*/ 1664300 h 2340761"/>
                <a:gd name="connsiteX1187" fmla="*/ 1667404 w 2967861"/>
                <a:gd name="connsiteY1187" fmla="*/ 1659022 h 2340761"/>
                <a:gd name="connsiteX1188" fmla="*/ 1676718 w 2967861"/>
                <a:gd name="connsiteY1188" fmla="*/ 1634808 h 2340761"/>
                <a:gd name="connsiteX1189" fmla="*/ 1683858 w 2967861"/>
                <a:gd name="connsiteY1189" fmla="*/ 1605315 h 2340761"/>
                <a:gd name="connsiteX1190" fmla="*/ 1700622 w 2967861"/>
                <a:gd name="connsiteY1190" fmla="*/ 1618975 h 2340761"/>
                <a:gd name="connsiteX1191" fmla="*/ 1716144 w 2967861"/>
                <a:gd name="connsiteY1191" fmla="*/ 1631703 h 2340761"/>
                <a:gd name="connsiteX1192" fmla="*/ 1730735 w 2967861"/>
                <a:gd name="connsiteY1192" fmla="*/ 1644431 h 2340761"/>
                <a:gd name="connsiteX1193" fmla="*/ 1742222 w 2967861"/>
                <a:gd name="connsiteY1193" fmla="*/ 1659333 h 2340761"/>
                <a:gd name="connsiteX1194" fmla="*/ 1747499 w 2967861"/>
                <a:gd name="connsiteY1194" fmla="*/ 1679512 h 2340761"/>
                <a:gd name="connsiteX1195" fmla="*/ 1754640 w 2967861"/>
                <a:gd name="connsiteY1195" fmla="*/ 1679512 h 2340761"/>
                <a:gd name="connsiteX1196" fmla="*/ 1815176 w 2967861"/>
                <a:gd name="connsiteY1196" fmla="*/ 1629841 h 2340761"/>
                <a:gd name="connsiteX1197" fmla="*/ 1813003 w 2967861"/>
                <a:gd name="connsiteY1197" fmla="*/ 1600348 h 2340761"/>
                <a:gd name="connsiteX1198" fmla="*/ 1807726 w 2967861"/>
                <a:gd name="connsiteY1198" fmla="*/ 1576133 h 2340761"/>
                <a:gd name="connsiteX1199" fmla="*/ 1796239 w 2967861"/>
                <a:gd name="connsiteY1199" fmla="*/ 1558128 h 2340761"/>
                <a:gd name="connsiteX1200" fmla="*/ 1783822 w 2967861"/>
                <a:gd name="connsiteY1200" fmla="*/ 1541053 h 2340761"/>
                <a:gd name="connsiteX1201" fmla="*/ 1767057 w 2967861"/>
                <a:gd name="connsiteY1201" fmla="*/ 1525220 h 2340761"/>
                <a:gd name="connsiteX1202" fmla="*/ 1769230 w 2967861"/>
                <a:gd name="connsiteY1202" fmla="*/ 1510319 h 2340761"/>
                <a:gd name="connsiteX1203" fmla="*/ 1774508 w 2967861"/>
                <a:gd name="connsiteY1203" fmla="*/ 1500695 h 2340761"/>
                <a:gd name="connsiteX1204" fmla="*/ 1780717 w 2967861"/>
                <a:gd name="connsiteY1204" fmla="*/ 1495418 h 2340761"/>
                <a:gd name="connsiteX1205" fmla="*/ 1787857 w 2967861"/>
                <a:gd name="connsiteY1205" fmla="*/ 1489209 h 2340761"/>
                <a:gd name="connsiteX1206" fmla="*/ 1794066 w 2967861"/>
                <a:gd name="connsiteY1206" fmla="*/ 1480827 h 2340761"/>
                <a:gd name="connsiteX1207" fmla="*/ 1800275 w 2967861"/>
                <a:gd name="connsiteY1207" fmla="*/ 1480827 h 2340761"/>
                <a:gd name="connsiteX1208" fmla="*/ 1805553 w 2967861"/>
                <a:gd name="connsiteY1208" fmla="*/ 1481758 h 2340761"/>
                <a:gd name="connsiteX1209" fmla="*/ 1807726 w 2967861"/>
                <a:gd name="connsiteY1209" fmla="*/ 1481758 h 2340761"/>
                <a:gd name="connsiteX1210" fmla="*/ 1810830 w 2967861"/>
                <a:gd name="connsiteY1210" fmla="*/ 1483931 h 2340761"/>
                <a:gd name="connsiteX1211" fmla="*/ 1813003 w 2967861"/>
                <a:gd name="connsiteY1211" fmla="*/ 1488277 h 2340761"/>
                <a:gd name="connsiteX1212" fmla="*/ 1816108 w 2967861"/>
                <a:gd name="connsiteY1212" fmla="*/ 1493555 h 2340761"/>
                <a:gd name="connsiteX1213" fmla="*/ 1818281 w 2967861"/>
                <a:gd name="connsiteY1213" fmla="*/ 1496659 h 2340761"/>
                <a:gd name="connsiteX1214" fmla="*/ 1816108 w 2967861"/>
                <a:gd name="connsiteY1214" fmla="*/ 1501006 h 2340761"/>
                <a:gd name="connsiteX1215" fmla="*/ 1815176 w 2967861"/>
                <a:gd name="connsiteY1215" fmla="*/ 1504110 h 2340761"/>
                <a:gd name="connsiteX1216" fmla="*/ 1811141 w 2967861"/>
                <a:gd name="connsiteY1216" fmla="*/ 1506283 h 2340761"/>
                <a:gd name="connsiteX1217" fmla="*/ 1808036 w 2967861"/>
                <a:gd name="connsiteY1217" fmla="*/ 1506283 h 2340761"/>
                <a:gd name="connsiteX1218" fmla="*/ 1804000 w 2967861"/>
                <a:gd name="connsiteY1218" fmla="*/ 1508456 h 2340761"/>
                <a:gd name="connsiteX1219" fmla="*/ 1804000 w 2967861"/>
                <a:gd name="connsiteY1219" fmla="*/ 1518080 h 2340761"/>
                <a:gd name="connsiteX1220" fmla="*/ 1804000 w 2967861"/>
                <a:gd name="connsiteY1220" fmla="*/ 1523358 h 2340761"/>
                <a:gd name="connsiteX1221" fmla="*/ 1806173 w 2967861"/>
                <a:gd name="connsiteY1221" fmla="*/ 1528635 h 2340761"/>
                <a:gd name="connsiteX1222" fmla="*/ 1808346 w 2967861"/>
                <a:gd name="connsiteY1222" fmla="*/ 1533913 h 2340761"/>
                <a:gd name="connsiteX1223" fmla="*/ 1811451 w 2967861"/>
                <a:gd name="connsiteY1223" fmla="*/ 1532981 h 2340761"/>
                <a:gd name="connsiteX1224" fmla="*/ 1813624 w 2967861"/>
                <a:gd name="connsiteY1224" fmla="*/ 1532981 h 2340761"/>
                <a:gd name="connsiteX1225" fmla="*/ 1815797 w 2967861"/>
                <a:gd name="connsiteY1225" fmla="*/ 1532981 h 2340761"/>
                <a:gd name="connsiteX1226" fmla="*/ 1816729 w 2967861"/>
                <a:gd name="connsiteY1226" fmla="*/ 1530808 h 2340761"/>
                <a:gd name="connsiteX1227" fmla="*/ 1818902 w 2967861"/>
                <a:gd name="connsiteY1227" fmla="*/ 1530808 h 2340761"/>
                <a:gd name="connsiteX1228" fmla="*/ 1826042 w 2967861"/>
                <a:gd name="connsiteY1228" fmla="*/ 1526462 h 2340761"/>
                <a:gd name="connsiteX1229" fmla="*/ 1830078 w 2967861"/>
                <a:gd name="connsiteY1229" fmla="*/ 1523358 h 2340761"/>
                <a:gd name="connsiteX1230" fmla="*/ 1831009 w 2967861"/>
                <a:gd name="connsiteY1230" fmla="*/ 1521184 h 2340761"/>
                <a:gd name="connsiteX1231" fmla="*/ 1835045 w 2967861"/>
                <a:gd name="connsiteY1231" fmla="*/ 1518080 h 2340761"/>
                <a:gd name="connsiteX1232" fmla="*/ 1838150 w 2967861"/>
                <a:gd name="connsiteY1232" fmla="*/ 1513734 h 2340761"/>
                <a:gd name="connsiteX1233" fmla="*/ 1837218 w 2967861"/>
                <a:gd name="connsiteY1233" fmla="*/ 1508456 h 2340761"/>
                <a:gd name="connsiteX1234" fmla="*/ 1837218 w 2967861"/>
                <a:gd name="connsiteY1234" fmla="*/ 1503179 h 2340761"/>
                <a:gd name="connsiteX1235" fmla="*/ 1835045 w 2967861"/>
                <a:gd name="connsiteY1235" fmla="*/ 1501006 h 2340761"/>
                <a:gd name="connsiteX1236" fmla="*/ 1835045 w 2967861"/>
                <a:gd name="connsiteY1236" fmla="*/ 1498832 h 2340761"/>
                <a:gd name="connsiteX1237" fmla="*/ 1835045 w 2967861"/>
                <a:gd name="connsiteY1237" fmla="*/ 1495728 h 2340761"/>
                <a:gd name="connsiteX1238" fmla="*/ 1835045 w 2967861"/>
                <a:gd name="connsiteY1238" fmla="*/ 1491382 h 2340761"/>
                <a:gd name="connsiteX1239" fmla="*/ 1835045 w 2967861"/>
                <a:gd name="connsiteY1239" fmla="*/ 1483931 h 2340761"/>
                <a:gd name="connsiteX1240" fmla="*/ 1862054 w 2967861"/>
                <a:gd name="connsiteY1240" fmla="*/ 1478653 h 2340761"/>
                <a:gd name="connsiteX1241" fmla="*/ 1891236 w 2967861"/>
                <a:gd name="connsiteY1241" fmla="*/ 1469030 h 2340761"/>
                <a:gd name="connsiteX1242" fmla="*/ 1916382 w 2967861"/>
                <a:gd name="connsiteY1242" fmla="*/ 1458474 h 2340761"/>
                <a:gd name="connsiteX1243" fmla="*/ 1940286 w 2967861"/>
                <a:gd name="connsiteY1243" fmla="*/ 1443573 h 2340761"/>
                <a:gd name="connsiteX1244" fmla="*/ 1958913 w 2967861"/>
                <a:gd name="connsiteY1244" fmla="*/ 1423394 h 2340761"/>
                <a:gd name="connsiteX1245" fmla="*/ 1967295 w 2967861"/>
                <a:gd name="connsiteY1245" fmla="*/ 1408493 h 2340761"/>
                <a:gd name="connsiteX1246" fmla="*/ 1974435 w 2967861"/>
                <a:gd name="connsiteY1246" fmla="*/ 1394833 h 2340761"/>
                <a:gd name="connsiteX1247" fmla="*/ 1981575 w 2967861"/>
                <a:gd name="connsiteY1247" fmla="*/ 1379932 h 2340761"/>
                <a:gd name="connsiteX1248" fmla="*/ 1993993 w 2967861"/>
                <a:gd name="connsiteY1248" fmla="*/ 1371550 h 2340761"/>
                <a:gd name="connsiteX1249" fmla="*/ 1993993 w 2967861"/>
                <a:gd name="connsiteY1249" fmla="*/ 1351992 h 2340761"/>
                <a:gd name="connsiteX1250" fmla="*/ 1993062 w 2967861"/>
                <a:gd name="connsiteY1250" fmla="*/ 1329639 h 2340761"/>
                <a:gd name="connsiteX1251" fmla="*/ 1989026 w 2967861"/>
                <a:gd name="connsiteY1251" fmla="*/ 1309460 h 2340761"/>
                <a:gd name="connsiteX1252" fmla="*/ 1981886 w 2967861"/>
                <a:gd name="connsiteY1252" fmla="*/ 1289281 h 2340761"/>
                <a:gd name="connsiteX1253" fmla="*/ 1973504 w 2967861"/>
                <a:gd name="connsiteY1253" fmla="*/ 1274380 h 2340761"/>
                <a:gd name="connsiteX1254" fmla="*/ 1958913 w 2967861"/>
                <a:gd name="connsiteY1254" fmla="*/ 1264756 h 2340761"/>
                <a:gd name="connsiteX1255" fmla="*/ 1964190 w 2967861"/>
                <a:gd name="connsiteY1255" fmla="*/ 1252028 h 2340761"/>
                <a:gd name="connsiteX1256" fmla="*/ 1969468 w 2967861"/>
                <a:gd name="connsiteY1256" fmla="*/ 1244577 h 2340761"/>
                <a:gd name="connsiteX1257" fmla="*/ 1976608 w 2967861"/>
                <a:gd name="connsiteY1257" fmla="*/ 1237127 h 2340761"/>
                <a:gd name="connsiteX1258" fmla="*/ 1983748 w 2967861"/>
                <a:gd name="connsiteY1258" fmla="*/ 1227503 h 2340761"/>
                <a:gd name="connsiteX1259" fmla="*/ 2003617 w 2967861"/>
                <a:gd name="connsiteY1259" fmla="*/ 1227503 h 2340761"/>
                <a:gd name="connsiteX1260" fmla="*/ 2003617 w 2967861"/>
                <a:gd name="connsiteY1260" fmla="*/ 1214774 h 2340761"/>
                <a:gd name="connsiteX1261" fmla="*/ 1998339 w 2967861"/>
                <a:gd name="connsiteY1261" fmla="*/ 1214774 h 2340761"/>
                <a:gd name="connsiteX1262" fmla="*/ 1987784 w 2967861"/>
                <a:gd name="connsiteY1262" fmla="*/ 1209497 h 2340761"/>
                <a:gd name="connsiteX1263" fmla="*/ 1978471 w 2967861"/>
                <a:gd name="connsiteY1263" fmla="*/ 1209497 h 2340761"/>
                <a:gd name="connsiteX1264" fmla="*/ 1969157 w 2967861"/>
                <a:gd name="connsiteY1264" fmla="*/ 1212601 h 2340761"/>
                <a:gd name="connsiteX1265" fmla="*/ 1958602 w 2967861"/>
                <a:gd name="connsiteY1265" fmla="*/ 1218810 h 2340761"/>
                <a:gd name="connsiteX1266" fmla="*/ 1954567 w 2967861"/>
                <a:gd name="connsiteY1266" fmla="*/ 1212601 h 2340761"/>
                <a:gd name="connsiteX1267" fmla="*/ 1951462 w 2967861"/>
                <a:gd name="connsiteY1267" fmla="*/ 1209497 h 2340761"/>
                <a:gd name="connsiteX1268" fmla="*/ 1947426 w 2967861"/>
                <a:gd name="connsiteY1268" fmla="*/ 1205151 h 2340761"/>
                <a:gd name="connsiteX1269" fmla="*/ 1942149 w 2967861"/>
                <a:gd name="connsiteY1269" fmla="*/ 1202046 h 2340761"/>
                <a:gd name="connsiteX1270" fmla="*/ 1935008 w 2967861"/>
                <a:gd name="connsiteY1270" fmla="*/ 1197700 h 2340761"/>
                <a:gd name="connsiteX1271" fmla="*/ 1942149 w 2967861"/>
                <a:gd name="connsiteY1271" fmla="*/ 1184972 h 2340761"/>
                <a:gd name="connsiteX1272" fmla="*/ 1954567 w 2967861"/>
                <a:gd name="connsiteY1272" fmla="*/ 1174416 h 2340761"/>
                <a:gd name="connsiteX1273" fmla="*/ 1966985 w 2967861"/>
                <a:gd name="connsiteY1273" fmla="*/ 1164793 h 2340761"/>
                <a:gd name="connsiteX1274" fmla="*/ 1978471 w 2967861"/>
                <a:gd name="connsiteY1274" fmla="*/ 1153306 h 2340761"/>
                <a:gd name="connsiteX1275" fmla="*/ 1983748 w 2967861"/>
                <a:gd name="connsiteY1275" fmla="*/ 1155479 h 2340761"/>
                <a:gd name="connsiteX1276" fmla="*/ 1987784 w 2967861"/>
                <a:gd name="connsiteY1276" fmla="*/ 1155479 h 2340761"/>
                <a:gd name="connsiteX1277" fmla="*/ 1990889 w 2967861"/>
                <a:gd name="connsiteY1277" fmla="*/ 1157652 h 2340761"/>
                <a:gd name="connsiteX1278" fmla="*/ 1993993 w 2967861"/>
                <a:gd name="connsiteY1278" fmla="*/ 1157652 h 2340761"/>
                <a:gd name="connsiteX1279" fmla="*/ 1990889 w 2967861"/>
                <a:gd name="connsiteY1279" fmla="*/ 1165103 h 2340761"/>
                <a:gd name="connsiteX1280" fmla="*/ 1988716 w 2967861"/>
                <a:gd name="connsiteY1280" fmla="*/ 1168208 h 2340761"/>
                <a:gd name="connsiteX1281" fmla="*/ 1987784 w 2967861"/>
                <a:gd name="connsiteY1281" fmla="*/ 1174416 h 2340761"/>
                <a:gd name="connsiteX1282" fmla="*/ 1985611 w 2967861"/>
                <a:gd name="connsiteY1282" fmla="*/ 1177521 h 2340761"/>
                <a:gd name="connsiteX1283" fmla="*/ 1983438 w 2967861"/>
                <a:gd name="connsiteY1283" fmla="*/ 1182799 h 2340761"/>
                <a:gd name="connsiteX1284" fmla="*/ 1983438 w 2967861"/>
                <a:gd name="connsiteY1284" fmla="*/ 1187145 h 2340761"/>
                <a:gd name="connsiteX1285" fmla="*/ 1995856 w 2967861"/>
                <a:gd name="connsiteY1285" fmla="*/ 1181867 h 2340761"/>
                <a:gd name="connsiteX1286" fmla="*/ 2010447 w 2967861"/>
                <a:gd name="connsiteY1286" fmla="*/ 1175658 h 2340761"/>
                <a:gd name="connsiteX1287" fmla="*/ 2022865 w 2967861"/>
                <a:gd name="connsiteY1287" fmla="*/ 1172554 h 2340761"/>
                <a:gd name="connsiteX1288" fmla="*/ 2034351 w 2967861"/>
                <a:gd name="connsiteY1288" fmla="*/ 1174727 h 2340761"/>
                <a:gd name="connsiteX1289" fmla="*/ 2043664 w 2967861"/>
                <a:gd name="connsiteY1289" fmla="*/ 1174727 h 2340761"/>
                <a:gd name="connsiteX1290" fmla="*/ 2039629 w 2967861"/>
                <a:gd name="connsiteY1290" fmla="*/ 1182178 h 2340761"/>
                <a:gd name="connsiteX1291" fmla="*/ 2037456 w 2967861"/>
                <a:gd name="connsiteY1291" fmla="*/ 1187455 h 2340761"/>
                <a:gd name="connsiteX1292" fmla="*/ 2034351 w 2967861"/>
                <a:gd name="connsiteY1292" fmla="*/ 1192733 h 2340761"/>
                <a:gd name="connsiteX1293" fmla="*/ 2030315 w 2967861"/>
                <a:gd name="connsiteY1293" fmla="*/ 1198010 h 2340761"/>
                <a:gd name="connsiteX1294" fmla="*/ 2034351 w 2967861"/>
                <a:gd name="connsiteY1294" fmla="*/ 1204219 h 2340761"/>
                <a:gd name="connsiteX1295" fmla="*/ 2037456 w 2967861"/>
                <a:gd name="connsiteY1295" fmla="*/ 1205151 h 2340761"/>
                <a:gd name="connsiteX1296" fmla="*/ 2039629 w 2967861"/>
                <a:gd name="connsiteY1296" fmla="*/ 1207324 h 2340761"/>
                <a:gd name="connsiteX1297" fmla="*/ 2041802 w 2967861"/>
                <a:gd name="connsiteY1297" fmla="*/ 1207324 h 2340761"/>
                <a:gd name="connsiteX1298" fmla="*/ 2044906 w 2967861"/>
                <a:gd name="connsiteY1298" fmla="*/ 1207324 h 2340761"/>
                <a:gd name="connsiteX1299" fmla="*/ 2048942 w 2967861"/>
                <a:gd name="connsiteY1299" fmla="*/ 1207324 h 2340761"/>
                <a:gd name="connsiteX1300" fmla="*/ 2054220 w 2967861"/>
                <a:gd name="connsiteY1300" fmla="*/ 1207324 h 2340761"/>
                <a:gd name="connsiteX1301" fmla="*/ 2054220 w 2967861"/>
                <a:gd name="connsiteY1301" fmla="*/ 1218810 h 2340761"/>
                <a:gd name="connsiteX1302" fmla="*/ 2052046 w 2967861"/>
                <a:gd name="connsiteY1302" fmla="*/ 1233712 h 2340761"/>
                <a:gd name="connsiteX1303" fmla="*/ 2052046 w 2967861"/>
                <a:gd name="connsiteY1303" fmla="*/ 1246440 h 2340761"/>
                <a:gd name="connsiteX1304" fmla="*/ 2054220 w 2967861"/>
                <a:gd name="connsiteY1304" fmla="*/ 1254822 h 2340761"/>
                <a:gd name="connsiteX1305" fmla="*/ 2054220 w 2967861"/>
                <a:gd name="connsiteY1305" fmla="*/ 1264446 h 2340761"/>
                <a:gd name="connsiteX1306" fmla="*/ 2078124 w 2967861"/>
                <a:gd name="connsiteY1306" fmla="*/ 1261341 h 2340761"/>
                <a:gd name="connsiteX1307" fmla="*/ 2092715 w 2967861"/>
                <a:gd name="connsiteY1307" fmla="*/ 1255132 h 2340761"/>
                <a:gd name="connsiteX1308" fmla="*/ 2099855 w 2967861"/>
                <a:gd name="connsiteY1308" fmla="*/ 1247682 h 2340761"/>
                <a:gd name="connsiteX1309" fmla="*/ 2102960 w 2967861"/>
                <a:gd name="connsiteY1309" fmla="*/ 1239300 h 2340761"/>
                <a:gd name="connsiteX1310" fmla="*/ 2100787 w 2967861"/>
                <a:gd name="connsiteY1310" fmla="*/ 1226571 h 2340761"/>
                <a:gd name="connsiteX1311" fmla="*/ 2097682 w 2967861"/>
                <a:gd name="connsiteY1311" fmla="*/ 1215085 h 2340761"/>
                <a:gd name="connsiteX1312" fmla="*/ 2090542 w 2967861"/>
                <a:gd name="connsiteY1312" fmla="*/ 1202357 h 2340761"/>
                <a:gd name="connsiteX1313" fmla="*/ 2085264 w 2967861"/>
                <a:gd name="connsiteY1313" fmla="*/ 1189628 h 2340761"/>
                <a:gd name="connsiteX1314" fmla="*/ 2078124 w 2967861"/>
                <a:gd name="connsiteY1314" fmla="*/ 1178142 h 2340761"/>
                <a:gd name="connsiteX1315" fmla="*/ 2074088 w 2967861"/>
                <a:gd name="connsiteY1315" fmla="*/ 1167587 h 2340761"/>
                <a:gd name="connsiteX1316" fmla="*/ 2078124 w 2967861"/>
                <a:gd name="connsiteY1316" fmla="*/ 1165414 h 2340761"/>
                <a:gd name="connsiteX1317" fmla="*/ 2081228 w 2967861"/>
                <a:gd name="connsiteY1317" fmla="*/ 1165414 h 2340761"/>
                <a:gd name="connsiteX1318" fmla="*/ 2083402 w 2967861"/>
                <a:gd name="connsiteY1318" fmla="*/ 1165414 h 2340761"/>
                <a:gd name="connsiteX1319" fmla="*/ 2085575 w 2967861"/>
                <a:gd name="connsiteY1319" fmla="*/ 1163241 h 2340761"/>
                <a:gd name="connsiteX1320" fmla="*/ 2087748 w 2967861"/>
                <a:gd name="connsiteY1320" fmla="*/ 1163241 h 2340761"/>
                <a:gd name="connsiteX1321" fmla="*/ 2098303 w 2967861"/>
                <a:gd name="connsiteY1321" fmla="*/ 1155790 h 2340761"/>
                <a:gd name="connsiteX1322" fmla="*/ 2105443 w 2967861"/>
                <a:gd name="connsiteY1322" fmla="*/ 1145235 h 2340761"/>
                <a:gd name="connsiteX1323" fmla="*/ 2110721 w 2967861"/>
                <a:gd name="connsiteY1323" fmla="*/ 1133748 h 2340761"/>
                <a:gd name="connsiteX1324" fmla="*/ 2117861 w 2967861"/>
                <a:gd name="connsiteY1324" fmla="*/ 1123193 h 2340761"/>
                <a:gd name="connsiteX1325" fmla="*/ 2127175 w 2967861"/>
                <a:gd name="connsiteY1325" fmla="*/ 1113569 h 2340761"/>
                <a:gd name="connsiteX1326" fmla="*/ 2137730 w 2967861"/>
                <a:gd name="connsiteY1326" fmla="*/ 1111396 h 2340761"/>
                <a:gd name="connsiteX1327" fmla="*/ 2149216 w 2967861"/>
                <a:gd name="connsiteY1327" fmla="*/ 1111396 h 2340761"/>
                <a:gd name="connsiteX1328" fmla="*/ 2161634 w 2967861"/>
                <a:gd name="connsiteY1328" fmla="*/ 1113569 h 2340761"/>
                <a:gd name="connsiteX1329" fmla="*/ 2174052 w 2967861"/>
                <a:gd name="connsiteY1329" fmla="*/ 1110465 h 2340761"/>
                <a:gd name="connsiteX1330" fmla="*/ 2178088 w 2967861"/>
                <a:gd name="connsiteY1330" fmla="*/ 1106118 h 2340761"/>
                <a:gd name="connsiteX1331" fmla="*/ 2185228 w 2967861"/>
                <a:gd name="connsiteY1331" fmla="*/ 1096495 h 2340761"/>
                <a:gd name="connsiteX1332" fmla="*/ 2195783 w 2967861"/>
                <a:gd name="connsiteY1332" fmla="*/ 1083766 h 2340761"/>
                <a:gd name="connsiteX1333" fmla="*/ 2208201 w 2967861"/>
                <a:gd name="connsiteY1333" fmla="*/ 1071038 h 2340761"/>
                <a:gd name="connsiteX1334" fmla="*/ 2219687 w 2967861"/>
                <a:gd name="connsiteY1334" fmla="*/ 1056137 h 2340761"/>
                <a:gd name="connsiteX1335" fmla="*/ 2230242 w 2967861"/>
                <a:gd name="connsiteY1335" fmla="*/ 1043408 h 2340761"/>
                <a:gd name="connsiteX1336" fmla="*/ 2239556 w 2967861"/>
                <a:gd name="connsiteY1336" fmla="*/ 1031922 h 2340761"/>
                <a:gd name="connsiteX1337" fmla="*/ 2243592 w 2967861"/>
                <a:gd name="connsiteY1337" fmla="*/ 1028817 h 2340761"/>
                <a:gd name="connsiteX1338" fmla="*/ 2250732 w 2967861"/>
                <a:gd name="connsiteY1338" fmla="*/ 1011743 h 2340761"/>
                <a:gd name="connsiteX1339" fmla="*/ 2256010 w 2967861"/>
                <a:gd name="connsiteY1339" fmla="*/ 999015 h 2340761"/>
                <a:gd name="connsiteX1340" fmla="*/ 2263150 w 2967861"/>
                <a:gd name="connsiteY1340" fmla="*/ 986286 h 2340761"/>
                <a:gd name="connsiteX1341" fmla="*/ 2273705 w 2967861"/>
                <a:gd name="connsiteY1341" fmla="*/ 974800 h 2340761"/>
                <a:gd name="connsiteX1342" fmla="*/ 2270600 w 2967861"/>
                <a:gd name="connsiteY1342" fmla="*/ 962072 h 2340761"/>
                <a:gd name="connsiteX1343" fmla="*/ 2266565 w 2967861"/>
                <a:gd name="connsiteY1343" fmla="*/ 952448 h 2340761"/>
                <a:gd name="connsiteX1344" fmla="*/ 2263460 w 2967861"/>
                <a:gd name="connsiteY1344" fmla="*/ 942824 h 2340761"/>
                <a:gd name="connsiteX1345" fmla="*/ 2263460 w 2967861"/>
                <a:gd name="connsiteY1345" fmla="*/ 932269 h 2340761"/>
                <a:gd name="connsiteX1346" fmla="*/ 2265633 w 2967861"/>
                <a:gd name="connsiteY1346" fmla="*/ 922645 h 2340761"/>
                <a:gd name="connsiteX1347" fmla="*/ 2270911 w 2967861"/>
                <a:gd name="connsiteY1347" fmla="*/ 917367 h 2340761"/>
                <a:gd name="connsiteX1348" fmla="*/ 2273084 w 2967861"/>
                <a:gd name="connsiteY1348" fmla="*/ 912090 h 2340761"/>
                <a:gd name="connsiteX1349" fmla="*/ 2270911 w 2967861"/>
                <a:gd name="connsiteY1349" fmla="*/ 902466 h 2340761"/>
                <a:gd name="connsiteX1350" fmla="*/ 2266875 w 2967861"/>
                <a:gd name="connsiteY1350" fmla="*/ 887565 h 2340761"/>
                <a:gd name="connsiteX1351" fmla="*/ 2263771 w 2967861"/>
                <a:gd name="connsiteY1351" fmla="*/ 877941 h 2340761"/>
                <a:gd name="connsiteX1352" fmla="*/ 2258493 w 2967861"/>
                <a:gd name="connsiteY1352" fmla="*/ 870490 h 2340761"/>
                <a:gd name="connsiteX1353" fmla="*/ 2251353 w 2967861"/>
                <a:gd name="connsiteY1353" fmla="*/ 862108 h 2340761"/>
                <a:gd name="connsiteX1354" fmla="*/ 2242039 w 2967861"/>
                <a:gd name="connsiteY1354" fmla="*/ 862108 h 2340761"/>
                <a:gd name="connsiteX1355" fmla="*/ 2236762 w 2967861"/>
                <a:gd name="connsiteY1355" fmla="*/ 862108 h 2340761"/>
                <a:gd name="connsiteX1356" fmla="*/ 2230553 w 2967861"/>
                <a:gd name="connsiteY1356" fmla="*/ 863039 h 2340761"/>
                <a:gd name="connsiteX1357" fmla="*/ 2227448 w 2967861"/>
                <a:gd name="connsiteY1357" fmla="*/ 865213 h 2340761"/>
                <a:gd name="connsiteX1358" fmla="*/ 2223413 w 2967861"/>
                <a:gd name="connsiteY1358" fmla="*/ 869559 h 2340761"/>
                <a:gd name="connsiteX1359" fmla="*/ 2216272 w 2967861"/>
                <a:gd name="connsiteY1359" fmla="*/ 867386 h 2340761"/>
                <a:gd name="connsiteX1360" fmla="*/ 2213168 w 2967861"/>
                <a:gd name="connsiteY1360" fmla="*/ 865213 h 2340761"/>
                <a:gd name="connsiteX1361" fmla="*/ 2209132 w 2967861"/>
                <a:gd name="connsiteY1361" fmla="*/ 862108 h 2340761"/>
                <a:gd name="connsiteX1362" fmla="*/ 2208201 w 2967861"/>
                <a:gd name="connsiteY1362" fmla="*/ 857762 h 2340761"/>
                <a:gd name="connsiteX1363" fmla="*/ 2206028 w 2967861"/>
                <a:gd name="connsiteY1363" fmla="*/ 854657 h 2340761"/>
                <a:gd name="connsiteX1364" fmla="*/ 2203854 w 2967861"/>
                <a:gd name="connsiteY1364" fmla="*/ 848448 h 2340761"/>
                <a:gd name="connsiteX1365" fmla="*/ 2188332 w 2967861"/>
                <a:gd name="connsiteY1365" fmla="*/ 848448 h 2340761"/>
                <a:gd name="connsiteX1366" fmla="*/ 2188332 w 2967861"/>
                <a:gd name="connsiteY1366" fmla="*/ 837893 h 2340761"/>
                <a:gd name="connsiteX1367" fmla="*/ 2200750 w 2967861"/>
                <a:gd name="connsiteY1367" fmla="*/ 828269 h 2340761"/>
                <a:gd name="connsiteX1368" fmla="*/ 2206028 w 2967861"/>
                <a:gd name="connsiteY1368" fmla="*/ 820819 h 2340761"/>
                <a:gd name="connsiteX1369" fmla="*/ 2211305 w 2967861"/>
                <a:gd name="connsiteY1369" fmla="*/ 812437 h 2340761"/>
                <a:gd name="connsiteX1370" fmla="*/ 2218446 w 2967861"/>
                <a:gd name="connsiteY1370" fmla="*/ 804986 h 2340761"/>
                <a:gd name="connsiteX1371" fmla="*/ 2247627 w 2967861"/>
                <a:gd name="connsiteY1371" fmla="*/ 795362 h 2340761"/>
                <a:gd name="connsiteX1372" fmla="*/ 2256941 w 2967861"/>
                <a:gd name="connsiteY1372" fmla="*/ 785738 h 2340761"/>
                <a:gd name="connsiteX1373" fmla="*/ 2264081 w 2967861"/>
                <a:gd name="connsiteY1373" fmla="*/ 773010 h 2340761"/>
                <a:gd name="connsiteX1374" fmla="*/ 2271221 w 2967861"/>
                <a:gd name="connsiteY1374" fmla="*/ 760282 h 2340761"/>
                <a:gd name="connsiteX1375" fmla="*/ 2278361 w 2967861"/>
                <a:gd name="connsiteY1375" fmla="*/ 746622 h 2340761"/>
                <a:gd name="connsiteX1376" fmla="*/ 2290779 w 2967861"/>
                <a:gd name="connsiteY1376" fmla="*/ 736067 h 2340761"/>
                <a:gd name="connsiteX1377" fmla="*/ 2305370 w 2967861"/>
                <a:gd name="connsiteY1377" fmla="*/ 726443 h 2340761"/>
                <a:gd name="connsiteX1378" fmla="*/ 2317788 w 2967861"/>
                <a:gd name="connsiteY1378" fmla="*/ 713715 h 2340761"/>
                <a:gd name="connsiteX1379" fmla="*/ 2354110 w 2967861"/>
                <a:gd name="connsiteY1379" fmla="*/ 718993 h 2340761"/>
                <a:gd name="connsiteX1380" fmla="*/ 2363424 w 2967861"/>
                <a:gd name="connsiteY1380" fmla="*/ 730479 h 2340761"/>
                <a:gd name="connsiteX1381" fmla="*/ 2375841 w 2967861"/>
                <a:gd name="connsiteY1381" fmla="*/ 732652 h 2340761"/>
                <a:gd name="connsiteX1382" fmla="*/ 2390432 w 2967861"/>
                <a:gd name="connsiteY1382" fmla="*/ 726443 h 2340761"/>
                <a:gd name="connsiteX1383" fmla="*/ 2407196 w 2967861"/>
                <a:gd name="connsiteY1383" fmla="*/ 723339 h 2340761"/>
                <a:gd name="connsiteX1384" fmla="*/ 2407196 w 2967861"/>
                <a:gd name="connsiteY1384" fmla="*/ 743518 h 2340761"/>
                <a:gd name="connsiteX1385" fmla="*/ 2422719 w 2967861"/>
                <a:gd name="connsiteY1385" fmla="*/ 743518 h 2340761"/>
                <a:gd name="connsiteX1386" fmla="*/ 2439483 w 2967861"/>
                <a:gd name="connsiteY1386" fmla="*/ 741345 h 2340761"/>
                <a:gd name="connsiteX1387" fmla="*/ 2451901 w 2967861"/>
                <a:gd name="connsiteY1387" fmla="*/ 739171 h 2340761"/>
                <a:gd name="connsiteX1388" fmla="*/ 2463387 w 2967861"/>
                <a:gd name="connsiteY1388" fmla="*/ 733894 h 2340761"/>
                <a:gd name="connsiteX1389" fmla="*/ 2463387 w 2967861"/>
                <a:gd name="connsiteY1389" fmla="*/ 730789 h 2340761"/>
                <a:gd name="connsiteX1390" fmla="*/ 2461214 w 2967861"/>
                <a:gd name="connsiteY1390" fmla="*/ 726443 h 2340761"/>
                <a:gd name="connsiteX1391" fmla="*/ 2459041 w 2967861"/>
                <a:gd name="connsiteY1391" fmla="*/ 721166 h 2340761"/>
                <a:gd name="connsiteX1392" fmla="*/ 2458110 w 2967861"/>
                <a:gd name="connsiteY1392" fmla="*/ 718061 h 2340761"/>
                <a:gd name="connsiteX1393" fmla="*/ 2458110 w 2967861"/>
                <a:gd name="connsiteY1393" fmla="*/ 713715 h 2340761"/>
                <a:gd name="connsiteX1394" fmla="*/ 2458110 w 2967861"/>
                <a:gd name="connsiteY1394" fmla="*/ 710610 h 2340761"/>
                <a:gd name="connsiteX1395" fmla="*/ 2463387 w 2967861"/>
                <a:gd name="connsiteY1395" fmla="*/ 700987 h 2340761"/>
                <a:gd name="connsiteX1396" fmla="*/ 2473942 w 2967861"/>
                <a:gd name="connsiteY1396" fmla="*/ 688258 h 2340761"/>
                <a:gd name="connsiteX1397" fmla="*/ 2485429 w 2967861"/>
                <a:gd name="connsiteY1397" fmla="*/ 674599 h 2340761"/>
                <a:gd name="connsiteX1398" fmla="*/ 2497847 w 2967861"/>
                <a:gd name="connsiteY1398" fmla="*/ 664044 h 2340761"/>
                <a:gd name="connsiteX1399" fmla="*/ 2507160 w 2967861"/>
                <a:gd name="connsiteY1399" fmla="*/ 658766 h 2340761"/>
                <a:gd name="connsiteX1400" fmla="*/ 2510265 w 2967861"/>
                <a:gd name="connsiteY1400" fmla="*/ 656593 h 2340761"/>
                <a:gd name="connsiteX1401" fmla="*/ 2515542 w 2967861"/>
                <a:gd name="connsiteY1401" fmla="*/ 658766 h 2340761"/>
                <a:gd name="connsiteX1402" fmla="*/ 2519578 w 2967861"/>
                <a:gd name="connsiteY1402" fmla="*/ 659697 h 2340761"/>
                <a:gd name="connsiteX1403" fmla="*/ 2524855 w 2967861"/>
                <a:gd name="connsiteY1403" fmla="*/ 661871 h 2340761"/>
                <a:gd name="connsiteX1404" fmla="*/ 2530133 w 2967861"/>
                <a:gd name="connsiteY1404" fmla="*/ 666217 h 2340761"/>
                <a:gd name="connsiteX1405" fmla="*/ 2530133 w 2967861"/>
                <a:gd name="connsiteY1405" fmla="*/ 669321 h 2340761"/>
                <a:gd name="connsiteX1406" fmla="*/ 2529202 w 2967861"/>
                <a:gd name="connsiteY1406" fmla="*/ 673667 h 2340761"/>
                <a:gd name="connsiteX1407" fmla="*/ 2529202 w 2967861"/>
                <a:gd name="connsiteY1407" fmla="*/ 674599 h 2340761"/>
                <a:gd name="connsiteX1408" fmla="*/ 2529202 w 2967861"/>
                <a:gd name="connsiteY1408" fmla="*/ 676772 h 2340761"/>
                <a:gd name="connsiteX1409" fmla="*/ 2527028 w 2967861"/>
                <a:gd name="connsiteY1409" fmla="*/ 678945 h 2340761"/>
                <a:gd name="connsiteX1410" fmla="*/ 2527028 w 2967861"/>
                <a:gd name="connsiteY1410" fmla="*/ 684223 h 2340761"/>
                <a:gd name="connsiteX1411" fmla="*/ 2529202 w 2967861"/>
                <a:gd name="connsiteY1411" fmla="*/ 688569 h 2340761"/>
                <a:gd name="connsiteX1412" fmla="*/ 2529202 w 2967861"/>
                <a:gd name="connsiteY1412" fmla="*/ 689500 h 2340761"/>
                <a:gd name="connsiteX1413" fmla="*/ 2530133 w 2967861"/>
                <a:gd name="connsiteY1413" fmla="*/ 695709 h 2340761"/>
                <a:gd name="connsiteX1414" fmla="*/ 2546897 w 2967861"/>
                <a:gd name="connsiteY1414" fmla="*/ 688258 h 2340761"/>
                <a:gd name="connsiteX1415" fmla="*/ 2559315 w 2967861"/>
                <a:gd name="connsiteY1415" fmla="*/ 678635 h 2340761"/>
                <a:gd name="connsiteX1416" fmla="*/ 2568628 w 2967861"/>
                <a:gd name="connsiteY1416" fmla="*/ 665906 h 2340761"/>
                <a:gd name="connsiteX1417" fmla="*/ 2577942 w 2967861"/>
                <a:gd name="connsiteY1417" fmla="*/ 651005 h 2340761"/>
                <a:gd name="connsiteX1418" fmla="*/ 2587255 w 2967861"/>
                <a:gd name="connsiteY1418" fmla="*/ 637345 h 2340761"/>
                <a:gd name="connsiteX1419" fmla="*/ 2588186 w 2967861"/>
                <a:gd name="connsiteY1419" fmla="*/ 636414 h 2340761"/>
                <a:gd name="connsiteX1420" fmla="*/ 2590359 w 2967861"/>
                <a:gd name="connsiteY1420" fmla="*/ 634241 h 2340761"/>
                <a:gd name="connsiteX1421" fmla="*/ 2593464 w 2967861"/>
                <a:gd name="connsiteY1421" fmla="*/ 632068 h 2340761"/>
                <a:gd name="connsiteX1422" fmla="*/ 2595637 w 2967861"/>
                <a:gd name="connsiteY1422" fmla="*/ 634241 h 2340761"/>
                <a:gd name="connsiteX1423" fmla="*/ 2595637 w 2967861"/>
                <a:gd name="connsiteY1423" fmla="*/ 636414 h 2340761"/>
                <a:gd name="connsiteX1424" fmla="*/ 2597810 w 2967861"/>
                <a:gd name="connsiteY1424" fmla="*/ 636414 h 2340761"/>
                <a:gd name="connsiteX1425" fmla="*/ 2597810 w 2967861"/>
                <a:gd name="connsiteY1425" fmla="*/ 637345 h 2340761"/>
                <a:gd name="connsiteX1426" fmla="*/ 2592533 w 2967861"/>
                <a:gd name="connsiteY1426" fmla="*/ 651005 h 2340761"/>
                <a:gd name="connsiteX1427" fmla="*/ 2588497 w 2967861"/>
                <a:gd name="connsiteY1427" fmla="*/ 665906 h 2340761"/>
                <a:gd name="connsiteX1428" fmla="*/ 2583219 w 2967861"/>
                <a:gd name="connsiteY1428" fmla="*/ 678635 h 2340761"/>
                <a:gd name="connsiteX1429" fmla="*/ 2570802 w 2967861"/>
                <a:gd name="connsiteY1429" fmla="*/ 688258 h 2340761"/>
                <a:gd name="connsiteX1430" fmla="*/ 2558384 w 2967861"/>
                <a:gd name="connsiteY1430" fmla="*/ 696640 h 2340761"/>
                <a:gd name="connsiteX1431" fmla="*/ 2546897 w 2967861"/>
                <a:gd name="connsiteY1431" fmla="*/ 706264 h 2340761"/>
                <a:gd name="connsiteX1432" fmla="*/ 2532306 w 2967861"/>
                <a:gd name="connsiteY1432" fmla="*/ 728616 h 2340761"/>
                <a:gd name="connsiteX1433" fmla="*/ 2517715 w 2967861"/>
                <a:gd name="connsiteY1433" fmla="*/ 750968 h 2340761"/>
                <a:gd name="connsiteX1434" fmla="*/ 2510575 w 2967861"/>
                <a:gd name="connsiteY1434" fmla="*/ 758419 h 2340761"/>
                <a:gd name="connsiteX1435" fmla="*/ 2500020 w 2967861"/>
                <a:gd name="connsiteY1435" fmla="*/ 761524 h 2340761"/>
                <a:gd name="connsiteX1436" fmla="*/ 2490706 w 2967861"/>
                <a:gd name="connsiteY1436" fmla="*/ 765870 h 2340761"/>
                <a:gd name="connsiteX1437" fmla="*/ 2483566 w 2967861"/>
                <a:gd name="connsiteY1437" fmla="*/ 771147 h 2340761"/>
                <a:gd name="connsiteX1438" fmla="*/ 2476426 w 2967861"/>
                <a:gd name="connsiteY1438" fmla="*/ 786049 h 2340761"/>
                <a:gd name="connsiteX1439" fmla="*/ 2478599 w 2967861"/>
                <a:gd name="connsiteY1439" fmla="*/ 798777 h 2340761"/>
                <a:gd name="connsiteX1440" fmla="*/ 2483877 w 2967861"/>
                <a:gd name="connsiteY1440" fmla="*/ 808401 h 2340761"/>
                <a:gd name="connsiteX1441" fmla="*/ 2480772 w 2967861"/>
                <a:gd name="connsiteY1441" fmla="*/ 815852 h 2340761"/>
                <a:gd name="connsiteX1442" fmla="*/ 2478599 w 2967861"/>
                <a:gd name="connsiteY1442" fmla="*/ 821129 h 2340761"/>
                <a:gd name="connsiteX1443" fmla="*/ 2473322 w 2967861"/>
                <a:gd name="connsiteY1443" fmla="*/ 825475 h 2340761"/>
                <a:gd name="connsiteX1444" fmla="*/ 2469286 w 2967861"/>
                <a:gd name="connsiteY1444" fmla="*/ 828580 h 2340761"/>
                <a:gd name="connsiteX1445" fmla="*/ 2464008 w 2967861"/>
                <a:gd name="connsiteY1445" fmla="*/ 832926 h 2340761"/>
                <a:gd name="connsiteX1446" fmla="*/ 2461835 w 2967861"/>
                <a:gd name="connsiteY1446" fmla="*/ 865833 h 2340761"/>
                <a:gd name="connsiteX1447" fmla="*/ 2464008 w 2967861"/>
                <a:gd name="connsiteY1447" fmla="*/ 893463 h 2340761"/>
                <a:gd name="connsiteX1448" fmla="*/ 2473322 w 2967861"/>
                <a:gd name="connsiteY1448" fmla="*/ 917678 h 2340761"/>
                <a:gd name="connsiteX1449" fmla="*/ 2487912 w 2967861"/>
                <a:gd name="connsiteY1449" fmla="*/ 937857 h 2340761"/>
                <a:gd name="connsiteX1450" fmla="*/ 2487912 w 2967861"/>
                <a:gd name="connsiteY1450" fmla="*/ 943134 h 2340761"/>
                <a:gd name="connsiteX1451" fmla="*/ 2494121 w 2967861"/>
                <a:gd name="connsiteY1451" fmla="*/ 943134 h 2340761"/>
                <a:gd name="connsiteX1452" fmla="*/ 2498157 w 2967861"/>
                <a:gd name="connsiteY1452" fmla="*/ 922955 h 2340761"/>
                <a:gd name="connsiteX1453" fmla="*/ 2510575 w 2967861"/>
                <a:gd name="connsiteY1453" fmla="*/ 922955 h 2340761"/>
                <a:gd name="connsiteX1454" fmla="*/ 2515852 w 2967861"/>
                <a:gd name="connsiteY1454" fmla="*/ 904950 h 2340761"/>
                <a:gd name="connsiteX1455" fmla="*/ 2522993 w 2967861"/>
                <a:gd name="connsiteY1455" fmla="*/ 890048 h 2340761"/>
                <a:gd name="connsiteX1456" fmla="*/ 2527028 w 2967861"/>
                <a:gd name="connsiteY1456" fmla="*/ 890048 h 2340761"/>
                <a:gd name="connsiteX1457" fmla="*/ 2529202 w 2967861"/>
                <a:gd name="connsiteY1457" fmla="*/ 890048 h 2340761"/>
                <a:gd name="connsiteX1458" fmla="*/ 2530133 w 2967861"/>
                <a:gd name="connsiteY1458" fmla="*/ 890048 h 2340761"/>
                <a:gd name="connsiteX1459" fmla="*/ 2534169 w 2967861"/>
                <a:gd name="connsiteY1459" fmla="*/ 890048 h 2340761"/>
                <a:gd name="connsiteX1460" fmla="*/ 2537273 w 2967861"/>
                <a:gd name="connsiteY1460" fmla="*/ 890048 h 2340761"/>
                <a:gd name="connsiteX1461" fmla="*/ 2539446 w 2967861"/>
                <a:gd name="connsiteY1461" fmla="*/ 875147 h 2340761"/>
                <a:gd name="connsiteX1462" fmla="*/ 2541620 w 2967861"/>
                <a:gd name="connsiteY1462" fmla="*/ 867696 h 2340761"/>
                <a:gd name="connsiteX1463" fmla="*/ 2546897 w 2967861"/>
                <a:gd name="connsiteY1463" fmla="*/ 860245 h 2340761"/>
                <a:gd name="connsiteX1464" fmla="*/ 2554037 w 2967861"/>
                <a:gd name="connsiteY1464" fmla="*/ 848759 h 2340761"/>
                <a:gd name="connsiteX1465" fmla="*/ 2566455 w 2967861"/>
                <a:gd name="connsiteY1465" fmla="*/ 848759 h 2340761"/>
                <a:gd name="connsiteX1466" fmla="*/ 2566455 w 2967861"/>
                <a:gd name="connsiteY1466" fmla="*/ 840377 h 2340761"/>
                <a:gd name="connsiteX1467" fmla="*/ 2566455 w 2967861"/>
                <a:gd name="connsiteY1467" fmla="*/ 832926 h 2340761"/>
                <a:gd name="connsiteX1468" fmla="*/ 2568628 w 2967861"/>
                <a:gd name="connsiteY1468" fmla="*/ 827649 h 2340761"/>
                <a:gd name="connsiteX1469" fmla="*/ 2570802 w 2967861"/>
                <a:gd name="connsiteY1469" fmla="*/ 821440 h 2340761"/>
                <a:gd name="connsiteX1470" fmla="*/ 2572975 w 2967861"/>
                <a:gd name="connsiteY1470" fmla="*/ 820508 h 2340761"/>
                <a:gd name="connsiteX1471" fmla="*/ 2573906 w 2967861"/>
                <a:gd name="connsiteY1471" fmla="*/ 818335 h 2340761"/>
                <a:gd name="connsiteX1472" fmla="*/ 2576079 w 2967861"/>
                <a:gd name="connsiteY1472" fmla="*/ 818335 h 2340761"/>
                <a:gd name="connsiteX1473" fmla="*/ 2578252 w 2967861"/>
                <a:gd name="connsiteY1473" fmla="*/ 818335 h 2340761"/>
                <a:gd name="connsiteX1474" fmla="*/ 2583530 w 2967861"/>
                <a:gd name="connsiteY1474" fmla="*/ 818335 h 2340761"/>
                <a:gd name="connsiteX1475" fmla="*/ 2580425 w 2967861"/>
                <a:gd name="connsiteY1475" fmla="*/ 794120 h 2340761"/>
                <a:gd name="connsiteX1476" fmla="*/ 2580425 w 2967861"/>
                <a:gd name="connsiteY1476" fmla="*/ 766491 h 2340761"/>
                <a:gd name="connsiteX1477" fmla="*/ 2581356 w 2967861"/>
                <a:gd name="connsiteY1477" fmla="*/ 742276 h 2340761"/>
                <a:gd name="connsiteX1478" fmla="*/ 2590670 w 2967861"/>
                <a:gd name="connsiteY1478" fmla="*/ 719924 h 2340761"/>
                <a:gd name="connsiteX1479" fmla="*/ 2595948 w 2967861"/>
                <a:gd name="connsiteY1479" fmla="*/ 718993 h 2340761"/>
                <a:gd name="connsiteX1480" fmla="*/ 2607434 w 2967861"/>
                <a:gd name="connsiteY1480" fmla="*/ 716819 h 2340761"/>
                <a:gd name="connsiteX1481" fmla="*/ 2619852 w 2967861"/>
                <a:gd name="connsiteY1481" fmla="*/ 716819 h 2340761"/>
                <a:gd name="connsiteX1482" fmla="*/ 2629165 w 2967861"/>
                <a:gd name="connsiteY1482" fmla="*/ 716819 h 2340761"/>
                <a:gd name="connsiteX1483" fmla="*/ 2634443 w 2967861"/>
                <a:gd name="connsiteY1483" fmla="*/ 714646 h 2340761"/>
                <a:gd name="connsiteX1484" fmla="*/ 2634443 w 2967861"/>
                <a:gd name="connsiteY1484" fmla="*/ 707196 h 2340761"/>
                <a:gd name="connsiteX1485" fmla="*/ 2639720 w 2967861"/>
                <a:gd name="connsiteY1485" fmla="*/ 704091 h 2340761"/>
                <a:gd name="connsiteX1486" fmla="*/ 2646861 w 2967861"/>
                <a:gd name="connsiteY1486" fmla="*/ 699745 h 2340761"/>
                <a:gd name="connsiteX1487" fmla="*/ 2656174 w 2967861"/>
                <a:gd name="connsiteY1487" fmla="*/ 697572 h 2340761"/>
                <a:gd name="connsiteX1488" fmla="*/ 2663314 w 2967861"/>
                <a:gd name="connsiteY1488" fmla="*/ 696640 h 2340761"/>
                <a:gd name="connsiteX1489" fmla="*/ 2666419 w 2967861"/>
                <a:gd name="connsiteY1489" fmla="*/ 701918 h 2340761"/>
                <a:gd name="connsiteX1490" fmla="*/ 2672628 w 2967861"/>
                <a:gd name="connsiteY1490" fmla="*/ 707196 h 2340761"/>
                <a:gd name="connsiteX1491" fmla="*/ 2677905 w 2967861"/>
                <a:gd name="connsiteY1491" fmla="*/ 711542 h 2340761"/>
                <a:gd name="connsiteX1492" fmla="*/ 2685045 w 2967861"/>
                <a:gd name="connsiteY1492" fmla="*/ 709369 h 2340761"/>
                <a:gd name="connsiteX1493" fmla="*/ 2692186 w 2967861"/>
                <a:gd name="connsiteY1493" fmla="*/ 705022 h 2340761"/>
                <a:gd name="connsiteX1494" fmla="*/ 2702741 w 2967861"/>
                <a:gd name="connsiteY1494" fmla="*/ 701918 h 2340761"/>
                <a:gd name="connsiteX1495" fmla="*/ 2717332 w 2967861"/>
                <a:gd name="connsiteY1495" fmla="*/ 699745 h 2340761"/>
                <a:gd name="connsiteX1496" fmla="*/ 2724472 w 2967861"/>
                <a:gd name="connsiteY1496" fmla="*/ 689190 h 2340761"/>
                <a:gd name="connsiteX1497" fmla="*/ 2728508 w 2967861"/>
                <a:gd name="connsiteY1497" fmla="*/ 677703 h 2340761"/>
                <a:gd name="connsiteX1498" fmla="*/ 2729439 w 2967861"/>
                <a:gd name="connsiteY1498" fmla="*/ 662802 h 2340761"/>
                <a:gd name="connsiteX1499" fmla="*/ 2744030 w 2967861"/>
                <a:gd name="connsiteY1499" fmla="*/ 657524 h 2340761"/>
                <a:gd name="connsiteX1500" fmla="*/ 2757690 w 2967861"/>
                <a:gd name="connsiteY1500" fmla="*/ 652247 h 2340761"/>
                <a:gd name="connsiteX1501" fmla="*/ 2768245 w 2967861"/>
                <a:gd name="connsiteY1501" fmla="*/ 644796 h 2340761"/>
                <a:gd name="connsiteX1502" fmla="*/ 2773522 w 2967861"/>
                <a:gd name="connsiteY1502" fmla="*/ 629895 h 2340761"/>
                <a:gd name="connsiteX1503" fmla="*/ 2782836 w 2967861"/>
                <a:gd name="connsiteY1503" fmla="*/ 632068 h 2340761"/>
                <a:gd name="connsiteX1504" fmla="*/ 2789976 w 2967861"/>
                <a:gd name="connsiteY1504" fmla="*/ 632999 h 2340761"/>
                <a:gd name="connsiteX1505" fmla="*/ 2795254 w 2967861"/>
                <a:gd name="connsiteY1505" fmla="*/ 637345 h 2340761"/>
                <a:gd name="connsiteX1506" fmla="*/ 2802394 w 2967861"/>
                <a:gd name="connsiteY1506" fmla="*/ 642623 h 2340761"/>
                <a:gd name="connsiteX1507" fmla="*/ 2807671 w 2967861"/>
                <a:gd name="connsiteY1507" fmla="*/ 640450 h 2340761"/>
                <a:gd name="connsiteX1508" fmla="*/ 2811707 w 2967861"/>
                <a:gd name="connsiteY1508" fmla="*/ 640450 h 2340761"/>
                <a:gd name="connsiteX1509" fmla="*/ 2813880 w 2967861"/>
                <a:gd name="connsiteY1509" fmla="*/ 638277 h 2340761"/>
                <a:gd name="connsiteX1510" fmla="*/ 2816985 w 2967861"/>
                <a:gd name="connsiteY1510" fmla="*/ 638277 h 2340761"/>
                <a:gd name="connsiteX1511" fmla="*/ 2811707 w 2967861"/>
                <a:gd name="connsiteY1511" fmla="*/ 612820 h 2340761"/>
                <a:gd name="connsiteX1512" fmla="*/ 2800221 w 2967861"/>
                <a:gd name="connsiteY1512" fmla="*/ 590468 h 2340761"/>
                <a:gd name="connsiteX1513" fmla="*/ 2789666 w 2967861"/>
                <a:gd name="connsiteY1513" fmla="*/ 577740 h 2340761"/>
                <a:gd name="connsiteX1514" fmla="*/ 2792770 w 2967861"/>
                <a:gd name="connsiteY1514" fmla="*/ 572462 h 2340761"/>
                <a:gd name="connsiteX1515" fmla="*/ 2794943 w 2967861"/>
                <a:gd name="connsiteY1515" fmla="*/ 570289 h 2340761"/>
                <a:gd name="connsiteX1516" fmla="*/ 2797116 w 2967861"/>
                <a:gd name="connsiteY1516" fmla="*/ 568116 h 2340761"/>
                <a:gd name="connsiteX1517" fmla="*/ 2799290 w 2967861"/>
                <a:gd name="connsiteY1517" fmla="*/ 568116 h 2340761"/>
                <a:gd name="connsiteX1518" fmla="*/ 2800221 w 2967861"/>
                <a:gd name="connsiteY1518" fmla="*/ 568116 h 2340761"/>
                <a:gd name="connsiteX1519" fmla="*/ 2802394 w 2967861"/>
                <a:gd name="connsiteY1519" fmla="*/ 570289 h 2340761"/>
                <a:gd name="connsiteX1520" fmla="*/ 2804567 w 2967861"/>
                <a:gd name="connsiteY1520" fmla="*/ 570289 h 2340761"/>
                <a:gd name="connsiteX1521" fmla="*/ 2806740 w 2967861"/>
                <a:gd name="connsiteY1521" fmla="*/ 570289 h 2340761"/>
                <a:gd name="connsiteX1522" fmla="*/ 2809845 w 2967861"/>
                <a:gd name="connsiteY1522" fmla="*/ 570289 h 2340761"/>
                <a:gd name="connsiteX1523" fmla="*/ 2813880 w 2967861"/>
                <a:gd name="connsiteY1523" fmla="*/ 568116 h 2340761"/>
                <a:gd name="connsiteX1524" fmla="*/ 2822263 w 2967861"/>
                <a:gd name="connsiteY1524" fmla="*/ 560665 h 2340761"/>
                <a:gd name="connsiteX1525" fmla="*/ 2826298 w 2967861"/>
                <a:gd name="connsiteY1525" fmla="*/ 547937 h 2340761"/>
                <a:gd name="connsiteX1526" fmla="*/ 2829403 w 2967861"/>
                <a:gd name="connsiteY1526" fmla="*/ 533036 h 2340761"/>
                <a:gd name="connsiteX1527" fmla="*/ 2829403 w 2967861"/>
                <a:gd name="connsiteY1527" fmla="*/ 520307 h 2340761"/>
                <a:gd name="connsiteX1528" fmla="*/ 2833439 w 2967861"/>
                <a:gd name="connsiteY1528" fmla="*/ 525585 h 2340761"/>
                <a:gd name="connsiteX1529" fmla="*/ 2838716 w 2967861"/>
                <a:gd name="connsiteY1529" fmla="*/ 533036 h 2340761"/>
                <a:gd name="connsiteX1530" fmla="*/ 2842752 w 2967861"/>
                <a:gd name="connsiteY1530" fmla="*/ 540486 h 2340761"/>
                <a:gd name="connsiteX1531" fmla="*/ 2845856 w 2967861"/>
                <a:gd name="connsiteY1531" fmla="*/ 538313 h 2340761"/>
                <a:gd name="connsiteX1532" fmla="*/ 2848029 w 2967861"/>
                <a:gd name="connsiteY1532" fmla="*/ 538313 h 2340761"/>
                <a:gd name="connsiteX1533" fmla="*/ 2850203 w 2967861"/>
                <a:gd name="connsiteY1533" fmla="*/ 538313 h 2340761"/>
                <a:gd name="connsiteX1534" fmla="*/ 2851134 w 2967861"/>
                <a:gd name="connsiteY1534" fmla="*/ 536140 h 2340761"/>
                <a:gd name="connsiteX1535" fmla="*/ 2853307 w 2967861"/>
                <a:gd name="connsiteY1535" fmla="*/ 536140 h 2340761"/>
                <a:gd name="connsiteX1536" fmla="*/ 2860447 w 2967861"/>
                <a:gd name="connsiteY1536" fmla="*/ 536140 h 2340761"/>
                <a:gd name="connsiteX1537" fmla="*/ 2864483 w 2967861"/>
                <a:gd name="connsiteY1537" fmla="*/ 538313 h 2340761"/>
                <a:gd name="connsiteX1538" fmla="*/ 2865414 w 2967861"/>
                <a:gd name="connsiteY1538" fmla="*/ 540486 h 2340761"/>
                <a:gd name="connsiteX1539" fmla="*/ 2869450 w 2967861"/>
                <a:gd name="connsiteY1539" fmla="*/ 542659 h 2340761"/>
                <a:gd name="connsiteX1540" fmla="*/ 2872555 w 2967861"/>
                <a:gd name="connsiteY1540" fmla="*/ 543591 h 2340761"/>
                <a:gd name="connsiteX1541" fmla="*/ 2872555 w 2967861"/>
                <a:gd name="connsiteY1541" fmla="*/ 557250 h 2340761"/>
                <a:gd name="connsiteX1542" fmla="*/ 2887146 w 2967861"/>
                <a:gd name="connsiteY1542" fmla="*/ 560355 h 2340761"/>
                <a:gd name="connsiteX1543" fmla="*/ 2898632 w 2967861"/>
                <a:gd name="connsiteY1543" fmla="*/ 565632 h 2340761"/>
                <a:gd name="connsiteX1544" fmla="*/ 2905772 w 2967861"/>
                <a:gd name="connsiteY1544" fmla="*/ 577119 h 2340761"/>
                <a:gd name="connsiteX1545" fmla="*/ 2912913 w 2967861"/>
                <a:gd name="connsiteY1545" fmla="*/ 577119 h 2340761"/>
                <a:gd name="connsiteX1546" fmla="*/ 2916017 w 2967861"/>
                <a:gd name="connsiteY1546" fmla="*/ 577119 h 2340761"/>
                <a:gd name="connsiteX1547" fmla="*/ 2920053 w 2967861"/>
                <a:gd name="connsiteY1547" fmla="*/ 577119 h 2340761"/>
                <a:gd name="connsiteX1548" fmla="*/ 2923158 w 2967861"/>
                <a:gd name="connsiteY1548" fmla="*/ 574946 h 2340761"/>
                <a:gd name="connsiteX1549" fmla="*/ 2925330 w 2967861"/>
                <a:gd name="connsiteY1549" fmla="*/ 572773 h 2340761"/>
                <a:gd name="connsiteX1550" fmla="*/ 2928435 w 2967861"/>
                <a:gd name="connsiteY1550" fmla="*/ 567495 h 2340761"/>
                <a:gd name="connsiteX1551" fmla="*/ 2930608 w 2967861"/>
                <a:gd name="connsiteY1551" fmla="*/ 564390 h 2340761"/>
                <a:gd name="connsiteX1552" fmla="*/ 2930608 w 2967861"/>
                <a:gd name="connsiteY1552" fmla="*/ 562217 h 2340761"/>
                <a:gd name="connsiteX1553" fmla="*/ 2928435 w 2967861"/>
                <a:gd name="connsiteY1553" fmla="*/ 557871 h 2340761"/>
                <a:gd name="connsiteX1554" fmla="*/ 2927503 w 2967861"/>
                <a:gd name="connsiteY1554" fmla="*/ 556940 h 2340761"/>
                <a:gd name="connsiteX1555" fmla="*/ 2925330 w 2967861"/>
                <a:gd name="connsiteY1555" fmla="*/ 554767 h 2340761"/>
                <a:gd name="connsiteX1556" fmla="*/ 2921295 w 2967861"/>
                <a:gd name="connsiteY1556" fmla="*/ 552594 h 2340761"/>
                <a:gd name="connsiteX1557" fmla="*/ 2923468 w 2967861"/>
                <a:gd name="connsiteY1557" fmla="*/ 547316 h 2340761"/>
                <a:gd name="connsiteX1558" fmla="*/ 2925641 w 2967861"/>
                <a:gd name="connsiteY1558" fmla="*/ 542038 h 2340761"/>
                <a:gd name="connsiteX1559" fmla="*/ 2927814 w 2967861"/>
                <a:gd name="connsiteY1559" fmla="*/ 539865 h 2340761"/>
                <a:gd name="connsiteX1560" fmla="*/ 2930919 w 2967861"/>
                <a:gd name="connsiteY1560" fmla="*/ 535519 h 2340761"/>
                <a:gd name="connsiteX1561" fmla="*/ 2933092 w 2967861"/>
                <a:gd name="connsiteY1561" fmla="*/ 532415 h 2340761"/>
                <a:gd name="connsiteX1562" fmla="*/ 2969414 w 2967861"/>
                <a:gd name="connsiteY1562" fmla="*/ 532415 h 2340761"/>
                <a:gd name="connsiteX1563" fmla="*/ 2965999 w 2967861"/>
                <a:gd name="connsiteY1563" fmla="*/ 516271 h 2340761"/>
                <a:gd name="connsiteX1564" fmla="*/ 758729 w 2967861"/>
                <a:gd name="connsiteY1564" fmla="*/ 1039993 h 2340761"/>
                <a:gd name="connsiteX1565" fmla="*/ 776425 w 2967861"/>
                <a:gd name="connsiteY1565" fmla="*/ 1034716 h 2340761"/>
                <a:gd name="connsiteX1566" fmla="*/ 791016 w 2967861"/>
                <a:gd name="connsiteY1566" fmla="*/ 1027265 h 2340761"/>
                <a:gd name="connsiteX1567" fmla="*/ 791016 w 2967861"/>
                <a:gd name="connsiteY1567" fmla="*/ 1030370 h 2340761"/>
                <a:gd name="connsiteX1568" fmla="*/ 791016 w 2967861"/>
                <a:gd name="connsiteY1568" fmla="*/ 1034716 h 2340761"/>
                <a:gd name="connsiteX1569" fmla="*/ 791016 w 2967861"/>
                <a:gd name="connsiteY1569" fmla="*/ 1039993 h 2340761"/>
                <a:gd name="connsiteX1570" fmla="*/ 788843 w 2967861"/>
                <a:gd name="connsiteY1570" fmla="*/ 1045271 h 2340761"/>
                <a:gd name="connsiteX1571" fmla="*/ 785738 w 2967861"/>
                <a:gd name="connsiteY1571" fmla="*/ 1050549 h 2340761"/>
                <a:gd name="connsiteX1572" fmla="*/ 785738 w 2967861"/>
                <a:gd name="connsiteY1572" fmla="*/ 1057999 h 2340761"/>
                <a:gd name="connsiteX1573" fmla="*/ 774252 w 2967861"/>
                <a:gd name="connsiteY1573" fmla="*/ 1057999 h 2340761"/>
                <a:gd name="connsiteX1574" fmla="*/ 765870 w 2967861"/>
                <a:gd name="connsiteY1574" fmla="*/ 1057068 h 2340761"/>
                <a:gd name="connsiteX1575" fmla="*/ 758729 w 2967861"/>
                <a:gd name="connsiteY1575" fmla="*/ 1054895 h 2340761"/>
                <a:gd name="connsiteX1576" fmla="*/ 758729 w 2967861"/>
                <a:gd name="connsiteY1576" fmla="*/ 1039993 h 2340761"/>
                <a:gd name="connsiteX1577" fmla="*/ 644175 w 2967861"/>
                <a:gd name="connsiteY1577" fmla="*/ 1152064 h 2340761"/>
                <a:gd name="connsiteX1578" fmla="*/ 645106 w 2967861"/>
                <a:gd name="connsiteY1578" fmla="*/ 1151133 h 2340761"/>
                <a:gd name="connsiteX1579" fmla="*/ 645106 w 2967861"/>
                <a:gd name="connsiteY1579" fmla="*/ 1148960 h 2340761"/>
                <a:gd name="connsiteX1580" fmla="*/ 647279 w 2967861"/>
                <a:gd name="connsiteY1580" fmla="*/ 1148960 h 2340761"/>
                <a:gd name="connsiteX1581" fmla="*/ 649453 w 2967861"/>
                <a:gd name="connsiteY1581" fmla="*/ 1146787 h 2340761"/>
                <a:gd name="connsiteX1582" fmla="*/ 651626 w 2967861"/>
                <a:gd name="connsiteY1582" fmla="*/ 1144614 h 2340761"/>
                <a:gd name="connsiteX1583" fmla="*/ 666217 w 2967861"/>
                <a:gd name="connsiteY1583" fmla="*/ 1144614 h 2340761"/>
                <a:gd name="connsiteX1584" fmla="*/ 662181 w 2967861"/>
                <a:gd name="connsiteY1584" fmla="*/ 1148960 h 2340761"/>
                <a:gd name="connsiteX1585" fmla="*/ 659076 w 2967861"/>
                <a:gd name="connsiteY1585" fmla="*/ 1151133 h 2340761"/>
                <a:gd name="connsiteX1586" fmla="*/ 655041 w 2967861"/>
                <a:gd name="connsiteY1586" fmla="*/ 1152064 h 2340761"/>
                <a:gd name="connsiteX1587" fmla="*/ 651936 w 2967861"/>
                <a:gd name="connsiteY1587" fmla="*/ 1154238 h 2340761"/>
                <a:gd name="connsiteX1588" fmla="*/ 645727 w 2967861"/>
                <a:gd name="connsiteY1588" fmla="*/ 1156411 h 2340761"/>
                <a:gd name="connsiteX1589" fmla="*/ 642623 w 2967861"/>
                <a:gd name="connsiteY1589" fmla="*/ 1156411 h 2340761"/>
                <a:gd name="connsiteX1590" fmla="*/ 644175 w 2967861"/>
                <a:gd name="connsiteY1590" fmla="*/ 1152064 h 2340761"/>
                <a:gd name="connsiteX1591" fmla="*/ 765870 w 2967861"/>
                <a:gd name="connsiteY1591" fmla="*/ 1265377 h 2340761"/>
                <a:gd name="connsiteX1592" fmla="*/ 759661 w 2967861"/>
                <a:gd name="connsiteY1592" fmla="*/ 1282452 h 2340761"/>
                <a:gd name="connsiteX1593" fmla="*/ 752520 w 2967861"/>
                <a:gd name="connsiteY1593" fmla="*/ 1300457 h 2340761"/>
                <a:gd name="connsiteX1594" fmla="*/ 751589 w 2967861"/>
                <a:gd name="connsiteY1594" fmla="*/ 1315359 h 2340761"/>
                <a:gd name="connsiteX1595" fmla="*/ 737930 w 2967861"/>
                <a:gd name="connsiteY1595" fmla="*/ 1319705 h 2340761"/>
                <a:gd name="connsiteX1596" fmla="*/ 725512 w 2967861"/>
                <a:gd name="connsiteY1596" fmla="*/ 1320636 h 2340761"/>
                <a:gd name="connsiteX1597" fmla="*/ 714957 w 2967861"/>
                <a:gd name="connsiteY1597" fmla="*/ 1315359 h 2340761"/>
                <a:gd name="connsiteX1598" fmla="*/ 701297 w 2967861"/>
                <a:gd name="connsiteY1598" fmla="*/ 1312254 h 2340761"/>
                <a:gd name="connsiteX1599" fmla="*/ 696019 w 2967861"/>
                <a:gd name="connsiteY1599" fmla="*/ 1312254 h 2340761"/>
                <a:gd name="connsiteX1600" fmla="*/ 692915 w 2967861"/>
                <a:gd name="connsiteY1600" fmla="*/ 1312254 h 2340761"/>
                <a:gd name="connsiteX1601" fmla="*/ 688879 w 2967861"/>
                <a:gd name="connsiteY1601" fmla="*/ 1313186 h 2340761"/>
                <a:gd name="connsiteX1602" fmla="*/ 685775 w 2967861"/>
                <a:gd name="connsiteY1602" fmla="*/ 1317532 h 2340761"/>
                <a:gd name="connsiteX1603" fmla="*/ 683602 w 2967861"/>
                <a:gd name="connsiteY1603" fmla="*/ 1319705 h 2340761"/>
                <a:gd name="connsiteX1604" fmla="*/ 681428 w 2967861"/>
                <a:gd name="connsiteY1604" fmla="*/ 1322810 h 2340761"/>
                <a:gd name="connsiteX1605" fmla="*/ 678324 w 2967861"/>
                <a:gd name="connsiteY1605" fmla="*/ 1324983 h 2340761"/>
                <a:gd name="connsiteX1606" fmla="*/ 673046 w 2967861"/>
                <a:gd name="connsiteY1606" fmla="*/ 1322810 h 2340761"/>
                <a:gd name="connsiteX1607" fmla="*/ 661560 w 2967861"/>
                <a:gd name="connsiteY1607" fmla="*/ 1320636 h 2340761"/>
                <a:gd name="connsiteX1608" fmla="*/ 646969 w 2967861"/>
                <a:gd name="connsiteY1608" fmla="*/ 1319705 h 2340761"/>
                <a:gd name="connsiteX1609" fmla="*/ 632378 w 2967861"/>
                <a:gd name="connsiteY1609" fmla="*/ 1315359 h 2340761"/>
                <a:gd name="connsiteX1610" fmla="*/ 617787 w 2967861"/>
                <a:gd name="connsiteY1610" fmla="*/ 1313186 h 2340761"/>
                <a:gd name="connsiteX1611" fmla="*/ 610647 w 2967861"/>
                <a:gd name="connsiteY1611" fmla="*/ 1312254 h 2340761"/>
                <a:gd name="connsiteX1612" fmla="*/ 596056 w 2967861"/>
                <a:gd name="connsiteY1612" fmla="*/ 1306046 h 2340761"/>
                <a:gd name="connsiteX1613" fmla="*/ 581465 w 2967861"/>
                <a:gd name="connsiteY1613" fmla="*/ 1298595 h 2340761"/>
                <a:gd name="connsiteX1614" fmla="*/ 566874 w 2967861"/>
                <a:gd name="connsiteY1614" fmla="*/ 1295490 h 2340761"/>
                <a:gd name="connsiteX1615" fmla="*/ 551352 w 2967861"/>
                <a:gd name="connsiteY1615" fmla="*/ 1298595 h 2340761"/>
                <a:gd name="connsiteX1616" fmla="*/ 539865 w 2967861"/>
                <a:gd name="connsiteY1616" fmla="*/ 1306046 h 2340761"/>
                <a:gd name="connsiteX1617" fmla="*/ 536761 w 2967861"/>
                <a:gd name="connsiteY1617" fmla="*/ 1315669 h 2340761"/>
                <a:gd name="connsiteX1618" fmla="*/ 532725 w 2967861"/>
                <a:gd name="connsiteY1618" fmla="*/ 1325293 h 2340761"/>
                <a:gd name="connsiteX1619" fmla="*/ 530552 w 2967861"/>
                <a:gd name="connsiteY1619" fmla="*/ 1335848 h 2340761"/>
                <a:gd name="connsiteX1620" fmla="*/ 523411 w 2967861"/>
                <a:gd name="connsiteY1620" fmla="*/ 1334917 h 2340761"/>
                <a:gd name="connsiteX1621" fmla="*/ 510994 w 2967861"/>
                <a:gd name="connsiteY1621" fmla="*/ 1330571 h 2340761"/>
                <a:gd name="connsiteX1622" fmla="*/ 496403 w 2967861"/>
                <a:gd name="connsiteY1622" fmla="*/ 1327466 h 2340761"/>
                <a:gd name="connsiteX1623" fmla="*/ 485848 w 2967861"/>
                <a:gd name="connsiteY1623" fmla="*/ 1323120 h 2340761"/>
                <a:gd name="connsiteX1624" fmla="*/ 478707 w 2967861"/>
                <a:gd name="connsiteY1624" fmla="*/ 1320016 h 2340761"/>
                <a:gd name="connsiteX1625" fmla="*/ 474671 w 2967861"/>
                <a:gd name="connsiteY1625" fmla="*/ 1305114 h 2340761"/>
                <a:gd name="connsiteX1626" fmla="*/ 460081 w 2967861"/>
                <a:gd name="connsiteY1626" fmla="*/ 1297664 h 2340761"/>
                <a:gd name="connsiteX1627" fmla="*/ 445490 w 2967861"/>
                <a:gd name="connsiteY1627" fmla="*/ 1295490 h 2340761"/>
                <a:gd name="connsiteX1628" fmla="*/ 430899 w 2967861"/>
                <a:gd name="connsiteY1628" fmla="*/ 1295490 h 2340761"/>
                <a:gd name="connsiteX1629" fmla="*/ 418481 w 2967861"/>
                <a:gd name="connsiteY1629" fmla="*/ 1291144 h 2340761"/>
                <a:gd name="connsiteX1630" fmla="*/ 415376 w 2967861"/>
                <a:gd name="connsiteY1630" fmla="*/ 1288040 h 2340761"/>
                <a:gd name="connsiteX1631" fmla="*/ 413203 w 2967861"/>
                <a:gd name="connsiteY1631" fmla="*/ 1285867 h 2340761"/>
                <a:gd name="connsiteX1632" fmla="*/ 409167 w 2967861"/>
                <a:gd name="connsiteY1632" fmla="*/ 1282762 h 2340761"/>
                <a:gd name="connsiteX1633" fmla="*/ 408236 w 2967861"/>
                <a:gd name="connsiteY1633" fmla="*/ 1278416 h 2340761"/>
                <a:gd name="connsiteX1634" fmla="*/ 402027 w 2967861"/>
                <a:gd name="connsiteY1634" fmla="*/ 1275311 h 2340761"/>
                <a:gd name="connsiteX1635" fmla="*/ 406063 w 2967861"/>
                <a:gd name="connsiteY1635" fmla="*/ 1256374 h 2340761"/>
                <a:gd name="connsiteX1636" fmla="*/ 409167 w 2967861"/>
                <a:gd name="connsiteY1636" fmla="*/ 1238368 h 2340761"/>
                <a:gd name="connsiteX1637" fmla="*/ 415376 w 2967861"/>
                <a:gd name="connsiteY1637" fmla="*/ 1221294 h 2340761"/>
                <a:gd name="connsiteX1638" fmla="*/ 410720 w 2967861"/>
                <a:gd name="connsiteY1638" fmla="*/ 1221294 h 2340761"/>
                <a:gd name="connsiteX1639" fmla="*/ 401406 w 2967861"/>
                <a:gd name="connsiteY1639" fmla="*/ 1219121 h 2340761"/>
                <a:gd name="connsiteX1640" fmla="*/ 381538 w 2967861"/>
                <a:gd name="connsiteY1640" fmla="*/ 1218189 h 2340761"/>
                <a:gd name="connsiteX1641" fmla="*/ 358565 w 2967861"/>
                <a:gd name="connsiteY1641" fmla="*/ 1218189 h 2340761"/>
                <a:gd name="connsiteX1642" fmla="*/ 330314 w 2967861"/>
                <a:gd name="connsiteY1642" fmla="*/ 1218189 h 2340761"/>
                <a:gd name="connsiteX1643" fmla="*/ 305168 w 2967861"/>
                <a:gd name="connsiteY1643" fmla="*/ 1219121 h 2340761"/>
                <a:gd name="connsiteX1644" fmla="*/ 281264 w 2967861"/>
                <a:gd name="connsiteY1644" fmla="*/ 1223467 h 2340761"/>
                <a:gd name="connsiteX1645" fmla="*/ 265742 w 2967861"/>
                <a:gd name="connsiteY1645" fmla="*/ 1226571 h 2340761"/>
                <a:gd name="connsiteX1646" fmla="*/ 254255 w 2967861"/>
                <a:gd name="connsiteY1646" fmla="*/ 1234022 h 2340761"/>
                <a:gd name="connsiteX1647" fmla="*/ 239664 w 2967861"/>
                <a:gd name="connsiteY1647" fmla="*/ 1243646 h 2340761"/>
                <a:gd name="connsiteX1648" fmla="*/ 225073 w 2967861"/>
                <a:gd name="connsiteY1648" fmla="*/ 1251097 h 2340761"/>
                <a:gd name="connsiteX1649" fmla="*/ 174160 w 2967861"/>
                <a:gd name="connsiteY1649" fmla="*/ 1243646 h 2340761"/>
                <a:gd name="connsiteX1650" fmla="*/ 174160 w 2967861"/>
                <a:gd name="connsiteY1650" fmla="*/ 1234022 h 2340761"/>
                <a:gd name="connsiteX1651" fmla="*/ 180369 w 2967861"/>
                <a:gd name="connsiteY1651" fmla="*/ 1233091 h 2340761"/>
                <a:gd name="connsiteX1652" fmla="*/ 183473 w 2967861"/>
                <a:gd name="connsiteY1652" fmla="*/ 1230918 h 2340761"/>
                <a:gd name="connsiteX1653" fmla="*/ 187509 w 2967861"/>
                <a:gd name="connsiteY1653" fmla="*/ 1228744 h 2340761"/>
                <a:gd name="connsiteX1654" fmla="*/ 190614 w 2967861"/>
                <a:gd name="connsiteY1654" fmla="*/ 1226571 h 2340761"/>
                <a:gd name="connsiteX1655" fmla="*/ 192787 w 2967861"/>
                <a:gd name="connsiteY1655" fmla="*/ 1226571 h 2340761"/>
                <a:gd name="connsiteX1656" fmla="*/ 195891 w 2967861"/>
                <a:gd name="connsiteY1656" fmla="*/ 1228744 h 2340761"/>
                <a:gd name="connsiteX1657" fmla="*/ 199927 w 2967861"/>
                <a:gd name="connsiteY1657" fmla="*/ 1230918 h 2340761"/>
                <a:gd name="connsiteX1658" fmla="*/ 205205 w 2967861"/>
                <a:gd name="connsiteY1658" fmla="*/ 1233091 h 2340761"/>
                <a:gd name="connsiteX1659" fmla="*/ 208309 w 2967861"/>
                <a:gd name="connsiteY1659" fmla="*/ 1233091 h 2340761"/>
                <a:gd name="connsiteX1660" fmla="*/ 214518 w 2967861"/>
                <a:gd name="connsiteY1660" fmla="*/ 1230918 h 2340761"/>
                <a:gd name="connsiteX1661" fmla="*/ 219796 w 2967861"/>
                <a:gd name="connsiteY1661" fmla="*/ 1225640 h 2340761"/>
                <a:gd name="connsiteX1662" fmla="*/ 222900 w 2967861"/>
                <a:gd name="connsiteY1662" fmla="*/ 1219431 h 2340761"/>
                <a:gd name="connsiteX1663" fmla="*/ 226936 w 2967861"/>
                <a:gd name="connsiteY1663" fmla="*/ 1216327 h 2340761"/>
                <a:gd name="connsiteX1664" fmla="*/ 232213 w 2967861"/>
                <a:gd name="connsiteY1664" fmla="*/ 1211980 h 2340761"/>
                <a:gd name="connsiteX1665" fmla="*/ 244631 w 2967861"/>
                <a:gd name="connsiteY1665" fmla="*/ 1211049 h 2340761"/>
                <a:gd name="connsiteX1666" fmla="*/ 244631 w 2967861"/>
                <a:gd name="connsiteY1666" fmla="*/ 1204840 h 2340761"/>
                <a:gd name="connsiteX1667" fmla="*/ 244631 w 2967861"/>
                <a:gd name="connsiteY1667" fmla="*/ 1202978 h 2340761"/>
                <a:gd name="connsiteX1668" fmla="*/ 244631 w 2967861"/>
                <a:gd name="connsiteY1668" fmla="*/ 1200804 h 2340761"/>
                <a:gd name="connsiteX1669" fmla="*/ 244631 w 2967861"/>
                <a:gd name="connsiteY1669" fmla="*/ 1196458 h 2340761"/>
                <a:gd name="connsiteX1670" fmla="*/ 248667 w 2967861"/>
                <a:gd name="connsiteY1670" fmla="*/ 1195527 h 2340761"/>
                <a:gd name="connsiteX1671" fmla="*/ 250840 w 2967861"/>
                <a:gd name="connsiteY1671" fmla="*/ 1193354 h 2340761"/>
                <a:gd name="connsiteX1672" fmla="*/ 251771 w 2967861"/>
                <a:gd name="connsiteY1672" fmla="*/ 1191181 h 2340761"/>
                <a:gd name="connsiteX1673" fmla="*/ 253945 w 2967861"/>
                <a:gd name="connsiteY1673" fmla="*/ 1191181 h 2340761"/>
                <a:gd name="connsiteX1674" fmla="*/ 256118 w 2967861"/>
                <a:gd name="connsiteY1674" fmla="*/ 1189007 h 2340761"/>
                <a:gd name="connsiteX1675" fmla="*/ 261395 w 2967861"/>
                <a:gd name="connsiteY1675" fmla="*/ 1189007 h 2340761"/>
                <a:gd name="connsiteX1676" fmla="*/ 259222 w 2967861"/>
                <a:gd name="connsiteY1676" fmla="*/ 1185903 h 2340761"/>
                <a:gd name="connsiteX1677" fmla="*/ 256118 w 2967861"/>
                <a:gd name="connsiteY1677" fmla="*/ 1181557 h 2340761"/>
                <a:gd name="connsiteX1678" fmla="*/ 253945 w 2967861"/>
                <a:gd name="connsiteY1678" fmla="*/ 1180625 h 2340761"/>
                <a:gd name="connsiteX1679" fmla="*/ 251771 w 2967861"/>
                <a:gd name="connsiteY1679" fmla="*/ 1178452 h 2340761"/>
                <a:gd name="connsiteX1680" fmla="*/ 251771 w 2967861"/>
                <a:gd name="connsiteY1680" fmla="*/ 1174106 h 2340761"/>
                <a:gd name="connsiteX1681" fmla="*/ 253945 w 2967861"/>
                <a:gd name="connsiteY1681" fmla="*/ 1173175 h 2340761"/>
                <a:gd name="connsiteX1682" fmla="*/ 257980 w 2967861"/>
                <a:gd name="connsiteY1682" fmla="*/ 1159515 h 2340761"/>
                <a:gd name="connsiteX1683" fmla="*/ 263258 w 2967861"/>
                <a:gd name="connsiteY1683" fmla="*/ 1148960 h 2340761"/>
                <a:gd name="connsiteX1684" fmla="*/ 270398 w 2967861"/>
                <a:gd name="connsiteY1684" fmla="*/ 1139336 h 2340761"/>
                <a:gd name="connsiteX1685" fmla="*/ 290267 w 2967861"/>
                <a:gd name="connsiteY1685" fmla="*/ 1139336 h 2340761"/>
                <a:gd name="connsiteX1686" fmla="*/ 295544 w 2967861"/>
                <a:gd name="connsiteY1686" fmla="*/ 1130954 h 2340761"/>
                <a:gd name="connsiteX1687" fmla="*/ 297717 w 2967861"/>
                <a:gd name="connsiteY1687" fmla="*/ 1119468 h 2340761"/>
                <a:gd name="connsiteX1688" fmla="*/ 300822 w 2967861"/>
                <a:gd name="connsiteY1688" fmla="*/ 1108912 h 2340761"/>
                <a:gd name="connsiteX1689" fmla="*/ 310135 w 2967861"/>
                <a:gd name="connsiteY1689" fmla="*/ 1101462 h 2340761"/>
                <a:gd name="connsiteX1690" fmla="*/ 314171 w 2967861"/>
                <a:gd name="connsiteY1690" fmla="*/ 1099289 h 2340761"/>
                <a:gd name="connsiteX1691" fmla="*/ 315102 w 2967861"/>
                <a:gd name="connsiteY1691" fmla="*/ 1099289 h 2340761"/>
                <a:gd name="connsiteX1692" fmla="*/ 319138 w 2967861"/>
                <a:gd name="connsiteY1692" fmla="*/ 1099289 h 2340761"/>
                <a:gd name="connsiteX1693" fmla="*/ 321311 w 2967861"/>
                <a:gd name="connsiteY1693" fmla="*/ 1101462 h 2340761"/>
                <a:gd name="connsiteX1694" fmla="*/ 322243 w 2967861"/>
                <a:gd name="connsiteY1694" fmla="*/ 1104566 h 2340761"/>
                <a:gd name="connsiteX1695" fmla="*/ 324416 w 2967861"/>
                <a:gd name="connsiteY1695" fmla="*/ 1108912 h 2340761"/>
                <a:gd name="connsiteX1696" fmla="*/ 344284 w 2967861"/>
                <a:gd name="connsiteY1696" fmla="*/ 1104566 h 2340761"/>
                <a:gd name="connsiteX1697" fmla="*/ 361048 w 2967861"/>
                <a:gd name="connsiteY1697" fmla="*/ 1094942 h 2340761"/>
                <a:gd name="connsiteX1698" fmla="*/ 373466 w 2967861"/>
                <a:gd name="connsiteY1698" fmla="*/ 1084387 h 2340761"/>
                <a:gd name="connsiteX1699" fmla="*/ 388057 w 2967861"/>
                <a:gd name="connsiteY1699" fmla="*/ 1089665 h 2340761"/>
                <a:gd name="connsiteX1700" fmla="*/ 399544 w 2967861"/>
                <a:gd name="connsiteY1700" fmla="*/ 1101151 h 2340761"/>
                <a:gd name="connsiteX1701" fmla="*/ 406684 w 2967861"/>
                <a:gd name="connsiteY1701" fmla="*/ 1113880 h 2340761"/>
                <a:gd name="connsiteX1702" fmla="*/ 415066 w 2967861"/>
                <a:gd name="connsiteY1702" fmla="*/ 1124435 h 2340761"/>
                <a:gd name="connsiteX1703" fmla="*/ 424379 w 2967861"/>
                <a:gd name="connsiteY1703" fmla="*/ 1135921 h 2340761"/>
                <a:gd name="connsiteX1704" fmla="*/ 453561 w 2967861"/>
                <a:gd name="connsiteY1704" fmla="*/ 1156100 h 2340761"/>
                <a:gd name="connsiteX1705" fmla="*/ 480570 w 2967861"/>
                <a:gd name="connsiteY1705" fmla="*/ 1176279 h 2340761"/>
                <a:gd name="connsiteX1706" fmla="*/ 480570 w 2967861"/>
                <a:gd name="connsiteY1706" fmla="*/ 1180625 h 2340761"/>
                <a:gd name="connsiteX1707" fmla="*/ 480570 w 2967861"/>
                <a:gd name="connsiteY1707" fmla="*/ 1183730 h 2340761"/>
                <a:gd name="connsiteX1708" fmla="*/ 479639 w 2967861"/>
                <a:gd name="connsiteY1708" fmla="*/ 1185903 h 2340761"/>
                <a:gd name="connsiteX1709" fmla="*/ 479639 w 2967861"/>
                <a:gd name="connsiteY1709" fmla="*/ 1188076 h 2340761"/>
                <a:gd name="connsiteX1710" fmla="*/ 477466 w 2967861"/>
                <a:gd name="connsiteY1710" fmla="*/ 1189007 h 2340761"/>
                <a:gd name="connsiteX1711" fmla="*/ 470325 w 2967861"/>
                <a:gd name="connsiteY1711" fmla="*/ 1196458 h 2340761"/>
                <a:gd name="connsiteX1712" fmla="*/ 458839 w 2967861"/>
                <a:gd name="connsiteY1712" fmla="*/ 1200804 h 2340761"/>
                <a:gd name="connsiteX1713" fmla="*/ 444248 w 2967861"/>
                <a:gd name="connsiteY1713" fmla="*/ 1202978 h 2340761"/>
                <a:gd name="connsiteX1714" fmla="*/ 429657 w 2967861"/>
                <a:gd name="connsiteY1714" fmla="*/ 1200804 h 2340761"/>
                <a:gd name="connsiteX1715" fmla="*/ 435866 w 2967861"/>
                <a:gd name="connsiteY1715" fmla="*/ 1213533 h 2340761"/>
                <a:gd name="connsiteX1716" fmla="*/ 444248 w 2967861"/>
                <a:gd name="connsiteY1716" fmla="*/ 1218810 h 2340761"/>
                <a:gd name="connsiteX1717" fmla="*/ 455734 w 2967861"/>
                <a:gd name="connsiteY1717" fmla="*/ 1223157 h 2340761"/>
                <a:gd name="connsiteX1718" fmla="*/ 465048 w 2967861"/>
                <a:gd name="connsiteY1718" fmla="*/ 1230607 h 2340761"/>
                <a:gd name="connsiteX1719" fmla="*/ 473430 w 2967861"/>
                <a:gd name="connsiteY1719" fmla="*/ 1230607 h 2340761"/>
                <a:gd name="connsiteX1720" fmla="*/ 473430 w 2967861"/>
                <a:gd name="connsiteY1720" fmla="*/ 1206082 h 2340761"/>
                <a:gd name="connsiteX1721" fmla="*/ 484916 w 2967861"/>
                <a:gd name="connsiteY1721" fmla="*/ 1206082 h 2340761"/>
                <a:gd name="connsiteX1722" fmla="*/ 488021 w 2967861"/>
                <a:gd name="connsiteY1722" fmla="*/ 1198631 h 2340761"/>
                <a:gd name="connsiteX1723" fmla="*/ 492057 w 2967861"/>
                <a:gd name="connsiteY1723" fmla="*/ 1193354 h 2340761"/>
                <a:gd name="connsiteX1724" fmla="*/ 495161 w 2967861"/>
                <a:gd name="connsiteY1724" fmla="*/ 1189007 h 2340761"/>
                <a:gd name="connsiteX1725" fmla="*/ 500439 w 2967861"/>
                <a:gd name="connsiteY1725" fmla="*/ 1185903 h 2340761"/>
                <a:gd name="connsiteX1726" fmla="*/ 499507 w 2967861"/>
                <a:gd name="connsiteY1726" fmla="*/ 1180625 h 2340761"/>
                <a:gd name="connsiteX1727" fmla="*/ 497334 w 2967861"/>
                <a:gd name="connsiteY1727" fmla="*/ 1176279 h 2340761"/>
                <a:gd name="connsiteX1728" fmla="*/ 497334 w 2967861"/>
                <a:gd name="connsiteY1728" fmla="*/ 1174106 h 2340761"/>
                <a:gd name="connsiteX1729" fmla="*/ 495161 w 2967861"/>
                <a:gd name="connsiteY1729" fmla="*/ 1171002 h 2340761"/>
                <a:gd name="connsiteX1730" fmla="*/ 494230 w 2967861"/>
                <a:gd name="connsiteY1730" fmla="*/ 1166655 h 2340761"/>
                <a:gd name="connsiteX1731" fmla="*/ 494230 w 2967861"/>
                <a:gd name="connsiteY1731" fmla="*/ 1161378 h 2340761"/>
                <a:gd name="connsiteX1732" fmla="*/ 499507 w 2967861"/>
                <a:gd name="connsiteY1732" fmla="*/ 1161378 h 2340761"/>
                <a:gd name="connsiteX1733" fmla="*/ 504785 w 2967861"/>
                <a:gd name="connsiteY1733" fmla="*/ 1163551 h 2340761"/>
                <a:gd name="connsiteX1734" fmla="*/ 507889 w 2967861"/>
                <a:gd name="connsiteY1734" fmla="*/ 1165724 h 2340761"/>
                <a:gd name="connsiteX1735" fmla="*/ 510062 w 2967861"/>
                <a:gd name="connsiteY1735" fmla="*/ 1165724 h 2340761"/>
                <a:gd name="connsiteX1736" fmla="*/ 514098 w 2967861"/>
                <a:gd name="connsiteY1736" fmla="*/ 1165724 h 2340761"/>
                <a:gd name="connsiteX1737" fmla="*/ 517203 w 2967861"/>
                <a:gd name="connsiteY1737" fmla="*/ 1165724 h 2340761"/>
                <a:gd name="connsiteX1738" fmla="*/ 521238 w 2967861"/>
                <a:gd name="connsiteY1738" fmla="*/ 1165724 h 2340761"/>
                <a:gd name="connsiteX1739" fmla="*/ 521238 w 2967861"/>
                <a:gd name="connsiteY1739" fmla="*/ 1161378 h 2340761"/>
                <a:gd name="connsiteX1740" fmla="*/ 509752 w 2967861"/>
                <a:gd name="connsiteY1740" fmla="*/ 1151754 h 2340761"/>
                <a:gd name="connsiteX1741" fmla="*/ 499197 w 2967861"/>
                <a:gd name="connsiteY1741" fmla="*/ 1144303 h 2340761"/>
                <a:gd name="connsiteX1742" fmla="*/ 484606 w 2967861"/>
                <a:gd name="connsiteY1742" fmla="*/ 1139026 h 2340761"/>
                <a:gd name="connsiteX1743" fmla="*/ 484606 w 2967861"/>
                <a:gd name="connsiteY1743" fmla="*/ 1128471 h 2340761"/>
                <a:gd name="connsiteX1744" fmla="*/ 470015 w 2967861"/>
                <a:gd name="connsiteY1744" fmla="*/ 1128471 h 2340761"/>
                <a:gd name="connsiteX1745" fmla="*/ 457597 w 2967861"/>
                <a:gd name="connsiteY1745" fmla="*/ 1109533 h 2340761"/>
                <a:gd name="connsiteX1746" fmla="*/ 443937 w 2967861"/>
                <a:gd name="connsiteY1746" fmla="*/ 1093701 h 2340761"/>
                <a:gd name="connsiteX1747" fmla="*/ 429346 w 2967861"/>
                <a:gd name="connsiteY1747" fmla="*/ 1078799 h 2340761"/>
                <a:gd name="connsiteX1748" fmla="*/ 429346 w 2967861"/>
                <a:gd name="connsiteY1748" fmla="*/ 1072590 h 2340761"/>
                <a:gd name="connsiteX1749" fmla="*/ 429346 w 2967861"/>
                <a:gd name="connsiteY1749" fmla="*/ 1069486 h 2340761"/>
                <a:gd name="connsiteX1750" fmla="*/ 429346 w 2967861"/>
                <a:gd name="connsiteY1750" fmla="*/ 1065140 h 2340761"/>
                <a:gd name="connsiteX1751" fmla="*/ 429346 w 2967861"/>
                <a:gd name="connsiteY1751" fmla="*/ 1064208 h 2340761"/>
                <a:gd name="connsiteX1752" fmla="*/ 433382 w 2967861"/>
                <a:gd name="connsiteY1752" fmla="*/ 1062035 h 2340761"/>
                <a:gd name="connsiteX1753" fmla="*/ 436487 w 2967861"/>
                <a:gd name="connsiteY1753" fmla="*/ 1057689 h 2340761"/>
                <a:gd name="connsiteX1754" fmla="*/ 438660 w 2967861"/>
                <a:gd name="connsiteY1754" fmla="*/ 1057689 h 2340761"/>
                <a:gd name="connsiteX1755" fmla="*/ 438660 w 2967861"/>
                <a:gd name="connsiteY1755" fmla="*/ 1056758 h 2340761"/>
                <a:gd name="connsiteX1756" fmla="*/ 440833 w 2967861"/>
                <a:gd name="connsiteY1756" fmla="*/ 1056758 h 2340761"/>
                <a:gd name="connsiteX1757" fmla="*/ 443006 w 2967861"/>
                <a:gd name="connsiteY1757" fmla="*/ 1056758 h 2340761"/>
                <a:gd name="connsiteX1758" fmla="*/ 443937 w 2967861"/>
                <a:gd name="connsiteY1758" fmla="*/ 1054584 h 2340761"/>
                <a:gd name="connsiteX1759" fmla="*/ 446111 w 2967861"/>
                <a:gd name="connsiteY1759" fmla="*/ 1057689 h 2340761"/>
                <a:gd name="connsiteX1760" fmla="*/ 448284 w 2967861"/>
                <a:gd name="connsiteY1760" fmla="*/ 1062035 h 2340761"/>
                <a:gd name="connsiteX1761" fmla="*/ 448284 w 2967861"/>
                <a:gd name="connsiteY1761" fmla="*/ 1065140 h 2340761"/>
                <a:gd name="connsiteX1762" fmla="*/ 450457 w 2967861"/>
                <a:gd name="connsiteY1762" fmla="*/ 1071349 h 2340761"/>
                <a:gd name="connsiteX1763" fmla="*/ 465048 w 2967861"/>
                <a:gd name="connsiteY1763" fmla="*/ 1067002 h 2340761"/>
                <a:gd name="connsiteX1764" fmla="*/ 472188 w 2967861"/>
                <a:gd name="connsiteY1764" fmla="*/ 1087181 h 2340761"/>
                <a:gd name="connsiteX1765" fmla="*/ 479328 w 2967861"/>
                <a:gd name="connsiteY1765" fmla="*/ 1098668 h 2340761"/>
                <a:gd name="connsiteX1766" fmla="*/ 487710 w 2967861"/>
                <a:gd name="connsiteY1766" fmla="*/ 1103945 h 2340761"/>
                <a:gd name="connsiteX1767" fmla="*/ 497024 w 2967861"/>
                <a:gd name="connsiteY1767" fmla="*/ 1106118 h 2340761"/>
                <a:gd name="connsiteX1768" fmla="*/ 507579 w 2967861"/>
                <a:gd name="connsiteY1768" fmla="*/ 1111396 h 2340761"/>
                <a:gd name="connsiteX1769" fmla="*/ 521238 w 2967861"/>
                <a:gd name="connsiteY1769" fmla="*/ 1121020 h 2340761"/>
                <a:gd name="connsiteX1770" fmla="*/ 526516 w 2967861"/>
                <a:gd name="connsiteY1770" fmla="*/ 1126297 h 2340761"/>
                <a:gd name="connsiteX1771" fmla="*/ 526516 w 2967861"/>
                <a:gd name="connsiteY1771" fmla="*/ 1133748 h 2340761"/>
                <a:gd name="connsiteX1772" fmla="*/ 524343 w 2967861"/>
                <a:gd name="connsiteY1772" fmla="*/ 1141199 h 2340761"/>
                <a:gd name="connsiteX1773" fmla="*/ 522170 w 2967861"/>
                <a:gd name="connsiteY1773" fmla="*/ 1150823 h 2340761"/>
                <a:gd name="connsiteX1774" fmla="*/ 524343 w 2967861"/>
                <a:gd name="connsiteY1774" fmla="*/ 1161378 h 2340761"/>
                <a:gd name="connsiteX1775" fmla="*/ 528379 w 2967861"/>
                <a:gd name="connsiteY1775" fmla="*/ 1165724 h 2340761"/>
                <a:gd name="connsiteX1776" fmla="*/ 531483 w 2967861"/>
                <a:gd name="connsiteY1776" fmla="*/ 1166655 h 2340761"/>
                <a:gd name="connsiteX1777" fmla="*/ 536761 w 2967861"/>
                <a:gd name="connsiteY1777" fmla="*/ 1171002 h 2340761"/>
                <a:gd name="connsiteX1778" fmla="*/ 540797 w 2967861"/>
                <a:gd name="connsiteY1778" fmla="*/ 1174106 h 2340761"/>
                <a:gd name="connsiteX1779" fmla="*/ 543901 w 2967861"/>
                <a:gd name="connsiteY1779" fmla="*/ 1176279 h 2340761"/>
                <a:gd name="connsiteX1780" fmla="*/ 560665 w 2967861"/>
                <a:gd name="connsiteY1780" fmla="*/ 1225951 h 2340761"/>
                <a:gd name="connsiteX1781" fmla="*/ 564701 w 2967861"/>
                <a:gd name="connsiteY1781" fmla="*/ 1225951 h 2340761"/>
                <a:gd name="connsiteX1782" fmla="*/ 565632 w 2967861"/>
                <a:gd name="connsiteY1782" fmla="*/ 1228124 h 2340761"/>
                <a:gd name="connsiteX1783" fmla="*/ 567805 w 2967861"/>
                <a:gd name="connsiteY1783" fmla="*/ 1228124 h 2340761"/>
                <a:gd name="connsiteX1784" fmla="*/ 569978 w 2967861"/>
                <a:gd name="connsiteY1784" fmla="*/ 1230297 h 2340761"/>
                <a:gd name="connsiteX1785" fmla="*/ 575256 w 2967861"/>
                <a:gd name="connsiteY1785" fmla="*/ 1228124 h 2340761"/>
                <a:gd name="connsiteX1786" fmla="*/ 580534 w 2967861"/>
                <a:gd name="connsiteY1786" fmla="*/ 1225951 h 2340761"/>
                <a:gd name="connsiteX1787" fmla="*/ 582707 w 2967861"/>
                <a:gd name="connsiteY1787" fmla="*/ 1225019 h 2340761"/>
                <a:gd name="connsiteX1788" fmla="*/ 584880 w 2967861"/>
                <a:gd name="connsiteY1788" fmla="*/ 1220673 h 2340761"/>
                <a:gd name="connsiteX1789" fmla="*/ 584880 w 2967861"/>
                <a:gd name="connsiteY1789" fmla="*/ 1218500 h 2340761"/>
                <a:gd name="connsiteX1790" fmla="*/ 587053 w 2967861"/>
                <a:gd name="connsiteY1790" fmla="*/ 1215395 h 2340761"/>
                <a:gd name="connsiteX1791" fmla="*/ 587984 w 2967861"/>
                <a:gd name="connsiteY1791" fmla="*/ 1211049 h 2340761"/>
                <a:gd name="connsiteX1792" fmla="*/ 592020 w 2967861"/>
                <a:gd name="connsiteY1792" fmla="*/ 1210118 h 2340761"/>
                <a:gd name="connsiteX1793" fmla="*/ 597298 w 2967861"/>
                <a:gd name="connsiteY1793" fmla="*/ 1205772 h 2340761"/>
                <a:gd name="connsiteX1794" fmla="*/ 594193 w 2967861"/>
                <a:gd name="connsiteY1794" fmla="*/ 1188697 h 2340761"/>
                <a:gd name="connsiteX1795" fmla="*/ 587053 w 2967861"/>
                <a:gd name="connsiteY1795" fmla="*/ 1172864 h 2340761"/>
                <a:gd name="connsiteX1796" fmla="*/ 577740 w 2967861"/>
                <a:gd name="connsiteY1796" fmla="*/ 1161378 h 2340761"/>
                <a:gd name="connsiteX1797" fmla="*/ 577740 w 2967861"/>
                <a:gd name="connsiteY1797" fmla="*/ 1156411 h 2340761"/>
                <a:gd name="connsiteX1798" fmla="*/ 580844 w 2967861"/>
                <a:gd name="connsiteY1798" fmla="*/ 1158584 h 2340761"/>
                <a:gd name="connsiteX1799" fmla="*/ 580844 w 2967861"/>
                <a:gd name="connsiteY1799" fmla="*/ 1159515 h 2340761"/>
                <a:gd name="connsiteX1800" fmla="*/ 583017 w 2967861"/>
                <a:gd name="connsiteY1800" fmla="*/ 1161688 h 2340761"/>
                <a:gd name="connsiteX1801" fmla="*/ 585190 w 2967861"/>
                <a:gd name="connsiteY1801" fmla="*/ 1166035 h 2340761"/>
                <a:gd name="connsiteX1802" fmla="*/ 592331 w 2967861"/>
                <a:gd name="connsiteY1802" fmla="*/ 1163861 h 2340761"/>
                <a:gd name="connsiteX1803" fmla="*/ 595435 w 2967861"/>
                <a:gd name="connsiteY1803" fmla="*/ 1163861 h 2340761"/>
                <a:gd name="connsiteX1804" fmla="*/ 597608 w 2967861"/>
                <a:gd name="connsiteY1804" fmla="*/ 1163861 h 2340761"/>
                <a:gd name="connsiteX1805" fmla="*/ 599781 w 2967861"/>
                <a:gd name="connsiteY1805" fmla="*/ 1161688 h 2340761"/>
                <a:gd name="connsiteX1806" fmla="*/ 599781 w 2967861"/>
                <a:gd name="connsiteY1806" fmla="*/ 1159515 h 2340761"/>
                <a:gd name="connsiteX1807" fmla="*/ 599781 w 2967861"/>
                <a:gd name="connsiteY1807" fmla="*/ 1158584 h 2340761"/>
                <a:gd name="connsiteX1808" fmla="*/ 597608 w 2967861"/>
                <a:gd name="connsiteY1808" fmla="*/ 1154238 h 2340761"/>
                <a:gd name="connsiteX1809" fmla="*/ 597608 w 2967861"/>
                <a:gd name="connsiteY1809" fmla="*/ 1148960 h 2340761"/>
                <a:gd name="connsiteX1810" fmla="*/ 600713 w 2967861"/>
                <a:gd name="connsiteY1810" fmla="*/ 1148960 h 2340761"/>
                <a:gd name="connsiteX1811" fmla="*/ 600713 w 2967861"/>
                <a:gd name="connsiteY1811" fmla="*/ 1144614 h 2340761"/>
                <a:gd name="connsiteX1812" fmla="*/ 604748 w 2967861"/>
                <a:gd name="connsiteY1812" fmla="*/ 1144614 h 2340761"/>
                <a:gd name="connsiteX1813" fmla="*/ 607853 w 2967861"/>
                <a:gd name="connsiteY1813" fmla="*/ 1144614 h 2340761"/>
                <a:gd name="connsiteX1814" fmla="*/ 610026 w 2967861"/>
                <a:gd name="connsiteY1814" fmla="*/ 1146787 h 2340761"/>
                <a:gd name="connsiteX1815" fmla="*/ 612199 w 2967861"/>
                <a:gd name="connsiteY1815" fmla="*/ 1146787 h 2340761"/>
                <a:gd name="connsiteX1816" fmla="*/ 614372 w 2967861"/>
                <a:gd name="connsiteY1816" fmla="*/ 1148960 h 2340761"/>
                <a:gd name="connsiteX1817" fmla="*/ 619650 w 2967861"/>
                <a:gd name="connsiteY1817" fmla="*/ 1151133 h 2340761"/>
                <a:gd name="connsiteX1818" fmla="*/ 622754 w 2967861"/>
                <a:gd name="connsiteY1818" fmla="*/ 1152064 h 2340761"/>
                <a:gd name="connsiteX1819" fmla="*/ 624927 w 2967861"/>
                <a:gd name="connsiteY1819" fmla="*/ 1154238 h 2340761"/>
                <a:gd name="connsiteX1820" fmla="*/ 627100 w 2967861"/>
                <a:gd name="connsiteY1820" fmla="*/ 1156411 h 2340761"/>
                <a:gd name="connsiteX1821" fmla="*/ 630205 w 2967861"/>
                <a:gd name="connsiteY1821" fmla="*/ 1158584 h 2340761"/>
                <a:gd name="connsiteX1822" fmla="*/ 634241 w 2967861"/>
                <a:gd name="connsiteY1822" fmla="*/ 1161688 h 2340761"/>
                <a:gd name="connsiteX1823" fmla="*/ 632068 w 2967861"/>
                <a:gd name="connsiteY1823" fmla="*/ 1166966 h 2340761"/>
                <a:gd name="connsiteX1824" fmla="*/ 629894 w 2967861"/>
                <a:gd name="connsiteY1824" fmla="*/ 1171312 h 2340761"/>
                <a:gd name="connsiteX1825" fmla="*/ 629894 w 2967861"/>
                <a:gd name="connsiteY1825" fmla="*/ 1174416 h 2340761"/>
                <a:gd name="connsiteX1826" fmla="*/ 629894 w 2967861"/>
                <a:gd name="connsiteY1826" fmla="*/ 1178763 h 2340761"/>
                <a:gd name="connsiteX1827" fmla="*/ 629894 w 2967861"/>
                <a:gd name="connsiteY1827" fmla="*/ 1181867 h 2340761"/>
                <a:gd name="connsiteX1828" fmla="*/ 629894 w 2967861"/>
                <a:gd name="connsiteY1828" fmla="*/ 1186213 h 2340761"/>
                <a:gd name="connsiteX1829" fmla="*/ 629894 w 2967861"/>
                <a:gd name="connsiteY1829" fmla="*/ 1189318 h 2340761"/>
                <a:gd name="connsiteX1830" fmla="*/ 636103 w 2967861"/>
                <a:gd name="connsiteY1830" fmla="*/ 1206392 h 2340761"/>
                <a:gd name="connsiteX1831" fmla="*/ 648521 w 2967861"/>
                <a:gd name="connsiteY1831" fmla="*/ 1223467 h 2340761"/>
                <a:gd name="connsiteX1832" fmla="*/ 665285 w 2967861"/>
                <a:gd name="connsiteY1832" fmla="*/ 1234022 h 2340761"/>
                <a:gd name="connsiteX1833" fmla="*/ 680808 w 2967861"/>
                <a:gd name="connsiteY1833" fmla="*/ 1238368 h 2340761"/>
                <a:gd name="connsiteX1834" fmla="*/ 684843 w 2967861"/>
                <a:gd name="connsiteY1834" fmla="*/ 1236195 h 2340761"/>
                <a:gd name="connsiteX1835" fmla="*/ 687948 w 2967861"/>
                <a:gd name="connsiteY1835" fmla="*/ 1233091 h 2340761"/>
                <a:gd name="connsiteX1836" fmla="*/ 690121 w 2967861"/>
                <a:gd name="connsiteY1836" fmla="*/ 1228744 h 2340761"/>
                <a:gd name="connsiteX1837" fmla="*/ 695399 w 2967861"/>
                <a:gd name="connsiteY1837" fmla="*/ 1226571 h 2340761"/>
                <a:gd name="connsiteX1838" fmla="*/ 699434 w 2967861"/>
                <a:gd name="connsiteY1838" fmla="*/ 1225640 h 2340761"/>
                <a:gd name="connsiteX1839" fmla="*/ 704712 w 2967861"/>
                <a:gd name="connsiteY1839" fmla="*/ 1226571 h 2340761"/>
                <a:gd name="connsiteX1840" fmla="*/ 714025 w 2967861"/>
                <a:gd name="connsiteY1840" fmla="*/ 1230918 h 2340761"/>
                <a:gd name="connsiteX1841" fmla="*/ 721165 w 2967861"/>
                <a:gd name="connsiteY1841" fmla="*/ 1234022 h 2340761"/>
                <a:gd name="connsiteX1842" fmla="*/ 728306 w 2967861"/>
                <a:gd name="connsiteY1842" fmla="*/ 1236195 h 2340761"/>
                <a:gd name="connsiteX1843" fmla="*/ 735446 w 2967861"/>
                <a:gd name="connsiteY1843" fmla="*/ 1234022 h 2340761"/>
                <a:gd name="connsiteX1844" fmla="*/ 743828 w 2967861"/>
                <a:gd name="connsiteY1844" fmla="*/ 1226571 h 2340761"/>
                <a:gd name="connsiteX1845" fmla="*/ 750968 w 2967861"/>
                <a:gd name="connsiteY1845" fmla="*/ 1226571 h 2340761"/>
                <a:gd name="connsiteX1846" fmla="*/ 755004 w 2967861"/>
                <a:gd name="connsiteY1846" fmla="*/ 1226571 h 2340761"/>
                <a:gd name="connsiteX1847" fmla="*/ 758109 w 2967861"/>
                <a:gd name="connsiteY1847" fmla="*/ 1226571 h 2340761"/>
                <a:gd name="connsiteX1848" fmla="*/ 760282 w 2967861"/>
                <a:gd name="connsiteY1848" fmla="*/ 1228744 h 2340761"/>
                <a:gd name="connsiteX1849" fmla="*/ 762455 w 2967861"/>
                <a:gd name="connsiteY1849" fmla="*/ 1230918 h 2340761"/>
                <a:gd name="connsiteX1850" fmla="*/ 762455 w 2967861"/>
                <a:gd name="connsiteY1850" fmla="*/ 1234022 h 2340761"/>
                <a:gd name="connsiteX1851" fmla="*/ 764628 w 2967861"/>
                <a:gd name="connsiteY1851" fmla="*/ 1238368 h 2340761"/>
                <a:gd name="connsiteX1852" fmla="*/ 767732 w 2967861"/>
                <a:gd name="connsiteY1852" fmla="*/ 1251097 h 2340761"/>
                <a:gd name="connsiteX1853" fmla="*/ 765870 w 2967861"/>
                <a:gd name="connsiteY1853" fmla="*/ 1265377 h 2340761"/>
                <a:gd name="connsiteX1854" fmla="*/ 845033 w 2967861"/>
                <a:gd name="connsiteY1854" fmla="*/ 1136232 h 2340761"/>
                <a:gd name="connsiteX1855" fmla="*/ 825165 w 2967861"/>
                <a:gd name="connsiteY1855" fmla="*/ 1141509 h 2340761"/>
                <a:gd name="connsiteX1856" fmla="*/ 803434 w 2967861"/>
                <a:gd name="connsiteY1856" fmla="*/ 1143682 h 2340761"/>
                <a:gd name="connsiteX1857" fmla="*/ 781702 w 2967861"/>
                <a:gd name="connsiteY1857" fmla="*/ 1139336 h 2340761"/>
                <a:gd name="connsiteX1858" fmla="*/ 773320 w 2967861"/>
                <a:gd name="connsiteY1858" fmla="*/ 1136232 h 2340761"/>
                <a:gd name="connsiteX1859" fmla="*/ 766180 w 2967861"/>
                <a:gd name="connsiteY1859" fmla="*/ 1130954 h 2340761"/>
                <a:gd name="connsiteX1860" fmla="*/ 756867 w 2967861"/>
                <a:gd name="connsiteY1860" fmla="*/ 1124745 h 2340761"/>
                <a:gd name="connsiteX1861" fmla="*/ 742276 w 2967861"/>
                <a:gd name="connsiteY1861" fmla="*/ 1124745 h 2340761"/>
                <a:gd name="connsiteX1862" fmla="*/ 727685 w 2967861"/>
                <a:gd name="connsiteY1862" fmla="*/ 1126918 h 2340761"/>
                <a:gd name="connsiteX1863" fmla="*/ 713094 w 2967861"/>
                <a:gd name="connsiteY1863" fmla="*/ 1134369 h 2340761"/>
                <a:gd name="connsiteX1864" fmla="*/ 700676 w 2967861"/>
                <a:gd name="connsiteY1864" fmla="*/ 1139647 h 2340761"/>
                <a:gd name="connsiteX1865" fmla="*/ 686085 w 2967861"/>
                <a:gd name="connsiteY1865" fmla="*/ 1141820 h 2340761"/>
                <a:gd name="connsiteX1866" fmla="*/ 671494 w 2967861"/>
                <a:gd name="connsiteY1866" fmla="*/ 1136542 h 2340761"/>
                <a:gd name="connsiteX1867" fmla="*/ 666217 w 2967861"/>
                <a:gd name="connsiteY1867" fmla="*/ 1134369 h 2340761"/>
                <a:gd name="connsiteX1868" fmla="*/ 662181 w 2967861"/>
                <a:gd name="connsiteY1868" fmla="*/ 1132196 h 2340761"/>
                <a:gd name="connsiteX1869" fmla="*/ 659076 w 2967861"/>
                <a:gd name="connsiteY1869" fmla="*/ 1131265 h 2340761"/>
                <a:gd name="connsiteX1870" fmla="*/ 656903 w 2967861"/>
                <a:gd name="connsiteY1870" fmla="*/ 1126918 h 2340761"/>
                <a:gd name="connsiteX1871" fmla="*/ 656903 w 2967861"/>
                <a:gd name="connsiteY1871" fmla="*/ 1123814 h 2340761"/>
                <a:gd name="connsiteX1872" fmla="*/ 654730 w 2967861"/>
                <a:gd name="connsiteY1872" fmla="*/ 1116363 h 2340761"/>
                <a:gd name="connsiteX1873" fmla="*/ 654730 w 2967861"/>
                <a:gd name="connsiteY1873" fmla="*/ 1110154 h 2340761"/>
                <a:gd name="connsiteX1874" fmla="*/ 658766 w 2967861"/>
                <a:gd name="connsiteY1874" fmla="*/ 1099599 h 2340761"/>
                <a:gd name="connsiteX1875" fmla="*/ 665906 w 2967861"/>
                <a:gd name="connsiteY1875" fmla="*/ 1086871 h 2340761"/>
                <a:gd name="connsiteX1876" fmla="*/ 674288 w 2967861"/>
                <a:gd name="connsiteY1876" fmla="*/ 1071969 h 2340761"/>
                <a:gd name="connsiteX1877" fmla="*/ 683602 w 2967861"/>
                <a:gd name="connsiteY1877" fmla="*/ 1057068 h 2340761"/>
                <a:gd name="connsiteX1878" fmla="*/ 690742 w 2967861"/>
                <a:gd name="connsiteY1878" fmla="*/ 1043408 h 2340761"/>
                <a:gd name="connsiteX1879" fmla="*/ 694778 w 2967861"/>
                <a:gd name="connsiteY1879" fmla="*/ 1035026 h 2340761"/>
                <a:gd name="connsiteX1880" fmla="*/ 703160 w 2967861"/>
                <a:gd name="connsiteY1880" fmla="*/ 1037199 h 2340761"/>
                <a:gd name="connsiteX1881" fmla="*/ 710300 w 2967861"/>
                <a:gd name="connsiteY1881" fmla="*/ 1040304 h 2340761"/>
                <a:gd name="connsiteX1882" fmla="*/ 715578 w 2967861"/>
                <a:gd name="connsiteY1882" fmla="*/ 1042477 h 2340761"/>
                <a:gd name="connsiteX1883" fmla="*/ 721786 w 2967861"/>
                <a:gd name="connsiteY1883" fmla="*/ 1047755 h 2340761"/>
                <a:gd name="connsiteX1884" fmla="*/ 724891 w 2967861"/>
                <a:gd name="connsiteY1884" fmla="*/ 1049928 h 2340761"/>
                <a:gd name="connsiteX1885" fmla="*/ 727064 w 2967861"/>
                <a:gd name="connsiteY1885" fmla="*/ 1049928 h 2340761"/>
                <a:gd name="connsiteX1886" fmla="*/ 729237 w 2967861"/>
                <a:gd name="connsiteY1886" fmla="*/ 1049928 h 2340761"/>
                <a:gd name="connsiteX1887" fmla="*/ 730168 w 2967861"/>
                <a:gd name="connsiteY1887" fmla="*/ 1050859 h 2340761"/>
                <a:gd name="connsiteX1888" fmla="*/ 717751 w 2967861"/>
                <a:gd name="connsiteY1888" fmla="*/ 1055205 h 2340761"/>
                <a:gd name="connsiteX1889" fmla="*/ 721786 w 2967861"/>
                <a:gd name="connsiteY1889" fmla="*/ 1064829 h 2340761"/>
                <a:gd name="connsiteX1890" fmla="*/ 728927 w 2967861"/>
                <a:gd name="connsiteY1890" fmla="*/ 1072280 h 2340761"/>
                <a:gd name="connsiteX1891" fmla="*/ 734204 w 2967861"/>
                <a:gd name="connsiteY1891" fmla="*/ 1079731 h 2340761"/>
                <a:gd name="connsiteX1892" fmla="*/ 743518 w 2967861"/>
                <a:gd name="connsiteY1892" fmla="*/ 1080662 h 2340761"/>
                <a:gd name="connsiteX1893" fmla="*/ 755935 w 2967861"/>
                <a:gd name="connsiteY1893" fmla="*/ 1075384 h 2340761"/>
                <a:gd name="connsiteX1894" fmla="*/ 765249 w 2967861"/>
                <a:gd name="connsiteY1894" fmla="*/ 1067934 h 2340761"/>
                <a:gd name="connsiteX1895" fmla="*/ 780771 w 2967861"/>
                <a:gd name="connsiteY1895" fmla="*/ 1073211 h 2340761"/>
                <a:gd name="connsiteX1896" fmla="*/ 800640 w 2967861"/>
                <a:gd name="connsiteY1896" fmla="*/ 1084698 h 2340761"/>
                <a:gd name="connsiteX1897" fmla="*/ 821439 w 2967861"/>
                <a:gd name="connsiteY1897" fmla="*/ 1097426 h 2340761"/>
                <a:gd name="connsiteX1898" fmla="*/ 836030 w 2967861"/>
                <a:gd name="connsiteY1898" fmla="*/ 1110154 h 2340761"/>
                <a:gd name="connsiteX1899" fmla="*/ 844413 w 2967861"/>
                <a:gd name="connsiteY1899" fmla="*/ 1125056 h 2340761"/>
                <a:gd name="connsiteX1900" fmla="*/ 850621 w 2967861"/>
                <a:gd name="connsiteY1900" fmla="*/ 1125056 h 2340761"/>
                <a:gd name="connsiteX1901" fmla="*/ 845033 w 2967861"/>
                <a:gd name="connsiteY1901" fmla="*/ 1136232 h 2340761"/>
                <a:gd name="connsiteX1902" fmla="*/ 1025402 w 2967861"/>
                <a:gd name="connsiteY1902" fmla="*/ 1146787 h 2340761"/>
                <a:gd name="connsiteX1903" fmla="*/ 1022298 w 2967861"/>
                <a:gd name="connsiteY1903" fmla="*/ 1146787 h 2340761"/>
                <a:gd name="connsiteX1904" fmla="*/ 1018262 w 2967861"/>
                <a:gd name="connsiteY1904" fmla="*/ 1146787 h 2340761"/>
                <a:gd name="connsiteX1905" fmla="*/ 1015157 w 2967861"/>
                <a:gd name="connsiteY1905" fmla="*/ 1146787 h 2340761"/>
                <a:gd name="connsiteX1906" fmla="*/ 1011122 w 2967861"/>
                <a:gd name="connsiteY1906" fmla="*/ 1144614 h 2340761"/>
                <a:gd name="connsiteX1907" fmla="*/ 1008949 w 2967861"/>
                <a:gd name="connsiteY1907" fmla="*/ 1161688 h 2340761"/>
                <a:gd name="connsiteX1908" fmla="*/ 1011122 w 2967861"/>
                <a:gd name="connsiteY1908" fmla="*/ 1173175 h 2340761"/>
                <a:gd name="connsiteX1909" fmla="*/ 1016399 w 2967861"/>
                <a:gd name="connsiteY1909" fmla="*/ 1183730 h 2340761"/>
                <a:gd name="connsiteX1910" fmla="*/ 1020435 w 2967861"/>
                <a:gd name="connsiteY1910" fmla="*/ 1196458 h 2340761"/>
                <a:gd name="connsiteX1911" fmla="*/ 1022608 w 2967861"/>
                <a:gd name="connsiteY1911" fmla="*/ 1217569 h 2340761"/>
                <a:gd name="connsiteX1912" fmla="*/ 995600 w 2967861"/>
                <a:gd name="connsiteY1912" fmla="*/ 1218500 h 2340761"/>
                <a:gd name="connsiteX1913" fmla="*/ 976973 w 2967861"/>
                <a:gd name="connsiteY1913" fmla="*/ 1215395 h 2340761"/>
                <a:gd name="connsiteX1914" fmla="*/ 966418 w 2967861"/>
                <a:gd name="connsiteY1914" fmla="*/ 1205772 h 2340761"/>
                <a:gd name="connsiteX1915" fmla="*/ 962382 w 2967861"/>
                <a:gd name="connsiteY1915" fmla="*/ 1188697 h 2340761"/>
                <a:gd name="connsiteX1916" fmla="*/ 962382 w 2967861"/>
                <a:gd name="connsiteY1916" fmla="*/ 1165414 h 2340761"/>
                <a:gd name="connsiteX1917" fmla="*/ 974800 w 2967861"/>
                <a:gd name="connsiteY1917" fmla="*/ 1165414 h 2340761"/>
                <a:gd name="connsiteX1918" fmla="*/ 967660 w 2967861"/>
                <a:gd name="connsiteY1918" fmla="*/ 1151754 h 2340761"/>
                <a:gd name="connsiteX1919" fmla="*/ 955242 w 2967861"/>
                <a:gd name="connsiteY1919" fmla="*/ 1138094 h 2340761"/>
                <a:gd name="connsiteX1920" fmla="*/ 944686 w 2967861"/>
                <a:gd name="connsiteY1920" fmla="*/ 1121020 h 2340761"/>
                <a:gd name="connsiteX1921" fmla="*/ 933200 w 2967861"/>
                <a:gd name="connsiteY1921" fmla="*/ 1103945 h 2340761"/>
                <a:gd name="connsiteX1922" fmla="*/ 927922 w 2967861"/>
                <a:gd name="connsiteY1922" fmla="*/ 1086871 h 2340761"/>
                <a:gd name="connsiteX1923" fmla="*/ 931027 w 2967861"/>
                <a:gd name="connsiteY1923" fmla="*/ 1071038 h 2340761"/>
                <a:gd name="connsiteX1924" fmla="*/ 938167 w 2967861"/>
                <a:gd name="connsiteY1924" fmla="*/ 1059552 h 2340761"/>
                <a:gd name="connsiteX1925" fmla="*/ 949653 w 2967861"/>
                <a:gd name="connsiteY1925" fmla="*/ 1049928 h 2340761"/>
                <a:gd name="connsiteX1926" fmla="*/ 962071 w 2967861"/>
                <a:gd name="connsiteY1926" fmla="*/ 1044650 h 2340761"/>
                <a:gd name="connsiteX1927" fmla="*/ 974489 w 2967861"/>
                <a:gd name="connsiteY1927" fmla="*/ 1039373 h 2340761"/>
                <a:gd name="connsiteX1928" fmla="*/ 985976 w 2967861"/>
                <a:gd name="connsiteY1928" fmla="*/ 1029749 h 2340761"/>
                <a:gd name="connsiteX1929" fmla="*/ 995289 w 2967861"/>
                <a:gd name="connsiteY1929" fmla="*/ 1029749 h 2340761"/>
                <a:gd name="connsiteX1930" fmla="*/ 1000567 w 2967861"/>
                <a:gd name="connsiteY1930" fmla="*/ 1031922 h 2340761"/>
                <a:gd name="connsiteX1931" fmla="*/ 1005844 w 2967861"/>
                <a:gd name="connsiteY1931" fmla="*/ 1031922 h 2340761"/>
                <a:gd name="connsiteX1932" fmla="*/ 1011122 w 2967861"/>
                <a:gd name="connsiteY1932" fmla="*/ 1034095 h 2340761"/>
                <a:gd name="connsiteX1933" fmla="*/ 1008017 w 2967861"/>
                <a:gd name="connsiteY1933" fmla="*/ 1049928 h 2340761"/>
                <a:gd name="connsiteX1934" fmla="*/ 1000877 w 2967861"/>
                <a:gd name="connsiteY1934" fmla="*/ 1063587 h 2340761"/>
                <a:gd name="connsiteX1935" fmla="*/ 986286 w 2967861"/>
                <a:gd name="connsiteY1935" fmla="*/ 1068865 h 2340761"/>
                <a:gd name="connsiteX1936" fmla="*/ 966418 w 2967861"/>
                <a:gd name="connsiteY1936" fmla="*/ 1071038 h 2340761"/>
                <a:gd name="connsiteX1937" fmla="*/ 973558 w 2967861"/>
                <a:gd name="connsiteY1937" fmla="*/ 1086871 h 2340761"/>
                <a:gd name="connsiteX1938" fmla="*/ 985976 w 2967861"/>
                <a:gd name="connsiteY1938" fmla="*/ 1101772 h 2340761"/>
                <a:gd name="connsiteX1939" fmla="*/ 1001498 w 2967861"/>
                <a:gd name="connsiteY1939" fmla="*/ 1111396 h 2340761"/>
                <a:gd name="connsiteX1940" fmla="*/ 1000567 w 2967861"/>
                <a:gd name="connsiteY1940" fmla="*/ 1115742 h 2340761"/>
                <a:gd name="connsiteX1941" fmla="*/ 998394 w 2967861"/>
                <a:gd name="connsiteY1941" fmla="*/ 1116674 h 2340761"/>
                <a:gd name="connsiteX1942" fmla="*/ 996220 w 2967861"/>
                <a:gd name="connsiteY1942" fmla="*/ 1116674 h 2340761"/>
                <a:gd name="connsiteX1943" fmla="*/ 995289 w 2967861"/>
                <a:gd name="connsiteY1943" fmla="*/ 1121020 h 2340761"/>
                <a:gd name="connsiteX1944" fmla="*/ 1000567 w 2967861"/>
                <a:gd name="connsiteY1944" fmla="*/ 1130644 h 2340761"/>
                <a:gd name="connsiteX1945" fmla="*/ 1005844 w 2967861"/>
                <a:gd name="connsiteY1945" fmla="*/ 1139026 h 2340761"/>
                <a:gd name="connsiteX1946" fmla="*/ 1008017 w 2967861"/>
                <a:gd name="connsiteY1946" fmla="*/ 1143372 h 2340761"/>
                <a:gd name="connsiteX1947" fmla="*/ 1008949 w 2967861"/>
                <a:gd name="connsiteY1947" fmla="*/ 1144303 h 2340761"/>
                <a:gd name="connsiteX1948" fmla="*/ 1011122 w 2967861"/>
                <a:gd name="connsiteY1948" fmla="*/ 1143372 h 2340761"/>
                <a:gd name="connsiteX1949" fmla="*/ 1011122 w 2967861"/>
                <a:gd name="connsiteY1949" fmla="*/ 1141199 h 2340761"/>
                <a:gd name="connsiteX1950" fmla="*/ 1013295 w 2967861"/>
                <a:gd name="connsiteY1950" fmla="*/ 1138094 h 2340761"/>
                <a:gd name="connsiteX1951" fmla="*/ 1013295 w 2967861"/>
                <a:gd name="connsiteY1951" fmla="*/ 1133748 h 2340761"/>
                <a:gd name="connsiteX1952" fmla="*/ 1015468 w 2967861"/>
                <a:gd name="connsiteY1952" fmla="*/ 1131575 h 2340761"/>
                <a:gd name="connsiteX1953" fmla="*/ 1018573 w 2967861"/>
                <a:gd name="connsiteY1953" fmla="*/ 1133748 h 2340761"/>
                <a:gd name="connsiteX1954" fmla="*/ 1022608 w 2967861"/>
                <a:gd name="connsiteY1954" fmla="*/ 1138094 h 2340761"/>
                <a:gd name="connsiteX1955" fmla="*/ 1023540 w 2967861"/>
                <a:gd name="connsiteY1955" fmla="*/ 1139026 h 2340761"/>
                <a:gd name="connsiteX1956" fmla="*/ 1027575 w 2967861"/>
                <a:gd name="connsiteY1956" fmla="*/ 1141199 h 2340761"/>
                <a:gd name="connsiteX1957" fmla="*/ 1030680 w 2967861"/>
                <a:gd name="connsiteY1957" fmla="*/ 1144303 h 2340761"/>
                <a:gd name="connsiteX1958" fmla="*/ 1025402 w 2967861"/>
                <a:gd name="connsiteY1958" fmla="*/ 1146787 h 2340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</a:cxnLst>
              <a:rect l="l" t="t" r="r" b="b"/>
              <a:pathLst>
                <a:path w="2967861" h="2340761">
                  <a:moveTo>
                    <a:pt x="2965999" y="516271"/>
                  </a:moveTo>
                  <a:lnTo>
                    <a:pt x="2956685" y="502612"/>
                  </a:lnTo>
                  <a:lnTo>
                    <a:pt x="2945199" y="489883"/>
                  </a:lnTo>
                  <a:lnTo>
                    <a:pt x="2934644" y="477155"/>
                  </a:lnTo>
                  <a:lnTo>
                    <a:pt x="2930608" y="477155"/>
                  </a:lnTo>
                  <a:lnTo>
                    <a:pt x="2929677" y="477155"/>
                  </a:lnTo>
                  <a:lnTo>
                    <a:pt x="2927503" y="479328"/>
                  </a:lnTo>
                  <a:lnTo>
                    <a:pt x="2925330" y="479328"/>
                  </a:lnTo>
                  <a:lnTo>
                    <a:pt x="2923158" y="480260"/>
                  </a:lnTo>
                  <a:lnTo>
                    <a:pt x="2905462" y="477155"/>
                  </a:lnTo>
                  <a:lnTo>
                    <a:pt x="2896149" y="469705"/>
                  </a:lnTo>
                  <a:lnTo>
                    <a:pt x="2889008" y="460081"/>
                  </a:lnTo>
                  <a:lnTo>
                    <a:pt x="2881868" y="449526"/>
                  </a:lnTo>
                  <a:lnTo>
                    <a:pt x="2871313" y="439902"/>
                  </a:lnTo>
                  <a:lnTo>
                    <a:pt x="2866035" y="435555"/>
                  </a:lnTo>
                  <a:lnTo>
                    <a:pt x="2859827" y="435555"/>
                  </a:lnTo>
                  <a:lnTo>
                    <a:pt x="2854549" y="434624"/>
                  </a:lnTo>
                  <a:lnTo>
                    <a:pt x="2849271" y="434624"/>
                  </a:lnTo>
                  <a:lnTo>
                    <a:pt x="2843994" y="430278"/>
                  </a:lnTo>
                  <a:lnTo>
                    <a:pt x="2810776" y="395508"/>
                  </a:lnTo>
                  <a:lnTo>
                    <a:pt x="2751481" y="370051"/>
                  </a:lnTo>
                  <a:lnTo>
                    <a:pt x="2747445" y="370983"/>
                  </a:lnTo>
                  <a:lnTo>
                    <a:pt x="2744340" y="373156"/>
                  </a:lnTo>
                  <a:lnTo>
                    <a:pt x="2740305" y="377502"/>
                  </a:lnTo>
                  <a:lnTo>
                    <a:pt x="2735027" y="378433"/>
                  </a:lnTo>
                  <a:lnTo>
                    <a:pt x="2729750" y="378433"/>
                  </a:lnTo>
                  <a:lnTo>
                    <a:pt x="2723541" y="378433"/>
                  </a:lnTo>
                  <a:lnTo>
                    <a:pt x="2708950" y="373156"/>
                  </a:lnTo>
                  <a:lnTo>
                    <a:pt x="2696532" y="365705"/>
                  </a:lnTo>
                  <a:lnTo>
                    <a:pt x="2678836" y="362601"/>
                  </a:lnTo>
                  <a:lnTo>
                    <a:pt x="2678836" y="367878"/>
                  </a:lnTo>
                  <a:lnTo>
                    <a:pt x="2678836" y="373156"/>
                  </a:lnTo>
                  <a:lnTo>
                    <a:pt x="2676664" y="377502"/>
                  </a:lnTo>
                  <a:lnTo>
                    <a:pt x="2676664" y="380607"/>
                  </a:lnTo>
                  <a:lnTo>
                    <a:pt x="2678836" y="382780"/>
                  </a:lnTo>
                  <a:lnTo>
                    <a:pt x="2681010" y="385884"/>
                  </a:lnTo>
                  <a:lnTo>
                    <a:pt x="2684114" y="392093"/>
                  </a:lnTo>
                  <a:lnTo>
                    <a:pt x="2681941" y="397371"/>
                  </a:lnTo>
                  <a:lnTo>
                    <a:pt x="2681941" y="400475"/>
                  </a:lnTo>
                  <a:lnTo>
                    <a:pt x="2681010" y="404821"/>
                  </a:lnTo>
                  <a:lnTo>
                    <a:pt x="2678836" y="406994"/>
                  </a:lnTo>
                  <a:lnTo>
                    <a:pt x="2678836" y="412272"/>
                  </a:lnTo>
                  <a:lnTo>
                    <a:pt x="2671696" y="406994"/>
                  </a:lnTo>
                  <a:lnTo>
                    <a:pt x="2666419" y="402648"/>
                  </a:lnTo>
                  <a:lnTo>
                    <a:pt x="2660210" y="395198"/>
                  </a:lnTo>
                  <a:lnTo>
                    <a:pt x="2654932" y="389920"/>
                  </a:lnTo>
                  <a:lnTo>
                    <a:pt x="2651828" y="382469"/>
                  </a:lnTo>
                  <a:lnTo>
                    <a:pt x="2616437" y="382469"/>
                  </a:lnTo>
                  <a:lnTo>
                    <a:pt x="2581978" y="382469"/>
                  </a:lnTo>
                  <a:lnTo>
                    <a:pt x="2547518" y="385574"/>
                  </a:lnTo>
                  <a:lnTo>
                    <a:pt x="2544414" y="384642"/>
                  </a:lnTo>
                  <a:lnTo>
                    <a:pt x="2542240" y="380296"/>
                  </a:lnTo>
                  <a:lnTo>
                    <a:pt x="2538205" y="378123"/>
                  </a:lnTo>
                  <a:lnTo>
                    <a:pt x="2535100" y="365395"/>
                  </a:lnTo>
                  <a:lnTo>
                    <a:pt x="2532927" y="350493"/>
                  </a:lnTo>
                  <a:lnTo>
                    <a:pt x="2527650" y="333419"/>
                  </a:lnTo>
                  <a:lnTo>
                    <a:pt x="2515232" y="330314"/>
                  </a:lnTo>
                  <a:lnTo>
                    <a:pt x="2498468" y="327210"/>
                  </a:lnTo>
                  <a:lnTo>
                    <a:pt x="2481703" y="325037"/>
                  </a:lnTo>
                  <a:lnTo>
                    <a:pt x="2464008" y="325037"/>
                  </a:lnTo>
                  <a:lnTo>
                    <a:pt x="2451590" y="330314"/>
                  </a:lnTo>
                  <a:lnTo>
                    <a:pt x="2437931" y="325037"/>
                  </a:lnTo>
                  <a:lnTo>
                    <a:pt x="2427375" y="315413"/>
                  </a:lnTo>
                  <a:lnTo>
                    <a:pt x="2420235" y="304858"/>
                  </a:lnTo>
                  <a:lnTo>
                    <a:pt x="2414958" y="293371"/>
                  </a:lnTo>
                  <a:lnTo>
                    <a:pt x="2401298" y="293371"/>
                  </a:lnTo>
                  <a:lnTo>
                    <a:pt x="2388880" y="293371"/>
                  </a:lnTo>
                  <a:lnTo>
                    <a:pt x="2378325" y="297718"/>
                  </a:lnTo>
                  <a:lnTo>
                    <a:pt x="2373047" y="295544"/>
                  </a:lnTo>
                  <a:lnTo>
                    <a:pt x="2369012" y="293371"/>
                  </a:lnTo>
                  <a:lnTo>
                    <a:pt x="2365907" y="291198"/>
                  </a:lnTo>
                  <a:lnTo>
                    <a:pt x="2365907" y="288094"/>
                  </a:lnTo>
                  <a:lnTo>
                    <a:pt x="2363734" y="285921"/>
                  </a:lnTo>
                  <a:lnTo>
                    <a:pt x="2363734" y="282816"/>
                  </a:lnTo>
                  <a:lnTo>
                    <a:pt x="2361561" y="276607"/>
                  </a:lnTo>
                  <a:lnTo>
                    <a:pt x="2358457" y="273503"/>
                  </a:lnTo>
                  <a:lnTo>
                    <a:pt x="2351316" y="268225"/>
                  </a:lnTo>
                  <a:lnTo>
                    <a:pt x="2334552" y="262016"/>
                  </a:lnTo>
                  <a:lnTo>
                    <a:pt x="2315925" y="256739"/>
                  </a:lnTo>
                  <a:lnTo>
                    <a:pt x="2296057" y="251461"/>
                  </a:lnTo>
                  <a:lnTo>
                    <a:pt x="2276188" y="249288"/>
                  </a:lnTo>
                  <a:lnTo>
                    <a:pt x="2258493" y="249288"/>
                  </a:lnTo>
                  <a:lnTo>
                    <a:pt x="2247007" y="253634"/>
                  </a:lnTo>
                  <a:lnTo>
                    <a:pt x="2234589" y="256739"/>
                  </a:lnTo>
                  <a:lnTo>
                    <a:pt x="2237693" y="273813"/>
                  </a:lnTo>
                  <a:lnTo>
                    <a:pt x="2241729" y="286541"/>
                  </a:lnTo>
                  <a:lnTo>
                    <a:pt x="2243902" y="305479"/>
                  </a:lnTo>
                  <a:lnTo>
                    <a:pt x="2236762" y="305479"/>
                  </a:lnTo>
                  <a:lnTo>
                    <a:pt x="2232726" y="303306"/>
                  </a:lnTo>
                  <a:lnTo>
                    <a:pt x="2227448" y="303306"/>
                  </a:lnTo>
                  <a:lnTo>
                    <a:pt x="2225275" y="303306"/>
                  </a:lnTo>
                  <a:lnTo>
                    <a:pt x="2222171" y="303306"/>
                  </a:lnTo>
                  <a:lnTo>
                    <a:pt x="2218135" y="306410"/>
                  </a:lnTo>
                  <a:lnTo>
                    <a:pt x="2215030" y="310756"/>
                  </a:lnTo>
                  <a:lnTo>
                    <a:pt x="2207890" y="306410"/>
                  </a:lnTo>
                  <a:lnTo>
                    <a:pt x="2201681" y="303306"/>
                  </a:lnTo>
                  <a:lnTo>
                    <a:pt x="2198577" y="298028"/>
                  </a:lnTo>
                  <a:lnTo>
                    <a:pt x="2193299" y="293682"/>
                  </a:lnTo>
                  <a:lnTo>
                    <a:pt x="2188022" y="288404"/>
                  </a:lnTo>
                  <a:lnTo>
                    <a:pt x="2174362" y="310756"/>
                  </a:lnTo>
                  <a:lnTo>
                    <a:pt x="2165980" y="308583"/>
                  </a:lnTo>
                  <a:lnTo>
                    <a:pt x="2158840" y="306410"/>
                  </a:lnTo>
                  <a:lnTo>
                    <a:pt x="2152631" y="303306"/>
                  </a:lnTo>
                  <a:lnTo>
                    <a:pt x="2149526" y="298028"/>
                  </a:lnTo>
                  <a:lnTo>
                    <a:pt x="2147353" y="290577"/>
                  </a:lnTo>
                  <a:lnTo>
                    <a:pt x="2147353" y="280953"/>
                  </a:lnTo>
                  <a:lnTo>
                    <a:pt x="2140213" y="290577"/>
                  </a:lnTo>
                  <a:lnTo>
                    <a:pt x="2137109" y="301132"/>
                  </a:lnTo>
                  <a:lnTo>
                    <a:pt x="2133073" y="312619"/>
                  </a:lnTo>
                  <a:lnTo>
                    <a:pt x="2127795" y="321001"/>
                  </a:lnTo>
                  <a:lnTo>
                    <a:pt x="2125622" y="323174"/>
                  </a:lnTo>
                  <a:lnTo>
                    <a:pt x="2123449" y="325347"/>
                  </a:lnTo>
                  <a:lnTo>
                    <a:pt x="2112894" y="317896"/>
                  </a:lnTo>
                  <a:lnTo>
                    <a:pt x="2100476" y="310446"/>
                  </a:lnTo>
                  <a:lnTo>
                    <a:pt x="2091163" y="300822"/>
                  </a:lnTo>
                  <a:lnTo>
                    <a:pt x="2088989" y="295544"/>
                  </a:lnTo>
                  <a:lnTo>
                    <a:pt x="2088058" y="291198"/>
                  </a:lnTo>
                  <a:lnTo>
                    <a:pt x="2088058" y="288094"/>
                  </a:lnTo>
                  <a:lnTo>
                    <a:pt x="2085885" y="283747"/>
                  </a:lnTo>
                  <a:lnTo>
                    <a:pt x="2083712" y="280643"/>
                  </a:lnTo>
                  <a:lnTo>
                    <a:pt x="2090852" y="261706"/>
                  </a:lnTo>
                  <a:lnTo>
                    <a:pt x="2103270" y="248978"/>
                  </a:lnTo>
                  <a:lnTo>
                    <a:pt x="2093957" y="212034"/>
                  </a:lnTo>
                  <a:lnTo>
                    <a:pt x="2090852" y="212034"/>
                  </a:lnTo>
                  <a:lnTo>
                    <a:pt x="2090852" y="206757"/>
                  </a:lnTo>
                  <a:lnTo>
                    <a:pt x="2070984" y="208930"/>
                  </a:lnTo>
                  <a:lnTo>
                    <a:pt x="2058566" y="214208"/>
                  </a:lnTo>
                  <a:lnTo>
                    <a:pt x="2047079" y="223831"/>
                  </a:lnTo>
                  <a:lnTo>
                    <a:pt x="2036524" y="218554"/>
                  </a:lnTo>
                  <a:lnTo>
                    <a:pt x="2025038" y="212345"/>
                  </a:lnTo>
                  <a:lnTo>
                    <a:pt x="2014482" y="207067"/>
                  </a:lnTo>
                  <a:lnTo>
                    <a:pt x="2012310" y="209240"/>
                  </a:lnTo>
                  <a:lnTo>
                    <a:pt x="2012310" y="211414"/>
                  </a:lnTo>
                  <a:lnTo>
                    <a:pt x="2010136" y="211414"/>
                  </a:lnTo>
                  <a:lnTo>
                    <a:pt x="2007032" y="212345"/>
                  </a:lnTo>
                  <a:lnTo>
                    <a:pt x="2007032" y="218554"/>
                  </a:lnTo>
                  <a:lnTo>
                    <a:pt x="2007032" y="223831"/>
                  </a:lnTo>
                  <a:lnTo>
                    <a:pt x="2007032" y="226936"/>
                  </a:lnTo>
                  <a:lnTo>
                    <a:pt x="2007032" y="229109"/>
                  </a:lnTo>
                  <a:lnTo>
                    <a:pt x="2007032" y="232213"/>
                  </a:lnTo>
                  <a:lnTo>
                    <a:pt x="2002996" y="243700"/>
                  </a:lnTo>
                  <a:lnTo>
                    <a:pt x="1950841" y="239354"/>
                  </a:lnTo>
                  <a:lnTo>
                    <a:pt x="1948668" y="234076"/>
                  </a:lnTo>
                  <a:lnTo>
                    <a:pt x="1948668" y="228799"/>
                  </a:lnTo>
                  <a:lnTo>
                    <a:pt x="1946495" y="223521"/>
                  </a:lnTo>
                  <a:lnTo>
                    <a:pt x="1946495" y="218243"/>
                  </a:lnTo>
                  <a:lnTo>
                    <a:pt x="1946495" y="216070"/>
                  </a:lnTo>
                  <a:lnTo>
                    <a:pt x="1934077" y="206446"/>
                  </a:lnTo>
                  <a:lnTo>
                    <a:pt x="1921659" y="204273"/>
                  </a:lnTo>
                  <a:lnTo>
                    <a:pt x="1904895" y="204273"/>
                  </a:lnTo>
                  <a:lnTo>
                    <a:pt x="1887200" y="206446"/>
                  </a:lnTo>
                  <a:lnTo>
                    <a:pt x="1887200" y="219175"/>
                  </a:lnTo>
                  <a:lnTo>
                    <a:pt x="1877886" y="219175"/>
                  </a:lnTo>
                  <a:lnTo>
                    <a:pt x="1877886" y="218243"/>
                  </a:lnTo>
                  <a:lnTo>
                    <a:pt x="1875713" y="218243"/>
                  </a:lnTo>
                  <a:lnTo>
                    <a:pt x="1873540" y="216070"/>
                  </a:lnTo>
                  <a:lnTo>
                    <a:pt x="1875713" y="206446"/>
                  </a:lnTo>
                  <a:lnTo>
                    <a:pt x="1877886" y="198996"/>
                  </a:lnTo>
                  <a:lnTo>
                    <a:pt x="1880060" y="193718"/>
                  </a:lnTo>
                  <a:lnTo>
                    <a:pt x="1883164" y="188441"/>
                  </a:lnTo>
                  <a:lnTo>
                    <a:pt x="1883164" y="182232"/>
                  </a:lnTo>
                  <a:lnTo>
                    <a:pt x="1873851" y="186578"/>
                  </a:lnTo>
                  <a:lnTo>
                    <a:pt x="1866710" y="191856"/>
                  </a:lnTo>
                  <a:lnTo>
                    <a:pt x="1859570" y="197133"/>
                  </a:lnTo>
                  <a:lnTo>
                    <a:pt x="1854293" y="203342"/>
                  </a:lnTo>
                  <a:lnTo>
                    <a:pt x="1851188" y="201169"/>
                  </a:lnTo>
                  <a:lnTo>
                    <a:pt x="1849015" y="201169"/>
                  </a:lnTo>
                  <a:lnTo>
                    <a:pt x="1849015" y="198996"/>
                  </a:lnTo>
                  <a:lnTo>
                    <a:pt x="1849015" y="196823"/>
                  </a:lnTo>
                  <a:lnTo>
                    <a:pt x="1849015" y="195891"/>
                  </a:lnTo>
                  <a:lnTo>
                    <a:pt x="1851188" y="191545"/>
                  </a:lnTo>
                  <a:lnTo>
                    <a:pt x="1851188" y="188441"/>
                  </a:lnTo>
                  <a:lnTo>
                    <a:pt x="1834424" y="186267"/>
                  </a:lnTo>
                  <a:lnTo>
                    <a:pt x="1819833" y="188441"/>
                  </a:lnTo>
                  <a:lnTo>
                    <a:pt x="1807415" y="195891"/>
                  </a:lnTo>
                  <a:lnTo>
                    <a:pt x="1803379" y="195891"/>
                  </a:lnTo>
                  <a:lnTo>
                    <a:pt x="1815797" y="180990"/>
                  </a:lnTo>
                  <a:lnTo>
                    <a:pt x="1832561" y="169503"/>
                  </a:lnTo>
                  <a:lnTo>
                    <a:pt x="1849325" y="159880"/>
                  </a:lnTo>
                  <a:lnTo>
                    <a:pt x="1863916" y="151498"/>
                  </a:lnTo>
                  <a:lnTo>
                    <a:pt x="1869194" y="141874"/>
                  </a:lnTo>
                  <a:lnTo>
                    <a:pt x="1873230" y="132250"/>
                  </a:lnTo>
                  <a:lnTo>
                    <a:pt x="1878507" y="123868"/>
                  </a:lnTo>
                  <a:lnTo>
                    <a:pt x="1890925" y="114244"/>
                  </a:lnTo>
                  <a:lnTo>
                    <a:pt x="1890925" y="90029"/>
                  </a:lnTo>
                  <a:lnTo>
                    <a:pt x="1881612" y="77301"/>
                  </a:lnTo>
                  <a:lnTo>
                    <a:pt x="1873230" y="65815"/>
                  </a:lnTo>
                  <a:lnTo>
                    <a:pt x="1861743" y="57432"/>
                  </a:lnTo>
                  <a:lnTo>
                    <a:pt x="1847152" y="49982"/>
                  </a:lnTo>
                  <a:lnTo>
                    <a:pt x="1847152" y="47809"/>
                  </a:lnTo>
                  <a:lnTo>
                    <a:pt x="1847152" y="45636"/>
                  </a:lnTo>
                  <a:lnTo>
                    <a:pt x="1844979" y="43462"/>
                  </a:lnTo>
                  <a:lnTo>
                    <a:pt x="1844048" y="45636"/>
                  </a:lnTo>
                  <a:lnTo>
                    <a:pt x="1827284" y="50913"/>
                  </a:lnTo>
                  <a:lnTo>
                    <a:pt x="1812693" y="53086"/>
                  </a:lnTo>
                  <a:lnTo>
                    <a:pt x="1800275" y="55259"/>
                  </a:lnTo>
                  <a:lnTo>
                    <a:pt x="1787857" y="60537"/>
                  </a:lnTo>
                  <a:lnTo>
                    <a:pt x="1780717" y="50913"/>
                  </a:lnTo>
                  <a:lnTo>
                    <a:pt x="1773577" y="43462"/>
                  </a:lnTo>
                  <a:lnTo>
                    <a:pt x="1766436" y="40358"/>
                  </a:lnTo>
                  <a:lnTo>
                    <a:pt x="1751845" y="36012"/>
                  </a:lnTo>
                  <a:lnTo>
                    <a:pt x="1752777" y="30734"/>
                  </a:lnTo>
                  <a:lnTo>
                    <a:pt x="1754950" y="28561"/>
                  </a:lnTo>
                  <a:lnTo>
                    <a:pt x="1757123" y="25457"/>
                  </a:lnTo>
                  <a:lnTo>
                    <a:pt x="1760227" y="23283"/>
                  </a:lnTo>
                  <a:lnTo>
                    <a:pt x="1762401" y="22352"/>
                  </a:lnTo>
                  <a:lnTo>
                    <a:pt x="1767678" y="20179"/>
                  </a:lnTo>
                  <a:lnTo>
                    <a:pt x="1766747" y="14901"/>
                  </a:lnTo>
                  <a:lnTo>
                    <a:pt x="1762711" y="10555"/>
                  </a:lnTo>
                  <a:lnTo>
                    <a:pt x="1760538" y="7451"/>
                  </a:lnTo>
                  <a:lnTo>
                    <a:pt x="1759607" y="5278"/>
                  </a:lnTo>
                  <a:lnTo>
                    <a:pt x="1755571" y="0"/>
                  </a:lnTo>
                  <a:lnTo>
                    <a:pt x="1735702" y="0"/>
                  </a:lnTo>
                  <a:lnTo>
                    <a:pt x="1731666" y="18006"/>
                  </a:lnTo>
                  <a:lnTo>
                    <a:pt x="1721111" y="28561"/>
                  </a:lnTo>
                  <a:lnTo>
                    <a:pt x="1708693" y="38185"/>
                  </a:lnTo>
                  <a:lnTo>
                    <a:pt x="1695034" y="45636"/>
                  </a:lnTo>
                  <a:lnTo>
                    <a:pt x="1679511" y="53086"/>
                  </a:lnTo>
                  <a:lnTo>
                    <a:pt x="1679511" y="73265"/>
                  </a:lnTo>
                  <a:lnTo>
                    <a:pt x="1674234" y="73265"/>
                  </a:lnTo>
                  <a:lnTo>
                    <a:pt x="1668025" y="72334"/>
                  </a:lnTo>
                  <a:lnTo>
                    <a:pt x="1664921" y="72334"/>
                  </a:lnTo>
                  <a:lnTo>
                    <a:pt x="1659643" y="70161"/>
                  </a:lnTo>
                  <a:lnTo>
                    <a:pt x="1653434" y="75438"/>
                  </a:lnTo>
                  <a:lnTo>
                    <a:pt x="1646294" y="82889"/>
                  </a:lnTo>
                  <a:lnTo>
                    <a:pt x="1639153" y="88167"/>
                  </a:lnTo>
                  <a:lnTo>
                    <a:pt x="1632013" y="94376"/>
                  </a:lnTo>
                  <a:lnTo>
                    <a:pt x="1626736" y="94376"/>
                  </a:lnTo>
                  <a:lnTo>
                    <a:pt x="1616181" y="94376"/>
                  </a:lnTo>
                  <a:lnTo>
                    <a:pt x="1601590" y="94376"/>
                  </a:lnTo>
                  <a:lnTo>
                    <a:pt x="1586999" y="94376"/>
                  </a:lnTo>
                  <a:lnTo>
                    <a:pt x="1575512" y="94376"/>
                  </a:lnTo>
                  <a:lnTo>
                    <a:pt x="1572408" y="99653"/>
                  </a:lnTo>
                  <a:lnTo>
                    <a:pt x="1570235" y="104931"/>
                  </a:lnTo>
                  <a:lnTo>
                    <a:pt x="1567130" y="110208"/>
                  </a:lnTo>
                  <a:lnTo>
                    <a:pt x="1564957" y="117659"/>
                  </a:lnTo>
                  <a:lnTo>
                    <a:pt x="1543226" y="117659"/>
                  </a:lnTo>
                  <a:lnTo>
                    <a:pt x="1526462" y="123868"/>
                  </a:lnTo>
                  <a:lnTo>
                    <a:pt x="1511871" y="130077"/>
                  </a:lnTo>
                  <a:lnTo>
                    <a:pt x="1497280" y="141563"/>
                  </a:lnTo>
                  <a:lnTo>
                    <a:pt x="1484862" y="152118"/>
                  </a:lnTo>
                  <a:lnTo>
                    <a:pt x="1468098" y="161742"/>
                  </a:lnTo>
                  <a:lnTo>
                    <a:pt x="1462821" y="180679"/>
                  </a:lnTo>
                  <a:lnTo>
                    <a:pt x="1459716" y="198685"/>
                  </a:lnTo>
                  <a:lnTo>
                    <a:pt x="1455680" y="215760"/>
                  </a:lnTo>
                  <a:lnTo>
                    <a:pt x="1452576" y="215760"/>
                  </a:lnTo>
                  <a:lnTo>
                    <a:pt x="1445436" y="198685"/>
                  </a:lnTo>
                  <a:lnTo>
                    <a:pt x="1419358" y="203963"/>
                  </a:lnTo>
                  <a:lnTo>
                    <a:pt x="1395454" y="211414"/>
                  </a:lnTo>
                  <a:lnTo>
                    <a:pt x="1399490" y="233766"/>
                  </a:lnTo>
                  <a:lnTo>
                    <a:pt x="1404767" y="253945"/>
                  </a:lnTo>
                  <a:lnTo>
                    <a:pt x="1410045" y="275055"/>
                  </a:lnTo>
                  <a:lnTo>
                    <a:pt x="1419358" y="290888"/>
                  </a:lnTo>
                  <a:lnTo>
                    <a:pt x="1431776" y="304547"/>
                  </a:lnTo>
                  <a:lnTo>
                    <a:pt x="1431776" y="312929"/>
                  </a:lnTo>
                  <a:lnTo>
                    <a:pt x="1416254" y="302374"/>
                  </a:lnTo>
                  <a:lnTo>
                    <a:pt x="1399490" y="287473"/>
                  </a:lnTo>
                  <a:lnTo>
                    <a:pt x="1388934" y="272571"/>
                  </a:lnTo>
                  <a:lnTo>
                    <a:pt x="1368135" y="272571"/>
                  </a:lnTo>
                  <a:lnTo>
                    <a:pt x="1352612" y="275676"/>
                  </a:lnTo>
                  <a:lnTo>
                    <a:pt x="1338953" y="283127"/>
                  </a:lnTo>
                  <a:lnTo>
                    <a:pt x="1331812" y="274745"/>
                  </a:lnTo>
                  <a:lnTo>
                    <a:pt x="1328708" y="263258"/>
                  </a:lnTo>
                  <a:lnTo>
                    <a:pt x="1324672" y="252703"/>
                  </a:lnTo>
                  <a:lnTo>
                    <a:pt x="1321568" y="250530"/>
                  </a:lnTo>
                  <a:lnTo>
                    <a:pt x="1321568" y="249909"/>
                  </a:lnTo>
                  <a:lnTo>
                    <a:pt x="1319394" y="249909"/>
                  </a:lnTo>
                  <a:lnTo>
                    <a:pt x="1316290" y="249909"/>
                  </a:lnTo>
                  <a:lnTo>
                    <a:pt x="1312254" y="249909"/>
                  </a:lnTo>
                  <a:lnTo>
                    <a:pt x="1312254" y="284679"/>
                  </a:lnTo>
                  <a:lnTo>
                    <a:pt x="1289281" y="305789"/>
                  </a:lnTo>
                  <a:lnTo>
                    <a:pt x="1294559" y="320691"/>
                  </a:lnTo>
                  <a:lnTo>
                    <a:pt x="1299837" y="331246"/>
                  </a:lnTo>
                  <a:lnTo>
                    <a:pt x="1305114" y="343974"/>
                  </a:lnTo>
                  <a:lnTo>
                    <a:pt x="1309150" y="362911"/>
                  </a:lnTo>
                  <a:lnTo>
                    <a:pt x="1329018" y="370362"/>
                  </a:lnTo>
                  <a:lnTo>
                    <a:pt x="1350750" y="378744"/>
                  </a:lnTo>
                  <a:lnTo>
                    <a:pt x="1368445" y="386195"/>
                  </a:lnTo>
                  <a:lnTo>
                    <a:pt x="1368445" y="392403"/>
                  </a:lnTo>
                  <a:lnTo>
                    <a:pt x="1350750" y="386195"/>
                  </a:lnTo>
                  <a:lnTo>
                    <a:pt x="1332123" y="386195"/>
                  </a:lnTo>
                  <a:lnTo>
                    <a:pt x="1312254" y="386195"/>
                  </a:lnTo>
                  <a:lnTo>
                    <a:pt x="1314427" y="401096"/>
                  </a:lnTo>
                  <a:lnTo>
                    <a:pt x="1316601" y="418170"/>
                  </a:lnTo>
                  <a:lnTo>
                    <a:pt x="1319705" y="435245"/>
                  </a:lnTo>
                  <a:lnTo>
                    <a:pt x="1316601" y="453251"/>
                  </a:lnTo>
                  <a:lnTo>
                    <a:pt x="1310392" y="464737"/>
                  </a:lnTo>
                  <a:lnTo>
                    <a:pt x="1303251" y="479639"/>
                  </a:lnTo>
                  <a:lnTo>
                    <a:pt x="1296111" y="492367"/>
                  </a:lnTo>
                  <a:lnTo>
                    <a:pt x="1293006" y="494540"/>
                  </a:lnTo>
                  <a:lnTo>
                    <a:pt x="1290833" y="495472"/>
                  </a:lnTo>
                  <a:lnTo>
                    <a:pt x="1289902" y="497645"/>
                  </a:lnTo>
                  <a:lnTo>
                    <a:pt x="1269102" y="497645"/>
                  </a:lnTo>
                  <a:lnTo>
                    <a:pt x="1269102" y="492057"/>
                  </a:lnTo>
                  <a:lnTo>
                    <a:pt x="1276243" y="489883"/>
                  </a:lnTo>
                  <a:lnTo>
                    <a:pt x="1282452" y="486779"/>
                  </a:lnTo>
                  <a:lnTo>
                    <a:pt x="1287729" y="484606"/>
                  </a:lnTo>
                  <a:lnTo>
                    <a:pt x="1290833" y="480260"/>
                  </a:lnTo>
                  <a:lnTo>
                    <a:pt x="1296111" y="477155"/>
                  </a:lnTo>
                  <a:lnTo>
                    <a:pt x="1296111" y="460081"/>
                  </a:lnTo>
                  <a:lnTo>
                    <a:pt x="1300147" y="447352"/>
                  </a:lnTo>
                  <a:lnTo>
                    <a:pt x="1305424" y="435866"/>
                  </a:lnTo>
                  <a:lnTo>
                    <a:pt x="1302320" y="429657"/>
                  </a:lnTo>
                  <a:lnTo>
                    <a:pt x="1300147" y="423448"/>
                  </a:lnTo>
                  <a:lnTo>
                    <a:pt x="1296111" y="420344"/>
                  </a:lnTo>
                  <a:lnTo>
                    <a:pt x="1293006" y="415997"/>
                  </a:lnTo>
                  <a:lnTo>
                    <a:pt x="1290833" y="412893"/>
                  </a:lnTo>
                  <a:lnTo>
                    <a:pt x="1289902" y="407615"/>
                  </a:lnTo>
                  <a:lnTo>
                    <a:pt x="1289902" y="400165"/>
                  </a:lnTo>
                  <a:lnTo>
                    <a:pt x="1293006" y="390541"/>
                  </a:lnTo>
                  <a:lnTo>
                    <a:pt x="1296111" y="379054"/>
                  </a:lnTo>
                  <a:lnTo>
                    <a:pt x="1296111" y="366326"/>
                  </a:lnTo>
                  <a:lnTo>
                    <a:pt x="1293006" y="355771"/>
                  </a:lnTo>
                  <a:lnTo>
                    <a:pt x="1289902" y="340870"/>
                  </a:lnTo>
                  <a:lnTo>
                    <a:pt x="1283693" y="328141"/>
                  </a:lnTo>
                  <a:lnTo>
                    <a:pt x="1280589" y="318517"/>
                  </a:lnTo>
                  <a:lnTo>
                    <a:pt x="1282762" y="311067"/>
                  </a:lnTo>
                  <a:lnTo>
                    <a:pt x="1283693" y="299580"/>
                  </a:lnTo>
                  <a:lnTo>
                    <a:pt x="1287729" y="286852"/>
                  </a:lnTo>
                  <a:lnTo>
                    <a:pt x="1290833" y="271951"/>
                  </a:lnTo>
                  <a:lnTo>
                    <a:pt x="1293006" y="257049"/>
                  </a:lnTo>
                  <a:lnTo>
                    <a:pt x="1285866" y="249598"/>
                  </a:lnTo>
                  <a:lnTo>
                    <a:pt x="1280589" y="239975"/>
                  </a:lnTo>
                  <a:lnTo>
                    <a:pt x="1260720" y="239043"/>
                  </a:lnTo>
                  <a:lnTo>
                    <a:pt x="1243956" y="239975"/>
                  </a:lnTo>
                  <a:lnTo>
                    <a:pt x="1234643" y="246184"/>
                  </a:lnTo>
                  <a:lnTo>
                    <a:pt x="1227502" y="254566"/>
                  </a:lnTo>
                  <a:lnTo>
                    <a:pt x="1222225" y="266052"/>
                  </a:lnTo>
                  <a:lnTo>
                    <a:pt x="1218189" y="276607"/>
                  </a:lnTo>
                  <a:lnTo>
                    <a:pt x="1215085" y="290267"/>
                  </a:lnTo>
                  <a:lnTo>
                    <a:pt x="1211049" y="300822"/>
                  </a:lnTo>
                  <a:lnTo>
                    <a:pt x="1203909" y="310446"/>
                  </a:lnTo>
                  <a:lnTo>
                    <a:pt x="1193353" y="317896"/>
                  </a:lnTo>
                  <a:lnTo>
                    <a:pt x="1196458" y="338075"/>
                  </a:lnTo>
                  <a:lnTo>
                    <a:pt x="1198631" y="352977"/>
                  </a:lnTo>
                  <a:lnTo>
                    <a:pt x="1202667" y="370051"/>
                  </a:lnTo>
                  <a:lnTo>
                    <a:pt x="1200494" y="392403"/>
                  </a:lnTo>
                  <a:lnTo>
                    <a:pt x="1217258" y="392403"/>
                  </a:lnTo>
                  <a:lnTo>
                    <a:pt x="1218189" y="399854"/>
                  </a:lnTo>
                  <a:lnTo>
                    <a:pt x="1222225" y="405132"/>
                  </a:lnTo>
                  <a:lnTo>
                    <a:pt x="1224398" y="410409"/>
                  </a:lnTo>
                  <a:lnTo>
                    <a:pt x="1227502" y="414756"/>
                  </a:lnTo>
                  <a:lnTo>
                    <a:pt x="1232780" y="420033"/>
                  </a:lnTo>
                  <a:lnTo>
                    <a:pt x="1231849" y="423138"/>
                  </a:lnTo>
                  <a:lnTo>
                    <a:pt x="1231849" y="425311"/>
                  </a:lnTo>
                  <a:lnTo>
                    <a:pt x="1229676" y="427484"/>
                  </a:lnTo>
                  <a:lnTo>
                    <a:pt x="1220362" y="423138"/>
                  </a:lnTo>
                  <a:lnTo>
                    <a:pt x="1205771" y="415687"/>
                  </a:lnTo>
                  <a:lnTo>
                    <a:pt x="1190249" y="402959"/>
                  </a:lnTo>
                  <a:lnTo>
                    <a:pt x="1171622" y="390230"/>
                  </a:lnTo>
                  <a:lnTo>
                    <a:pt x="1159204" y="377502"/>
                  </a:lnTo>
                  <a:lnTo>
                    <a:pt x="1149891" y="366016"/>
                  </a:lnTo>
                  <a:lnTo>
                    <a:pt x="1142751" y="366016"/>
                  </a:lnTo>
                  <a:lnTo>
                    <a:pt x="1135611" y="366016"/>
                  </a:lnTo>
                  <a:lnTo>
                    <a:pt x="1130333" y="363842"/>
                  </a:lnTo>
                  <a:lnTo>
                    <a:pt x="1126297" y="362911"/>
                  </a:lnTo>
                  <a:lnTo>
                    <a:pt x="1119157" y="366016"/>
                  </a:lnTo>
                  <a:lnTo>
                    <a:pt x="1116052" y="368189"/>
                  </a:lnTo>
                  <a:lnTo>
                    <a:pt x="1112017" y="371293"/>
                  </a:lnTo>
                  <a:lnTo>
                    <a:pt x="1106739" y="375639"/>
                  </a:lnTo>
                  <a:lnTo>
                    <a:pt x="1106739" y="383090"/>
                  </a:lnTo>
                  <a:lnTo>
                    <a:pt x="1106739" y="388368"/>
                  </a:lnTo>
                  <a:lnTo>
                    <a:pt x="1108912" y="392714"/>
                  </a:lnTo>
                  <a:lnTo>
                    <a:pt x="1111085" y="395818"/>
                  </a:lnTo>
                  <a:lnTo>
                    <a:pt x="1114190" y="400165"/>
                  </a:lnTo>
                  <a:lnTo>
                    <a:pt x="1114190" y="405442"/>
                  </a:lnTo>
                  <a:lnTo>
                    <a:pt x="1112017" y="410720"/>
                  </a:lnTo>
                  <a:lnTo>
                    <a:pt x="1112017" y="415066"/>
                  </a:lnTo>
                  <a:lnTo>
                    <a:pt x="1111085" y="415997"/>
                  </a:lnTo>
                  <a:lnTo>
                    <a:pt x="1108912" y="420344"/>
                  </a:lnTo>
                  <a:lnTo>
                    <a:pt x="1106739" y="423448"/>
                  </a:lnTo>
                  <a:lnTo>
                    <a:pt x="1099599" y="422517"/>
                  </a:lnTo>
                  <a:lnTo>
                    <a:pt x="1096495" y="422517"/>
                  </a:lnTo>
                  <a:lnTo>
                    <a:pt x="1094321" y="420344"/>
                  </a:lnTo>
                  <a:lnTo>
                    <a:pt x="1092148" y="418170"/>
                  </a:lnTo>
                  <a:lnTo>
                    <a:pt x="1089044" y="415066"/>
                  </a:lnTo>
                  <a:lnTo>
                    <a:pt x="1086871" y="412893"/>
                  </a:lnTo>
                  <a:lnTo>
                    <a:pt x="1083766" y="412893"/>
                  </a:lnTo>
                  <a:lnTo>
                    <a:pt x="1072280" y="415997"/>
                  </a:lnTo>
                  <a:lnTo>
                    <a:pt x="1061724" y="420344"/>
                  </a:lnTo>
                  <a:lnTo>
                    <a:pt x="1048065" y="425621"/>
                  </a:lnTo>
                  <a:lnTo>
                    <a:pt x="1035647" y="430899"/>
                  </a:lnTo>
                  <a:lnTo>
                    <a:pt x="1030369" y="436176"/>
                  </a:lnTo>
                  <a:lnTo>
                    <a:pt x="1021056" y="436176"/>
                  </a:lnTo>
                  <a:lnTo>
                    <a:pt x="1028196" y="425621"/>
                  </a:lnTo>
                  <a:lnTo>
                    <a:pt x="1035336" y="420344"/>
                  </a:lnTo>
                  <a:lnTo>
                    <a:pt x="1044650" y="415066"/>
                  </a:lnTo>
                  <a:lnTo>
                    <a:pt x="1053963" y="407615"/>
                  </a:lnTo>
                  <a:lnTo>
                    <a:pt x="1040304" y="403269"/>
                  </a:lnTo>
                  <a:lnTo>
                    <a:pt x="1025713" y="400165"/>
                  </a:lnTo>
                  <a:lnTo>
                    <a:pt x="1010190" y="400165"/>
                  </a:lnTo>
                  <a:lnTo>
                    <a:pt x="1008017" y="407615"/>
                  </a:lnTo>
                  <a:lnTo>
                    <a:pt x="1008017" y="412893"/>
                  </a:lnTo>
                  <a:lnTo>
                    <a:pt x="1005844" y="415997"/>
                  </a:lnTo>
                  <a:lnTo>
                    <a:pt x="1003671" y="420344"/>
                  </a:lnTo>
                  <a:lnTo>
                    <a:pt x="1000567" y="423448"/>
                  </a:lnTo>
                  <a:lnTo>
                    <a:pt x="1000567" y="427794"/>
                  </a:lnTo>
                  <a:lnTo>
                    <a:pt x="996531" y="425621"/>
                  </a:lnTo>
                  <a:lnTo>
                    <a:pt x="995600" y="422517"/>
                  </a:lnTo>
                  <a:lnTo>
                    <a:pt x="993426" y="420344"/>
                  </a:lnTo>
                  <a:lnTo>
                    <a:pt x="991253" y="415997"/>
                  </a:lnTo>
                  <a:lnTo>
                    <a:pt x="990322" y="412893"/>
                  </a:lnTo>
                  <a:lnTo>
                    <a:pt x="986286" y="410720"/>
                  </a:lnTo>
                  <a:lnTo>
                    <a:pt x="983182" y="408547"/>
                  </a:lnTo>
                  <a:lnTo>
                    <a:pt x="981009" y="410720"/>
                  </a:lnTo>
                  <a:lnTo>
                    <a:pt x="975731" y="410720"/>
                  </a:lnTo>
                  <a:lnTo>
                    <a:pt x="969522" y="412893"/>
                  </a:lnTo>
                  <a:lnTo>
                    <a:pt x="957104" y="429967"/>
                  </a:lnTo>
                  <a:lnTo>
                    <a:pt x="942513" y="443627"/>
                  </a:lnTo>
                  <a:lnTo>
                    <a:pt x="930095" y="460702"/>
                  </a:lnTo>
                  <a:lnTo>
                    <a:pt x="932269" y="465979"/>
                  </a:lnTo>
                  <a:lnTo>
                    <a:pt x="932269" y="470325"/>
                  </a:lnTo>
                  <a:lnTo>
                    <a:pt x="932269" y="475603"/>
                  </a:lnTo>
                  <a:lnTo>
                    <a:pt x="932269" y="479949"/>
                  </a:lnTo>
                  <a:lnTo>
                    <a:pt x="930095" y="485227"/>
                  </a:lnTo>
                  <a:lnTo>
                    <a:pt x="926060" y="487400"/>
                  </a:lnTo>
                  <a:lnTo>
                    <a:pt x="925128" y="487400"/>
                  </a:lnTo>
                  <a:lnTo>
                    <a:pt x="922955" y="488331"/>
                  </a:lnTo>
                  <a:lnTo>
                    <a:pt x="920782" y="488331"/>
                  </a:lnTo>
                  <a:lnTo>
                    <a:pt x="915504" y="488331"/>
                  </a:lnTo>
                  <a:lnTo>
                    <a:pt x="911469" y="487400"/>
                  </a:lnTo>
                  <a:lnTo>
                    <a:pt x="908364" y="485227"/>
                  </a:lnTo>
                  <a:lnTo>
                    <a:pt x="906191" y="483054"/>
                  </a:lnTo>
                  <a:lnTo>
                    <a:pt x="900914" y="480881"/>
                  </a:lnTo>
                  <a:lnTo>
                    <a:pt x="900914" y="460702"/>
                  </a:lnTo>
                  <a:lnTo>
                    <a:pt x="908054" y="460702"/>
                  </a:lnTo>
                  <a:lnTo>
                    <a:pt x="911158" y="458528"/>
                  </a:lnTo>
                  <a:lnTo>
                    <a:pt x="913331" y="458528"/>
                  </a:lnTo>
                  <a:lnTo>
                    <a:pt x="917367" y="457597"/>
                  </a:lnTo>
                  <a:lnTo>
                    <a:pt x="917367" y="447973"/>
                  </a:lnTo>
                  <a:lnTo>
                    <a:pt x="911158" y="438349"/>
                  </a:lnTo>
                  <a:lnTo>
                    <a:pt x="904018" y="427794"/>
                  </a:lnTo>
                  <a:lnTo>
                    <a:pt x="896878" y="420344"/>
                  </a:lnTo>
                  <a:lnTo>
                    <a:pt x="866765" y="420344"/>
                  </a:lnTo>
                  <a:lnTo>
                    <a:pt x="873905" y="464737"/>
                  </a:lnTo>
                  <a:lnTo>
                    <a:pt x="877009" y="504785"/>
                  </a:lnTo>
                  <a:lnTo>
                    <a:pt x="869869" y="502612"/>
                  </a:lnTo>
                  <a:lnTo>
                    <a:pt x="862729" y="501680"/>
                  </a:lnTo>
                  <a:lnTo>
                    <a:pt x="855588" y="499507"/>
                  </a:lnTo>
                  <a:lnTo>
                    <a:pt x="850311" y="497334"/>
                  </a:lnTo>
                  <a:lnTo>
                    <a:pt x="840997" y="510062"/>
                  </a:lnTo>
                  <a:lnTo>
                    <a:pt x="830442" y="521549"/>
                  </a:lnTo>
                  <a:lnTo>
                    <a:pt x="813678" y="529000"/>
                  </a:lnTo>
                  <a:lnTo>
                    <a:pt x="815851" y="534277"/>
                  </a:lnTo>
                  <a:lnTo>
                    <a:pt x="815851" y="537382"/>
                  </a:lnTo>
                  <a:lnTo>
                    <a:pt x="815851" y="539555"/>
                  </a:lnTo>
                  <a:lnTo>
                    <a:pt x="818025" y="541728"/>
                  </a:lnTo>
                  <a:lnTo>
                    <a:pt x="818956" y="543901"/>
                  </a:lnTo>
                  <a:lnTo>
                    <a:pt x="821129" y="544832"/>
                  </a:lnTo>
                  <a:lnTo>
                    <a:pt x="821129" y="551041"/>
                  </a:lnTo>
                  <a:lnTo>
                    <a:pt x="818956" y="556319"/>
                  </a:lnTo>
                  <a:lnTo>
                    <a:pt x="818025" y="558492"/>
                  </a:lnTo>
                  <a:lnTo>
                    <a:pt x="815851" y="561596"/>
                  </a:lnTo>
                  <a:lnTo>
                    <a:pt x="813678" y="565943"/>
                  </a:lnTo>
                  <a:lnTo>
                    <a:pt x="799087" y="559734"/>
                  </a:lnTo>
                  <a:lnTo>
                    <a:pt x="786669" y="552283"/>
                  </a:lnTo>
                  <a:lnTo>
                    <a:pt x="774252" y="544832"/>
                  </a:lnTo>
                  <a:lnTo>
                    <a:pt x="774252" y="549179"/>
                  </a:lnTo>
                  <a:lnTo>
                    <a:pt x="767732" y="549179"/>
                  </a:lnTo>
                  <a:lnTo>
                    <a:pt x="767732" y="559734"/>
                  </a:lnTo>
                  <a:lnTo>
                    <a:pt x="769906" y="569358"/>
                  </a:lnTo>
                  <a:lnTo>
                    <a:pt x="772079" y="582086"/>
                  </a:lnTo>
                  <a:lnTo>
                    <a:pt x="764938" y="581155"/>
                  </a:lnTo>
                  <a:lnTo>
                    <a:pt x="760903" y="576808"/>
                  </a:lnTo>
                  <a:lnTo>
                    <a:pt x="755625" y="574635"/>
                  </a:lnTo>
                  <a:lnTo>
                    <a:pt x="752520" y="569358"/>
                  </a:lnTo>
                  <a:lnTo>
                    <a:pt x="748485" y="559734"/>
                  </a:lnTo>
                  <a:lnTo>
                    <a:pt x="745380" y="544832"/>
                  </a:lnTo>
                  <a:lnTo>
                    <a:pt x="743207" y="526827"/>
                  </a:lnTo>
                  <a:lnTo>
                    <a:pt x="741034" y="509752"/>
                  </a:lnTo>
                  <a:lnTo>
                    <a:pt x="738861" y="497024"/>
                  </a:lnTo>
                  <a:lnTo>
                    <a:pt x="753452" y="502301"/>
                  </a:lnTo>
                  <a:lnTo>
                    <a:pt x="768043" y="509752"/>
                  </a:lnTo>
                  <a:lnTo>
                    <a:pt x="784807" y="517203"/>
                  </a:lnTo>
                  <a:lnTo>
                    <a:pt x="802502" y="517203"/>
                  </a:lnTo>
                  <a:lnTo>
                    <a:pt x="819266" y="508821"/>
                  </a:lnTo>
                  <a:lnTo>
                    <a:pt x="831684" y="495161"/>
                  </a:lnTo>
                  <a:lnTo>
                    <a:pt x="833857" y="479328"/>
                  </a:lnTo>
                  <a:lnTo>
                    <a:pt x="830753" y="462254"/>
                  </a:lnTo>
                  <a:lnTo>
                    <a:pt x="819266" y="445179"/>
                  </a:lnTo>
                  <a:lnTo>
                    <a:pt x="806848" y="429347"/>
                  </a:lnTo>
                  <a:lnTo>
                    <a:pt x="792258" y="414445"/>
                  </a:lnTo>
                  <a:lnTo>
                    <a:pt x="777667" y="402959"/>
                  </a:lnTo>
                  <a:lnTo>
                    <a:pt x="765249" y="395508"/>
                  </a:lnTo>
                  <a:lnTo>
                    <a:pt x="732031" y="392403"/>
                  </a:lnTo>
                  <a:lnTo>
                    <a:pt x="726753" y="386195"/>
                  </a:lnTo>
                  <a:lnTo>
                    <a:pt x="721476" y="380917"/>
                  </a:lnTo>
                  <a:lnTo>
                    <a:pt x="719303" y="375639"/>
                  </a:lnTo>
                  <a:lnTo>
                    <a:pt x="717130" y="371293"/>
                  </a:lnTo>
                  <a:lnTo>
                    <a:pt x="711852" y="371293"/>
                  </a:lnTo>
                  <a:lnTo>
                    <a:pt x="704712" y="373466"/>
                  </a:lnTo>
                  <a:lnTo>
                    <a:pt x="692294" y="378744"/>
                  </a:lnTo>
                  <a:lnTo>
                    <a:pt x="690121" y="375639"/>
                  </a:lnTo>
                  <a:lnTo>
                    <a:pt x="689190" y="373466"/>
                  </a:lnTo>
                  <a:lnTo>
                    <a:pt x="687016" y="373466"/>
                  </a:lnTo>
                  <a:lnTo>
                    <a:pt x="684843" y="370362"/>
                  </a:lnTo>
                  <a:lnTo>
                    <a:pt x="684843" y="366016"/>
                  </a:lnTo>
                  <a:lnTo>
                    <a:pt x="687016" y="363842"/>
                  </a:lnTo>
                  <a:lnTo>
                    <a:pt x="687016" y="362911"/>
                  </a:lnTo>
                  <a:lnTo>
                    <a:pt x="689190" y="362911"/>
                  </a:lnTo>
                  <a:lnTo>
                    <a:pt x="690121" y="360738"/>
                  </a:lnTo>
                  <a:lnTo>
                    <a:pt x="692294" y="358565"/>
                  </a:lnTo>
                  <a:lnTo>
                    <a:pt x="689190" y="343664"/>
                  </a:lnTo>
                  <a:lnTo>
                    <a:pt x="682981" y="336213"/>
                  </a:lnTo>
                  <a:lnTo>
                    <a:pt x="675840" y="334040"/>
                  </a:lnTo>
                  <a:lnTo>
                    <a:pt x="668700" y="333108"/>
                  </a:lnTo>
                  <a:lnTo>
                    <a:pt x="660318" y="328762"/>
                  </a:lnTo>
                  <a:lnTo>
                    <a:pt x="653178" y="321311"/>
                  </a:lnTo>
                  <a:lnTo>
                    <a:pt x="636414" y="323485"/>
                  </a:lnTo>
                  <a:lnTo>
                    <a:pt x="619650" y="327831"/>
                  </a:lnTo>
                  <a:lnTo>
                    <a:pt x="607232" y="330935"/>
                  </a:lnTo>
                  <a:lnTo>
                    <a:pt x="595745" y="340559"/>
                  </a:lnTo>
                  <a:lnTo>
                    <a:pt x="589536" y="355460"/>
                  </a:lnTo>
                  <a:lnTo>
                    <a:pt x="583328" y="351114"/>
                  </a:lnTo>
                  <a:lnTo>
                    <a:pt x="581465" y="351114"/>
                  </a:lnTo>
                  <a:lnTo>
                    <a:pt x="579292" y="348941"/>
                  </a:lnTo>
                  <a:lnTo>
                    <a:pt x="577119" y="348941"/>
                  </a:lnTo>
                  <a:lnTo>
                    <a:pt x="574014" y="348941"/>
                  </a:lnTo>
                  <a:lnTo>
                    <a:pt x="569978" y="348941"/>
                  </a:lnTo>
                  <a:lnTo>
                    <a:pt x="564701" y="348941"/>
                  </a:lnTo>
                  <a:lnTo>
                    <a:pt x="564701" y="362601"/>
                  </a:lnTo>
                  <a:lnTo>
                    <a:pt x="560665" y="360428"/>
                  </a:lnTo>
                  <a:lnTo>
                    <a:pt x="559734" y="360428"/>
                  </a:lnTo>
                  <a:lnTo>
                    <a:pt x="557561" y="360428"/>
                  </a:lnTo>
                  <a:lnTo>
                    <a:pt x="555387" y="358254"/>
                  </a:lnTo>
                  <a:lnTo>
                    <a:pt x="535519" y="363532"/>
                  </a:lnTo>
                  <a:lnTo>
                    <a:pt x="520928" y="375019"/>
                  </a:lnTo>
                  <a:lnTo>
                    <a:pt x="511615" y="392093"/>
                  </a:lnTo>
                  <a:lnTo>
                    <a:pt x="494850" y="392093"/>
                  </a:lnTo>
                  <a:lnTo>
                    <a:pt x="494850" y="406994"/>
                  </a:lnTo>
                  <a:lnTo>
                    <a:pt x="479328" y="415377"/>
                  </a:lnTo>
                  <a:lnTo>
                    <a:pt x="466910" y="430278"/>
                  </a:lnTo>
                  <a:lnTo>
                    <a:pt x="453251" y="452630"/>
                  </a:lnTo>
                  <a:lnTo>
                    <a:pt x="442696" y="476845"/>
                  </a:lnTo>
                  <a:lnTo>
                    <a:pt x="431209" y="501060"/>
                  </a:lnTo>
                  <a:lnTo>
                    <a:pt x="420654" y="524343"/>
                  </a:lnTo>
                  <a:lnTo>
                    <a:pt x="408236" y="544522"/>
                  </a:lnTo>
                  <a:lnTo>
                    <a:pt x="394577" y="561596"/>
                  </a:lnTo>
                  <a:lnTo>
                    <a:pt x="396750" y="565943"/>
                  </a:lnTo>
                  <a:lnTo>
                    <a:pt x="396750" y="569047"/>
                  </a:lnTo>
                  <a:lnTo>
                    <a:pt x="396750" y="571220"/>
                  </a:lnTo>
                  <a:lnTo>
                    <a:pt x="398923" y="571220"/>
                  </a:lnTo>
                  <a:lnTo>
                    <a:pt x="401096" y="571220"/>
                  </a:lnTo>
                  <a:lnTo>
                    <a:pt x="404200" y="573393"/>
                  </a:lnTo>
                  <a:lnTo>
                    <a:pt x="394887" y="581775"/>
                  </a:lnTo>
                  <a:lnTo>
                    <a:pt x="384332" y="586122"/>
                  </a:lnTo>
                  <a:lnTo>
                    <a:pt x="371914" y="593572"/>
                  </a:lnTo>
                  <a:lnTo>
                    <a:pt x="369741" y="596677"/>
                  </a:lnTo>
                  <a:lnTo>
                    <a:pt x="367568" y="602886"/>
                  </a:lnTo>
                  <a:lnTo>
                    <a:pt x="366636" y="605990"/>
                  </a:lnTo>
                  <a:lnTo>
                    <a:pt x="364463" y="610336"/>
                  </a:lnTo>
                  <a:lnTo>
                    <a:pt x="360427" y="613441"/>
                  </a:lnTo>
                  <a:lnTo>
                    <a:pt x="359496" y="611268"/>
                  </a:lnTo>
                  <a:lnTo>
                    <a:pt x="357323" y="610336"/>
                  </a:lnTo>
                  <a:lnTo>
                    <a:pt x="355150" y="608163"/>
                  </a:lnTo>
                  <a:lnTo>
                    <a:pt x="352045" y="605990"/>
                  </a:lnTo>
                  <a:lnTo>
                    <a:pt x="345836" y="611268"/>
                  </a:lnTo>
                  <a:lnTo>
                    <a:pt x="340559" y="617477"/>
                  </a:lnTo>
                  <a:lnTo>
                    <a:pt x="335281" y="622754"/>
                  </a:lnTo>
                  <a:lnTo>
                    <a:pt x="331246" y="625859"/>
                  </a:lnTo>
                  <a:lnTo>
                    <a:pt x="325968" y="640760"/>
                  </a:lnTo>
                  <a:lnTo>
                    <a:pt x="323795" y="652247"/>
                  </a:lnTo>
                  <a:lnTo>
                    <a:pt x="320690" y="660629"/>
                  </a:lnTo>
                  <a:lnTo>
                    <a:pt x="311377" y="670252"/>
                  </a:lnTo>
                  <a:lnTo>
                    <a:pt x="313550" y="692605"/>
                  </a:lnTo>
                  <a:lnTo>
                    <a:pt x="316655" y="709679"/>
                  </a:lnTo>
                  <a:lnTo>
                    <a:pt x="320690" y="724581"/>
                  </a:lnTo>
                  <a:lnTo>
                    <a:pt x="322864" y="742586"/>
                  </a:lnTo>
                  <a:lnTo>
                    <a:pt x="323795" y="764938"/>
                  </a:lnTo>
                  <a:lnTo>
                    <a:pt x="327831" y="764938"/>
                  </a:lnTo>
                  <a:lnTo>
                    <a:pt x="330004" y="767112"/>
                  </a:lnTo>
                  <a:lnTo>
                    <a:pt x="330935" y="767112"/>
                  </a:lnTo>
                  <a:lnTo>
                    <a:pt x="333108" y="767112"/>
                  </a:lnTo>
                  <a:lnTo>
                    <a:pt x="335281" y="769285"/>
                  </a:lnTo>
                  <a:lnTo>
                    <a:pt x="352977" y="764938"/>
                  </a:lnTo>
                  <a:lnTo>
                    <a:pt x="364463" y="759661"/>
                  </a:lnTo>
                  <a:lnTo>
                    <a:pt x="375018" y="752210"/>
                  </a:lnTo>
                  <a:lnTo>
                    <a:pt x="384332" y="742586"/>
                  </a:lnTo>
                  <a:lnTo>
                    <a:pt x="398923" y="735136"/>
                  </a:lnTo>
                  <a:lnTo>
                    <a:pt x="409478" y="762765"/>
                  </a:lnTo>
                  <a:lnTo>
                    <a:pt x="415687" y="786980"/>
                  </a:lnTo>
                  <a:lnTo>
                    <a:pt x="424069" y="809332"/>
                  </a:lnTo>
                  <a:lnTo>
                    <a:pt x="438660" y="829511"/>
                  </a:lnTo>
                  <a:lnTo>
                    <a:pt x="438660" y="833857"/>
                  </a:lnTo>
                  <a:lnTo>
                    <a:pt x="444869" y="833857"/>
                  </a:lnTo>
                  <a:lnTo>
                    <a:pt x="453251" y="818956"/>
                  </a:lnTo>
                  <a:lnTo>
                    <a:pt x="462564" y="807470"/>
                  </a:lnTo>
                  <a:lnTo>
                    <a:pt x="474051" y="796914"/>
                  </a:lnTo>
                  <a:lnTo>
                    <a:pt x="481191" y="784186"/>
                  </a:lnTo>
                  <a:lnTo>
                    <a:pt x="488331" y="767112"/>
                  </a:lnTo>
                  <a:lnTo>
                    <a:pt x="491436" y="744759"/>
                  </a:lnTo>
                  <a:lnTo>
                    <a:pt x="515340" y="735136"/>
                  </a:lnTo>
                  <a:lnTo>
                    <a:pt x="516271" y="734204"/>
                  </a:lnTo>
                  <a:lnTo>
                    <a:pt x="516271" y="729858"/>
                  </a:lnTo>
                  <a:lnTo>
                    <a:pt x="518444" y="727685"/>
                  </a:lnTo>
                  <a:lnTo>
                    <a:pt x="518444" y="726754"/>
                  </a:lnTo>
                  <a:lnTo>
                    <a:pt x="520618" y="724581"/>
                  </a:lnTo>
                  <a:lnTo>
                    <a:pt x="522791" y="722407"/>
                  </a:lnTo>
                  <a:lnTo>
                    <a:pt x="528068" y="720234"/>
                  </a:lnTo>
                  <a:lnTo>
                    <a:pt x="524032" y="704402"/>
                  </a:lnTo>
                  <a:lnTo>
                    <a:pt x="516892" y="690742"/>
                  </a:lnTo>
                  <a:lnTo>
                    <a:pt x="506337" y="680187"/>
                  </a:lnTo>
                  <a:lnTo>
                    <a:pt x="494850" y="670563"/>
                  </a:lnTo>
                  <a:lnTo>
                    <a:pt x="501059" y="645106"/>
                  </a:lnTo>
                  <a:lnTo>
                    <a:pt x="509441" y="622754"/>
                  </a:lnTo>
                  <a:lnTo>
                    <a:pt x="523101" y="603817"/>
                  </a:lnTo>
                  <a:lnTo>
                    <a:pt x="537692" y="587984"/>
                  </a:lnTo>
                  <a:lnTo>
                    <a:pt x="550110" y="570910"/>
                  </a:lnTo>
                  <a:lnTo>
                    <a:pt x="559423" y="550731"/>
                  </a:lnTo>
                  <a:lnTo>
                    <a:pt x="564701" y="524343"/>
                  </a:lnTo>
                  <a:lnTo>
                    <a:pt x="581465" y="523412"/>
                  </a:lnTo>
                  <a:lnTo>
                    <a:pt x="595125" y="521238"/>
                  </a:lnTo>
                  <a:lnTo>
                    <a:pt x="601334" y="526516"/>
                  </a:lnTo>
                  <a:lnTo>
                    <a:pt x="606611" y="531794"/>
                  </a:lnTo>
                  <a:lnTo>
                    <a:pt x="611889" y="537071"/>
                  </a:lnTo>
                  <a:lnTo>
                    <a:pt x="602575" y="554146"/>
                  </a:lnTo>
                  <a:lnTo>
                    <a:pt x="590157" y="569047"/>
                  </a:lnTo>
                  <a:lnTo>
                    <a:pt x="575566" y="583949"/>
                  </a:lnTo>
                  <a:lnTo>
                    <a:pt x="560976" y="596677"/>
                  </a:lnTo>
                  <a:lnTo>
                    <a:pt x="552593" y="615614"/>
                  </a:lnTo>
                  <a:lnTo>
                    <a:pt x="550420" y="628342"/>
                  </a:lnTo>
                  <a:lnTo>
                    <a:pt x="552593" y="643244"/>
                  </a:lnTo>
                  <a:lnTo>
                    <a:pt x="553525" y="655972"/>
                  </a:lnTo>
                  <a:lnTo>
                    <a:pt x="552593" y="667458"/>
                  </a:lnTo>
                  <a:lnTo>
                    <a:pt x="553525" y="682360"/>
                  </a:lnTo>
                  <a:lnTo>
                    <a:pt x="557561" y="690742"/>
                  </a:lnTo>
                  <a:lnTo>
                    <a:pt x="562838" y="698193"/>
                  </a:lnTo>
                  <a:lnTo>
                    <a:pt x="568116" y="705643"/>
                  </a:lnTo>
                  <a:lnTo>
                    <a:pt x="572152" y="715267"/>
                  </a:lnTo>
                  <a:lnTo>
                    <a:pt x="593883" y="712163"/>
                  </a:lnTo>
                  <a:lnTo>
                    <a:pt x="613751" y="705954"/>
                  </a:lnTo>
                  <a:lnTo>
                    <a:pt x="631447" y="697572"/>
                  </a:lnTo>
                  <a:lnTo>
                    <a:pt x="638587" y="697572"/>
                  </a:lnTo>
                  <a:lnTo>
                    <a:pt x="644796" y="698503"/>
                  </a:lnTo>
                  <a:lnTo>
                    <a:pt x="647900" y="700676"/>
                  </a:lnTo>
                  <a:lnTo>
                    <a:pt x="653178" y="702849"/>
                  </a:lnTo>
                  <a:lnTo>
                    <a:pt x="659387" y="705022"/>
                  </a:lnTo>
                  <a:lnTo>
                    <a:pt x="652246" y="715578"/>
                  </a:lnTo>
                  <a:lnTo>
                    <a:pt x="642933" y="719924"/>
                  </a:lnTo>
                  <a:lnTo>
                    <a:pt x="633620" y="717751"/>
                  </a:lnTo>
                  <a:lnTo>
                    <a:pt x="621202" y="715578"/>
                  </a:lnTo>
                  <a:lnTo>
                    <a:pt x="608784" y="715578"/>
                  </a:lnTo>
                  <a:lnTo>
                    <a:pt x="601644" y="719924"/>
                  </a:lnTo>
                  <a:lnTo>
                    <a:pt x="595435" y="723028"/>
                  </a:lnTo>
                  <a:lnTo>
                    <a:pt x="589226" y="727375"/>
                  </a:lnTo>
                  <a:lnTo>
                    <a:pt x="579913" y="728306"/>
                  </a:lnTo>
                  <a:lnTo>
                    <a:pt x="583017" y="745380"/>
                  </a:lnTo>
                  <a:lnTo>
                    <a:pt x="585190" y="755004"/>
                  </a:lnTo>
                  <a:lnTo>
                    <a:pt x="589226" y="762455"/>
                  </a:lnTo>
                  <a:lnTo>
                    <a:pt x="590157" y="773010"/>
                  </a:lnTo>
                  <a:lnTo>
                    <a:pt x="592331" y="790085"/>
                  </a:lnTo>
                  <a:lnTo>
                    <a:pt x="587053" y="787911"/>
                  </a:lnTo>
                  <a:lnTo>
                    <a:pt x="581775" y="785738"/>
                  </a:lnTo>
                  <a:lnTo>
                    <a:pt x="579602" y="784807"/>
                  </a:lnTo>
                  <a:lnTo>
                    <a:pt x="577429" y="780461"/>
                  </a:lnTo>
                  <a:lnTo>
                    <a:pt x="575256" y="777356"/>
                  </a:lnTo>
                  <a:lnTo>
                    <a:pt x="572152" y="773010"/>
                  </a:lnTo>
                  <a:lnTo>
                    <a:pt x="572152" y="769906"/>
                  </a:lnTo>
                  <a:lnTo>
                    <a:pt x="566874" y="770837"/>
                  </a:lnTo>
                  <a:lnTo>
                    <a:pt x="562838" y="773010"/>
                  </a:lnTo>
                  <a:lnTo>
                    <a:pt x="559734" y="777356"/>
                  </a:lnTo>
                  <a:lnTo>
                    <a:pt x="555698" y="778288"/>
                  </a:lnTo>
                  <a:lnTo>
                    <a:pt x="552593" y="782634"/>
                  </a:lnTo>
                  <a:lnTo>
                    <a:pt x="548558" y="808090"/>
                  </a:lnTo>
                  <a:lnTo>
                    <a:pt x="548558" y="839756"/>
                  </a:lnTo>
                  <a:lnTo>
                    <a:pt x="543280" y="841929"/>
                  </a:lnTo>
                  <a:lnTo>
                    <a:pt x="539244" y="841929"/>
                  </a:lnTo>
                  <a:lnTo>
                    <a:pt x="536140" y="842860"/>
                  </a:lnTo>
                  <a:lnTo>
                    <a:pt x="532104" y="847207"/>
                  </a:lnTo>
                  <a:lnTo>
                    <a:pt x="531173" y="849380"/>
                  </a:lnTo>
                  <a:lnTo>
                    <a:pt x="528999" y="854657"/>
                  </a:lnTo>
                  <a:lnTo>
                    <a:pt x="509131" y="850311"/>
                  </a:lnTo>
                  <a:lnTo>
                    <a:pt x="494540" y="849380"/>
                  </a:lnTo>
                  <a:lnTo>
                    <a:pt x="485227" y="852484"/>
                  </a:lnTo>
                  <a:lnTo>
                    <a:pt x="478086" y="856830"/>
                  </a:lnTo>
                  <a:lnTo>
                    <a:pt x="472809" y="862108"/>
                  </a:lnTo>
                  <a:lnTo>
                    <a:pt x="463495" y="867386"/>
                  </a:lnTo>
                  <a:lnTo>
                    <a:pt x="452940" y="871732"/>
                  </a:lnTo>
                  <a:lnTo>
                    <a:pt x="443627" y="871732"/>
                  </a:lnTo>
                  <a:lnTo>
                    <a:pt x="436487" y="865523"/>
                  </a:lnTo>
                  <a:lnTo>
                    <a:pt x="431209" y="862418"/>
                  </a:lnTo>
                  <a:lnTo>
                    <a:pt x="423138" y="862418"/>
                  </a:lnTo>
                  <a:lnTo>
                    <a:pt x="411651" y="867696"/>
                  </a:lnTo>
                  <a:lnTo>
                    <a:pt x="406373" y="864592"/>
                  </a:lnTo>
                  <a:lnTo>
                    <a:pt x="402338" y="862418"/>
                  </a:lnTo>
                  <a:lnTo>
                    <a:pt x="401406" y="860245"/>
                  </a:lnTo>
                  <a:lnTo>
                    <a:pt x="397371" y="858072"/>
                  </a:lnTo>
                  <a:lnTo>
                    <a:pt x="392093" y="854968"/>
                  </a:lnTo>
                  <a:lnTo>
                    <a:pt x="392093" y="842239"/>
                  </a:lnTo>
                  <a:lnTo>
                    <a:pt x="394266" y="825165"/>
                  </a:lnTo>
                  <a:lnTo>
                    <a:pt x="395197" y="807159"/>
                  </a:lnTo>
                  <a:lnTo>
                    <a:pt x="397371" y="793500"/>
                  </a:lnTo>
                  <a:lnTo>
                    <a:pt x="399544" y="786049"/>
                  </a:lnTo>
                  <a:lnTo>
                    <a:pt x="399544" y="777667"/>
                  </a:lnTo>
                  <a:lnTo>
                    <a:pt x="387126" y="780771"/>
                  </a:lnTo>
                  <a:lnTo>
                    <a:pt x="375639" y="785117"/>
                  </a:lnTo>
                  <a:lnTo>
                    <a:pt x="360117" y="786049"/>
                  </a:lnTo>
                  <a:lnTo>
                    <a:pt x="361048" y="803123"/>
                  </a:lnTo>
                  <a:lnTo>
                    <a:pt x="361048" y="823302"/>
                  </a:lnTo>
                  <a:lnTo>
                    <a:pt x="365084" y="845654"/>
                  </a:lnTo>
                  <a:lnTo>
                    <a:pt x="372224" y="864592"/>
                  </a:lnTo>
                  <a:lnTo>
                    <a:pt x="370051" y="865523"/>
                  </a:lnTo>
                  <a:lnTo>
                    <a:pt x="370051" y="867696"/>
                  </a:lnTo>
                  <a:lnTo>
                    <a:pt x="370051" y="869869"/>
                  </a:lnTo>
                  <a:lnTo>
                    <a:pt x="367878" y="872042"/>
                  </a:lnTo>
                  <a:lnTo>
                    <a:pt x="353287" y="877320"/>
                  </a:lnTo>
                  <a:lnTo>
                    <a:pt x="337765" y="882597"/>
                  </a:lnTo>
                  <a:lnTo>
                    <a:pt x="324105" y="887875"/>
                  </a:lnTo>
                  <a:lnTo>
                    <a:pt x="313550" y="895326"/>
                  </a:lnTo>
                  <a:lnTo>
                    <a:pt x="308273" y="906812"/>
                  </a:lnTo>
                  <a:lnTo>
                    <a:pt x="306099" y="917367"/>
                  </a:lnTo>
                  <a:lnTo>
                    <a:pt x="298959" y="928854"/>
                  </a:lnTo>
                  <a:lnTo>
                    <a:pt x="264500" y="939409"/>
                  </a:lnTo>
                  <a:lnTo>
                    <a:pt x="262327" y="943755"/>
                  </a:lnTo>
                  <a:lnTo>
                    <a:pt x="260154" y="946860"/>
                  </a:lnTo>
                  <a:lnTo>
                    <a:pt x="260154" y="951206"/>
                  </a:lnTo>
                  <a:lnTo>
                    <a:pt x="260154" y="954310"/>
                  </a:lnTo>
                  <a:lnTo>
                    <a:pt x="260154" y="958657"/>
                  </a:lnTo>
                  <a:lnTo>
                    <a:pt x="259222" y="961761"/>
                  </a:lnTo>
                  <a:lnTo>
                    <a:pt x="257049" y="963934"/>
                  </a:lnTo>
                  <a:lnTo>
                    <a:pt x="251771" y="966107"/>
                  </a:lnTo>
                  <a:lnTo>
                    <a:pt x="247736" y="967039"/>
                  </a:lnTo>
                  <a:lnTo>
                    <a:pt x="242458" y="969212"/>
                  </a:lnTo>
                  <a:lnTo>
                    <a:pt x="238422" y="973558"/>
                  </a:lnTo>
                  <a:lnTo>
                    <a:pt x="235318" y="971385"/>
                  </a:lnTo>
                  <a:lnTo>
                    <a:pt x="231282" y="969212"/>
                  </a:lnTo>
                  <a:lnTo>
                    <a:pt x="228178" y="969212"/>
                  </a:lnTo>
                  <a:lnTo>
                    <a:pt x="226004" y="967039"/>
                  </a:lnTo>
                  <a:lnTo>
                    <a:pt x="220727" y="966107"/>
                  </a:lnTo>
                  <a:lnTo>
                    <a:pt x="215449" y="966107"/>
                  </a:lnTo>
                  <a:lnTo>
                    <a:pt x="215449" y="986286"/>
                  </a:lnTo>
                  <a:lnTo>
                    <a:pt x="209240" y="986286"/>
                  </a:lnTo>
                  <a:lnTo>
                    <a:pt x="203963" y="986286"/>
                  </a:lnTo>
                  <a:lnTo>
                    <a:pt x="198685" y="988459"/>
                  </a:lnTo>
                  <a:lnTo>
                    <a:pt x="194650" y="989391"/>
                  </a:lnTo>
                  <a:lnTo>
                    <a:pt x="188441" y="989391"/>
                  </a:lnTo>
                  <a:lnTo>
                    <a:pt x="184405" y="991564"/>
                  </a:lnTo>
                  <a:lnTo>
                    <a:pt x="181300" y="991564"/>
                  </a:lnTo>
                  <a:lnTo>
                    <a:pt x="179127" y="993737"/>
                  </a:lnTo>
                  <a:lnTo>
                    <a:pt x="175091" y="995910"/>
                  </a:lnTo>
                  <a:lnTo>
                    <a:pt x="171987" y="996842"/>
                  </a:lnTo>
                  <a:lnTo>
                    <a:pt x="181300" y="1006465"/>
                  </a:lnTo>
                  <a:lnTo>
                    <a:pt x="193718" y="1013916"/>
                  </a:lnTo>
                  <a:lnTo>
                    <a:pt x="206136" y="1018262"/>
                  </a:lnTo>
                  <a:lnTo>
                    <a:pt x="218554" y="1021367"/>
                  </a:lnTo>
                  <a:lnTo>
                    <a:pt x="220727" y="1040304"/>
                  </a:lnTo>
                  <a:lnTo>
                    <a:pt x="222900" y="1056137"/>
                  </a:lnTo>
                  <a:lnTo>
                    <a:pt x="222900" y="1073211"/>
                  </a:lnTo>
                  <a:lnTo>
                    <a:pt x="218864" y="1088113"/>
                  </a:lnTo>
                  <a:lnTo>
                    <a:pt x="218864" y="1090286"/>
                  </a:lnTo>
                  <a:lnTo>
                    <a:pt x="218864" y="1091217"/>
                  </a:lnTo>
                  <a:lnTo>
                    <a:pt x="216691" y="1091217"/>
                  </a:lnTo>
                  <a:lnTo>
                    <a:pt x="216691" y="1093390"/>
                  </a:lnTo>
                  <a:lnTo>
                    <a:pt x="215760" y="1095563"/>
                  </a:lnTo>
                  <a:lnTo>
                    <a:pt x="202100" y="1100841"/>
                  </a:lnTo>
                  <a:lnTo>
                    <a:pt x="184405" y="1105187"/>
                  </a:lnTo>
                  <a:lnTo>
                    <a:pt x="166709" y="1105187"/>
                  </a:lnTo>
                  <a:lnTo>
                    <a:pt x="149945" y="1100841"/>
                  </a:lnTo>
                  <a:lnTo>
                    <a:pt x="135354" y="1095563"/>
                  </a:lnTo>
                  <a:lnTo>
                    <a:pt x="130077" y="1095563"/>
                  </a:lnTo>
                  <a:lnTo>
                    <a:pt x="126041" y="1097736"/>
                  </a:lnTo>
                  <a:lnTo>
                    <a:pt x="122936" y="1097736"/>
                  </a:lnTo>
                  <a:lnTo>
                    <a:pt x="120763" y="1097736"/>
                  </a:lnTo>
                  <a:lnTo>
                    <a:pt x="118590" y="1098668"/>
                  </a:lnTo>
                  <a:lnTo>
                    <a:pt x="116417" y="1103014"/>
                  </a:lnTo>
                  <a:lnTo>
                    <a:pt x="115796" y="1106739"/>
                  </a:lnTo>
                  <a:lnTo>
                    <a:pt x="111760" y="1119468"/>
                  </a:lnTo>
                  <a:lnTo>
                    <a:pt x="111760" y="1140578"/>
                  </a:lnTo>
                  <a:lnTo>
                    <a:pt x="111760" y="1163861"/>
                  </a:lnTo>
                  <a:lnTo>
                    <a:pt x="113934" y="1188076"/>
                  </a:lnTo>
                  <a:lnTo>
                    <a:pt x="116107" y="1208255"/>
                  </a:lnTo>
                  <a:lnTo>
                    <a:pt x="116107" y="1223157"/>
                  </a:lnTo>
                  <a:lnTo>
                    <a:pt x="119211" y="1223157"/>
                  </a:lnTo>
                  <a:lnTo>
                    <a:pt x="119211" y="1228434"/>
                  </a:lnTo>
                  <a:lnTo>
                    <a:pt x="126351" y="1228434"/>
                  </a:lnTo>
                  <a:lnTo>
                    <a:pt x="131629" y="1227503"/>
                  </a:lnTo>
                  <a:lnTo>
                    <a:pt x="135665" y="1227503"/>
                  </a:lnTo>
                  <a:lnTo>
                    <a:pt x="138769" y="1223157"/>
                  </a:lnTo>
                  <a:lnTo>
                    <a:pt x="144978" y="1225330"/>
                  </a:lnTo>
                  <a:lnTo>
                    <a:pt x="148083" y="1225330"/>
                  </a:lnTo>
                  <a:lnTo>
                    <a:pt x="152118" y="1227503"/>
                  </a:lnTo>
                  <a:lnTo>
                    <a:pt x="155223" y="1228434"/>
                  </a:lnTo>
                  <a:lnTo>
                    <a:pt x="157396" y="1230607"/>
                  </a:lnTo>
                  <a:lnTo>
                    <a:pt x="157396" y="1232780"/>
                  </a:lnTo>
                  <a:lnTo>
                    <a:pt x="157396" y="1234953"/>
                  </a:lnTo>
                  <a:lnTo>
                    <a:pt x="159569" y="1234953"/>
                  </a:lnTo>
                  <a:lnTo>
                    <a:pt x="159569" y="1235885"/>
                  </a:lnTo>
                  <a:lnTo>
                    <a:pt x="153360" y="1252959"/>
                  </a:lnTo>
                  <a:lnTo>
                    <a:pt x="142805" y="1265688"/>
                  </a:lnTo>
                  <a:lnTo>
                    <a:pt x="130387" y="1277174"/>
                  </a:lnTo>
                  <a:lnTo>
                    <a:pt x="116728" y="1287729"/>
                  </a:lnTo>
                  <a:lnTo>
                    <a:pt x="104310" y="1299216"/>
                  </a:lnTo>
                  <a:lnTo>
                    <a:pt x="94996" y="1314117"/>
                  </a:lnTo>
                  <a:lnTo>
                    <a:pt x="94065" y="1324672"/>
                  </a:lnTo>
                  <a:lnTo>
                    <a:pt x="94996" y="1337401"/>
                  </a:lnTo>
                  <a:lnTo>
                    <a:pt x="94996" y="1348887"/>
                  </a:lnTo>
                  <a:lnTo>
                    <a:pt x="91892" y="1357269"/>
                  </a:lnTo>
                  <a:lnTo>
                    <a:pt x="77301" y="1366893"/>
                  </a:lnTo>
                  <a:lnTo>
                    <a:pt x="62710" y="1374344"/>
                  </a:lnTo>
                  <a:lnTo>
                    <a:pt x="48119" y="1383967"/>
                  </a:lnTo>
                  <a:lnTo>
                    <a:pt x="35701" y="1394523"/>
                  </a:lnTo>
                  <a:lnTo>
                    <a:pt x="31666" y="1401973"/>
                  </a:lnTo>
                  <a:lnTo>
                    <a:pt x="24525" y="1415633"/>
                  </a:lnTo>
                  <a:lnTo>
                    <a:pt x="17385" y="1431466"/>
                  </a:lnTo>
                  <a:lnTo>
                    <a:pt x="10245" y="1450403"/>
                  </a:lnTo>
                  <a:lnTo>
                    <a:pt x="3104" y="1466236"/>
                  </a:lnTo>
                  <a:lnTo>
                    <a:pt x="0" y="1481137"/>
                  </a:lnTo>
                  <a:lnTo>
                    <a:pt x="0" y="1492623"/>
                  </a:lnTo>
                  <a:lnTo>
                    <a:pt x="3104" y="1500074"/>
                  </a:lnTo>
                  <a:lnTo>
                    <a:pt x="9313" y="1509698"/>
                  </a:lnTo>
                  <a:lnTo>
                    <a:pt x="12418" y="1518080"/>
                  </a:lnTo>
                  <a:lnTo>
                    <a:pt x="12418" y="1532981"/>
                  </a:lnTo>
                  <a:lnTo>
                    <a:pt x="10245" y="1542605"/>
                  </a:lnTo>
                  <a:lnTo>
                    <a:pt x="7140" y="1555334"/>
                  </a:lnTo>
                  <a:lnTo>
                    <a:pt x="3104" y="1570235"/>
                  </a:lnTo>
                  <a:lnTo>
                    <a:pt x="2173" y="1587309"/>
                  </a:lnTo>
                  <a:lnTo>
                    <a:pt x="5278" y="1597865"/>
                  </a:lnTo>
                  <a:lnTo>
                    <a:pt x="5278" y="1622079"/>
                  </a:lnTo>
                  <a:lnTo>
                    <a:pt x="14591" y="1633566"/>
                  </a:lnTo>
                  <a:lnTo>
                    <a:pt x="29182" y="1646294"/>
                  </a:lnTo>
                  <a:lnTo>
                    <a:pt x="45946" y="1659022"/>
                  </a:lnTo>
                  <a:lnTo>
                    <a:pt x="56501" y="1671751"/>
                  </a:lnTo>
                  <a:lnTo>
                    <a:pt x="65815" y="1695965"/>
                  </a:lnTo>
                  <a:lnTo>
                    <a:pt x="78232" y="1705589"/>
                  </a:lnTo>
                  <a:lnTo>
                    <a:pt x="92823" y="1713040"/>
                  </a:lnTo>
                  <a:lnTo>
                    <a:pt x="107414" y="1720491"/>
                  </a:lnTo>
                  <a:lnTo>
                    <a:pt x="122005" y="1727941"/>
                  </a:lnTo>
                  <a:lnTo>
                    <a:pt x="132560" y="1740670"/>
                  </a:lnTo>
                  <a:lnTo>
                    <a:pt x="139701" y="1738497"/>
                  </a:lnTo>
                  <a:lnTo>
                    <a:pt x="145910" y="1736323"/>
                  </a:lnTo>
                  <a:lnTo>
                    <a:pt x="149014" y="1733219"/>
                  </a:lnTo>
                  <a:lnTo>
                    <a:pt x="153050" y="1731046"/>
                  </a:lnTo>
                  <a:lnTo>
                    <a:pt x="161432" y="1733219"/>
                  </a:lnTo>
                  <a:lnTo>
                    <a:pt x="172918" y="1736323"/>
                  </a:lnTo>
                  <a:lnTo>
                    <a:pt x="185336" y="1736323"/>
                  </a:lnTo>
                  <a:lnTo>
                    <a:pt x="189372" y="1723595"/>
                  </a:lnTo>
                  <a:lnTo>
                    <a:pt x="224763" y="1731046"/>
                  </a:lnTo>
                  <a:lnTo>
                    <a:pt x="239354" y="1725768"/>
                  </a:lnTo>
                  <a:lnTo>
                    <a:pt x="257980" y="1718318"/>
                  </a:lnTo>
                  <a:lnTo>
                    <a:pt x="275676" y="1710867"/>
                  </a:lnTo>
                  <a:lnTo>
                    <a:pt x="290267" y="1713040"/>
                  </a:lnTo>
                  <a:lnTo>
                    <a:pt x="302685" y="1713971"/>
                  </a:lnTo>
                  <a:lnTo>
                    <a:pt x="316344" y="1716144"/>
                  </a:lnTo>
                  <a:lnTo>
                    <a:pt x="336213" y="1747810"/>
                  </a:lnTo>
                  <a:lnTo>
                    <a:pt x="343353" y="1747810"/>
                  </a:lnTo>
                  <a:lnTo>
                    <a:pt x="348631" y="1747810"/>
                  </a:lnTo>
                  <a:lnTo>
                    <a:pt x="353908" y="1745637"/>
                  </a:lnTo>
                  <a:lnTo>
                    <a:pt x="356081" y="1743464"/>
                  </a:lnTo>
                  <a:lnTo>
                    <a:pt x="360117" y="1740359"/>
                  </a:lnTo>
                  <a:lnTo>
                    <a:pt x="367257" y="1742532"/>
                  </a:lnTo>
                  <a:lnTo>
                    <a:pt x="372535" y="1742532"/>
                  </a:lnTo>
                  <a:lnTo>
                    <a:pt x="375639" y="1743464"/>
                  </a:lnTo>
                  <a:lnTo>
                    <a:pt x="379675" y="1747810"/>
                  </a:lnTo>
                  <a:lnTo>
                    <a:pt x="382780" y="1749983"/>
                  </a:lnTo>
                  <a:lnTo>
                    <a:pt x="388989" y="1753088"/>
                  </a:lnTo>
                  <a:lnTo>
                    <a:pt x="382780" y="1775440"/>
                  </a:lnTo>
                  <a:lnTo>
                    <a:pt x="377502" y="1795619"/>
                  </a:lnTo>
                  <a:lnTo>
                    <a:pt x="372224" y="1817971"/>
                  </a:lnTo>
                  <a:lnTo>
                    <a:pt x="388989" y="1835045"/>
                  </a:lnTo>
                  <a:lnTo>
                    <a:pt x="404511" y="1855224"/>
                  </a:lnTo>
                  <a:lnTo>
                    <a:pt x="421275" y="1877576"/>
                  </a:lnTo>
                  <a:lnTo>
                    <a:pt x="431830" y="1899928"/>
                  </a:lnTo>
                  <a:lnTo>
                    <a:pt x="435866" y="1917003"/>
                  </a:lnTo>
                  <a:lnTo>
                    <a:pt x="435866" y="1929731"/>
                  </a:lnTo>
                  <a:lnTo>
                    <a:pt x="438039" y="1942459"/>
                  </a:lnTo>
                  <a:lnTo>
                    <a:pt x="445179" y="1957361"/>
                  </a:lnTo>
                  <a:lnTo>
                    <a:pt x="438970" y="1972262"/>
                  </a:lnTo>
                  <a:lnTo>
                    <a:pt x="431830" y="1989337"/>
                  </a:lnTo>
                  <a:lnTo>
                    <a:pt x="421275" y="2009516"/>
                  </a:lnTo>
                  <a:lnTo>
                    <a:pt x="414135" y="2027522"/>
                  </a:lnTo>
                  <a:lnTo>
                    <a:pt x="410099" y="2048632"/>
                  </a:lnTo>
                  <a:lnTo>
                    <a:pt x="412272" y="2066638"/>
                  </a:lnTo>
                  <a:lnTo>
                    <a:pt x="419412" y="2081539"/>
                  </a:lnTo>
                  <a:lnTo>
                    <a:pt x="430899" y="2096441"/>
                  </a:lnTo>
                  <a:lnTo>
                    <a:pt x="441454" y="2113515"/>
                  </a:lnTo>
                  <a:lnTo>
                    <a:pt x="448594" y="2128416"/>
                  </a:lnTo>
                  <a:lnTo>
                    <a:pt x="448594" y="2133694"/>
                  </a:lnTo>
                  <a:lnTo>
                    <a:pt x="448594" y="2138972"/>
                  </a:lnTo>
                  <a:lnTo>
                    <a:pt x="446421" y="2143318"/>
                  </a:lnTo>
                  <a:lnTo>
                    <a:pt x="445490" y="2148595"/>
                  </a:lnTo>
                  <a:lnTo>
                    <a:pt x="445490" y="2151700"/>
                  </a:lnTo>
                  <a:lnTo>
                    <a:pt x="445490" y="2156046"/>
                  </a:lnTo>
                  <a:lnTo>
                    <a:pt x="452630" y="2159151"/>
                  </a:lnTo>
                  <a:lnTo>
                    <a:pt x="450457" y="2163497"/>
                  </a:lnTo>
                  <a:lnTo>
                    <a:pt x="448284" y="2166601"/>
                  </a:lnTo>
                  <a:lnTo>
                    <a:pt x="448284" y="2170948"/>
                  </a:lnTo>
                  <a:lnTo>
                    <a:pt x="446111" y="2176225"/>
                  </a:lnTo>
                  <a:lnTo>
                    <a:pt x="448284" y="2181503"/>
                  </a:lnTo>
                  <a:lnTo>
                    <a:pt x="450457" y="2181503"/>
                  </a:lnTo>
                  <a:lnTo>
                    <a:pt x="452630" y="2185849"/>
                  </a:lnTo>
                  <a:lnTo>
                    <a:pt x="455734" y="2186780"/>
                  </a:lnTo>
                  <a:lnTo>
                    <a:pt x="459770" y="2191127"/>
                  </a:lnTo>
                  <a:lnTo>
                    <a:pt x="459770" y="2193300"/>
                  </a:lnTo>
                  <a:lnTo>
                    <a:pt x="455734" y="2206028"/>
                  </a:lnTo>
                  <a:lnTo>
                    <a:pt x="465048" y="2224034"/>
                  </a:lnTo>
                  <a:lnTo>
                    <a:pt x="479639" y="2242971"/>
                  </a:lnTo>
                  <a:lnTo>
                    <a:pt x="494230" y="2260046"/>
                  </a:lnTo>
                  <a:lnTo>
                    <a:pt x="504785" y="2278051"/>
                  </a:lnTo>
                  <a:lnTo>
                    <a:pt x="506958" y="2290780"/>
                  </a:lnTo>
                  <a:lnTo>
                    <a:pt x="506958" y="2303508"/>
                  </a:lnTo>
                  <a:lnTo>
                    <a:pt x="506958" y="2314994"/>
                  </a:lnTo>
                  <a:lnTo>
                    <a:pt x="509131" y="2324618"/>
                  </a:lnTo>
                  <a:lnTo>
                    <a:pt x="512236" y="2327723"/>
                  </a:lnTo>
                  <a:lnTo>
                    <a:pt x="516271" y="2333000"/>
                  </a:lnTo>
                  <a:lnTo>
                    <a:pt x="519376" y="2335173"/>
                  </a:lnTo>
                  <a:lnTo>
                    <a:pt x="523411" y="2339520"/>
                  </a:lnTo>
                  <a:lnTo>
                    <a:pt x="528689" y="2342624"/>
                  </a:lnTo>
                  <a:lnTo>
                    <a:pt x="553835" y="2337347"/>
                  </a:lnTo>
                  <a:lnTo>
                    <a:pt x="582086" y="2332069"/>
                  </a:lnTo>
                  <a:lnTo>
                    <a:pt x="609095" y="2324618"/>
                  </a:lnTo>
                  <a:lnTo>
                    <a:pt x="636103" y="2317168"/>
                  </a:lnTo>
                  <a:lnTo>
                    <a:pt x="657834" y="2303508"/>
                  </a:lnTo>
                  <a:lnTo>
                    <a:pt x="675530" y="2287675"/>
                  </a:lnTo>
                  <a:lnTo>
                    <a:pt x="684843" y="2270601"/>
                  </a:lnTo>
                  <a:lnTo>
                    <a:pt x="691984" y="2253526"/>
                  </a:lnTo>
                  <a:lnTo>
                    <a:pt x="715888" y="2233347"/>
                  </a:lnTo>
                  <a:lnTo>
                    <a:pt x="718992" y="2218446"/>
                  </a:lnTo>
                  <a:lnTo>
                    <a:pt x="721165" y="2203544"/>
                  </a:lnTo>
                  <a:lnTo>
                    <a:pt x="723339" y="2188643"/>
                  </a:lnTo>
                  <a:lnTo>
                    <a:pt x="728616" y="2175915"/>
                  </a:lnTo>
                  <a:lnTo>
                    <a:pt x="748485" y="2171568"/>
                  </a:lnTo>
                  <a:lnTo>
                    <a:pt x="752520" y="2168464"/>
                  </a:lnTo>
                  <a:lnTo>
                    <a:pt x="753452" y="2164118"/>
                  </a:lnTo>
                  <a:lnTo>
                    <a:pt x="757488" y="2161013"/>
                  </a:lnTo>
                  <a:lnTo>
                    <a:pt x="759661" y="2158840"/>
                  </a:lnTo>
                  <a:lnTo>
                    <a:pt x="762765" y="2155736"/>
                  </a:lnTo>
                  <a:lnTo>
                    <a:pt x="768043" y="2151390"/>
                  </a:lnTo>
                  <a:lnTo>
                    <a:pt x="764938" y="2131211"/>
                  </a:lnTo>
                  <a:lnTo>
                    <a:pt x="757798" y="2114136"/>
                  </a:lnTo>
                  <a:lnTo>
                    <a:pt x="748485" y="2103581"/>
                  </a:lnTo>
                  <a:lnTo>
                    <a:pt x="757798" y="2084644"/>
                  </a:lnTo>
                  <a:lnTo>
                    <a:pt x="772389" y="2071915"/>
                  </a:lnTo>
                  <a:lnTo>
                    <a:pt x="790084" y="2062291"/>
                  </a:lnTo>
                  <a:lnTo>
                    <a:pt x="808711" y="2053909"/>
                  </a:lnTo>
                  <a:lnTo>
                    <a:pt x="824234" y="2042423"/>
                  </a:lnTo>
                  <a:lnTo>
                    <a:pt x="835720" y="2019140"/>
                  </a:lnTo>
                  <a:lnTo>
                    <a:pt x="837893" y="1996787"/>
                  </a:lnTo>
                  <a:lnTo>
                    <a:pt x="831684" y="1974435"/>
                  </a:lnTo>
                  <a:lnTo>
                    <a:pt x="824544" y="1952083"/>
                  </a:lnTo>
                  <a:lnTo>
                    <a:pt x="817404" y="1931904"/>
                  </a:lnTo>
                  <a:lnTo>
                    <a:pt x="810263" y="1909552"/>
                  </a:lnTo>
                  <a:lnTo>
                    <a:pt x="807159" y="1887200"/>
                  </a:lnTo>
                  <a:lnTo>
                    <a:pt x="812437" y="1862985"/>
                  </a:lnTo>
                  <a:lnTo>
                    <a:pt x="827027" y="1837529"/>
                  </a:lnTo>
                  <a:lnTo>
                    <a:pt x="845654" y="1815177"/>
                  </a:lnTo>
                  <a:lnTo>
                    <a:pt x="867385" y="1794066"/>
                  </a:lnTo>
                  <a:lnTo>
                    <a:pt x="890358" y="1776060"/>
                  </a:lnTo>
                  <a:lnTo>
                    <a:pt x="912090" y="1757123"/>
                  </a:lnTo>
                  <a:lnTo>
                    <a:pt x="931958" y="1736944"/>
                  </a:lnTo>
                  <a:lnTo>
                    <a:pt x="945618" y="1718938"/>
                  </a:lnTo>
                  <a:lnTo>
                    <a:pt x="958036" y="1696586"/>
                  </a:lnTo>
                  <a:lnTo>
                    <a:pt x="968591" y="1674234"/>
                  </a:lnTo>
                  <a:lnTo>
                    <a:pt x="975731" y="1655297"/>
                  </a:lnTo>
                  <a:lnTo>
                    <a:pt x="979767" y="1642569"/>
                  </a:lnTo>
                  <a:lnTo>
                    <a:pt x="979767" y="1631393"/>
                  </a:lnTo>
                  <a:lnTo>
                    <a:pt x="985044" y="1621769"/>
                  </a:lnTo>
                  <a:lnTo>
                    <a:pt x="985044" y="1618665"/>
                  </a:lnTo>
                  <a:lnTo>
                    <a:pt x="963313" y="1621769"/>
                  </a:lnTo>
                  <a:lnTo>
                    <a:pt x="939409" y="1627046"/>
                  </a:lnTo>
                  <a:lnTo>
                    <a:pt x="914263" y="1633255"/>
                  </a:lnTo>
                  <a:lnTo>
                    <a:pt x="895636" y="1641637"/>
                  </a:lnTo>
                  <a:lnTo>
                    <a:pt x="880114" y="1640706"/>
                  </a:lnTo>
                  <a:lnTo>
                    <a:pt x="874836" y="1634497"/>
                  </a:lnTo>
                  <a:lnTo>
                    <a:pt x="872663" y="1629220"/>
                  </a:lnTo>
                  <a:lnTo>
                    <a:pt x="872663" y="1623942"/>
                  </a:lnTo>
                  <a:lnTo>
                    <a:pt x="872663" y="1616491"/>
                  </a:lnTo>
                  <a:lnTo>
                    <a:pt x="868627" y="1611214"/>
                  </a:lnTo>
                  <a:lnTo>
                    <a:pt x="854036" y="1599727"/>
                  </a:lnTo>
                  <a:lnTo>
                    <a:pt x="836341" y="1589172"/>
                  </a:lnTo>
                  <a:lnTo>
                    <a:pt x="819577" y="1577686"/>
                  </a:lnTo>
                  <a:lnTo>
                    <a:pt x="809022" y="1564957"/>
                  </a:lnTo>
                  <a:lnTo>
                    <a:pt x="804986" y="1553471"/>
                  </a:lnTo>
                  <a:lnTo>
                    <a:pt x="802813" y="1545089"/>
                  </a:lnTo>
                  <a:lnTo>
                    <a:pt x="799708" y="1533602"/>
                  </a:lnTo>
                  <a:lnTo>
                    <a:pt x="797535" y="1530498"/>
                  </a:lnTo>
                  <a:lnTo>
                    <a:pt x="792258" y="1526152"/>
                  </a:lnTo>
                  <a:lnTo>
                    <a:pt x="786980" y="1523047"/>
                  </a:lnTo>
                  <a:lnTo>
                    <a:pt x="782944" y="1517770"/>
                  </a:lnTo>
                  <a:lnTo>
                    <a:pt x="779840" y="1513423"/>
                  </a:lnTo>
                  <a:lnTo>
                    <a:pt x="779840" y="1476480"/>
                  </a:lnTo>
                  <a:lnTo>
                    <a:pt x="777667" y="1471203"/>
                  </a:lnTo>
                  <a:lnTo>
                    <a:pt x="772389" y="1466856"/>
                  </a:lnTo>
                  <a:lnTo>
                    <a:pt x="768353" y="1463752"/>
                  </a:lnTo>
                  <a:lnTo>
                    <a:pt x="763076" y="1459406"/>
                  </a:lnTo>
                  <a:lnTo>
                    <a:pt x="759971" y="1456301"/>
                  </a:lnTo>
                  <a:lnTo>
                    <a:pt x="750658" y="1436122"/>
                  </a:lnTo>
                  <a:lnTo>
                    <a:pt x="743518" y="1415943"/>
                  </a:lnTo>
                  <a:lnTo>
                    <a:pt x="736377" y="1393591"/>
                  </a:lnTo>
                  <a:lnTo>
                    <a:pt x="724891" y="1374654"/>
                  </a:lnTo>
                  <a:lnTo>
                    <a:pt x="712473" y="1357580"/>
                  </a:lnTo>
                  <a:lnTo>
                    <a:pt x="712473" y="1350129"/>
                  </a:lnTo>
                  <a:lnTo>
                    <a:pt x="716509" y="1350129"/>
                  </a:lnTo>
                  <a:lnTo>
                    <a:pt x="719613" y="1357580"/>
                  </a:lnTo>
                  <a:lnTo>
                    <a:pt x="723649" y="1363788"/>
                  </a:lnTo>
                  <a:lnTo>
                    <a:pt x="726753" y="1366893"/>
                  </a:lnTo>
                  <a:lnTo>
                    <a:pt x="730789" y="1369066"/>
                  </a:lnTo>
                  <a:lnTo>
                    <a:pt x="733894" y="1371239"/>
                  </a:lnTo>
                  <a:lnTo>
                    <a:pt x="737930" y="1372170"/>
                  </a:lnTo>
                  <a:lnTo>
                    <a:pt x="738861" y="1376517"/>
                  </a:lnTo>
                  <a:lnTo>
                    <a:pt x="745070" y="1378690"/>
                  </a:lnTo>
                  <a:lnTo>
                    <a:pt x="755625" y="1386141"/>
                  </a:lnTo>
                  <a:lnTo>
                    <a:pt x="762765" y="1396696"/>
                  </a:lnTo>
                  <a:lnTo>
                    <a:pt x="768043" y="1409424"/>
                  </a:lnTo>
                  <a:lnTo>
                    <a:pt x="774252" y="1423084"/>
                  </a:lnTo>
                  <a:lnTo>
                    <a:pt x="779529" y="1435812"/>
                  </a:lnTo>
                  <a:lnTo>
                    <a:pt x="799398" y="1448540"/>
                  </a:lnTo>
                  <a:lnTo>
                    <a:pt x="804675" y="1459095"/>
                  </a:lnTo>
                  <a:lnTo>
                    <a:pt x="806848" y="1472755"/>
                  </a:lnTo>
                  <a:lnTo>
                    <a:pt x="809022" y="1485483"/>
                  </a:lnTo>
                  <a:lnTo>
                    <a:pt x="812126" y="1496038"/>
                  </a:lnTo>
                  <a:lnTo>
                    <a:pt x="824544" y="1510940"/>
                  </a:lnTo>
                  <a:lnTo>
                    <a:pt x="838204" y="1525841"/>
                  </a:lnTo>
                  <a:lnTo>
                    <a:pt x="850621" y="1542916"/>
                  </a:lnTo>
                  <a:lnTo>
                    <a:pt x="859935" y="1560922"/>
                  </a:lnTo>
                  <a:lnTo>
                    <a:pt x="860866" y="1572408"/>
                  </a:lnTo>
                  <a:lnTo>
                    <a:pt x="860866" y="1582963"/>
                  </a:lnTo>
                  <a:lnTo>
                    <a:pt x="863039" y="1594450"/>
                  </a:lnTo>
                  <a:lnTo>
                    <a:pt x="868317" y="1605005"/>
                  </a:lnTo>
                  <a:lnTo>
                    <a:pt x="870490" y="1609351"/>
                  </a:lnTo>
                  <a:lnTo>
                    <a:pt x="872663" y="1611524"/>
                  </a:lnTo>
                  <a:lnTo>
                    <a:pt x="874836" y="1612456"/>
                  </a:lnTo>
                  <a:lnTo>
                    <a:pt x="875767" y="1612456"/>
                  </a:lnTo>
                  <a:lnTo>
                    <a:pt x="879803" y="1614629"/>
                  </a:lnTo>
                  <a:lnTo>
                    <a:pt x="889117" y="1614629"/>
                  </a:lnTo>
                  <a:lnTo>
                    <a:pt x="901534" y="1611524"/>
                  </a:lnTo>
                  <a:lnTo>
                    <a:pt x="913952" y="1604074"/>
                  </a:lnTo>
                  <a:lnTo>
                    <a:pt x="928543" y="1597865"/>
                  </a:lnTo>
                  <a:lnTo>
                    <a:pt x="946239" y="1592587"/>
                  </a:lnTo>
                  <a:lnTo>
                    <a:pt x="963003" y="1589483"/>
                  </a:lnTo>
                  <a:lnTo>
                    <a:pt x="979767" y="1582032"/>
                  </a:lnTo>
                  <a:lnTo>
                    <a:pt x="992185" y="1572408"/>
                  </a:lnTo>
                  <a:lnTo>
                    <a:pt x="1002740" y="1560922"/>
                  </a:lnTo>
                  <a:lnTo>
                    <a:pt x="1016399" y="1553471"/>
                  </a:lnTo>
                  <a:lnTo>
                    <a:pt x="1039372" y="1553471"/>
                  </a:lnTo>
                  <a:lnTo>
                    <a:pt x="1039372" y="1544468"/>
                  </a:lnTo>
                  <a:lnTo>
                    <a:pt x="1057999" y="1531740"/>
                  </a:lnTo>
                  <a:lnTo>
                    <a:pt x="1075694" y="1520253"/>
                  </a:lnTo>
                  <a:lnTo>
                    <a:pt x="1075694" y="1500074"/>
                  </a:lnTo>
                  <a:lnTo>
                    <a:pt x="1089354" y="1494797"/>
                  </a:lnTo>
                  <a:lnTo>
                    <a:pt x="1095563" y="1487346"/>
                  </a:lnTo>
                  <a:lnTo>
                    <a:pt x="1101772" y="1477722"/>
                  </a:lnTo>
                  <a:lnTo>
                    <a:pt x="1108912" y="1468098"/>
                  </a:lnTo>
                  <a:lnTo>
                    <a:pt x="1087181" y="1450092"/>
                  </a:lnTo>
                  <a:lnTo>
                    <a:pt x="1060172" y="1435191"/>
                  </a:lnTo>
                  <a:lnTo>
                    <a:pt x="1057999" y="1420290"/>
                  </a:lnTo>
                  <a:lnTo>
                    <a:pt x="1055826" y="1401352"/>
                  </a:lnTo>
                  <a:lnTo>
                    <a:pt x="1035958" y="1416254"/>
                  </a:lnTo>
                  <a:lnTo>
                    <a:pt x="1019193" y="1435191"/>
                  </a:lnTo>
                  <a:lnTo>
                    <a:pt x="1008638" y="1435191"/>
                  </a:lnTo>
                  <a:lnTo>
                    <a:pt x="999325" y="1437364"/>
                  </a:lnTo>
                  <a:lnTo>
                    <a:pt x="992185" y="1438295"/>
                  </a:lnTo>
                  <a:lnTo>
                    <a:pt x="990011" y="1433018"/>
                  </a:lnTo>
                  <a:lnTo>
                    <a:pt x="989080" y="1427740"/>
                  </a:lnTo>
                  <a:lnTo>
                    <a:pt x="989080" y="1422463"/>
                  </a:lnTo>
                  <a:lnTo>
                    <a:pt x="986907" y="1416254"/>
                  </a:lnTo>
                  <a:lnTo>
                    <a:pt x="984734" y="1410976"/>
                  </a:lnTo>
                  <a:lnTo>
                    <a:pt x="979456" y="1408803"/>
                  </a:lnTo>
                  <a:lnTo>
                    <a:pt x="977283" y="1408803"/>
                  </a:lnTo>
                  <a:lnTo>
                    <a:pt x="975110" y="1408803"/>
                  </a:lnTo>
                  <a:lnTo>
                    <a:pt x="975110" y="1410976"/>
                  </a:lnTo>
                  <a:lnTo>
                    <a:pt x="974179" y="1413149"/>
                  </a:lnTo>
                  <a:lnTo>
                    <a:pt x="972006" y="1418427"/>
                  </a:lnTo>
                  <a:lnTo>
                    <a:pt x="964865" y="1407872"/>
                  </a:lnTo>
                  <a:lnTo>
                    <a:pt x="957725" y="1392970"/>
                  </a:lnTo>
                  <a:lnTo>
                    <a:pt x="948412" y="1375896"/>
                  </a:lnTo>
                  <a:lnTo>
                    <a:pt x="943134" y="1358821"/>
                  </a:lnTo>
                  <a:lnTo>
                    <a:pt x="939098" y="1343920"/>
                  </a:lnTo>
                  <a:lnTo>
                    <a:pt x="946239" y="1343920"/>
                  </a:lnTo>
                  <a:lnTo>
                    <a:pt x="950274" y="1343920"/>
                  </a:lnTo>
                  <a:lnTo>
                    <a:pt x="952448" y="1343920"/>
                  </a:lnTo>
                  <a:lnTo>
                    <a:pt x="953379" y="1343920"/>
                  </a:lnTo>
                  <a:lnTo>
                    <a:pt x="955552" y="1343920"/>
                  </a:lnTo>
                  <a:lnTo>
                    <a:pt x="967039" y="1353544"/>
                  </a:lnTo>
                  <a:lnTo>
                    <a:pt x="972316" y="1363167"/>
                  </a:lnTo>
                  <a:lnTo>
                    <a:pt x="975421" y="1373723"/>
                  </a:lnTo>
                  <a:lnTo>
                    <a:pt x="984734" y="1381173"/>
                  </a:lnTo>
                  <a:lnTo>
                    <a:pt x="997152" y="1388624"/>
                  </a:lnTo>
                  <a:lnTo>
                    <a:pt x="1008638" y="1393902"/>
                  </a:lnTo>
                  <a:lnTo>
                    <a:pt x="1019193" y="1401352"/>
                  </a:lnTo>
                  <a:lnTo>
                    <a:pt x="1031611" y="1401352"/>
                  </a:lnTo>
                  <a:lnTo>
                    <a:pt x="1040925" y="1400421"/>
                  </a:lnTo>
                  <a:lnTo>
                    <a:pt x="1048065" y="1398248"/>
                  </a:lnTo>
                  <a:lnTo>
                    <a:pt x="1059551" y="1393902"/>
                  </a:lnTo>
                  <a:lnTo>
                    <a:pt x="1066692" y="1407561"/>
                  </a:lnTo>
                  <a:lnTo>
                    <a:pt x="1071969" y="1418116"/>
                  </a:lnTo>
                  <a:lnTo>
                    <a:pt x="1102082" y="1420290"/>
                  </a:lnTo>
                  <a:lnTo>
                    <a:pt x="1133438" y="1422463"/>
                  </a:lnTo>
                  <a:lnTo>
                    <a:pt x="1164793" y="1422463"/>
                  </a:lnTo>
                  <a:lnTo>
                    <a:pt x="1194906" y="1418116"/>
                  </a:lnTo>
                  <a:lnTo>
                    <a:pt x="1206392" y="1429603"/>
                  </a:lnTo>
                  <a:lnTo>
                    <a:pt x="1218810" y="1437985"/>
                  </a:lnTo>
                  <a:lnTo>
                    <a:pt x="1231228" y="1447609"/>
                  </a:lnTo>
                  <a:lnTo>
                    <a:pt x="1238368" y="1458164"/>
                  </a:lnTo>
                  <a:lnTo>
                    <a:pt x="1235264" y="1471824"/>
                  </a:lnTo>
                  <a:lnTo>
                    <a:pt x="1238368" y="1474928"/>
                  </a:lnTo>
                  <a:lnTo>
                    <a:pt x="1242404" y="1479274"/>
                  </a:lnTo>
                  <a:lnTo>
                    <a:pt x="1247681" y="1482379"/>
                  </a:lnTo>
                  <a:lnTo>
                    <a:pt x="1251717" y="1486725"/>
                  </a:lnTo>
                  <a:lnTo>
                    <a:pt x="1262273" y="1487656"/>
                  </a:lnTo>
                  <a:lnTo>
                    <a:pt x="1271586" y="1487656"/>
                  </a:lnTo>
                  <a:lnTo>
                    <a:pt x="1284004" y="1486725"/>
                  </a:lnTo>
                  <a:lnTo>
                    <a:pt x="1288039" y="1524910"/>
                  </a:lnTo>
                  <a:lnTo>
                    <a:pt x="1296422" y="1556575"/>
                  </a:lnTo>
                  <a:lnTo>
                    <a:pt x="1308840" y="1586068"/>
                  </a:lnTo>
                  <a:lnTo>
                    <a:pt x="1327466" y="1613697"/>
                  </a:lnTo>
                  <a:lnTo>
                    <a:pt x="1327466" y="1615870"/>
                  </a:lnTo>
                  <a:lnTo>
                    <a:pt x="1325293" y="1618044"/>
                  </a:lnTo>
                  <a:lnTo>
                    <a:pt x="1323120" y="1621148"/>
                  </a:lnTo>
                  <a:lnTo>
                    <a:pt x="1322188" y="1625494"/>
                  </a:lnTo>
                  <a:lnTo>
                    <a:pt x="1323120" y="1628599"/>
                  </a:lnTo>
                  <a:lnTo>
                    <a:pt x="1329329" y="1645673"/>
                  </a:lnTo>
                  <a:lnTo>
                    <a:pt x="1339884" y="1665852"/>
                  </a:lnTo>
                  <a:lnTo>
                    <a:pt x="1351370" y="1678581"/>
                  </a:lnTo>
                  <a:lnTo>
                    <a:pt x="1352302" y="1680754"/>
                  </a:lnTo>
                  <a:lnTo>
                    <a:pt x="1354475" y="1680754"/>
                  </a:lnTo>
                  <a:lnTo>
                    <a:pt x="1356648" y="1682927"/>
                  </a:lnTo>
                  <a:lnTo>
                    <a:pt x="1358821" y="1682927"/>
                  </a:lnTo>
                  <a:lnTo>
                    <a:pt x="1378690" y="1658712"/>
                  </a:lnTo>
                  <a:lnTo>
                    <a:pt x="1391108" y="1633255"/>
                  </a:lnTo>
                  <a:lnTo>
                    <a:pt x="1400421" y="1601590"/>
                  </a:lnTo>
                  <a:lnTo>
                    <a:pt x="1403525" y="1564647"/>
                  </a:lnTo>
                  <a:lnTo>
                    <a:pt x="1415943" y="1557196"/>
                  </a:lnTo>
                  <a:lnTo>
                    <a:pt x="1425257" y="1547572"/>
                  </a:lnTo>
                  <a:lnTo>
                    <a:pt x="1434570" y="1540122"/>
                  </a:lnTo>
                  <a:lnTo>
                    <a:pt x="1451334" y="1540122"/>
                  </a:lnTo>
                  <a:lnTo>
                    <a:pt x="1463752" y="1507214"/>
                  </a:lnTo>
                  <a:lnTo>
                    <a:pt x="1470892" y="1501937"/>
                  </a:lnTo>
                  <a:lnTo>
                    <a:pt x="1478032" y="1499764"/>
                  </a:lnTo>
                  <a:lnTo>
                    <a:pt x="1485172" y="1499764"/>
                  </a:lnTo>
                  <a:lnTo>
                    <a:pt x="1488277" y="1497591"/>
                  </a:lnTo>
                  <a:lnTo>
                    <a:pt x="1493555" y="1490140"/>
                  </a:lnTo>
                  <a:lnTo>
                    <a:pt x="1497590" y="1475239"/>
                  </a:lnTo>
                  <a:lnTo>
                    <a:pt x="1512181" y="1475239"/>
                  </a:lnTo>
                  <a:lnTo>
                    <a:pt x="1526772" y="1477412"/>
                  </a:lnTo>
                  <a:lnTo>
                    <a:pt x="1543536" y="1475239"/>
                  </a:lnTo>
                  <a:lnTo>
                    <a:pt x="1544468" y="1473065"/>
                  </a:lnTo>
                  <a:lnTo>
                    <a:pt x="1546641" y="1472134"/>
                  </a:lnTo>
                  <a:lnTo>
                    <a:pt x="1548814" y="1467788"/>
                  </a:lnTo>
                  <a:lnTo>
                    <a:pt x="1550987" y="1465615"/>
                  </a:lnTo>
                  <a:lnTo>
                    <a:pt x="1554092" y="1462510"/>
                  </a:lnTo>
                  <a:lnTo>
                    <a:pt x="1565578" y="1480516"/>
                  </a:lnTo>
                  <a:lnTo>
                    <a:pt x="1573960" y="1495418"/>
                  </a:lnTo>
                  <a:lnTo>
                    <a:pt x="1585447" y="1509077"/>
                  </a:lnTo>
                  <a:lnTo>
                    <a:pt x="1592587" y="1523979"/>
                  </a:lnTo>
                  <a:lnTo>
                    <a:pt x="1597864" y="1541984"/>
                  </a:lnTo>
                  <a:lnTo>
                    <a:pt x="1597864" y="1564337"/>
                  </a:lnTo>
                  <a:lnTo>
                    <a:pt x="1600037" y="1566509"/>
                  </a:lnTo>
                  <a:lnTo>
                    <a:pt x="1600969" y="1566509"/>
                  </a:lnTo>
                  <a:lnTo>
                    <a:pt x="1600969" y="1567441"/>
                  </a:lnTo>
                  <a:lnTo>
                    <a:pt x="1603142" y="1567441"/>
                  </a:lnTo>
                  <a:lnTo>
                    <a:pt x="1610282" y="1567441"/>
                  </a:lnTo>
                  <a:lnTo>
                    <a:pt x="1617422" y="1566509"/>
                  </a:lnTo>
                  <a:lnTo>
                    <a:pt x="1621458" y="1564337"/>
                  </a:lnTo>
                  <a:lnTo>
                    <a:pt x="1626736" y="1559990"/>
                  </a:lnTo>
                  <a:lnTo>
                    <a:pt x="1629840" y="1556886"/>
                  </a:lnTo>
                  <a:lnTo>
                    <a:pt x="1641327" y="1569614"/>
                  </a:lnTo>
                  <a:lnTo>
                    <a:pt x="1648467" y="1586688"/>
                  </a:lnTo>
                  <a:lnTo>
                    <a:pt x="1650640" y="1606867"/>
                  </a:lnTo>
                  <a:lnTo>
                    <a:pt x="1650640" y="1629220"/>
                  </a:lnTo>
                  <a:lnTo>
                    <a:pt x="1650640" y="1649399"/>
                  </a:lnTo>
                  <a:lnTo>
                    <a:pt x="1650640" y="1668336"/>
                  </a:lnTo>
                  <a:lnTo>
                    <a:pt x="1653745" y="1683237"/>
                  </a:lnTo>
                  <a:lnTo>
                    <a:pt x="1653745" y="1686342"/>
                  </a:lnTo>
                  <a:lnTo>
                    <a:pt x="1663058" y="1683237"/>
                  </a:lnTo>
                  <a:lnTo>
                    <a:pt x="1663058" y="1686342"/>
                  </a:lnTo>
                  <a:lnTo>
                    <a:pt x="1672371" y="1699070"/>
                  </a:lnTo>
                  <a:lnTo>
                    <a:pt x="1677649" y="1713971"/>
                  </a:lnTo>
                  <a:lnTo>
                    <a:pt x="1682927" y="1728873"/>
                  </a:lnTo>
                  <a:lnTo>
                    <a:pt x="1686962" y="1745947"/>
                  </a:lnTo>
                  <a:lnTo>
                    <a:pt x="1693171" y="1760849"/>
                  </a:lnTo>
                  <a:lnTo>
                    <a:pt x="1702485" y="1768299"/>
                  </a:lnTo>
                  <a:lnTo>
                    <a:pt x="1704658" y="1770472"/>
                  </a:lnTo>
                  <a:lnTo>
                    <a:pt x="1715213" y="1775750"/>
                  </a:lnTo>
                  <a:lnTo>
                    <a:pt x="1726699" y="1785374"/>
                  </a:lnTo>
                  <a:lnTo>
                    <a:pt x="1737255" y="1785374"/>
                  </a:lnTo>
                  <a:lnTo>
                    <a:pt x="1736323" y="1758986"/>
                  </a:lnTo>
                  <a:lnTo>
                    <a:pt x="1729183" y="1733529"/>
                  </a:lnTo>
                  <a:lnTo>
                    <a:pt x="1717696" y="1711177"/>
                  </a:lnTo>
                  <a:lnTo>
                    <a:pt x="1703106" y="1696276"/>
                  </a:lnTo>
                  <a:lnTo>
                    <a:pt x="1700001" y="1694103"/>
                  </a:lnTo>
                  <a:lnTo>
                    <a:pt x="1695965" y="1694103"/>
                  </a:lnTo>
                  <a:lnTo>
                    <a:pt x="1692861" y="1694103"/>
                  </a:lnTo>
                  <a:lnTo>
                    <a:pt x="1688825" y="1694103"/>
                  </a:lnTo>
                  <a:lnTo>
                    <a:pt x="1687894" y="1691930"/>
                  </a:lnTo>
                  <a:lnTo>
                    <a:pt x="1681685" y="1681374"/>
                  </a:lnTo>
                  <a:lnTo>
                    <a:pt x="1680753" y="1671751"/>
                  </a:lnTo>
                  <a:lnTo>
                    <a:pt x="1676718" y="1664300"/>
                  </a:lnTo>
                  <a:lnTo>
                    <a:pt x="1667404" y="1659022"/>
                  </a:lnTo>
                  <a:lnTo>
                    <a:pt x="1676718" y="1634808"/>
                  </a:lnTo>
                  <a:lnTo>
                    <a:pt x="1683858" y="1605315"/>
                  </a:lnTo>
                  <a:lnTo>
                    <a:pt x="1700622" y="1618975"/>
                  </a:lnTo>
                  <a:lnTo>
                    <a:pt x="1716144" y="1631703"/>
                  </a:lnTo>
                  <a:lnTo>
                    <a:pt x="1730735" y="1644431"/>
                  </a:lnTo>
                  <a:lnTo>
                    <a:pt x="1742222" y="1659333"/>
                  </a:lnTo>
                  <a:lnTo>
                    <a:pt x="1747499" y="1679512"/>
                  </a:lnTo>
                  <a:lnTo>
                    <a:pt x="1754640" y="1679512"/>
                  </a:lnTo>
                  <a:lnTo>
                    <a:pt x="1815176" y="1629841"/>
                  </a:lnTo>
                  <a:lnTo>
                    <a:pt x="1813003" y="1600348"/>
                  </a:lnTo>
                  <a:lnTo>
                    <a:pt x="1807726" y="1576133"/>
                  </a:lnTo>
                  <a:lnTo>
                    <a:pt x="1796239" y="1558128"/>
                  </a:lnTo>
                  <a:lnTo>
                    <a:pt x="1783822" y="1541053"/>
                  </a:lnTo>
                  <a:lnTo>
                    <a:pt x="1767057" y="1525220"/>
                  </a:lnTo>
                  <a:lnTo>
                    <a:pt x="1769230" y="1510319"/>
                  </a:lnTo>
                  <a:lnTo>
                    <a:pt x="1774508" y="1500695"/>
                  </a:lnTo>
                  <a:lnTo>
                    <a:pt x="1780717" y="1495418"/>
                  </a:lnTo>
                  <a:lnTo>
                    <a:pt x="1787857" y="1489209"/>
                  </a:lnTo>
                  <a:lnTo>
                    <a:pt x="1794066" y="1480827"/>
                  </a:lnTo>
                  <a:lnTo>
                    <a:pt x="1800275" y="1480827"/>
                  </a:lnTo>
                  <a:lnTo>
                    <a:pt x="1805553" y="1481758"/>
                  </a:lnTo>
                  <a:lnTo>
                    <a:pt x="1807726" y="1481758"/>
                  </a:lnTo>
                  <a:lnTo>
                    <a:pt x="1810830" y="1483931"/>
                  </a:lnTo>
                  <a:lnTo>
                    <a:pt x="1813003" y="1488277"/>
                  </a:lnTo>
                  <a:lnTo>
                    <a:pt x="1816108" y="1493555"/>
                  </a:lnTo>
                  <a:lnTo>
                    <a:pt x="1818281" y="1496659"/>
                  </a:lnTo>
                  <a:lnTo>
                    <a:pt x="1816108" y="1501006"/>
                  </a:lnTo>
                  <a:lnTo>
                    <a:pt x="1815176" y="1504110"/>
                  </a:lnTo>
                  <a:lnTo>
                    <a:pt x="1811141" y="1506283"/>
                  </a:lnTo>
                  <a:lnTo>
                    <a:pt x="1808036" y="1506283"/>
                  </a:lnTo>
                  <a:lnTo>
                    <a:pt x="1804000" y="1508456"/>
                  </a:lnTo>
                  <a:lnTo>
                    <a:pt x="1804000" y="1518080"/>
                  </a:lnTo>
                  <a:lnTo>
                    <a:pt x="1804000" y="1523358"/>
                  </a:lnTo>
                  <a:lnTo>
                    <a:pt x="1806173" y="1528635"/>
                  </a:lnTo>
                  <a:lnTo>
                    <a:pt x="1808346" y="1533913"/>
                  </a:lnTo>
                  <a:lnTo>
                    <a:pt x="1811451" y="1532981"/>
                  </a:lnTo>
                  <a:lnTo>
                    <a:pt x="1813624" y="1532981"/>
                  </a:lnTo>
                  <a:lnTo>
                    <a:pt x="1815797" y="1532981"/>
                  </a:lnTo>
                  <a:lnTo>
                    <a:pt x="1816729" y="1530808"/>
                  </a:lnTo>
                  <a:lnTo>
                    <a:pt x="1818902" y="1530808"/>
                  </a:lnTo>
                  <a:lnTo>
                    <a:pt x="1826042" y="1526462"/>
                  </a:lnTo>
                  <a:lnTo>
                    <a:pt x="1830078" y="1523358"/>
                  </a:lnTo>
                  <a:lnTo>
                    <a:pt x="1831009" y="1521184"/>
                  </a:lnTo>
                  <a:lnTo>
                    <a:pt x="1835045" y="1518080"/>
                  </a:lnTo>
                  <a:lnTo>
                    <a:pt x="1838150" y="1513734"/>
                  </a:lnTo>
                  <a:lnTo>
                    <a:pt x="1837218" y="1508456"/>
                  </a:lnTo>
                  <a:lnTo>
                    <a:pt x="1837218" y="1503179"/>
                  </a:lnTo>
                  <a:lnTo>
                    <a:pt x="1835045" y="1501006"/>
                  </a:lnTo>
                  <a:lnTo>
                    <a:pt x="1835045" y="1498832"/>
                  </a:lnTo>
                  <a:lnTo>
                    <a:pt x="1835045" y="1495728"/>
                  </a:lnTo>
                  <a:lnTo>
                    <a:pt x="1835045" y="1491382"/>
                  </a:lnTo>
                  <a:lnTo>
                    <a:pt x="1835045" y="1483931"/>
                  </a:lnTo>
                  <a:lnTo>
                    <a:pt x="1862054" y="1478653"/>
                  </a:lnTo>
                  <a:lnTo>
                    <a:pt x="1891236" y="1469030"/>
                  </a:lnTo>
                  <a:lnTo>
                    <a:pt x="1916382" y="1458474"/>
                  </a:lnTo>
                  <a:lnTo>
                    <a:pt x="1940286" y="1443573"/>
                  </a:lnTo>
                  <a:lnTo>
                    <a:pt x="1958913" y="1423394"/>
                  </a:lnTo>
                  <a:lnTo>
                    <a:pt x="1967295" y="1408493"/>
                  </a:lnTo>
                  <a:lnTo>
                    <a:pt x="1974435" y="1394833"/>
                  </a:lnTo>
                  <a:lnTo>
                    <a:pt x="1981575" y="1379932"/>
                  </a:lnTo>
                  <a:lnTo>
                    <a:pt x="1993993" y="1371550"/>
                  </a:lnTo>
                  <a:lnTo>
                    <a:pt x="1993993" y="1351992"/>
                  </a:lnTo>
                  <a:lnTo>
                    <a:pt x="1993062" y="1329639"/>
                  </a:lnTo>
                  <a:lnTo>
                    <a:pt x="1989026" y="1309460"/>
                  </a:lnTo>
                  <a:lnTo>
                    <a:pt x="1981886" y="1289281"/>
                  </a:lnTo>
                  <a:lnTo>
                    <a:pt x="1973504" y="1274380"/>
                  </a:lnTo>
                  <a:lnTo>
                    <a:pt x="1958913" y="1264756"/>
                  </a:lnTo>
                  <a:lnTo>
                    <a:pt x="1964190" y="1252028"/>
                  </a:lnTo>
                  <a:lnTo>
                    <a:pt x="1969468" y="1244577"/>
                  </a:lnTo>
                  <a:lnTo>
                    <a:pt x="1976608" y="1237127"/>
                  </a:lnTo>
                  <a:lnTo>
                    <a:pt x="1983748" y="1227503"/>
                  </a:lnTo>
                  <a:lnTo>
                    <a:pt x="2003617" y="1227503"/>
                  </a:lnTo>
                  <a:lnTo>
                    <a:pt x="2003617" y="1214774"/>
                  </a:lnTo>
                  <a:lnTo>
                    <a:pt x="1998339" y="1214774"/>
                  </a:lnTo>
                  <a:lnTo>
                    <a:pt x="1987784" y="1209497"/>
                  </a:lnTo>
                  <a:lnTo>
                    <a:pt x="1978471" y="1209497"/>
                  </a:lnTo>
                  <a:lnTo>
                    <a:pt x="1969157" y="1212601"/>
                  </a:lnTo>
                  <a:lnTo>
                    <a:pt x="1958602" y="1218810"/>
                  </a:lnTo>
                  <a:lnTo>
                    <a:pt x="1954567" y="1212601"/>
                  </a:lnTo>
                  <a:lnTo>
                    <a:pt x="1951462" y="1209497"/>
                  </a:lnTo>
                  <a:lnTo>
                    <a:pt x="1947426" y="1205151"/>
                  </a:lnTo>
                  <a:lnTo>
                    <a:pt x="1942149" y="1202046"/>
                  </a:lnTo>
                  <a:lnTo>
                    <a:pt x="1935008" y="1197700"/>
                  </a:lnTo>
                  <a:lnTo>
                    <a:pt x="1942149" y="1184972"/>
                  </a:lnTo>
                  <a:lnTo>
                    <a:pt x="1954567" y="1174416"/>
                  </a:lnTo>
                  <a:lnTo>
                    <a:pt x="1966985" y="1164793"/>
                  </a:lnTo>
                  <a:lnTo>
                    <a:pt x="1978471" y="1153306"/>
                  </a:lnTo>
                  <a:lnTo>
                    <a:pt x="1983748" y="1155479"/>
                  </a:lnTo>
                  <a:lnTo>
                    <a:pt x="1987784" y="1155479"/>
                  </a:lnTo>
                  <a:lnTo>
                    <a:pt x="1990889" y="1157652"/>
                  </a:lnTo>
                  <a:lnTo>
                    <a:pt x="1993993" y="1157652"/>
                  </a:lnTo>
                  <a:lnTo>
                    <a:pt x="1990889" y="1165103"/>
                  </a:lnTo>
                  <a:lnTo>
                    <a:pt x="1988716" y="1168208"/>
                  </a:lnTo>
                  <a:lnTo>
                    <a:pt x="1987784" y="1174416"/>
                  </a:lnTo>
                  <a:lnTo>
                    <a:pt x="1985611" y="1177521"/>
                  </a:lnTo>
                  <a:lnTo>
                    <a:pt x="1983438" y="1182799"/>
                  </a:lnTo>
                  <a:lnTo>
                    <a:pt x="1983438" y="1187145"/>
                  </a:lnTo>
                  <a:lnTo>
                    <a:pt x="1995856" y="1181867"/>
                  </a:lnTo>
                  <a:lnTo>
                    <a:pt x="2010447" y="1175658"/>
                  </a:lnTo>
                  <a:lnTo>
                    <a:pt x="2022865" y="1172554"/>
                  </a:lnTo>
                  <a:lnTo>
                    <a:pt x="2034351" y="1174727"/>
                  </a:lnTo>
                  <a:lnTo>
                    <a:pt x="2043664" y="1174727"/>
                  </a:lnTo>
                  <a:lnTo>
                    <a:pt x="2039629" y="1182178"/>
                  </a:lnTo>
                  <a:lnTo>
                    <a:pt x="2037456" y="1187455"/>
                  </a:lnTo>
                  <a:lnTo>
                    <a:pt x="2034351" y="1192733"/>
                  </a:lnTo>
                  <a:lnTo>
                    <a:pt x="2030315" y="1198010"/>
                  </a:lnTo>
                  <a:lnTo>
                    <a:pt x="2034351" y="1204219"/>
                  </a:lnTo>
                  <a:lnTo>
                    <a:pt x="2037456" y="1205151"/>
                  </a:lnTo>
                  <a:lnTo>
                    <a:pt x="2039629" y="1207324"/>
                  </a:lnTo>
                  <a:lnTo>
                    <a:pt x="2041802" y="1207324"/>
                  </a:lnTo>
                  <a:lnTo>
                    <a:pt x="2044906" y="1207324"/>
                  </a:lnTo>
                  <a:lnTo>
                    <a:pt x="2048942" y="1207324"/>
                  </a:lnTo>
                  <a:lnTo>
                    <a:pt x="2054220" y="1207324"/>
                  </a:lnTo>
                  <a:lnTo>
                    <a:pt x="2054220" y="1218810"/>
                  </a:lnTo>
                  <a:lnTo>
                    <a:pt x="2052046" y="1233712"/>
                  </a:lnTo>
                  <a:lnTo>
                    <a:pt x="2052046" y="1246440"/>
                  </a:lnTo>
                  <a:lnTo>
                    <a:pt x="2054220" y="1254822"/>
                  </a:lnTo>
                  <a:lnTo>
                    <a:pt x="2054220" y="1264446"/>
                  </a:lnTo>
                  <a:lnTo>
                    <a:pt x="2078124" y="1261341"/>
                  </a:lnTo>
                  <a:lnTo>
                    <a:pt x="2092715" y="1255132"/>
                  </a:lnTo>
                  <a:lnTo>
                    <a:pt x="2099855" y="1247682"/>
                  </a:lnTo>
                  <a:lnTo>
                    <a:pt x="2102960" y="1239300"/>
                  </a:lnTo>
                  <a:lnTo>
                    <a:pt x="2100787" y="1226571"/>
                  </a:lnTo>
                  <a:lnTo>
                    <a:pt x="2097682" y="1215085"/>
                  </a:lnTo>
                  <a:lnTo>
                    <a:pt x="2090542" y="1202357"/>
                  </a:lnTo>
                  <a:lnTo>
                    <a:pt x="2085264" y="1189628"/>
                  </a:lnTo>
                  <a:lnTo>
                    <a:pt x="2078124" y="1178142"/>
                  </a:lnTo>
                  <a:lnTo>
                    <a:pt x="2074088" y="1167587"/>
                  </a:lnTo>
                  <a:lnTo>
                    <a:pt x="2078124" y="1165414"/>
                  </a:lnTo>
                  <a:lnTo>
                    <a:pt x="2081228" y="1165414"/>
                  </a:lnTo>
                  <a:lnTo>
                    <a:pt x="2083402" y="1165414"/>
                  </a:lnTo>
                  <a:lnTo>
                    <a:pt x="2085575" y="1163241"/>
                  </a:lnTo>
                  <a:lnTo>
                    <a:pt x="2087748" y="1163241"/>
                  </a:lnTo>
                  <a:lnTo>
                    <a:pt x="2098303" y="1155790"/>
                  </a:lnTo>
                  <a:lnTo>
                    <a:pt x="2105443" y="1145235"/>
                  </a:lnTo>
                  <a:lnTo>
                    <a:pt x="2110721" y="1133748"/>
                  </a:lnTo>
                  <a:lnTo>
                    <a:pt x="2117861" y="1123193"/>
                  </a:lnTo>
                  <a:lnTo>
                    <a:pt x="2127175" y="1113569"/>
                  </a:lnTo>
                  <a:lnTo>
                    <a:pt x="2137730" y="1111396"/>
                  </a:lnTo>
                  <a:lnTo>
                    <a:pt x="2149216" y="1111396"/>
                  </a:lnTo>
                  <a:lnTo>
                    <a:pt x="2161634" y="1113569"/>
                  </a:lnTo>
                  <a:lnTo>
                    <a:pt x="2174052" y="1110465"/>
                  </a:lnTo>
                  <a:lnTo>
                    <a:pt x="2178088" y="1106118"/>
                  </a:lnTo>
                  <a:lnTo>
                    <a:pt x="2185228" y="1096495"/>
                  </a:lnTo>
                  <a:lnTo>
                    <a:pt x="2195783" y="1083766"/>
                  </a:lnTo>
                  <a:lnTo>
                    <a:pt x="2208201" y="1071038"/>
                  </a:lnTo>
                  <a:lnTo>
                    <a:pt x="2219687" y="1056137"/>
                  </a:lnTo>
                  <a:lnTo>
                    <a:pt x="2230242" y="1043408"/>
                  </a:lnTo>
                  <a:lnTo>
                    <a:pt x="2239556" y="1031922"/>
                  </a:lnTo>
                  <a:lnTo>
                    <a:pt x="2243592" y="1028817"/>
                  </a:lnTo>
                  <a:lnTo>
                    <a:pt x="2250732" y="1011743"/>
                  </a:lnTo>
                  <a:lnTo>
                    <a:pt x="2256010" y="999015"/>
                  </a:lnTo>
                  <a:lnTo>
                    <a:pt x="2263150" y="986286"/>
                  </a:lnTo>
                  <a:lnTo>
                    <a:pt x="2273705" y="974800"/>
                  </a:lnTo>
                  <a:lnTo>
                    <a:pt x="2270600" y="962072"/>
                  </a:lnTo>
                  <a:lnTo>
                    <a:pt x="2266565" y="952448"/>
                  </a:lnTo>
                  <a:lnTo>
                    <a:pt x="2263460" y="942824"/>
                  </a:lnTo>
                  <a:lnTo>
                    <a:pt x="2263460" y="932269"/>
                  </a:lnTo>
                  <a:lnTo>
                    <a:pt x="2265633" y="922645"/>
                  </a:lnTo>
                  <a:lnTo>
                    <a:pt x="2270911" y="917367"/>
                  </a:lnTo>
                  <a:lnTo>
                    <a:pt x="2273084" y="912090"/>
                  </a:lnTo>
                  <a:lnTo>
                    <a:pt x="2270911" y="902466"/>
                  </a:lnTo>
                  <a:lnTo>
                    <a:pt x="2266875" y="887565"/>
                  </a:lnTo>
                  <a:lnTo>
                    <a:pt x="2263771" y="877941"/>
                  </a:lnTo>
                  <a:lnTo>
                    <a:pt x="2258493" y="870490"/>
                  </a:lnTo>
                  <a:lnTo>
                    <a:pt x="2251353" y="862108"/>
                  </a:lnTo>
                  <a:lnTo>
                    <a:pt x="2242039" y="862108"/>
                  </a:lnTo>
                  <a:lnTo>
                    <a:pt x="2236762" y="862108"/>
                  </a:lnTo>
                  <a:lnTo>
                    <a:pt x="2230553" y="863039"/>
                  </a:lnTo>
                  <a:lnTo>
                    <a:pt x="2227448" y="865213"/>
                  </a:lnTo>
                  <a:lnTo>
                    <a:pt x="2223413" y="869559"/>
                  </a:lnTo>
                  <a:lnTo>
                    <a:pt x="2216272" y="867386"/>
                  </a:lnTo>
                  <a:lnTo>
                    <a:pt x="2213168" y="865213"/>
                  </a:lnTo>
                  <a:lnTo>
                    <a:pt x="2209132" y="862108"/>
                  </a:lnTo>
                  <a:lnTo>
                    <a:pt x="2208201" y="857762"/>
                  </a:lnTo>
                  <a:lnTo>
                    <a:pt x="2206028" y="854657"/>
                  </a:lnTo>
                  <a:lnTo>
                    <a:pt x="2203854" y="848448"/>
                  </a:lnTo>
                  <a:lnTo>
                    <a:pt x="2188332" y="848448"/>
                  </a:lnTo>
                  <a:lnTo>
                    <a:pt x="2188332" y="837893"/>
                  </a:lnTo>
                  <a:lnTo>
                    <a:pt x="2200750" y="828269"/>
                  </a:lnTo>
                  <a:lnTo>
                    <a:pt x="2206028" y="820819"/>
                  </a:lnTo>
                  <a:lnTo>
                    <a:pt x="2211305" y="812437"/>
                  </a:lnTo>
                  <a:lnTo>
                    <a:pt x="2218446" y="804986"/>
                  </a:lnTo>
                  <a:lnTo>
                    <a:pt x="2247627" y="795362"/>
                  </a:lnTo>
                  <a:lnTo>
                    <a:pt x="2256941" y="785738"/>
                  </a:lnTo>
                  <a:lnTo>
                    <a:pt x="2264081" y="773010"/>
                  </a:lnTo>
                  <a:lnTo>
                    <a:pt x="2271221" y="760282"/>
                  </a:lnTo>
                  <a:lnTo>
                    <a:pt x="2278361" y="746622"/>
                  </a:lnTo>
                  <a:lnTo>
                    <a:pt x="2290779" y="736067"/>
                  </a:lnTo>
                  <a:lnTo>
                    <a:pt x="2305370" y="726443"/>
                  </a:lnTo>
                  <a:lnTo>
                    <a:pt x="2317788" y="713715"/>
                  </a:lnTo>
                  <a:lnTo>
                    <a:pt x="2354110" y="718993"/>
                  </a:lnTo>
                  <a:lnTo>
                    <a:pt x="2363424" y="730479"/>
                  </a:lnTo>
                  <a:lnTo>
                    <a:pt x="2375841" y="732652"/>
                  </a:lnTo>
                  <a:lnTo>
                    <a:pt x="2390432" y="726443"/>
                  </a:lnTo>
                  <a:lnTo>
                    <a:pt x="2407196" y="723339"/>
                  </a:lnTo>
                  <a:lnTo>
                    <a:pt x="2407196" y="743518"/>
                  </a:lnTo>
                  <a:lnTo>
                    <a:pt x="2422719" y="743518"/>
                  </a:lnTo>
                  <a:lnTo>
                    <a:pt x="2439483" y="741345"/>
                  </a:lnTo>
                  <a:lnTo>
                    <a:pt x="2451901" y="739171"/>
                  </a:lnTo>
                  <a:lnTo>
                    <a:pt x="2463387" y="733894"/>
                  </a:lnTo>
                  <a:lnTo>
                    <a:pt x="2463387" y="730789"/>
                  </a:lnTo>
                  <a:lnTo>
                    <a:pt x="2461214" y="726443"/>
                  </a:lnTo>
                  <a:lnTo>
                    <a:pt x="2459041" y="721166"/>
                  </a:lnTo>
                  <a:lnTo>
                    <a:pt x="2458110" y="718061"/>
                  </a:lnTo>
                  <a:lnTo>
                    <a:pt x="2458110" y="713715"/>
                  </a:lnTo>
                  <a:lnTo>
                    <a:pt x="2458110" y="710610"/>
                  </a:lnTo>
                  <a:lnTo>
                    <a:pt x="2463387" y="700987"/>
                  </a:lnTo>
                  <a:lnTo>
                    <a:pt x="2473942" y="688258"/>
                  </a:lnTo>
                  <a:lnTo>
                    <a:pt x="2485429" y="674599"/>
                  </a:lnTo>
                  <a:lnTo>
                    <a:pt x="2497847" y="664044"/>
                  </a:lnTo>
                  <a:lnTo>
                    <a:pt x="2507160" y="658766"/>
                  </a:lnTo>
                  <a:lnTo>
                    <a:pt x="2510265" y="656593"/>
                  </a:lnTo>
                  <a:lnTo>
                    <a:pt x="2515542" y="658766"/>
                  </a:lnTo>
                  <a:lnTo>
                    <a:pt x="2519578" y="659697"/>
                  </a:lnTo>
                  <a:lnTo>
                    <a:pt x="2524855" y="661871"/>
                  </a:lnTo>
                  <a:lnTo>
                    <a:pt x="2530133" y="666217"/>
                  </a:lnTo>
                  <a:lnTo>
                    <a:pt x="2530133" y="669321"/>
                  </a:lnTo>
                  <a:lnTo>
                    <a:pt x="2529202" y="673667"/>
                  </a:lnTo>
                  <a:lnTo>
                    <a:pt x="2529202" y="674599"/>
                  </a:lnTo>
                  <a:lnTo>
                    <a:pt x="2529202" y="676772"/>
                  </a:lnTo>
                  <a:lnTo>
                    <a:pt x="2527028" y="678945"/>
                  </a:lnTo>
                  <a:lnTo>
                    <a:pt x="2527028" y="684223"/>
                  </a:lnTo>
                  <a:lnTo>
                    <a:pt x="2529202" y="688569"/>
                  </a:lnTo>
                  <a:lnTo>
                    <a:pt x="2529202" y="689500"/>
                  </a:lnTo>
                  <a:lnTo>
                    <a:pt x="2530133" y="695709"/>
                  </a:lnTo>
                  <a:lnTo>
                    <a:pt x="2546897" y="688258"/>
                  </a:lnTo>
                  <a:lnTo>
                    <a:pt x="2559315" y="678635"/>
                  </a:lnTo>
                  <a:lnTo>
                    <a:pt x="2568628" y="665906"/>
                  </a:lnTo>
                  <a:lnTo>
                    <a:pt x="2577942" y="651005"/>
                  </a:lnTo>
                  <a:lnTo>
                    <a:pt x="2587255" y="637345"/>
                  </a:lnTo>
                  <a:lnTo>
                    <a:pt x="2588186" y="636414"/>
                  </a:lnTo>
                  <a:lnTo>
                    <a:pt x="2590359" y="634241"/>
                  </a:lnTo>
                  <a:lnTo>
                    <a:pt x="2593464" y="632068"/>
                  </a:lnTo>
                  <a:lnTo>
                    <a:pt x="2595637" y="634241"/>
                  </a:lnTo>
                  <a:lnTo>
                    <a:pt x="2595637" y="636414"/>
                  </a:lnTo>
                  <a:lnTo>
                    <a:pt x="2597810" y="636414"/>
                  </a:lnTo>
                  <a:lnTo>
                    <a:pt x="2597810" y="637345"/>
                  </a:lnTo>
                  <a:lnTo>
                    <a:pt x="2592533" y="651005"/>
                  </a:lnTo>
                  <a:lnTo>
                    <a:pt x="2588497" y="665906"/>
                  </a:lnTo>
                  <a:lnTo>
                    <a:pt x="2583219" y="678635"/>
                  </a:lnTo>
                  <a:lnTo>
                    <a:pt x="2570802" y="688258"/>
                  </a:lnTo>
                  <a:lnTo>
                    <a:pt x="2558384" y="696640"/>
                  </a:lnTo>
                  <a:lnTo>
                    <a:pt x="2546897" y="706264"/>
                  </a:lnTo>
                  <a:lnTo>
                    <a:pt x="2532306" y="728616"/>
                  </a:lnTo>
                  <a:lnTo>
                    <a:pt x="2517715" y="750968"/>
                  </a:lnTo>
                  <a:lnTo>
                    <a:pt x="2510575" y="758419"/>
                  </a:lnTo>
                  <a:lnTo>
                    <a:pt x="2500020" y="761524"/>
                  </a:lnTo>
                  <a:lnTo>
                    <a:pt x="2490706" y="765870"/>
                  </a:lnTo>
                  <a:lnTo>
                    <a:pt x="2483566" y="771147"/>
                  </a:lnTo>
                  <a:lnTo>
                    <a:pt x="2476426" y="786049"/>
                  </a:lnTo>
                  <a:lnTo>
                    <a:pt x="2478599" y="798777"/>
                  </a:lnTo>
                  <a:lnTo>
                    <a:pt x="2483877" y="808401"/>
                  </a:lnTo>
                  <a:lnTo>
                    <a:pt x="2480772" y="815852"/>
                  </a:lnTo>
                  <a:lnTo>
                    <a:pt x="2478599" y="821129"/>
                  </a:lnTo>
                  <a:lnTo>
                    <a:pt x="2473322" y="825475"/>
                  </a:lnTo>
                  <a:lnTo>
                    <a:pt x="2469286" y="828580"/>
                  </a:lnTo>
                  <a:lnTo>
                    <a:pt x="2464008" y="832926"/>
                  </a:lnTo>
                  <a:lnTo>
                    <a:pt x="2461835" y="865833"/>
                  </a:lnTo>
                  <a:lnTo>
                    <a:pt x="2464008" y="893463"/>
                  </a:lnTo>
                  <a:lnTo>
                    <a:pt x="2473322" y="917678"/>
                  </a:lnTo>
                  <a:lnTo>
                    <a:pt x="2487912" y="937857"/>
                  </a:lnTo>
                  <a:lnTo>
                    <a:pt x="2487912" y="943134"/>
                  </a:lnTo>
                  <a:lnTo>
                    <a:pt x="2494121" y="943134"/>
                  </a:lnTo>
                  <a:lnTo>
                    <a:pt x="2498157" y="922955"/>
                  </a:lnTo>
                  <a:lnTo>
                    <a:pt x="2510575" y="922955"/>
                  </a:lnTo>
                  <a:lnTo>
                    <a:pt x="2515852" y="904950"/>
                  </a:lnTo>
                  <a:lnTo>
                    <a:pt x="2522993" y="890048"/>
                  </a:lnTo>
                  <a:lnTo>
                    <a:pt x="2527028" y="890048"/>
                  </a:lnTo>
                  <a:lnTo>
                    <a:pt x="2529202" y="890048"/>
                  </a:lnTo>
                  <a:lnTo>
                    <a:pt x="2530133" y="890048"/>
                  </a:lnTo>
                  <a:lnTo>
                    <a:pt x="2534169" y="890048"/>
                  </a:lnTo>
                  <a:lnTo>
                    <a:pt x="2537273" y="890048"/>
                  </a:lnTo>
                  <a:lnTo>
                    <a:pt x="2539446" y="875147"/>
                  </a:lnTo>
                  <a:lnTo>
                    <a:pt x="2541620" y="867696"/>
                  </a:lnTo>
                  <a:lnTo>
                    <a:pt x="2546897" y="860245"/>
                  </a:lnTo>
                  <a:lnTo>
                    <a:pt x="2554037" y="848759"/>
                  </a:lnTo>
                  <a:lnTo>
                    <a:pt x="2566455" y="848759"/>
                  </a:lnTo>
                  <a:lnTo>
                    <a:pt x="2566455" y="840377"/>
                  </a:lnTo>
                  <a:lnTo>
                    <a:pt x="2566455" y="832926"/>
                  </a:lnTo>
                  <a:lnTo>
                    <a:pt x="2568628" y="827649"/>
                  </a:lnTo>
                  <a:lnTo>
                    <a:pt x="2570802" y="821440"/>
                  </a:lnTo>
                  <a:lnTo>
                    <a:pt x="2572975" y="820508"/>
                  </a:lnTo>
                  <a:lnTo>
                    <a:pt x="2573906" y="818335"/>
                  </a:lnTo>
                  <a:lnTo>
                    <a:pt x="2576079" y="818335"/>
                  </a:lnTo>
                  <a:lnTo>
                    <a:pt x="2578252" y="818335"/>
                  </a:lnTo>
                  <a:lnTo>
                    <a:pt x="2583530" y="818335"/>
                  </a:lnTo>
                  <a:lnTo>
                    <a:pt x="2580425" y="794120"/>
                  </a:lnTo>
                  <a:lnTo>
                    <a:pt x="2580425" y="766491"/>
                  </a:lnTo>
                  <a:lnTo>
                    <a:pt x="2581356" y="742276"/>
                  </a:lnTo>
                  <a:lnTo>
                    <a:pt x="2590670" y="719924"/>
                  </a:lnTo>
                  <a:lnTo>
                    <a:pt x="2595948" y="718993"/>
                  </a:lnTo>
                  <a:lnTo>
                    <a:pt x="2607434" y="716819"/>
                  </a:lnTo>
                  <a:lnTo>
                    <a:pt x="2619852" y="716819"/>
                  </a:lnTo>
                  <a:lnTo>
                    <a:pt x="2629165" y="716819"/>
                  </a:lnTo>
                  <a:lnTo>
                    <a:pt x="2634443" y="714646"/>
                  </a:lnTo>
                  <a:lnTo>
                    <a:pt x="2634443" y="707196"/>
                  </a:lnTo>
                  <a:lnTo>
                    <a:pt x="2639720" y="704091"/>
                  </a:lnTo>
                  <a:lnTo>
                    <a:pt x="2646861" y="699745"/>
                  </a:lnTo>
                  <a:lnTo>
                    <a:pt x="2656174" y="697572"/>
                  </a:lnTo>
                  <a:lnTo>
                    <a:pt x="2663314" y="696640"/>
                  </a:lnTo>
                  <a:lnTo>
                    <a:pt x="2666419" y="701918"/>
                  </a:lnTo>
                  <a:lnTo>
                    <a:pt x="2672628" y="707196"/>
                  </a:lnTo>
                  <a:lnTo>
                    <a:pt x="2677905" y="711542"/>
                  </a:lnTo>
                  <a:lnTo>
                    <a:pt x="2685045" y="709369"/>
                  </a:lnTo>
                  <a:lnTo>
                    <a:pt x="2692186" y="705022"/>
                  </a:lnTo>
                  <a:lnTo>
                    <a:pt x="2702741" y="701918"/>
                  </a:lnTo>
                  <a:lnTo>
                    <a:pt x="2717332" y="699745"/>
                  </a:lnTo>
                  <a:lnTo>
                    <a:pt x="2724472" y="689190"/>
                  </a:lnTo>
                  <a:lnTo>
                    <a:pt x="2728508" y="677703"/>
                  </a:lnTo>
                  <a:lnTo>
                    <a:pt x="2729439" y="662802"/>
                  </a:lnTo>
                  <a:lnTo>
                    <a:pt x="2744030" y="657524"/>
                  </a:lnTo>
                  <a:lnTo>
                    <a:pt x="2757690" y="652247"/>
                  </a:lnTo>
                  <a:lnTo>
                    <a:pt x="2768245" y="644796"/>
                  </a:lnTo>
                  <a:lnTo>
                    <a:pt x="2773522" y="629895"/>
                  </a:lnTo>
                  <a:lnTo>
                    <a:pt x="2782836" y="632068"/>
                  </a:lnTo>
                  <a:lnTo>
                    <a:pt x="2789976" y="632999"/>
                  </a:lnTo>
                  <a:lnTo>
                    <a:pt x="2795254" y="637345"/>
                  </a:lnTo>
                  <a:lnTo>
                    <a:pt x="2802394" y="642623"/>
                  </a:lnTo>
                  <a:lnTo>
                    <a:pt x="2807671" y="640450"/>
                  </a:lnTo>
                  <a:lnTo>
                    <a:pt x="2811707" y="640450"/>
                  </a:lnTo>
                  <a:lnTo>
                    <a:pt x="2813880" y="638277"/>
                  </a:lnTo>
                  <a:lnTo>
                    <a:pt x="2816985" y="638277"/>
                  </a:lnTo>
                  <a:lnTo>
                    <a:pt x="2811707" y="612820"/>
                  </a:lnTo>
                  <a:lnTo>
                    <a:pt x="2800221" y="590468"/>
                  </a:lnTo>
                  <a:lnTo>
                    <a:pt x="2789666" y="577740"/>
                  </a:lnTo>
                  <a:lnTo>
                    <a:pt x="2792770" y="572462"/>
                  </a:lnTo>
                  <a:lnTo>
                    <a:pt x="2794943" y="570289"/>
                  </a:lnTo>
                  <a:lnTo>
                    <a:pt x="2797116" y="568116"/>
                  </a:lnTo>
                  <a:lnTo>
                    <a:pt x="2799290" y="568116"/>
                  </a:lnTo>
                  <a:lnTo>
                    <a:pt x="2800221" y="568116"/>
                  </a:lnTo>
                  <a:lnTo>
                    <a:pt x="2802394" y="570289"/>
                  </a:lnTo>
                  <a:lnTo>
                    <a:pt x="2804567" y="570289"/>
                  </a:lnTo>
                  <a:lnTo>
                    <a:pt x="2806740" y="570289"/>
                  </a:lnTo>
                  <a:lnTo>
                    <a:pt x="2809845" y="570289"/>
                  </a:lnTo>
                  <a:lnTo>
                    <a:pt x="2813880" y="568116"/>
                  </a:lnTo>
                  <a:lnTo>
                    <a:pt x="2822263" y="560665"/>
                  </a:lnTo>
                  <a:lnTo>
                    <a:pt x="2826298" y="547937"/>
                  </a:lnTo>
                  <a:lnTo>
                    <a:pt x="2829403" y="533036"/>
                  </a:lnTo>
                  <a:lnTo>
                    <a:pt x="2829403" y="520307"/>
                  </a:lnTo>
                  <a:lnTo>
                    <a:pt x="2833439" y="525585"/>
                  </a:lnTo>
                  <a:lnTo>
                    <a:pt x="2838716" y="533036"/>
                  </a:lnTo>
                  <a:lnTo>
                    <a:pt x="2842752" y="540486"/>
                  </a:lnTo>
                  <a:lnTo>
                    <a:pt x="2845856" y="538313"/>
                  </a:lnTo>
                  <a:lnTo>
                    <a:pt x="2848029" y="538313"/>
                  </a:lnTo>
                  <a:lnTo>
                    <a:pt x="2850203" y="538313"/>
                  </a:lnTo>
                  <a:lnTo>
                    <a:pt x="2851134" y="536140"/>
                  </a:lnTo>
                  <a:lnTo>
                    <a:pt x="2853307" y="536140"/>
                  </a:lnTo>
                  <a:lnTo>
                    <a:pt x="2860447" y="536140"/>
                  </a:lnTo>
                  <a:lnTo>
                    <a:pt x="2864483" y="538313"/>
                  </a:lnTo>
                  <a:lnTo>
                    <a:pt x="2865414" y="540486"/>
                  </a:lnTo>
                  <a:lnTo>
                    <a:pt x="2869450" y="542659"/>
                  </a:lnTo>
                  <a:lnTo>
                    <a:pt x="2872555" y="543591"/>
                  </a:lnTo>
                  <a:lnTo>
                    <a:pt x="2872555" y="557250"/>
                  </a:lnTo>
                  <a:lnTo>
                    <a:pt x="2887146" y="560355"/>
                  </a:lnTo>
                  <a:lnTo>
                    <a:pt x="2898632" y="565632"/>
                  </a:lnTo>
                  <a:lnTo>
                    <a:pt x="2905772" y="577119"/>
                  </a:lnTo>
                  <a:lnTo>
                    <a:pt x="2912913" y="577119"/>
                  </a:lnTo>
                  <a:lnTo>
                    <a:pt x="2916017" y="577119"/>
                  </a:lnTo>
                  <a:lnTo>
                    <a:pt x="2920053" y="577119"/>
                  </a:lnTo>
                  <a:lnTo>
                    <a:pt x="2923158" y="574946"/>
                  </a:lnTo>
                  <a:lnTo>
                    <a:pt x="2925330" y="572773"/>
                  </a:lnTo>
                  <a:lnTo>
                    <a:pt x="2928435" y="567495"/>
                  </a:lnTo>
                  <a:lnTo>
                    <a:pt x="2930608" y="564390"/>
                  </a:lnTo>
                  <a:lnTo>
                    <a:pt x="2930608" y="562217"/>
                  </a:lnTo>
                  <a:lnTo>
                    <a:pt x="2928435" y="557871"/>
                  </a:lnTo>
                  <a:lnTo>
                    <a:pt x="2927503" y="556940"/>
                  </a:lnTo>
                  <a:lnTo>
                    <a:pt x="2925330" y="554767"/>
                  </a:lnTo>
                  <a:lnTo>
                    <a:pt x="2921295" y="552594"/>
                  </a:lnTo>
                  <a:lnTo>
                    <a:pt x="2923468" y="547316"/>
                  </a:lnTo>
                  <a:lnTo>
                    <a:pt x="2925641" y="542038"/>
                  </a:lnTo>
                  <a:lnTo>
                    <a:pt x="2927814" y="539865"/>
                  </a:lnTo>
                  <a:lnTo>
                    <a:pt x="2930919" y="535519"/>
                  </a:lnTo>
                  <a:lnTo>
                    <a:pt x="2933092" y="532415"/>
                  </a:lnTo>
                  <a:lnTo>
                    <a:pt x="2969414" y="532415"/>
                  </a:lnTo>
                  <a:lnTo>
                    <a:pt x="2965999" y="516271"/>
                  </a:lnTo>
                  <a:close/>
                  <a:moveTo>
                    <a:pt x="758729" y="1039993"/>
                  </a:moveTo>
                  <a:lnTo>
                    <a:pt x="776425" y="1034716"/>
                  </a:lnTo>
                  <a:lnTo>
                    <a:pt x="791016" y="1027265"/>
                  </a:lnTo>
                  <a:lnTo>
                    <a:pt x="791016" y="1030370"/>
                  </a:lnTo>
                  <a:lnTo>
                    <a:pt x="791016" y="1034716"/>
                  </a:lnTo>
                  <a:lnTo>
                    <a:pt x="791016" y="1039993"/>
                  </a:lnTo>
                  <a:lnTo>
                    <a:pt x="788843" y="1045271"/>
                  </a:lnTo>
                  <a:lnTo>
                    <a:pt x="785738" y="1050549"/>
                  </a:lnTo>
                  <a:lnTo>
                    <a:pt x="785738" y="1057999"/>
                  </a:lnTo>
                  <a:lnTo>
                    <a:pt x="774252" y="1057999"/>
                  </a:lnTo>
                  <a:lnTo>
                    <a:pt x="765870" y="1057068"/>
                  </a:lnTo>
                  <a:lnTo>
                    <a:pt x="758729" y="1054895"/>
                  </a:lnTo>
                  <a:lnTo>
                    <a:pt x="758729" y="1039993"/>
                  </a:lnTo>
                  <a:close/>
                  <a:moveTo>
                    <a:pt x="644175" y="1152064"/>
                  </a:moveTo>
                  <a:lnTo>
                    <a:pt x="645106" y="1151133"/>
                  </a:lnTo>
                  <a:lnTo>
                    <a:pt x="645106" y="1148960"/>
                  </a:lnTo>
                  <a:lnTo>
                    <a:pt x="647279" y="1148960"/>
                  </a:lnTo>
                  <a:lnTo>
                    <a:pt x="649453" y="1146787"/>
                  </a:lnTo>
                  <a:lnTo>
                    <a:pt x="651626" y="1144614"/>
                  </a:lnTo>
                  <a:lnTo>
                    <a:pt x="666217" y="1144614"/>
                  </a:lnTo>
                  <a:lnTo>
                    <a:pt x="662181" y="1148960"/>
                  </a:lnTo>
                  <a:lnTo>
                    <a:pt x="659076" y="1151133"/>
                  </a:lnTo>
                  <a:lnTo>
                    <a:pt x="655041" y="1152064"/>
                  </a:lnTo>
                  <a:lnTo>
                    <a:pt x="651936" y="1154238"/>
                  </a:lnTo>
                  <a:lnTo>
                    <a:pt x="645727" y="1156411"/>
                  </a:lnTo>
                  <a:lnTo>
                    <a:pt x="642623" y="1156411"/>
                  </a:lnTo>
                  <a:lnTo>
                    <a:pt x="644175" y="1152064"/>
                  </a:lnTo>
                  <a:close/>
                  <a:moveTo>
                    <a:pt x="765870" y="1265377"/>
                  </a:moveTo>
                  <a:lnTo>
                    <a:pt x="759661" y="1282452"/>
                  </a:lnTo>
                  <a:lnTo>
                    <a:pt x="752520" y="1300457"/>
                  </a:lnTo>
                  <a:lnTo>
                    <a:pt x="751589" y="1315359"/>
                  </a:lnTo>
                  <a:lnTo>
                    <a:pt x="737930" y="1319705"/>
                  </a:lnTo>
                  <a:lnTo>
                    <a:pt x="725512" y="1320636"/>
                  </a:lnTo>
                  <a:lnTo>
                    <a:pt x="714957" y="1315359"/>
                  </a:lnTo>
                  <a:lnTo>
                    <a:pt x="701297" y="1312254"/>
                  </a:lnTo>
                  <a:lnTo>
                    <a:pt x="696019" y="1312254"/>
                  </a:lnTo>
                  <a:lnTo>
                    <a:pt x="692915" y="1312254"/>
                  </a:lnTo>
                  <a:lnTo>
                    <a:pt x="688879" y="1313186"/>
                  </a:lnTo>
                  <a:lnTo>
                    <a:pt x="685775" y="1317532"/>
                  </a:lnTo>
                  <a:lnTo>
                    <a:pt x="683602" y="1319705"/>
                  </a:lnTo>
                  <a:lnTo>
                    <a:pt x="681428" y="1322810"/>
                  </a:lnTo>
                  <a:lnTo>
                    <a:pt x="678324" y="1324983"/>
                  </a:lnTo>
                  <a:lnTo>
                    <a:pt x="673046" y="1322810"/>
                  </a:lnTo>
                  <a:lnTo>
                    <a:pt x="661560" y="1320636"/>
                  </a:lnTo>
                  <a:lnTo>
                    <a:pt x="646969" y="1319705"/>
                  </a:lnTo>
                  <a:lnTo>
                    <a:pt x="632378" y="1315359"/>
                  </a:lnTo>
                  <a:lnTo>
                    <a:pt x="617787" y="1313186"/>
                  </a:lnTo>
                  <a:lnTo>
                    <a:pt x="610647" y="1312254"/>
                  </a:lnTo>
                  <a:lnTo>
                    <a:pt x="596056" y="1306046"/>
                  </a:lnTo>
                  <a:lnTo>
                    <a:pt x="581465" y="1298595"/>
                  </a:lnTo>
                  <a:lnTo>
                    <a:pt x="566874" y="1295490"/>
                  </a:lnTo>
                  <a:lnTo>
                    <a:pt x="551352" y="1298595"/>
                  </a:lnTo>
                  <a:lnTo>
                    <a:pt x="539865" y="1306046"/>
                  </a:lnTo>
                  <a:lnTo>
                    <a:pt x="536761" y="1315669"/>
                  </a:lnTo>
                  <a:lnTo>
                    <a:pt x="532725" y="1325293"/>
                  </a:lnTo>
                  <a:lnTo>
                    <a:pt x="530552" y="1335848"/>
                  </a:lnTo>
                  <a:lnTo>
                    <a:pt x="523411" y="1334917"/>
                  </a:lnTo>
                  <a:lnTo>
                    <a:pt x="510994" y="1330571"/>
                  </a:lnTo>
                  <a:lnTo>
                    <a:pt x="496403" y="1327466"/>
                  </a:lnTo>
                  <a:lnTo>
                    <a:pt x="485848" y="1323120"/>
                  </a:lnTo>
                  <a:lnTo>
                    <a:pt x="478707" y="1320016"/>
                  </a:lnTo>
                  <a:lnTo>
                    <a:pt x="474671" y="1305114"/>
                  </a:lnTo>
                  <a:lnTo>
                    <a:pt x="460081" y="1297664"/>
                  </a:lnTo>
                  <a:lnTo>
                    <a:pt x="445490" y="1295490"/>
                  </a:lnTo>
                  <a:lnTo>
                    <a:pt x="430899" y="1295490"/>
                  </a:lnTo>
                  <a:lnTo>
                    <a:pt x="418481" y="1291144"/>
                  </a:lnTo>
                  <a:lnTo>
                    <a:pt x="415376" y="1288040"/>
                  </a:lnTo>
                  <a:lnTo>
                    <a:pt x="413203" y="1285867"/>
                  </a:lnTo>
                  <a:lnTo>
                    <a:pt x="409167" y="1282762"/>
                  </a:lnTo>
                  <a:lnTo>
                    <a:pt x="408236" y="1278416"/>
                  </a:lnTo>
                  <a:lnTo>
                    <a:pt x="402027" y="1275311"/>
                  </a:lnTo>
                  <a:lnTo>
                    <a:pt x="406063" y="1256374"/>
                  </a:lnTo>
                  <a:lnTo>
                    <a:pt x="409167" y="1238368"/>
                  </a:lnTo>
                  <a:lnTo>
                    <a:pt x="415376" y="1221294"/>
                  </a:lnTo>
                  <a:lnTo>
                    <a:pt x="410720" y="1221294"/>
                  </a:lnTo>
                  <a:lnTo>
                    <a:pt x="401406" y="1219121"/>
                  </a:lnTo>
                  <a:lnTo>
                    <a:pt x="381538" y="1218189"/>
                  </a:lnTo>
                  <a:lnTo>
                    <a:pt x="358565" y="1218189"/>
                  </a:lnTo>
                  <a:lnTo>
                    <a:pt x="330314" y="1218189"/>
                  </a:lnTo>
                  <a:lnTo>
                    <a:pt x="305168" y="1219121"/>
                  </a:lnTo>
                  <a:lnTo>
                    <a:pt x="281264" y="1223467"/>
                  </a:lnTo>
                  <a:lnTo>
                    <a:pt x="265742" y="1226571"/>
                  </a:lnTo>
                  <a:lnTo>
                    <a:pt x="254255" y="1234022"/>
                  </a:lnTo>
                  <a:lnTo>
                    <a:pt x="239664" y="1243646"/>
                  </a:lnTo>
                  <a:lnTo>
                    <a:pt x="225073" y="1251097"/>
                  </a:lnTo>
                  <a:lnTo>
                    <a:pt x="174160" y="1243646"/>
                  </a:lnTo>
                  <a:lnTo>
                    <a:pt x="174160" y="1234022"/>
                  </a:lnTo>
                  <a:lnTo>
                    <a:pt x="180369" y="1233091"/>
                  </a:lnTo>
                  <a:lnTo>
                    <a:pt x="183473" y="1230918"/>
                  </a:lnTo>
                  <a:lnTo>
                    <a:pt x="187509" y="1228744"/>
                  </a:lnTo>
                  <a:lnTo>
                    <a:pt x="190614" y="1226571"/>
                  </a:lnTo>
                  <a:lnTo>
                    <a:pt x="192787" y="1226571"/>
                  </a:lnTo>
                  <a:lnTo>
                    <a:pt x="195891" y="1228744"/>
                  </a:lnTo>
                  <a:lnTo>
                    <a:pt x="199927" y="1230918"/>
                  </a:lnTo>
                  <a:lnTo>
                    <a:pt x="205205" y="1233091"/>
                  </a:lnTo>
                  <a:lnTo>
                    <a:pt x="208309" y="1233091"/>
                  </a:lnTo>
                  <a:lnTo>
                    <a:pt x="214518" y="1230918"/>
                  </a:lnTo>
                  <a:lnTo>
                    <a:pt x="219796" y="1225640"/>
                  </a:lnTo>
                  <a:lnTo>
                    <a:pt x="222900" y="1219431"/>
                  </a:lnTo>
                  <a:lnTo>
                    <a:pt x="226936" y="1216327"/>
                  </a:lnTo>
                  <a:lnTo>
                    <a:pt x="232213" y="1211980"/>
                  </a:lnTo>
                  <a:lnTo>
                    <a:pt x="244631" y="1211049"/>
                  </a:lnTo>
                  <a:lnTo>
                    <a:pt x="244631" y="1204840"/>
                  </a:lnTo>
                  <a:lnTo>
                    <a:pt x="244631" y="1202978"/>
                  </a:lnTo>
                  <a:lnTo>
                    <a:pt x="244631" y="1200804"/>
                  </a:lnTo>
                  <a:lnTo>
                    <a:pt x="244631" y="1196458"/>
                  </a:lnTo>
                  <a:lnTo>
                    <a:pt x="248667" y="1195527"/>
                  </a:lnTo>
                  <a:lnTo>
                    <a:pt x="250840" y="1193354"/>
                  </a:lnTo>
                  <a:lnTo>
                    <a:pt x="251771" y="1191181"/>
                  </a:lnTo>
                  <a:lnTo>
                    <a:pt x="253945" y="1191181"/>
                  </a:lnTo>
                  <a:lnTo>
                    <a:pt x="256118" y="1189007"/>
                  </a:lnTo>
                  <a:lnTo>
                    <a:pt x="261395" y="1189007"/>
                  </a:lnTo>
                  <a:lnTo>
                    <a:pt x="259222" y="1185903"/>
                  </a:lnTo>
                  <a:lnTo>
                    <a:pt x="256118" y="1181557"/>
                  </a:lnTo>
                  <a:lnTo>
                    <a:pt x="253945" y="1180625"/>
                  </a:lnTo>
                  <a:lnTo>
                    <a:pt x="251771" y="1178452"/>
                  </a:lnTo>
                  <a:lnTo>
                    <a:pt x="251771" y="1174106"/>
                  </a:lnTo>
                  <a:lnTo>
                    <a:pt x="253945" y="1173175"/>
                  </a:lnTo>
                  <a:lnTo>
                    <a:pt x="257980" y="1159515"/>
                  </a:lnTo>
                  <a:lnTo>
                    <a:pt x="263258" y="1148960"/>
                  </a:lnTo>
                  <a:lnTo>
                    <a:pt x="270398" y="1139336"/>
                  </a:lnTo>
                  <a:lnTo>
                    <a:pt x="290267" y="1139336"/>
                  </a:lnTo>
                  <a:lnTo>
                    <a:pt x="295544" y="1130954"/>
                  </a:lnTo>
                  <a:lnTo>
                    <a:pt x="297717" y="1119468"/>
                  </a:lnTo>
                  <a:lnTo>
                    <a:pt x="300822" y="1108912"/>
                  </a:lnTo>
                  <a:lnTo>
                    <a:pt x="310135" y="1101462"/>
                  </a:lnTo>
                  <a:lnTo>
                    <a:pt x="314171" y="1099289"/>
                  </a:lnTo>
                  <a:lnTo>
                    <a:pt x="315102" y="1099289"/>
                  </a:lnTo>
                  <a:lnTo>
                    <a:pt x="319138" y="1099289"/>
                  </a:lnTo>
                  <a:lnTo>
                    <a:pt x="321311" y="1101462"/>
                  </a:lnTo>
                  <a:lnTo>
                    <a:pt x="322243" y="1104566"/>
                  </a:lnTo>
                  <a:lnTo>
                    <a:pt x="324416" y="1108912"/>
                  </a:lnTo>
                  <a:lnTo>
                    <a:pt x="344284" y="1104566"/>
                  </a:lnTo>
                  <a:lnTo>
                    <a:pt x="361048" y="1094942"/>
                  </a:lnTo>
                  <a:lnTo>
                    <a:pt x="373466" y="1084387"/>
                  </a:lnTo>
                  <a:lnTo>
                    <a:pt x="388057" y="1089665"/>
                  </a:lnTo>
                  <a:lnTo>
                    <a:pt x="399544" y="1101151"/>
                  </a:lnTo>
                  <a:lnTo>
                    <a:pt x="406684" y="1113880"/>
                  </a:lnTo>
                  <a:lnTo>
                    <a:pt x="415066" y="1124435"/>
                  </a:lnTo>
                  <a:lnTo>
                    <a:pt x="424379" y="1135921"/>
                  </a:lnTo>
                  <a:lnTo>
                    <a:pt x="453561" y="1156100"/>
                  </a:lnTo>
                  <a:lnTo>
                    <a:pt x="480570" y="1176279"/>
                  </a:lnTo>
                  <a:lnTo>
                    <a:pt x="480570" y="1180625"/>
                  </a:lnTo>
                  <a:lnTo>
                    <a:pt x="480570" y="1183730"/>
                  </a:lnTo>
                  <a:lnTo>
                    <a:pt x="479639" y="1185903"/>
                  </a:lnTo>
                  <a:lnTo>
                    <a:pt x="479639" y="1188076"/>
                  </a:lnTo>
                  <a:lnTo>
                    <a:pt x="477466" y="1189007"/>
                  </a:lnTo>
                  <a:lnTo>
                    <a:pt x="470325" y="1196458"/>
                  </a:lnTo>
                  <a:lnTo>
                    <a:pt x="458839" y="1200804"/>
                  </a:lnTo>
                  <a:lnTo>
                    <a:pt x="444248" y="1202978"/>
                  </a:lnTo>
                  <a:lnTo>
                    <a:pt x="429657" y="1200804"/>
                  </a:lnTo>
                  <a:lnTo>
                    <a:pt x="435866" y="1213533"/>
                  </a:lnTo>
                  <a:lnTo>
                    <a:pt x="444248" y="1218810"/>
                  </a:lnTo>
                  <a:lnTo>
                    <a:pt x="455734" y="1223157"/>
                  </a:lnTo>
                  <a:lnTo>
                    <a:pt x="465048" y="1230607"/>
                  </a:lnTo>
                  <a:lnTo>
                    <a:pt x="473430" y="1230607"/>
                  </a:lnTo>
                  <a:lnTo>
                    <a:pt x="473430" y="1206082"/>
                  </a:lnTo>
                  <a:lnTo>
                    <a:pt x="484916" y="1206082"/>
                  </a:lnTo>
                  <a:lnTo>
                    <a:pt x="488021" y="1198631"/>
                  </a:lnTo>
                  <a:lnTo>
                    <a:pt x="492057" y="1193354"/>
                  </a:lnTo>
                  <a:lnTo>
                    <a:pt x="495161" y="1189007"/>
                  </a:lnTo>
                  <a:lnTo>
                    <a:pt x="500439" y="1185903"/>
                  </a:lnTo>
                  <a:lnTo>
                    <a:pt x="499507" y="1180625"/>
                  </a:lnTo>
                  <a:lnTo>
                    <a:pt x="497334" y="1176279"/>
                  </a:lnTo>
                  <a:lnTo>
                    <a:pt x="497334" y="1174106"/>
                  </a:lnTo>
                  <a:lnTo>
                    <a:pt x="495161" y="1171002"/>
                  </a:lnTo>
                  <a:lnTo>
                    <a:pt x="494230" y="1166655"/>
                  </a:lnTo>
                  <a:lnTo>
                    <a:pt x="494230" y="1161378"/>
                  </a:lnTo>
                  <a:lnTo>
                    <a:pt x="499507" y="1161378"/>
                  </a:lnTo>
                  <a:lnTo>
                    <a:pt x="504785" y="1163551"/>
                  </a:lnTo>
                  <a:lnTo>
                    <a:pt x="507889" y="1165724"/>
                  </a:lnTo>
                  <a:lnTo>
                    <a:pt x="510062" y="1165724"/>
                  </a:lnTo>
                  <a:lnTo>
                    <a:pt x="514098" y="1165724"/>
                  </a:lnTo>
                  <a:lnTo>
                    <a:pt x="517203" y="1165724"/>
                  </a:lnTo>
                  <a:lnTo>
                    <a:pt x="521238" y="1165724"/>
                  </a:lnTo>
                  <a:lnTo>
                    <a:pt x="521238" y="1161378"/>
                  </a:lnTo>
                  <a:lnTo>
                    <a:pt x="509752" y="1151754"/>
                  </a:lnTo>
                  <a:lnTo>
                    <a:pt x="499197" y="1144303"/>
                  </a:lnTo>
                  <a:lnTo>
                    <a:pt x="484606" y="1139026"/>
                  </a:lnTo>
                  <a:lnTo>
                    <a:pt x="484606" y="1128471"/>
                  </a:lnTo>
                  <a:lnTo>
                    <a:pt x="470015" y="1128471"/>
                  </a:lnTo>
                  <a:lnTo>
                    <a:pt x="457597" y="1109533"/>
                  </a:lnTo>
                  <a:lnTo>
                    <a:pt x="443937" y="1093701"/>
                  </a:lnTo>
                  <a:lnTo>
                    <a:pt x="429346" y="1078799"/>
                  </a:lnTo>
                  <a:lnTo>
                    <a:pt x="429346" y="1072590"/>
                  </a:lnTo>
                  <a:lnTo>
                    <a:pt x="429346" y="1069486"/>
                  </a:lnTo>
                  <a:lnTo>
                    <a:pt x="429346" y="1065140"/>
                  </a:lnTo>
                  <a:lnTo>
                    <a:pt x="429346" y="1064208"/>
                  </a:lnTo>
                  <a:lnTo>
                    <a:pt x="433382" y="1062035"/>
                  </a:lnTo>
                  <a:lnTo>
                    <a:pt x="436487" y="1057689"/>
                  </a:lnTo>
                  <a:lnTo>
                    <a:pt x="438660" y="1057689"/>
                  </a:lnTo>
                  <a:lnTo>
                    <a:pt x="438660" y="1056758"/>
                  </a:lnTo>
                  <a:lnTo>
                    <a:pt x="440833" y="1056758"/>
                  </a:lnTo>
                  <a:lnTo>
                    <a:pt x="443006" y="1056758"/>
                  </a:lnTo>
                  <a:lnTo>
                    <a:pt x="443937" y="1054584"/>
                  </a:lnTo>
                  <a:lnTo>
                    <a:pt x="446111" y="1057689"/>
                  </a:lnTo>
                  <a:lnTo>
                    <a:pt x="448284" y="1062035"/>
                  </a:lnTo>
                  <a:lnTo>
                    <a:pt x="448284" y="1065140"/>
                  </a:lnTo>
                  <a:lnTo>
                    <a:pt x="450457" y="1071349"/>
                  </a:lnTo>
                  <a:lnTo>
                    <a:pt x="465048" y="1067002"/>
                  </a:lnTo>
                  <a:lnTo>
                    <a:pt x="472188" y="1087181"/>
                  </a:lnTo>
                  <a:lnTo>
                    <a:pt x="479328" y="1098668"/>
                  </a:lnTo>
                  <a:lnTo>
                    <a:pt x="487710" y="1103945"/>
                  </a:lnTo>
                  <a:lnTo>
                    <a:pt x="497024" y="1106118"/>
                  </a:lnTo>
                  <a:lnTo>
                    <a:pt x="507579" y="1111396"/>
                  </a:lnTo>
                  <a:lnTo>
                    <a:pt x="521238" y="1121020"/>
                  </a:lnTo>
                  <a:lnTo>
                    <a:pt x="526516" y="1126297"/>
                  </a:lnTo>
                  <a:lnTo>
                    <a:pt x="526516" y="1133748"/>
                  </a:lnTo>
                  <a:lnTo>
                    <a:pt x="524343" y="1141199"/>
                  </a:lnTo>
                  <a:lnTo>
                    <a:pt x="522170" y="1150823"/>
                  </a:lnTo>
                  <a:lnTo>
                    <a:pt x="524343" y="1161378"/>
                  </a:lnTo>
                  <a:lnTo>
                    <a:pt x="528379" y="1165724"/>
                  </a:lnTo>
                  <a:lnTo>
                    <a:pt x="531483" y="1166655"/>
                  </a:lnTo>
                  <a:lnTo>
                    <a:pt x="536761" y="1171002"/>
                  </a:lnTo>
                  <a:lnTo>
                    <a:pt x="540797" y="1174106"/>
                  </a:lnTo>
                  <a:lnTo>
                    <a:pt x="543901" y="1176279"/>
                  </a:lnTo>
                  <a:lnTo>
                    <a:pt x="560665" y="1225951"/>
                  </a:lnTo>
                  <a:lnTo>
                    <a:pt x="564701" y="1225951"/>
                  </a:lnTo>
                  <a:lnTo>
                    <a:pt x="565632" y="1228124"/>
                  </a:lnTo>
                  <a:lnTo>
                    <a:pt x="567805" y="1228124"/>
                  </a:lnTo>
                  <a:lnTo>
                    <a:pt x="569978" y="1230297"/>
                  </a:lnTo>
                  <a:lnTo>
                    <a:pt x="575256" y="1228124"/>
                  </a:lnTo>
                  <a:lnTo>
                    <a:pt x="580534" y="1225951"/>
                  </a:lnTo>
                  <a:lnTo>
                    <a:pt x="582707" y="1225019"/>
                  </a:lnTo>
                  <a:lnTo>
                    <a:pt x="584880" y="1220673"/>
                  </a:lnTo>
                  <a:lnTo>
                    <a:pt x="584880" y="1218500"/>
                  </a:lnTo>
                  <a:lnTo>
                    <a:pt x="587053" y="1215395"/>
                  </a:lnTo>
                  <a:lnTo>
                    <a:pt x="587984" y="1211049"/>
                  </a:lnTo>
                  <a:lnTo>
                    <a:pt x="592020" y="1210118"/>
                  </a:lnTo>
                  <a:lnTo>
                    <a:pt x="597298" y="1205772"/>
                  </a:lnTo>
                  <a:lnTo>
                    <a:pt x="594193" y="1188697"/>
                  </a:lnTo>
                  <a:lnTo>
                    <a:pt x="587053" y="1172864"/>
                  </a:lnTo>
                  <a:lnTo>
                    <a:pt x="577740" y="1161378"/>
                  </a:lnTo>
                  <a:lnTo>
                    <a:pt x="577740" y="1156411"/>
                  </a:lnTo>
                  <a:lnTo>
                    <a:pt x="580844" y="1158584"/>
                  </a:lnTo>
                  <a:lnTo>
                    <a:pt x="580844" y="1159515"/>
                  </a:lnTo>
                  <a:lnTo>
                    <a:pt x="583017" y="1161688"/>
                  </a:lnTo>
                  <a:lnTo>
                    <a:pt x="585190" y="1166035"/>
                  </a:lnTo>
                  <a:lnTo>
                    <a:pt x="592331" y="1163861"/>
                  </a:lnTo>
                  <a:lnTo>
                    <a:pt x="595435" y="1163861"/>
                  </a:lnTo>
                  <a:lnTo>
                    <a:pt x="597608" y="1163861"/>
                  </a:lnTo>
                  <a:lnTo>
                    <a:pt x="599781" y="1161688"/>
                  </a:lnTo>
                  <a:lnTo>
                    <a:pt x="599781" y="1159515"/>
                  </a:lnTo>
                  <a:lnTo>
                    <a:pt x="599781" y="1158584"/>
                  </a:lnTo>
                  <a:lnTo>
                    <a:pt x="597608" y="1154238"/>
                  </a:lnTo>
                  <a:lnTo>
                    <a:pt x="597608" y="1148960"/>
                  </a:lnTo>
                  <a:lnTo>
                    <a:pt x="600713" y="1148960"/>
                  </a:lnTo>
                  <a:lnTo>
                    <a:pt x="600713" y="1144614"/>
                  </a:lnTo>
                  <a:lnTo>
                    <a:pt x="604748" y="1144614"/>
                  </a:lnTo>
                  <a:lnTo>
                    <a:pt x="607853" y="1144614"/>
                  </a:lnTo>
                  <a:lnTo>
                    <a:pt x="610026" y="1146787"/>
                  </a:lnTo>
                  <a:lnTo>
                    <a:pt x="612199" y="1146787"/>
                  </a:lnTo>
                  <a:lnTo>
                    <a:pt x="614372" y="1148960"/>
                  </a:lnTo>
                  <a:lnTo>
                    <a:pt x="619650" y="1151133"/>
                  </a:lnTo>
                  <a:lnTo>
                    <a:pt x="622754" y="1152064"/>
                  </a:lnTo>
                  <a:lnTo>
                    <a:pt x="624927" y="1154238"/>
                  </a:lnTo>
                  <a:lnTo>
                    <a:pt x="627100" y="1156411"/>
                  </a:lnTo>
                  <a:lnTo>
                    <a:pt x="630205" y="1158584"/>
                  </a:lnTo>
                  <a:lnTo>
                    <a:pt x="634241" y="1161688"/>
                  </a:lnTo>
                  <a:lnTo>
                    <a:pt x="632068" y="1166966"/>
                  </a:lnTo>
                  <a:lnTo>
                    <a:pt x="629894" y="1171312"/>
                  </a:lnTo>
                  <a:lnTo>
                    <a:pt x="629894" y="1174416"/>
                  </a:lnTo>
                  <a:lnTo>
                    <a:pt x="629894" y="1178763"/>
                  </a:lnTo>
                  <a:lnTo>
                    <a:pt x="629894" y="1181867"/>
                  </a:lnTo>
                  <a:lnTo>
                    <a:pt x="629894" y="1186213"/>
                  </a:lnTo>
                  <a:lnTo>
                    <a:pt x="629894" y="1189318"/>
                  </a:lnTo>
                  <a:lnTo>
                    <a:pt x="636103" y="1206392"/>
                  </a:lnTo>
                  <a:lnTo>
                    <a:pt x="648521" y="1223467"/>
                  </a:lnTo>
                  <a:lnTo>
                    <a:pt x="665285" y="1234022"/>
                  </a:lnTo>
                  <a:lnTo>
                    <a:pt x="680808" y="1238368"/>
                  </a:lnTo>
                  <a:lnTo>
                    <a:pt x="684843" y="1236195"/>
                  </a:lnTo>
                  <a:lnTo>
                    <a:pt x="687948" y="1233091"/>
                  </a:lnTo>
                  <a:lnTo>
                    <a:pt x="690121" y="1228744"/>
                  </a:lnTo>
                  <a:lnTo>
                    <a:pt x="695399" y="1226571"/>
                  </a:lnTo>
                  <a:lnTo>
                    <a:pt x="699434" y="1225640"/>
                  </a:lnTo>
                  <a:lnTo>
                    <a:pt x="704712" y="1226571"/>
                  </a:lnTo>
                  <a:lnTo>
                    <a:pt x="714025" y="1230918"/>
                  </a:lnTo>
                  <a:lnTo>
                    <a:pt x="721165" y="1234022"/>
                  </a:lnTo>
                  <a:lnTo>
                    <a:pt x="728306" y="1236195"/>
                  </a:lnTo>
                  <a:lnTo>
                    <a:pt x="735446" y="1234022"/>
                  </a:lnTo>
                  <a:lnTo>
                    <a:pt x="743828" y="1226571"/>
                  </a:lnTo>
                  <a:lnTo>
                    <a:pt x="750968" y="1226571"/>
                  </a:lnTo>
                  <a:lnTo>
                    <a:pt x="755004" y="1226571"/>
                  </a:lnTo>
                  <a:lnTo>
                    <a:pt x="758109" y="1226571"/>
                  </a:lnTo>
                  <a:lnTo>
                    <a:pt x="760282" y="1228744"/>
                  </a:lnTo>
                  <a:lnTo>
                    <a:pt x="762455" y="1230918"/>
                  </a:lnTo>
                  <a:lnTo>
                    <a:pt x="762455" y="1234022"/>
                  </a:lnTo>
                  <a:lnTo>
                    <a:pt x="764628" y="1238368"/>
                  </a:lnTo>
                  <a:lnTo>
                    <a:pt x="767732" y="1251097"/>
                  </a:lnTo>
                  <a:lnTo>
                    <a:pt x="765870" y="1265377"/>
                  </a:lnTo>
                  <a:close/>
                  <a:moveTo>
                    <a:pt x="845033" y="1136232"/>
                  </a:moveTo>
                  <a:lnTo>
                    <a:pt x="825165" y="1141509"/>
                  </a:lnTo>
                  <a:lnTo>
                    <a:pt x="803434" y="1143682"/>
                  </a:lnTo>
                  <a:lnTo>
                    <a:pt x="781702" y="1139336"/>
                  </a:lnTo>
                  <a:lnTo>
                    <a:pt x="773320" y="1136232"/>
                  </a:lnTo>
                  <a:lnTo>
                    <a:pt x="766180" y="1130954"/>
                  </a:lnTo>
                  <a:lnTo>
                    <a:pt x="756867" y="1124745"/>
                  </a:lnTo>
                  <a:lnTo>
                    <a:pt x="742276" y="1124745"/>
                  </a:lnTo>
                  <a:lnTo>
                    <a:pt x="727685" y="1126918"/>
                  </a:lnTo>
                  <a:lnTo>
                    <a:pt x="713094" y="1134369"/>
                  </a:lnTo>
                  <a:lnTo>
                    <a:pt x="700676" y="1139647"/>
                  </a:lnTo>
                  <a:lnTo>
                    <a:pt x="686085" y="1141820"/>
                  </a:lnTo>
                  <a:lnTo>
                    <a:pt x="671494" y="1136542"/>
                  </a:lnTo>
                  <a:lnTo>
                    <a:pt x="666217" y="1134369"/>
                  </a:lnTo>
                  <a:lnTo>
                    <a:pt x="662181" y="1132196"/>
                  </a:lnTo>
                  <a:lnTo>
                    <a:pt x="659076" y="1131265"/>
                  </a:lnTo>
                  <a:lnTo>
                    <a:pt x="656903" y="1126918"/>
                  </a:lnTo>
                  <a:lnTo>
                    <a:pt x="656903" y="1123814"/>
                  </a:lnTo>
                  <a:lnTo>
                    <a:pt x="654730" y="1116363"/>
                  </a:lnTo>
                  <a:lnTo>
                    <a:pt x="654730" y="1110154"/>
                  </a:lnTo>
                  <a:lnTo>
                    <a:pt x="658766" y="1099599"/>
                  </a:lnTo>
                  <a:lnTo>
                    <a:pt x="665906" y="1086871"/>
                  </a:lnTo>
                  <a:lnTo>
                    <a:pt x="674288" y="1071969"/>
                  </a:lnTo>
                  <a:lnTo>
                    <a:pt x="683602" y="1057068"/>
                  </a:lnTo>
                  <a:lnTo>
                    <a:pt x="690742" y="1043408"/>
                  </a:lnTo>
                  <a:lnTo>
                    <a:pt x="694778" y="1035026"/>
                  </a:lnTo>
                  <a:lnTo>
                    <a:pt x="703160" y="1037199"/>
                  </a:lnTo>
                  <a:lnTo>
                    <a:pt x="710300" y="1040304"/>
                  </a:lnTo>
                  <a:lnTo>
                    <a:pt x="715578" y="1042477"/>
                  </a:lnTo>
                  <a:lnTo>
                    <a:pt x="721786" y="1047755"/>
                  </a:lnTo>
                  <a:lnTo>
                    <a:pt x="724891" y="1049928"/>
                  </a:lnTo>
                  <a:lnTo>
                    <a:pt x="727064" y="1049928"/>
                  </a:lnTo>
                  <a:lnTo>
                    <a:pt x="729237" y="1049928"/>
                  </a:lnTo>
                  <a:lnTo>
                    <a:pt x="730168" y="1050859"/>
                  </a:lnTo>
                  <a:lnTo>
                    <a:pt x="717751" y="1055205"/>
                  </a:lnTo>
                  <a:lnTo>
                    <a:pt x="721786" y="1064829"/>
                  </a:lnTo>
                  <a:lnTo>
                    <a:pt x="728927" y="1072280"/>
                  </a:lnTo>
                  <a:lnTo>
                    <a:pt x="734204" y="1079731"/>
                  </a:lnTo>
                  <a:lnTo>
                    <a:pt x="743518" y="1080662"/>
                  </a:lnTo>
                  <a:lnTo>
                    <a:pt x="755935" y="1075384"/>
                  </a:lnTo>
                  <a:lnTo>
                    <a:pt x="765249" y="1067934"/>
                  </a:lnTo>
                  <a:lnTo>
                    <a:pt x="780771" y="1073211"/>
                  </a:lnTo>
                  <a:lnTo>
                    <a:pt x="800640" y="1084698"/>
                  </a:lnTo>
                  <a:lnTo>
                    <a:pt x="821439" y="1097426"/>
                  </a:lnTo>
                  <a:lnTo>
                    <a:pt x="836030" y="1110154"/>
                  </a:lnTo>
                  <a:lnTo>
                    <a:pt x="844413" y="1125056"/>
                  </a:lnTo>
                  <a:lnTo>
                    <a:pt x="850621" y="1125056"/>
                  </a:lnTo>
                  <a:lnTo>
                    <a:pt x="845033" y="1136232"/>
                  </a:lnTo>
                  <a:close/>
                  <a:moveTo>
                    <a:pt x="1025402" y="1146787"/>
                  </a:moveTo>
                  <a:lnTo>
                    <a:pt x="1022298" y="1146787"/>
                  </a:lnTo>
                  <a:lnTo>
                    <a:pt x="1018262" y="1146787"/>
                  </a:lnTo>
                  <a:lnTo>
                    <a:pt x="1015157" y="1146787"/>
                  </a:lnTo>
                  <a:lnTo>
                    <a:pt x="1011122" y="1144614"/>
                  </a:lnTo>
                  <a:lnTo>
                    <a:pt x="1008949" y="1161688"/>
                  </a:lnTo>
                  <a:lnTo>
                    <a:pt x="1011122" y="1173175"/>
                  </a:lnTo>
                  <a:lnTo>
                    <a:pt x="1016399" y="1183730"/>
                  </a:lnTo>
                  <a:lnTo>
                    <a:pt x="1020435" y="1196458"/>
                  </a:lnTo>
                  <a:lnTo>
                    <a:pt x="1022608" y="1217569"/>
                  </a:lnTo>
                  <a:lnTo>
                    <a:pt x="995600" y="1218500"/>
                  </a:lnTo>
                  <a:lnTo>
                    <a:pt x="976973" y="1215395"/>
                  </a:lnTo>
                  <a:lnTo>
                    <a:pt x="966418" y="1205772"/>
                  </a:lnTo>
                  <a:lnTo>
                    <a:pt x="962382" y="1188697"/>
                  </a:lnTo>
                  <a:lnTo>
                    <a:pt x="962382" y="1165414"/>
                  </a:lnTo>
                  <a:lnTo>
                    <a:pt x="974800" y="1165414"/>
                  </a:lnTo>
                  <a:lnTo>
                    <a:pt x="967660" y="1151754"/>
                  </a:lnTo>
                  <a:lnTo>
                    <a:pt x="955242" y="1138094"/>
                  </a:lnTo>
                  <a:lnTo>
                    <a:pt x="944686" y="1121020"/>
                  </a:lnTo>
                  <a:lnTo>
                    <a:pt x="933200" y="1103945"/>
                  </a:lnTo>
                  <a:lnTo>
                    <a:pt x="927922" y="1086871"/>
                  </a:lnTo>
                  <a:lnTo>
                    <a:pt x="931027" y="1071038"/>
                  </a:lnTo>
                  <a:lnTo>
                    <a:pt x="938167" y="1059552"/>
                  </a:lnTo>
                  <a:lnTo>
                    <a:pt x="949653" y="1049928"/>
                  </a:lnTo>
                  <a:lnTo>
                    <a:pt x="962071" y="1044650"/>
                  </a:lnTo>
                  <a:lnTo>
                    <a:pt x="974489" y="1039373"/>
                  </a:lnTo>
                  <a:lnTo>
                    <a:pt x="985976" y="1029749"/>
                  </a:lnTo>
                  <a:lnTo>
                    <a:pt x="995289" y="1029749"/>
                  </a:lnTo>
                  <a:lnTo>
                    <a:pt x="1000567" y="1031922"/>
                  </a:lnTo>
                  <a:lnTo>
                    <a:pt x="1005844" y="1031922"/>
                  </a:lnTo>
                  <a:lnTo>
                    <a:pt x="1011122" y="1034095"/>
                  </a:lnTo>
                  <a:lnTo>
                    <a:pt x="1008017" y="1049928"/>
                  </a:lnTo>
                  <a:lnTo>
                    <a:pt x="1000877" y="1063587"/>
                  </a:lnTo>
                  <a:lnTo>
                    <a:pt x="986286" y="1068865"/>
                  </a:lnTo>
                  <a:lnTo>
                    <a:pt x="966418" y="1071038"/>
                  </a:lnTo>
                  <a:lnTo>
                    <a:pt x="973558" y="1086871"/>
                  </a:lnTo>
                  <a:lnTo>
                    <a:pt x="985976" y="1101772"/>
                  </a:lnTo>
                  <a:lnTo>
                    <a:pt x="1001498" y="1111396"/>
                  </a:lnTo>
                  <a:lnTo>
                    <a:pt x="1000567" y="1115742"/>
                  </a:lnTo>
                  <a:lnTo>
                    <a:pt x="998394" y="1116674"/>
                  </a:lnTo>
                  <a:lnTo>
                    <a:pt x="996220" y="1116674"/>
                  </a:lnTo>
                  <a:lnTo>
                    <a:pt x="995289" y="1121020"/>
                  </a:lnTo>
                  <a:lnTo>
                    <a:pt x="1000567" y="1130644"/>
                  </a:lnTo>
                  <a:lnTo>
                    <a:pt x="1005844" y="1139026"/>
                  </a:lnTo>
                  <a:lnTo>
                    <a:pt x="1008017" y="1143372"/>
                  </a:lnTo>
                  <a:lnTo>
                    <a:pt x="1008949" y="1144303"/>
                  </a:lnTo>
                  <a:lnTo>
                    <a:pt x="1011122" y="1143372"/>
                  </a:lnTo>
                  <a:lnTo>
                    <a:pt x="1011122" y="1141199"/>
                  </a:lnTo>
                  <a:lnTo>
                    <a:pt x="1013295" y="1138094"/>
                  </a:lnTo>
                  <a:lnTo>
                    <a:pt x="1013295" y="1133748"/>
                  </a:lnTo>
                  <a:lnTo>
                    <a:pt x="1015468" y="1131575"/>
                  </a:lnTo>
                  <a:lnTo>
                    <a:pt x="1018573" y="1133748"/>
                  </a:lnTo>
                  <a:lnTo>
                    <a:pt x="1022608" y="1138094"/>
                  </a:lnTo>
                  <a:lnTo>
                    <a:pt x="1023540" y="1139026"/>
                  </a:lnTo>
                  <a:lnTo>
                    <a:pt x="1027575" y="1141199"/>
                  </a:lnTo>
                  <a:lnTo>
                    <a:pt x="1030680" y="1144303"/>
                  </a:lnTo>
                  <a:lnTo>
                    <a:pt x="1025402" y="11467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E69B037-D40B-444A-B2A9-F9EB99486EEA}"/>
                </a:ext>
              </a:extLst>
            </p:cNvPr>
            <p:cNvSpPr/>
            <p:nvPr/>
          </p:nvSpPr>
          <p:spPr>
            <a:xfrm>
              <a:off x="3690211" y="4196454"/>
              <a:ext cx="74507" cy="99343"/>
            </a:xfrm>
            <a:custGeom>
              <a:avLst/>
              <a:gdLst>
                <a:gd name="connsiteX0" fmla="*/ 60226 w 74506"/>
                <a:gd name="connsiteY0" fmla="*/ 0 h 99342"/>
                <a:gd name="connsiteX1" fmla="*/ 43462 w 74506"/>
                <a:gd name="connsiteY1" fmla="*/ 0 h 99342"/>
                <a:gd name="connsiteX2" fmla="*/ 23904 w 74506"/>
                <a:gd name="connsiteY2" fmla="*/ 2173 h 99342"/>
                <a:gd name="connsiteX3" fmla="*/ 4036 w 74506"/>
                <a:gd name="connsiteY3" fmla="*/ 4346 h 99342"/>
                <a:gd name="connsiteX4" fmla="*/ 4967 w 74506"/>
                <a:gd name="connsiteY4" fmla="*/ 11797 h 99342"/>
                <a:gd name="connsiteX5" fmla="*/ 7140 w 74506"/>
                <a:gd name="connsiteY5" fmla="*/ 14901 h 99342"/>
                <a:gd name="connsiteX6" fmla="*/ 11176 w 74506"/>
                <a:gd name="connsiteY6" fmla="*/ 19248 h 99342"/>
                <a:gd name="connsiteX7" fmla="*/ 14281 w 74506"/>
                <a:gd name="connsiteY7" fmla="*/ 20179 h 99342"/>
                <a:gd name="connsiteX8" fmla="*/ 18627 w 74506"/>
                <a:gd name="connsiteY8" fmla="*/ 22352 h 99342"/>
                <a:gd name="connsiteX9" fmla="*/ 23904 w 74506"/>
                <a:gd name="connsiteY9" fmla="*/ 24525 h 99342"/>
                <a:gd name="connsiteX10" fmla="*/ 18627 w 74506"/>
                <a:gd name="connsiteY10" fmla="*/ 31976 h 99342"/>
                <a:gd name="connsiteX11" fmla="*/ 11176 w 74506"/>
                <a:gd name="connsiteY11" fmla="*/ 37253 h 99342"/>
                <a:gd name="connsiteX12" fmla="*/ 4036 w 74506"/>
                <a:gd name="connsiteY12" fmla="*/ 40358 h 99342"/>
                <a:gd name="connsiteX13" fmla="*/ 0 w 74506"/>
                <a:gd name="connsiteY13" fmla="*/ 74197 h 99342"/>
                <a:gd name="connsiteX14" fmla="*/ 23904 w 74506"/>
                <a:gd name="connsiteY14" fmla="*/ 77301 h 99342"/>
                <a:gd name="connsiteX15" fmla="*/ 23904 w 74506"/>
                <a:gd name="connsiteY15" fmla="*/ 89098 h 99342"/>
                <a:gd name="connsiteX16" fmla="*/ 31045 w 74506"/>
                <a:gd name="connsiteY16" fmla="*/ 92202 h 99342"/>
                <a:gd name="connsiteX17" fmla="*/ 38495 w 74506"/>
                <a:gd name="connsiteY17" fmla="*/ 98411 h 99342"/>
                <a:gd name="connsiteX18" fmla="*/ 43462 w 74506"/>
                <a:gd name="connsiteY18" fmla="*/ 101826 h 99342"/>
                <a:gd name="connsiteX19" fmla="*/ 48740 w 74506"/>
                <a:gd name="connsiteY19" fmla="*/ 99653 h 99342"/>
                <a:gd name="connsiteX20" fmla="*/ 50913 w 74506"/>
                <a:gd name="connsiteY20" fmla="*/ 96549 h 99342"/>
                <a:gd name="connsiteX21" fmla="*/ 53086 w 74506"/>
                <a:gd name="connsiteY21" fmla="*/ 94376 h 99342"/>
                <a:gd name="connsiteX22" fmla="*/ 53086 w 74506"/>
                <a:gd name="connsiteY22" fmla="*/ 92202 h 99342"/>
                <a:gd name="connsiteX23" fmla="*/ 53086 w 74506"/>
                <a:gd name="connsiteY23" fmla="*/ 89098 h 99342"/>
                <a:gd name="connsiteX24" fmla="*/ 53086 w 74506"/>
                <a:gd name="connsiteY24" fmla="*/ 84752 h 99342"/>
                <a:gd name="connsiteX25" fmla="*/ 56191 w 74506"/>
                <a:gd name="connsiteY25" fmla="*/ 81647 h 99342"/>
                <a:gd name="connsiteX26" fmla="*/ 67677 w 74506"/>
                <a:gd name="connsiteY26" fmla="*/ 84752 h 99342"/>
                <a:gd name="connsiteX27" fmla="*/ 72644 w 74506"/>
                <a:gd name="connsiteY27" fmla="*/ 77301 h 99342"/>
                <a:gd name="connsiteX28" fmla="*/ 76991 w 74506"/>
                <a:gd name="connsiteY28" fmla="*/ 77301 h 99342"/>
                <a:gd name="connsiteX29" fmla="*/ 69540 w 74506"/>
                <a:gd name="connsiteY29" fmla="*/ 37253 h 9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4506" h="99342">
                  <a:moveTo>
                    <a:pt x="60226" y="0"/>
                  </a:moveTo>
                  <a:lnTo>
                    <a:pt x="43462" y="0"/>
                  </a:lnTo>
                  <a:lnTo>
                    <a:pt x="23904" y="2173"/>
                  </a:lnTo>
                  <a:lnTo>
                    <a:pt x="4036" y="4346"/>
                  </a:lnTo>
                  <a:lnTo>
                    <a:pt x="4967" y="11797"/>
                  </a:lnTo>
                  <a:lnTo>
                    <a:pt x="7140" y="14901"/>
                  </a:lnTo>
                  <a:lnTo>
                    <a:pt x="11176" y="19248"/>
                  </a:lnTo>
                  <a:lnTo>
                    <a:pt x="14281" y="20179"/>
                  </a:lnTo>
                  <a:lnTo>
                    <a:pt x="18627" y="22352"/>
                  </a:lnTo>
                  <a:lnTo>
                    <a:pt x="23904" y="24525"/>
                  </a:lnTo>
                  <a:lnTo>
                    <a:pt x="18627" y="31976"/>
                  </a:lnTo>
                  <a:lnTo>
                    <a:pt x="11176" y="37253"/>
                  </a:lnTo>
                  <a:lnTo>
                    <a:pt x="4036" y="40358"/>
                  </a:lnTo>
                  <a:lnTo>
                    <a:pt x="0" y="74197"/>
                  </a:lnTo>
                  <a:lnTo>
                    <a:pt x="23904" y="77301"/>
                  </a:lnTo>
                  <a:lnTo>
                    <a:pt x="23904" y="89098"/>
                  </a:lnTo>
                  <a:lnTo>
                    <a:pt x="31045" y="92202"/>
                  </a:lnTo>
                  <a:lnTo>
                    <a:pt x="38495" y="98411"/>
                  </a:lnTo>
                  <a:lnTo>
                    <a:pt x="43462" y="101826"/>
                  </a:lnTo>
                  <a:lnTo>
                    <a:pt x="48740" y="99653"/>
                  </a:lnTo>
                  <a:lnTo>
                    <a:pt x="50913" y="96549"/>
                  </a:lnTo>
                  <a:lnTo>
                    <a:pt x="53086" y="94376"/>
                  </a:lnTo>
                  <a:lnTo>
                    <a:pt x="53086" y="92202"/>
                  </a:lnTo>
                  <a:lnTo>
                    <a:pt x="53086" y="89098"/>
                  </a:lnTo>
                  <a:lnTo>
                    <a:pt x="53086" y="84752"/>
                  </a:lnTo>
                  <a:lnTo>
                    <a:pt x="56191" y="81647"/>
                  </a:lnTo>
                  <a:lnTo>
                    <a:pt x="67677" y="84752"/>
                  </a:lnTo>
                  <a:lnTo>
                    <a:pt x="72644" y="77301"/>
                  </a:lnTo>
                  <a:lnTo>
                    <a:pt x="76991" y="77301"/>
                  </a:lnTo>
                  <a:lnTo>
                    <a:pt x="695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75C2C9AB-2EDA-4F27-A1C3-E636AC45CAB2}"/>
                </a:ext>
              </a:extLst>
            </p:cNvPr>
            <p:cNvSpPr/>
            <p:nvPr/>
          </p:nvSpPr>
          <p:spPr>
            <a:xfrm>
              <a:off x="3753542" y="4135296"/>
              <a:ext cx="40358" cy="34149"/>
            </a:xfrm>
            <a:custGeom>
              <a:avLst/>
              <a:gdLst>
                <a:gd name="connsiteX0" fmla="*/ 22042 w 40357"/>
                <a:gd name="connsiteY0" fmla="*/ 36012 h 34149"/>
                <a:gd name="connsiteX1" fmla="*/ 27009 w 40357"/>
                <a:gd name="connsiteY1" fmla="*/ 31665 h 34149"/>
                <a:gd name="connsiteX2" fmla="*/ 31355 w 40357"/>
                <a:gd name="connsiteY2" fmla="*/ 29492 h 34149"/>
                <a:gd name="connsiteX3" fmla="*/ 34460 w 40357"/>
                <a:gd name="connsiteY3" fmla="*/ 28561 h 34149"/>
                <a:gd name="connsiteX4" fmla="*/ 40668 w 40357"/>
                <a:gd name="connsiteY4" fmla="*/ 24215 h 34149"/>
                <a:gd name="connsiteX5" fmla="*/ 36633 w 40357"/>
                <a:gd name="connsiteY5" fmla="*/ 0 h 34149"/>
                <a:gd name="connsiteX6" fmla="*/ 23904 w 40357"/>
                <a:gd name="connsiteY6" fmla="*/ 2173 h 34149"/>
                <a:gd name="connsiteX7" fmla="*/ 16764 w 40357"/>
                <a:gd name="connsiteY7" fmla="*/ 6209 h 34149"/>
                <a:gd name="connsiteX8" fmla="*/ 9313 w 40357"/>
                <a:gd name="connsiteY8" fmla="*/ 11486 h 34149"/>
                <a:gd name="connsiteX9" fmla="*/ 0 w 40357"/>
                <a:gd name="connsiteY9" fmla="*/ 16764 h 34149"/>
                <a:gd name="connsiteX10" fmla="*/ 0 w 40357"/>
                <a:gd name="connsiteY10" fmla="*/ 24215 h 34149"/>
                <a:gd name="connsiteX11" fmla="*/ 2173 w 40357"/>
                <a:gd name="connsiteY11" fmla="*/ 26388 h 34149"/>
                <a:gd name="connsiteX12" fmla="*/ 2173 w 40357"/>
                <a:gd name="connsiteY12" fmla="*/ 28561 h 34149"/>
                <a:gd name="connsiteX13" fmla="*/ 4346 w 40357"/>
                <a:gd name="connsiteY13" fmla="*/ 28561 h 34149"/>
                <a:gd name="connsiteX14" fmla="*/ 4346 w 40357"/>
                <a:gd name="connsiteY14" fmla="*/ 29492 h 34149"/>
                <a:gd name="connsiteX15" fmla="*/ 4346 w 40357"/>
                <a:gd name="connsiteY15" fmla="*/ 33839 h 34149"/>
                <a:gd name="connsiteX16" fmla="*/ 9313 w 40357"/>
                <a:gd name="connsiteY16" fmla="*/ 33839 h 34149"/>
                <a:gd name="connsiteX17" fmla="*/ 11487 w 40357"/>
                <a:gd name="connsiteY17" fmla="*/ 33839 h 34149"/>
                <a:gd name="connsiteX18" fmla="*/ 13660 w 40357"/>
                <a:gd name="connsiteY18" fmla="*/ 36012 h 34149"/>
                <a:gd name="connsiteX19" fmla="*/ 14591 w 40357"/>
                <a:gd name="connsiteY19" fmla="*/ 36012 h 34149"/>
                <a:gd name="connsiteX20" fmla="*/ 16764 w 40357"/>
                <a:gd name="connsiteY20" fmla="*/ 36943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357" h="34149">
                  <a:moveTo>
                    <a:pt x="22042" y="36012"/>
                  </a:moveTo>
                  <a:lnTo>
                    <a:pt x="27009" y="31665"/>
                  </a:lnTo>
                  <a:lnTo>
                    <a:pt x="31355" y="29492"/>
                  </a:lnTo>
                  <a:lnTo>
                    <a:pt x="34460" y="28561"/>
                  </a:lnTo>
                  <a:lnTo>
                    <a:pt x="40668" y="24215"/>
                  </a:lnTo>
                  <a:lnTo>
                    <a:pt x="36633" y="0"/>
                  </a:lnTo>
                  <a:lnTo>
                    <a:pt x="23904" y="2173"/>
                  </a:lnTo>
                  <a:lnTo>
                    <a:pt x="16764" y="6209"/>
                  </a:lnTo>
                  <a:lnTo>
                    <a:pt x="9313" y="11486"/>
                  </a:lnTo>
                  <a:lnTo>
                    <a:pt x="0" y="16764"/>
                  </a:lnTo>
                  <a:lnTo>
                    <a:pt x="0" y="24215"/>
                  </a:lnTo>
                  <a:lnTo>
                    <a:pt x="2173" y="26388"/>
                  </a:lnTo>
                  <a:lnTo>
                    <a:pt x="2173" y="28561"/>
                  </a:lnTo>
                  <a:lnTo>
                    <a:pt x="4346" y="28561"/>
                  </a:lnTo>
                  <a:lnTo>
                    <a:pt x="4346" y="29492"/>
                  </a:lnTo>
                  <a:lnTo>
                    <a:pt x="4346" y="33839"/>
                  </a:lnTo>
                  <a:lnTo>
                    <a:pt x="9313" y="33839"/>
                  </a:lnTo>
                  <a:lnTo>
                    <a:pt x="11487" y="33839"/>
                  </a:lnTo>
                  <a:lnTo>
                    <a:pt x="13660" y="36012"/>
                  </a:lnTo>
                  <a:lnTo>
                    <a:pt x="14591" y="36012"/>
                  </a:lnTo>
                  <a:lnTo>
                    <a:pt x="16764" y="3694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AF997DC8-EA9E-4D76-9DCE-DE03E6CE9EA8}"/>
                </a:ext>
              </a:extLst>
            </p:cNvPr>
            <p:cNvSpPr/>
            <p:nvPr/>
          </p:nvSpPr>
          <p:spPr>
            <a:xfrm>
              <a:off x="3770306" y="4179690"/>
              <a:ext cx="55880" cy="96238"/>
            </a:xfrm>
            <a:custGeom>
              <a:avLst/>
              <a:gdLst>
                <a:gd name="connsiteX0" fmla="*/ 54018 w 55880"/>
                <a:gd name="connsiteY0" fmla="*/ 13660 h 96238"/>
                <a:gd name="connsiteX1" fmla="*/ 53086 w 55880"/>
                <a:gd name="connsiteY1" fmla="*/ 9624 h 96238"/>
                <a:gd name="connsiteX2" fmla="*/ 43773 w 55880"/>
                <a:gd name="connsiteY2" fmla="*/ 6209 h 96238"/>
                <a:gd name="connsiteX3" fmla="*/ 31045 w 55880"/>
                <a:gd name="connsiteY3" fmla="*/ 4346 h 96238"/>
                <a:gd name="connsiteX4" fmla="*/ 16454 w 55880"/>
                <a:gd name="connsiteY4" fmla="*/ 2173 h 96238"/>
                <a:gd name="connsiteX5" fmla="*/ 3104 w 55880"/>
                <a:gd name="connsiteY5" fmla="*/ 0 h 96238"/>
                <a:gd name="connsiteX6" fmla="*/ 0 w 55880"/>
                <a:gd name="connsiteY6" fmla="*/ 16764 h 96238"/>
                <a:gd name="connsiteX7" fmla="*/ 2173 w 55880"/>
                <a:gd name="connsiteY7" fmla="*/ 31665 h 96238"/>
                <a:gd name="connsiteX8" fmla="*/ 3104 w 55880"/>
                <a:gd name="connsiteY8" fmla="*/ 48740 h 96238"/>
                <a:gd name="connsiteX9" fmla="*/ 7140 w 55880"/>
                <a:gd name="connsiteY9" fmla="*/ 63331 h 96238"/>
                <a:gd name="connsiteX10" fmla="*/ 7140 w 55880"/>
                <a:gd name="connsiteY10" fmla="*/ 76059 h 96238"/>
                <a:gd name="connsiteX11" fmla="*/ 3104 w 55880"/>
                <a:gd name="connsiteY11" fmla="*/ 86614 h 96238"/>
                <a:gd name="connsiteX12" fmla="*/ 7140 w 55880"/>
                <a:gd name="connsiteY12" fmla="*/ 98411 h 96238"/>
                <a:gd name="connsiteX13" fmla="*/ 14591 w 55880"/>
                <a:gd name="connsiteY13" fmla="*/ 98411 h 96238"/>
                <a:gd name="connsiteX14" fmla="*/ 19869 w 55880"/>
                <a:gd name="connsiteY14" fmla="*/ 98411 h 96238"/>
                <a:gd name="connsiteX15" fmla="*/ 23904 w 55880"/>
                <a:gd name="connsiteY15" fmla="*/ 96238 h 96238"/>
                <a:gd name="connsiteX16" fmla="*/ 27009 w 55880"/>
                <a:gd name="connsiteY16" fmla="*/ 94065 h 96238"/>
                <a:gd name="connsiteX17" fmla="*/ 31045 w 55880"/>
                <a:gd name="connsiteY17" fmla="*/ 88788 h 96238"/>
                <a:gd name="connsiteX18" fmla="*/ 32286 w 55880"/>
                <a:gd name="connsiteY18" fmla="*/ 81337 h 96238"/>
                <a:gd name="connsiteX19" fmla="*/ 34460 w 55880"/>
                <a:gd name="connsiteY19" fmla="*/ 70782 h 96238"/>
                <a:gd name="connsiteX20" fmla="*/ 32286 w 55880"/>
                <a:gd name="connsiteY20" fmla="*/ 61468 h 96238"/>
                <a:gd name="connsiteX21" fmla="*/ 34460 w 55880"/>
                <a:gd name="connsiteY21" fmla="*/ 57122 h 96238"/>
                <a:gd name="connsiteX22" fmla="*/ 38495 w 55880"/>
                <a:gd name="connsiteY22" fmla="*/ 56191 h 96238"/>
                <a:gd name="connsiteX23" fmla="*/ 39427 w 55880"/>
                <a:gd name="connsiteY23" fmla="*/ 54018 h 96238"/>
                <a:gd name="connsiteX24" fmla="*/ 43773 w 55880"/>
                <a:gd name="connsiteY24" fmla="*/ 51844 h 96238"/>
                <a:gd name="connsiteX25" fmla="*/ 46877 w 55880"/>
                <a:gd name="connsiteY25" fmla="*/ 49671 h 96238"/>
                <a:gd name="connsiteX26" fmla="*/ 50913 w 55880"/>
                <a:gd name="connsiteY26" fmla="*/ 46567 h 96238"/>
                <a:gd name="connsiteX27" fmla="*/ 53086 w 55880"/>
                <a:gd name="connsiteY27" fmla="*/ 41289 h 96238"/>
                <a:gd name="connsiteX28" fmla="*/ 54018 w 55880"/>
                <a:gd name="connsiteY28" fmla="*/ 36943 h 96238"/>
                <a:gd name="connsiteX29" fmla="*/ 56191 w 55880"/>
                <a:gd name="connsiteY29" fmla="*/ 33839 h 96238"/>
                <a:gd name="connsiteX30" fmla="*/ 56191 w 55880"/>
                <a:gd name="connsiteY30" fmla="*/ 26388 h 96238"/>
                <a:gd name="connsiteX31" fmla="*/ 54018 w 55880"/>
                <a:gd name="connsiteY31" fmla="*/ 18937 h 9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5880" h="96238">
                  <a:moveTo>
                    <a:pt x="54018" y="13660"/>
                  </a:moveTo>
                  <a:lnTo>
                    <a:pt x="53086" y="9624"/>
                  </a:lnTo>
                  <a:lnTo>
                    <a:pt x="43773" y="6209"/>
                  </a:lnTo>
                  <a:lnTo>
                    <a:pt x="31045" y="4346"/>
                  </a:lnTo>
                  <a:lnTo>
                    <a:pt x="16454" y="2173"/>
                  </a:lnTo>
                  <a:lnTo>
                    <a:pt x="3104" y="0"/>
                  </a:lnTo>
                  <a:lnTo>
                    <a:pt x="0" y="16764"/>
                  </a:lnTo>
                  <a:lnTo>
                    <a:pt x="2173" y="31665"/>
                  </a:lnTo>
                  <a:lnTo>
                    <a:pt x="3104" y="48740"/>
                  </a:lnTo>
                  <a:lnTo>
                    <a:pt x="7140" y="63331"/>
                  </a:lnTo>
                  <a:lnTo>
                    <a:pt x="7140" y="76059"/>
                  </a:lnTo>
                  <a:lnTo>
                    <a:pt x="3104" y="86614"/>
                  </a:lnTo>
                  <a:lnTo>
                    <a:pt x="7140" y="98411"/>
                  </a:lnTo>
                  <a:lnTo>
                    <a:pt x="14591" y="98411"/>
                  </a:lnTo>
                  <a:lnTo>
                    <a:pt x="19869" y="98411"/>
                  </a:lnTo>
                  <a:lnTo>
                    <a:pt x="23904" y="96238"/>
                  </a:lnTo>
                  <a:lnTo>
                    <a:pt x="27009" y="94065"/>
                  </a:lnTo>
                  <a:lnTo>
                    <a:pt x="31045" y="88788"/>
                  </a:lnTo>
                  <a:lnTo>
                    <a:pt x="32286" y="81337"/>
                  </a:lnTo>
                  <a:lnTo>
                    <a:pt x="34460" y="70782"/>
                  </a:lnTo>
                  <a:lnTo>
                    <a:pt x="32286" y="61468"/>
                  </a:lnTo>
                  <a:lnTo>
                    <a:pt x="34460" y="57122"/>
                  </a:lnTo>
                  <a:lnTo>
                    <a:pt x="38495" y="56191"/>
                  </a:lnTo>
                  <a:lnTo>
                    <a:pt x="39427" y="54018"/>
                  </a:lnTo>
                  <a:lnTo>
                    <a:pt x="43773" y="51844"/>
                  </a:lnTo>
                  <a:lnTo>
                    <a:pt x="46877" y="49671"/>
                  </a:lnTo>
                  <a:lnTo>
                    <a:pt x="50913" y="46567"/>
                  </a:lnTo>
                  <a:lnTo>
                    <a:pt x="53086" y="41289"/>
                  </a:lnTo>
                  <a:lnTo>
                    <a:pt x="54018" y="36943"/>
                  </a:lnTo>
                  <a:lnTo>
                    <a:pt x="56191" y="33839"/>
                  </a:lnTo>
                  <a:lnTo>
                    <a:pt x="56191" y="26388"/>
                  </a:lnTo>
                  <a:lnTo>
                    <a:pt x="54018" y="1893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80DA5D5-2C8B-42FD-8017-36480ABEDDB1}"/>
                </a:ext>
              </a:extLst>
            </p:cNvPr>
            <p:cNvSpPr/>
            <p:nvPr/>
          </p:nvSpPr>
          <p:spPr>
            <a:xfrm>
              <a:off x="3630606" y="4070724"/>
              <a:ext cx="21731" cy="27940"/>
            </a:xfrm>
            <a:custGeom>
              <a:avLst/>
              <a:gdLst>
                <a:gd name="connsiteX0" fmla="*/ 22973 w 21731"/>
                <a:gd name="connsiteY0" fmla="*/ 28561 h 27940"/>
                <a:gd name="connsiteX1" fmla="*/ 22042 w 21731"/>
                <a:gd name="connsiteY1" fmla="*/ 21110 h 27940"/>
                <a:gd name="connsiteX2" fmla="*/ 17695 w 21731"/>
                <a:gd name="connsiteY2" fmla="*/ 13660 h 27940"/>
                <a:gd name="connsiteX3" fmla="*/ 14591 w 21731"/>
                <a:gd name="connsiteY3" fmla="*/ 7451 h 27940"/>
                <a:gd name="connsiteX4" fmla="*/ 7451 w 21731"/>
                <a:gd name="connsiteY4" fmla="*/ 4346 h 27940"/>
                <a:gd name="connsiteX5" fmla="*/ 0 w 21731"/>
                <a:gd name="connsiteY5" fmla="*/ 0 h 27940"/>
                <a:gd name="connsiteX6" fmla="*/ 1242 w 21731"/>
                <a:gd name="connsiteY6" fmla="*/ 7451 h 27940"/>
                <a:gd name="connsiteX7" fmla="*/ 3104 w 21731"/>
                <a:gd name="connsiteY7" fmla="*/ 13660 h 27940"/>
                <a:gd name="connsiteX8" fmla="*/ 5278 w 21731"/>
                <a:gd name="connsiteY8" fmla="*/ 16764 h 27940"/>
                <a:gd name="connsiteX9" fmla="*/ 7451 w 21731"/>
                <a:gd name="connsiteY9" fmla="*/ 21110 h 27940"/>
                <a:gd name="connsiteX10" fmla="*/ 12728 w 21731"/>
                <a:gd name="connsiteY10" fmla="*/ 24215 h 27940"/>
                <a:gd name="connsiteX11" fmla="*/ 12728 w 21731"/>
                <a:gd name="connsiteY11" fmla="*/ 28561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731" h="27940">
                  <a:moveTo>
                    <a:pt x="22973" y="28561"/>
                  </a:moveTo>
                  <a:lnTo>
                    <a:pt x="22042" y="21110"/>
                  </a:lnTo>
                  <a:lnTo>
                    <a:pt x="17695" y="13660"/>
                  </a:lnTo>
                  <a:lnTo>
                    <a:pt x="14591" y="7451"/>
                  </a:lnTo>
                  <a:lnTo>
                    <a:pt x="7451" y="4346"/>
                  </a:lnTo>
                  <a:lnTo>
                    <a:pt x="0" y="0"/>
                  </a:lnTo>
                  <a:lnTo>
                    <a:pt x="1242" y="7451"/>
                  </a:lnTo>
                  <a:lnTo>
                    <a:pt x="3104" y="13660"/>
                  </a:lnTo>
                  <a:lnTo>
                    <a:pt x="5278" y="16764"/>
                  </a:lnTo>
                  <a:lnTo>
                    <a:pt x="7451" y="21110"/>
                  </a:lnTo>
                  <a:lnTo>
                    <a:pt x="12728" y="24215"/>
                  </a:lnTo>
                  <a:lnTo>
                    <a:pt x="12728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F80C69F-2F03-4B1C-BDDA-8CC857C9A4A4}"/>
                </a:ext>
              </a:extLst>
            </p:cNvPr>
            <p:cNvSpPr/>
            <p:nvPr/>
          </p:nvSpPr>
          <p:spPr>
            <a:xfrm>
              <a:off x="3646438" y="4107667"/>
              <a:ext cx="86925" cy="68298"/>
            </a:xfrm>
            <a:custGeom>
              <a:avLst/>
              <a:gdLst>
                <a:gd name="connsiteX0" fmla="*/ 50913 w 86924"/>
                <a:gd name="connsiteY0" fmla="*/ 44394 h 68298"/>
                <a:gd name="connsiteX1" fmla="*/ 54949 w 86924"/>
                <a:gd name="connsiteY1" fmla="*/ 48740 h 68298"/>
                <a:gd name="connsiteX2" fmla="*/ 54949 w 86924"/>
                <a:gd name="connsiteY2" fmla="*/ 51844 h 68298"/>
                <a:gd name="connsiteX3" fmla="*/ 54949 w 86924"/>
                <a:gd name="connsiteY3" fmla="*/ 57122 h 68298"/>
                <a:gd name="connsiteX4" fmla="*/ 56191 w 86924"/>
                <a:gd name="connsiteY4" fmla="*/ 61468 h 68298"/>
                <a:gd name="connsiteX5" fmla="*/ 60226 w 86924"/>
                <a:gd name="connsiteY5" fmla="*/ 64573 h 68298"/>
                <a:gd name="connsiteX6" fmla="*/ 62400 w 86924"/>
                <a:gd name="connsiteY6" fmla="*/ 66746 h 68298"/>
                <a:gd name="connsiteX7" fmla="*/ 63331 w 86924"/>
                <a:gd name="connsiteY7" fmla="*/ 66746 h 68298"/>
                <a:gd name="connsiteX8" fmla="*/ 63331 w 86924"/>
                <a:gd name="connsiteY8" fmla="*/ 68919 h 68298"/>
                <a:gd name="connsiteX9" fmla="*/ 67677 w 86924"/>
                <a:gd name="connsiteY9" fmla="*/ 68919 h 68298"/>
                <a:gd name="connsiteX10" fmla="*/ 70782 w 86924"/>
                <a:gd name="connsiteY10" fmla="*/ 64573 h 68298"/>
                <a:gd name="connsiteX11" fmla="*/ 74817 w 86924"/>
                <a:gd name="connsiteY11" fmla="*/ 63641 h 68298"/>
                <a:gd name="connsiteX12" fmla="*/ 80095 w 86924"/>
                <a:gd name="connsiteY12" fmla="*/ 61468 h 68298"/>
                <a:gd name="connsiteX13" fmla="*/ 82268 w 86924"/>
                <a:gd name="connsiteY13" fmla="*/ 48740 h 68298"/>
                <a:gd name="connsiteX14" fmla="*/ 84131 w 86924"/>
                <a:gd name="connsiteY14" fmla="*/ 31665 h 68298"/>
                <a:gd name="connsiteX15" fmla="*/ 87235 w 86924"/>
                <a:gd name="connsiteY15" fmla="*/ 20179 h 68298"/>
                <a:gd name="connsiteX16" fmla="*/ 87235 w 86924"/>
                <a:gd name="connsiteY16" fmla="*/ 14901 h 68298"/>
                <a:gd name="connsiteX17" fmla="*/ 87235 w 86924"/>
                <a:gd name="connsiteY17" fmla="*/ 9624 h 68298"/>
                <a:gd name="connsiteX18" fmla="*/ 85373 w 86924"/>
                <a:gd name="connsiteY18" fmla="*/ 7451 h 68298"/>
                <a:gd name="connsiteX19" fmla="*/ 84131 w 86924"/>
                <a:gd name="connsiteY19" fmla="*/ 4346 h 68298"/>
                <a:gd name="connsiteX20" fmla="*/ 82268 w 86924"/>
                <a:gd name="connsiteY20" fmla="*/ 2173 h 68298"/>
                <a:gd name="connsiteX21" fmla="*/ 80095 w 86924"/>
                <a:gd name="connsiteY21" fmla="*/ 2173 h 68298"/>
                <a:gd name="connsiteX22" fmla="*/ 77922 w 86924"/>
                <a:gd name="connsiteY22" fmla="*/ 0 h 68298"/>
                <a:gd name="connsiteX23" fmla="*/ 76991 w 86924"/>
                <a:gd name="connsiteY23" fmla="*/ 0 h 68298"/>
                <a:gd name="connsiteX24" fmla="*/ 70782 w 86924"/>
                <a:gd name="connsiteY24" fmla="*/ 0 h 68298"/>
                <a:gd name="connsiteX25" fmla="*/ 70782 w 86924"/>
                <a:gd name="connsiteY25" fmla="*/ 11797 h 68298"/>
                <a:gd name="connsiteX26" fmla="*/ 58053 w 86924"/>
                <a:gd name="connsiteY26" fmla="*/ 11797 h 68298"/>
                <a:gd name="connsiteX27" fmla="*/ 43773 w 86924"/>
                <a:gd name="connsiteY27" fmla="*/ 13970 h 68298"/>
                <a:gd name="connsiteX28" fmla="*/ 31045 w 86924"/>
                <a:gd name="connsiteY28" fmla="*/ 14901 h 68298"/>
                <a:gd name="connsiteX29" fmla="*/ 20800 w 86924"/>
                <a:gd name="connsiteY29" fmla="*/ 11797 h 68298"/>
                <a:gd name="connsiteX30" fmla="*/ 14591 w 86924"/>
                <a:gd name="connsiteY30" fmla="*/ 13970 h 68298"/>
                <a:gd name="connsiteX31" fmla="*/ 11487 w 86924"/>
                <a:gd name="connsiteY31" fmla="*/ 13970 h 68298"/>
                <a:gd name="connsiteX32" fmla="*/ 9313 w 86924"/>
                <a:gd name="connsiteY32" fmla="*/ 13970 h 68298"/>
                <a:gd name="connsiteX33" fmla="*/ 7140 w 86924"/>
                <a:gd name="connsiteY33" fmla="*/ 13970 h 68298"/>
                <a:gd name="connsiteX34" fmla="*/ 7140 w 86924"/>
                <a:gd name="connsiteY34" fmla="*/ 14901 h 68298"/>
                <a:gd name="connsiteX35" fmla="*/ 6209 w 86924"/>
                <a:gd name="connsiteY35" fmla="*/ 17075 h 68298"/>
                <a:gd name="connsiteX36" fmla="*/ 4036 w 86924"/>
                <a:gd name="connsiteY36" fmla="*/ 20179 h 68298"/>
                <a:gd name="connsiteX37" fmla="*/ 0 w 86924"/>
                <a:gd name="connsiteY37" fmla="*/ 20179 h 68298"/>
                <a:gd name="connsiteX38" fmla="*/ 7140 w 86924"/>
                <a:gd name="connsiteY38" fmla="*/ 31665 h 68298"/>
                <a:gd name="connsiteX39" fmla="*/ 16454 w 86924"/>
                <a:gd name="connsiteY39" fmla="*/ 36943 h 68298"/>
                <a:gd name="connsiteX40" fmla="*/ 26077 w 86924"/>
                <a:gd name="connsiteY40" fmla="*/ 39116 h 68298"/>
                <a:gd name="connsiteX41" fmla="*/ 34149 w 86924"/>
                <a:gd name="connsiteY41" fmla="*/ 36943 h 68298"/>
                <a:gd name="connsiteX42" fmla="*/ 43773 w 86924"/>
                <a:gd name="connsiteY42" fmla="*/ 39116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86924" h="68298">
                  <a:moveTo>
                    <a:pt x="50913" y="44394"/>
                  </a:moveTo>
                  <a:lnTo>
                    <a:pt x="54949" y="48740"/>
                  </a:lnTo>
                  <a:lnTo>
                    <a:pt x="54949" y="51844"/>
                  </a:lnTo>
                  <a:lnTo>
                    <a:pt x="54949" y="57122"/>
                  </a:lnTo>
                  <a:lnTo>
                    <a:pt x="56191" y="61468"/>
                  </a:lnTo>
                  <a:lnTo>
                    <a:pt x="60226" y="64573"/>
                  </a:lnTo>
                  <a:lnTo>
                    <a:pt x="62400" y="66746"/>
                  </a:lnTo>
                  <a:lnTo>
                    <a:pt x="63331" y="66746"/>
                  </a:lnTo>
                  <a:lnTo>
                    <a:pt x="63331" y="68919"/>
                  </a:lnTo>
                  <a:lnTo>
                    <a:pt x="67677" y="68919"/>
                  </a:lnTo>
                  <a:lnTo>
                    <a:pt x="70782" y="64573"/>
                  </a:lnTo>
                  <a:lnTo>
                    <a:pt x="74817" y="63641"/>
                  </a:lnTo>
                  <a:lnTo>
                    <a:pt x="80095" y="61468"/>
                  </a:lnTo>
                  <a:lnTo>
                    <a:pt x="82268" y="48740"/>
                  </a:lnTo>
                  <a:lnTo>
                    <a:pt x="84131" y="31665"/>
                  </a:lnTo>
                  <a:lnTo>
                    <a:pt x="87235" y="20179"/>
                  </a:lnTo>
                  <a:lnTo>
                    <a:pt x="87235" y="14901"/>
                  </a:lnTo>
                  <a:lnTo>
                    <a:pt x="87235" y="9624"/>
                  </a:lnTo>
                  <a:lnTo>
                    <a:pt x="85373" y="7451"/>
                  </a:lnTo>
                  <a:lnTo>
                    <a:pt x="84131" y="4346"/>
                  </a:lnTo>
                  <a:lnTo>
                    <a:pt x="82268" y="2173"/>
                  </a:lnTo>
                  <a:lnTo>
                    <a:pt x="80095" y="2173"/>
                  </a:lnTo>
                  <a:lnTo>
                    <a:pt x="77922" y="0"/>
                  </a:lnTo>
                  <a:lnTo>
                    <a:pt x="76991" y="0"/>
                  </a:lnTo>
                  <a:lnTo>
                    <a:pt x="70782" y="0"/>
                  </a:lnTo>
                  <a:lnTo>
                    <a:pt x="70782" y="11797"/>
                  </a:lnTo>
                  <a:lnTo>
                    <a:pt x="58053" y="11797"/>
                  </a:lnTo>
                  <a:lnTo>
                    <a:pt x="43773" y="13970"/>
                  </a:lnTo>
                  <a:lnTo>
                    <a:pt x="31045" y="14901"/>
                  </a:lnTo>
                  <a:lnTo>
                    <a:pt x="20800" y="11797"/>
                  </a:lnTo>
                  <a:lnTo>
                    <a:pt x="14591" y="13970"/>
                  </a:lnTo>
                  <a:lnTo>
                    <a:pt x="11487" y="13970"/>
                  </a:lnTo>
                  <a:lnTo>
                    <a:pt x="9313" y="13970"/>
                  </a:lnTo>
                  <a:lnTo>
                    <a:pt x="7140" y="13970"/>
                  </a:lnTo>
                  <a:lnTo>
                    <a:pt x="7140" y="14901"/>
                  </a:lnTo>
                  <a:lnTo>
                    <a:pt x="6209" y="17075"/>
                  </a:lnTo>
                  <a:lnTo>
                    <a:pt x="4036" y="20179"/>
                  </a:lnTo>
                  <a:lnTo>
                    <a:pt x="0" y="20179"/>
                  </a:lnTo>
                  <a:lnTo>
                    <a:pt x="7140" y="31665"/>
                  </a:lnTo>
                  <a:lnTo>
                    <a:pt x="16454" y="36943"/>
                  </a:lnTo>
                  <a:lnTo>
                    <a:pt x="26077" y="39116"/>
                  </a:lnTo>
                  <a:lnTo>
                    <a:pt x="34149" y="36943"/>
                  </a:lnTo>
                  <a:lnTo>
                    <a:pt x="43773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CF8E352-CC6C-4BB7-ACA8-8162D646151C}"/>
                </a:ext>
              </a:extLst>
            </p:cNvPr>
            <p:cNvSpPr/>
            <p:nvPr/>
          </p:nvSpPr>
          <p:spPr>
            <a:xfrm>
              <a:off x="3750438" y="4075070"/>
              <a:ext cx="235939" cy="102447"/>
            </a:xfrm>
            <a:custGeom>
              <a:avLst/>
              <a:gdLst>
                <a:gd name="connsiteX0" fmla="*/ 97790 w 235938"/>
                <a:gd name="connsiteY0" fmla="*/ 86614 h 102447"/>
                <a:gd name="connsiteX1" fmla="*/ 97790 w 235938"/>
                <a:gd name="connsiteY1" fmla="*/ 88787 h 102447"/>
                <a:gd name="connsiteX2" fmla="*/ 97790 w 235938"/>
                <a:gd name="connsiteY2" fmla="*/ 89719 h 102447"/>
                <a:gd name="connsiteX3" fmla="*/ 99964 w 235938"/>
                <a:gd name="connsiteY3" fmla="*/ 91892 h 102447"/>
                <a:gd name="connsiteX4" fmla="*/ 103068 w 235938"/>
                <a:gd name="connsiteY4" fmla="*/ 94065 h 102447"/>
                <a:gd name="connsiteX5" fmla="*/ 107414 w 235938"/>
                <a:gd name="connsiteY5" fmla="*/ 96238 h 102447"/>
                <a:gd name="connsiteX6" fmla="*/ 110519 w 235938"/>
                <a:gd name="connsiteY6" fmla="*/ 96238 h 102447"/>
                <a:gd name="connsiteX7" fmla="*/ 112381 w 235938"/>
                <a:gd name="connsiteY7" fmla="*/ 94065 h 102447"/>
                <a:gd name="connsiteX8" fmla="*/ 114554 w 235938"/>
                <a:gd name="connsiteY8" fmla="*/ 89719 h 102447"/>
                <a:gd name="connsiteX9" fmla="*/ 116728 w 235938"/>
                <a:gd name="connsiteY9" fmla="*/ 84441 h 102447"/>
                <a:gd name="connsiteX10" fmla="*/ 119832 w 235938"/>
                <a:gd name="connsiteY10" fmla="*/ 91892 h 102447"/>
                <a:gd name="connsiteX11" fmla="*/ 122937 w 235938"/>
                <a:gd name="connsiteY11" fmla="*/ 99343 h 102447"/>
                <a:gd name="connsiteX12" fmla="*/ 126972 w 235938"/>
                <a:gd name="connsiteY12" fmla="*/ 104620 h 102447"/>
                <a:gd name="connsiteX13" fmla="*/ 136596 w 235938"/>
                <a:gd name="connsiteY13" fmla="*/ 104620 h 102447"/>
                <a:gd name="connsiteX14" fmla="*/ 137527 w 235938"/>
                <a:gd name="connsiteY14" fmla="*/ 101516 h 102447"/>
                <a:gd name="connsiteX15" fmla="*/ 139701 w 235938"/>
                <a:gd name="connsiteY15" fmla="*/ 97170 h 102447"/>
                <a:gd name="connsiteX16" fmla="*/ 143736 w 235938"/>
                <a:gd name="connsiteY16" fmla="*/ 94065 h 102447"/>
                <a:gd name="connsiteX17" fmla="*/ 143736 w 235938"/>
                <a:gd name="connsiteY17" fmla="*/ 89719 h 102447"/>
                <a:gd name="connsiteX18" fmla="*/ 146841 w 235938"/>
                <a:gd name="connsiteY18" fmla="*/ 94065 h 102447"/>
                <a:gd name="connsiteX19" fmla="*/ 149014 w 235938"/>
                <a:gd name="connsiteY19" fmla="*/ 99343 h 102447"/>
                <a:gd name="connsiteX20" fmla="*/ 152118 w 235938"/>
                <a:gd name="connsiteY20" fmla="*/ 104620 h 102447"/>
                <a:gd name="connsiteX21" fmla="*/ 158327 w 235938"/>
                <a:gd name="connsiteY21" fmla="*/ 104620 h 102447"/>
                <a:gd name="connsiteX22" fmla="*/ 163605 w 235938"/>
                <a:gd name="connsiteY22" fmla="*/ 104620 h 102447"/>
                <a:gd name="connsiteX23" fmla="*/ 166709 w 235938"/>
                <a:gd name="connsiteY23" fmla="*/ 103689 h 102447"/>
                <a:gd name="connsiteX24" fmla="*/ 172918 w 235938"/>
                <a:gd name="connsiteY24" fmla="*/ 101516 h 102447"/>
                <a:gd name="connsiteX25" fmla="*/ 178196 w 235938"/>
                <a:gd name="connsiteY25" fmla="*/ 101516 h 102447"/>
                <a:gd name="connsiteX26" fmla="*/ 183163 w 235938"/>
                <a:gd name="connsiteY26" fmla="*/ 99343 h 102447"/>
                <a:gd name="connsiteX27" fmla="*/ 185336 w 235938"/>
                <a:gd name="connsiteY27" fmla="*/ 97170 h 102447"/>
                <a:gd name="connsiteX28" fmla="*/ 188441 w 235938"/>
                <a:gd name="connsiteY28" fmla="*/ 97170 h 102447"/>
                <a:gd name="connsiteX29" fmla="*/ 190614 w 235938"/>
                <a:gd name="connsiteY29" fmla="*/ 96238 h 102447"/>
                <a:gd name="connsiteX30" fmla="*/ 192787 w 235938"/>
                <a:gd name="connsiteY30" fmla="*/ 91892 h 102447"/>
                <a:gd name="connsiteX31" fmla="*/ 195891 w 235938"/>
                <a:gd name="connsiteY31" fmla="*/ 89719 h 102447"/>
                <a:gd name="connsiteX32" fmla="*/ 199927 w 235938"/>
                <a:gd name="connsiteY32" fmla="*/ 89719 h 102447"/>
                <a:gd name="connsiteX33" fmla="*/ 209240 w 235938"/>
                <a:gd name="connsiteY33" fmla="*/ 91892 h 102447"/>
                <a:gd name="connsiteX34" fmla="*/ 221969 w 235938"/>
                <a:gd name="connsiteY34" fmla="*/ 94065 h 102447"/>
                <a:gd name="connsiteX35" fmla="*/ 232213 w 235938"/>
                <a:gd name="connsiteY35" fmla="*/ 94065 h 102447"/>
                <a:gd name="connsiteX36" fmla="*/ 236560 w 235938"/>
                <a:gd name="connsiteY36" fmla="*/ 81337 h 102447"/>
                <a:gd name="connsiteX37" fmla="*/ 236560 w 235938"/>
                <a:gd name="connsiteY37" fmla="*/ 76991 h 102447"/>
                <a:gd name="connsiteX38" fmla="*/ 236560 w 235938"/>
                <a:gd name="connsiteY38" fmla="*/ 73886 h 102447"/>
                <a:gd name="connsiteX39" fmla="*/ 236560 w 235938"/>
                <a:gd name="connsiteY39" fmla="*/ 71713 h 102447"/>
                <a:gd name="connsiteX40" fmla="*/ 234387 w 235938"/>
                <a:gd name="connsiteY40" fmla="*/ 67677 h 102447"/>
                <a:gd name="connsiteX41" fmla="*/ 232213 w 235938"/>
                <a:gd name="connsiteY41" fmla="*/ 62400 h 102447"/>
                <a:gd name="connsiteX42" fmla="*/ 232213 w 235938"/>
                <a:gd name="connsiteY42" fmla="*/ 57122 h 102447"/>
                <a:gd name="connsiteX43" fmla="*/ 209240 w 235938"/>
                <a:gd name="connsiteY43" fmla="*/ 54949 h 102447"/>
                <a:gd name="connsiteX44" fmla="*/ 181300 w 235938"/>
                <a:gd name="connsiteY44" fmla="*/ 57122 h 102447"/>
                <a:gd name="connsiteX45" fmla="*/ 156154 w 235938"/>
                <a:gd name="connsiteY45" fmla="*/ 57122 h 102447"/>
                <a:gd name="connsiteX46" fmla="*/ 130077 w 235938"/>
                <a:gd name="connsiteY46" fmla="*/ 57122 h 102447"/>
                <a:gd name="connsiteX47" fmla="*/ 107414 w 235938"/>
                <a:gd name="connsiteY47" fmla="*/ 51844 h 102447"/>
                <a:gd name="connsiteX48" fmla="*/ 87546 w 235938"/>
                <a:gd name="connsiteY48" fmla="*/ 40047 h 102447"/>
                <a:gd name="connsiteX49" fmla="*/ 87546 w 235938"/>
                <a:gd name="connsiteY49" fmla="*/ 36943 h 102447"/>
                <a:gd name="connsiteX50" fmla="*/ 87546 w 235938"/>
                <a:gd name="connsiteY50" fmla="*/ 31665 h 102447"/>
                <a:gd name="connsiteX51" fmla="*/ 87546 w 235938"/>
                <a:gd name="connsiteY51" fmla="*/ 27319 h 102447"/>
                <a:gd name="connsiteX52" fmla="*/ 85373 w 235938"/>
                <a:gd name="connsiteY52" fmla="*/ 22042 h 102447"/>
                <a:gd name="connsiteX53" fmla="*/ 83199 w 235938"/>
                <a:gd name="connsiteY53" fmla="*/ 16764 h 102447"/>
                <a:gd name="connsiteX54" fmla="*/ 83199 w 235938"/>
                <a:gd name="connsiteY54" fmla="*/ 12418 h 102447"/>
                <a:gd name="connsiteX55" fmla="*/ 65504 w 235938"/>
                <a:gd name="connsiteY55" fmla="*/ 14591 h 102447"/>
                <a:gd name="connsiteX56" fmla="*/ 54328 w 235938"/>
                <a:gd name="connsiteY56" fmla="*/ 14591 h 102447"/>
                <a:gd name="connsiteX57" fmla="*/ 46877 w 235938"/>
                <a:gd name="connsiteY57" fmla="*/ 10555 h 102447"/>
                <a:gd name="connsiteX58" fmla="*/ 43773 w 235938"/>
                <a:gd name="connsiteY58" fmla="*/ 0 h 102447"/>
                <a:gd name="connsiteX59" fmla="*/ 37564 w 235938"/>
                <a:gd name="connsiteY59" fmla="*/ 0 h 102447"/>
                <a:gd name="connsiteX60" fmla="*/ 34460 w 235938"/>
                <a:gd name="connsiteY60" fmla="*/ 1863 h 102447"/>
                <a:gd name="connsiteX61" fmla="*/ 30113 w 235938"/>
                <a:gd name="connsiteY61" fmla="*/ 1863 h 102447"/>
                <a:gd name="connsiteX62" fmla="*/ 27009 w 235938"/>
                <a:gd name="connsiteY62" fmla="*/ 3104 h 102447"/>
                <a:gd name="connsiteX63" fmla="*/ 16764 w 235938"/>
                <a:gd name="connsiteY63" fmla="*/ 5278 h 102447"/>
                <a:gd name="connsiteX64" fmla="*/ 7451 w 235938"/>
                <a:gd name="connsiteY64" fmla="*/ 5278 h 102447"/>
                <a:gd name="connsiteX65" fmla="*/ 0 w 235938"/>
                <a:gd name="connsiteY65" fmla="*/ 7140 h 102447"/>
                <a:gd name="connsiteX66" fmla="*/ 0 w 235938"/>
                <a:gd name="connsiteY66" fmla="*/ 12418 h 102447"/>
                <a:gd name="connsiteX67" fmla="*/ 2173 w 235938"/>
                <a:gd name="connsiteY67" fmla="*/ 14591 h 102447"/>
                <a:gd name="connsiteX68" fmla="*/ 2173 w 235938"/>
                <a:gd name="connsiteY68" fmla="*/ 16764 h 102447"/>
                <a:gd name="connsiteX69" fmla="*/ 2173 w 235938"/>
                <a:gd name="connsiteY69" fmla="*/ 18006 h 102447"/>
                <a:gd name="connsiteX70" fmla="*/ 3104 w 235938"/>
                <a:gd name="connsiteY70" fmla="*/ 19869 h 102447"/>
                <a:gd name="connsiteX71" fmla="*/ 17695 w 235938"/>
                <a:gd name="connsiteY71" fmla="*/ 25146 h 102447"/>
                <a:gd name="connsiteX72" fmla="*/ 34460 w 235938"/>
                <a:gd name="connsiteY72" fmla="*/ 31665 h 102447"/>
                <a:gd name="connsiteX73" fmla="*/ 52155 w 235938"/>
                <a:gd name="connsiteY73" fmla="*/ 32597 h 102447"/>
                <a:gd name="connsiteX74" fmla="*/ 52155 w 235938"/>
                <a:gd name="connsiteY74" fmla="*/ 44394 h 102447"/>
                <a:gd name="connsiteX75" fmla="*/ 56191 w 235938"/>
                <a:gd name="connsiteY75" fmla="*/ 52776 h 102447"/>
                <a:gd name="connsiteX76" fmla="*/ 59295 w 235938"/>
                <a:gd name="connsiteY76" fmla="*/ 58985 h 102447"/>
                <a:gd name="connsiteX77" fmla="*/ 61468 w 235938"/>
                <a:gd name="connsiteY77" fmla="*/ 66435 h 102447"/>
                <a:gd name="connsiteX78" fmla="*/ 59295 w 235938"/>
                <a:gd name="connsiteY78" fmla="*/ 76991 h 102447"/>
                <a:gd name="connsiteX79" fmla="*/ 61468 w 235938"/>
                <a:gd name="connsiteY79" fmla="*/ 79164 h 102447"/>
                <a:gd name="connsiteX80" fmla="*/ 65504 w 235938"/>
                <a:gd name="connsiteY80" fmla="*/ 81337 h 102447"/>
                <a:gd name="connsiteX81" fmla="*/ 66746 w 235938"/>
                <a:gd name="connsiteY81" fmla="*/ 82268 h 102447"/>
                <a:gd name="connsiteX82" fmla="*/ 70782 w 235938"/>
                <a:gd name="connsiteY82" fmla="*/ 84441 h 102447"/>
                <a:gd name="connsiteX83" fmla="*/ 72955 w 235938"/>
                <a:gd name="connsiteY83" fmla="*/ 84441 h 102447"/>
                <a:gd name="connsiteX84" fmla="*/ 73886 w 235938"/>
                <a:gd name="connsiteY84" fmla="*/ 86614 h 102447"/>
                <a:gd name="connsiteX85" fmla="*/ 80095 w 235938"/>
                <a:gd name="connsiteY85" fmla="*/ 84441 h 102447"/>
                <a:gd name="connsiteX86" fmla="*/ 83199 w 235938"/>
                <a:gd name="connsiteY86" fmla="*/ 84441 h 102447"/>
                <a:gd name="connsiteX87" fmla="*/ 88477 w 235938"/>
                <a:gd name="connsiteY87" fmla="*/ 82268 h 102447"/>
                <a:gd name="connsiteX88" fmla="*/ 92823 w 235938"/>
                <a:gd name="connsiteY88" fmla="*/ 82268 h 102447"/>
                <a:gd name="connsiteX89" fmla="*/ 94686 w 235938"/>
                <a:gd name="connsiteY89" fmla="*/ 81337 h 102447"/>
                <a:gd name="connsiteX90" fmla="*/ 95928 w 235938"/>
                <a:gd name="connsiteY90" fmla="*/ 81337 h 102447"/>
                <a:gd name="connsiteX91" fmla="*/ 97790 w 235938"/>
                <a:gd name="connsiteY91" fmla="*/ 82268 h 102447"/>
                <a:gd name="connsiteX92" fmla="*/ 97790 w 235938"/>
                <a:gd name="connsiteY92" fmla="*/ 84441 h 102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35938" h="102447">
                  <a:moveTo>
                    <a:pt x="97790" y="86614"/>
                  </a:moveTo>
                  <a:lnTo>
                    <a:pt x="97790" y="88787"/>
                  </a:lnTo>
                  <a:lnTo>
                    <a:pt x="97790" y="89719"/>
                  </a:lnTo>
                  <a:lnTo>
                    <a:pt x="99964" y="91892"/>
                  </a:lnTo>
                  <a:lnTo>
                    <a:pt x="103068" y="94065"/>
                  </a:lnTo>
                  <a:lnTo>
                    <a:pt x="107414" y="96238"/>
                  </a:lnTo>
                  <a:lnTo>
                    <a:pt x="110519" y="96238"/>
                  </a:lnTo>
                  <a:lnTo>
                    <a:pt x="112381" y="94065"/>
                  </a:lnTo>
                  <a:lnTo>
                    <a:pt x="114554" y="89719"/>
                  </a:lnTo>
                  <a:lnTo>
                    <a:pt x="116728" y="84441"/>
                  </a:lnTo>
                  <a:lnTo>
                    <a:pt x="119832" y="91892"/>
                  </a:lnTo>
                  <a:lnTo>
                    <a:pt x="122937" y="99343"/>
                  </a:lnTo>
                  <a:lnTo>
                    <a:pt x="126972" y="104620"/>
                  </a:lnTo>
                  <a:lnTo>
                    <a:pt x="136596" y="104620"/>
                  </a:lnTo>
                  <a:lnTo>
                    <a:pt x="137527" y="101516"/>
                  </a:lnTo>
                  <a:lnTo>
                    <a:pt x="139701" y="97170"/>
                  </a:lnTo>
                  <a:lnTo>
                    <a:pt x="143736" y="94065"/>
                  </a:lnTo>
                  <a:lnTo>
                    <a:pt x="143736" y="89719"/>
                  </a:lnTo>
                  <a:lnTo>
                    <a:pt x="146841" y="94065"/>
                  </a:lnTo>
                  <a:lnTo>
                    <a:pt x="149014" y="99343"/>
                  </a:lnTo>
                  <a:lnTo>
                    <a:pt x="152118" y="104620"/>
                  </a:lnTo>
                  <a:lnTo>
                    <a:pt x="158327" y="104620"/>
                  </a:lnTo>
                  <a:lnTo>
                    <a:pt x="163605" y="104620"/>
                  </a:lnTo>
                  <a:lnTo>
                    <a:pt x="166709" y="103689"/>
                  </a:lnTo>
                  <a:lnTo>
                    <a:pt x="172918" y="101516"/>
                  </a:lnTo>
                  <a:lnTo>
                    <a:pt x="178196" y="101516"/>
                  </a:lnTo>
                  <a:lnTo>
                    <a:pt x="183163" y="99343"/>
                  </a:lnTo>
                  <a:lnTo>
                    <a:pt x="185336" y="97170"/>
                  </a:lnTo>
                  <a:lnTo>
                    <a:pt x="188441" y="97170"/>
                  </a:lnTo>
                  <a:lnTo>
                    <a:pt x="190614" y="96238"/>
                  </a:lnTo>
                  <a:lnTo>
                    <a:pt x="192787" y="91892"/>
                  </a:lnTo>
                  <a:lnTo>
                    <a:pt x="195891" y="89719"/>
                  </a:lnTo>
                  <a:lnTo>
                    <a:pt x="199927" y="89719"/>
                  </a:lnTo>
                  <a:lnTo>
                    <a:pt x="209240" y="91892"/>
                  </a:lnTo>
                  <a:lnTo>
                    <a:pt x="221969" y="94065"/>
                  </a:lnTo>
                  <a:lnTo>
                    <a:pt x="232213" y="94065"/>
                  </a:lnTo>
                  <a:lnTo>
                    <a:pt x="236560" y="81337"/>
                  </a:lnTo>
                  <a:lnTo>
                    <a:pt x="236560" y="76991"/>
                  </a:lnTo>
                  <a:lnTo>
                    <a:pt x="236560" y="73886"/>
                  </a:lnTo>
                  <a:lnTo>
                    <a:pt x="236560" y="71713"/>
                  </a:lnTo>
                  <a:lnTo>
                    <a:pt x="234387" y="67677"/>
                  </a:lnTo>
                  <a:lnTo>
                    <a:pt x="232213" y="62400"/>
                  </a:lnTo>
                  <a:lnTo>
                    <a:pt x="232213" y="57122"/>
                  </a:lnTo>
                  <a:lnTo>
                    <a:pt x="209240" y="54949"/>
                  </a:lnTo>
                  <a:lnTo>
                    <a:pt x="181300" y="57122"/>
                  </a:lnTo>
                  <a:lnTo>
                    <a:pt x="156154" y="57122"/>
                  </a:lnTo>
                  <a:lnTo>
                    <a:pt x="130077" y="57122"/>
                  </a:lnTo>
                  <a:lnTo>
                    <a:pt x="107414" y="51844"/>
                  </a:lnTo>
                  <a:lnTo>
                    <a:pt x="87546" y="40047"/>
                  </a:lnTo>
                  <a:lnTo>
                    <a:pt x="87546" y="36943"/>
                  </a:lnTo>
                  <a:lnTo>
                    <a:pt x="87546" y="31665"/>
                  </a:lnTo>
                  <a:lnTo>
                    <a:pt x="87546" y="27319"/>
                  </a:lnTo>
                  <a:lnTo>
                    <a:pt x="85373" y="22042"/>
                  </a:lnTo>
                  <a:lnTo>
                    <a:pt x="83199" y="16764"/>
                  </a:lnTo>
                  <a:lnTo>
                    <a:pt x="83199" y="12418"/>
                  </a:lnTo>
                  <a:lnTo>
                    <a:pt x="65504" y="14591"/>
                  </a:lnTo>
                  <a:lnTo>
                    <a:pt x="54328" y="14591"/>
                  </a:lnTo>
                  <a:lnTo>
                    <a:pt x="46877" y="10555"/>
                  </a:lnTo>
                  <a:lnTo>
                    <a:pt x="43773" y="0"/>
                  </a:lnTo>
                  <a:lnTo>
                    <a:pt x="37564" y="0"/>
                  </a:lnTo>
                  <a:lnTo>
                    <a:pt x="34460" y="1863"/>
                  </a:lnTo>
                  <a:lnTo>
                    <a:pt x="30113" y="1863"/>
                  </a:lnTo>
                  <a:lnTo>
                    <a:pt x="27009" y="3104"/>
                  </a:lnTo>
                  <a:lnTo>
                    <a:pt x="16764" y="5278"/>
                  </a:lnTo>
                  <a:lnTo>
                    <a:pt x="7451" y="5278"/>
                  </a:lnTo>
                  <a:lnTo>
                    <a:pt x="0" y="7140"/>
                  </a:lnTo>
                  <a:lnTo>
                    <a:pt x="0" y="12418"/>
                  </a:lnTo>
                  <a:lnTo>
                    <a:pt x="2173" y="14591"/>
                  </a:lnTo>
                  <a:lnTo>
                    <a:pt x="2173" y="16764"/>
                  </a:lnTo>
                  <a:lnTo>
                    <a:pt x="2173" y="18006"/>
                  </a:lnTo>
                  <a:lnTo>
                    <a:pt x="3104" y="19869"/>
                  </a:lnTo>
                  <a:lnTo>
                    <a:pt x="17695" y="25146"/>
                  </a:lnTo>
                  <a:lnTo>
                    <a:pt x="34460" y="31665"/>
                  </a:lnTo>
                  <a:lnTo>
                    <a:pt x="52155" y="32597"/>
                  </a:lnTo>
                  <a:lnTo>
                    <a:pt x="52155" y="44394"/>
                  </a:lnTo>
                  <a:lnTo>
                    <a:pt x="56191" y="52776"/>
                  </a:lnTo>
                  <a:lnTo>
                    <a:pt x="59295" y="58985"/>
                  </a:lnTo>
                  <a:lnTo>
                    <a:pt x="61468" y="66435"/>
                  </a:lnTo>
                  <a:lnTo>
                    <a:pt x="59295" y="76991"/>
                  </a:lnTo>
                  <a:lnTo>
                    <a:pt x="61468" y="79164"/>
                  </a:lnTo>
                  <a:lnTo>
                    <a:pt x="65504" y="81337"/>
                  </a:lnTo>
                  <a:lnTo>
                    <a:pt x="66746" y="82268"/>
                  </a:lnTo>
                  <a:lnTo>
                    <a:pt x="70782" y="84441"/>
                  </a:lnTo>
                  <a:lnTo>
                    <a:pt x="72955" y="84441"/>
                  </a:lnTo>
                  <a:lnTo>
                    <a:pt x="73886" y="86614"/>
                  </a:lnTo>
                  <a:lnTo>
                    <a:pt x="80095" y="84441"/>
                  </a:lnTo>
                  <a:lnTo>
                    <a:pt x="83199" y="84441"/>
                  </a:lnTo>
                  <a:lnTo>
                    <a:pt x="88477" y="82268"/>
                  </a:lnTo>
                  <a:lnTo>
                    <a:pt x="92823" y="82268"/>
                  </a:lnTo>
                  <a:lnTo>
                    <a:pt x="94686" y="81337"/>
                  </a:lnTo>
                  <a:lnTo>
                    <a:pt x="95928" y="81337"/>
                  </a:lnTo>
                  <a:lnTo>
                    <a:pt x="97790" y="82268"/>
                  </a:lnTo>
                  <a:lnTo>
                    <a:pt x="97790" y="8444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0A6B4A86-4A11-49E8-AEEA-5CDC0FDD67C0}"/>
                </a:ext>
              </a:extLst>
            </p:cNvPr>
            <p:cNvSpPr/>
            <p:nvPr/>
          </p:nvSpPr>
          <p:spPr>
            <a:xfrm>
              <a:off x="6856448" y="5409987"/>
              <a:ext cx="24836" cy="58985"/>
            </a:xfrm>
            <a:custGeom>
              <a:avLst/>
              <a:gdLst>
                <a:gd name="connsiteX0" fmla="*/ 5277 w 24835"/>
                <a:gd name="connsiteY0" fmla="*/ 50913 h 58984"/>
                <a:gd name="connsiteX1" fmla="*/ 12418 w 24835"/>
                <a:gd name="connsiteY1" fmla="*/ 60227 h 58984"/>
                <a:gd name="connsiteX2" fmla="*/ 27009 w 24835"/>
                <a:gd name="connsiteY2" fmla="*/ 23283 h 58984"/>
                <a:gd name="connsiteX3" fmla="*/ 27009 w 24835"/>
                <a:gd name="connsiteY3" fmla="*/ 15833 h 58984"/>
                <a:gd name="connsiteX4" fmla="*/ 27009 w 24835"/>
                <a:gd name="connsiteY4" fmla="*/ 10555 h 58984"/>
                <a:gd name="connsiteX5" fmla="*/ 25146 w 24835"/>
                <a:gd name="connsiteY5" fmla="*/ 7451 h 58984"/>
                <a:gd name="connsiteX6" fmla="*/ 22973 w 24835"/>
                <a:gd name="connsiteY6" fmla="*/ 3104 h 58984"/>
                <a:gd name="connsiteX7" fmla="*/ 19869 w 24835"/>
                <a:gd name="connsiteY7" fmla="*/ 0 h 58984"/>
                <a:gd name="connsiteX8" fmla="*/ 0 w 24835"/>
                <a:gd name="connsiteY8" fmla="*/ 27630 h 58984"/>
                <a:gd name="connsiteX9" fmla="*/ 2173 w 24835"/>
                <a:gd name="connsiteY9" fmla="*/ 42531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835" h="58984">
                  <a:moveTo>
                    <a:pt x="5277" y="50913"/>
                  </a:moveTo>
                  <a:lnTo>
                    <a:pt x="12418" y="60227"/>
                  </a:lnTo>
                  <a:lnTo>
                    <a:pt x="27009" y="23283"/>
                  </a:lnTo>
                  <a:lnTo>
                    <a:pt x="27009" y="15833"/>
                  </a:lnTo>
                  <a:lnTo>
                    <a:pt x="27009" y="10555"/>
                  </a:lnTo>
                  <a:lnTo>
                    <a:pt x="25146" y="7451"/>
                  </a:lnTo>
                  <a:lnTo>
                    <a:pt x="22973" y="3104"/>
                  </a:lnTo>
                  <a:lnTo>
                    <a:pt x="19869" y="0"/>
                  </a:lnTo>
                  <a:lnTo>
                    <a:pt x="0" y="27630"/>
                  </a:lnTo>
                  <a:lnTo>
                    <a:pt x="2173" y="425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EB27199-1207-435E-AC6F-8F35CA3353CF}"/>
                </a:ext>
              </a:extLst>
            </p:cNvPr>
            <p:cNvSpPr/>
            <p:nvPr/>
          </p:nvSpPr>
          <p:spPr>
            <a:xfrm>
              <a:off x="6876316" y="5644063"/>
              <a:ext cx="68298" cy="65194"/>
            </a:xfrm>
            <a:custGeom>
              <a:avLst/>
              <a:gdLst>
                <a:gd name="connsiteX0" fmla="*/ 43773 w 68298"/>
                <a:gd name="connsiteY0" fmla="*/ 12418 h 65193"/>
                <a:gd name="connsiteX1" fmla="*/ 31355 w 68298"/>
                <a:gd name="connsiteY1" fmla="*/ 19868 h 65193"/>
                <a:gd name="connsiteX2" fmla="*/ 17695 w 68298"/>
                <a:gd name="connsiteY2" fmla="*/ 24215 h 65193"/>
                <a:gd name="connsiteX3" fmla="*/ 3104 w 68298"/>
                <a:gd name="connsiteY3" fmla="*/ 29492 h 65193"/>
                <a:gd name="connsiteX4" fmla="*/ 3104 w 68298"/>
                <a:gd name="connsiteY4" fmla="*/ 33838 h 65193"/>
                <a:gd name="connsiteX5" fmla="*/ 2173 w 68298"/>
                <a:gd name="connsiteY5" fmla="*/ 33838 h 65193"/>
                <a:gd name="connsiteX6" fmla="*/ 2173 w 68298"/>
                <a:gd name="connsiteY6" fmla="*/ 34770 h 65193"/>
                <a:gd name="connsiteX7" fmla="*/ 0 w 68298"/>
                <a:gd name="connsiteY7" fmla="*/ 36943 h 65193"/>
                <a:gd name="connsiteX8" fmla="*/ 0 w 68298"/>
                <a:gd name="connsiteY8" fmla="*/ 46567 h 65193"/>
                <a:gd name="connsiteX9" fmla="*/ 7140 w 68298"/>
                <a:gd name="connsiteY9" fmla="*/ 42221 h 65193"/>
                <a:gd name="connsiteX10" fmla="*/ 14591 w 68298"/>
                <a:gd name="connsiteY10" fmla="*/ 40979 h 65193"/>
                <a:gd name="connsiteX11" fmla="*/ 21731 w 68298"/>
                <a:gd name="connsiteY11" fmla="*/ 36943 h 65193"/>
                <a:gd name="connsiteX12" fmla="*/ 27009 w 68298"/>
                <a:gd name="connsiteY12" fmla="*/ 33838 h 65193"/>
                <a:gd name="connsiteX13" fmla="*/ 31355 w 68298"/>
                <a:gd name="connsiteY13" fmla="*/ 40979 h 65193"/>
                <a:gd name="connsiteX14" fmla="*/ 32286 w 68298"/>
                <a:gd name="connsiteY14" fmla="*/ 46567 h 65193"/>
                <a:gd name="connsiteX15" fmla="*/ 34459 w 68298"/>
                <a:gd name="connsiteY15" fmla="*/ 51844 h 65193"/>
                <a:gd name="connsiteX16" fmla="*/ 36322 w 68298"/>
                <a:gd name="connsiteY16" fmla="*/ 55880 h 65193"/>
                <a:gd name="connsiteX17" fmla="*/ 41600 w 68298"/>
                <a:gd name="connsiteY17" fmla="*/ 58985 h 65193"/>
                <a:gd name="connsiteX18" fmla="*/ 46877 w 68298"/>
                <a:gd name="connsiteY18" fmla="*/ 61158 h 65193"/>
                <a:gd name="connsiteX19" fmla="*/ 46877 w 68298"/>
                <a:gd name="connsiteY19" fmla="*/ 66435 h 65193"/>
                <a:gd name="connsiteX20" fmla="*/ 56191 w 68298"/>
                <a:gd name="connsiteY20" fmla="*/ 66435 h 65193"/>
                <a:gd name="connsiteX21" fmla="*/ 56191 w 68298"/>
                <a:gd name="connsiteY21" fmla="*/ 61158 h 65193"/>
                <a:gd name="connsiteX22" fmla="*/ 56191 w 68298"/>
                <a:gd name="connsiteY22" fmla="*/ 58985 h 65193"/>
                <a:gd name="connsiteX23" fmla="*/ 56191 w 68298"/>
                <a:gd name="connsiteY23" fmla="*/ 57122 h 65193"/>
                <a:gd name="connsiteX24" fmla="*/ 58364 w 68298"/>
                <a:gd name="connsiteY24" fmla="*/ 55880 h 65193"/>
                <a:gd name="connsiteX25" fmla="*/ 56191 w 68298"/>
                <a:gd name="connsiteY25" fmla="*/ 53707 h 65193"/>
                <a:gd name="connsiteX26" fmla="*/ 54018 w 68298"/>
                <a:gd name="connsiteY26" fmla="*/ 51844 h 65193"/>
                <a:gd name="connsiteX27" fmla="*/ 53086 w 68298"/>
                <a:gd name="connsiteY27" fmla="*/ 49671 h 65193"/>
                <a:gd name="connsiteX28" fmla="*/ 53086 w 68298"/>
                <a:gd name="connsiteY28" fmla="*/ 46567 h 65193"/>
                <a:gd name="connsiteX29" fmla="*/ 54018 w 68298"/>
                <a:gd name="connsiteY29" fmla="*/ 48429 h 65193"/>
                <a:gd name="connsiteX30" fmla="*/ 56191 w 68298"/>
                <a:gd name="connsiteY30" fmla="*/ 48429 h 65193"/>
                <a:gd name="connsiteX31" fmla="*/ 58364 w 68298"/>
                <a:gd name="connsiteY31" fmla="*/ 48429 h 65193"/>
                <a:gd name="connsiteX32" fmla="*/ 58364 w 68298"/>
                <a:gd name="connsiteY32" fmla="*/ 49671 h 65193"/>
                <a:gd name="connsiteX33" fmla="*/ 60227 w 68298"/>
                <a:gd name="connsiteY33" fmla="*/ 53707 h 65193"/>
                <a:gd name="connsiteX34" fmla="*/ 63641 w 68298"/>
                <a:gd name="connsiteY34" fmla="*/ 51844 h 65193"/>
                <a:gd name="connsiteX35" fmla="*/ 65504 w 68298"/>
                <a:gd name="connsiteY35" fmla="*/ 51844 h 65193"/>
                <a:gd name="connsiteX36" fmla="*/ 65504 w 68298"/>
                <a:gd name="connsiteY36" fmla="*/ 49671 h 65193"/>
                <a:gd name="connsiteX37" fmla="*/ 67677 w 68298"/>
                <a:gd name="connsiteY37" fmla="*/ 49671 h 65193"/>
                <a:gd name="connsiteX38" fmla="*/ 67677 w 68298"/>
                <a:gd name="connsiteY38" fmla="*/ 46567 h 65193"/>
                <a:gd name="connsiteX39" fmla="*/ 68608 w 68298"/>
                <a:gd name="connsiteY39" fmla="*/ 42221 h 65193"/>
                <a:gd name="connsiteX40" fmla="*/ 70781 w 68298"/>
                <a:gd name="connsiteY40" fmla="*/ 42221 h 65193"/>
                <a:gd name="connsiteX41" fmla="*/ 70781 w 68298"/>
                <a:gd name="connsiteY41" fmla="*/ 40979 h 65193"/>
                <a:gd name="connsiteX42" fmla="*/ 68608 w 68298"/>
                <a:gd name="connsiteY42" fmla="*/ 40979 h 65193"/>
                <a:gd name="connsiteX43" fmla="*/ 67677 w 68298"/>
                <a:gd name="connsiteY43" fmla="*/ 36943 h 65193"/>
                <a:gd name="connsiteX44" fmla="*/ 67677 w 68298"/>
                <a:gd name="connsiteY44" fmla="*/ 19868 h 65193"/>
                <a:gd name="connsiteX45" fmla="*/ 61468 w 68298"/>
                <a:gd name="connsiteY45" fmla="*/ 9313 h 65193"/>
                <a:gd name="connsiteX46" fmla="*/ 53086 w 68298"/>
                <a:gd name="connsiteY46" fmla="*/ 0 h 65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298" h="65193">
                  <a:moveTo>
                    <a:pt x="43773" y="12418"/>
                  </a:moveTo>
                  <a:lnTo>
                    <a:pt x="31355" y="19868"/>
                  </a:lnTo>
                  <a:lnTo>
                    <a:pt x="17695" y="24215"/>
                  </a:lnTo>
                  <a:lnTo>
                    <a:pt x="3104" y="29492"/>
                  </a:lnTo>
                  <a:lnTo>
                    <a:pt x="3104" y="33838"/>
                  </a:lnTo>
                  <a:lnTo>
                    <a:pt x="2173" y="33838"/>
                  </a:lnTo>
                  <a:lnTo>
                    <a:pt x="2173" y="34770"/>
                  </a:lnTo>
                  <a:lnTo>
                    <a:pt x="0" y="36943"/>
                  </a:lnTo>
                  <a:lnTo>
                    <a:pt x="0" y="46567"/>
                  </a:lnTo>
                  <a:lnTo>
                    <a:pt x="7140" y="42221"/>
                  </a:lnTo>
                  <a:lnTo>
                    <a:pt x="14591" y="40979"/>
                  </a:lnTo>
                  <a:lnTo>
                    <a:pt x="21731" y="36943"/>
                  </a:lnTo>
                  <a:lnTo>
                    <a:pt x="27009" y="33838"/>
                  </a:lnTo>
                  <a:lnTo>
                    <a:pt x="31355" y="40979"/>
                  </a:lnTo>
                  <a:lnTo>
                    <a:pt x="32286" y="46567"/>
                  </a:lnTo>
                  <a:lnTo>
                    <a:pt x="34459" y="51844"/>
                  </a:lnTo>
                  <a:lnTo>
                    <a:pt x="36322" y="55880"/>
                  </a:lnTo>
                  <a:lnTo>
                    <a:pt x="41600" y="58985"/>
                  </a:lnTo>
                  <a:lnTo>
                    <a:pt x="46877" y="61158"/>
                  </a:lnTo>
                  <a:lnTo>
                    <a:pt x="46877" y="66435"/>
                  </a:lnTo>
                  <a:lnTo>
                    <a:pt x="56191" y="66435"/>
                  </a:lnTo>
                  <a:lnTo>
                    <a:pt x="56191" y="61158"/>
                  </a:lnTo>
                  <a:lnTo>
                    <a:pt x="56191" y="58985"/>
                  </a:lnTo>
                  <a:lnTo>
                    <a:pt x="56191" y="57122"/>
                  </a:lnTo>
                  <a:lnTo>
                    <a:pt x="58364" y="55880"/>
                  </a:lnTo>
                  <a:lnTo>
                    <a:pt x="56191" y="53707"/>
                  </a:lnTo>
                  <a:lnTo>
                    <a:pt x="54018" y="51844"/>
                  </a:lnTo>
                  <a:lnTo>
                    <a:pt x="53086" y="49671"/>
                  </a:lnTo>
                  <a:lnTo>
                    <a:pt x="53086" y="46567"/>
                  </a:lnTo>
                  <a:lnTo>
                    <a:pt x="54018" y="48429"/>
                  </a:lnTo>
                  <a:lnTo>
                    <a:pt x="56191" y="48429"/>
                  </a:lnTo>
                  <a:lnTo>
                    <a:pt x="58364" y="48429"/>
                  </a:lnTo>
                  <a:lnTo>
                    <a:pt x="58364" y="49671"/>
                  </a:lnTo>
                  <a:lnTo>
                    <a:pt x="60227" y="53707"/>
                  </a:lnTo>
                  <a:lnTo>
                    <a:pt x="63641" y="51844"/>
                  </a:lnTo>
                  <a:lnTo>
                    <a:pt x="65504" y="51844"/>
                  </a:lnTo>
                  <a:lnTo>
                    <a:pt x="65504" y="49671"/>
                  </a:lnTo>
                  <a:lnTo>
                    <a:pt x="67677" y="49671"/>
                  </a:lnTo>
                  <a:lnTo>
                    <a:pt x="67677" y="46567"/>
                  </a:lnTo>
                  <a:lnTo>
                    <a:pt x="68608" y="42221"/>
                  </a:lnTo>
                  <a:lnTo>
                    <a:pt x="70781" y="42221"/>
                  </a:lnTo>
                  <a:lnTo>
                    <a:pt x="70781" y="40979"/>
                  </a:lnTo>
                  <a:lnTo>
                    <a:pt x="68608" y="40979"/>
                  </a:lnTo>
                  <a:lnTo>
                    <a:pt x="67677" y="36943"/>
                  </a:lnTo>
                  <a:lnTo>
                    <a:pt x="67677" y="19868"/>
                  </a:lnTo>
                  <a:lnTo>
                    <a:pt x="61468" y="9313"/>
                  </a:lnTo>
                  <a:lnTo>
                    <a:pt x="53086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EC8A825D-1FD9-460B-89BA-E02CCF75FD6E}"/>
                </a:ext>
              </a:extLst>
            </p:cNvPr>
            <p:cNvSpPr/>
            <p:nvPr/>
          </p:nvSpPr>
          <p:spPr>
            <a:xfrm>
              <a:off x="6851170" y="5514917"/>
              <a:ext cx="83820" cy="139701"/>
            </a:xfrm>
            <a:custGeom>
              <a:avLst/>
              <a:gdLst>
                <a:gd name="connsiteX0" fmla="*/ 7450 w 83820"/>
                <a:gd name="connsiteY0" fmla="*/ 76991 h 139700"/>
                <a:gd name="connsiteX1" fmla="*/ 12728 w 83820"/>
                <a:gd name="connsiteY1" fmla="*/ 90961 h 139700"/>
                <a:gd name="connsiteX2" fmla="*/ 14591 w 83820"/>
                <a:gd name="connsiteY2" fmla="*/ 91892 h 139700"/>
                <a:gd name="connsiteX3" fmla="*/ 14591 w 83820"/>
                <a:gd name="connsiteY3" fmla="*/ 94065 h 139700"/>
                <a:gd name="connsiteX4" fmla="*/ 15833 w 83820"/>
                <a:gd name="connsiteY4" fmla="*/ 96238 h 139700"/>
                <a:gd name="connsiteX5" fmla="*/ 17695 w 83820"/>
                <a:gd name="connsiteY5" fmla="*/ 98411 h 139700"/>
                <a:gd name="connsiteX6" fmla="*/ 17695 w 83820"/>
                <a:gd name="connsiteY6" fmla="*/ 91892 h 139700"/>
                <a:gd name="connsiteX7" fmla="*/ 19868 w 83820"/>
                <a:gd name="connsiteY7" fmla="*/ 86614 h 139700"/>
                <a:gd name="connsiteX8" fmla="*/ 22042 w 83820"/>
                <a:gd name="connsiteY8" fmla="*/ 81337 h 139700"/>
                <a:gd name="connsiteX9" fmla="*/ 22042 w 83820"/>
                <a:gd name="connsiteY9" fmla="*/ 73886 h 139700"/>
                <a:gd name="connsiteX10" fmla="*/ 42841 w 83820"/>
                <a:gd name="connsiteY10" fmla="*/ 83510 h 139700"/>
                <a:gd name="connsiteX11" fmla="*/ 61468 w 83820"/>
                <a:gd name="connsiteY11" fmla="*/ 98411 h 139700"/>
                <a:gd name="connsiteX12" fmla="*/ 64572 w 83820"/>
                <a:gd name="connsiteY12" fmla="*/ 98411 h 139700"/>
                <a:gd name="connsiteX13" fmla="*/ 63641 w 83820"/>
                <a:gd name="connsiteY13" fmla="*/ 101516 h 139700"/>
                <a:gd name="connsiteX14" fmla="*/ 61468 w 83820"/>
                <a:gd name="connsiteY14" fmla="*/ 103689 h 139700"/>
                <a:gd name="connsiteX15" fmla="*/ 61468 w 83820"/>
                <a:gd name="connsiteY15" fmla="*/ 105862 h 139700"/>
                <a:gd name="connsiteX16" fmla="*/ 59605 w 83820"/>
                <a:gd name="connsiteY16" fmla="*/ 106793 h 139700"/>
                <a:gd name="connsiteX17" fmla="*/ 57432 w 83820"/>
                <a:gd name="connsiteY17" fmla="*/ 111140 h 139700"/>
                <a:gd name="connsiteX18" fmla="*/ 57432 w 83820"/>
                <a:gd name="connsiteY18" fmla="*/ 114244 h 139700"/>
                <a:gd name="connsiteX19" fmla="*/ 45015 w 83820"/>
                <a:gd name="connsiteY19" fmla="*/ 114244 h 139700"/>
                <a:gd name="connsiteX20" fmla="*/ 45015 w 83820"/>
                <a:gd name="connsiteY20" fmla="*/ 101516 h 139700"/>
                <a:gd name="connsiteX21" fmla="*/ 37564 w 83820"/>
                <a:gd name="connsiteY21" fmla="*/ 101516 h 139700"/>
                <a:gd name="connsiteX22" fmla="*/ 32286 w 83820"/>
                <a:gd name="connsiteY22" fmla="*/ 103689 h 139700"/>
                <a:gd name="connsiteX23" fmla="*/ 28250 w 83820"/>
                <a:gd name="connsiteY23" fmla="*/ 103689 h 139700"/>
                <a:gd name="connsiteX24" fmla="*/ 27319 w 83820"/>
                <a:gd name="connsiteY24" fmla="*/ 105862 h 139700"/>
                <a:gd name="connsiteX25" fmla="*/ 27319 w 83820"/>
                <a:gd name="connsiteY25" fmla="*/ 106793 h 139700"/>
                <a:gd name="connsiteX26" fmla="*/ 25146 w 83820"/>
                <a:gd name="connsiteY26" fmla="*/ 111140 h 139700"/>
                <a:gd name="connsiteX27" fmla="*/ 25146 w 83820"/>
                <a:gd name="connsiteY27" fmla="*/ 116417 h 139700"/>
                <a:gd name="connsiteX28" fmla="*/ 25146 w 83820"/>
                <a:gd name="connsiteY28" fmla="*/ 121695 h 139700"/>
                <a:gd name="connsiteX29" fmla="*/ 30423 w 83820"/>
                <a:gd name="connsiteY29" fmla="*/ 123558 h 139700"/>
                <a:gd name="connsiteX30" fmla="*/ 32286 w 83820"/>
                <a:gd name="connsiteY30" fmla="*/ 123558 h 139700"/>
                <a:gd name="connsiteX31" fmla="*/ 34459 w 83820"/>
                <a:gd name="connsiteY31" fmla="*/ 125731 h 139700"/>
                <a:gd name="connsiteX32" fmla="*/ 34459 w 83820"/>
                <a:gd name="connsiteY32" fmla="*/ 127904 h 139700"/>
                <a:gd name="connsiteX33" fmla="*/ 34459 w 83820"/>
                <a:gd name="connsiteY33" fmla="*/ 129146 h 139700"/>
                <a:gd name="connsiteX34" fmla="*/ 34459 w 83820"/>
                <a:gd name="connsiteY34" fmla="*/ 131008 h 139700"/>
                <a:gd name="connsiteX35" fmla="*/ 34459 w 83820"/>
                <a:gd name="connsiteY35" fmla="*/ 134423 h 139700"/>
                <a:gd name="connsiteX36" fmla="*/ 37564 w 83820"/>
                <a:gd name="connsiteY36" fmla="*/ 138459 h 139700"/>
                <a:gd name="connsiteX37" fmla="*/ 37564 w 83820"/>
                <a:gd name="connsiteY37" fmla="*/ 141563 h 139700"/>
                <a:gd name="connsiteX38" fmla="*/ 42841 w 83820"/>
                <a:gd name="connsiteY38" fmla="*/ 138459 h 139700"/>
                <a:gd name="connsiteX39" fmla="*/ 49050 w 83820"/>
                <a:gd name="connsiteY39" fmla="*/ 136286 h 139700"/>
                <a:gd name="connsiteX40" fmla="*/ 52155 w 83820"/>
                <a:gd name="connsiteY40" fmla="*/ 131008 h 139700"/>
                <a:gd name="connsiteX41" fmla="*/ 54328 w 83820"/>
                <a:gd name="connsiteY41" fmla="*/ 125731 h 139700"/>
                <a:gd name="connsiteX42" fmla="*/ 57432 w 83820"/>
                <a:gd name="connsiteY42" fmla="*/ 118280 h 139700"/>
                <a:gd name="connsiteX43" fmla="*/ 59605 w 83820"/>
                <a:gd name="connsiteY43" fmla="*/ 120453 h 139700"/>
                <a:gd name="connsiteX44" fmla="*/ 61468 w 83820"/>
                <a:gd name="connsiteY44" fmla="*/ 120453 h 139700"/>
                <a:gd name="connsiteX45" fmla="*/ 63641 w 83820"/>
                <a:gd name="connsiteY45" fmla="*/ 120453 h 139700"/>
                <a:gd name="connsiteX46" fmla="*/ 63641 w 83820"/>
                <a:gd name="connsiteY46" fmla="*/ 121695 h 139700"/>
                <a:gd name="connsiteX47" fmla="*/ 64572 w 83820"/>
                <a:gd name="connsiteY47" fmla="*/ 125731 h 139700"/>
                <a:gd name="connsiteX48" fmla="*/ 70781 w 83820"/>
                <a:gd name="connsiteY48" fmla="*/ 123558 h 139700"/>
                <a:gd name="connsiteX49" fmla="*/ 74196 w 83820"/>
                <a:gd name="connsiteY49" fmla="*/ 123558 h 139700"/>
                <a:gd name="connsiteX50" fmla="*/ 74196 w 83820"/>
                <a:gd name="connsiteY50" fmla="*/ 121695 h 139700"/>
                <a:gd name="connsiteX51" fmla="*/ 74196 w 83820"/>
                <a:gd name="connsiteY51" fmla="*/ 120453 h 139700"/>
                <a:gd name="connsiteX52" fmla="*/ 74196 w 83820"/>
                <a:gd name="connsiteY52" fmla="*/ 118280 h 139700"/>
                <a:gd name="connsiteX53" fmla="*/ 76059 w 83820"/>
                <a:gd name="connsiteY53" fmla="*/ 118280 h 139700"/>
                <a:gd name="connsiteX54" fmla="*/ 79164 w 83820"/>
                <a:gd name="connsiteY54" fmla="*/ 116417 h 139700"/>
                <a:gd name="connsiteX55" fmla="*/ 85373 w 83820"/>
                <a:gd name="connsiteY55" fmla="*/ 114244 h 139700"/>
                <a:gd name="connsiteX56" fmla="*/ 78232 w 83820"/>
                <a:gd name="connsiteY56" fmla="*/ 101516 h 139700"/>
                <a:gd name="connsiteX57" fmla="*/ 68919 w 83820"/>
                <a:gd name="connsiteY57" fmla="*/ 91892 h 139700"/>
                <a:gd name="connsiteX58" fmla="*/ 61468 w 83820"/>
                <a:gd name="connsiteY58" fmla="*/ 83510 h 139700"/>
                <a:gd name="connsiteX59" fmla="*/ 57432 w 83820"/>
                <a:gd name="connsiteY59" fmla="*/ 69850 h 139700"/>
                <a:gd name="connsiteX60" fmla="*/ 49982 w 83820"/>
                <a:gd name="connsiteY60" fmla="*/ 68609 h 139700"/>
                <a:gd name="connsiteX61" fmla="*/ 46877 w 83820"/>
                <a:gd name="connsiteY61" fmla="*/ 66435 h 139700"/>
                <a:gd name="connsiteX62" fmla="*/ 42841 w 83820"/>
                <a:gd name="connsiteY62" fmla="*/ 64573 h 139700"/>
                <a:gd name="connsiteX63" fmla="*/ 39737 w 83820"/>
                <a:gd name="connsiteY63" fmla="*/ 64573 h 139700"/>
                <a:gd name="connsiteX64" fmla="*/ 35391 w 83820"/>
                <a:gd name="connsiteY64" fmla="*/ 64573 h 139700"/>
                <a:gd name="connsiteX65" fmla="*/ 28250 w 83820"/>
                <a:gd name="connsiteY65" fmla="*/ 64573 h 139700"/>
                <a:gd name="connsiteX66" fmla="*/ 28250 w 83820"/>
                <a:gd name="connsiteY66" fmla="*/ 61158 h 139700"/>
                <a:gd name="connsiteX67" fmla="*/ 25146 w 83820"/>
                <a:gd name="connsiteY67" fmla="*/ 61158 h 139700"/>
                <a:gd name="connsiteX68" fmla="*/ 27319 w 83820"/>
                <a:gd name="connsiteY68" fmla="*/ 42221 h 139700"/>
                <a:gd name="connsiteX69" fmla="*/ 30423 w 83820"/>
                <a:gd name="connsiteY69" fmla="*/ 31666 h 139700"/>
                <a:gd name="connsiteX70" fmla="*/ 32286 w 83820"/>
                <a:gd name="connsiteY70" fmla="*/ 18937 h 139700"/>
                <a:gd name="connsiteX71" fmla="*/ 32286 w 83820"/>
                <a:gd name="connsiteY71" fmla="*/ 0 h 139700"/>
                <a:gd name="connsiteX72" fmla="*/ 25146 w 83820"/>
                <a:gd name="connsiteY72" fmla="*/ 0 h 139700"/>
                <a:gd name="connsiteX73" fmla="*/ 19868 w 83820"/>
                <a:gd name="connsiteY73" fmla="*/ 0 h 139700"/>
                <a:gd name="connsiteX74" fmla="*/ 14591 w 83820"/>
                <a:gd name="connsiteY74" fmla="*/ 1863 h 139700"/>
                <a:gd name="connsiteX75" fmla="*/ 8382 w 83820"/>
                <a:gd name="connsiteY75" fmla="*/ 4036 h 139700"/>
                <a:gd name="connsiteX76" fmla="*/ 1241 w 83820"/>
                <a:gd name="connsiteY76" fmla="*/ 22042 h 139700"/>
                <a:gd name="connsiteX77" fmla="*/ 0 w 83820"/>
                <a:gd name="connsiteY77" fmla="*/ 40048 h 139700"/>
                <a:gd name="connsiteX78" fmla="*/ 1241 w 83820"/>
                <a:gd name="connsiteY78" fmla="*/ 61158 h 13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3820" h="139700">
                  <a:moveTo>
                    <a:pt x="7450" y="76991"/>
                  </a:moveTo>
                  <a:lnTo>
                    <a:pt x="12728" y="90961"/>
                  </a:lnTo>
                  <a:lnTo>
                    <a:pt x="14591" y="91892"/>
                  </a:lnTo>
                  <a:lnTo>
                    <a:pt x="14591" y="94065"/>
                  </a:lnTo>
                  <a:lnTo>
                    <a:pt x="15833" y="96238"/>
                  </a:lnTo>
                  <a:lnTo>
                    <a:pt x="17695" y="98411"/>
                  </a:lnTo>
                  <a:lnTo>
                    <a:pt x="17695" y="91892"/>
                  </a:lnTo>
                  <a:lnTo>
                    <a:pt x="19868" y="86614"/>
                  </a:lnTo>
                  <a:lnTo>
                    <a:pt x="22042" y="81337"/>
                  </a:lnTo>
                  <a:lnTo>
                    <a:pt x="22042" y="73886"/>
                  </a:lnTo>
                  <a:lnTo>
                    <a:pt x="42841" y="83510"/>
                  </a:lnTo>
                  <a:lnTo>
                    <a:pt x="61468" y="98411"/>
                  </a:lnTo>
                  <a:lnTo>
                    <a:pt x="64572" y="98411"/>
                  </a:lnTo>
                  <a:lnTo>
                    <a:pt x="63641" y="101516"/>
                  </a:lnTo>
                  <a:lnTo>
                    <a:pt x="61468" y="103689"/>
                  </a:lnTo>
                  <a:lnTo>
                    <a:pt x="61468" y="105862"/>
                  </a:lnTo>
                  <a:lnTo>
                    <a:pt x="59605" y="106793"/>
                  </a:lnTo>
                  <a:lnTo>
                    <a:pt x="57432" y="111140"/>
                  </a:lnTo>
                  <a:lnTo>
                    <a:pt x="57432" y="114244"/>
                  </a:lnTo>
                  <a:lnTo>
                    <a:pt x="45015" y="114244"/>
                  </a:lnTo>
                  <a:lnTo>
                    <a:pt x="45015" y="101516"/>
                  </a:lnTo>
                  <a:lnTo>
                    <a:pt x="37564" y="101516"/>
                  </a:lnTo>
                  <a:lnTo>
                    <a:pt x="32286" y="103689"/>
                  </a:lnTo>
                  <a:lnTo>
                    <a:pt x="28250" y="103689"/>
                  </a:lnTo>
                  <a:lnTo>
                    <a:pt x="27319" y="105862"/>
                  </a:lnTo>
                  <a:lnTo>
                    <a:pt x="27319" y="106793"/>
                  </a:lnTo>
                  <a:lnTo>
                    <a:pt x="25146" y="111140"/>
                  </a:lnTo>
                  <a:lnTo>
                    <a:pt x="25146" y="116417"/>
                  </a:lnTo>
                  <a:lnTo>
                    <a:pt x="25146" y="121695"/>
                  </a:lnTo>
                  <a:lnTo>
                    <a:pt x="30423" y="123558"/>
                  </a:lnTo>
                  <a:lnTo>
                    <a:pt x="32286" y="123558"/>
                  </a:lnTo>
                  <a:lnTo>
                    <a:pt x="34459" y="125731"/>
                  </a:lnTo>
                  <a:lnTo>
                    <a:pt x="34459" y="127904"/>
                  </a:lnTo>
                  <a:lnTo>
                    <a:pt x="34459" y="129146"/>
                  </a:lnTo>
                  <a:lnTo>
                    <a:pt x="34459" y="131008"/>
                  </a:lnTo>
                  <a:lnTo>
                    <a:pt x="34459" y="134423"/>
                  </a:lnTo>
                  <a:lnTo>
                    <a:pt x="37564" y="138459"/>
                  </a:lnTo>
                  <a:lnTo>
                    <a:pt x="37564" y="141563"/>
                  </a:lnTo>
                  <a:lnTo>
                    <a:pt x="42841" y="138459"/>
                  </a:lnTo>
                  <a:lnTo>
                    <a:pt x="49050" y="136286"/>
                  </a:lnTo>
                  <a:lnTo>
                    <a:pt x="52155" y="131008"/>
                  </a:lnTo>
                  <a:lnTo>
                    <a:pt x="54328" y="125731"/>
                  </a:lnTo>
                  <a:lnTo>
                    <a:pt x="57432" y="118280"/>
                  </a:lnTo>
                  <a:lnTo>
                    <a:pt x="59605" y="120453"/>
                  </a:lnTo>
                  <a:lnTo>
                    <a:pt x="61468" y="120453"/>
                  </a:lnTo>
                  <a:lnTo>
                    <a:pt x="63641" y="120453"/>
                  </a:lnTo>
                  <a:lnTo>
                    <a:pt x="63641" y="121695"/>
                  </a:lnTo>
                  <a:lnTo>
                    <a:pt x="64572" y="125731"/>
                  </a:lnTo>
                  <a:lnTo>
                    <a:pt x="70781" y="123558"/>
                  </a:lnTo>
                  <a:lnTo>
                    <a:pt x="74196" y="123558"/>
                  </a:lnTo>
                  <a:lnTo>
                    <a:pt x="74196" y="121695"/>
                  </a:lnTo>
                  <a:lnTo>
                    <a:pt x="74196" y="120453"/>
                  </a:lnTo>
                  <a:lnTo>
                    <a:pt x="74196" y="118280"/>
                  </a:lnTo>
                  <a:lnTo>
                    <a:pt x="76059" y="118280"/>
                  </a:lnTo>
                  <a:lnTo>
                    <a:pt x="79164" y="116417"/>
                  </a:lnTo>
                  <a:lnTo>
                    <a:pt x="85373" y="114244"/>
                  </a:lnTo>
                  <a:lnTo>
                    <a:pt x="78232" y="101516"/>
                  </a:lnTo>
                  <a:lnTo>
                    <a:pt x="68919" y="91892"/>
                  </a:lnTo>
                  <a:lnTo>
                    <a:pt x="61468" y="83510"/>
                  </a:lnTo>
                  <a:lnTo>
                    <a:pt x="57432" y="69850"/>
                  </a:lnTo>
                  <a:lnTo>
                    <a:pt x="49982" y="68609"/>
                  </a:lnTo>
                  <a:lnTo>
                    <a:pt x="46877" y="66435"/>
                  </a:lnTo>
                  <a:lnTo>
                    <a:pt x="42841" y="64573"/>
                  </a:lnTo>
                  <a:lnTo>
                    <a:pt x="39737" y="64573"/>
                  </a:lnTo>
                  <a:lnTo>
                    <a:pt x="35391" y="64573"/>
                  </a:lnTo>
                  <a:lnTo>
                    <a:pt x="28250" y="64573"/>
                  </a:lnTo>
                  <a:lnTo>
                    <a:pt x="28250" y="61158"/>
                  </a:lnTo>
                  <a:lnTo>
                    <a:pt x="25146" y="61158"/>
                  </a:lnTo>
                  <a:lnTo>
                    <a:pt x="27319" y="42221"/>
                  </a:lnTo>
                  <a:lnTo>
                    <a:pt x="30423" y="31666"/>
                  </a:lnTo>
                  <a:lnTo>
                    <a:pt x="32286" y="18937"/>
                  </a:lnTo>
                  <a:lnTo>
                    <a:pt x="32286" y="0"/>
                  </a:lnTo>
                  <a:lnTo>
                    <a:pt x="25146" y="0"/>
                  </a:lnTo>
                  <a:lnTo>
                    <a:pt x="19868" y="0"/>
                  </a:lnTo>
                  <a:lnTo>
                    <a:pt x="14591" y="1863"/>
                  </a:lnTo>
                  <a:lnTo>
                    <a:pt x="8382" y="4036"/>
                  </a:lnTo>
                  <a:lnTo>
                    <a:pt x="1241" y="22042"/>
                  </a:lnTo>
                  <a:lnTo>
                    <a:pt x="0" y="40048"/>
                  </a:lnTo>
                  <a:lnTo>
                    <a:pt x="1241" y="6115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24F354FE-9EC1-4379-A26E-DE874700C7B5}"/>
                </a:ext>
              </a:extLst>
            </p:cNvPr>
            <p:cNvSpPr/>
            <p:nvPr/>
          </p:nvSpPr>
          <p:spPr>
            <a:xfrm>
              <a:off x="6849307" y="5908563"/>
              <a:ext cx="46567" cy="15522"/>
            </a:xfrm>
            <a:custGeom>
              <a:avLst/>
              <a:gdLst>
                <a:gd name="connsiteX0" fmla="*/ 39427 w 46566"/>
                <a:gd name="connsiteY0" fmla="*/ 12728 h 15522"/>
                <a:gd name="connsiteX1" fmla="*/ 46878 w 46566"/>
                <a:gd name="connsiteY1" fmla="*/ 12728 h 15522"/>
                <a:gd name="connsiteX2" fmla="*/ 44704 w 46566"/>
                <a:gd name="connsiteY2" fmla="*/ 9313 h 15522"/>
                <a:gd name="connsiteX3" fmla="*/ 44704 w 46566"/>
                <a:gd name="connsiteY3" fmla="*/ 5277 h 15522"/>
                <a:gd name="connsiteX4" fmla="*/ 44704 w 46566"/>
                <a:gd name="connsiteY4" fmla="*/ 3104 h 15522"/>
                <a:gd name="connsiteX5" fmla="*/ 43773 w 46566"/>
                <a:gd name="connsiteY5" fmla="*/ 3104 h 15522"/>
                <a:gd name="connsiteX6" fmla="*/ 39427 w 46566"/>
                <a:gd name="connsiteY6" fmla="*/ 0 h 15522"/>
                <a:gd name="connsiteX7" fmla="*/ 30113 w 46566"/>
                <a:gd name="connsiteY7" fmla="*/ 5277 h 15522"/>
                <a:gd name="connsiteX8" fmla="*/ 21731 w 46566"/>
                <a:gd name="connsiteY8" fmla="*/ 5277 h 15522"/>
                <a:gd name="connsiteX9" fmla="*/ 12418 w 46566"/>
                <a:gd name="connsiteY9" fmla="*/ 5277 h 15522"/>
                <a:gd name="connsiteX10" fmla="*/ 3104 w 46566"/>
                <a:gd name="connsiteY10" fmla="*/ 9313 h 15522"/>
                <a:gd name="connsiteX11" fmla="*/ 1863 w 46566"/>
                <a:gd name="connsiteY11" fmla="*/ 10555 h 15522"/>
                <a:gd name="connsiteX12" fmla="*/ 0 w 46566"/>
                <a:gd name="connsiteY12" fmla="*/ 10555 h 15522"/>
                <a:gd name="connsiteX13" fmla="*/ 0 w 46566"/>
                <a:gd name="connsiteY13" fmla="*/ 12728 h 15522"/>
                <a:gd name="connsiteX14" fmla="*/ 12418 w 46566"/>
                <a:gd name="connsiteY14" fmla="*/ 16764 h 15522"/>
                <a:gd name="connsiteX15" fmla="*/ 27009 w 46566"/>
                <a:gd name="connsiteY15" fmla="*/ 16764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6566" h="15522">
                  <a:moveTo>
                    <a:pt x="39427" y="12728"/>
                  </a:moveTo>
                  <a:lnTo>
                    <a:pt x="46878" y="12728"/>
                  </a:lnTo>
                  <a:lnTo>
                    <a:pt x="44704" y="9313"/>
                  </a:lnTo>
                  <a:lnTo>
                    <a:pt x="44704" y="5277"/>
                  </a:lnTo>
                  <a:lnTo>
                    <a:pt x="44704" y="3104"/>
                  </a:lnTo>
                  <a:lnTo>
                    <a:pt x="43773" y="3104"/>
                  </a:lnTo>
                  <a:lnTo>
                    <a:pt x="39427" y="0"/>
                  </a:lnTo>
                  <a:lnTo>
                    <a:pt x="30113" y="5277"/>
                  </a:lnTo>
                  <a:lnTo>
                    <a:pt x="21731" y="5277"/>
                  </a:lnTo>
                  <a:lnTo>
                    <a:pt x="12418" y="5277"/>
                  </a:lnTo>
                  <a:lnTo>
                    <a:pt x="3104" y="9313"/>
                  </a:lnTo>
                  <a:lnTo>
                    <a:pt x="1863" y="10555"/>
                  </a:lnTo>
                  <a:lnTo>
                    <a:pt x="0" y="10555"/>
                  </a:lnTo>
                  <a:lnTo>
                    <a:pt x="0" y="12728"/>
                  </a:lnTo>
                  <a:lnTo>
                    <a:pt x="12418" y="16764"/>
                  </a:lnTo>
                  <a:lnTo>
                    <a:pt x="27009" y="1676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758C8DE-4189-4791-9E8A-C01A686BF8C6}"/>
                </a:ext>
              </a:extLst>
            </p:cNvPr>
            <p:cNvSpPr/>
            <p:nvPr/>
          </p:nvSpPr>
          <p:spPr>
            <a:xfrm>
              <a:off x="6900220" y="5913840"/>
              <a:ext cx="55880" cy="31045"/>
            </a:xfrm>
            <a:custGeom>
              <a:avLst/>
              <a:gdLst>
                <a:gd name="connsiteX0" fmla="*/ 5278 w 55880"/>
                <a:gd name="connsiteY0" fmla="*/ 29492 h 31044"/>
                <a:gd name="connsiteX1" fmla="*/ 7451 w 55880"/>
                <a:gd name="connsiteY1" fmla="*/ 29492 h 31044"/>
                <a:gd name="connsiteX2" fmla="*/ 8382 w 55880"/>
                <a:gd name="connsiteY2" fmla="*/ 31666 h 31044"/>
                <a:gd name="connsiteX3" fmla="*/ 12418 w 55880"/>
                <a:gd name="connsiteY3" fmla="*/ 31666 h 31044"/>
                <a:gd name="connsiteX4" fmla="*/ 25146 w 55880"/>
                <a:gd name="connsiteY4" fmla="*/ 22042 h 31044"/>
                <a:gd name="connsiteX5" fmla="*/ 39737 w 55880"/>
                <a:gd name="connsiteY5" fmla="*/ 12728 h 31044"/>
                <a:gd name="connsiteX6" fmla="*/ 52155 w 55880"/>
                <a:gd name="connsiteY6" fmla="*/ 4036 h 31044"/>
                <a:gd name="connsiteX7" fmla="*/ 56191 w 55880"/>
                <a:gd name="connsiteY7" fmla="*/ 4036 h 31044"/>
                <a:gd name="connsiteX8" fmla="*/ 56191 w 55880"/>
                <a:gd name="connsiteY8" fmla="*/ 0 h 31044"/>
                <a:gd name="connsiteX9" fmla="*/ 36322 w 55880"/>
                <a:gd name="connsiteY9" fmla="*/ 0 h 31044"/>
                <a:gd name="connsiteX10" fmla="*/ 17696 w 55880"/>
                <a:gd name="connsiteY10" fmla="*/ 12728 h 31044"/>
                <a:gd name="connsiteX11" fmla="*/ 0 w 55880"/>
                <a:gd name="connsiteY11" fmla="*/ 24215 h 31044"/>
                <a:gd name="connsiteX12" fmla="*/ 0 w 55880"/>
                <a:gd name="connsiteY12" fmla="*/ 27319 h 31044"/>
                <a:gd name="connsiteX13" fmla="*/ 3104 w 55880"/>
                <a:gd name="connsiteY13" fmla="*/ 27319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5880" h="31044">
                  <a:moveTo>
                    <a:pt x="5278" y="29492"/>
                  </a:moveTo>
                  <a:lnTo>
                    <a:pt x="7451" y="29492"/>
                  </a:lnTo>
                  <a:lnTo>
                    <a:pt x="8382" y="31666"/>
                  </a:lnTo>
                  <a:lnTo>
                    <a:pt x="12418" y="31666"/>
                  </a:lnTo>
                  <a:lnTo>
                    <a:pt x="25146" y="22042"/>
                  </a:lnTo>
                  <a:lnTo>
                    <a:pt x="39737" y="12728"/>
                  </a:lnTo>
                  <a:lnTo>
                    <a:pt x="52155" y="4036"/>
                  </a:lnTo>
                  <a:lnTo>
                    <a:pt x="56191" y="4036"/>
                  </a:lnTo>
                  <a:lnTo>
                    <a:pt x="56191" y="0"/>
                  </a:lnTo>
                  <a:lnTo>
                    <a:pt x="36322" y="0"/>
                  </a:lnTo>
                  <a:lnTo>
                    <a:pt x="17696" y="12728"/>
                  </a:lnTo>
                  <a:lnTo>
                    <a:pt x="0" y="24215"/>
                  </a:lnTo>
                  <a:lnTo>
                    <a:pt x="0" y="27319"/>
                  </a:lnTo>
                  <a:lnTo>
                    <a:pt x="3104" y="273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84A286C4-55D3-456F-93C9-7194A4DFAA30}"/>
                </a:ext>
              </a:extLst>
            </p:cNvPr>
            <p:cNvSpPr/>
            <p:nvPr/>
          </p:nvSpPr>
          <p:spPr>
            <a:xfrm>
              <a:off x="6939958" y="5274633"/>
              <a:ext cx="15522" cy="12418"/>
            </a:xfrm>
            <a:custGeom>
              <a:avLst/>
              <a:gdLst>
                <a:gd name="connsiteX0" fmla="*/ 16453 w 15522"/>
                <a:gd name="connsiteY0" fmla="*/ 0 h 12417"/>
                <a:gd name="connsiteX1" fmla="*/ 4036 w 15522"/>
                <a:gd name="connsiteY1" fmla="*/ 0 h 12417"/>
                <a:gd name="connsiteX2" fmla="*/ 4036 w 15522"/>
                <a:gd name="connsiteY2" fmla="*/ 4346 h 12417"/>
                <a:gd name="connsiteX3" fmla="*/ 0 w 15522"/>
                <a:gd name="connsiteY3" fmla="*/ 4346 h 12417"/>
                <a:gd name="connsiteX4" fmla="*/ 0 w 15522"/>
                <a:gd name="connsiteY4" fmla="*/ 12728 h 12417"/>
                <a:gd name="connsiteX5" fmla="*/ 16453 w 15522"/>
                <a:gd name="connsiteY5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22" h="12417">
                  <a:moveTo>
                    <a:pt x="16453" y="0"/>
                  </a:moveTo>
                  <a:lnTo>
                    <a:pt x="4036" y="0"/>
                  </a:lnTo>
                  <a:lnTo>
                    <a:pt x="4036" y="4346"/>
                  </a:lnTo>
                  <a:lnTo>
                    <a:pt x="0" y="4346"/>
                  </a:lnTo>
                  <a:lnTo>
                    <a:pt x="0" y="12728"/>
                  </a:lnTo>
                  <a:lnTo>
                    <a:pt x="1645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4FC77DC-5F57-44E1-AAEA-CAE44554DF8E}"/>
                </a:ext>
              </a:extLst>
            </p:cNvPr>
            <p:cNvSpPr/>
            <p:nvPr/>
          </p:nvSpPr>
          <p:spPr>
            <a:xfrm>
              <a:off x="6808639" y="5623884"/>
              <a:ext cx="40358" cy="46567"/>
            </a:xfrm>
            <a:custGeom>
              <a:avLst/>
              <a:gdLst>
                <a:gd name="connsiteX0" fmla="*/ 21731 w 40357"/>
                <a:gd name="connsiteY0" fmla="*/ 31666 h 46566"/>
                <a:gd name="connsiteX1" fmla="*/ 29182 w 40357"/>
                <a:gd name="connsiteY1" fmla="*/ 22042 h 46566"/>
                <a:gd name="connsiteX2" fmla="*/ 40668 w 40357"/>
                <a:gd name="connsiteY2" fmla="*/ 12728 h 46566"/>
                <a:gd name="connsiteX3" fmla="*/ 38495 w 40357"/>
                <a:gd name="connsiteY3" fmla="*/ 9313 h 46566"/>
                <a:gd name="connsiteX4" fmla="*/ 38495 w 40357"/>
                <a:gd name="connsiteY4" fmla="*/ 5278 h 46566"/>
                <a:gd name="connsiteX5" fmla="*/ 38495 w 40357"/>
                <a:gd name="connsiteY5" fmla="*/ 4036 h 46566"/>
                <a:gd name="connsiteX6" fmla="*/ 36322 w 40357"/>
                <a:gd name="connsiteY6" fmla="*/ 4036 h 46566"/>
                <a:gd name="connsiteX7" fmla="*/ 35391 w 40357"/>
                <a:gd name="connsiteY7" fmla="*/ 4036 h 46566"/>
                <a:gd name="connsiteX8" fmla="*/ 31045 w 40357"/>
                <a:gd name="connsiteY8" fmla="*/ 0 h 46566"/>
                <a:gd name="connsiteX9" fmla="*/ 23905 w 40357"/>
                <a:gd name="connsiteY9" fmla="*/ 16764 h 46566"/>
                <a:gd name="connsiteX10" fmla="*/ 11487 w 40357"/>
                <a:gd name="connsiteY10" fmla="*/ 29492 h 46566"/>
                <a:gd name="connsiteX11" fmla="*/ 0 w 40357"/>
                <a:gd name="connsiteY11" fmla="*/ 42221 h 46566"/>
                <a:gd name="connsiteX12" fmla="*/ 0 w 40357"/>
                <a:gd name="connsiteY12" fmla="*/ 46567 h 46566"/>
                <a:gd name="connsiteX13" fmla="*/ 13349 w 40357"/>
                <a:gd name="connsiteY13" fmla="*/ 39116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357" h="46566">
                  <a:moveTo>
                    <a:pt x="21731" y="31666"/>
                  </a:moveTo>
                  <a:lnTo>
                    <a:pt x="29182" y="22042"/>
                  </a:lnTo>
                  <a:lnTo>
                    <a:pt x="40668" y="12728"/>
                  </a:lnTo>
                  <a:lnTo>
                    <a:pt x="38495" y="9313"/>
                  </a:lnTo>
                  <a:lnTo>
                    <a:pt x="38495" y="5278"/>
                  </a:lnTo>
                  <a:lnTo>
                    <a:pt x="38495" y="4036"/>
                  </a:lnTo>
                  <a:lnTo>
                    <a:pt x="36322" y="4036"/>
                  </a:lnTo>
                  <a:lnTo>
                    <a:pt x="35391" y="4036"/>
                  </a:lnTo>
                  <a:lnTo>
                    <a:pt x="31045" y="0"/>
                  </a:lnTo>
                  <a:lnTo>
                    <a:pt x="23905" y="16764"/>
                  </a:lnTo>
                  <a:lnTo>
                    <a:pt x="11487" y="29492"/>
                  </a:lnTo>
                  <a:lnTo>
                    <a:pt x="0" y="42221"/>
                  </a:lnTo>
                  <a:lnTo>
                    <a:pt x="0" y="46567"/>
                  </a:lnTo>
                  <a:lnTo>
                    <a:pt x="13349" y="3911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2154E99-6C8D-446A-94D7-5DA5C6C6FD93}"/>
                </a:ext>
              </a:extLst>
            </p:cNvPr>
            <p:cNvSpPr/>
            <p:nvPr/>
          </p:nvSpPr>
          <p:spPr>
            <a:xfrm>
              <a:off x="4168919" y="5514917"/>
              <a:ext cx="24836" cy="12418"/>
            </a:xfrm>
            <a:custGeom>
              <a:avLst/>
              <a:gdLst>
                <a:gd name="connsiteX0" fmla="*/ 27009 w 24835"/>
                <a:gd name="connsiteY0" fmla="*/ 4036 h 12417"/>
                <a:gd name="connsiteX1" fmla="*/ 21731 w 24835"/>
                <a:gd name="connsiteY1" fmla="*/ 1863 h 12417"/>
                <a:gd name="connsiteX2" fmla="*/ 14591 w 24835"/>
                <a:gd name="connsiteY2" fmla="*/ 1863 h 12417"/>
                <a:gd name="connsiteX3" fmla="*/ 7140 w 24835"/>
                <a:gd name="connsiteY3" fmla="*/ 0 h 12417"/>
                <a:gd name="connsiteX4" fmla="*/ 0 w 24835"/>
                <a:gd name="connsiteY4" fmla="*/ 0 h 12417"/>
                <a:gd name="connsiteX5" fmla="*/ 0 w 24835"/>
                <a:gd name="connsiteY5" fmla="*/ 12728 h 12417"/>
                <a:gd name="connsiteX6" fmla="*/ 27009 w 24835"/>
                <a:gd name="connsiteY6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35" h="12417">
                  <a:moveTo>
                    <a:pt x="27009" y="4036"/>
                  </a:moveTo>
                  <a:lnTo>
                    <a:pt x="21731" y="1863"/>
                  </a:lnTo>
                  <a:lnTo>
                    <a:pt x="14591" y="1863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12728"/>
                  </a:lnTo>
                  <a:lnTo>
                    <a:pt x="27009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B0B22BE1-C11C-42DC-A2F4-C46A52E25752}"/>
                </a:ext>
              </a:extLst>
            </p:cNvPr>
            <p:cNvSpPr/>
            <p:nvPr/>
          </p:nvSpPr>
          <p:spPr>
            <a:xfrm>
              <a:off x="2808235" y="5420542"/>
              <a:ext cx="27940" cy="15522"/>
            </a:xfrm>
            <a:custGeom>
              <a:avLst/>
              <a:gdLst>
                <a:gd name="connsiteX0" fmla="*/ 16764 w 27940"/>
                <a:gd name="connsiteY0" fmla="*/ 2173 h 15522"/>
                <a:gd name="connsiteX1" fmla="*/ 13660 w 27940"/>
                <a:gd name="connsiteY1" fmla="*/ 2173 h 15522"/>
                <a:gd name="connsiteX2" fmla="*/ 6209 w 27940"/>
                <a:gd name="connsiteY2" fmla="*/ 2173 h 15522"/>
                <a:gd name="connsiteX3" fmla="*/ 0 w 27940"/>
                <a:gd name="connsiteY3" fmla="*/ 0 h 15522"/>
                <a:gd name="connsiteX4" fmla="*/ 0 w 27940"/>
                <a:gd name="connsiteY4" fmla="*/ 17075 h 15522"/>
                <a:gd name="connsiteX5" fmla="*/ 7451 w 27940"/>
                <a:gd name="connsiteY5" fmla="*/ 17075 h 15522"/>
                <a:gd name="connsiteX6" fmla="*/ 13660 w 27940"/>
                <a:gd name="connsiteY6" fmla="*/ 17075 h 15522"/>
                <a:gd name="connsiteX7" fmla="*/ 18937 w 27940"/>
                <a:gd name="connsiteY7" fmla="*/ 14901 h 15522"/>
                <a:gd name="connsiteX8" fmla="*/ 24215 w 27940"/>
                <a:gd name="connsiteY8" fmla="*/ 12728 h 15522"/>
                <a:gd name="connsiteX9" fmla="*/ 28251 w 27940"/>
                <a:gd name="connsiteY9" fmla="*/ 12728 h 15522"/>
                <a:gd name="connsiteX10" fmla="*/ 28251 w 27940"/>
                <a:gd name="connsiteY10" fmla="*/ 5278 h 15522"/>
                <a:gd name="connsiteX11" fmla="*/ 22042 w 27940"/>
                <a:gd name="connsiteY11" fmla="*/ 4346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940" h="15522">
                  <a:moveTo>
                    <a:pt x="16764" y="2173"/>
                  </a:moveTo>
                  <a:lnTo>
                    <a:pt x="13660" y="2173"/>
                  </a:lnTo>
                  <a:lnTo>
                    <a:pt x="6209" y="2173"/>
                  </a:lnTo>
                  <a:lnTo>
                    <a:pt x="0" y="0"/>
                  </a:lnTo>
                  <a:lnTo>
                    <a:pt x="0" y="17075"/>
                  </a:lnTo>
                  <a:lnTo>
                    <a:pt x="7451" y="17075"/>
                  </a:lnTo>
                  <a:lnTo>
                    <a:pt x="13660" y="17075"/>
                  </a:lnTo>
                  <a:lnTo>
                    <a:pt x="18937" y="14901"/>
                  </a:lnTo>
                  <a:lnTo>
                    <a:pt x="24215" y="12728"/>
                  </a:lnTo>
                  <a:lnTo>
                    <a:pt x="28251" y="12728"/>
                  </a:lnTo>
                  <a:lnTo>
                    <a:pt x="28251" y="5278"/>
                  </a:lnTo>
                  <a:lnTo>
                    <a:pt x="22042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FB4A86EE-9B2F-4A12-8AEF-98CA3BEDB93C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E0C66203-5E6B-4796-ACA0-7F581E00D89D}"/>
                </a:ext>
              </a:extLst>
            </p:cNvPr>
            <p:cNvSpPr/>
            <p:nvPr/>
          </p:nvSpPr>
          <p:spPr>
            <a:xfrm>
              <a:off x="4243736" y="5014168"/>
              <a:ext cx="18627" cy="37253"/>
            </a:xfrm>
            <a:custGeom>
              <a:avLst/>
              <a:gdLst>
                <a:gd name="connsiteX0" fmla="*/ 3104 w 18626"/>
                <a:gd name="connsiteY0" fmla="*/ 31976 h 37253"/>
                <a:gd name="connsiteX1" fmla="*/ 3104 w 18626"/>
                <a:gd name="connsiteY1" fmla="*/ 32907 h 37253"/>
                <a:gd name="connsiteX2" fmla="*/ 3104 w 18626"/>
                <a:gd name="connsiteY2" fmla="*/ 35080 h 37253"/>
                <a:gd name="connsiteX3" fmla="*/ 5278 w 18626"/>
                <a:gd name="connsiteY3" fmla="*/ 37253 h 37253"/>
                <a:gd name="connsiteX4" fmla="*/ 12728 w 18626"/>
                <a:gd name="connsiteY4" fmla="*/ 37253 h 37253"/>
                <a:gd name="connsiteX5" fmla="*/ 14591 w 18626"/>
                <a:gd name="connsiteY5" fmla="*/ 37253 h 37253"/>
                <a:gd name="connsiteX6" fmla="*/ 14591 w 18626"/>
                <a:gd name="connsiteY6" fmla="*/ 35080 h 37253"/>
                <a:gd name="connsiteX7" fmla="*/ 15833 w 18626"/>
                <a:gd name="connsiteY7" fmla="*/ 35080 h 37253"/>
                <a:gd name="connsiteX8" fmla="*/ 17695 w 18626"/>
                <a:gd name="connsiteY8" fmla="*/ 35080 h 37253"/>
                <a:gd name="connsiteX9" fmla="*/ 19869 w 18626"/>
                <a:gd name="connsiteY9" fmla="*/ 32907 h 37253"/>
                <a:gd name="connsiteX10" fmla="*/ 17695 w 18626"/>
                <a:gd name="connsiteY10" fmla="*/ 22352 h 37253"/>
                <a:gd name="connsiteX11" fmla="*/ 15833 w 18626"/>
                <a:gd name="connsiteY11" fmla="*/ 9624 h 37253"/>
                <a:gd name="connsiteX12" fmla="*/ 12728 w 18626"/>
                <a:gd name="connsiteY12" fmla="*/ 0 h 37253"/>
                <a:gd name="connsiteX13" fmla="*/ 0 w 18626"/>
                <a:gd name="connsiteY13" fmla="*/ 29803 h 37253"/>
                <a:gd name="connsiteX14" fmla="*/ 1242 w 18626"/>
                <a:gd name="connsiteY14" fmla="*/ 31976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37253">
                  <a:moveTo>
                    <a:pt x="3104" y="31976"/>
                  </a:moveTo>
                  <a:lnTo>
                    <a:pt x="3104" y="32907"/>
                  </a:lnTo>
                  <a:lnTo>
                    <a:pt x="3104" y="35080"/>
                  </a:lnTo>
                  <a:lnTo>
                    <a:pt x="5278" y="37253"/>
                  </a:lnTo>
                  <a:lnTo>
                    <a:pt x="12728" y="37253"/>
                  </a:lnTo>
                  <a:lnTo>
                    <a:pt x="14591" y="37253"/>
                  </a:lnTo>
                  <a:lnTo>
                    <a:pt x="14591" y="35080"/>
                  </a:lnTo>
                  <a:lnTo>
                    <a:pt x="15833" y="35080"/>
                  </a:lnTo>
                  <a:lnTo>
                    <a:pt x="17695" y="35080"/>
                  </a:lnTo>
                  <a:lnTo>
                    <a:pt x="19869" y="32907"/>
                  </a:lnTo>
                  <a:lnTo>
                    <a:pt x="17695" y="22352"/>
                  </a:lnTo>
                  <a:lnTo>
                    <a:pt x="15833" y="9624"/>
                  </a:lnTo>
                  <a:lnTo>
                    <a:pt x="12728" y="0"/>
                  </a:lnTo>
                  <a:lnTo>
                    <a:pt x="0" y="29803"/>
                  </a:lnTo>
                  <a:lnTo>
                    <a:pt x="1242" y="3197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48620D45-D064-41B6-B473-6A6351F4E0E5}"/>
                </a:ext>
              </a:extLst>
            </p:cNvPr>
            <p:cNvSpPr/>
            <p:nvPr/>
          </p:nvSpPr>
          <p:spPr>
            <a:xfrm>
              <a:off x="6688807" y="5690630"/>
              <a:ext cx="149014" cy="161432"/>
            </a:xfrm>
            <a:custGeom>
              <a:avLst/>
              <a:gdLst>
                <a:gd name="connsiteX0" fmla="*/ 11486 w 149013"/>
                <a:gd name="connsiteY0" fmla="*/ 128835 h 161431"/>
                <a:gd name="connsiteX1" fmla="*/ 23904 w 149013"/>
                <a:gd name="connsiteY1" fmla="*/ 145910 h 161431"/>
                <a:gd name="connsiteX2" fmla="*/ 36322 w 149013"/>
                <a:gd name="connsiteY2" fmla="*/ 151187 h 161431"/>
                <a:gd name="connsiteX3" fmla="*/ 49051 w 149013"/>
                <a:gd name="connsiteY3" fmla="*/ 153360 h 161431"/>
                <a:gd name="connsiteX4" fmla="*/ 62400 w 149013"/>
                <a:gd name="connsiteY4" fmla="*/ 153360 h 161431"/>
                <a:gd name="connsiteX5" fmla="*/ 72955 w 149013"/>
                <a:gd name="connsiteY5" fmla="*/ 155533 h 161431"/>
                <a:gd name="connsiteX6" fmla="*/ 84441 w 149013"/>
                <a:gd name="connsiteY6" fmla="*/ 161742 h 161431"/>
                <a:gd name="connsiteX7" fmla="*/ 90650 w 149013"/>
                <a:gd name="connsiteY7" fmla="*/ 161742 h 161431"/>
                <a:gd name="connsiteX8" fmla="*/ 96859 w 149013"/>
                <a:gd name="connsiteY8" fmla="*/ 160811 h 161431"/>
                <a:gd name="connsiteX9" fmla="*/ 102137 w 149013"/>
                <a:gd name="connsiteY9" fmla="*/ 160811 h 161431"/>
                <a:gd name="connsiteX10" fmla="*/ 107104 w 149013"/>
                <a:gd name="connsiteY10" fmla="*/ 156465 h 161431"/>
                <a:gd name="connsiteX11" fmla="*/ 116728 w 149013"/>
                <a:gd name="connsiteY11" fmla="*/ 138459 h 161431"/>
                <a:gd name="connsiteX12" fmla="*/ 121695 w 149013"/>
                <a:gd name="connsiteY12" fmla="*/ 118280 h 161431"/>
                <a:gd name="connsiteX13" fmla="*/ 131319 w 149013"/>
                <a:gd name="connsiteY13" fmla="*/ 101516 h 161431"/>
                <a:gd name="connsiteX14" fmla="*/ 133181 w 149013"/>
                <a:gd name="connsiteY14" fmla="*/ 97170 h 161431"/>
                <a:gd name="connsiteX15" fmla="*/ 134423 w 149013"/>
                <a:gd name="connsiteY15" fmla="*/ 96238 h 161431"/>
                <a:gd name="connsiteX16" fmla="*/ 136286 w 149013"/>
                <a:gd name="connsiteY16" fmla="*/ 94065 h 161431"/>
                <a:gd name="connsiteX17" fmla="*/ 138459 w 149013"/>
                <a:gd name="connsiteY17" fmla="*/ 94065 h 161431"/>
                <a:gd name="connsiteX18" fmla="*/ 141563 w 149013"/>
                <a:gd name="connsiteY18" fmla="*/ 94065 h 161431"/>
                <a:gd name="connsiteX19" fmla="*/ 147772 w 149013"/>
                <a:gd name="connsiteY19" fmla="*/ 91892 h 161431"/>
                <a:gd name="connsiteX20" fmla="*/ 140632 w 149013"/>
                <a:gd name="connsiteY20" fmla="*/ 76991 h 161431"/>
                <a:gd name="connsiteX21" fmla="*/ 133181 w 149013"/>
                <a:gd name="connsiteY21" fmla="*/ 64262 h 161431"/>
                <a:gd name="connsiteX22" fmla="*/ 126972 w 149013"/>
                <a:gd name="connsiteY22" fmla="*/ 47498 h 161431"/>
                <a:gd name="connsiteX23" fmla="*/ 134423 w 149013"/>
                <a:gd name="connsiteY23" fmla="*/ 44394 h 161431"/>
                <a:gd name="connsiteX24" fmla="*/ 140632 w 149013"/>
                <a:gd name="connsiteY24" fmla="*/ 40047 h 161431"/>
                <a:gd name="connsiteX25" fmla="*/ 145910 w 149013"/>
                <a:gd name="connsiteY25" fmla="*/ 34770 h 161431"/>
                <a:gd name="connsiteX26" fmla="*/ 150877 w 149013"/>
                <a:gd name="connsiteY26" fmla="*/ 31666 h 161431"/>
                <a:gd name="connsiteX27" fmla="*/ 145910 w 149013"/>
                <a:gd name="connsiteY27" fmla="*/ 22042 h 161431"/>
                <a:gd name="connsiteX28" fmla="*/ 134423 w 149013"/>
                <a:gd name="connsiteY28" fmla="*/ 10555 h 161431"/>
                <a:gd name="connsiteX29" fmla="*/ 121695 w 149013"/>
                <a:gd name="connsiteY29" fmla="*/ 3104 h 161431"/>
                <a:gd name="connsiteX30" fmla="*/ 111450 w 149013"/>
                <a:gd name="connsiteY30" fmla="*/ 0 h 161431"/>
                <a:gd name="connsiteX31" fmla="*/ 105241 w 149013"/>
                <a:gd name="connsiteY31" fmla="*/ 9313 h 161431"/>
                <a:gd name="connsiteX32" fmla="*/ 99963 w 149013"/>
                <a:gd name="connsiteY32" fmla="*/ 17695 h 161431"/>
                <a:gd name="connsiteX33" fmla="*/ 94686 w 149013"/>
                <a:gd name="connsiteY33" fmla="*/ 27319 h 161431"/>
                <a:gd name="connsiteX34" fmla="*/ 90650 w 149013"/>
                <a:gd name="connsiteY34" fmla="*/ 40047 h 161431"/>
                <a:gd name="connsiteX35" fmla="*/ 84441 w 149013"/>
                <a:gd name="connsiteY35" fmla="*/ 40047 h 161431"/>
                <a:gd name="connsiteX36" fmla="*/ 78232 w 149013"/>
                <a:gd name="connsiteY36" fmla="*/ 40047 h 161431"/>
                <a:gd name="connsiteX37" fmla="*/ 74817 w 149013"/>
                <a:gd name="connsiteY37" fmla="*/ 40047 h 161431"/>
                <a:gd name="connsiteX38" fmla="*/ 72955 w 149013"/>
                <a:gd name="connsiteY38" fmla="*/ 42221 h 161431"/>
                <a:gd name="connsiteX39" fmla="*/ 72955 w 149013"/>
                <a:gd name="connsiteY39" fmla="*/ 44394 h 161431"/>
                <a:gd name="connsiteX40" fmla="*/ 72955 w 149013"/>
                <a:gd name="connsiteY40" fmla="*/ 46256 h 161431"/>
                <a:gd name="connsiteX41" fmla="*/ 70782 w 149013"/>
                <a:gd name="connsiteY41" fmla="*/ 47498 h 161431"/>
                <a:gd name="connsiteX42" fmla="*/ 70782 w 149013"/>
                <a:gd name="connsiteY42" fmla="*/ 49671 h 161431"/>
                <a:gd name="connsiteX43" fmla="*/ 67677 w 149013"/>
                <a:gd name="connsiteY43" fmla="*/ 53707 h 161431"/>
                <a:gd name="connsiteX44" fmla="*/ 63641 w 149013"/>
                <a:gd name="connsiteY44" fmla="*/ 57122 h 161431"/>
                <a:gd name="connsiteX45" fmla="*/ 40668 w 149013"/>
                <a:gd name="connsiteY45" fmla="*/ 60226 h 161431"/>
                <a:gd name="connsiteX46" fmla="*/ 31355 w 149013"/>
                <a:gd name="connsiteY46" fmla="*/ 75128 h 161431"/>
                <a:gd name="connsiteX47" fmla="*/ 23904 w 149013"/>
                <a:gd name="connsiteY47" fmla="*/ 79164 h 161431"/>
                <a:gd name="connsiteX48" fmla="*/ 16764 w 149013"/>
                <a:gd name="connsiteY48" fmla="*/ 76991 h 161431"/>
                <a:gd name="connsiteX49" fmla="*/ 9313 w 149013"/>
                <a:gd name="connsiteY49" fmla="*/ 76991 h 161431"/>
                <a:gd name="connsiteX50" fmla="*/ 0 w 149013"/>
                <a:gd name="connsiteY50" fmla="*/ 81337 h 161431"/>
                <a:gd name="connsiteX51" fmla="*/ 2173 w 149013"/>
                <a:gd name="connsiteY51" fmla="*/ 106793 h 161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9013" h="161431">
                  <a:moveTo>
                    <a:pt x="11486" y="128835"/>
                  </a:moveTo>
                  <a:lnTo>
                    <a:pt x="23904" y="145910"/>
                  </a:lnTo>
                  <a:lnTo>
                    <a:pt x="36322" y="151187"/>
                  </a:lnTo>
                  <a:lnTo>
                    <a:pt x="49051" y="153360"/>
                  </a:lnTo>
                  <a:lnTo>
                    <a:pt x="62400" y="153360"/>
                  </a:lnTo>
                  <a:lnTo>
                    <a:pt x="72955" y="155533"/>
                  </a:lnTo>
                  <a:lnTo>
                    <a:pt x="84441" y="161742"/>
                  </a:lnTo>
                  <a:lnTo>
                    <a:pt x="90650" y="161742"/>
                  </a:lnTo>
                  <a:lnTo>
                    <a:pt x="96859" y="160811"/>
                  </a:lnTo>
                  <a:lnTo>
                    <a:pt x="102137" y="160811"/>
                  </a:lnTo>
                  <a:lnTo>
                    <a:pt x="107104" y="156465"/>
                  </a:lnTo>
                  <a:lnTo>
                    <a:pt x="116728" y="138459"/>
                  </a:lnTo>
                  <a:lnTo>
                    <a:pt x="121695" y="118280"/>
                  </a:lnTo>
                  <a:lnTo>
                    <a:pt x="131319" y="101516"/>
                  </a:lnTo>
                  <a:lnTo>
                    <a:pt x="133181" y="97170"/>
                  </a:lnTo>
                  <a:lnTo>
                    <a:pt x="134423" y="96238"/>
                  </a:lnTo>
                  <a:lnTo>
                    <a:pt x="136286" y="94065"/>
                  </a:lnTo>
                  <a:lnTo>
                    <a:pt x="138459" y="94065"/>
                  </a:lnTo>
                  <a:lnTo>
                    <a:pt x="141563" y="94065"/>
                  </a:lnTo>
                  <a:lnTo>
                    <a:pt x="147772" y="91892"/>
                  </a:lnTo>
                  <a:lnTo>
                    <a:pt x="140632" y="76991"/>
                  </a:lnTo>
                  <a:lnTo>
                    <a:pt x="133181" y="64262"/>
                  </a:lnTo>
                  <a:lnTo>
                    <a:pt x="126972" y="47498"/>
                  </a:lnTo>
                  <a:lnTo>
                    <a:pt x="134423" y="44394"/>
                  </a:lnTo>
                  <a:lnTo>
                    <a:pt x="140632" y="40047"/>
                  </a:lnTo>
                  <a:lnTo>
                    <a:pt x="145910" y="34770"/>
                  </a:lnTo>
                  <a:lnTo>
                    <a:pt x="150877" y="31666"/>
                  </a:lnTo>
                  <a:lnTo>
                    <a:pt x="145910" y="22042"/>
                  </a:lnTo>
                  <a:lnTo>
                    <a:pt x="134423" y="10555"/>
                  </a:lnTo>
                  <a:lnTo>
                    <a:pt x="121695" y="3104"/>
                  </a:lnTo>
                  <a:lnTo>
                    <a:pt x="111450" y="0"/>
                  </a:lnTo>
                  <a:lnTo>
                    <a:pt x="105241" y="9313"/>
                  </a:lnTo>
                  <a:lnTo>
                    <a:pt x="99963" y="17695"/>
                  </a:lnTo>
                  <a:lnTo>
                    <a:pt x="94686" y="27319"/>
                  </a:lnTo>
                  <a:lnTo>
                    <a:pt x="90650" y="40047"/>
                  </a:lnTo>
                  <a:lnTo>
                    <a:pt x="84441" y="40047"/>
                  </a:lnTo>
                  <a:lnTo>
                    <a:pt x="78232" y="40047"/>
                  </a:lnTo>
                  <a:lnTo>
                    <a:pt x="74817" y="40047"/>
                  </a:lnTo>
                  <a:lnTo>
                    <a:pt x="72955" y="42221"/>
                  </a:lnTo>
                  <a:lnTo>
                    <a:pt x="72955" y="44394"/>
                  </a:lnTo>
                  <a:lnTo>
                    <a:pt x="72955" y="46256"/>
                  </a:lnTo>
                  <a:lnTo>
                    <a:pt x="70782" y="47498"/>
                  </a:lnTo>
                  <a:lnTo>
                    <a:pt x="70782" y="49671"/>
                  </a:lnTo>
                  <a:lnTo>
                    <a:pt x="67677" y="53707"/>
                  </a:lnTo>
                  <a:lnTo>
                    <a:pt x="63641" y="57122"/>
                  </a:lnTo>
                  <a:lnTo>
                    <a:pt x="40668" y="60226"/>
                  </a:lnTo>
                  <a:lnTo>
                    <a:pt x="31355" y="75128"/>
                  </a:lnTo>
                  <a:lnTo>
                    <a:pt x="23904" y="79164"/>
                  </a:lnTo>
                  <a:lnTo>
                    <a:pt x="16764" y="76991"/>
                  </a:lnTo>
                  <a:lnTo>
                    <a:pt x="9313" y="76991"/>
                  </a:lnTo>
                  <a:lnTo>
                    <a:pt x="0" y="81337"/>
                  </a:lnTo>
                  <a:lnTo>
                    <a:pt x="2173" y="106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980535C1-EAED-43A4-B948-2A3A973D2607}"/>
                </a:ext>
              </a:extLst>
            </p:cNvPr>
            <p:cNvSpPr/>
            <p:nvPr/>
          </p:nvSpPr>
          <p:spPr>
            <a:xfrm>
              <a:off x="6961689" y="5762343"/>
              <a:ext cx="15522" cy="46567"/>
            </a:xfrm>
            <a:custGeom>
              <a:avLst/>
              <a:gdLst>
                <a:gd name="connsiteX0" fmla="*/ 7140 w 15522"/>
                <a:gd name="connsiteY0" fmla="*/ 46567 h 46566"/>
                <a:gd name="connsiteX1" fmla="*/ 11486 w 15522"/>
                <a:gd name="connsiteY1" fmla="*/ 42531 h 46566"/>
                <a:gd name="connsiteX2" fmla="*/ 12418 w 15522"/>
                <a:gd name="connsiteY2" fmla="*/ 40358 h 46566"/>
                <a:gd name="connsiteX3" fmla="*/ 12418 w 15522"/>
                <a:gd name="connsiteY3" fmla="*/ 39116 h 46566"/>
                <a:gd name="connsiteX4" fmla="*/ 12418 w 15522"/>
                <a:gd name="connsiteY4" fmla="*/ 37253 h 46566"/>
                <a:gd name="connsiteX5" fmla="*/ 12418 w 15522"/>
                <a:gd name="connsiteY5" fmla="*/ 35080 h 46566"/>
                <a:gd name="connsiteX6" fmla="*/ 12418 w 15522"/>
                <a:gd name="connsiteY6" fmla="*/ 32907 h 46566"/>
                <a:gd name="connsiteX7" fmla="*/ 14591 w 15522"/>
                <a:gd name="connsiteY7" fmla="*/ 31976 h 46566"/>
                <a:gd name="connsiteX8" fmla="*/ 17695 w 15522"/>
                <a:gd name="connsiteY8" fmla="*/ 29803 h 46566"/>
                <a:gd name="connsiteX9" fmla="*/ 17695 w 15522"/>
                <a:gd name="connsiteY9" fmla="*/ 20179 h 46566"/>
                <a:gd name="connsiteX10" fmla="*/ 17695 w 15522"/>
                <a:gd name="connsiteY10" fmla="*/ 12728 h 46566"/>
                <a:gd name="connsiteX11" fmla="*/ 16764 w 15522"/>
                <a:gd name="connsiteY11" fmla="*/ 9624 h 46566"/>
                <a:gd name="connsiteX12" fmla="*/ 12418 w 15522"/>
                <a:gd name="connsiteY12" fmla="*/ 5278 h 46566"/>
                <a:gd name="connsiteX13" fmla="*/ 9313 w 15522"/>
                <a:gd name="connsiteY13" fmla="*/ 3415 h 46566"/>
                <a:gd name="connsiteX14" fmla="*/ 2173 w 15522"/>
                <a:gd name="connsiteY14" fmla="*/ 0 h 46566"/>
                <a:gd name="connsiteX15" fmla="*/ 0 w 15522"/>
                <a:gd name="connsiteY15" fmla="*/ 12728 h 46566"/>
                <a:gd name="connsiteX16" fmla="*/ 0 w 15522"/>
                <a:gd name="connsiteY16" fmla="*/ 25457 h 46566"/>
                <a:gd name="connsiteX17" fmla="*/ 7140 w 15522"/>
                <a:gd name="connsiteY17" fmla="*/ 37253 h 46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5522" h="46566">
                  <a:moveTo>
                    <a:pt x="7140" y="46567"/>
                  </a:moveTo>
                  <a:lnTo>
                    <a:pt x="11486" y="42531"/>
                  </a:lnTo>
                  <a:lnTo>
                    <a:pt x="12418" y="40358"/>
                  </a:lnTo>
                  <a:lnTo>
                    <a:pt x="12418" y="39116"/>
                  </a:lnTo>
                  <a:lnTo>
                    <a:pt x="12418" y="37253"/>
                  </a:lnTo>
                  <a:lnTo>
                    <a:pt x="12418" y="35080"/>
                  </a:lnTo>
                  <a:lnTo>
                    <a:pt x="12418" y="32907"/>
                  </a:lnTo>
                  <a:lnTo>
                    <a:pt x="14591" y="31976"/>
                  </a:lnTo>
                  <a:lnTo>
                    <a:pt x="17695" y="29803"/>
                  </a:lnTo>
                  <a:lnTo>
                    <a:pt x="17695" y="20179"/>
                  </a:lnTo>
                  <a:lnTo>
                    <a:pt x="17695" y="12728"/>
                  </a:lnTo>
                  <a:lnTo>
                    <a:pt x="16764" y="9624"/>
                  </a:lnTo>
                  <a:lnTo>
                    <a:pt x="12418" y="5278"/>
                  </a:lnTo>
                  <a:lnTo>
                    <a:pt x="9313" y="3415"/>
                  </a:lnTo>
                  <a:lnTo>
                    <a:pt x="2173" y="0"/>
                  </a:lnTo>
                  <a:lnTo>
                    <a:pt x="0" y="12728"/>
                  </a:lnTo>
                  <a:lnTo>
                    <a:pt x="0" y="25457"/>
                  </a:lnTo>
                  <a:lnTo>
                    <a:pt x="7140" y="3725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6693ED3E-B218-4E76-9706-6E80E66BC7DB}"/>
                </a:ext>
              </a:extLst>
            </p:cNvPr>
            <p:cNvSpPr/>
            <p:nvPr/>
          </p:nvSpPr>
          <p:spPr>
            <a:xfrm>
              <a:off x="7269030" y="5852372"/>
              <a:ext cx="58985" cy="31045"/>
            </a:xfrm>
            <a:custGeom>
              <a:avLst/>
              <a:gdLst>
                <a:gd name="connsiteX0" fmla="*/ 12418 w 58984"/>
                <a:gd name="connsiteY0" fmla="*/ 28561 h 31044"/>
                <a:gd name="connsiteX1" fmla="*/ 17695 w 58984"/>
                <a:gd name="connsiteY1" fmla="*/ 29492 h 31044"/>
                <a:gd name="connsiteX2" fmla="*/ 23904 w 58984"/>
                <a:gd name="connsiteY2" fmla="*/ 31666 h 31044"/>
                <a:gd name="connsiteX3" fmla="*/ 60537 w 58984"/>
                <a:gd name="connsiteY3" fmla="*/ 21110 h 31044"/>
                <a:gd name="connsiteX4" fmla="*/ 60537 w 58984"/>
                <a:gd name="connsiteY4" fmla="*/ 931 h 31044"/>
                <a:gd name="connsiteX5" fmla="*/ 59605 w 58984"/>
                <a:gd name="connsiteY5" fmla="*/ 0 h 31044"/>
                <a:gd name="connsiteX6" fmla="*/ 50913 w 58984"/>
                <a:gd name="connsiteY6" fmla="*/ 0 h 31044"/>
                <a:gd name="connsiteX7" fmla="*/ 38495 w 58984"/>
                <a:gd name="connsiteY7" fmla="*/ 9624 h 31044"/>
                <a:gd name="connsiteX8" fmla="*/ 21731 w 58984"/>
                <a:gd name="connsiteY8" fmla="*/ 14901 h 31044"/>
                <a:gd name="connsiteX9" fmla="*/ 0 w 58984"/>
                <a:gd name="connsiteY9" fmla="*/ 17075 h 31044"/>
                <a:gd name="connsiteX10" fmla="*/ 0 w 58984"/>
                <a:gd name="connsiteY10" fmla="*/ 24215 h 31044"/>
                <a:gd name="connsiteX11" fmla="*/ 5277 w 58984"/>
                <a:gd name="connsiteY11" fmla="*/ 26388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84" h="31044">
                  <a:moveTo>
                    <a:pt x="12418" y="28561"/>
                  </a:moveTo>
                  <a:lnTo>
                    <a:pt x="17695" y="29492"/>
                  </a:lnTo>
                  <a:lnTo>
                    <a:pt x="23904" y="31666"/>
                  </a:lnTo>
                  <a:lnTo>
                    <a:pt x="60537" y="21110"/>
                  </a:lnTo>
                  <a:lnTo>
                    <a:pt x="60537" y="931"/>
                  </a:lnTo>
                  <a:lnTo>
                    <a:pt x="59605" y="0"/>
                  </a:lnTo>
                  <a:lnTo>
                    <a:pt x="50913" y="0"/>
                  </a:lnTo>
                  <a:lnTo>
                    <a:pt x="38495" y="9624"/>
                  </a:lnTo>
                  <a:lnTo>
                    <a:pt x="21731" y="14901"/>
                  </a:lnTo>
                  <a:lnTo>
                    <a:pt x="0" y="17075"/>
                  </a:lnTo>
                  <a:lnTo>
                    <a:pt x="0" y="24215"/>
                  </a:lnTo>
                  <a:lnTo>
                    <a:pt x="52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9FE06BC-5CC8-43A0-B123-8105D1F27922}"/>
                </a:ext>
              </a:extLst>
            </p:cNvPr>
            <p:cNvSpPr/>
            <p:nvPr/>
          </p:nvSpPr>
          <p:spPr>
            <a:xfrm>
              <a:off x="7008566" y="5801459"/>
              <a:ext cx="291819" cy="152118"/>
            </a:xfrm>
            <a:custGeom>
              <a:avLst/>
              <a:gdLst>
                <a:gd name="connsiteX0" fmla="*/ 207378 w 291819"/>
                <a:gd name="connsiteY0" fmla="*/ 60537 h 152118"/>
                <a:gd name="connsiteX1" fmla="*/ 192787 w 291819"/>
                <a:gd name="connsiteY1" fmla="*/ 49982 h 152118"/>
                <a:gd name="connsiteX2" fmla="*/ 175091 w 291819"/>
                <a:gd name="connsiteY2" fmla="*/ 38185 h 152118"/>
                <a:gd name="connsiteX3" fmla="*/ 153050 w 291819"/>
                <a:gd name="connsiteY3" fmla="*/ 30734 h 152118"/>
                <a:gd name="connsiteX4" fmla="*/ 135354 w 291819"/>
                <a:gd name="connsiteY4" fmla="*/ 23283 h 152118"/>
                <a:gd name="connsiteX5" fmla="*/ 120763 w 291819"/>
                <a:gd name="connsiteY5" fmla="*/ 14901 h 152118"/>
                <a:gd name="connsiteX6" fmla="*/ 102137 w 291819"/>
                <a:gd name="connsiteY6" fmla="*/ 16143 h 152118"/>
                <a:gd name="connsiteX7" fmla="*/ 89719 w 291819"/>
                <a:gd name="connsiteY7" fmla="*/ 20179 h 152118"/>
                <a:gd name="connsiteX8" fmla="*/ 80095 w 291819"/>
                <a:gd name="connsiteY8" fmla="*/ 25456 h 152118"/>
                <a:gd name="connsiteX9" fmla="*/ 70782 w 291819"/>
                <a:gd name="connsiteY9" fmla="*/ 35080 h 152118"/>
                <a:gd name="connsiteX10" fmla="*/ 70782 w 291819"/>
                <a:gd name="connsiteY10" fmla="*/ 38185 h 152118"/>
                <a:gd name="connsiteX11" fmla="*/ 67677 w 291819"/>
                <a:gd name="connsiteY11" fmla="*/ 38185 h 152118"/>
                <a:gd name="connsiteX12" fmla="*/ 67677 w 291819"/>
                <a:gd name="connsiteY12" fmla="*/ 35080 h 152118"/>
                <a:gd name="connsiteX13" fmla="*/ 60537 w 291819"/>
                <a:gd name="connsiteY13" fmla="*/ 25456 h 152118"/>
                <a:gd name="connsiteX14" fmla="*/ 55259 w 291819"/>
                <a:gd name="connsiteY14" fmla="*/ 14901 h 152118"/>
                <a:gd name="connsiteX15" fmla="*/ 50913 w 291819"/>
                <a:gd name="connsiteY15" fmla="*/ 1242 h 152118"/>
                <a:gd name="connsiteX16" fmla="*/ 36322 w 291819"/>
                <a:gd name="connsiteY16" fmla="*/ 0 h 152118"/>
                <a:gd name="connsiteX17" fmla="*/ 26078 w 291819"/>
                <a:gd name="connsiteY17" fmla="*/ 0 h 152118"/>
                <a:gd name="connsiteX18" fmla="*/ 14591 w 291819"/>
                <a:gd name="connsiteY18" fmla="*/ 0 h 152118"/>
                <a:gd name="connsiteX19" fmla="*/ 0 w 291819"/>
                <a:gd name="connsiteY19" fmla="*/ 1242 h 152118"/>
                <a:gd name="connsiteX20" fmla="*/ 0 w 291819"/>
                <a:gd name="connsiteY20" fmla="*/ 10866 h 152118"/>
                <a:gd name="connsiteX21" fmla="*/ 9313 w 291819"/>
                <a:gd name="connsiteY21" fmla="*/ 14901 h 152118"/>
                <a:gd name="connsiteX22" fmla="*/ 20800 w 291819"/>
                <a:gd name="connsiteY22" fmla="*/ 20179 h 152118"/>
                <a:gd name="connsiteX23" fmla="*/ 31355 w 291819"/>
                <a:gd name="connsiteY23" fmla="*/ 22352 h 152118"/>
                <a:gd name="connsiteX24" fmla="*/ 29182 w 291819"/>
                <a:gd name="connsiteY24" fmla="*/ 25456 h 152118"/>
                <a:gd name="connsiteX25" fmla="*/ 28250 w 291819"/>
                <a:gd name="connsiteY25" fmla="*/ 27630 h 152118"/>
                <a:gd name="connsiteX26" fmla="*/ 26078 w 291819"/>
                <a:gd name="connsiteY26" fmla="*/ 29803 h 152118"/>
                <a:gd name="connsiteX27" fmla="*/ 23904 w 291819"/>
                <a:gd name="connsiteY27" fmla="*/ 29803 h 152118"/>
                <a:gd name="connsiteX28" fmla="*/ 20800 w 291819"/>
                <a:gd name="connsiteY28" fmla="*/ 30734 h 152118"/>
                <a:gd name="connsiteX29" fmla="*/ 29182 w 291819"/>
                <a:gd name="connsiteY29" fmla="*/ 42531 h 152118"/>
                <a:gd name="connsiteX30" fmla="*/ 42842 w 291819"/>
                <a:gd name="connsiteY30" fmla="*/ 49982 h 152118"/>
                <a:gd name="connsiteX31" fmla="*/ 58364 w 291819"/>
                <a:gd name="connsiteY31" fmla="*/ 53086 h 152118"/>
                <a:gd name="connsiteX32" fmla="*/ 75128 w 291819"/>
                <a:gd name="connsiteY32" fmla="*/ 58364 h 152118"/>
                <a:gd name="connsiteX33" fmla="*/ 89719 w 291819"/>
                <a:gd name="connsiteY33" fmla="*/ 62710 h 152118"/>
                <a:gd name="connsiteX34" fmla="*/ 102137 w 291819"/>
                <a:gd name="connsiteY34" fmla="*/ 72023 h 152118"/>
                <a:gd name="connsiteX35" fmla="*/ 111450 w 291819"/>
                <a:gd name="connsiteY35" fmla="*/ 87856 h 152118"/>
                <a:gd name="connsiteX36" fmla="*/ 113623 w 291819"/>
                <a:gd name="connsiteY36" fmla="*/ 92202 h 152118"/>
                <a:gd name="connsiteX37" fmla="*/ 111450 w 291819"/>
                <a:gd name="connsiteY37" fmla="*/ 95307 h 152118"/>
                <a:gd name="connsiteX38" fmla="*/ 109277 w 291819"/>
                <a:gd name="connsiteY38" fmla="*/ 99653 h 152118"/>
                <a:gd name="connsiteX39" fmla="*/ 107414 w 291819"/>
                <a:gd name="connsiteY39" fmla="*/ 102757 h 152118"/>
                <a:gd name="connsiteX40" fmla="*/ 106172 w 291819"/>
                <a:gd name="connsiteY40" fmla="*/ 109277 h 152118"/>
                <a:gd name="connsiteX41" fmla="*/ 104310 w 291819"/>
                <a:gd name="connsiteY41" fmla="*/ 116417 h 152118"/>
                <a:gd name="connsiteX42" fmla="*/ 122005 w 291819"/>
                <a:gd name="connsiteY42" fmla="*/ 114554 h 152118"/>
                <a:gd name="connsiteX43" fmla="*/ 135354 w 291819"/>
                <a:gd name="connsiteY43" fmla="*/ 116417 h 152118"/>
                <a:gd name="connsiteX44" fmla="*/ 147772 w 291819"/>
                <a:gd name="connsiteY44" fmla="*/ 119832 h 152118"/>
                <a:gd name="connsiteX45" fmla="*/ 160500 w 291819"/>
                <a:gd name="connsiteY45" fmla="*/ 126972 h 152118"/>
                <a:gd name="connsiteX46" fmla="*/ 172918 w 291819"/>
                <a:gd name="connsiteY46" fmla="*/ 123868 h 152118"/>
                <a:gd name="connsiteX47" fmla="*/ 185336 w 291819"/>
                <a:gd name="connsiteY47" fmla="*/ 116417 h 152118"/>
                <a:gd name="connsiteX48" fmla="*/ 198996 w 291819"/>
                <a:gd name="connsiteY48" fmla="*/ 112381 h 152118"/>
                <a:gd name="connsiteX49" fmla="*/ 209241 w 291819"/>
                <a:gd name="connsiteY49" fmla="*/ 112381 h 152118"/>
                <a:gd name="connsiteX50" fmla="*/ 223831 w 291819"/>
                <a:gd name="connsiteY50" fmla="*/ 119832 h 152118"/>
                <a:gd name="connsiteX51" fmla="*/ 228178 w 291819"/>
                <a:gd name="connsiteY51" fmla="*/ 123868 h 152118"/>
                <a:gd name="connsiteX52" fmla="*/ 231282 w 291819"/>
                <a:gd name="connsiteY52" fmla="*/ 129145 h 152118"/>
                <a:gd name="connsiteX53" fmla="*/ 235318 w 291819"/>
                <a:gd name="connsiteY53" fmla="*/ 136596 h 152118"/>
                <a:gd name="connsiteX54" fmla="*/ 238423 w 291819"/>
                <a:gd name="connsiteY54" fmla="*/ 139701 h 152118"/>
                <a:gd name="connsiteX55" fmla="*/ 243700 w 291819"/>
                <a:gd name="connsiteY55" fmla="*/ 144047 h 152118"/>
                <a:gd name="connsiteX56" fmla="*/ 249909 w 291819"/>
                <a:gd name="connsiteY56" fmla="*/ 146220 h 152118"/>
                <a:gd name="connsiteX57" fmla="*/ 253013 w 291819"/>
                <a:gd name="connsiteY57" fmla="*/ 147151 h 152118"/>
                <a:gd name="connsiteX58" fmla="*/ 257360 w 291819"/>
                <a:gd name="connsiteY58" fmla="*/ 147151 h 152118"/>
                <a:gd name="connsiteX59" fmla="*/ 260464 w 291819"/>
                <a:gd name="connsiteY59" fmla="*/ 147151 h 152118"/>
                <a:gd name="connsiteX60" fmla="*/ 264500 w 291819"/>
                <a:gd name="connsiteY60" fmla="*/ 149324 h 152118"/>
                <a:gd name="connsiteX61" fmla="*/ 267604 w 291819"/>
                <a:gd name="connsiteY61" fmla="*/ 152429 h 152118"/>
                <a:gd name="connsiteX62" fmla="*/ 291819 w 291819"/>
                <a:gd name="connsiteY62" fmla="*/ 152429 h 152118"/>
                <a:gd name="connsiteX63" fmla="*/ 291819 w 291819"/>
                <a:gd name="connsiteY63" fmla="*/ 144047 h 152118"/>
                <a:gd name="connsiteX64" fmla="*/ 270709 w 291819"/>
                <a:gd name="connsiteY64" fmla="*/ 132560 h 152118"/>
                <a:gd name="connsiteX65" fmla="*/ 253013 w 291819"/>
                <a:gd name="connsiteY65" fmla="*/ 117659 h 152118"/>
                <a:gd name="connsiteX66" fmla="*/ 240595 w 291819"/>
                <a:gd name="connsiteY66" fmla="*/ 99653 h 152118"/>
                <a:gd name="connsiteX67" fmla="*/ 236560 w 291819"/>
                <a:gd name="connsiteY67" fmla="*/ 97480 h 152118"/>
                <a:gd name="connsiteX68" fmla="*/ 235318 w 291819"/>
                <a:gd name="connsiteY68" fmla="*/ 97480 h 152118"/>
                <a:gd name="connsiteX69" fmla="*/ 236560 w 291819"/>
                <a:gd name="connsiteY69" fmla="*/ 95307 h 152118"/>
                <a:gd name="connsiteX70" fmla="*/ 238423 w 291819"/>
                <a:gd name="connsiteY70" fmla="*/ 94375 h 152118"/>
                <a:gd name="connsiteX71" fmla="*/ 242768 w 291819"/>
                <a:gd name="connsiteY71" fmla="*/ 94375 h 152118"/>
                <a:gd name="connsiteX72" fmla="*/ 245873 w 291819"/>
                <a:gd name="connsiteY72" fmla="*/ 92202 h 152118"/>
                <a:gd name="connsiteX73" fmla="*/ 248046 w 291819"/>
                <a:gd name="connsiteY73" fmla="*/ 92202 h 152118"/>
                <a:gd name="connsiteX74" fmla="*/ 248046 w 291819"/>
                <a:gd name="connsiteY74" fmla="*/ 82579 h 152118"/>
                <a:gd name="connsiteX75" fmla="*/ 236560 w 291819"/>
                <a:gd name="connsiteY75" fmla="*/ 80405 h 152118"/>
                <a:gd name="connsiteX76" fmla="*/ 228178 w 291819"/>
                <a:gd name="connsiteY76" fmla="*/ 77301 h 152118"/>
                <a:gd name="connsiteX77" fmla="*/ 214518 w 291819"/>
                <a:gd name="connsiteY77" fmla="*/ 75128 h 152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91819" h="152118">
                  <a:moveTo>
                    <a:pt x="207378" y="60537"/>
                  </a:moveTo>
                  <a:lnTo>
                    <a:pt x="192787" y="49982"/>
                  </a:lnTo>
                  <a:lnTo>
                    <a:pt x="175091" y="38185"/>
                  </a:lnTo>
                  <a:lnTo>
                    <a:pt x="153050" y="30734"/>
                  </a:lnTo>
                  <a:lnTo>
                    <a:pt x="135354" y="23283"/>
                  </a:lnTo>
                  <a:lnTo>
                    <a:pt x="120763" y="14901"/>
                  </a:lnTo>
                  <a:lnTo>
                    <a:pt x="102137" y="16143"/>
                  </a:lnTo>
                  <a:lnTo>
                    <a:pt x="89719" y="20179"/>
                  </a:lnTo>
                  <a:lnTo>
                    <a:pt x="80095" y="25456"/>
                  </a:lnTo>
                  <a:lnTo>
                    <a:pt x="70782" y="35080"/>
                  </a:lnTo>
                  <a:lnTo>
                    <a:pt x="70782" y="38185"/>
                  </a:lnTo>
                  <a:lnTo>
                    <a:pt x="67677" y="38185"/>
                  </a:lnTo>
                  <a:lnTo>
                    <a:pt x="67677" y="35080"/>
                  </a:lnTo>
                  <a:lnTo>
                    <a:pt x="60537" y="25456"/>
                  </a:lnTo>
                  <a:lnTo>
                    <a:pt x="55259" y="14901"/>
                  </a:lnTo>
                  <a:lnTo>
                    <a:pt x="50913" y="1242"/>
                  </a:lnTo>
                  <a:lnTo>
                    <a:pt x="36322" y="0"/>
                  </a:lnTo>
                  <a:lnTo>
                    <a:pt x="26078" y="0"/>
                  </a:lnTo>
                  <a:lnTo>
                    <a:pt x="14591" y="0"/>
                  </a:lnTo>
                  <a:lnTo>
                    <a:pt x="0" y="1242"/>
                  </a:lnTo>
                  <a:lnTo>
                    <a:pt x="0" y="10866"/>
                  </a:lnTo>
                  <a:lnTo>
                    <a:pt x="9313" y="14901"/>
                  </a:lnTo>
                  <a:lnTo>
                    <a:pt x="20800" y="20179"/>
                  </a:lnTo>
                  <a:lnTo>
                    <a:pt x="31355" y="22352"/>
                  </a:lnTo>
                  <a:lnTo>
                    <a:pt x="29182" y="25456"/>
                  </a:lnTo>
                  <a:lnTo>
                    <a:pt x="28250" y="27630"/>
                  </a:lnTo>
                  <a:lnTo>
                    <a:pt x="26078" y="29803"/>
                  </a:lnTo>
                  <a:lnTo>
                    <a:pt x="23904" y="29803"/>
                  </a:lnTo>
                  <a:lnTo>
                    <a:pt x="20800" y="30734"/>
                  </a:lnTo>
                  <a:lnTo>
                    <a:pt x="29182" y="42531"/>
                  </a:lnTo>
                  <a:lnTo>
                    <a:pt x="42842" y="49982"/>
                  </a:lnTo>
                  <a:lnTo>
                    <a:pt x="58364" y="53086"/>
                  </a:lnTo>
                  <a:lnTo>
                    <a:pt x="75128" y="58364"/>
                  </a:lnTo>
                  <a:lnTo>
                    <a:pt x="89719" y="62710"/>
                  </a:lnTo>
                  <a:lnTo>
                    <a:pt x="102137" y="72023"/>
                  </a:lnTo>
                  <a:lnTo>
                    <a:pt x="111450" y="87856"/>
                  </a:lnTo>
                  <a:lnTo>
                    <a:pt x="113623" y="92202"/>
                  </a:lnTo>
                  <a:lnTo>
                    <a:pt x="111450" y="95307"/>
                  </a:lnTo>
                  <a:lnTo>
                    <a:pt x="109277" y="99653"/>
                  </a:lnTo>
                  <a:lnTo>
                    <a:pt x="107414" y="102757"/>
                  </a:lnTo>
                  <a:lnTo>
                    <a:pt x="106172" y="109277"/>
                  </a:lnTo>
                  <a:lnTo>
                    <a:pt x="104310" y="116417"/>
                  </a:lnTo>
                  <a:lnTo>
                    <a:pt x="122005" y="114554"/>
                  </a:lnTo>
                  <a:lnTo>
                    <a:pt x="135354" y="116417"/>
                  </a:lnTo>
                  <a:lnTo>
                    <a:pt x="147772" y="119832"/>
                  </a:lnTo>
                  <a:lnTo>
                    <a:pt x="160500" y="126972"/>
                  </a:lnTo>
                  <a:lnTo>
                    <a:pt x="172918" y="123868"/>
                  </a:lnTo>
                  <a:lnTo>
                    <a:pt x="185336" y="116417"/>
                  </a:lnTo>
                  <a:lnTo>
                    <a:pt x="198996" y="112381"/>
                  </a:lnTo>
                  <a:lnTo>
                    <a:pt x="209241" y="112381"/>
                  </a:lnTo>
                  <a:lnTo>
                    <a:pt x="223831" y="119832"/>
                  </a:lnTo>
                  <a:lnTo>
                    <a:pt x="228178" y="123868"/>
                  </a:lnTo>
                  <a:lnTo>
                    <a:pt x="231282" y="129145"/>
                  </a:lnTo>
                  <a:lnTo>
                    <a:pt x="235318" y="136596"/>
                  </a:lnTo>
                  <a:lnTo>
                    <a:pt x="238423" y="139701"/>
                  </a:lnTo>
                  <a:lnTo>
                    <a:pt x="243700" y="144047"/>
                  </a:lnTo>
                  <a:lnTo>
                    <a:pt x="249909" y="146220"/>
                  </a:lnTo>
                  <a:lnTo>
                    <a:pt x="253013" y="147151"/>
                  </a:lnTo>
                  <a:lnTo>
                    <a:pt x="257360" y="147151"/>
                  </a:lnTo>
                  <a:lnTo>
                    <a:pt x="260464" y="147151"/>
                  </a:lnTo>
                  <a:lnTo>
                    <a:pt x="264500" y="149324"/>
                  </a:lnTo>
                  <a:lnTo>
                    <a:pt x="267604" y="152429"/>
                  </a:lnTo>
                  <a:lnTo>
                    <a:pt x="291819" y="152429"/>
                  </a:lnTo>
                  <a:lnTo>
                    <a:pt x="291819" y="144047"/>
                  </a:lnTo>
                  <a:lnTo>
                    <a:pt x="270709" y="132560"/>
                  </a:lnTo>
                  <a:lnTo>
                    <a:pt x="253013" y="117659"/>
                  </a:lnTo>
                  <a:lnTo>
                    <a:pt x="240595" y="99653"/>
                  </a:lnTo>
                  <a:lnTo>
                    <a:pt x="236560" y="97480"/>
                  </a:lnTo>
                  <a:lnTo>
                    <a:pt x="235318" y="97480"/>
                  </a:lnTo>
                  <a:lnTo>
                    <a:pt x="236560" y="95307"/>
                  </a:lnTo>
                  <a:lnTo>
                    <a:pt x="238423" y="94375"/>
                  </a:lnTo>
                  <a:lnTo>
                    <a:pt x="242768" y="94375"/>
                  </a:lnTo>
                  <a:lnTo>
                    <a:pt x="245873" y="92202"/>
                  </a:lnTo>
                  <a:lnTo>
                    <a:pt x="248046" y="92202"/>
                  </a:lnTo>
                  <a:lnTo>
                    <a:pt x="248046" y="82579"/>
                  </a:lnTo>
                  <a:lnTo>
                    <a:pt x="236560" y="80405"/>
                  </a:lnTo>
                  <a:lnTo>
                    <a:pt x="228178" y="77301"/>
                  </a:lnTo>
                  <a:lnTo>
                    <a:pt x="214518" y="751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74BA1865-FDBA-41CD-8564-0B61430062A8}"/>
                </a:ext>
              </a:extLst>
            </p:cNvPr>
            <p:cNvSpPr/>
            <p:nvPr/>
          </p:nvSpPr>
          <p:spPr>
            <a:xfrm>
              <a:off x="7300385" y="5823811"/>
              <a:ext cx="37253" cy="34149"/>
            </a:xfrm>
            <a:custGeom>
              <a:avLst/>
              <a:gdLst>
                <a:gd name="connsiteX0" fmla="*/ 29182 w 37253"/>
                <a:gd name="connsiteY0" fmla="*/ 29492 h 34149"/>
                <a:gd name="connsiteX1" fmla="*/ 36322 w 37253"/>
                <a:gd name="connsiteY1" fmla="*/ 36012 h 34149"/>
                <a:gd name="connsiteX2" fmla="*/ 39426 w 37253"/>
                <a:gd name="connsiteY2" fmla="*/ 36012 h 34149"/>
                <a:gd name="connsiteX3" fmla="*/ 36322 w 37253"/>
                <a:gd name="connsiteY3" fmla="*/ 22352 h 34149"/>
                <a:gd name="connsiteX4" fmla="*/ 29182 w 37253"/>
                <a:gd name="connsiteY4" fmla="*/ 10555 h 34149"/>
                <a:gd name="connsiteX5" fmla="*/ 19558 w 37253"/>
                <a:gd name="connsiteY5" fmla="*/ 0 h 34149"/>
                <a:gd name="connsiteX6" fmla="*/ 0 w 37253"/>
                <a:gd name="connsiteY6" fmla="*/ 0 h 34149"/>
                <a:gd name="connsiteX7" fmla="*/ 7140 w 37253"/>
                <a:gd name="connsiteY7" fmla="*/ 10555 h 34149"/>
                <a:gd name="connsiteX8" fmla="*/ 17695 w 37253"/>
                <a:gd name="connsiteY8" fmla="*/ 18006 h 34149"/>
                <a:gd name="connsiteX9" fmla="*/ 27009 w 37253"/>
                <a:gd name="connsiteY9" fmla="*/ 27630 h 34149"/>
                <a:gd name="connsiteX10" fmla="*/ 28250 w 37253"/>
                <a:gd name="connsiteY10" fmla="*/ 28561 h 34149"/>
                <a:gd name="connsiteX11" fmla="*/ 29182 w 37253"/>
                <a:gd name="connsiteY11" fmla="*/ 2856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253" h="34149">
                  <a:moveTo>
                    <a:pt x="29182" y="29492"/>
                  </a:moveTo>
                  <a:lnTo>
                    <a:pt x="36322" y="36012"/>
                  </a:lnTo>
                  <a:lnTo>
                    <a:pt x="39426" y="36012"/>
                  </a:lnTo>
                  <a:lnTo>
                    <a:pt x="36322" y="22352"/>
                  </a:lnTo>
                  <a:lnTo>
                    <a:pt x="29182" y="10555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7140" y="10555"/>
                  </a:lnTo>
                  <a:lnTo>
                    <a:pt x="17695" y="18006"/>
                  </a:lnTo>
                  <a:lnTo>
                    <a:pt x="27009" y="27630"/>
                  </a:lnTo>
                  <a:lnTo>
                    <a:pt x="28250" y="28561"/>
                  </a:lnTo>
                  <a:lnTo>
                    <a:pt x="29182" y="285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76AA18C6-4221-4C78-A392-BE521055C06E}"/>
                </a:ext>
              </a:extLst>
            </p:cNvPr>
            <p:cNvSpPr/>
            <p:nvPr/>
          </p:nvSpPr>
          <p:spPr>
            <a:xfrm>
              <a:off x="7503417" y="6096693"/>
              <a:ext cx="43462" cy="34149"/>
            </a:xfrm>
            <a:custGeom>
              <a:avLst/>
              <a:gdLst>
                <a:gd name="connsiteX0" fmla="*/ 14591 w 43462"/>
                <a:gd name="connsiteY0" fmla="*/ 20179 h 34149"/>
                <a:gd name="connsiteX1" fmla="*/ 23904 w 43462"/>
                <a:gd name="connsiteY1" fmla="*/ 27630 h 34149"/>
                <a:gd name="connsiteX2" fmla="*/ 33218 w 43462"/>
                <a:gd name="connsiteY2" fmla="*/ 35080 h 34149"/>
                <a:gd name="connsiteX3" fmla="*/ 45946 w 43462"/>
                <a:gd name="connsiteY3" fmla="*/ 35080 h 34149"/>
                <a:gd name="connsiteX4" fmla="*/ 45946 w 43462"/>
                <a:gd name="connsiteY4" fmla="*/ 24525 h 34149"/>
                <a:gd name="connsiteX5" fmla="*/ 26078 w 43462"/>
                <a:gd name="connsiteY5" fmla="*/ 12728 h 34149"/>
                <a:gd name="connsiteX6" fmla="*/ 9313 w 43462"/>
                <a:gd name="connsiteY6" fmla="*/ 0 h 34149"/>
                <a:gd name="connsiteX7" fmla="*/ 0 w 43462"/>
                <a:gd name="connsiteY7" fmla="*/ 0 h 34149"/>
                <a:gd name="connsiteX8" fmla="*/ 7140 w 43462"/>
                <a:gd name="connsiteY8" fmla="*/ 108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462" h="34149">
                  <a:moveTo>
                    <a:pt x="14591" y="20179"/>
                  </a:moveTo>
                  <a:lnTo>
                    <a:pt x="23904" y="27630"/>
                  </a:lnTo>
                  <a:lnTo>
                    <a:pt x="33218" y="35080"/>
                  </a:lnTo>
                  <a:lnTo>
                    <a:pt x="45946" y="35080"/>
                  </a:lnTo>
                  <a:lnTo>
                    <a:pt x="45946" y="24525"/>
                  </a:lnTo>
                  <a:lnTo>
                    <a:pt x="26078" y="12728"/>
                  </a:lnTo>
                  <a:lnTo>
                    <a:pt x="9313" y="0"/>
                  </a:lnTo>
                  <a:lnTo>
                    <a:pt x="0" y="0"/>
                  </a:lnTo>
                  <a:lnTo>
                    <a:pt x="7140" y="108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65574D1-0FFD-4901-A810-1B13F9448CD4}"/>
                </a:ext>
              </a:extLst>
            </p:cNvPr>
            <p:cNvSpPr/>
            <p:nvPr/>
          </p:nvSpPr>
          <p:spPr>
            <a:xfrm>
              <a:off x="7529494" y="6010079"/>
              <a:ext cx="18627" cy="31045"/>
            </a:xfrm>
            <a:custGeom>
              <a:avLst/>
              <a:gdLst>
                <a:gd name="connsiteX0" fmla="*/ 5277 w 18626"/>
                <a:gd name="connsiteY0" fmla="*/ 24215 h 31044"/>
                <a:gd name="connsiteX1" fmla="*/ 7140 w 18626"/>
                <a:gd name="connsiteY1" fmla="*/ 32907 h 31044"/>
                <a:gd name="connsiteX2" fmla="*/ 19868 w 18626"/>
                <a:gd name="connsiteY2" fmla="*/ 32907 h 31044"/>
                <a:gd name="connsiteX3" fmla="*/ 17695 w 18626"/>
                <a:gd name="connsiteY3" fmla="*/ 27630 h 31044"/>
                <a:gd name="connsiteX4" fmla="*/ 15522 w 18626"/>
                <a:gd name="connsiteY4" fmla="*/ 24215 h 31044"/>
                <a:gd name="connsiteX5" fmla="*/ 14591 w 18626"/>
                <a:gd name="connsiteY5" fmla="*/ 20179 h 31044"/>
                <a:gd name="connsiteX6" fmla="*/ 12418 w 18626"/>
                <a:gd name="connsiteY6" fmla="*/ 16764 h 31044"/>
                <a:gd name="connsiteX7" fmla="*/ 12418 w 18626"/>
                <a:gd name="connsiteY7" fmla="*/ 10555 h 31044"/>
                <a:gd name="connsiteX8" fmla="*/ 10244 w 18626"/>
                <a:gd name="connsiteY8" fmla="*/ 5278 h 31044"/>
                <a:gd name="connsiteX9" fmla="*/ 8382 w 18626"/>
                <a:gd name="connsiteY9" fmla="*/ 3104 h 31044"/>
                <a:gd name="connsiteX10" fmla="*/ 7140 w 18626"/>
                <a:gd name="connsiteY10" fmla="*/ 3104 h 31044"/>
                <a:gd name="connsiteX11" fmla="*/ 5277 w 18626"/>
                <a:gd name="connsiteY11" fmla="*/ 3104 h 31044"/>
                <a:gd name="connsiteX12" fmla="*/ 5277 w 18626"/>
                <a:gd name="connsiteY12" fmla="*/ 2173 h 31044"/>
                <a:gd name="connsiteX13" fmla="*/ 3104 w 18626"/>
                <a:gd name="connsiteY13" fmla="*/ 0 h 31044"/>
                <a:gd name="connsiteX14" fmla="*/ 0 w 18626"/>
                <a:gd name="connsiteY14" fmla="*/ 0 h 31044"/>
                <a:gd name="connsiteX15" fmla="*/ 0 w 18626"/>
                <a:gd name="connsiteY15" fmla="*/ 10555 h 31044"/>
                <a:gd name="connsiteX16" fmla="*/ 931 w 18626"/>
                <a:gd name="connsiteY16" fmla="*/ 18006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6" h="31044">
                  <a:moveTo>
                    <a:pt x="5277" y="24215"/>
                  </a:moveTo>
                  <a:lnTo>
                    <a:pt x="7140" y="32907"/>
                  </a:lnTo>
                  <a:lnTo>
                    <a:pt x="19868" y="32907"/>
                  </a:lnTo>
                  <a:lnTo>
                    <a:pt x="17695" y="27630"/>
                  </a:lnTo>
                  <a:lnTo>
                    <a:pt x="15522" y="24215"/>
                  </a:lnTo>
                  <a:lnTo>
                    <a:pt x="14591" y="20179"/>
                  </a:lnTo>
                  <a:lnTo>
                    <a:pt x="12418" y="16764"/>
                  </a:lnTo>
                  <a:lnTo>
                    <a:pt x="12418" y="10555"/>
                  </a:lnTo>
                  <a:lnTo>
                    <a:pt x="10244" y="5278"/>
                  </a:lnTo>
                  <a:lnTo>
                    <a:pt x="8382" y="3104"/>
                  </a:lnTo>
                  <a:lnTo>
                    <a:pt x="7140" y="3104"/>
                  </a:lnTo>
                  <a:lnTo>
                    <a:pt x="5277" y="3104"/>
                  </a:lnTo>
                  <a:lnTo>
                    <a:pt x="527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0" y="10555"/>
                  </a:lnTo>
                  <a:lnTo>
                    <a:pt x="931" y="1800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3807D30E-F19B-4674-B846-6BD364CBF99C}"/>
                </a:ext>
              </a:extLst>
            </p:cNvPr>
            <p:cNvSpPr/>
            <p:nvPr/>
          </p:nvSpPr>
          <p:spPr>
            <a:xfrm>
              <a:off x="7059479" y="5873482"/>
              <a:ext cx="12418" cy="18627"/>
            </a:xfrm>
            <a:custGeom>
              <a:avLst/>
              <a:gdLst>
                <a:gd name="connsiteX0" fmla="*/ 0 w 12417"/>
                <a:gd name="connsiteY0" fmla="*/ 20179 h 18626"/>
                <a:gd name="connsiteX1" fmla="*/ 2173 w 12417"/>
                <a:gd name="connsiteY1" fmla="*/ 18006 h 18626"/>
                <a:gd name="connsiteX2" fmla="*/ 4346 w 12417"/>
                <a:gd name="connsiteY2" fmla="*/ 15833 h 18626"/>
                <a:gd name="connsiteX3" fmla="*/ 13660 w 12417"/>
                <a:gd name="connsiteY3" fmla="*/ 10555 h 18626"/>
                <a:gd name="connsiteX4" fmla="*/ 13660 w 12417"/>
                <a:gd name="connsiteY4" fmla="*/ 3104 h 18626"/>
                <a:gd name="connsiteX5" fmla="*/ 0 w 12417"/>
                <a:gd name="connsiteY5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17" h="18626">
                  <a:moveTo>
                    <a:pt x="0" y="20179"/>
                  </a:moveTo>
                  <a:lnTo>
                    <a:pt x="2173" y="18006"/>
                  </a:lnTo>
                  <a:lnTo>
                    <a:pt x="4346" y="15833"/>
                  </a:lnTo>
                  <a:lnTo>
                    <a:pt x="13660" y="10555"/>
                  </a:lnTo>
                  <a:lnTo>
                    <a:pt x="13660" y="3104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FFCFB49-486E-4743-8E6E-A30A1961C4FC}"/>
                </a:ext>
              </a:extLst>
            </p:cNvPr>
            <p:cNvSpPr/>
            <p:nvPr/>
          </p:nvSpPr>
          <p:spPr>
            <a:xfrm>
              <a:off x="6836579" y="5928431"/>
              <a:ext cx="24836" cy="15522"/>
            </a:xfrm>
            <a:custGeom>
              <a:avLst/>
              <a:gdLst>
                <a:gd name="connsiteX0" fmla="*/ 7451 w 24835"/>
                <a:gd name="connsiteY0" fmla="*/ 9624 h 15522"/>
                <a:gd name="connsiteX1" fmla="*/ 12728 w 24835"/>
                <a:gd name="connsiteY1" fmla="*/ 12728 h 15522"/>
                <a:gd name="connsiteX2" fmla="*/ 17696 w 24835"/>
                <a:gd name="connsiteY2" fmla="*/ 14901 h 15522"/>
                <a:gd name="connsiteX3" fmla="*/ 22973 w 24835"/>
                <a:gd name="connsiteY3" fmla="*/ 17075 h 15522"/>
                <a:gd name="connsiteX4" fmla="*/ 22973 w 24835"/>
                <a:gd name="connsiteY4" fmla="*/ 12728 h 15522"/>
                <a:gd name="connsiteX5" fmla="*/ 27319 w 24835"/>
                <a:gd name="connsiteY5" fmla="*/ 12728 h 15522"/>
                <a:gd name="connsiteX6" fmla="*/ 27319 w 24835"/>
                <a:gd name="connsiteY6" fmla="*/ 5588 h 15522"/>
                <a:gd name="connsiteX7" fmla="*/ 22042 w 24835"/>
                <a:gd name="connsiteY7" fmla="*/ 4346 h 15522"/>
                <a:gd name="connsiteX8" fmla="*/ 17696 w 24835"/>
                <a:gd name="connsiteY8" fmla="*/ 2173 h 15522"/>
                <a:gd name="connsiteX9" fmla="*/ 12728 w 24835"/>
                <a:gd name="connsiteY9" fmla="*/ 2173 h 15522"/>
                <a:gd name="connsiteX10" fmla="*/ 7451 w 24835"/>
                <a:gd name="connsiteY10" fmla="*/ 2173 h 15522"/>
                <a:gd name="connsiteX11" fmla="*/ 0 w 24835"/>
                <a:gd name="connsiteY11" fmla="*/ 0 h 15522"/>
                <a:gd name="connsiteX12" fmla="*/ 3104 w 24835"/>
                <a:gd name="connsiteY12" fmla="*/ 558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835" h="15522">
                  <a:moveTo>
                    <a:pt x="7451" y="9624"/>
                  </a:moveTo>
                  <a:lnTo>
                    <a:pt x="12728" y="12728"/>
                  </a:lnTo>
                  <a:lnTo>
                    <a:pt x="17696" y="14901"/>
                  </a:lnTo>
                  <a:lnTo>
                    <a:pt x="22973" y="17075"/>
                  </a:lnTo>
                  <a:lnTo>
                    <a:pt x="22973" y="12728"/>
                  </a:lnTo>
                  <a:lnTo>
                    <a:pt x="27319" y="12728"/>
                  </a:lnTo>
                  <a:lnTo>
                    <a:pt x="27319" y="5588"/>
                  </a:lnTo>
                  <a:lnTo>
                    <a:pt x="22042" y="4346"/>
                  </a:lnTo>
                  <a:lnTo>
                    <a:pt x="17696" y="2173"/>
                  </a:lnTo>
                  <a:lnTo>
                    <a:pt x="12728" y="2173"/>
                  </a:lnTo>
                  <a:lnTo>
                    <a:pt x="7451" y="2173"/>
                  </a:lnTo>
                  <a:lnTo>
                    <a:pt x="0" y="0"/>
                  </a:lnTo>
                  <a:lnTo>
                    <a:pt x="3104" y="55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13F98A55-BB8E-4E51-95FB-F2FF7E11C3E3}"/>
                </a:ext>
              </a:extLst>
            </p:cNvPr>
            <p:cNvSpPr/>
            <p:nvPr/>
          </p:nvSpPr>
          <p:spPr>
            <a:xfrm>
              <a:off x="6939958" y="5836539"/>
              <a:ext cx="18627" cy="9313"/>
            </a:xfrm>
            <a:custGeom>
              <a:avLst/>
              <a:gdLst>
                <a:gd name="connsiteX0" fmla="*/ 0 w 18626"/>
                <a:gd name="connsiteY0" fmla="*/ 0 h 9313"/>
                <a:gd name="connsiteX1" fmla="*/ 0 w 18626"/>
                <a:gd name="connsiteY1" fmla="*/ 10555 h 9313"/>
                <a:gd name="connsiteX2" fmla="*/ 19558 w 18626"/>
                <a:gd name="connsiteY2" fmla="*/ 10555 h 9313"/>
                <a:gd name="connsiteX3" fmla="*/ 19558 w 18626"/>
                <a:gd name="connsiteY3" fmla="*/ 3104 h 9313"/>
                <a:gd name="connsiteX4" fmla="*/ 18627 w 18626"/>
                <a:gd name="connsiteY4" fmla="*/ 2173 h 9313"/>
                <a:gd name="connsiteX5" fmla="*/ 16453 w 18626"/>
                <a:gd name="connsiteY5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626" h="9313">
                  <a:moveTo>
                    <a:pt x="0" y="0"/>
                  </a:moveTo>
                  <a:lnTo>
                    <a:pt x="0" y="10555"/>
                  </a:lnTo>
                  <a:lnTo>
                    <a:pt x="19558" y="10555"/>
                  </a:lnTo>
                  <a:lnTo>
                    <a:pt x="19558" y="3104"/>
                  </a:lnTo>
                  <a:lnTo>
                    <a:pt x="18627" y="2173"/>
                  </a:lnTo>
                  <a:lnTo>
                    <a:pt x="16453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48D78782-7D26-4344-97C0-2E44EFE3FF27}"/>
                </a:ext>
              </a:extLst>
            </p:cNvPr>
            <p:cNvSpPr/>
            <p:nvPr/>
          </p:nvSpPr>
          <p:spPr>
            <a:xfrm>
              <a:off x="6803361" y="5908563"/>
              <a:ext cx="34149" cy="15522"/>
            </a:xfrm>
            <a:custGeom>
              <a:avLst/>
              <a:gdLst>
                <a:gd name="connsiteX0" fmla="*/ 34459 w 34149"/>
                <a:gd name="connsiteY0" fmla="*/ 9313 h 15522"/>
                <a:gd name="connsiteX1" fmla="*/ 31355 w 34149"/>
                <a:gd name="connsiteY1" fmla="*/ 5277 h 15522"/>
                <a:gd name="connsiteX2" fmla="*/ 27009 w 34149"/>
                <a:gd name="connsiteY2" fmla="*/ 3104 h 15522"/>
                <a:gd name="connsiteX3" fmla="*/ 23904 w 34149"/>
                <a:gd name="connsiteY3" fmla="*/ 2173 h 15522"/>
                <a:gd name="connsiteX4" fmla="*/ 16764 w 34149"/>
                <a:gd name="connsiteY4" fmla="*/ 0 h 15522"/>
                <a:gd name="connsiteX5" fmla="*/ 12418 w 34149"/>
                <a:gd name="connsiteY5" fmla="*/ 3104 h 15522"/>
                <a:gd name="connsiteX6" fmla="*/ 11486 w 34149"/>
                <a:gd name="connsiteY6" fmla="*/ 5277 h 15522"/>
                <a:gd name="connsiteX7" fmla="*/ 5277 w 34149"/>
                <a:gd name="connsiteY7" fmla="*/ 7451 h 15522"/>
                <a:gd name="connsiteX8" fmla="*/ 0 w 34149"/>
                <a:gd name="connsiteY8" fmla="*/ 9313 h 15522"/>
                <a:gd name="connsiteX9" fmla="*/ 0 w 34149"/>
                <a:gd name="connsiteY9" fmla="*/ 16764 h 15522"/>
                <a:gd name="connsiteX10" fmla="*/ 12418 w 34149"/>
                <a:gd name="connsiteY10" fmla="*/ 16764 h 15522"/>
                <a:gd name="connsiteX11" fmla="*/ 23904 w 34149"/>
                <a:gd name="connsiteY11" fmla="*/ 16764 h 15522"/>
                <a:gd name="connsiteX12" fmla="*/ 33218 w 34149"/>
                <a:gd name="connsiteY12" fmla="*/ 12728 h 15522"/>
                <a:gd name="connsiteX13" fmla="*/ 36322 w 34149"/>
                <a:gd name="connsiteY13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149" h="15522">
                  <a:moveTo>
                    <a:pt x="34459" y="9313"/>
                  </a:moveTo>
                  <a:lnTo>
                    <a:pt x="31355" y="5277"/>
                  </a:lnTo>
                  <a:lnTo>
                    <a:pt x="27009" y="3104"/>
                  </a:lnTo>
                  <a:lnTo>
                    <a:pt x="23904" y="2173"/>
                  </a:lnTo>
                  <a:lnTo>
                    <a:pt x="16764" y="0"/>
                  </a:lnTo>
                  <a:lnTo>
                    <a:pt x="12418" y="3104"/>
                  </a:lnTo>
                  <a:lnTo>
                    <a:pt x="11486" y="5277"/>
                  </a:lnTo>
                  <a:lnTo>
                    <a:pt x="5277" y="7451"/>
                  </a:lnTo>
                  <a:lnTo>
                    <a:pt x="0" y="9313"/>
                  </a:lnTo>
                  <a:lnTo>
                    <a:pt x="0" y="16764"/>
                  </a:lnTo>
                  <a:lnTo>
                    <a:pt x="12418" y="16764"/>
                  </a:lnTo>
                  <a:lnTo>
                    <a:pt x="23904" y="16764"/>
                  </a:lnTo>
                  <a:lnTo>
                    <a:pt x="33218" y="12728"/>
                  </a:lnTo>
                  <a:lnTo>
                    <a:pt x="36322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EB7DA87-1FFB-4605-B3DC-F20E71C1DD2E}"/>
                </a:ext>
              </a:extLst>
            </p:cNvPr>
            <p:cNvSpPr/>
            <p:nvPr/>
          </p:nvSpPr>
          <p:spPr>
            <a:xfrm>
              <a:off x="2868772" y="5437617"/>
              <a:ext cx="34149" cy="12418"/>
            </a:xfrm>
            <a:custGeom>
              <a:avLst/>
              <a:gdLst>
                <a:gd name="connsiteX0" fmla="*/ 34459 w 34149"/>
                <a:gd name="connsiteY0" fmla="*/ 8382 h 12417"/>
                <a:gd name="connsiteX1" fmla="*/ 34459 w 34149"/>
                <a:gd name="connsiteY1" fmla="*/ 5278 h 12417"/>
                <a:gd name="connsiteX2" fmla="*/ 19869 w 34149"/>
                <a:gd name="connsiteY2" fmla="*/ 0 h 12417"/>
                <a:gd name="connsiteX3" fmla="*/ 14591 w 34149"/>
                <a:gd name="connsiteY3" fmla="*/ 2173 h 12417"/>
                <a:gd name="connsiteX4" fmla="*/ 10555 w 34149"/>
                <a:gd name="connsiteY4" fmla="*/ 3104 h 12417"/>
                <a:gd name="connsiteX5" fmla="*/ 5278 w 34149"/>
                <a:gd name="connsiteY5" fmla="*/ 3104 h 12417"/>
                <a:gd name="connsiteX6" fmla="*/ 0 w 34149"/>
                <a:gd name="connsiteY6" fmla="*/ 5278 h 12417"/>
                <a:gd name="connsiteX7" fmla="*/ 0 w 34149"/>
                <a:gd name="connsiteY7" fmla="*/ 12728 h 12417"/>
                <a:gd name="connsiteX8" fmla="*/ 9313 w 34149"/>
                <a:gd name="connsiteY8" fmla="*/ 12728 h 12417"/>
                <a:gd name="connsiteX9" fmla="*/ 19869 w 34149"/>
                <a:gd name="connsiteY9" fmla="*/ 12728 h 12417"/>
                <a:gd name="connsiteX10" fmla="*/ 31355 w 34149"/>
                <a:gd name="connsiteY10" fmla="*/ 8382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149" h="12417">
                  <a:moveTo>
                    <a:pt x="34459" y="8382"/>
                  </a:moveTo>
                  <a:lnTo>
                    <a:pt x="34459" y="5278"/>
                  </a:lnTo>
                  <a:lnTo>
                    <a:pt x="19869" y="0"/>
                  </a:lnTo>
                  <a:lnTo>
                    <a:pt x="14591" y="2173"/>
                  </a:lnTo>
                  <a:lnTo>
                    <a:pt x="10555" y="3104"/>
                  </a:lnTo>
                  <a:lnTo>
                    <a:pt x="5278" y="3104"/>
                  </a:lnTo>
                  <a:lnTo>
                    <a:pt x="0" y="5278"/>
                  </a:lnTo>
                  <a:lnTo>
                    <a:pt x="0" y="12728"/>
                  </a:lnTo>
                  <a:lnTo>
                    <a:pt x="9313" y="12728"/>
                  </a:lnTo>
                  <a:lnTo>
                    <a:pt x="19869" y="12728"/>
                  </a:lnTo>
                  <a:lnTo>
                    <a:pt x="31355" y="838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50AE37A-8015-47F4-B6C5-EC3330315E22}"/>
                </a:ext>
              </a:extLst>
            </p:cNvPr>
            <p:cNvSpPr/>
            <p:nvPr/>
          </p:nvSpPr>
          <p:spPr>
            <a:xfrm>
              <a:off x="6993044" y="5054526"/>
              <a:ext cx="229730" cy="266983"/>
            </a:xfrm>
            <a:custGeom>
              <a:avLst/>
              <a:gdLst>
                <a:gd name="connsiteX0" fmla="*/ 7140 w 229729"/>
                <a:gd name="connsiteY0" fmla="*/ 247425 h 266983"/>
                <a:gd name="connsiteX1" fmla="*/ 8382 w 229729"/>
                <a:gd name="connsiteY1" fmla="*/ 254876 h 266983"/>
                <a:gd name="connsiteX2" fmla="*/ 10245 w 229729"/>
                <a:gd name="connsiteY2" fmla="*/ 269777 h 266983"/>
                <a:gd name="connsiteX3" fmla="*/ 22663 w 229729"/>
                <a:gd name="connsiteY3" fmla="*/ 269777 h 266983"/>
                <a:gd name="connsiteX4" fmla="*/ 27009 w 229729"/>
                <a:gd name="connsiteY4" fmla="*/ 262327 h 266983"/>
                <a:gd name="connsiteX5" fmla="*/ 30113 w 229729"/>
                <a:gd name="connsiteY5" fmla="*/ 254876 h 266983"/>
                <a:gd name="connsiteX6" fmla="*/ 36322 w 229729"/>
                <a:gd name="connsiteY6" fmla="*/ 249599 h 266983"/>
                <a:gd name="connsiteX7" fmla="*/ 34149 w 229729"/>
                <a:gd name="connsiteY7" fmla="*/ 240285 h 266983"/>
                <a:gd name="connsiteX8" fmla="*/ 34149 w 229729"/>
                <a:gd name="connsiteY8" fmla="*/ 235008 h 266983"/>
                <a:gd name="connsiteX9" fmla="*/ 34149 w 229729"/>
                <a:gd name="connsiteY9" fmla="*/ 231593 h 266983"/>
                <a:gd name="connsiteX10" fmla="*/ 30113 w 229729"/>
                <a:gd name="connsiteY10" fmla="*/ 229730 h 266983"/>
                <a:gd name="connsiteX11" fmla="*/ 27009 w 229729"/>
                <a:gd name="connsiteY11" fmla="*/ 224452 h 266983"/>
                <a:gd name="connsiteX12" fmla="*/ 27009 w 229729"/>
                <a:gd name="connsiteY12" fmla="*/ 220106 h 266983"/>
                <a:gd name="connsiteX13" fmla="*/ 34149 w 229729"/>
                <a:gd name="connsiteY13" fmla="*/ 222279 h 266983"/>
                <a:gd name="connsiteX14" fmla="*/ 37253 w 229729"/>
                <a:gd name="connsiteY14" fmla="*/ 224452 h 266983"/>
                <a:gd name="connsiteX15" fmla="*/ 41600 w 229729"/>
                <a:gd name="connsiteY15" fmla="*/ 224452 h 266983"/>
                <a:gd name="connsiteX16" fmla="*/ 41600 w 229729"/>
                <a:gd name="connsiteY16" fmla="*/ 225384 h 266983"/>
                <a:gd name="connsiteX17" fmla="*/ 41600 w 229729"/>
                <a:gd name="connsiteY17" fmla="*/ 229730 h 266983"/>
                <a:gd name="connsiteX18" fmla="*/ 41600 w 229729"/>
                <a:gd name="connsiteY18" fmla="*/ 231593 h 266983"/>
                <a:gd name="connsiteX19" fmla="*/ 41600 w 229729"/>
                <a:gd name="connsiteY19" fmla="*/ 236870 h 266983"/>
                <a:gd name="connsiteX20" fmla="*/ 43773 w 229729"/>
                <a:gd name="connsiteY20" fmla="*/ 240285 h 266983"/>
                <a:gd name="connsiteX21" fmla="*/ 48740 w 229729"/>
                <a:gd name="connsiteY21" fmla="*/ 239043 h 266983"/>
                <a:gd name="connsiteX22" fmla="*/ 54018 w 229729"/>
                <a:gd name="connsiteY22" fmla="*/ 239043 h 266983"/>
                <a:gd name="connsiteX23" fmla="*/ 56191 w 229729"/>
                <a:gd name="connsiteY23" fmla="*/ 236870 h 266983"/>
                <a:gd name="connsiteX24" fmla="*/ 58364 w 229729"/>
                <a:gd name="connsiteY24" fmla="*/ 235008 h 266983"/>
                <a:gd name="connsiteX25" fmla="*/ 59295 w 229729"/>
                <a:gd name="connsiteY25" fmla="*/ 235008 h 266983"/>
                <a:gd name="connsiteX26" fmla="*/ 61468 w 229729"/>
                <a:gd name="connsiteY26" fmla="*/ 232834 h 266983"/>
                <a:gd name="connsiteX27" fmla="*/ 65504 w 229729"/>
                <a:gd name="connsiteY27" fmla="*/ 232834 h 266983"/>
                <a:gd name="connsiteX28" fmla="*/ 70782 w 229729"/>
                <a:gd name="connsiteY28" fmla="*/ 232834 h 266983"/>
                <a:gd name="connsiteX29" fmla="*/ 72955 w 229729"/>
                <a:gd name="connsiteY29" fmla="*/ 229730 h 266983"/>
                <a:gd name="connsiteX30" fmla="*/ 73886 w 229729"/>
                <a:gd name="connsiteY30" fmla="*/ 224452 h 266983"/>
                <a:gd name="connsiteX31" fmla="*/ 73886 w 229729"/>
                <a:gd name="connsiteY31" fmla="*/ 220106 h 266983"/>
                <a:gd name="connsiteX32" fmla="*/ 76059 w 229729"/>
                <a:gd name="connsiteY32" fmla="*/ 212655 h 266983"/>
                <a:gd name="connsiteX33" fmla="*/ 81026 w 229729"/>
                <a:gd name="connsiteY33" fmla="*/ 220106 h 266983"/>
                <a:gd name="connsiteX34" fmla="*/ 86304 w 229729"/>
                <a:gd name="connsiteY34" fmla="*/ 229730 h 266983"/>
                <a:gd name="connsiteX35" fmla="*/ 112381 w 229729"/>
                <a:gd name="connsiteY35" fmla="*/ 217933 h 266983"/>
                <a:gd name="connsiteX36" fmla="*/ 139390 w 229729"/>
                <a:gd name="connsiteY36" fmla="*/ 205205 h 266983"/>
                <a:gd name="connsiteX37" fmla="*/ 163294 w 229729"/>
                <a:gd name="connsiteY37" fmla="*/ 192476 h 266983"/>
                <a:gd name="connsiteX38" fmla="*/ 165468 w 229729"/>
                <a:gd name="connsiteY38" fmla="*/ 170435 h 266983"/>
                <a:gd name="connsiteX39" fmla="*/ 168572 w 229729"/>
                <a:gd name="connsiteY39" fmla="*/ 152429 h 266983"/>
                <a:gd name="connsiteX40" fmla="*/ 172918 w 229729"/>
                <a:gd name="connsiteY40" fmla="*/ 138459 h 266983"/>
                <a:gd name="connsiteX41" fmla="*/ 173850 w 229729"/>
                <a:gd name="connsiteY41" fmla="*/ 125731 h 266983"/>
                <a:gd name="connsiteX42" fmla="*/ 173850 w 229729"/>
                <a:gd name="connsiteY42" fmla="*/ 113313 h 266983"/>
                <a:gd name="connsiteX43" fmla="*/ 172918 w 229729"/>
                <a:gd name="connsiteY43" fmla="*/ 96238 h 266983"/>
                <a:gd name="connsiteX44" fmla="*/ 166709 w 229729"/>
                <a:gd name="connsiteY44" fmla="*/ 73886 h 266983"/>
                <a:gd name="connsiteX45" fmla="*/ 170745 w 229729"/>
                <a:gd name="connsiteY45" fmla="*/ 72955 h 266983"/>
                <a:gd name="connsiteX46" fmla="*/ 172918 w 229729"/>
                <a:gd name="connsiteY46" fmla="*/ 68609 h 266983"/>
                <a:gd name="connsiteX47" fmla="*/ 176023 w 229729"/>
                <a:gd name="connsiteY47" fmla="*/ 66746 h 266983"/>
                <a:gd name="connsiteX48" fmla="*/ 180059 w 229729"/>
                <a:gd name="connsiteY48" fmla="*/ 65504 h 266983"/>
                <a:gd name="connsiteX49" fmla="*/ 183163 w 229729"/>
                <a:gd name="connsiteY49" fmla="*/ 66746 h 266983"/>
                <a:gd name="connsiteX50" fmla="*/ 186267 w 229729"/>
                <a:gd name="connsiteY50" fmla="*/ 68609 h 266983"/>
                <a:gd name="connsiteX51" fmla="*/ 190614 w 229729"/>
                <a:gd name="connsiteY51" fmla="*/ 73886 h 266983"/>
                <a:gd name="connsiteX52" fmla="*/ 200858 w 229729"/>
                <a:gd name="connsiteY52" fmla="*/ 68609 h 266983"/>
                <a:gd name="connsiteX53" fmla="*/ 208309 w 229729"/>
                <a:gd name="connsiteY53" fmla="*/ 61468 h 266983"/>
                <a:gd name="connsiteX54" fmla="*/ 217622 w 229729"/>
                <a:gd name="connsiteY54" fmla="*/ 54018 h 266983"/>
                <a:gd name="connsiteX55" fmla="*/ 230040 w 229729"/>
                <a:gd name="connsiteY55" fmla="*/ 50603 h 266983"/>
                <a:gd name="connsiteX56" fmla="*/ 230040 w 229729"/>
                <a:gd name="connsiteY56" fmla="*/ 44394 h 266983"/>
                <a:gd name="connsiteX57" fmla="*/ 230040 w 229729"/>
                <a:gd name="connsiteY57" fmla="*/ 41289 h 266983"/>
                <a:gd name="connsiteX58" fmla="*/ 229109 w 229729"/>
                <a:gd name="connsiteY58" fmla="*/ 36943 h 266983"/>
                <a:gd name="connsiteX59" fmla="*/ 226936 w 229729"/>
                <a:gd name="connsiteY59" fmla="*/ 33839 h 266983"/>
                <a:gd name="connsiteX60" fmla="*/ 219796 w 229729"/>
                <a:gd name="connsiteY60" fmla="*/ 28561 h 266983"/>
                <a:gd name="connsiteX61" fmla="*/ 212345 w 229729"/>
                <a:gd name="connsiteY61" fmla="*/ 24215 h 266983"/>
                <a:gd name="connsiteX62" fmla="*/ 200858 w 229729"/>
                <a:gd name="connsiteY62" fmla="*/ 21110 h 266983"/>
                <a:gd name="connsiteX63" fmla="*/ 192476 w 229729"/>
                <a:gd name="connsiteY63" fmla="*/ 13660 h 266983"/>
                <a:gd name="connsiteX64" fmla="*/ 183163 w 229729"/>
                <a:gd name="connsiteY64" fmla="*/ 0 h 266983"/>
                <a:gd name="connsiteX65" fmla="*/ 173850 w 229729"/>
                <a:gd name="connsiteY65" fmla="*/ 9624 h 266983"/>
                <a:gd name="connsiteX66" fmla="*/ 170745 w 229729"/>
                <a:gd name="connsiteY66" fmla="*/ 24215 h 266983"/>
                <a:gd name="connsiteX67" fmla="*/ 170745 w 229729"/>
                <a:gd name="connsiteY67" fmla="*/ 43462 h 266983"/>
                <a:gd name="connsiteX68" fmla="*/ 166709 w 229729"/>
                <a:gd name="connsiteY68" fmla="*/ 43462 h 266983"/>
                <a:gd name="connsiteX69" fmla="*/ 163294 w 229729"/>
                <a:gd name="connsiteY69" fmla="*/ 44394 h 266983"/>
                <a:gd name="connsiteX70" fmla="*/ 158327 w 229729"/>
                <a:gd name="connsiteY70" fmla="*/ 44394 h 266983"/>
                <a:gd name="connsiteX71" fmla="*/ 150877 w 229729"/>
                <a:gd name="connsiteY71" fmla="*/ 46567 h 266983"/>
                <a:gd name="connsiteX72" fmla="*/ 150877 w 229729"/>
                <a:gd name="connsiteY72" fmla="*/ 48740 h 266983"/>
                <a:gd name="connsiteX73" fmla="*/ 150877 w 229729"/>
                <a:gd name="connsiteY73" fmla="*/ 50603 h 266983"/>
                <a:gd name="connsiteX74" fmla="*/ 149014 w 229729"/>
                <a:gd name="connsiteY74" fmla="*/ 51844 h 266983"/>
                <a:gd name="connsiteX75" fmla="*/ 146841 w 229729"/>
                <a:gd name="connsiteY75" fmla="*/ 54018 h 266983"/>
                <a:gd name="connsiteX76" fmla="*/ 146841 w 229729"/>
                <a:gd name="connsiteY76" fmla="*/ 63331 h 266983"/>
                <a:gd name="connsiteX77" fmla="*/ 146841 w 229729"/>
                <a:gd name="connsiteY77" fmla="*/ 70782 h 266983"/>
                <a:gd name="connsiteX78" fmla="*/ 149014 w 229729"/>
                <a:gd name="connsiteY78" fmla="*/ 73886 h 266983"/>
                <a:gd name="connsiteX79" fmla="*/ 150877 w 229729"/>
                <a:gd name="connsiteY79" fmla="*/ 78232 h 266983"/>
                <a:gd name="connsiteX80" fmla="*/ 156154 w 229729"/>
                <a:gd name="connsiteY80" fmla="*/ 81337 h 266983"/>
                <a:gd name="connsiteX81" fmla="*/ 163294 w 229729"/>
                <a:gd name="connsiteY81" fmla="*/ 81337 h 266983"/>
                <a:gd name="connsiteX82" fmla="*/ 152118 w 229729"/>
                <a:gd name="connsiteY82" fmla="*/ 98411 h 266983"/>
                <a:gd name="connsiteX83" fmla="*/ 146841 w 229729"/>
                <a:gd name="connsiteY83" fmla="*/ 111140 h 266983"/>
                <a:gd name="connsiteX84" fmla="*/ 143737 w 229729"/>
                <a:gd name="connsiteY84" fmla="*/ 125731 h 266983"/>
                <a:gd name="connsiteX85" fmla="*/ 139390 w 229729"/>
                <a:gd name="connsiteY85" fmla="*/ 138459 h 266983"/>
                <a:gd name="connsiteX86" fmla="*/ 130077 w 229729"/>
                <a:gd name="connsiteY86" fmla="*/ 150256 h 266983"/>
                <a:gd name="connsiteX87" fmla="*/ 115486 w 229729"/>
                <a:gd name="connsiteY87" fmla="*/ 162984 h 266983"/>
                <a:gd name="connsiteX88" fmla="*/ 114555 w 229729"/>
                <a:gd name="connsiteY88" fmla="*/ 165157 h 266983"/>
                <a:gd name="connsiteX89" fmla="*/ 112381 w 229729"/>
                <a:gd name="connsiteY89" fmla="*/ 165157 h 266983"/>
                <a:gd name="connsiteX90" fmla="*/ 110208 w 229729"/>
                <a:gd name="connsiteY90" fmla="*/ 165157 h 266983"/>
                <a:gd name="connsiteX91" fmla="*/ 108346 w 229729"/>
                <a:gd name="connsiteY91" fmla="*/ 162984 h 266983"/>
                <a:gd name="connsiteX92" fmla="*/ 107104 w 229729"/>
                <a:gd name="connsiteY92" fmla="*/ 159880 h 266983"/>
                <a:gd name="connsiteX93" fmla="*/ 100895 w 229729"/>
                <a:gd name="connsiteY93" fmla="*/ 162984 h 266983"/>
                <a:gd name="connsiteX94" fmla="*/ 97790 w 229729"/>
                <a:gd name="connsiteY94" fmla="*/ 168262 h 266983"/>
                <a:gd name="connsiteX95" fmla="*/ 95617 w 229729"/>
                <a:gd name="connsiteY95" fmla="*/ 172297 h 266983"/>
                <a:gd name="connsiteX96" fmla="*/ 93754 w 229729"/>
                <a:gd name="connsiteY96" fmla="*/ 177886 h 266983"/>
                <a:gd name="connsiteX97" fmla="*/ 90650 w 229729"/>
                <a:gd name="connsiteY97" fmla="*/ 183163 h 266983"/>
                <a:gd name="connsiteX98" fmla="*/ 86304 w 229729"/>
                <a:gd name="connsiteY98" fmla="*/ 188441 h 266983"/>
                <a:gd name="connsiteX99" fmla="*/ 83200 w 229729"/>
                <a:gd name="connsiteY99" fmla="*/ 188441 h 266983"/>
                <a:gd name="connsiteX100" fmla="*/ 80095 w 229729"/>
                <a:gd name="connsiteY100" fmla="*/ 188441 h 266983"/>
                <a:gd name="connsiteX101" fmla="*/ 73886 w 229729"/>
                <a:gd name="connsiteY101" fmla="*/ 187199 h 266983"/>
                <a:gd name="connsiteX102" fmla="*/ 66435 w 229729"/>
                <a:gd name="connsiteY102" fmla="*/ 187199 h 266983"/>
                <a:gd name="connsiteX103" fmla="*/ 59295 w 229729"/>
                <a:gd name="connsiteY103" fmla="*/ 188441 h 266983"/>
                <a:gd name="connsiteX104" fmla="*/ 39426 w 229729"/>
                <a:gd name="connsiteY104" fmla="*/ 197754 h 266983"/>
                <a:gd name="connsiteX105" fmla="*/ 22663 w 229729"/>
                <a:gd name="connsiteY105" fmla="*/ 212655 h 266983"/>
                <a:gd name="connsiteX106" fmla="*/ 10245 w 229729"/>
                <a:gd name="connsiteY106" fmla="*/ 229730 h 266983"/>
                <a:gd name="connsiteX107" fmla="*/ 0 w 229729"/>
                <a:gd name="connsiteY107" fmla="*/ 229730 h 266983"/>
                <a:gd name="connsiteX108" fmla="*/ 3104 w 229729"/>
                <a:gd name="connsiteY108" fmla="*/ 240285 h 266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229729" h="266983">
                  <a:moveTo>
                    <a:pt x="7140" y="247425"/>
                  </a:moveTo>
                  <a:lnTo>
                    <a:pt x="8382" y="254876"/>
                  </a:lnTo>
                  <a:lnTo>
                    <a:pt x="10245" y="269777"/>
                  </a:lnTo>
                  <a:lnTo>
                    <a:pt x="22663" y="269777"/>
                  </a:lnTo>
                  <a:lnTo>
                    <a:pt x="27009" y="262327"/>
                  </a:lnTo>
                  <a:lnTo>
                    <a:pt x="30113" y="254876"/>
                  </a:lnTo>
                  <a:lnTo>
                    <a:pt x="36322" y="249599"/>
                  </a:lnTo>
                  <a:lnTo>
                    <a:pt x="34149" y="240285"/>
                  </a:lnTo>
                  <a:lnTo>
                    <a:pt x="34149" y="235008"/>
                  </a:lnTo>
                  <a:lnTo>
                    <a:pt x="34149" y="231593"/>
                  </a:lnTo>
                  <a:lnTo>
                    <a:pt x="30113" y="229730"/>
                  </a:lnTo>
                  <a:lnTo>
                    <a:pt x="27009" y="224452"/>
                  </a:lnTo>
                  <a:lnTo>
                    <a:pt x="27009" y="220106"/>
                  </a:lnTo>
                  <a:lnTo>
                    <a:pt x="34149" y="222279"/>
                  </a:lnTo>
                  <a:lnTo>
                    <a:pt x="37253" y="224452"/>
                  </a:lnTo>
                  <a:lnTo>
                    <a:pt x="41600" y="224452"/>
                  </a:lnTo>
                  <a:lnTo>
                    <a:pt x="41600" y="225384"/>
                  </a:lnTo>
                  <a:lnTo>
                    <a:pt x="41600" y="229730"/>
                  </a:lnTo>
                  <a:lnTo>
                    <a:pt x="41600" y="231593"/>
                  </a:lnTo>
                  <a:lnTo>
                    <a:pt x="41600" y="236870"/>
                  </a:lnTo>
                  <a:lnTo>
                    <a:pt x="43773" y="240285"/>
                  </a:lnTo>
                  <a:lnTo>
                    <a:pt x="48740" y="239043"/>
                  </a:lnTo>
                  <a:lnTo>
                    <a:pt x="54018" y="239043"/>
                  </a:lnTo>
                  <a:lnTo>
                    <a:pt x="56191" y="236870"/>
                  </a:lnTo>
                  <a:lnTo>
                    <a:pt x="58364" y="235008"/>
                  </a:lnTo>
                  <a:lnTo>
                    <a:pt x="59295" y="235008"/>
                  </a:lnTo>
                  <a:lnTo>
                    <a:pt x="61468" y="232834"/>
                  </a:lnTo>
                  <a:lnTo>
                    <a:pt x="65504" y="232834"/>
                  </a:lnTo>
                  <a:lnTo>
                    <a:pt x="70782" y="232834"/>
                  </a:lnTo>
                  <a:lnTo>
                    <a:pt x="72955" y="229730"/>
                  </a:lnTo>
                  <a:lnTo>
                    <a:pt x="73886" y="224452"/>
                  </a:lnTo>
                  <a:lnTo>
                    <a:pt x="73886" y="220106"/>
                  </a:lnTo>
                  <a:lnTo>
                    <a:pt x="76059" y="212655"/>
                  </a:lnTo>
                  <a:lnTo>
                    <a:pt x="81026" y="220106"/>
                  </a:lnTo>
                  <a:lnTo>
                    <a:pt x="86304" y="229730"/>
                  </a:lnTo>
                  <a:lnTo>
                    <a:pt x="112381" y="217933"/>
                  </a:lnTo>
                  <a:lnTo>
                    <a:pt x="139390" y="205205"/>
                  </a:lnTo>
                  <a:lnTo>
                    <a:pt x="163294" y="192476"/>
                  </a:lnTo>
                  <a:lnTo>
                    <a:pt x="165468" y="170435"/>
                  </a:lnTo>
                  <a:lnTo>
                    <a:pt x="168572" y="152429"/>
                  </a:lnTo>
                  <a:lnTo>
                    <a:pt x="172918" y="138459"/>
                  </a:lnTo>
                  <a:lnTo>
                    <a:pt x="173850" y="125731"/>
                  </a:lnTo>
                  <a:lnTo>
                    <a:pt x="173850" y="113313"/>
                  </a:lnTo>
                  <a:lnTo>
                    <a:pt x="172918" y="96238"/>
                  </a:lnTo>
                  <a:lnTo>
                    <a:pt x="166709" y="73886"/>
                  </a:lnTo>
                  <a:lnTo>
                    <a:pt x="170745" y="72955"/>
                  </a:lnTo>
                  <a:lnTo>
                    <a:pt x="172918" y="68609"/>
                  </a:lnTo>
                  <a:lnTo>
                    <a:pt x="176023" y="66746"/>
                  </a:lnTo>
                  <a:lnTo>
                    <a:pt x="180059" y="65504"/>
                  </a:lnTo>
                  <a:lnTo>
                    <a:pt x="183163" y="66746"/>
                  </a:lnTo>
                  <a:lnTo>
                    <a:pt x="186267" y="68609"/>
                  </a:lnTo>
                  <a:lnTo>
                    <a:pt x="190614" y="73886"/>
                  </a:lnTo>
                  <a:lnTo>
                    <a:pt x="200858" y="68609"/>
                  </a:lnTo>
                  <a:lnTo>
                    <a:pt x="208309" y="61468"/>
                  </a:lnTo>
                  <a:lnTo>
                    <a:pt x="217622" y="54018"/>
                  </a:lnTo>
                  <a:lnTo>
                    <a:pt x="230040" y="50603"/>
                  </a:lnTo>
                  <a:lnTo>
                    <a:pt x="230040" y="44394"/>
                  </a:lnTo>
                  <a:lnTo>
                    <a:pt x="230040" y="41289"/>
                  </a:lnTo>
                  <a:lnTo>
                    <a:pt x="229109" y="36943"/>
                  </a:lnTo>
                  <a:lnTo>
                    <a:pt x="226936" y="33839"/>
                  </a:lnTo>
                  <a:lnTo>
                    <a:pt x="219796" y="28561"/>
                  </a:lnTo>
                  <a:lnTo>
                    <a:pt x="212345" y="24215"/>
                  </a:lnTo>
                  <a:lnTo>
                    <a:pt x="200858" y="21110"/>
                  </a:lnTo>
                  <a:lnTo>
                    <a:pt x="192476" y="13660"/>
                  </a:lnTo>
                  <a:lnTo>
                    <a:pt x="183163" y="0"/>
                  </a:lnTo>
                  <a:lnTo>
                    <a:pt x="173850" y="9624"/>
                  </a:lnTo>
                  <a:lnTo>
                    <a:pt x="170745" y="24215"/>
                  </a:lnTo>
                  <a:lnTo>
                    <a:pt x="170745" y="43462"/>
                  </a:lnTo>
                  <a:lnTo>
                    <a:pt x="166709" y="43462"/>
                  </a:lnTo>
                  <a:lnTo>
                    <a:pt x="163294" y="44394"/>
                  </a:lnTo>
                  <a:lnTo>
                    <a:pt x="158327" y="44394"/>
                  </a:lnTo>
                  <a:lnTo>
                    <a:pt x="150877" y="46567"/>
                  </a:lnTo>
                  <a:lnTo>
                    <a:pt x="150877" y="48740"/>
                  </a:lnTo>
                  <a:lnTo>
                    <a:pt x="150877" y="50603"/>
                  </a:lnTo>
                  <a:lnTo>
                    <a:pt x="149014" y="51844"/>
                  </a:lnTo>
                  <a:lnTo>
                    <a:pt x="146841" y="54018"/>
                  </a:lnTo>
                  <a:lnTo>
                    <a:pt x="146841" y="63331"/>
                  </a:lnTo>
                  <a:lnTo>
                    <a:pt x="146841" y="70782"/>
                  </a:lnTo>
                  <a:lnTo>
                    <a:pt x="149014" y="73886"/>
                  </a:lnTo>
                  <a:lnTo>
                    <a:pt x="150877" y="78232"/>
                  </a:lnTo>
                  <a:lnTo>
                    <a:pt x="156154" y="81337"/>
                  </a:lnTo>
                  <a:lnTo>
                    <a:pt x="163294" y="81337"/>
                  </a:lnTo>
                  <a:lnTo>
                    <a:pt x="152118" y="98411"/>
                  </a:lnTo>
                  <a:lnTo>
                    <a:pt x="146841" y="111140"/>
                  </a:lnTo>
                  <a:lnTo>
                    <a:pt x="143737" y="125731"/>
                  </a:lnTo>
                  <a:lnTo>
                    <a:pt x="139390" y="138459"/>
                  </a:lnTo>
                  <a:lnTo>
                    <a:pt x="130077" y="150256"/>
                  </a:lnTo>
                  <a:lnTo>
                    <a:pt x="115486" y="162984"/>
                  </a:lnTo>
                  <a:lnTo>
                    <a:pt x="114555" y="165157"/>
                  </a:lnTo>
                  <a:lnTo>
                    <a:pt x="112381" y="165157"/>
                  </a:lnTo>
                  <a:lnTo>
                    <a:pt x="110208" y="165157"/>
                  </a:lnTo>
                  <a:lnTo>
                    <a:pt x="108346" y="162984"/>
                  </a:lnTo>
                  <a:lnTo>
                    <a:pt x="107104" y="159880"/>
                  </a:lnTo>
                  <a:lnTo>
                    <a:pt x="100895" y="162984"/>
                  </a:lnTo>
                  <a:lnTo>
                    <a:pt x="97790" y="168262"/>
                  </a:lnTo>
                  <a:lnTo>
                    <a:pt x="95617" y="172297"/>
                  </a:lnTo>
                  <a:lnTo>
                    <a:pt x="93754" y="177886"/>
                  </a:lnTo>
                  <a:lnTo>
                    <a:pt x="90650" y="183163"/>
                  </a:lnTo>
                  <a:lnTo>
                    <a:pt x="86304" y="188441"/>
                  </a:lnTo>
                  <a:lnTo>
                    <a:pt x="83200" y="188441"/>
                  </a:lnTo>
                  <a:lnTo>
                    <a:pt x="80095" y="188441"/>
                  </a:lnTo>
                  <a:lnTo>
                    <a:pt x="73886" y="187199"/>
                  </a:lnTo>
                  <a:lnTo>
                    <a:pt x="66435" y="187199"/>
                  </a:lnTo>
                  <a:lnTo>
                    <a:pt x="59295" y="188441"/>
                  </a:lnTo>
                  <a:lnTo>
                    <a:pt x="39426" y="197754"/>
                  </a:lnTo>
                  <a:lnTo>
                    <a:pt x="22663" y="212655"/>
                  </a:lnTo>
                  <a:lnTo>
                    <a:pt x="10245" y="229730"/>
                  </a:lnTo>
                  <a:lnTo>
                    <a:pt x="0" y="229730"/>
                  </a:lnTo>
                  <a:lnTo>
                    <a:pt x="3104" y="24028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9ABC0DE-F017-481A-847A-D6B013E7108B}"/>
                </a:ext>
              </a:extLst>
            </p:cNvPr>
            <p:cNvSpPr/>
            <p:nvPr/>
          </p:nvSpPr>
          <p:spPr>
            <a:xfrm>
              <a:off x="6968829" y="5832193"/>
              <a:ext cx="43462" cy="18627"/>
            </a:xfrm>
            <a:custGeom>
              <a:avLst/>
              <a:gdLst>
                <a:gd name="connsiteX0" fmla="*/ 0 w 43462"/>
                <a:gd name="connsiteY0" fmla="*/ 0 h 18626"/>
                <a:gd name="connsiteX1" fmla="*/ 0 w 43462"/>
                <a:gd name="connsiteY1" fmla="*/ 11797 h 18626"/>
                <a:gd name="connsiteX2" fmla="*/ 16764 w 43462"/>
                <a:gd name="connsiteY2" fmla="*/ 11797 h 18626"/>
                <a:gd name="connsiteX3" fmla="*/ 29182 w 43462"/>
                <a:gd name="connsiteY3" fmla="*/ 13970 h 18626"/>
                <a:gd name="connsiteX4" fmla="*/ 39737 w 43462"/>
                <a:gd name="connsiteY4" fmla="*/ 20179 h 18626"/>
                <a:gd name="connsiteX5" fmla="*/ 43773 w 43462"/>
                <a:gd name="connsiteY5" fmla="*/ 20179 h 18626"/>
                <a:gd name="connsiteX6" fmla="*/ 41910 w 43462"/>
                <a:gd name="connsiteY6" fmla="*/ 14901 h 18626"/>
                <a:gd name="connsiteX7" fmla="*/ 41910 w 43462"/>
                <a:gd name="connsiteY7" fmla="*/ 11797 h 18626"/>
                <a:gd name="connsiteX8" fmla="*/ 39737 w 43462"/>
                <a:gd name="connsiteY8" fmla="*/ 7451 h 18626"/>
                <a:gd name="connsiteX9" fmla="*/ 39737 w 43462"/>
                <a:gd name="connsiteY9" fmla="*/ 4346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462" h="18626">
                  <a:moveTo>
                    <a:pt x="0" y="0"/>
                  </a:moveTo>
                  <a:lnTo>
                    <a:pt x="0" y="11797"/>
                  </a:lnTo>
                  <a:lnTo>
                    <a:pt x="16764" y="11797"/>
                  </a:lnTo>
                  <a:lnTo>
                    <a:pt x="29182" y="13970"/>
                  </a:lnTo>
                  <a:lnTo>
                    <a:pt x="39737" y="20179"/>
                  </a:lnTo>
                  <a:lnTo>
                    <a:pt x="43773" y="20179"/>
                  </a:lnTo>
                  <a:lnTo>
                    <a:pt x="41910" y="14901"/>
                  </a:lnTo>
                  <a:lnTo>
                    <a:pt x="41910" y="11797"/>
                  </a:lnTo>
                  <a:lnTo>
                    <a:pt x="39737" y="7451"/>
                  </a:lnTo>
                  <a:lnTo>
                    <a:pt x="39737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3BFB01E-CD92-4496-AA79-758A0121D792}"/>
                </a:ext>
              </a:extLst>
            </p:cNvPr>
            <p:cNvSpPr/>
            <p:nvPr/>
          </p:nvSpPr>
          <p:spPr>
            <a:xfrm>
              <a:off x="6983420" y="5324304"/>
              <a:ext cx="15522" cy="24836"/>
            </a:xfrm>
            <a:custGeom>
              <a:avLst/>
              <a:gdLst>
                <a:gd name="connsiteX0" fmla="*/ 10555 w 15522"/>
                <a:gd name="connsiteY0" fmla="*/ 22352 h 24835"/>
                <a:gd name="connsiteX1" fmla="*/ 14591 w 15522"/>
                <a:gd name="connsiteY1" fmla="*/ 17075 h 24835"/>
                <a:gd name="connsiteX2" fmla="*/ 16764 w 15522"/>
                <a:gd name="connsiteY2" fmla="*/ 11797 h 24835"/>
                <a:gd name="connsiteX3" fmla="*/ 16764 w 15522"/>
                <a:gd name="connsiteY3" fmla="*/ 7451 h 24835"/>
                <a:gd name="connsiteX4" fmla="*/ 14591 w 15522"/>
                <a:gd name="connsiteY4" fmla="*/ 4346 h 24835"/>
                <a:gd name="connsiteX5" fmla="*/ 14591 w 15522"/>
                <a:gd name="connsiteY5" fmla="*/ 2173 h 24835"/>
                <a:gd name="connsiteX6" fmla="*/ 12728 w 15522"/>
                <a:gd name="connsiteY6" fmla="*/ 2173 h 24835"/>
                <a:gd name="connsiteX7" fmla="*/ 9624 w 15522"/>
                <a:gd name="connsiteY7" fmla="*/ 0 h 24835"/>
                <a:gd name="connsiteX8" fmla="*/ 7451 w 15522"/>
                <a:gd name="connsiteY8" fmla="*/ 6519 h 24835"/>
                <a:gd name="connsiteX9" fmla="*/ 5277 w 15522"/>
                <a:gd name="connsiteY9" fmla="*/ 9624 h 24835"/>
                <a:gd name="connsiteX10" fmla="*/ 3415 w 15522"/>
                <a:gd name="connsiteY10" fmla="*/ 13660 h 24835"/>
                <a:gd name="connsiteX11" fmla="*/ 0 w 15522"/>
                <a:gd name="connsiteY11" fmla="*/ 14901 h 24835"/>
                <a:gd name="connsiteX12" fmla="*/ 0 w 15522"/>
                <a:gd name="connsiteY12" fmla="*/ 27630 h 24835"/>
                <a:gd name="connsiteX13" fmla="*/ 9624 w 15522"/>
                <a:gd name="connsiteY13" fmla="*/ 27630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522" h="24835">
                  <a:moveTo>
                    <a:pt x="10555" y="22352"/>
                  </a:moveTo>
                  <a:lnTo>
                    <a:pt x="14591" y="17075"/>
                  </a:lnTo>
                  <a:lnTo>
                    <a:pt x="16764" y="11797"/>
                  </a:lnTo>
                  <a:lnTo>
                    <a:pt x="16764" y="7451"/>
                  </a:lnTo>
                  <a:lnTo>
                    <a:pt x="14591" y="4346"/>
                  </a:lnTo>
                  <a:lnTo>
                    <a:pt x="14591" y="2173"/>
                  </a:lnTo>
                  <a:lnTo>
                    <a:pt x="12728" y="2173"/>
                  </a:lnTo>
                  <a:lnTo>
                    <a:pt x="9624" y="0"/>
                  </a:lnTo>
                  <a:lnTo>
                    <a:pt x="7451" y="6519"/>
                  </a:lnTo>
                  <a:lnTo>
                    <a:pt x="5277" y="9624"/>
                  </a:lnTo>
                  <a:lnTo>
                    <a:pt x="3415" y="13660"/>
                  </a:lnTo>
                  <a:lnTo>
                    <a:pt x="0" y="14901"/>
                  </a:lnTo>
                  <a:lnTo>
                    <a:pt x="0" y="27630"/>
                  </a:lnTo>
                  <a:lnTo>
                    <a:pt x="9624" y="2763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02C2D352-4465-4237-B222-4E313B7111DE}"/>
                </a:ext>
              </a:extLst>
            </p:cNvPr>
            <p:cNvSpPr/>
            <p:nvPr/>
          </p:nvSpPr>
          <p:spPr>
            <a:xfrm>
              <a:off x="6832543" y="5765758"/>
              <a:ext cx="99343" cy="108656"/>
            </a:xfrm>
            <a:custGeom>
              <a:avLst/>
              <a:gdLst>
                <a:gd name="connsiteX0" fmla="*/ 63641 w 99342"/>
                <a:gd name="connsiteY0" fmla="*/ 107725 h 108656"/>
                <a:gd name="connsiteX1" fmla="*/ 67677 w 99342"/>
                <a:gd name="connsiteY1" fmla="*/ 107725 h 108656"/>
                <a:gd name="connsiteX2" fmla="*/ 63641 w 99342"/>
                <a:gd name="connsiteY2" fmla="*/ 88787 h 108656"/>
                <a:gd name="connsiteX3" fmla="*/ 60537 w 99342"/>
                <a:gd name="connsiteY3" fmla="*/ 78232 h 108656"/>
                <a:gd name="connsiteX4" fmla="*/ 53086 w 99342"/>
                <a:gd name="connsiteY4" fmla="*/ 66435 h 108656"/>
                <a:gd name="connsiteX5" fmla="*/ 46877 w 99342"/>
                <a:gd name="connsiteY5" fmla="*/ 53707 h 108656"/>
                <a:gd name="connsiteX6" fmla="*/ 54017 w 99342"/>
                <a:gd name="connsiteY6" fmla="*/ 50603 h 108656"/>
                <a:gd name="connsiteX7" fmla="*/ 61468 w 99342"/>
                <a:gd name="connsiteY7" fmla="*/ 46567 h 108656"/>
                <a:gd name="connsiteX8" fmla="*/ 67677 w 99342"/>
                <a:gd name="connsiteY8" fmla="*/ 43152 h 108656"/>
                <a:gd name="connsiteX9" fmla="*/ 70781 w 99342"/>
                <a:gd name="connsiteY9" fmla="*/ 43152 h 108656"/>
                <a:gd name="connsiteX10" fmla="*/ 70781 w 99342"/>
                <a:gd name="connsiteY10" fmla="*/ 33838 h 108656"/>
                <a:gd name="connsiteX11" fmla="*/ 50913 w 99342"/>
                <a:gd name="connsiteY11" fmla="*/ 39116 h 108656"/>
                <a:gd name="connsiteX12" fmla="*/ 31355 w 99342"/>
                <a:gd name="connsiteY12" fmla="*/ 46567 h 108656"/>
                <a:gd name="connsiteX13" fmla="*/ 29182 w 99342"/>
                <a:gd name="connsiteY13" fmla="*/ 43152 h 108656"/>
                <a:gd name="connsiteX14" fmla="*/ 27009 w 99342"/>
                <a:gd name="connsiteY14" fmla="*/ 40979 h 108656"/>
                <a:gd name="connsiteX15" fmla="*/ 27009 w 99342"/>
                <a:gd name="connsiteY15" fmla="*/ 39116 h 108656"/>
                <a:gd name="connsiteX16" fmla="*/ 23904 w 99342"/>
                <a:gd name="connsiteY16" fmla="*/ 36943 h 108656"/>
                <a:gd name="connsiteX17" fmla="*/ 23904 w 99342"/>
                <a:gd name="connsiteY17" fmla="*/ 26388 h 108656"/>
                <a:gd name="connsiteX18" fmla="*/ 43773 w 99342"/>
                <a:gd name="connsiteY18" fmla="*/ 24215 h 108656"/>
                <a:gd name="connsiteX19" fmla="*/ 60537 w 99342"/>
                <a:gd name="connsiteY19" fmla="*/ 24215 h 108656"/>
                <a:gd name="connsiteX20" fmla="*/ 80095 w 99342"/>
                <a:gd name="connsiteY20" fmla="*/ 26388 h 108656"/>
                <a:gd name="connsiteX21" fmla="*/ 85373 w 99342"/>
                <a:gd name="connsiteY21" fmla="*/ 21110 h 108656"/>
                <a:gd name="connsiteX22" fmla="*/ 90650 w 99342"/>
                <a:gd name="connsiteY22" fmla="*/ 14591 h 108656"/>
                <a:gd name="connsiteX23" fmla="*/ 96859 w 99342"/>
                <a:gd name="connsiteY23" fmla="*/ 9313 h 108656"/>
                <a:gd name="connsiteX24" fmla="*/ 96859 w 99342"/>
                <a:gd name="connsiteY24" fmla="*/ 7140 h 108656"/>
                <a:gd name="connsiteX25" fmla="*/ 97790 w 99342"/>
                <a:gd name="connsiteY25" fmla="*/ 7140 h 108656"/>
                <a:gd name="connsiteX26" fmla="*/ 99963 w 99342"/>
                <a:gd name="connsiteY26" fmla="*/ 6209 h 108656"/>
                <a:gd name="connsiteX27" fmla="*/ 96859 w 99342"/>
                <a:gd name="connsiteY27" fmla="*/ 6209 h 108656"/>
                <a:gd name="connsiteX28" fmla="*/ 96859 w 99342"/>
                <a:gd name="connsiteY28" fmla="*/ 4036 h 108656"/>
                <a:gd name="connsiteX29" fmla="*/ 94686 w 99342"/>
                <a:gd name="connsiteY29" fmla="*/ 4036 h 108656"/>
                <a:gd name="connsiteX30" fmla="*/ 94686 w 99342"/>
                <a:gd name="connsiteY30" fmla="*/ 1863 h 108656"/>
                <a:gd name="connsiteX31" fmla="*/ 94686 w 99342"/>
                <a:gd name="connsiteY31" fmla="*/ 0 h 108656"/>
                <a:gd name="connsiteX32" fmla="*/ 92823 w 99342"/>
                <a:gd name="connsiteY32" fmla="*/ 0 h 108656"/>
                <a:gd name="connsiteX33" fmla="*/ 90650 w 99342"/>
                <a:gd name="connsiteY33" fmla="*/ 0 h 108656"/>
                <a:gd name="connsiteX34" fmla="*/ 80095 w 99342"/>
                <a:gd name="connsiteY34" fmla="*/ 6209 h 108656"/>
                <a:gd name="connsiteX35" fmla="*/ 68608 w 99342"/>
                <a:gd name="connsiteY35" fmla="*/ 9313 h 108656"/>
                <a:gd name="connsiteX36" fmla="*/ 60537 w 99342"/>
                <a:gd name="connsiteY36" fmla="*/ 11486 h 108656"/>
                <a:gd name="connsiteX37" fmla="*/ 49050 w 99342"/>
                <a:gd name="connsiteY37" fmla="*/ 11486 h 108656"/>
                <a:gd name="connsiteX38" fmla="*/ 31355 w 99342"/>
                <a:gd name="connsiteY38" fmla="*/ 6209 h 108656"/>
                <a:gd name="connsiteX39" fmla="*/ 27009 w 99342"/>
                <a:gd name="connsiteY39" fmla="*/ 11486 h 108656"/>
                <a:gd name="connsiteX40" fmla="*/ 19868 w 99342"/>
                <a:gd name="connsiteY40" fmla="*/ 22042 h 108656"/>
                <a:gd name="connsiteX41" fmla="*/ 12418 w 99342"/>
                <a:gd name="connsiteY41" fmla="*/ 35701 h 108656"/>
                <a:gd name="connsiteX42" fmla="*/ 5277 w 99342"/>
                <a:gd name="connsiteY42" fmla="*/ 50603 h 108656"/>
                <a:gd name="connsiteX43" fmla="*/ 0 w 99342"/>
                <a:gd name="connsiteY43" fmla="*/ 61158 h 108656"/>
                <a:gd name="connsiteX44" fmla="*/ 0 w 99342"/>
                <a:gd name="connsiteY44" fmla="*/ 70782 h 108656"/>
                <a:gd name="connsiteX45" fmla="*/ 4036 w 99342"/>
                <a:gd name="connsiteY45" fmla="*/ 80405 h 108656"/>
                <a:gd name="connsiteX46" fmla="*/ 7140 w 99342"/>
                <a:gd name="connsiteY46" fmla="*/ 86614 h 108656"/>
                <a:gd name="connsiteX47" fmla="*/ 9313 w 99342"/>
                <a:gd name="connsiteY47" fmla="*/ 94065 h 108656"/>
                <a:gd name="connsiteX48" fmla="*/ 7140 w 99342"/>
                <a:gd name="connsiteY48" fmla="*/ 107725 h 108656"/>
                <a:gd name="connsiteX49" fmla="*/ 9313 w 99342"/>
                <a:gd name="connsiteY49" fmla="*/ 107725 h 108656"/>
                <a:gd name="connsiteX50" fmla="*/ 9313 w 99342"/>
                <a:gd name="connsiteY50" fmla="*/ 108966 h 108656"/>
                <a:gd name="connsiteX51" fmla="*/ 11486 w 99342"/>
                <a:gd name="connsiteY51" fmla="*/ 108966 h 108656"/>
                <a:gd name="connsiteX52" fmla="*/ 11486 w 99342"/>
                <a:gd name="connsiteY52" fmla="*/ 110829 h 108656"/>
                <a:gd name="connsiteX53" fmla="*/ 27009 w 99342"/>
                <a:gd name="connsiteY53" fmla="*/ 110829 h 108656"/>
                <a:gd name="connsiteX54" fmla="*/ 27009 w 99342"/>
                <a:gd name="connsiteY54" fmla="*/ 70782 h 108656"/>
                <a:gd name="connsiteX55" fmla="*/ 36322 w 99342"/>
                <a:gd name="connsiteY55" fmla="*/ 83510 h 108656"/>
                <a:gd name="connsiteX56" fmla="*/ 45946 w 99342"/>
                <a:gd name="connsiteY56" fmla="*/ 96238 h 108656"/>
                <a:gd name="connsiteX57" fmla="*/ 56191 w 99342"/>
                <a:gd name="connsiteY57" fmla="*/ 107725 h 108656"/>
                <a:gd name="connsiteX58" fmla="*/ 58364 w 99342"/>
                <a:gd name="connsiteY58" fmla="*/ 107725 h 108656"/>
                <a:gd name="connsiteX59" fmla="*/ 58364 w 99342"/>
                <a:gd name="connsiteY59" fmla="*/ 108966 h 108656"/>
                <a:gd name="connsiteX60" fmla="*/ 60537 w 99342"/>
                <a:gd name="connsiteY60" fmla="*/ 108966 h 108656"/>
                <a:gd name="connsiteX61" fmla="*/ 63641 w 99342"/>
                <a:gd name="connsiteY61" fmla="*/ 110829 h 108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99342" h="108656">
                  <a:moveTo>
                    <a:pt x="63641" y="107725"/>
                  </a:moveTo>
                  <a:lnTo>
                    <a:pt x="67677" y="107725"/>
                  </a:lnTo>
                  <a:lnTo>
                    <a:pt x="63641" y="88787"/>
                  </a:lnTo>
                  <a:lnTo>
                    <a:pt x="60537" y="78232"/>
                  </a:lnTo>
                  <a:lnTo>
                    <a:pt x="53086" y="66435"/>
                  </a:lnTo>
                  <a:lnTo>
                    <a:pt x="46877" y="53707"/>
                  </a:lnTo>
                  <a:lnTo>
                    <a:pt x="54017" y="50603"/>
                  </a:lnTo>
                  <a:lnTo>
                    <a:pt x="61468" y="46567"/>
                  </a:lnTo>
                  <a:lnTo>
                    <a:pt x="67677" y="43152"/>
                  </a:lnTo>
                  <a:lnTo>
                    <a:pt x="70781" y="43152"/>
                  </a:lnTo>
                  <a:lnTo>
                    <a:pt x="70781" y="33838"/>
                  </a:lnTo>
                  <a:lnTo>
                    <a:pt x="50913" y="39116"/>
                  </a:lnTo>
                  <a:lnTo>
                    <a:pt x="31355" y="46567"/>
                  </a:lnTo>
                  <a:lnTo>
                    <a:pt x="29182" y="43152"/>
                  </a:lnTo>
                  <a:lnTo>
                    <a:pt x="27009" y="40979"/>
                  </a:lnTo>
                  <a:lnTo>
                    <a:pt x="27009" y="39116"/>
                  </a:lnTo>
                  <a:lnTo>
                    <a:pt x="23904" y="36943"/>
                  </a:lnTo>
                  <a:lnTo>
                    <a:pt x="23904" y="26388"/>
                  </a:lnTo>
                  <a:lnTo>
                    <a:pt x="43773" y="24215"/>
                  </a:lnTo>
                  <a:lnTo>
                    <a:pt x="60537" y="24215"/>
                  </a:lnTo>
                  <a:lnTo>
                    <a:pt x="80095" y="26388"/>
                  </a:lnTo>
                  <a:lnTo>
                    <a:pt x="85373" y="21110"/>
                  </a:lnTo>
                  <a:lnTo>
                    <a:pt x="90650" y="14591"/>
                  </a:lnTo>
                  <a:lnTo>
                    <a:pt x="96859" y="9313"/>
                  </a:lnTo>
                  <a:lnTo>
                    <a:pt x="96859" y="7140"/>
                  </a:lnTo>
                  <a:lnTo>
                    <a:pt x="97790" y="7140"/>
                  </a:lnTo>
                  <a:lnTo>
                    <a:pt x="99963" y="6209"/>
                  </a:lnTo>
                  <a:lnTo>
                    <a:pt x="96859" y="6209"/>
                  </a:lnTo>
                  <a:lnTo>
                    <a:pt x="96859" y="4036"/>
                  </a:lnTo>
                  <a:lnTo>
                    <a:pt x="94686" y="4036"/>
                  </a:lnTo>
                  <a:lnTo>
                    <a:pt x="94686" y="1863"/>
                  </a:lnTo>
                  <a:lnTo>
                    <a:pt x="94686" y="0"/>
                  </a:lnTo>
                  <a:lnTo>
                    <a:pt x="92823" y="0"/>
                  </a:lnTo>
                  <a:lnTo>
                    <a:pt x="90650" y="0"/>
                  </a:lnTo>
                  <a:lnTo>
                    <a:pt x="80095" y="6209"/>
                  </a:lnTo>
                  <a:lnTo>
                    <a:pt x="68608" y="9313"/>
                  </a:lnTo>
                  <a:lnTo>
                    <a:pt x="60537" y="11486"/>
                  </a:lnTo>
                  <a:lnTo>
                    <a:pt x="49050" y="11486"/>
                  </a:lnTo>
                  <a:lnTo>
                    <a:pt x="31355" y="6209"/>
                  </a:lnTo>
                  <a:lnTo>
                    <a:pt x="27009" y="11486"/>
                  </a:lnTo>
                  <a:lnTo>
                    <a:pt x="19868" y="22042"/>
                  </a:lnTo>
                  <a:lnTo>
                    <a:pt x="12418" y="35701"/>
                  </a:lnTo>
                  <a:lnTo>
                    <a:pt x="5277" y="50603"/>
                  </a:lnTo>
                  <a:lnTo>
                    <a:pt x="0" y="61158"/>
                  </a:lnTo>
                  <a:lnTo>
                    <a:pt x="0" y="70782"/>
                  </a:lnTo>
                  <a:lnTo>
                    <a:pt x="4036" y="80405"/>
                  </a:lnTo>
                  <a:lnTo>
                    <a:pt x="7140" y="86614"/>
                  </a:lnTo>
                  <a:lnTo>
                    <a:pt x="9313" y="94065"/>
                  </a:lnTo>
                  <a:lnTo>
                    <a:pt x="7140" y="107725"/>
                  </a:lnTo>
                  <a:lnTo>
                    <a:pt x="9313" y="107725"/>
                  </a:lnTo>
                  <a:lnTo>
                    <a:pt x="9313" y="108966"/>
                  </a:lnTo>
                  <a:lnTo>
                    <a:pt x="11486" y="108966"/>
                  </a:lnTo>
                  <a:lnTo>
                    <a:pt x="11486" y="110829"/>
                  </a:lnTo>
                  <a:lnTo>
                    <a:pt x="27009" y="110829"/>
                  </a:lnTo>
                  <a:lnTo>
                    <a:pt x="27009" y="70782"/>
                  </a:lnTo>
                  <a:lnTo>
                    <a:pt x="36322" y="83510"/>
                  </a:lnTo>
                  <a:lnTo>
                    <a:pt x="45946" y="96238"/>
                  </a:lnTo>
                  <a:lnTo>
                    <a:pt x="56191" y="107725"/>
                  </a:lnTo>
                  <a:lnTo>
                    <a:pt x="58364" y="107725"/>
                  </a:lnTo>
                  <a:lnTo>
                    <a:pt x="58364" y="108966"/>
                  </a:lnTo>
                  <a:lnTo>
                    <a:pt x="60537" y="108966"/>
                  </a:lnTo>
                  <a:lnTo>
                    <a:pt x="63641" y="11082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9E0DD11B-D566-43C7-9A8D-FA5201E350E7}"/>
                </a:ext>
              </a:extLst>
            </p:cNvPr>
            <p:cNvSpPr/>
            <p:nvPr/>
          </p:nvSpPr>
          <p:spPr>
            <a:xfrm>
              <a:off x="7352229" y="5852372"/>
              <a:ext cx="21731" cy="34149"/>
            </a:xfrm>
            <a:custGeom>
              <a:avLst/>
              <a:gdLst>
                <a:gd name="connsiteX0" fmla="*/ 18937 w 21731"/>
                <a:gd name="connsiteY0" fmla="*/ 18937 h 34149"/>
                <a:gd name="connsiteX1" fmla="*/ 11487 w 21731"/>
                <a:gd name="connsiteY1" fmla="*/ 7451 h 34149"/>
                <a:gd name="connsiteX2" fmla="*/ 0 w 21731"/>
                <a:gd name="connsiteY2" fmla="*/ 0 h 34149"/>
                <a:gd name="connsiteX3" fmla="*/ 2173 w 21731"/>
                <a:gd name="connsiteY3" fmla="*/ 13660 h 34149"/>
                <a:gd name="connsiteX4" fmla="*/ 4346 w 21731"/>
                <a:gd name="connsiteY4" fmla="*/ 22352 h 34149"/>
                <a:gd name="connsiteX5" fmla="*/ 7451 w 21731"/>
                <a:gd name="connsiteY5" fmla="*/ 31666 h 34149"/>
                <a:gd name="connsiteX6" fmla="*/ 20800 w 21731"/>
                <a:gd name="connsiteY6" fmla="*/ 36943 h 34149"/>
                <a:gd name="connsiteX7" fmla="*/ 20800 w 21731"/>
                <a:gd name="connsiteY7" fmla="*/ 31666 h 34149"/>
                <a:gd name="connsiteX8" fmla="*/ 24215 w 21731"/>
                <a:gd name="connsiteY8" fmla="*/ 31666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31" h="34149">
                  <a:moveTo>
                    <a:pt x="18937" y="18937"/>
                  </a:moveTo>
                  <a:lnTo>
                    <a:pt x="11487" y="7451"/>
                  </a:lnTo>
                  <a:lnTo>
                    <a:pt x="0" y="0"/>
                  </a:lnTo>
                  <a:lnTo>
                    <a:pt x="2173" y="13660"/>
                  </a:lnTo>
                  <a:lnTo>
                    <a:pt x="4346" y="22352"/>
                  </a:lnTo>
                  <a:lnTo>
                    <a:pt x="7451" y="31666"/>
                  </a:lnTo>
                  <a:lnTo>
                    <a:pt x="20800" y="36943"/>
                  </a:lnTo>
                  <a:lnTo>
                    <a:pt x="20800" y="31666"/>
                  </a:lnTo>
                  <a:lnTo>
                    <a:pt x="24215" y="3166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F8FDF5C4-E23F-452D-99F0-9CEA9DB09E41}"/>
                </a:ext>
              </a:extLst>
            </p:cNvPr>
            <p:cNvSpPr/>
            <p:nvPr/>
          </p:nvSpPr>
          <p:spPr>
            <a:xfrm>
              <a:off x="6269084" y="5666105"/>
              <a:ext cx="24836" cy="55880"/>
            </a:xfrm>
            <a:custGeom>
              <a:avLst/>
              <a:gdLst>
                <a:gd name="connsiteX0" fmla="*/ 23904 w 24835"/>
                <a:gd name="connsiteY0" fmla="*/ 41289 h 55880"/>
                <a:gd name="connsiteX1" fmla="*/ 23904 w 24835"/>
                <a:gd name="connsiteY1" fmla="*/ 39116 h 55880"/>
                <a:gd name="connsiteX2" fmla="*/ 23904 w 24835"/>
                <a:gd name="connsiteY2" fmla="*/ 20179 h 55880"/>
                <a:gd name="connsiteX3" fmla="*/ 17695 w 24835"/>
                <a:gd name="connsiteY3" fmla="*/ 7451 h 55880"/>
                <a:gd name="connsiteX4" fmla="*/ 7140 w 24835"/>
                <a:gd name="connsiteY4" fmla="*/ 0 h 55880"/>
                <a:gd name="connsiteX5" fmla="*/ 4967 w 24835"/>
                <a:gd name="connsiteY5" fmla="*/ 5278 h 55880"/>
                <a:gd name="connsiteX6" fmla="*/ 4036 w 24835"/>
                <a:gd name="connsiteY6" fmla="*/ 9624 h 55880"/>
                <a:gd name="connsiteX7" fmla="*/ 1863 w 24835"/>
                <a:gd name="connsiteY7" fmla="*/ 11797 h 55880"/>
                <a:gd name="connsiteX8" fmla="*/ 0 w 24835"/>
                <a:gd name="connsiteY8" fmla="*/ 14901 h 55880"/>
                <a:gd name="connsiteX9" fmla="*/ 0 w 24835"/>
                <a:gd name="connsiteY9" fmla="*/ 36943 h 55880"/>
                <a:gd name="connsiteX10" fmla="*/ 7140 w 24835"/>
                <a:gd name="connsiteY10" fmla="*/ 51844 h 55880"/>
                <a:gd name="connsiteX11" fmla="*/ 9313 w 24835"/>
                <a:gd name="connsiteY11" fmla="*/ 54018 h 55880"/>
                <a:gd name="connsiteX12" fmla="*/ 10244 w 24835"/>
                <a:gd name="connsiteY12" fmla="*/ 54018 h 55880"/>
                <a:gd name="connsiteX13" fmla="*/ 12418 w 24835"/>
                <a:gd name="connsiteY13" fmla="*/ 56191 h 55880"/>
                <a:gd name="connsiteX14" fmla="*/ 14591 w 24835"/>
                <a:gd name="connsiteY14" fmla="*/ 56191 h 55880"/>
                <a:gd name="connsiteX15" fmla="*/ 17695 w 24835"/>
                <a:gd name="connsiteY15" fmla="*/ 54018 h 55880"/>
                <a:gd name="connsiteX16" fmla="*/ 19558 w 24835"/>
                <a:gd name="connsiteY16" fmla="*/ 49671 h 55880"/>
                <a:gd name="connsiteX17" fmla="*/ 23904 w 24835"/>
                <a:gd name="connsiteY17" fmla="*/ 48740 h 55880"/>
                <a:gd name="connsiteX18" fmla="*/ 27009 w 24835"/>
                <a:gd name="connsiteY18" fmla="*/ 48740 h 55880"/>
                <a:gd name="connsiteX19" fmla="*/ 27009 w 24835"/>
                <a:gd name="connsiteY19" fmla="*/ 44394 h 55880"/>
                <a:gd name="connsiteX20" fmla="*/ 27009 w 24835"/>
                <a:gd name="connsiteY20" fmla="*/ 42221 h 55880"/>
                <a:gd name="connsiteX21" fmla="*/ 24836 w 24835"/>
                <a:gd name="connsiteY21" fmla="*/ 41289 h 55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4835" h="55880">
                  <a:moveTo>
                    <a:pt x="23904" y="41289"/>
                  </a:moveTo>
                  <a:lnTo>
                    <a:pt x="23904" y="39116"/>
                  </a:lnTo>
                  <a:lnTo>
                    <a:pt x="23904" y="20179"/>
                  </a:lnTo>
                  <a:lnTo>
                    <a:pt x="17695" y="7451"/>
                  </a:lnTo>
                  <a:lnTo>
                    <a:pt x="7140" y="0"/>
                  </a:lnTo>
                  <a:lnTo>
                    <a:pt x="4967" y="5278"/>
                  </a:lnTo>
                  <a:lnTo>
                    <a:pt x="4036" y="9624"/>
                  </a:lnTo>
                  <a:lnTo>
                    <a:pt x="1863" y="11797"/>
                  </a:lnTo>
                  <a:lnTo>
                    <a:pt x="0" y="14901"/>
                  </a:lnTo>
                  <a:lnTo>
                    <a:pt x="0" y="36943"/>
                  </a:lnTo>
                  <a:lnTo>
                    <a:pt x="7140" y="51844"/>
                  </a:lnTo>
                  <a:lnTo>
                    <a:pt x="9313" y="54018"/>
                  </a:lnTo>
                  <a:lnTo>
                    <a:pt x="10244" y="54018"/>
                  </a:lnTo>
                  <a:lnTo>
                    <a:pt x="12418" y="56191"/>
                  </a:lnTo>
                  <a:lnTo>
                    <a:pt x="14591" y="56191"/>
                  </a:lnTo>
                  <a:lnTo>
                    <a:pt x="17695" y="54018"/>
                  </a:lnTo>
                  <a:lnTo>
                    <a:pt x="19558" y="49671"/>
                  </a:lnTo>
                  <a:lnTo>
                    <a:pt x="23904" y="48740"/>
                  </a:lnTo>
                  <a:lnTo>
                    <a:pt x="27009" y="48740"/>
                  </a:lnTo>
                  <a:lnTo>
                    <a:pt x="27009" y="44394"/>
                  </a:lnTo>
                  <a:lnTo>
                    <a:pt x="27009" y="42221"/>
                  </a:lnTo>
                  <a:lnTo>
                    <a:pt x="24836" y="4128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7360ED62-DC95-480D-B1D9-604D5683CE7A}"/>
                </a:ext>
              </a:extLst>
            </p:cNvPr>
            <p:cNvSpPr/>
            <p:nvPr/>
          </p:nvSpPr>
          <p:spPr>
            <a:xfrm>
              <a:off x="6752448" y="5941160"/>
              <a:ext cx="599160" cy="468773"/>
            </a:xfrm>
            <a:custGeom>
              <a:avLst/>
              <a:gdLst>
                <a:gd name="connsiteX0" fmla="*/ 587363 w 599160"/>
                <a:gd name="connsiteY0" fmla="*/ 227557 h 468773"/>
                <a:gd name="connsiteX1" fmla="*/ 578050 w 599160"/>
                <a:gd name="connsiteY1" fmla="*/ 214828 h 468773"/>
                <a:gd name="connsiteX2" fmla="*/ 567495 w 599160"/>
                <a:gd name="connsiteY2" fmla="*/ 202100 h 468773"/>
                <a:gd name="connsiteX3" fmla="*/ 560355 w 599160"/>
                <a:gd name="connsiteY3" fmla="*/ 183163 h 468773"/>
                <a:gd name="connsiteX4" fmla="*/ 540486 w 599160"/>
                <a:gd name="connsiteY4" fmla="*/ 183163 h 468773"/>
                <a:gd name="connsiteX5" fmla="*/ 536450 w 599160"/>
                <a:gd name="connsiteY5" fmla="*/ 165157 h 468773"/>
                <a:gd name="connsiteX6" fmla="*/ 526826 w 599160"/>
                <a:gd name="connsiteY6" fmla="*/ 151498 h 468773"/>
                <a:gd name="connsiteX7" fmla="*/ 523722 w 599160"/>
                <a:gd name="connsiteY7" fmla="*/ 146220 h 468773"/>
                <a:gd name="connsiteX8" fmla="*/ 520617 w 599160"/>
                <a:gd name="connsiteY8" fmla="*/ 143115 h 468773"/>
                <a:gd name="connsiteX9" fmla="*/ 514408 w 599160"/>
                <a:gd name="connsiteY9" fmla="*/ 140942 h 468773"/>
                <a:gd name="connsiteX10" fmla="*/ 509131 w 599160"/>
                <a:gd name="connsiteY10" fmla="*/ 138769 h 468773"/>
                <a:gd name="connsiteX11" fmla="*/ 499818 w 599160"/>
                <a:gd name="connsiteY11" fmla="*/ 138769 h 468773"/>
                <a:gd name="connsiteX12" fmla="*/ 496713 w 599160"/>
                <a:gd name="connsiteY12" fmla="*/ 129145 h 468773"/>
                <a:gd name="connsiteX13" fmla="*/ 492677 w 599160"/>
                <a:gd name="connsiteY13" fmla="*/ 116417 h 468773"/>
                <a:gd name="connsiteX14" fmla="*/ 487400 w 599160"/>
                <a:gd name="connsiteY14" fmla="*/ 98411 h 468773"/>
                <a:gd name="connsiteX15" fmla="*/ 484295 w 599160"/>
                <a:gd name="connsiteY15" fmla="*/ 83820 h 468773"/>
                <a:gd name="connsiteX16" fmla="*/ 479949 w 599160"/>
                <a:gd name="connsiteY16" fmla="*/ 71092 h 468773"/>
                <a:gd name="connsiteX17" fmla="*/ 479949 w 599160"/>
                <a:gd name="connsiteY17" fmla="*/ 64573 h 468773"/>
                <a:gd name="connsiteX18" fmla="*/ 476845 w 599160"/>
                <a:gd name="connsiteY18" fmla="*/ 63641 h 468773"/>
                <a:gd name="connsiteX19" fmla="*/ 472809 w 599160"/>
                <a:gd name="connsiteY19" fmla="*/ 63641 h 468773"/>
                <a:gd name="connsiteX20" fmla="*/ 467531 w 599160"/>
                <a:gd name="connsiteY20" fmla="*/ 61468 h 468773"/>
                <a:gd name="connsiteX21" fmla="*/ 463496 w 599160"/>
                <a:gd name="connsiteY21" fmla="*/ 61468 h 468773"/>
                <a:gd name="connsiteX22" fmla="*/ 458218 w 599160"/>
                <a:gd name="connsiteY22" fmla="*/ 59295 h 468773"/>
                <a:gd name="connsiteX23" fmla="*/ 456045 w 599160"/>
                <a:gd name="connsiteY23" fmla="*/ 57122 h 468773"/>
                <a:gd name="connsiteX24" fmla="*/ 452940 w 599160"/>
                <a:gd name="connsiteY24" fmla="*/ 49982 h 468773"/>
                <a:gd name="connsiteX25" fmla="*/ 448905 w 599160"/>
                <a:gd name="connsiteY25" fmla="*/ 37253 h 468773"/>
                <a:gd name="connsiteX26" fmla="*/ 443627 w 599160"/>
                <a:gd name="connsiteY26" fmla="*/ 22352 h 468773"/>
                <a:gd name="connsiteX27" fmla="*/ 441454 w 599160"/>
                <a:gd name="connsiteY27" fmla="*/ 9624 h 468773"/>
                <a:gd name="connsiteX28" fmla="*/ 440523 w 599160"/>
                <a:gd name="connsiteY28" fmla="*/ 0 h 468773"/>
                <a:gd name="connsiteX29" fmla="*/ 436487 w 599160"/>
                <a:gd name="connsiteY29" fmla="*/ 0 h 468773"/>
                <a:gd name="connsiteX30" fmla="*/ 431209 w 599160"/>
                <a:gd name="connsiteY30" fmla="*/ 19247 h 468773"/>
                <a:gd name="connsiteX31" fmla="*/ 426863 w 599160"/>
                <a:gd name="connsiteY31" fmla="*/ 42531 h 468773"/>
                <a:gd name="connsiteX32" fmla="*/ 425931 w 599160"/>
                <a:gd name="connsiteY32" fmla="*/ 66746 h 468773"/>
                <a:gd name="connsiteX33" fmla="*/ 420654 w 599160"/>
                <a:gd name="connsiteY33" fmla="*/ 91271 h 468773"/>
                <a:gd name="connsiteX34" fmla="*/ 411341 w 599160"/>
                <a:gd name="connsiteY34" fmla="*/ 105862 h 468773"/>
                <a:gd name="connsiteX35" fmla="*/ 398923 w 599160"/>
                <a:gd name="connsiteY35" fmla="*/ 105862 h 468773"/>
                <a:gd name="connsiteX36" fmla="*/ 382159 w 599160"/>
                <a:gd name="connsiteY36" fmla="*/ 100584 h 468773"/>
                <a:gd name="connsiteX37" fmla="*/ 365395 w 599160"/>
                <a:gd name="connsiteY37" fmla="*/ 91271 h 468773"/>
                <a:gd name="connsiteX38" fmla="*/ 348941 w 599160"/>
                <a:gd name="connsiteY38" fmla="*/ 81647 h 468773"/>
                <a:gd name="connsiteX39" fmla="*/ 336213 w 599160"/>
                <a:gd name="connsiteY39" fmla="*/ 74196 h 468773"/>
                <a:gd name="connsiteX40" fmla="*/ 343663 w 599160"/>
                <a:gd name="connsiteY40" fmla="*/ 49982 h 468773"/>
                <a:gd name="connsiteX41" fmla="*/ 356081 w 599160"/>
                <a:gd name="connsiteY41" fmla="*/ 33838 h 468773"/>
                <a:gd name="connsiteX42" fmla="*/ 356081 w 599160"/>
                <a:gd name="connsiteY42" fmla="*/ 24525 h 468773"/>
                <a:gd name="connsiteX43" fmla="*/ 338386 w 599160"/>
                <a:gd name="connsiteY43" fmla="*/ 26698 h 468773"/>
                <a:gd name="connsiteX44" fmla="*/ 321622 w 599160"/>
                <a:gd name="connsiteY44" fmla="*/ 26698 h 468773"/>
                <a:gd name="connsiteX45" fmla="*/ 306099 w 599160"/>
                <a:gd name="connsiteY45" fmla="*/ 24525 h 468773"/>
                <a:gd name="connsiteX46" fmla="*/ 291509 w 599160"/>
                <a:gd name="connsiteY46" fmla="*/ 17075 h 468773"/>
                <a:gd name="connsiteX47" fmla="*/ 276917 w 599160"/>
                <a:gd name="connsiteY47" fmla="*/ 17075 h 468773"/>
                <a:gd name="connsiteX48" fmla="*/ 277849 w 599160"/>
                <a:gd name="connsiteY48" fmla="*/ 19247 h 468773"/>
                <a:gd name="connsiteX49" fmla="*/ 280022 w 599160"/>
                <a:gd name="connsiteY49" fmla="*/ 20179 h 468773"/>
                <a:gd name="connsiteX50" fmla="*/ 280022 w 599160"/>
                <a:gd name="connsiteY50" fmla="*/ 22352 h 468773"/>
                <a:gd name="connsiteX51" fmla="*/ 284368 w 599160"/>
                <a:gd name="connsiteY51" fmla="*/ 24525 h 468773"/>
                <a:gd name="connsiteX52" fmla="*/ 274745 w 599160"/>
                <a:gd name="connsiteY52" fmla="*/ 33838 h 468773"/>
                <a:gd name="connsiteX53" fmla="*/ 265431 w 599160"/>
                <a:gd name="connsiteY53" fmla="*/ 37253 h 468773"/>
                <a:gd name="connsiteX54" fmla="*/ 256118 w 599160"/>
                <a:gd name="connsiteY54" fmla="*/ 42531 h 468773"/>
                <a:gd name="connsiteX55" fmla="*/ 248977 w 599160"/>
                <a:gd name="connsiteY55" fmla="*/ 48740 h 468773"/>
                <a:gd name="connsiteX56" fmla="*/ 243700 w 599160"/>
                <a:gd name="connsiteY56" fmla="*/ 57122 h 468773"/>
                <a:gd name="connsiteX57" fmla="*/ 240595 w 599160"/>
                <a:gd name="connsiteY57" fmla="*/ 74196 h 468773"/>
                <a:gd name="connsiteX58" fmla="*/ 234387 w 599160"/>
                <a:gd name="connsiteY58" fmla="*/ 72023 h 468773"/>
                <a:gd name="connsiteX59" fmla="*/ 230972 w 599160"/>
                <a:gd name="connsiteY59" fmla="*/ 71092 h 468773"/>
                <a:gd name="connsiteX60" fmla="*/ 226005 w 599160"/>
                <a:gd name="connsiteY60" fmla="*/ 71092 h 468773"/>
                <a:gd name="connsiteX61" fmla="*/ 220727 w 599160"/>
                <a:gd name="connsiteY61" fmla="*/ 68919 h 468773"/>
                <a:gd name="connsiteX62" fmla="*/ 218554 w 599160"/>
                <a:gd name="connsiteY62" fmla="*/ 63641 h 468773"/>
                <a:gd name="connsiteX63" fmla="*/ 218554 w 599160"/>
                <a:gd name="connsiteY63" fmla="*/ 59295 h 468773"/>
                <a:gd name="connsiteX64" fmla="*/ 218554 w 599160"/>
                <a:gd name="connsiteY64" fmla="*/ 56191 h 468773"/>
                <a:gd name="connsiteX65" fmla="*/ 216381 w 599160"/>
                <a:gd name="connsiteY65" fmla="*/ 54017 h 468773"/>
                <a:gd name="connsiteX66" fmla="*/ 209241 w 599160"/>
                <a:gd name="connsiteY66" fmla="*/ 49982 h 468773"/>
                <a:gd name="connsiteX67" fmla="*/ 198685 w 599160"/>
                <a:gd name="connsiteY67" fmla="*/ 56191 h 468773"/>
                <a:gd name="connsiteX68" fmla="*/ 187509 w 599160"/>
                <a:gd name="connsiteY68" fmla="*/ 63641 h 468773"/>
                <a:gd name="connsiteX69" fmla="*/ 176954 w 599160"/>
                <a:gd name="connsiteY69" fmla="*/ 72023 h 468773"/>
                <a:gd name="connsiteX70" fmla="*/ 167641 w 599160"/>
                <a:gd name="connsiteY70" fmla="*/ 81647 h 468773"/>
                <a:gd name="connsiteX71" fmla="*/ 160190 w 599160"/>
                <a:gd name="connsiteY71" fmla="*/ 85683 h 468773"/>
                <a:gd name="connsiteX72" fmla="*/ 160190 w 599160"/>
                <a:gd name="connsiteY72" fmla="*/ 98411 h 468773"/>
                <a:gd name="connsiteX73" fmla="*/ 145599 w 599160"/>
                <a:gd name="connsiteY73" fmla="*/ 103689 h 468773"/>
                <a:gd name="connsiteX74" fmla="*/ 134112 w 599160"/>
                <a:gd name="connsiteY74" fmla="*/ 114554 h 468773"/>
                <a:gd name="connsiteX75" fmla="*/ 126041 w 599160"/>
                <a:gd name="connsiteY75" fmla="*/ 129145 h 468773"/>
                <a:gd name="connsiteX76" fmla="*/ 120763 w 599160"/>
                <a:gd name="connsiteY76" fmla="*/ 143115 h 468773"/>
                <a:gd name="connsiteX77" fmla="*/ 106172 w 599160"/>
                <a:gd name="connsiteY77" fmla="*/ 146220 h 468773"/>
                <a:gd name="connsiteX78" fmla="*/ 89409 w 599160"/>
                <a:gd name="connsiteY78" fmla="*/ 150256 h 468773"/>
                <a:gd name="connsiteX79" fmla="*/ 70782 w 599160"/>
                <a:gd name="connsiteY79" fmla="*/ 153671 h 468773"/>
                <a:gd name="connsiteX80" fmla="*/ 56191 w 599160"/>
                <a:gd name="connsiteY80" fmla="*/ 155533 h 468773"/>
                <a:gd name="connsiteX81" fmla="*/ 47809 w 599160"/>
                <a:gd name="connsiteY81" fmla="*/ 155533 h 468773"/>
                <a:gd name="connsiteX82" fmla="*/ 34149 w 599160"/>
                <a:gd name="connsiteY82" fmla="*/ 161121 h 468773"/>
                <a:gd name="connsiteX83" fmla="*/ 23904 w 599160"/>
                <a:gd name="connsiteY83" fmla="*/ 170435 h 468773"/>
                <a:gd name="connsiteX84" fmla="*/ 16454 w 599160"/>
                <a:gd name="connsiteY84" fmla="*/ 180990 h 468773"/>
                <a:gd name="connsiteX85" fmla="*/ 9313 w 599160"/>
                <a:gd name="connsiteY85" fmla="*/ 192787 h 468773"/>
                <a:gd name="connsiteX86" fmla="*/ 0 w 599160"/>
                <a:gd name="connsiteY86" fmla="*/ 203342 h 468773"/>
                <a:gd name="connsiteX87" fmla="*/ 4036 w 599160"/>
                <a:gd name="connsiteY87" fmla="*/ 216070 h 468773"/>
                <a:gd name="connsiteX88" fmla="*/ 7140 w 599160"/>
                <a:gd name="connsiteY88" fmla="*/ 227557 h 468773"/>
                <a:gd name="connsiteX89" fmla="*/ 16454 w 599160"/>
                <a:gd name="connsiteY89" fmla="*/ 237180 h 468773"/>
                <a:gd name="connsiteX90" fmla="*/ 14591 w 599160"/>
                <a:gd name="connsiteY90" fmla="*/ 240285 h 468773"/>
                <a:gd name="connsiteX91" fmla="*/ 13349 w 599160"/>
                <a:gd name="connsiteY91" fmla="*/ 242458 h 468773"/>
                <a:gd name="connsiteX92" fmla="*/ 11176 w 599160"/>
                <a:gd name="connsiteY92" fmla="*/ 244631 h 468773"/>
                <a:gd name="connsiteX93" fmla="*/ 9313 w 599160"/>
                <a:gd name="connsiteY93" fmla="*/ 242458 h 468773"/>
                <a:gd name="connsiteX94" fmla="*/ 7140 w 599160"/>
                <a:gd name="connsiteY94" fmla="*/ 242458 h 468773"/>
                <a:gd name="connsiteX95" fmla="*/ 4036 w 599160"/>
                <a:gd name="connsiteY95" fmla="*/ 240285 h 468773"/>
                <a:gd name="connsiteX96" fmla="*/ 0 w 599160"/>
                <a:gd name="connsiteY96" fmla="*/ 240285 h 468773"/>
                <a:gd name="connsiteX97" fmla="*/ 4036 w 599160"/>
                <a:gd name="connsiteY97" fmla="*/ 253013 h 468773"/>
                <a:gd name="connsiteX98" fmla="*/ 9313 w 599160"/>
                <a:gd name="connsiteY98" fmla="*/ 270088 h 468773"/>
                <a:gd name="connsiteX99" fmla="*/ 18627 w 599160"/>
                <a:gd name="connsiteY99" fmla="*/ 289025 h 468773"/>
                <a:gd name="connsiteX100" fmla="*/ 25767 w 599160"/>
                <a:gd name="connsiteY100" fmla="*/ 309204 h 468773"/>
                <a:gd name="connsiteX101" fmla="*/ 33218 w 599160"/>
                <a:gd name="connsiteY101" fmla="*/ 327210 h 468773"/>
                <a:gd name="connsiteX102" fmla="*/ 34149 w 599160"/>
                <a:gd name="connsiteY102" fmla="*/ 346147 h 468773"/>
                <a:gd name="connsiteX103" fmla="*/ 33218 w 599160"/>
                <a:gd name="connsiteY103" fmla="*/ 361980 h 468773"/>
                <a:gd name="connsiteX104" fmla="*/ 23904 w 599160"/>
                <a:gd name="connsiteY104" fmla="*/ 375639 h 468773"/>
                <a:gd name="connsiteX105" fmla="*/ 27009 w 599160"/>
                <a:gd name="connsiteY105" fmla="*/ 381227 h 468773"/>
                <a:gd name="connsiteX106" fmla="*/ 33218 w 599160"/>
                <a:gd name="connsiteY106" fmla="*/ 386505 h 468773"/>
                <a:gd name="connsiteX107" fmla="*/ 36322 w 599160"/>
                <a:gd name="connsiteY107" fmla="*/ 391782 h 468773"/>
                <a:gd name="connsiteX108" fmla="*/ 40358 w 599160"/>
                <a:gd name="connsiteY108" fmla="*/ 398923 h 468773"/>
                <a:gd name="connsiteX109" fmla="*/ 54949 w 599160"/>
                <a:gd name="connsiteY109" fmla="*/ 398923 h 468773"/>
                <a:gd name="connsiteX110" fmla="*/ 67677 w 599160"/>
                <a:gd name="connsiteY110" fmla="*/ 397991 h 468773"/>
                <a:gd name="connsiteX111" fmla="*/ 77922 w 599160"/>
                <a:gd name="connsiteY111" fmla="*/ 391782 h 468773"/>
                <a:gd name="connsiteX112" fmla="*/ 91582 w 599160"/>
                <a:gd name="connsiteY112" fmla="*/ 386505 h 468773"/>
                <a:gd name="connsiteX113" fmla="*/ 103999 w 599160"/>
                <a:gd name="connsiteY113" fmla="*/ 383090 h 468773"/>
                <a:gd name="connsiteX114" fmla="*/ 121695 w 599160"/>
                <a:gd name="connsiteY114" fmla="*/ 381227 h 468773"/>
                <a:gd name="connsiteX115" fmla="*/ 138459 w 599160"/>
                <a:gd name="connsiteY115" fmla="*/ 383090 h 468773"/>
                <a:gd name="connsiteX116" fmla="*/ 156154 w 599160"/>
                <a:gd name="connsiteY116" fmla="*/ 383090 h 468773"/>
                <a:gd name="connsiteX117" fmla="*/ 163294 w 599160"/>
                <a:gd name="connsiteY117" fmla="*/ 358875 h 468773"/>
                <a:gd name="connsiteX118" fmla="*/ 176954 w 599160"/>
                <a:gd name="connsiteY118" fmla="*/ 354529 h 468773"/>
                <a:gd name="connsiteX119" fmla="*/ 194649 w 599160"/>
                <a:gd name="connsiteY119" fmla="*/ 351425 h 468773"/>
                <a:gd name="connsiteX120" fmla="*/ 214518 w 599160"/>
                <a:gd name="connsiteY120" fmla="*/ 347078 h 468773"/>
                <a:gd name="connsiteX121" fmla="*/ 234387 w 599160"/>
                <a:gd name="connsiteY121" fmla="*/ 346147 h 468773"/>
                <a:gd name="connsiteX122" fmla="*/ 255186 w 599160"/>
                <a:gd name="connsiteY122" fmla="*/ 343974 h 468773"/>
                <a:gd name="connsiteX123" fmla="*/ 269777 w 599160"/>
                <a:gd name="connsiteY123" fmla="*/ 346147 h 468773"/>
                <a:gd name="connsiteX124" fmla="*/ 280022 w 599160"/>
                <a:gd name="connsiteY124" fmla="*/ 349252 h 468773"/>
                <a:gd name="connsiteX125" fmla="*/ 296786 w 599160"/>
                <a:gd name="connsiteY125" fmla="*/ 351425 h 468773"/>
                <a:gd name="connsiteX126" fmla="*/ 309204 w 599160"/>
                <a:gd name="connsiteY126" fmla="*/ 358875 h 468773"/>
                <a:gd name="connsiteX127" fmla="*/ 318517 w 599160"/>
                <a:gd name="connsiteY127" fmla="*/ 368499 h 468773"/>
                <a:gd name="connsiteX128" fmla="*/ 325968 w 599160"/>
                <a:gd name="connsiteY128" fmla="*/ 379054 h 468773"/>
                <a:gd name="connsiteX129" fmla="*/ 331245 w 599160"/>
                <a:gd name="connsiteY129" fmla="*/ 390541 h 468773"/>
                <a:gd name="connsiteX130" fmla="*/ 345837 w 599160"/>
                <a:gd name="connsiteY130" fmla="*/ 384332 h 468773"/>
                <a:gd name="connsiteX131" fmla="*/ 355150 w 599160"/>
                <a:gd name="connsiteY131" fmla="*/ 379054 h 468773"/>
                <a:gd name="connsiteX132" fmla="*/ 363532 w 599160"/>
                <a:gd name="connsiteY132" fmla="*/ 369431 h 468773"/>
                <a:gd name="connsiteX133" fmla="*/ 363532 w 599160"/>
                <a:gd name="connsiteY133" fmla="*/ 375639 h 468773"/>
                <a:gd name="connsiteX134" fmla="*/ 367568 w 599160"/>
                <a:gd name="connsiteY134" fmla="*/ 375639 h 468773"/>
                <a:gd name="connsiteX135" fmla="*/ 363532 w 599160"/>
                <a:gd name="connsiteY135" fmla="*/ 381227 h 468773"/>
                <a:gd name="connsiteX136" fmla="*/ 358254 w 599160"/>
                <a:gd name="connsiteY136" fmla="*/ 386505 h 468773"/>
                <a:gd name="connsiteX137" fmla="*/ 350804 w 599160"/>
                <a:gd name="connsiteY137" fmla="*/ 390541 h 468773"/>
                <a:gd name="connsiteX138" fmla="*/ 350804 w 599160"/>
                <a:gd name="connsiteY138" fmla="*/ 393645 h 468773"/>
                <a:gd name="connsiteX139" fmla="*/ 356081 w 599160"/>
                <a:gd name="connsiteY139" fmla="*/ 393645 h 468773"/>
                <a:gd name="connsiteX140" fmla="*/ 356081 w 599160"/>
                <a:gd name="connsiteY140" fmla="*/ 398923 h 468773"/>
                <a:gd name="connsiteX141" fmla="*/ 358254 w 599160"/>
                <a:gd name="connsiteY141" fmla="*/ 398923 h 468773"/>
                <a:gd name="connsiteX142" fmla="*/ 360427 w 599160"/>
                <a:gd name="connsiteY142" fmla="*/ 398923 h 468773"/>
                <a:gd name="connsiteX143" fmla="*/ 362290 w 599160"/>
                <a:gd name="connsiteY143" fmla="*/ 397991 h 468773"/>
                <a:gd name="connsiteX144" fmla="*/ 362290 w 599160"/>
                <a:gd name="connsiteY144" fmla="*/ 395818 h 468773"/>
                <a:gd name="connsiteX145" fmla="*/ 363532 w 599160"/>
                <a:gd name="connsiteY145" fmla="*/ 393645 h 468773"/>
                <a:gd name="connsiteX146" fmla="*/ 369741 w 599160"/>
                <a:gd name="connsiteY146" fmla="*/ 395818 h 468773"/>
                <a:gd name="connsiteX147" fmla="*/ 370672 w 599160"/>
                <a:gd name="connsiteY147" fmla="*/ 397991 h 468773"/>
                <a:gd name="connsiteX148" fmla="*/ 372845 w 599160"/>
                <a:gd name="connsiteY148" fmla="*/ 398923 h 468773"/>
                <a:gd name="connsiteX149" fmla="*/ 372845 w 599160"/>
                <a:gd name="connsiteY149" fmla="*/ 401096 h 468773"/>
                <a:gd name="connsiteX150" fmla="*/ 372845 w 599160"/>
                <a:gd name="connsiteY150" fmla="*/ 403269 h 468773"/>
                <a:gd name="connsiteX151" fmla="*/ 370672 w 599160"/>
                <a:gd name="connsiteY151" fmla="*/ 405442 h 468773"/>
                <a:gd name="connsiteX152" fmla="*/ 370672 w 599160"/>
                <a:gd name="connsiteY152" fmla="*/ 406373 h 468773"/>
                <a:gd name="connsiteX153" fmla="*/ 372845 w 599160"/>
                <a:gd name="connsiteY153" fmla="*/ 408547 h 468773"/>
                <a:gd name="connsiteX154" fmla="*/ 376881 w 599160"/>
                <a:gd name="connsiteY154" fmla="*/ 410720 h 468773"/>
                <a:gd name="connsiteX155" fmla="*/ 379986 w 599160"/>
                <a:gd name="connsiteY155" fmla="*/ 413824 h 468773"/>
                <a:gd name="connsiteX156" fmla="*/ 385263 w 599160"/>
                <a:gd name="connsiteY156" fmla="*/ 415997 h 468773"/>
                <a:gd name="connsiteX157" fmla="*/ 391472 w 599160"/>
                <a:gd name="connsiteY157" fmla="*/ 418170 h 468773"/>
                <a:gd name="connsiteX158" fmla="*/ 396750 w 599160"/>
                <a:gd name="connsiteY158" fmla="*/ 419102 h 468773"/>
                <a:gd name="connsiteX159" fmla="*/ 403890 w 599160"/>
                <a:gd name="connsiteY159" fmla="*/ 456355 h 468773"/>
                <a:gd name="connsiteX160" fmla="*/ 420654 w 599160"/>
                <a:gd name="connsiteY160" fmla="*/ 458218 h 468773"/>
                <a:gd name="connsiteX161" fmla="*/ 434314 w 599160"/>
                <a:gd name="connsiteY161" fmla="*/ 460391 h 468773"/>
                <a:gd name="connsiteX162" fmla="*/ 447663 w 599160"/>
                <a:gd name="connsiteY162" fmla="*/ 462564 h 468773"/>
                <a:gd name="connsiteX163" fmla="*/ 458218 w 599160"/>
                <a:gd name="connsiteY163" fmla="*/ 458218 h 468773"/>
                <a:gd name="connsiteX164" fmla="*/ 467531 w 599160"/>
                <a:gd name="connsiteY164" fmla="*/ 451078 h 468773"/>
                <a:gd name="connsiteX165" fmla="*/ 479949 w 599160"/>
                <a:gd name="connsiteY165" fmla="*/ 462564 h 468773"/>
                <a:gd name="connsiteX166" fmla="*/ 491436 w 599160"/>
                <a:gd name="connsiteY166" fmla="*/ 470946 h 468773"/>
                <a:gd name="connsiteX167" fmla="*/ 499818 w 599160"/>
                <a:gd name="connsiteY167" fmla="*/ 467842 h 468773"/>
                <a:gd name="connsiteX168" fmla="*/ 513477 w 599160"/>
                <a:gd name="connsiteY168" fmla="*/ 462564 h 468773"/>
                <a:gd name="connsiteX169" fmla="*/ 525895 w 599160"/>
                <a:gd name="connsiteY169" fmla="*/ 456355 h 468773"/>
                <a:gd name="connsiteX170" fmla="*/ 536450 w 599160"/>
                <a:gd name="connsiteY170" fmla="*/ 451078 h 468773"/>
                <a:gd name="connsiteX171" fmla="*/ 545764 w 599160"/>
                <a:gd name="connsiteY171" fmla="*/ 441454 h 468773"/>
                <a:gd name="connsiteX172" fmla="*/ 551041 w 599160"/>
                <a:gd name="connsiteY172" fmla="*/ 428726 h 468773"/>
                <a:gd name="connsiteX173" fmla="*/ 555077 w 599160"/>
                <a:gd name="connsiteY173" fmla="*/ 412893 h 468773"/>
                <a:gd name="connsiteX174" fmla="*/ 560355 w 599160"/>
                <a:gd name="connsiteY174" fmla="*/ 397991 h 468773"/>
                <a:gd name="connsiteX175" fmla="*/ 563459 w 599160"/>
                <a:gd name="connsiteY175" fmla="*/ 383090 h 468773"/>
                <a:gd name="connsiteX176" fmla="*/ 574945 w 599160"/>
                <a:gd name="connsiteY176" fmla="*/ 358875 h 468773"/>
                <a:gd name="connsiteX177" fmla="*/ 584259 w 599160"/>
                <a:gd name="connsiteY177" fmla="*/ 336523 h 468773"/>
                <a:gd name="connsiteX178" fmla="*/ 592641 w 599160"/>
                <a:gd name="connsiteY178" fmla="*/ 316655 h 468773"/>
                <a:gd name="connsiteX179" fmla="*/ 598850 w 599160"/>
                <a:gd name="connsiteY179" fmla="*/ 294303 h 468773"/>
                <a:gd name="connsiteX180" fmla="*/ 599781 w 599160"/>
                <a:gd name="connsiteY180" fmla="*/ 271950 h 468773"/>
                <a:gd name="connsiteX181" fmla="*/ 596677 w 599160"/>
                <a:gd name="connsiteY181" fmla="*/ 244631 h 468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</a:cxnLst>
              <a:rect l="l" t="t" r="r" b="b"/>
              <a:pathLst>
                <a:path w="599160" h="468773">
                  <a:moveTo>
                    <a:pt x="587363" y="227557"/>
                  </a:moveTo>
                  <a:lnTo>
                    <a:pt x="578050" y="214828"/>
                  </a:lnTo>
                  <a:lnTo>
                    <a:pt x="567495" y="202100"/>
                  </a:lnTo>
                  <a:lnTo>
                    <a:pt x="560355" y="183163"/>
                  </a:lnTo>
                  <a:lnTo>
                    <a:pt x="540486" y="183163"/>
                  </a:lnTo>
                  <a:lnTo>
                    <a:pt x="536450" y="165157"/>
                  </a:lnTo>
                  <a:lnTo>
                    <a:pt x="526826" y="151498"/>
                  </a:lnTo>
                  <a:lnTo>
                    <a:pt x="523722" y="146220"/>
                  </a:lnTo>
                  <a:lnTo>
                    <a:pt x="520617" y="143115"/>
                  </a:lnTo>
                  <a:lnTo>
                    <a:pt x="514408" y="140942"/>
                  </a:lnTo>
                  <a:lnTo>
                    <a:pt x="509131" y="138769"/>
                  </a:lnTo>
                  <a:lnTo>
                    <a:pt x="499818" y="138769"/>
                  </a:lnTo>
                  <a:lnTo>
                    <a:pt x="496713" y="129145"/>
                  </a:lnTo>
                  <a:lnTo>
                    <a:pt x="492677" y="116417"/>
                  </a:lnTo>
                  <a:lnTo>
                    <a:pt x="487400" y="98411"/>
                  </a:lnTo>
                  <a:lnTo>
                    <a:pt x="484295" y="83820"/>
                  </a:lnTo>
                  <a:lnTo>
                    <a:pt x="479949" y="71092"/>
                  </a:lnTo>
                  <a:lnTo>
                    <a:pt x="479949" y="64573"/>
                  </a:lnTo>
                  <a:lnTo>
                    <a:pt x="476845" y="63641"/>
                  </a:lnTo>
                  <a:lnTo>
                    <a:pt x="472809" y="63641"/>
                  </a:lnTo>
                  <a:lnTo>
                    <a:pt x="467531" y="61468"/>
                  </a:lnTo>
                  <a:lnTo>
                    <a:pt x="463496" y="61468"/>
                  </a:lnTo>
                  <a:lnTo>
                    <a:pt x="458218" y="59295"/>
                  </a:lnTo>
                  <a:lnTo>
                    <a:pt x="456045" y="57122"/>
                  </a:lnTo>
                  <a:lnTo>
                    <a:pt x="452940" y="49982"/>
                  </a:lnTo>
                  <a:lnTo>
                    <a:pt x="448905" y="37253"/>
                  </a:lnTo>
                  <a:lnTo>
                    <a:pt x="443627" y="22352"/>
                  </a:lnTo>
                  <a:lnTo>
                    <a:pt x="441454" y="9624"/>
                  </a:lnTo>
                  <a:lnTo>
                    <a:pt x="440523" y="0"/>
                  </a:lnTo>
                  <a:lnTo>
                    <a:pt x="436487" y="0"/>
                  </a:lnTo>
                  <a:lnTo>
                    <a:pt x="431209" y="19247"/>
                  </a:lnTo>
                  <a:lnTo>
                    <a:pt x="426863" y="42531"/>
                  </a:lnTo>
                  <a:lnTo>
                    <a:pt x="425931" y="66746"/>
                  </a:lnTo>
                  <a:lnTo>
                    <a:pt x="420654" y="91271"/>
                  </a:lnTo>
                  <a:lnTo>
                    <a:pt x="411341" y="105862"/>
                  </a:lnTo>
                  <a:lnTo>
                    <a:pt x="398923" y="105862"/>
                  </a:lnTo>
                  <a:lnTo>
                    <a:pt x="382159" y="100584"/>
                  </a:lnTo>
                  <a:lnTo>
                    <a:pt x="365395" y="91271"/>
                  </a:lnTo>
                  <a:lnTo>
                    <a:pt x="348941" y="81647"/>
                  </a:lnTo>
                  <a:lnTo>
                    <a:pt x="336213" y="74196"/>
                  </a:lnTo>
                  <a:lnTo>
                    <a:pt x="343663" y="49982"/>
                  </a:lnTo>
                  <a:lnTo>
                    <a:pt x="356081" y="33838"/>
                  </a:lnTo>
                  <a:lnTo>
                    <a:pt x="356081" y="24525"/>
                  </a:lnTo>
                  <a:lnTo>
                    <a:pt x="338386" y="26698"/>
                  </a:lnTo>
                  <a:lnTo>
                    <a:pt x="321622" y="26698"/>
                  </a:lnTo>
                  <a:lnTo>
                    <a:pt x="306099" y="24525"/>
                  </a:lnTo>
                  <a:lnTo>
                    <a:pt x="291509" y="17075"/>
                  </a:lnTo>
                  <a:lnTo>
                    <a:pt x="276917" y="17075"/>
                  </a:lnTo>
                  <a:lnTo>
                    <a:pt x="277849" y="19247"/>
                  </a:lnTo>
                  <a:lnTo>
                    <a:pt x="280022" y="20179"/>
                  </a:lnTo>
                  <a:lnTo>
                    <a:pt x="280022" y="22352"/>
                  </a:lnTo>
                  <a:lnTo>
                    <a:pt x="284368" y="24525"/>
                  </a:lnTo>
                  <a:lnTo>
                    <a:pt x="274745" y="33838"/>
                  </a:lnTo>
                  <a:lnTo>
                    <a:pt x="265431" y="37253"/>
                  </a:lnTo>
                  <a:lnTo>
                    <a:pt x="256118" y="42531"/>
                  </a:lnTo>
                  <a:lnTo>
                    <a:pt x="248977" y="48740"/>
                  </a:lnTo>
                  <a:lnTo>
                    <a:pt x="243700" y="57122"/>
                  </a:lnTo>
                  <a:lnTo>
                    <a:pt x="240595" y="74196"/>
                  </a:lnTo>
                  <a:lnTo>
                    <a:pt x="234387" y="72023"/>
                  </a:lnTo>
                  <a:lnTo>
                    <a:pt x="230972" y="71092"/>
                  </a:lnTo>
                  <a:lnTo>
                    <a:pt x="226005" y="71092"/>
                  </a:lnTo>
                  <a:lnTo>
                    <a:pt x="220727" y="68919"/>
                  </a:lnTo>
                  <a:lnTo>
                    <a:pt x="218554" y="63641"/>
                  </a:lnTo>
                  <a:lnTo>
                    <a:pt x="218554" y="59295"/>
                  </a:lnTo>
                  <a:lnTo>
                    <a:pt x="218554" y="56191"/>
                  </a:lnTo>
                  <a:lnTo>
                    <a:pt x="216381" y="54017"/>
                  </a:lnTo>
                  <a:lnTo>
                    <a:pt x="209241" y="49982"/>
                  </a:lnTo>
                  <a:lnTo>
                    <a:pt x="198685" y="56191"/>
                  </a:lnTo>
                  <a:lnTo>
                    <a:pt x="187509" y="63641"/>
                  </a:lnTo>
                  <a:lnTo>
                    <a:pt x="176954" y="72023"/>
                  </a:lnTo>
                  <a:lnTo>
                    <a:pt x="167641" y="81647"/>
                  </a:lnTo>
                  <a:lnTo>
                    <a:pt x="160190" y="85683"/>
                  </a:lnTo>
                  <a:lnTo>
                    <a:pt x="160190" y="98411"/>
                  </a:lnTo>
                  <a:lnTo>
                    <a:pt x="145599" y="103689"/>
                  </a:lnTo>
                  <a:lnTo>
                    <a:pt x="134112" y="114554"/>
                  </a:lnTo>
                  <a:lnTo>
                    <a:pt x="126041" y="129145"/>
                  </a:lnTo>
                  <a:lnTo>
                    <a:pt x="120763" y="143115"/>
                  </a:lnTo>
                  <a:lnTo>
                    <a:pt x="106172" y="146220"/>
                  </a:lnTo>
                  <a:lnTo>
                    <a:pt x="89409" y="150256"/>
                  </a:lnTo>
                  <a:lnTo>
                    <a:pt x="70782" y="153671"/>
                  </a:lnTo>
                  <a:lnTo>
                    <a:pt x="56191" y="155533"/>
                  </a:lnTo>
                  <a:lnTo>
                    <a:pt x="47809" y="155533"/>
                  </a:lnTo>
                  <a:lnTo>
                    <a:pt x="34149" y="161121"/>
                  </a:lnTo>
                  <a:lnTo>
                    <a:pt x="23904" y="170435"/>
                  </a:lnTo>
                  <a:lnTo>
                    <a:pt x="16454" y="180990"/>
                  </a:lnTo>
                  <a:lnTo>
                    <a:pt x="9313" y="192787"/>
                  </a:lnTo>
                  <a:lnTo>
                    <a:pt x="0" y="203342"/>
                  </a:lnTo>
                  <a:lnTo>
                    <a:pt x="4036" y="216070"/>
                  </a:lnTo>
                  <a:lnTo>
                    <a:pt x="7140" y="227557"/>
                  </a:lnTo>
                  <a:lnTo>
                    <a:pt x="16454" y="237180"/>
                  </a:lnTo>
                  <a:lnTo>
                    <a:pt x="14591" y="240285"/>
                  </a:lnTo>
                  <a:lnTo>
                    <a:pt x="13349" y="242458"/>
                  </a:lnTo>
                  <a:lnTo>
                    <a:pt x="11176" y="244631"/>
                  </a:lnTo>
                  <a:lnTo>
                    <a:pt x="9313" y="242458"/>
                  </a:lnTo>
                  <a:lnTo>
                    <a:pt x="7140" y="242458"/>
                  </a:lnTo>
                  <a:lnTo>
                    <a:pt x="4036" y="240285"/>
                  </a:lnTo>
                  <a:lnTo>
                    <a:pt x="0" y="240285"/>
                  </a:lnTo>
                  <a:lnTo>
                    <a:pt x="4036" y="253013"/>
                  </a:lnTo>
                  <a:lnTo>
                    <a:pt x="9313" y="270088"/>
                  </a:lnTo>
                  <a:lnTo>
                    <a:pt x="18627" y="289025"/>
                  </a:lnTo>
                  <a:lnTo>
                    <a:pt x="25767" y="309204"/>
                  </a:lnTo>
                  <a:lnTo>
                    <a:pt x="33218" y="327210"/>
                  </a:lnTo>
                  <a:lnTo>
                    <a:pt x="34149" y="346147"/>
                  </a:lnTo>
                  <a:lnTo>
                    <a:pt x="33218" y="361980"/>
                  </a:lnTo>
                  <a:lnTo>
                    <a:pt x="23904" y="375639"/>
                  </a:lnTo>
                  <a:lnTo>
                    <a:pt x="27009" y="381227"/>
                  </a:lnTo>
                  <a:lnTo>
                    <a:pt x="33218" y="386505"/>
                  </a:lnTo>
                  <a:lnTo>
                    <a:pt x="36322" y="391782"/>
                  </a:lnTo>
                  <a:lnTo>
                    <a:pt x="40358" y="398923"/>
                  </a:lnTo>
                  <a:lnTo>
                    <a:pt x="54949" y="398923"/>
                  </a:lnTo>
                  <a:lnTo>
                    <a:pt x="67677" y="397991"/>
                  </a:lnTo>
                  <a:lnTo>
                    <a:pt x="77922" y="391782"/>
                  </a:lnTo>
                  <a:lnTo>
                    <a:pt x="91582" y="386505"/>
                  </a:lnTo>
                  <a:lnTo>
                    <a:pt x="103999" y="383090"/>
                  </a:lnTo>
                  <a:lnTo>
                    <a:pt x="121695" y="381227"/>
                  </a:lnTo>
                  <a:lnTo>
                    <a:pt x="138459" y="383090"/>
                  </a:lnTo>
                  <a:lnTo>
                    <a:pt x="156154" y="383090"/>
                  </a:lnTo>
                  <a:lnTo>
                    <a:pt x="163294" y="358875"/>
                  </a:lnTo>
                  <a:lnTo>
                    <a:pt x="176954" y="354529"/>
                  </a:lnTo>
                  <a:lnTo>
                    <a:pt x="194649" y="351425"/>
                  </a:lnTo>
                  <a:lnTo>
                    <a:pt x="214518" y="347078"/>
                  </a:lnTo>
                  <a:lnTo>
                    <a:pt x="234387" y="346147"/>
                  </a:lnTo>
                  <a:lnTo>
                    <a:pt x="255186" y="343974"/>
                  </a:lnTo>
                  <a:lnTo>
                    <a:pt x="269777" y="346147"/>
                  </a:lnTo>
                  <a:lnTo>
                    <a:pt x="280022" y="349252"/>
                  </a:lnTo>
                  <a:lnTo>
                    <a:pt x="296786" y="351425"/>
                  </a:lnTo>
                  <a:lnTo>
                    <a:pt x="309204" y="358875"/>
                  </a:lnTo>
                  <a:lnTo>
                    <a:pt x="318517" y="368499"/>
                  </a:lnTo>
                  <a:lnTo>
                    <a:pt x="325968" y="379054"/>
                  </a:lnTo>
                  <a:lnTo>
                    <a:pt x="331245" y="390541"/>
                  </a:lnTo>
                  <a:lnTo>
                    <a:pt x="345837" y="384332"/>
                  </a:lnTo>
                  <a:lnTo>
                    <a:pt x="355150" y="379054"/>
                  </a:lnTo>
                  <a:lnTo>
                    <a:pt x="363532" y="369431"/>
                  </a:lnTo>
                  <a:lnTo>
                    <a:pt x="363532" y="375639"/>
                  </a:lnTo>
                  <a:lnTo>
                    <a:pt x="367568" y="375639"/>
                  </a:lnTo>
                  <a:lnTo>
                    <a:pt x="363532" y="381227"/>
                  </a:lnTo>
                  <a:lnTo>
                    <a:pt x="358254" y="386505"/>
                  </a:lnTo>
                  <a:lnTo>
                    <a:pt x="350804" y="390541"/>
                  </a:lnTo>
                  <a:lnTo>
                    <a:pt x="350804" y="393645"/>
                  </a:lnTo>
                  <a:lnTo>
                    <a:pt x="356081" y="393645"/>
                  </a:lnTo>
                  <a:lnTo>
                    <a:pt x="356081" y="398923"/>
                  </a:lnTo>
                  <a:lnTo>
                    <a:pt x="358254" y="398923"/>
                  </a:lnTo>
                  <a:lnTo>
                    <a:pt x="360427" y="398923"/>
                  </a:lnTo>
                  <a:lnTo>
                    <a:pt x="362290" y="397991"/>
                  </a:lnTo>
                  <a:lnTo>
                    <a:pt x="362290" y="395818"/>
                  </a:lnTo>
                  <a:lnTo>
                    <a:pt x="363532" y="393645"/>
                  </a:lnTo>
                  <a:lnTo>
                    <a:pt x="369741" y="395818"/>
                  </a:lnTo>
                  <a:lnTo>
                    <a:pt x="370672" y="397991"/>
                  </a:lnTo>
                  <a:lnTo>
                    <a:pt x="372845" y="398923"/>
                  </a:lnTo>
                  <a:lnTo>
                    <a:pt x="372845" y="401096"/>
                  </a:lnTo>
                  <a:lnTo>
                    <a:pt x="372845" y="403269"/>
                  </a:lnTo>
                  <a:lnTo>
                    <a:pt x="370672" y="405442"/>
                  </a:lnTo>
                  <a:lnTo>
                    <a:pt x="370672" y="406373"/>
                  </a:lnTo>
                  <a:lnTo>
                    <a:pt x="372845" y="408547"/>
                  </a:lnTo>
                  <a:lnTo>
                    <a:pt x="376881" y="410720"/>
                  </a:lnTo>
                  <a:lnTo>
                    <a:pt x="379986" y="413824"/>
                  </a:lnTo>
                  <a:lnTo>
                    <a:pt x="385263" y="415997"/>
                  </a:lnTo>
                  <a:lnTo>
                    <a:pt x="391472" y="418170"/>
                  </a:lnTo>
                  <a:lnTo>
                    <a:pt x="396750" y="419102"/>
                  </a:lnTo>
                  <a:lnTo>
                    <a:pt x="403890" y="456355"/>
                  </a:lnTo>
                  <a:lnTo>
                    <a:pt x="420654" y="458218"/>
                  </a:lnTo>
                  <a:lnTo>
                    <a:pt x="434314" y="460391"/>
                  </a:lnTo>
                  <a:lnTo>
                    <a:pt x="447663" y="462564"/>
                  </a:lnTo>
                  <a:lnTo>
                    <a:pt x="458218" y="458218"/>
                  </a:lnTo>
                  <a:lnTo>
                    <a:pt x="467531" y="451078"/>
                  </a:lnTo>
                  <a:lnTo>
                    <a:pt x="479949" y="462564"/>
                  </a:lnTo>
                  <a:lnTo>
                    <a:pt x="491436" y="470946"/>
                  </a:lnTo>
                  <a:lnTo>
                    <a:pt x="499818" y="467842"/>
                  </a:lnTo>
                  <a:lnTo>
                    <a:pt x="513477" y="462564"/>
                  </a:lnTo>
                  <a:lnTo>
                    <a:pt x="525895" y="456355"/>
                  </a:lnTo>
                  <a:lnTo>
                    <a:pt x="536450" y="451078"/>
                  </a:lnTo>
                  <a:lnTo>
                    <a:pt x="545764" y="441454"/>
                  </a:lnTo>
                  <a:lnTo>
                    <a:pt x="551041" y="428726"/>
                  </a:lnTo>
                  <a:lnTo>
                    <a:pt x="555077" y="412893"/>
                  </a:lnTo>
                  <a:lnTo>
                    <a:pt x="560355" y="397991"/>
                  </a:lnTo>
                  <a:lnTo>
                    <a:pt x="563459" y="383090"/>
                  </a:lnTo>
                  <a:lnTo>
                    <a:pt x="574945" y="358875"/>
                  </a:lnTo>
                  <a:lnTo>
                    <a:pt x="584259" y="336523"/>
                  </a:lnTo>
                  <a:lnTo>
                    <a:pt x="592641" y="316655"/>
                  </a:lnTo>
                  <a:lnTo>
                    <a:pt x="598850" y="294303"/>
                  </a:lnTo>
                  <a:lnTo>
                    <a:pt x="599781" y="271950"/>
                  </a:lnTo>
                  <a:lnTo>
                    <a:pt x="596677" y="2446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BEA979A-E675-477F-BC4C-8C962B807F3F}"/>
                </a:ext>
              </a:extLst>
            </p:cNvPr>
            <p:cNvSpPr/>
            <p:nvPr/>
          </p:nvSpPr>
          <p:spPr>
            <a:xfrm>
              <a:off x="7376444" y="5893661"/>
              <a:ext cx="15522" cy="9313"/>
            </a:xfrm>
            <a:custGeom>
              <a:avLst/>
              <a:gdLst>
                <a:gd name="connsiteX0" fmla="*/ 9313 w 15522"/>
                <a:gd name="connsiteY0" fmla="*/ 5278 h 9313"/>
                <a:gd name="connsiteX1" fmla="*/ 9313 w 15522"/>
                <a:gd name="connsiteY1" fmla="*/ 3104 h 9313"/>
                <a:gd name="connsiteX2" fmla="*/ 7140 w 15522"/>
                <a:gd name="connsiteY2" fmla="*/ 2173 h 9313"/>
                <a:gd name="connsiteX3" fmla="*/ 4967 w 15522"/>
                <a:gd name="connsiteY3" fmla="*/ 2173 h 9313"/>
                <a:gd name="connsiteX4" fmla="*/ 3104 w 15522"/>
                <a:gd name="connsiteY4" fmla="*/ 0 h 9313"/>
                <a:gd name="connsiteX5" fmla="*/ 0 w 15522"/>
                <a:gd name="connsiteY5" fmla="*/ 0 h 9313"/>
                <a:gd name="connsiteX6" fmla="*/ 3104 w 15522"/>
                <a:gd name="connsiteY6" fmla="*/ 3104 h 9313"/>
                <a:gd name="connsiteX7" fmla="*/ 4967 w 15522"/>
                <a:gd name="connsiteY7" fmla="*/ 5278 h 9313"/>
                <a:gd name="connsiteX8" fmla="*/ 7140 w 15522"/>
                <a:gd name="connsiteY8" fmla="*/ 7451 h 9313"/>
                <a:gd name="connsiteX9" fmla="*/ 10245 w 15522"/>
                <a:gd name="connsiteY9" fmla="*/ 9624 h 9313"/>
                <a:gd name="connsiteX10" fmla="*/ 16454 w 15522"/>
                <a:gd name="connsiteY10" fmla="*/ 10555 h 9313"/>
                <a:gd name="connsiteX11" fmla="*/ 16454 w 15522"/>
                <a:gd name="connsiteY11" fmla="*/ 7451 h 9313"/>
                <a:gd name="connsiteX12" fmla="*/ 12418 w 15522"/>
                <a:gd name="connsiteY12" fmla="*/ 7451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522" h="9313">
                  <a:moveTo>
                    <a:pt x="9313" y="5278"/>
                  </a:moveTo>
                  <a:lnTo>
                    <a:pt x="9313" y="3104"/>
                  </a:lnTo>
                  <a:lnTo>
                    <a:pt x="7140" y="2173"/>
                  </a:lnTo>
                  <a:lnTo>
                    <a:pt x="4967" y="2173"/>
                  </a:lnTo>
                  <a:lnTo>
                    <a:pt x="3104" y="0"/>
                  </a:lnTo>
                  <a:lnTo>
                    <a:pt x="0" y="0"/>
                  </a:lnTo>
                  <a:lnTo>
                    <a:pt x="3104" y="3104"/>
                  </a:lnTo>
                  <a:lnTo>
                    <a:pt x="4967" y="5278"/>
                  </a:lnTo>
                  <a:lnTo>
                    <a:pt x="7140" y="7451"/>
                  </a:lnTo>
                  <a:lnTo>
                    <a:pt x="10245" y="9624"/>
                  </a:lnTo>
                  <a:lnTo>
                    <a:pt x="16454" y="10555"/>
                  </a:lnTo>
                  <a:lnTo>
                    <a:pt x="16454" y="7451"/>
                  </a:lnTo>
                  <a:lnTo>
                    <a:pt x="12418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AB249CF-6BFB-44EB-A1C0-D69E7EB6ECE8}"/>
                </a:ext>
              </a:extLst>
            </p:cNvPr>
            <p:cNvSpPr/>
            <p:nvPr/>
          </p:nvSpPr>
          <p:spPr>
            <a:xfrm>
              <a:off x="2900127" y="5457796"/>
              <a:ext cx="55880" cy="37253"/>
            </a:xfrm>
            <a:custGeom>
              <a:avLst/>
              <a:gdLst>
                <a:gd name="connsiteX0" fmla="*/ 29182 w 55880"/>
                <a:gd name="connsiteY0" fmla="*/ 5278 h 37253"/>
                <a:gd name="connsiteX1" fmla="*/ 12418 w 55880"/>
                <a:gd name="connsiteY1" fmla="*/ 0 h 37253"/>
                <a:gd name="connsiteX2" fmla="*/ 10245 w 55880"/>
                <a:gd name="connsiteY2" fmla="*/ 1863 h 37253"/>
                <a:gd name="connsiteX3" fmla="*/ 8072 w 55880"/>
                <a:gd name="connsiteY3" fmla="*/ 1863 h 37253"/>
                <a:gd name="connsiteX4" fmla="*/ 8072 w 55880"/>
                <a:gd name="connsiteY4" fmla="*/ 3104 h 37253"/>
                <a:gd name="connsiteX5" fmla="*/ 7140 w 55880"/>
                <a:gd name="connsiteY5" fmla="*/ 3104 h 37253"/>
                <a:gd name="connsiteX6" fmla="*/ 3104 w 55880"/>
                <a:gd name="connsiteY6" fmla="*/ 5278 h 37253"/>
                <a:gd name="connsiteX7" fmla="*/ 3104 w 55880"/>
                <a:gd name="connsiteY7" fmla="*/ 18006 h 37253"/>
                <a:gd name="connsiteX8" fmla="*/ 3104 w 55880"/>
                <a:gd name="connsiteY8" fmla="*/ 27319 h 37253"/>
                <a:gd name="connsiteX9" fmla="*/ 0 w 55880"/>
                <a:gd name="connsiteY9" fmla="*/ 36943 h 37253"/>
                <a:gd name="connsiteX10" fmla="*/ 3104 w 55880"/>
                <a:gd name="connsiteY10" fmla="*/ 36943 h 37253"/>
                <a:gd name="connsiteX11" fmla="*/ 3104 w 55880"/>
                <a:gd name="connsiteY11" fmla="*/ 40047 h 37253"/>
                <a:gd name="connsiteX12" fmla="*/ 15522 w 55880"/>
                <a:gd name="connsiteY12" fmla="*/ 36943 h 37253"/>
                <a:gd name="connsiteX13" fmla="*/ 27009 w 55880"/>
                <a:gd name="connsiteY13" fmla="*/ 34770 h 37253"/>
                <a:gd name="connsiteX14" fmla="*/ 39427 w 55880"/>
                <a:gd name="connsiteY14" fmla="*/ 32597 h 37253"/>
                <a:gd name="connsiteX15" fmla="*/ 51844 w 55880"/>
                <a:gd name="connsiteY15" fmla="*/ 24215 h 37253"/>
                <a:gd name="connsiteX16" fmla="*/ 56191 w 55880"/>
                <a:gd name="connsiteY16" fmla="*/ 24215 h 37253"/>
                <a:gd name="connsiteX17" fmla="*/ 56191 w 55880"/>
                <a:gd name="connsiteY17" fmla="*/ 19868 h 37253"/>
                <a:gd name="connsiteX18" fmla="*/ 41600 w 55880"/>
                <a:gd name="connsiteY18" fmla="*/ 12418 h 37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880" h="37253">
                  <a:moveTo>
                    <a:pt x="29182" y="5278"/>
                  </a:moveTo>
                  <a:lnTo>
                    <a:pt x="12418" y="0"/>
                  </a:lnTo>
                  <a:lnTo>
                    <a:pt x="10245" y="1863"/>
                  </a:lnTo>
                  <a:lnTo>
                    <a:pt x="8072" y="1863"/>
                  </a:lnTo>
                  <a:lnTo>
                    <a:pt x="8072" y="3104"/>
                  </a:lnTo>
                  <a:lnTo>
                    <a:pt x="7140" y="3104"/>
                  </a:lnTo>
                  <a:lnTo>
                    <a:pt x="3104" y="5278"/>
                  </a:lnTo>
                  <a:lnTo>
                    <a:pt x="3104" y="18006"/>
                  </a:lnTo>
                  <a:lnTo>
                    <a:pt x="3104" y="27319"/>
                  </a:lnTo>
                  <a:lnTo>
                    <a:pt x="0" y="36943"/>
                  </a:lnTo>
                  <a:lnTo>
                    <a:pt x="3104" y="36943"/>
                  </a:lnTo>
                  <a:lnTo>
                    <a:pt x="3104" y="40047"/>
                  </a:lnTo>
                  <a:lnTo>
                    <a:pt x="15522" y="36943"/>
                  </a:lnTo>
                  <a:lnTo>
                    <a:pt x="27009" y="34770"/>
                  </a:lnTo>
                  <a:lnTo>
                    <a:pt x="39427" y="32597"/>
                  </a:lnTo>
                  <a:lnTo>
                    <a:pt x="51844" y="24215"/>
                  </a:lnTo>
                  <a:lnTo>
                    <a:pt x="56191" y="24215"/>
                  </a:lnTo>
                  <a:lnTo>
                    <a:pt x="56191" y="19868"/>
                  </a:lnTo>
                  <a:lnTo>
                    <a:pt x="41600" y="1241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F61FC9D-D535-41DF-AA69-F6D41EEDBD5E}"/>
                </a:ext>
              </a:extLst>
            </p:cNvPr>
            <p:cNvSpPr/>
            <p:nvPr/>
          </p:nvSpPr>
          <p:spPr>
            <a:xfrm>
              <a:off x="6488880" y="5710498"/>
              <a:ext cx="301132" cy="207999"/>
            </a:xfrm>
            <a:custGeom>
              <a:avLst/>
              <a:gdLst>
                <a:gd name="connsiteX0" fmla="*/ 284368 w 301132"/>
                <a:gd name="connsiteY0" fmla="*/ 210793 h 207998"/>
                <a:gd name="connsiteX1" fmla="*/ 294613 w 301132"/>
                <a:gd name="connsiteY1" fmla="*/ 207378 h 207998"/>
                <a:gd name="connsiteX2" fmla="*/ 297718 w 301132"/>
                <a:gd name="connsiteY2" fmla="*/ 205515 h 207998"/>
                <a:gd name="connsiteX3" fmla="*/ 299891 w 301132"/>
                <a:gd name="connsiteY3" fmla="*/ 205515 h 207998"/>
                <a:gd name="connsiteX4" fmla="*/ 302064 w 301132"/>
                <a:gd name="connsiteY4" fmla="*/ 203342 h 207998"/>
                <a:gd name="connsiteX5" fmla="*/ 303926 w 301132"/>
                <a:gd name="connsiteY5" fmla="*/ 203342 h 207998"/>
                <a:gd name="connsiteX6" fmla="*/ 287473 w 301132"/>
                <a:gd name="connsiteY6" fmla="*/ 195891 h 207998"/>
                <a:gd name="connsiteX7" fmla="*/ 269777 w 301132"/>
                <a:gd name="connsiteY7" fmla="*/ 186267 h 207998"/>
                <a:gd name="connsiteX8" fmla="*/ 250840 w 301132"/>
                <a:gd name="connsiteY8" fmla="*/ 178817 h 207998"/>
                <a:gd name="connsiteX9" fmla="*/ 234387 w 301132"/>
                <a:gd name="connsiteY9" fmla="*/ 173539 h 207998"/>
                <a:gd name="connsiteX10" fmla="*/ 226936 w 301132"/>
                <a:gd name="connsiteY10" fmla="*/ 175712 h 207998"/>
                <a:gd name="connsiteX11" fmla="*/ 219796 w 301132"/>
                <a:gd name="connsiteY11" fmla="*/ 178817 h 207998"/>
                <a:gd name="connsiteX12" fmla="*/ 211413 w 301132"/>
                <a:gd name="connsiteY12" fmla="*/ 183163 h 207998"/>
                <a:gd name="connsiteX13" fmla="*/ 199927 w 301132"/>
                <a:gd name="connsiteY13" fmla="*/ 183163 h 207998"/>
                <a:gd name="connsiteX14" fmla="*/ 190614 w 301132"/>
                <a:gd name="connsiteY14" fmla="*/ 177886 h 207998"/>
                <a:gd name="connsiteX15" fmla="*/ 184094 w 301132"/>
                <a:gd name="connsiteY15" fmla="*/ 171366 h 207998"/>
                <a:gd name="connsiteX16" fmla="*/ 174781 w 301132"/>
                <a:gd name="connsiteY16" fmla="*/ 168262 h 207998"/>
                <a:gd name="connsiteX17" fmla="*/ 160190 w 301132"/>
                <a:gd name="connsiteY17" fmla="*/ 166089 h 207998"/>
                <a:gd name="connsiteX18" fmla="*/ 160190 w 301132"/>
                <a:gd name="connsiteY18" fmla="*/ 144047 h 207998"/>
                <a:gd name="connsiteX19" fmla="*/ 163294 w 301132"/>
                <a:gd name="connsiteY19" fmla="*/ 126041 h 207998"/>
                <a:gd name="connsiteX20" fmla="*/ 145599 w 301132"/>
                <a:gd name="connsiteY20" fmla="*/ 111140 h 207998"/>
                <a:gd name="connsiteX21" fmla="*/ 133181 w 301132"/>
                <a:gd name="connsiteY21" fmla="*/ 92202 h 207998"/>
                <a:gd name="connsiteX22" fmla="*/ 121695 w 301132"/>
                <a:gd name="connsiteY22" fmla="*/ 76370 h 207998"/>
                <a:gd name="connsiteX23" fmla="*/ 109277 w 301132"/>
                <a:gd name="connsiteY23" fmla="*/ 61468 h 207998"/>
                <a:gd name="connsiteX24" fmla="*/ 101826 w 301132"/>
                <a:gd name="connsiteY24" fmla="*/ 54018 h 207998"/>
                <a:gd name="connsiteX25" fmla="*/ 99964 w 301132"/>
                <a:gd name="connsiteY25" fmla="*/ 54018 h 207998"/>
                <a:gd name="connsiteX26" fmla="*/ 99964 w 301132"/>
                <a:gd name="connsiteY26" fmla="*/ 51844 h 207998"/>
                <a:gd name="connsiteX27" fmla="*/ 94686 w 301132"/>
                <a:gd name="connsiteY27" fmla="*/ 47809 h 207998"/>
                <a:gd name="connsiteX28" fmla="*/ 76991 w 301132"/>
                <a:gd name="connsiteY28" fmla="*/ 39116 h 207998"/>
                <a:gd name="connsiteX29" fmla="*/ 62400 w 301132"/>
                <a:gd name="connsiteY29" fmla="*/ 29803 h 207998"/>
                <a:gd name="connsiteX30" fmla="*/ 47809 w 301132"/>
                <a:gd name="connsiteY30" fmla="*/ 20179 h 207998"/>
                <a:gd name="connsiteX31" fmla="*/ 34149 w 301132"/>
                <a:gd name="connsiteY31" fmla="*/ 4346 h 207998"/>
                <a:gd name="connsiteX32" fmla="*/ 0 w 301132"/>
                <a:gd name="connsiteY32" fmla="*/ 0 h 207998"/>
                <a:gd name="connsiteX33" fmla="*/ 4967 w 301132"/>
                <a:gd name="connsiteY33" fmla="*/ 17075 h 207998"/>
                <a:gd name="connsiteX34" fmla="*/ 16454 w 301132"/>
                <a:gd name="connsiteY34" fmla="*/ 27630 h 207998"/>
                <a:gd name="connsiteX35" fmla="*/ 29182 w 301132"/>
                <a:gd name="connsiteY35" fmla="*/ 39116 h 207998"/>
                <a:gd name="connsiteX36" fmla="*/ 40358 w 301132"/>
                <a:gd name="connsiteY36" fmla="*/ 47809 h 207998"/>
                <a:gd name="connsiteX37" fmla="*/ 50913 w 301132"/>
                <a:gd name="connsiteY37" fmla="*/ 61468 h 207998"/>
                <a:gd name="connsiteX38" fmla="*/ 62400 w 301132"/>
                <a:gd name="connsiteY38" fmla="*/ 77301 h 207998"/>
                <a:gd name="connsiteX39" fmla="*/ 72644 w 301132"/>
                <a:gd name="connsiteY39" fmla="*/ 98411 h 207998"/>
                <a:gd name="connsiteX40" fmla="*/ 85373 w 301132"/>
                <a:gd name="connsiteY40" fmla="*/ 118590 h 207998"/>
                <a:gd name="connsiteX41" fmla="*/ 97790 w 301132"/>
                <a:gd name="connsiteY41" fmla="*/ 136596 h 207998"/>
                <a:gd name="connsiteX42" fmla="*/ 114555 w 301132"/>
                <a:gd name="connsiteY42" fmla="*/ 153671 h 207998"/>
                <a:gd name="connsiteX43" fmla="*/ 133181 w 301132"/>
                <a:gd name="connsiteY43" fmla="*/ 164226 h 207998"/>
                <a:gd name="connsiteX44" fmla="*/ 155223 w 301132"/>
                <a:gd name="connsiteY44" fmla="*/ 170435 h 207998"/>
                <a:gd name="connsiteX45" fmla="*/ 153050 w 301132"/>
                <a:gd name="connsiteY45" fmla="*/ 173539 h 207998"/>
                <a:gd name="connsiteX46" fmla="*/ 150877 w 301132"/>
                <a:gd name="connsiteY46" fmla="*/ 175712 h 207998"/>
                <a:gd name="connsiteX47" fmla="*/ 147772 w 301132"/>
                <a:gd name="connsiteY47" fmla="*/ 178817 h 207998"/>
                <a:gd name="connsiteX48" fmla="*/ 155223 w 301132"/>
                <a:gd name="connsiteY48" fmla="*/ 183163 h 207998"/>
                <a:gd name="connsiteX49" fmla="*/ 170745 w 301132"/>
                <a:gd name="connsiteY49" fmla="*/ 190614 h 207998"/>
                <a:gd name="connsiteX50" fmla="*/ 190614 w 301132"/>
                <a:gd name="connsiteY50" fmla="*/ 195891 h 207998"/>
                <a:gd name="connsiteX51" fmla="*/ 216691 w 301132"/>
                <a:gd name="connsiteY51" fmla="*/ 201169 h 207998"/>
                <a:gd name="connsiteX52" fmla="*/ 240595 w 301132"/>
                <a:gd name="connsiteY52" fmla="*/ 207378 h 207998"/>
                <a:gd name="connsiteX53" fmla="*/ 263569 w 301132"/>
                <a:gd name="connsiteY53" fmla="*/ 210793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301132" h="207998">
                  <a:moveTo>
                    <a:pt x="284368" y="210793"/>
                  </a:moveTo>
                  <a:lnTo>
                    <a:pt x="294613" y="207378"/>
                  </a:lnTo>
                  <a:lnTo>
                    <a:pt x="297718" y="205515"/>
                  </a:lnTo>
                  <a:lnTo>
                    <a:pt x="299891" y="205515"/>
                  </a:lnTo>
                  <a:lnTo>
                    <a:pt x="302064" y="203342"/>
                  </a:lnTo>
                  <a:lnTo>
                    <a:pt x="303926" y="203342"/>
                  </a:lnTo>
                  <a:lnTo>
                    <a:pt x="287473" y="195891"/>
                  </a:lnTo>
                  <a:lnTo>
                    <a:pt x="269777" y="186267"/>
                  </a:lnTo>
                  <a:lnTo>
                    <a:pt x="250840" y="178817"/>
                  </a:lnTo>
                  <a:lnTo>
                    <a:pt x="234387" y="173539"/>
                  </a:lnTo>
                  <a:lnTo>
                    <a:pt x="226936" y="175712"/>
                  </a:lnTo>
                  <a:lnTo>
                    <a:pt x="219796" y="178817"/>
                  </a:lnTo>
                  <a:lnTo>
                    <a:pt x="211413" y="183163"/>
                  </a:lnTo>
                  <a:lnTo>
                    <a:pt x="199927" y="183163"/>
                  </a:lnTo>
                  <a:lnTo>
                    <a:pt x="190614" y="177886"/>
                  </a:lnTo>
                  <a:lnTo>
                    <a:pt x="184094" y="171366"/>
                  </a:lnTo>
                  <a:lnTo>
                    <a:pt x="174781" y="168262"/>
                  </a:lnTo>
                  <a:lnTo>
                    <a:pt x="160190" y="166089"/>
                  </a:lnTo>
                  <a:lnTo>
                    <a:pt x="160190" y="144047"/>
                  </a:lnTo>
                  <a:lnTo>
                    <a:pt x="163294" y="126041"/>
                  </a:lnTo>
                  <a:lnTo>
                    <a:pt x="145599" y="111140"/>
                  </a:lnTo>
                  <a:lnTo>
                    <a:pt x="133181" y="92202"/>
                  </a:lnTo>
                  <a:lnTo>
                    <a:pt x="121695" y="76370"/>
                  </a:lnTo>
                  <a:lnTo>
                    <a:pt x="109277" y="61468"/>
                  </a:lnTo>
                  <a:lnTo>
                    <a:pt x="101826" y="54018"/>
                  </a:lnTo>
                  <a:lnTo>
                    <a:pt x="99964" y="54018"/>
                  </a:lnTo>
                  <a:lnTo>
                    <a:pt x="99964" y="51844"/>
                  </a:lnTo>
                  <a:lnTo>
                    <a:pt x="94686" y="47809"/>
                  </a:lnTo>
                  <a:lnTo>
                    <a:pt x="76991" y="39116"/>
                  </a:lnTo>
                  <a:lnTo>
                    <a:pt x="62400" y="29803"/>
                  </a:lnTo>
                  <a:lnTo>
                    <a:pt x="47809" y="20179"/>
                  </a:lnTo>
                  <a:lnTo>
                    <a:pt x="34149" y="4346"/>
                  </a:lnTo>
                  <a:lnTo>
                    <a:pt x="0" y="0"/>
                  </a:lnTo>
                  <a:lnTo>
                    <a:pt x="4967" y="17075"/>
                  </a:lnTo>
                  <a:lnTo>
                    <a:pt x="16454" y="27630"/>
                  </a:lnTo>
                  <a:lnTo>
                    <a:pt x="29182" y="39116"/>
                  </a:lnTo>
                  <a:lnTo>
                    <a:pt x="40358" y="47809"/>
                  </a:lnTo>
                  <a:lnTo>
                    <a:pt x="50913" y="61468"/>
                  </a:lnTo>
                  <a:lnTo>
                    <a:pt x="62400" y="77301"/>
                  </a:lnTo>
                  <a:lnTo>
                    <a:pt x="72644" y="98411"/>
                  </a:lnTo>
                  <a:lnTo>
                    <a:pt x="85373" y="118590"/>
                  </a:lnTo>
                  <a:lnTo>
                    <a:pt x="97790" y="136596"/>
                  </a:lnTo>
                  <a:lnTo>
                    <a:pt x="114555" y="153671"/>
                  </a:lnTo>
                  <a:lnTo>
                    <a:pt x="133181" y="164226"/>
                  </a:lnTo>
                  <a:lnTo>
                    <a:pt x="155223" y="170435"/>
                  </a:lnTo>
                  <a:lnTo>
                    <a:pt x="153050" y="173539"/>
                  </a:lnTo>
                  <a:lnTo>
                    <a:pt x="150877" y="175712"/>
                  </a:lnTo>
                  <a:lnTo>
                    <a:pt x="147772" y="178817"/>
                  </a:lnTo>
                  <a:lnTo>
                    <a:pt x="155223" y="183163"/>
                  </a:lnTo>
                  <a:lnTo>
                    <a:pt x="170745" y="190614"/>
                  </a:lnTo>
                  <a:lnTo>
                    <a:pt x="190614" y="195891"/>
                  </a:lnTo>
                  <a:lnTo>
                    <a:pt x="216691" y="201169"/>
                  </a:lnTo>
                  <a:lnTo>
                    <a:pt x="240595" y="207378"/>
                  </a:lnTo>
                  <a:lnTo>
                    <a:pt x="263569" y="21079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313B48AF-D8D0-4D55-9FC8-94AA3D80C421}"/>
                </a:ext>
              </a:extLst>
            </p:cNvPr>
            <p:cNvSpPr/>
            <p:nvPr/>
          </p:nvSpPr>
          <p:spPr>
            <a:xfrm>
              <a:off x="7403453" y="5901112"/>
              <a:ext cx="24836" cy="21731"/>
            </a:xfrm>
            <a:custGeom>
              <a:avLst/>
              <a:gdLst>
                <a:gd name="connsiteX0" fmla="*/ 26078 w 24835"/>
                <a:gd name="connsiteY0" fmla="*/ 24215 h 21731"/>
                <a:gd name="connsiteX1" fmla="*/ 21731 w 24835"/>
                <a:gd name="connsiteY1" fmla="*/ 18006 h 21731"/>
                <a:gd name="connsiteX2" fmla="*/ 19869 w 24835"/>
                <a:gd name="connsiteY2" fmla="*/ 12728 h 21731"/>
                <a:gd name="connsiteX3" fmla="*/ 16454 w 24835"/>
                <a:gd name="connsiteY3" fmla="*/ 9624 h 21731"/>
                <a:gd name="connsiteX4" fmla="*/ 11487 w 24835"/>
                <a:gd name="connsiteY4" fmla="*/ 5278 h 21731"/>
                <a:gd name="connsiteX5" fmla="*/ 7140 w 24835"/>
                <a:gd name="connsiteY5" fmla="*/ 3104 h 21731"/>
                <a:gd name="connsiteX6" fmla="*/ 0 w 24835"/>
                <a:gd name="connsiteY6" fmla="*/ 0 h 21731"/>
                <a:gd name="connsiteX7" fmla="*/ 4036 w 24835"/>
                <a:gd name="connsiteY7" fmla="*/ 7451 h 21731"/>
                <a:gd name="connsiteX8" fmla="*/ 7140 w 24835"/>
                <a:gd name="connsiteY8" fmla="*/ 12728 h 21731"/>
                <a:gd name="connsiteX9" fmla="*/ 11487 w 24835"/>
                <a:gd name="connsiteY9" fmla="*/ 16764 h 21731"/>
                <a:gd name="connsiteX10" fmla="*/ 16454 w 24835"/>
                <a:gd name="connsiteY10" fmla="*/ 20179 h 21731"/>
                <a:gd name="connsiteX11" fmla="*/ 19869 w 24835"/>
                <a:gd name="connsiteY11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35" h="21731">
                  <a:moveTo>
                    <a:pt x="26078" y="24215"/>
                  </a:moveTo>
                  <a:lnTo>
                    <a:pt x="21731" y="18006"/>
                  </a:lnTo>
                  <a:lnTo>
                    <a:pt x="19869" y="12728"/>
                  </a:lnTo>
                  <a:lnTo>
                    <a:pt x="16454" y="9624"/>
                  </a:lnTo>
                  <a:lnTo>
                    <a:pt x="11487" y="5278"/>
                  </a:lnTo>
                  <a:lnTo>
                    <a:pt x="7140" y="3104"/>
                  </a:lnTo>
                  <a:lnTo>
                    <a:pt x="0" y="0"/>
                  </a:lnTo>
                  <a:lnTo>
                    <a:pt x="4036" y="7451"/>
                  </a:lnTo>
                  <a:lnTo>
                    <a:pt x="7140" y="12728"/>
                  </a:lnTo>
                  <a:lnTo>
                    <a:pt x="11487" y="16764"/>
                  </a:lnTo>
                  <a:lnTo>
                    <a:pt x="16454" y="20179"/>
                  </a:lnTo>
                  <a:lnTo>
                    <a:pt x="19869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2512464A-8F13-47CC-AF5B-724F503CDA07}"/>
                </a:ext>
              </a:extLst>
            </p:cNvPr>
            <p:cNvSpPr/>
            <p:nvPr/>
          </p:nvSpPr>
          <p:spPr>
            <a:xfrm>
              <a:off x="7568921" y="6290411"/>
              <a:ext cx="93134" cy="145910"/>
            </a:xfrm>
            <a:custGeom>
              <a:avLst/>
              <a:gdLst>
                <a:gd name="connsiteX0" fmla="*/ 89719 w 93133"/>
                <a:gd name="connsiteY0" fmla="*/ 63641 h 145909"/>
                <a:gd name="connsiteX1" fmla="*/ 87546 w 93133"/>
                <a:gd name="connsiteY1" fmla="*/ 66746 h 145909"/>
                <a:gd name="connsiteX2" fmla="*/ 83510 w 93133"/>
                <a:gd name="connsiteY2" fmla="*/ 69850 h 145909"/>
                <a:gd name="connsiteX3" fmla="*/ 80406 w 93133"/>
                <a:gd name="connsiteY3" fmla="*/ 69850 h 145909"/>
                <a:gd name="connsiteX4" fmla="*/ 78232 w 93133"/>
                <a:gd name="connsiteY4" fmla="*/ 69850 h 145909"/>
                <a:gd name="connsiteX5" fmla="*/ 75128 w 93133"/>
                <a:gd name="connsiteY5" fmla="*/ 69850 h 145909"/>
                <a:gd name="connsiteX6" fmla="*/ 68919 w 93133"/>
                <a:gd name="connsiteY6" fmla="*/ 69850 h 145909"/>
                <a:gd name="connsiteX7" fmla="*/ 63641 w 93133"/>
                <a:gd name="connsiteY7" fmla="*/ 69850 h 145909"/>
                <a:gd name="connsiteX8" fmla="*/ 53086 w 93133"/>
                <a:gd name="connsiteY8" fmla="*/ 48740 h 145909"/>
                <a:gd name="connsiteX9" fmla="*/ 38495 w 93133"/>
                <a:gd name="connsiteY9" fmla="*/ 31976 h 145909"/>
                <a:gd name="connsiteX10" fmla="*/ 23904 w 93133"/>
                <a:gd name="connsiteY10" fmla="*/ 17075 h 145909"/>
                <a:gd name="connsiteX11" fmla="*/ 7451 w 93133"/>
                <a:gd name="connsiteY11" fmla="*/ 0 h 145909"/>
                <a:gd name="connsiteX12" fmla="*/ 0 w 93133"/>
                <a:gd name="connsiteY12" fmla="*/ 0 h 145909"/>
                <a:gd name="connsiteX13" fmla="*/ 4346 w 93133"/>
                <a:gd name="connsiteY13" fmla="*/ 11797 h 145909"/>
                <a:gd name="connsiteX14" fmla="*/ 9313 w 93133"/>
                <a:gd name="connsiteY14" fmla="*/ 26388 h 145909"/>
                <a:gd name="connsiteX15" fmla="*/ 17695 w 93133"/>
                <a:gd name="connsiteY15" fmla="*/ 42531 h 145909"/>
                <a:gd name="connsiteX16" fmla="*/ 29182 w 93133"/>
                <a:gd name="connsiteY16" fmla="*/ 61468 h 145909"/>
                <a:gd name="connsiteX17" fmla="*/ 36633 w 93133"/>
                <a:gd name="connsiteY17" fmla="*/ 74196 h 145909"/>
                <a:gd name="connsiteX18" fmla="*/ 43773 w 93133"/>
                <a:gd name="connsiteY18" fmla="*/ 81647 h 145909"/>
                <a:gd name="connsiteX19" fmla="*/ 38495 w 93133"/>
                <a:gd name="connsiteY19" fmla="*/ 86925 h 145909"/>
                <a:gd name="connsiteX20" fmla="*/ 32286 w 93133"/>
                <a:gd name="connsiteY20" fmla="*/ 92202 h 145909"/>
                <a:gd name="connsiteX21" fmla="*/ 27319 w 93133"/>
                <a:gd name="connsiteY21" fmla="*/ 96238 h 145909"/>
                <a:gd name="connsiteX22" fmla="*/ 23904 w 93133"/>
                <a:gd name="connsiteY22" fmla="*/ 101826 h 145909"/>
                <a:gd name="connsiteX23" fmla="*/ 22042 w 93133"/>
                <a:gd name="connsiteY23" fmla="*/ 103689 h 145909"/>
                <a:gd name="connsiteX24" fmla="*/ 22042 w 93133"/>
                <a:gd name="connsiteY24" fmla="*/ 105862 h 145909"/>
                <a:gd name="connsiteX25" fmla="*/ 23904 w 93133"/>
                <a:gd name="connsiteY25" fmla="*/ 107104 h 145909"/>
                <a:gd name="connsiteX26" fmla="*/ 27319 w 93133"/>
                <a:gd name="connsiteY26" fmla="*/ 108966 h 145909"/>
                <a:gd name="connsiteX27" fmla="*/ 31355 w 93133"/>
                <a:gd name="connsiteY27" fmla="*/ 111140 h 145909"/>
                <a:gd name="connsiteX28" fmla="*/ 34459 w 93133"/>
                <a:gd name="connsiteY28" fmla="*/ 113313 h 145909"/>
                <a:gd name="connsiteX29" fmla="*/ 38495 w 93133"/>
                <a:gd name="connsiteY29" fmla="*/ 114244 h 145909"/>
                <a:gd name="connsiteX30" fmla="*/ 41910 w 93133"/>
                <a:gd name="connsiteY30" fmla="*/ 116417 h 145909"/>
                <a:gd name="connsiteX31" fmla="*/ 43773 w 93133"/>
                <a:gd name="connsiteY31" fmla="*/ 118590 h 145909"/>
                <a:gd name="connsiteX32" fmla="*/ 43773 w 93133"/>
                <a:gd name="connsiteY32" fmla="*/ 121695 h 145909"/>
                <a:gd name="connsiteX33" fmla="*/ 43773 w 93133"/>
                <a:gd name="connsiteY33" fmla="*/ 126041 h 145909"/>
                <a:gd name="connsiteX34" fmla="*/ 41910 w 93133"/>
                <a:gd name="connsiteY34" fmla="*/ 129145 h 145909"/>
                <a:gd name="connsiteX35" fmla="*/ 41910 w 93133"/>
                <a:gd name="connsiteY35" fmla="*/ 135665 h 145909"/>
                <a:gd name="connsiteX36" fmla="*/ 41910 w 93133"/>
                <a:gd name="connsiteY36" fmla="*/ 138769 h 145909"/>
                <a:gd name="connsiteX37" fmla="*/ 43773 w 93133"/>
                <a:gd name="connsiteY37" fmla="*/ 142805 h 145909"/>
                <a:gd name="connsiteX38" fmla="*/ 43773 w 93133"/>
                <a:gd name="connsiteY38" fmla="*/ 148083 h 145909"/>
                <a:gd name="connsiteX39" fmla="*/ 54328 w 93133"/>
                <a:gd name="connsiteY39" fmla="*/ 136596 h 145909"/>
                <a:gd name="connsiteX40" fmla="*/ 63641 w 93133"/>
                <a:gd name="connsiteY40" fmla="*/ 126041 h 145909"/>
                <a:gd name="connsiteX41" fmla="*/ 75128 w 93133"/>
                <a:gd name="connsiteY41" fmla="*/ 114244 h 145909"/>
                <a:gd name="connsiteX42" fmla="*/ 75128 w 93133"/>
                <a:gd name="connsiteY42" fmla="*/ 101826 h 145909"/>
                <a:gd name="connsiteX43" fmla="*/ 87546 w 93133"/>
                <a:gd name="connsiteY43" fmla="*/ 101826 h 145909"/>
                <a:gd name="connsiteX44" fmla="*/ 89719 w 93133"/>
                <a:gd name="connsiteY44" fmla="*/ 98411 h 145909"/>
                <a:gd name="connsiteX45" fmla="*/ 90650 w 93133"/>
                <a:gd name="connsiteY45" fmla="*/ 92202 h 145909"/>
                <a:gd name="connsiteX46" fmla="*/ 92823 w 93133"/>
                <a:gd name="connsiteY46" fmla="*/ 86925 h 145909"/>
                <a:gd name="connsiteX47" fmla="*/ 94996 w 93133"/>
                <a:gd name="connsiteY47" fmla="*/ 81647 h 145909"/>
                <a:gd name="connsiteX48" fmla="*/ 94996 w 93133"/>
                <a:gd name="connsiteY48" fmla="*/ 57122 h 145909"/>
                <a:gd name="connsiteX49" fmla="*/ 90650 w 93133"/>
                <a:gd name="connsiteY49" fmla="*/ 57122 h 14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3133" h="145909">
                  <a:moveTo>
                    <a:pt x="89719" y="63641"/>
                  </a:moveTo>
                  <a:lnTo>
                    <a:pt x="87546" y="66746"/>
                  </a:lnTo>
                  <a:lnTo>
                    <a:pt x="83510" y="69850"/>
                  </a:lnTo>
                  <a:lnTo>
                    <a:pt x="80406" y="69850"/>
                  </a:lnTo>
                  <a:lnTo>
                    <a:pt x="78232" y="69850"/>
                  </a:lnTo>
                  <a:lnTo>
                    <a:pt x="75128" y="69850"/>
                  </a:lnTo>
                  <a:lnTo>
                    <a:pt x="68919" y="69850"/>
                  </a:lnTo>
                  <a:lnTo>
                    <a:pt x="63641" y="69850"/>
                  </a:lnTo>
                  <a:lnTo>
                    <a:pt x="53086" y="48740"/>
                  </a:lnTo>
                  <a:lnTo>
                    <a:pt x="38495" y="31976"/>
                  </a:lnTo>
                  <a:lnTo>
                    <a:pt x="23904" y="17075"/>
                  </a:lnTo>
                  <a:lnTo>
                    <a:pt x="7451" y="0"/>
                  </a:lnTo>
                  <a:lnTo>
                    <a:pt x="0" y="0"/>
                  </a:lnTo>
                  <a:lnTo>
                    <a:pt x="4346" y="11797"/>
                  </a:lnTo>
                  <a:lnTo>
                    <a:pt x="9313" y="26388"/>
                  </a:lnTo>
                  <a:lnTo>
                    <a:pt x="17695" y="42531"/>
                  </a:lnTo>
                  <a:lnTo>
                    <a:pt x="29182" y="61468"/>
                  </a:lnTo>
                  <a:lnTo>
                    <a:pt x="36633" y="74196"/>
                  </a:lnTo>
                  <a:lnTo>
                    <a:pt x="43773" y="81647"/>
                  </a:lnTo>
                  <a:lnTo>
                    <a:pt x="38495" y="86925"/>
                  </a:lnTo>
                  <a:lnTo>
                    <a:pt x="32286" y="92202"/>
                  </a:lnTo>
                  <a:lnTo>
                    <a:pt x="27319" y="96238"/>
                  </a:lnTo>
                  <a:lnTo>
                    <a:pt x="23904" y="101826"/>
                  </a:lnTo>
                  <a:lnTo>
                    <a:pt x="22042" y="103689"/>
                  </a:lnTo>
                  <a:lnTo>
                    <a:pt x="22042" y="105862"/>
                  </a:lnTo>
                  <a:lnTo>
                    <a:pt x="23904" y="107104"/>
                  </a:lnTo>
                  <a:lnTo>
                    <a:pt x="27319" y="108966"/>
                  </a:lnTo>
                  <a:lnTo>
                    <a:pt x="31355" y="111140"/>
                  </a:lnTo>
                  <a:lnTo>
                    <a:pt x="34459" y="113313"/>
                  </a:lnTo>
                  <a:lnTo>
                    <a:pt x="38495" y="114244"/>
                  </a:lnTo>
                  <a:lnTo>
                    <a:pt x="41910" y="116417"/>
                  </a:lnTo>
                  <a:lnTo>
                    <a:pt x="43773" y="118590"/>
                  </a:lnTo>
                  <a:lnTo>
                    <a:pt x="43773" y="121695"/>
                  </a:lnTo>
                  <a:lnTo>
                    <a:pt x="43773" y="126041"/>
                  </a:lnTo>
                  <a:lnTo>
                    <a:pt x="41910" y="129145"/>
                  </a:lnTo>
                  <a:lnTo>
                    <a:pt x="41910" y="135665"/>
                  </a:lnTo>
                  <a:lnTo>
                    <a:pt x="41910" y="138769"/>
                  </a:lnTo>
                  <a:lnTo>
                    <a:pt x="43773" y="142805"/>
                  </a:lnTo>
                  <a:lnTo>
                    <a:pt x="43773" y="148083"/>
                  </a:lnTo>
                  <a:lnTo>
                    <a:pt x="54328" y="136596"/>
                  </a:lnTo>
                  <a:lnTo>
                    <a:pt x="63641" y="126041"/>
                  </a:lnTo>
                  <a:lnTo>
                    <a:pt x="75128" y="114244"/>
                  </a:lnTo>
                  <a:lnTo>
                    <a:pt x="75128" y="101826"/>
                  </a:lnTo>
                  <a:lnTo>
                    <a:pt x="87546" y="101826"/>
                  </a:lnTo>
                  <a:lnTo>
                    <a:pt x="89719" y="98411"/>
                  </a:lnTo>
                  <a:lnTo>
                    <a:pt x="90650" y="92202"/>
                  </a:lnTo>
                  <a:lnTo>
                    <a:pt x="92823" y="86925"/>
                  </a:lnTo>
                  <a:lnTo>
                    <a:pt x="94996" y="81647"/>
                  </a:lnTo>
                  <a:lnTo>
                    <a:pt x="94996" y="57122"/>
                  </a:lnTo>
                  <a:lnTo>
                    <a:pt x="90650" y="5712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A58AE6B-BD96-4AFC-9443-A71D737E9CFB}"/>
                </a:ext>
              </a:extLst>
            </p:cNvPr>
            <p:cNvSpPr/>
            <p:nvPr/>
          </p:nvSpPr>
          <p:spPr>
            <a:xfrm>
              <a:off x="7483548" y="6426076"/>
              <a:ext cx="117969" cy="136596"/>
            </a:xfrm>
            <a:custGeom>
              <a:avLst/>
              <a:gdLst>
                <a:gd name="connsiteX0" fmla="*/ 116728 w 117969"/>
                <a:gd name="connsiteY0" fmla="*/ 7140 h 136596"/>
                <a:gd name="connsiteX1" fmla="*/ 116728 w 117969"/>
                <a:gd name="connsiteY1" fmla="*/ 3104 h 136596"/>
                <a:gd name="connsiteX2" fmla="*/ 114555 w 117969"/>
                <a:gd name="connsiteY2" fmla="*/ 3104 h 136596"/>
                <a:gd name="connsiteX3" fmla="*/ 112692 w 117969"/>
                <a:gd name="connsiteY3" fmla="*/ 3104 h 136596"/>
                <a:gd name="connsiteX4" fmla="*/ 112692 w 117969"/>
                <a:gd name="connsiteY4" fmla="*/ 5278 h 136596"/>
                <a:gd name="connsiteX5" fmla="*/ 110519 w 117969"/>
                <a:gd name="connsiteY5" fmla="*/ 8382 h 136596"/>
                <a:gd name="connsiteX6" fmla="*/ 109277 w 117969"/>
                <a:gd name="connsiteY6" fmla="*/ 10555 h 136596"/>
                <a:gd name="connsiteX7" fmla="*/ 109277 w 117969"/>
                <a:gd name="connsiteY7" fmla="*/ 12418 h 136596"/>
                <a:gd name="connsiteX8" fmla="*/ 105241 w 117969"/>
                <a:gd name="connsiteY8" fmla="*/ 8382 h 136596"/>
                <a:gd name="connsiteX9" fmla="*/ 103068 w 117969"/>
                <a:gd name="connsiteY9" fmla="*/ 7140 h 136596"/>
                <a:gd name="connsiteX10" fmla="*/ 102137 w 117969"/>
                <a:gd name="connsiteY10" fmla="*/ 5278 h 136596"/>
                <a:gd name="connsiteX11" fmla="*/ 99963 w 117969"/>
                <a:gd name="connsiteY11" fmla="*/ 3104 h 136596"/>
                <a:gd name="connsiteX12" fmla="*/ 95928 w 117969"/>
                <a:gd name="connsiteY12" fmla="*/ 931 h 136596"/>
                <a:gd name="connsiteX13" fmla="*/ 92823 w 117969"/>
                <a:gd name="connsiteY13" fmla="*/ 0 h 136596"/>
                <a:gd name="connsiteX14" fmla="*/ 87546 w 117969"/>
                <a:gd name="connsiteY14" fmla="*/ 8382 h 136596"/>
                <a:gd name="connsiteX15" fmla="*/ 80406 w 117969"/>
                <a:gd name="connsiteY15" fmla="*/ 23283 h 136596"/>
                <a:gd name="connsiteX16" fmla="*/ 70782 w 117969"/>
                <a:gd name="connsiteY16" fmla="*/ 37874 h 136596"/>
                <a:gd name="connsiteX17" fmla="*/ 63641 w 117969"/>
                <a:gd name="connsiteY17" fmla="*/ 52776 h 136596"/>
                <a:gd name="connsiteX18" fmla="*/ 54328 w 117969"/>
                <a:gd name="connsiteY18" fmla="*/ 65504 h 136596"/>
                <a:gd name="connsiteX19" fmla="*/ 49051 w 117969"/>
                <a:gd name="connsiteY19" fmla="*/ 71713 h 136596"/>
                <a:gd name="connsiteX20" fmla="*/ 38495 w 117969"/>
                <a:gd name="connsiteY20" fmla="*/ 75128 h 136596"/>
                <a:gd name="connsiteX21" fmla="*/ 27009 w 117969"/>
                <a:gd name="connsiteY21" fmla="*/ 76991 h 136596"/>
                <a:gd name="connsiteX22" fmla="*/ 16764 w 117969"/>
                <a:gd name="connsiteY22" fmla="*/ 80406 h 136596"/>
                <a:gd name="connsiteX23" fmla="*/ 12418 w 117969"/>
                <a:gd name="connsiteY23" fmla="*/ 84441 h 136596"/>
                <a:gd name="connsiteX24" fmla="*/ 10555 w 117969"/>
                <a:gd name="connsiteY24" fmla="*/ 89719 h 136596"/>
                <a:gd name="connsiteX25" fmla="*/ 9313 w 117969"/>
                <a:gd name="connsiteY25" fmla="*/ 94997 h 136596"/>
                <a:gd name="connsiteX26" fmla="*/ 7451 w 117969"/>
                <a:gd name="connsiteY26" fmla="*/ 99343 h 136596"/>
                <a:gd name="connsiteX27" fmla="*/ 5277 w 117969"/>
                <a:gd name="connsiteY27" fmla="*/ 104620 h 136596"/>
                <a:gd name="connsiteX28" fmla="*/ 0 w 117969"/>
                <a:gd name="connsiteY28" fmla="*/ 108967 h 136596"/>
                <a:gd name="connsiteX29" fmla="*/ 7451 w 117969"/>
                <a:gd name="connsiteY29" fmla="*/ 119522 h 136596"/>
                <a:gd name="connsiteX30" fmla="*/ 14591 w 117969"/>
                <a:gd name="connsiteY30" fmla="*/ 124799 h 136596"/>
                <a:gd name="connsiteX31" fmla="*/ 23904 w 117969"/>
                <a:gd name="connsiteY31" fmla="*/ 131008 h 136596"/>
                <a:gd name="connsiteX32" fmla="*/ 32286 w 117969"/>
                <a:gd name="connsiteY32" fmla="*/ 137528 h 136596"/>
                <a:gd name="connsiteX33" fmla="*/ 39737 w 117969"/>
                <a:gd name="connsiteY33" fmla="*/ 137528 h 136596"/>
                <a:gd name="connsiteX34" fmla="*/ 45946 w 117969"/>
                <a:gd name="connsiteY34" fmla="*/ 132250 h 136596"/>
                <a:gd name="connsiteX35" fmla="*/ 51224 w 117969"/>
                <a:gd name="connsiteY35" fmla="*/ 128835 h 136596"/>
                <a:gd name="connsiteX36" fmla="*/ 56191 w 117969"/>
                <a:gd name="connsiteY36" fmla="*/ 124799 h 136596"/>
                <a:gd name="connsiteX37" fmla="*/ 61468 w 117969"/>
                <a:gd name="connsiteY37" fmla="*/ 121695 h 136596"/>
                <a:gd name="connsiteX38" fmla="*/ 65814 w 117969"/>
                <a:gd name="connsiteY38" fmla="*/ 117349 h 136596"/>
                <a:gd name="connsiteX39" fmla="*/ 67677 w 117969"/>
                <a:gd name="connsiteY39" fmla="*/ 109898 h 136596"/>
                <a:gd name="connsiteX40" fmla="*/ 67677 w 117969"/>
                <a:gd name="connsiteY40" fmla="*/ 104620 h 136596"/>
                <a:gd name="connsiteX41" fmla="*/ 68919 w 117969"/>
                <a:gd name="connsiteY41" fmla="*/ 99343 h 136596"/>
                <a:gd name="connsiteX42" fmla="*/ 68919 w 117969"/>
                <a:gd name="connsiteY42" fmla="*/ 94065 h 136596"/>
                <a:gd name="connsiteX43" fmla="*/ 72955 w 117969"/>
                <a:gd name="connsiteY43" fmla="*/ 87856 h 136596"/>
                <a:gd name="connsiteX44" fmla="*/ 76059 w 117969"/>
                <a:gd name="connsiteY44" fmla="*/ 86614 h 136596"/>
                <a:gd name="connsiteX45" fmla="*/ 82268 w 117969"/>
                <a:gd name="connsiteY45" fmla="*/ 82268 h 136596"/>
                <a:gd name="connsiteX46" fmla="*/ 87546 w 117969"/>
                <a:gd name="connsiteY46" fmla="*/ 80406 h 136596"/>
                <a:gd name="connsiteX47" fmla="*/ 92823 w 117969"/>
                <a:gd name="connsiteY47" fmla="*/ 79164 h 136596"/>
                <a:gd name="connsiteX48" fmla="*/ 98101 w 117969"/>
                <a:gd name="connsiteY48" fmla="*/ 75128 h 136596"/>
                <a:gd name="connsiteX49" fmla="*/ 99963 w 117969"/>
                <a:gd name="connsiteY49" fmla="*/ 71713 h 136596"/>
                <a:gd name="connsiteX50" fmla="*/ 95928 w 117969"/>
                <a:gd name="connsiteY50" fmla="*/ 60227 h 136596"/>
                <a:gd name="connsiteX51" fmla="*/ 107414 w 117969"/>
                <a:gd name="connsiteY51" fmla="*/ 42221 h 136596"/>
                <a:gd name="connsiteX52" fmla="*/ 119832 w 117969"/>
                <a:gd name="connsiteY52" fmla="*/ 27319 h 136596"/>
                <a:gd name="connsiteX53" fmla="*/ 119832 w 117969"/>
                <a:gd name="connsiteY53" fmla="*/ 22042 h 136596"/>
                <a:gd name="connsiteX54" fmla="*/ 119832 w 117969"/>
                <a:gd name="connsiteY54" fmla="*/ 15833 h 136596"/>
                <a:gd name="connsiteX55" fmla="*/ 117659 w 117969"/>
                <a:gd name="connsiteY55" fmla="*/ 10555 h 136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17969" h="136596">
                  <a:moveTo>
                    <a:pt x="116728" y="7140"/>
                  </a:moveTo>
                  <a:lnTo>
                    <a:pt x="116728" y="3104"/>
                  </a:lnTo>
                  <a:lnTo>
                    <a:pt x="114555" y="3104"/>
                  </a:lnTo>
                  <a:lnTo>
                    <a:pt x="112692" y="3104"/>
                  </a:lnTo>
                  <a:lnTo>
                    <a:pt x="112692" y="5278"/>
                  </a:lnTo>
                  <a:lnTo>
                    <a:pt x="110519" y="8382"/>
                  </a:lnTo>
                  <a:lnTo>
                    <a:pt x="109277" y="10555"/>
                  </a:lnTo>
                  <a:lnTo>
                    <a:pt x="109277" y="12418"/>
                  </a:lnTo>
                  <a:lnTo>
                    <a:pt x="105241" y="8382"/>
                  </a:lnTo>
                  <a:lnTo>
                    <a:pt x="103068" y="7140"/>
                  </a:lnTo>
                  <a:lnTo>
                    <a:pt x="102137" y="5278"/>
                  </a:lnTo>
                  <a:lnTo>
                    <a:pt x="99963" y="3104"/>
                  </a:lnTo>
                  <a:lnTo>
                    <a:pt x="95928" y="931"/>
                  </a:lnTo>
                  <a:lnTo>
                    <a:pt x="92823" y="0"/>
                  </a:lnTo>
                  <a:lnTo>
                    <a:pt x="87546" y="8382"/>
                  </a:lnTo>
                  <a:lnTo>
                    <a:pt x="80406" y="23283"/>
                  </a:lnTo>
                  <a:lnTo>
                    <a:pt x="70782" y="37874"/>
                  </a:lnTo>
                  <a:lnTo>
                    <a:pt x="63641" y="52776"/>
                  </a:lnTo>
                  <a:lnTo>
                    <a:pt x="54328" y="65504"/>
                  </a:lnTo>
                  <a:lnTo>
                    <a:pt x="49051" y="71713"/>
                  </a:lnTo>
                  <a:lnTo>
                    <a:pt x="38495" y="75128"/>
                  </a:lnTo>
                  <a:lnTo>
                    <a:pt x="27009" y="76991"/>
                  </a:lnTo>
                  <a:lnTo>
                    <a:pt x="16764" y="80406"/>
                  </a:lnTo>
                  <a:lnTo>
                    <a:pt x="12418" y="84441"/>
                  </a:lnTo>
                  <a:lnTo>
                    <a:pt x="10555" y="89719"/>
                  </a:lnTo>
                  <a:lnTo>
                    <a:pt x="9313" y="94997"/>
                  </a:lnTo>
                  <a:lnTo>
                    <a:pt x="7451" y="99343"/>
                  </a:lnTo>
                  <a:lnTo>
                    <a:pt x="5277" y="104620"/>
                  </a:lnTo>
                  <a:lnTo>
                    <a:pt x="0" y="108967"/>
                  </a:lnTo>
                  <a:lnTo>
                    <a:pt x="7451" y="119522"/>
                  </a:lnTo>
                  <a:lnTo>
                    <a:pt x="14591" y="124799"/>
                  </a:lnTo>
                  <a:lnTo>
                    <a:pt x="23904" y="131008"/>
                  </a:lnTo>
                  <a:lnTo>
                    <a:pt x="32286" y="137528"/>
                  </a:lnTo>
                  <a:lnTo>
                    <a:pt x="39737" y="137528"/>
                  </a:lnTo>
                  <a:lnTo>
                    <a:pt x="45946" y="132250"/>
                  </a:lnTo>
                  <a:lnTo>
                    <a:pt x="51224" y="128835"/>
                  </a:lnTo>
                  <a:lnTo>
                    <a:pt x="56191" y="124799"/>
                  </a:lnTo>
                  <a:lnTo>
                    <a:pt x="61468" y="121695"/>
                  </a:lnTo>
                  <a:lnTo>
                    <a:pt x="65814" y="117349"/>
                  </a:lnTo>
                  <a:lnTo>
                    <a:pt x="67677" y="109898"/>
                  </a:lnTo>
                  <a:lnTo>
                    <a:pt x="67677" y="104620"/>
                  </a:lnTo>
                  <a:lnTo>
                    <a:pt x="68919" y="99343"/>
                  </a:lnTo>
                  <a:lnTo>
                    <a:pt x="68919" y="94065"/>
                  </a:lnTo>
                  <a:lnTo>
                    <a:pt x="72955" y="87856"/>
                  </a:lnTo>
                  <a:lnTo>
                    <a:pt x="76059" y="86614"/>
                  </a:lnTo>
                  <a:lnTo>
                    <a:pt x="82268" y="82268"/>
                  </a:lnTo>
                  <a:lnTo>
                    <a:pt x="87546" y="80406"/>
                  </a:lnTo>
                  <a:lnTo>
                    <a:pt x="92823" y="79164"/>
                  </a:lnTo>
                  <a:lnTo>
                    <a:pt x="98101" y="75128"/>
                  </a:lnTo>
                  <a:lnTo>
                    <a:pt x="99963" y="71713"/>
                  </a:lnTo>
                  <a:lnTo>
                    <a:pt x="95928" y="60227"/>
                  </a:lnTo>
                  <a:lnTo>
                    <a:pt x="107414" y="42221"/>
                  </a:lnTo>
                  <a:lnTo>
                    <a:pt x="119832" y="27319"/>
                  </a:lnTo>
                  <a:lnTo>
                    <a:pt x="119832" y="22042"/>
                  </a:lnTo>
                  <a:lnTo>
                    <a:pt x="119832" y="15833"/>
                  </a:lnTo>
                  <a:lnTo>
                    <a:pt x="117659" y="1055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DF09A05-EDDA-4F17-A922-9FE1E351617B}"/>
                </a:ext>
              </a:extLst>
            </p:cNvPr>
            <p:cNvSpPr/>
            <p:nvPr/>
          </p:nvSpPr>
          <p:spPr>
            <a:xfrm>
              <a:off x="7696203" y="6032431"/>
              <a:ext cx="18627" cy="27940"/>
            </a:xfrm>
            <a:custGeom>
              <a:avLst/>
              <a:gdLst>
                <a:gd name="connsiteX0" fmla="*/ 19558 w 18626"/>
                <a:gd name="connsiteY0" fmla="*/ 30424 h 27940"/>
                <a:gd name="connsiteX1" fmla="*/ 18627 w 18626"/>
                <a:gd name="connsiteY1" fmla="*/ 23283 h 27940"/>
                <a:gd name="connsiteX2" fmla="*/ 16454 w 18626"/>
                <a:gd name="connsiteY2" fmla="*/ 16764 h 27940"/>
                <a:gd name="connsiteX3" fmla="*/ 12418 w 18626"/>
                <a:gd name="connsiteY3" fmla="*/ 10555 h 27940"/>
                <a:gd name="connsiteX4" fmla="*/ 11486 w 18626"/>
                <a:gd name="connsiteY4" fmla="*/ 7140 h 27940"/>
                <a:gd name="connsiteX5" fmla="*/ 9313 w 18626"/>
                <a:gd name="connsiteY5" fmla="*/ 5278 h 27940"/>
                <a:gd name="connsiteX6" fmla="*/ 9313 w 18626"/>
                <a:gd name="connsiteY6" fmla="*/ 3104 h 27940"/>
                <a:gd name="connsiteX7" fmla="*/ 7140 w 18626"/>
                <a:gd name="connsiteY7" fmla="*/ 1863 h 27940"/>
                <a:gd name="connsiteX8" fmla="*/ 4036 w 18626"/>
                <a:gd name="connsiteY8" fmla="*/ 0 h 27940"/>
                <a:gd name="connsiteX9" fmla="*/ 0 w 18626"/>
                <a:gd name="connsiteY9" fmla="*/ 0 h 27940"/>
                <a:gd name="connsiteX10" fmla="*/ 1863 w 18626"/>
                <a:gd name="connsiteY10" fmla="*/ 5278 h 27940"/>
                <a:gd name="connsiteX11" fmla="*/ 4036 w 18626"/>
                <a:gd name="connsiteY11" fmla="*/ 10555 h 27940"/>
                <a:gd name="connsiteX12" fmla="*/ 4967 w 18626"/>
                <a:gd name="connsiteY12" fmla="*/ 14591 h 27940"/>
                <a:gd name="connsiteX13" fmla="*/ 7140 w 18626"/>
                <a:gd name="connsiteY13" fmla="*/ 19869 h 27940"/>
                <a:gd name="connsiteX14" fmla="*/ 12418 w 18626"/>
                <a:gd name="connsiteY14" fmla="*/ 23283 h 27940"/>
                <a:gd name="connsiteX15" fmla="*/ 12418 w 18626"/>
                <a:gd name="connsiteY15" fmla="*/ 30424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27940">
                  <a:moveTo>
                    <a:pt x="19558" y="30424"/>
                  </a:moveTo>
                  <a:lnTo>
                    <a:pt x="18627" y="23283"/>
                  </a:lnTo>
                  <a:lnTo>
                    <a:pt x="16454" y="16764"/>
                  </a:lnTo>
                  <a:lnTo>
                    <a:pt x="12418" y="10555"/>
                  </a:lnTo>
                  <a:lnTo>
                    <a:pt x="11486" y="7140"/>
                  </a:lnTo>
                  <a:lnTo>
                    <a:pt x="9313" y="5278"/>
                  </a:lnTo>
                  <a:lnTo>
                    <a:pt x="9313" y="3104"/>
                  </a:lnTo>
                  <a:lnTo>
                    <a:pt x="7140" y="1863"/>
                  </a:lnTo>
                  <a:lnTo>
                    <a:pt x="4036" y="0"/>
                  </a:lnTo>
                  <a:lnTo>
                    <a:pt x="0" y="0"/>
                  </a:lnTo>
                  <a:lnTo>
                    <a:pt x="1863" y="5278"/>
                  </a:lnTo>
                  <a:lnTo>
                    <a:pt x="4036" y="10555"/>
                  </a:lnTo>
                  <a:lnTo>
                    <a:pt x="4967" y="14591"/>
                  </a:lnTo>
                  <a:lnTo>
                    <a:pt x="7140" y="19869"/>
                  </a:lnTo>
                  <a:lnTo>
                    <a:pt x="12418" y="23283"/>
                  </a:lnTo>
                  <a:lnTo>
                    <a:pt x="12418" y="3042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ED045378-4A13-478E-B802-07B1CE03B60D}"/>
                </a:ext>
              </a:extLst>
            </p:cNvPr>
            <p:cNvSpPr/>
            <p:nvPr/>
          </p:nvSpPr>
          <p:spPr>
            <a:xfrm>
              <a:off x="7436671" y="5917876"/>
              <a:ext cx="18627" cy="21731"/>
            </a:xfrm>
            <a:custGeom>
              <a:avLst/>
              <a:gdLst>
                <a:gd name="connsiteX0" fmla="*/ 12418 w 18626"/>
                <a:gd name="connsiteY0" fmla="*/ 23283 h 21731"/>
                <a:gd name="connsiteX1" fmla="*/ 19869 w 18626"/>
                <a:gd name="connsiteY1" fmla="*/ 23283 h 21731"/>
                <a:gd name="connsiteX2" fmla="*/ 12418 w 18626"/>
                <a:gd name="connsiteY2" fmla="*/ 0 h 21731"/>
                <a:gd name="connsiteX3" fmla="*/ 0 w 18626"/>
                <a:gd name="connsiteY3" fmla="*/ 0 h 21731"/>
                <a:gd name="connsiteX4" fmla="*/ 931 w 18626"/>
                <a:gd name="connsiteY4" fmla="*/ 5277 h 21731"/>
                <a:gd name="connsiteX5" fmla="*/ 3104 w 18626"/>
                <a:gd name="connsiteY5" fmla="*/ 8692 h 21731"/>
                <a:gd name="connsiteX6" fmla="*/ 5277 w 18626"/>
                <a:gd name="connsiteY6" fmla="*/ 12728 h 21731"/>
                <a:gd name="connsiteX7" fmla="*/ 7451 w 18626"/>
                <a:gd name="connsiteY7" fmla="*/ 16143 h 21731"/>
                <a:gd name="connsiteX8" fmla="*/ 12418 w 18626"/>
                <a:gd name="connsiteY8" fmla="*/ 2017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26" h="21731">
                  <a:moveTo>
                    <a:pt x="12418" y="23283"/>
                  </a:moveTo>
                  <a:lnTo>
                    <a:pt x="19869" y="23283"/>
                  </a:lnTo>
                  <a:lnTo>
                    <a:pt x="12418" y="0"/>
                  </a:lnTo>
                  <a:lnTo>
                    <a:pt x="0" y="0"/>
                  </a:lnTo>
                  <a:lnTo>
                    <a:pt x="931" y="5277"/>
                  </a:lnTo>
                  <a:lnTo>
                    <a:pt x="3104" y="8692"/>
                  </a:lnTo>
                  <a:lnTo>
                    <a:pt x="5277" y="12728"/>
                  </a:lnTo>
                  <a:lnTo>
                    <a:pt x="7451" y="16143"/>
                  </a:lnTo>
                  <a:lnTo>
                    <a:pt x="12418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1877E9E3-1B8C-4F9D-99AD-C5345CFA8D45}"/>
                </a:ext>
              </a:extLst>
            </p:cNvPr>
            <p:cNvSpPr/>
            <p:nvPr/>
          </p:nvSpPr>
          <p:spPr>
            <a:xfrm>
              <a:off x="7423321" y="5928431"/>
              <a:ext cx="18627" cy="15522"/>
            </a:xfrm>
            <a:custGeom>
              <a:avLst/>
              <a:gdLst>
                <a:gd name="connsiteX0" fmla="*/ 13349 w 18626"/>
                <a:gd name="connsiteY0" fmla="*/ 4346 h 15522"/>
                <a:gd name="connsiteX1" fmla="*/ 9313 w 18626"/>
                <a:gd name="connsiteY1" fmla="*/ 0 h 15522"/>
                <a:gd name="connsiteX2" fmla="*/ 6209 w 18626"/>
                <a:gd name="connsiteY2" fmla="*/ 4346 h 15522"/>
                <a:gd name="connsiteX3" fmla="*/ 4036 w 18626"/>
                <a:gd name="connsiteY3" fmla="*/ 4346 h 15522"/>
                <a:gd name="connsiteX4" fmla="*/ 1863 w 18626"/>
                <a:gd name="connsiteY4" fmla="*/ 4346 h 15522"/>
                <a:gd name="connsiteX5" fmla="*/ 1863 w 18626"/>
                <a:gd name="connsiteY5" fmla="*/ 5588 h 15522"/>
                <a:gd name="connsiteX6" fmla="*/ 1863 w 18626"/>
                <a:gd name="connsiteY6" fmla="*/ 9624 h 15522"/>
                <a:gd name="connsiteX7" fmla="*/ 0 w 18626"/>
                <a:gd name="connsiteY7" fmla="*/ 12728 h 15522"/>
                <a:gd name="connsiteX8" fmla="*/ 6209 w 18626"/>
                <a:gd name="connsiteY8" fmla="*/ 14901 h 15522"/>
                <a:gd name="connsiteX9" fmla="*/ 7140 w 18626"/>
                <a:gd name="connsiteY9" fmla="*/ 14901 h 15522"/>
                <a:gd name="connsiteX10" fmla="*/ 9313 w 18626"/>
                <a:gd name="connsiteY10" fmla="*/ 14901 h 15522"/>
                <a:gd name="connsiteX11" fmla="*/ 11176 w 18626"/>
                <a:gd name="connsiteY11" fmla="*/ 17075 h 15522"/>
                <a:gd name="connsiteX12" fmla="*/ 13349 w 18626"/>
                <a:gd name="connsiteY12" fmla="*/ 17075 h 15522"/>
                <a:gd name="connsiteX13" fmla="*/ 20800 w 18626"/>
                <a:gd name="connsiteY13" fmla="*/ 17075 h 15522"/>
                <a:gd name="connsiteX14" fmla="*/ 20800 w 18626"/>
                <a:gd name="connsiteY14" fmla="*/ 9624 h 15522"/>
                <a:gd name="connsiteX15" fmla="*/ 16454 w 18626"/>
                <a:gd name="connsiteY15" fmla="*/ 745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626" h="15522">
                  <a:moveTo>
                    <a:pt x="13349" y="4346"/>
                  </a:moveTo>
                  <a:lnTo>
                    <a:pt x="9313" y="0"/>
                  </a:lnTo>
                  <a:lnTo>
                    <a:pt x="6209" y="4346"/>
                  </a:lnTo>
                  <a:lnTo>
                    <a:pt x="4036" y="4346"/>
                  </a:lnTo>
                  <a:lnTo>
                    <a:pt x="1863" y="4346"/>
                  </a:lnTo>
                  <a:lnTo>
                    <a:pt x="1863" y="5588"/>
                  </a:lnTo>
                  <a:lnTo>
                    <a:pt x="1863" y="9624"/>
                  </a:lnTo>
                  <a:lnTo>
                    <a:pt x="0" y="12728"/>
                  </a:lnTo>
                  <a:lnTo>
                    <a:pt x="6209" y="14901"/>
                  </a:lnTo>
                  <a:lnTo>
                    <a:pt x="7140" y="14901"/>
                  </a:lnTo>
                  <a:lnTo>
                    <a:pt x="9313" y="14901"/>
                  </a:lnTo>
                  <a:lnTo>
                    <a:pt x="11176" y="17075"/>
                  </a:lnTo>
                  <a:lnTo>
                    <a:pt x="13349" y="17075"/>
                  </a:lnTo>
                  <a:lnTo>
                    <a:pt x="20800" y="17075"/>
                  </a:lnTo>
                  <a:lnTo>
                    <a:pt x="20800" y="9624"/>
                  </a:lnTo>
                  <a:lnTo>
                    <a:pt x="16454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A44D471-74A2-4650-AF7E-465C6158FD91}"/>
                </a:ext>
              </a:extLst>
            </p:cNvPr>
            <p:cNvSpPr/>
            <p:nvPr/>
          </p:nvSpPr>
          <p:spPr>
            <a:xfrm>
              <a:off x="7449089" y="5945506"/>
              <a:ext cx="12418" cy="12418"/>
            </a:xfrm>
            <a:custGeom>
              <a:avLst/>
              <a:gdLst>
                <a:gd name="connsiteX0" fmla="*/ 0 w 12417"/>
                <a:gd name="connsiteY0" fmla="*/ 3104 h 12417"/>
                <a:gd name="connsiteX1" fmla="*/ 0 w 12417"/>
                <a:gd name="connsiteY1" fmla="*/ 5278 h 12417"/>
                <a:gd name="connsiteX2" fmla="*/ 2173 w 12417"/>
                <a:gd name="connsiteY2" fmla="*/ 5278 h 12417"/>
                <a:gd name="connsiteX3" fmla="*/ 2173 w 12417"/>
                <a:gd name="connsiteY3" fmla="*/ 7451 h 12417"/>
                <a:gd name="connsiteX4" fmla="*/ 3104 w 12417"/>
                <a:gd name="connsiteY4" fmla="*/ 8382 h 12417"/>
                <a:gd name="connsiteX5" fmla="*/ 3104 w 12417"/>
                <a:gd name="connsiteY5" fmla="*/ 12728 h 12417"/>
                <a:gd name="connsiteX6" fmla="*/ 14591 w 12417"/>
                <a:gd name="connsiteY6" fmla="*/ 12728 h 12417"/>
                <a:gd name="connsiteX7" fmla="*/ 14591 w 12417"/>
                <a:gd name="connsiteY7" fmla="*/ 5278 h 12417"/>
                <a:gd name="connsiteX8" fmla="*/ 0 w 12417"/>
                <a:gd name="connsiteY8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17" h="12417">
                  <a:moveTo>
                    <a:pt x="0" y="3104"/>
                  </a:moveTo>
                  <a:lnTo>
                    <a:pt x="0" y="5278"/>
                  </a:lnTo>
                  <a:lnTo>
                    <a:pt x="2173" y="5278"/>
                  </a:lnTo>
                  <a:lnTo>
                    <a:pt x="2173" y="7451"/>
                  </a:lnTo>
                  <a:lnTo>
                    <a:pt x="3104" y="8382"/>
                  </a:lnTo>
                  <a:lnTo>
                    <a:pt x="3104" y="12728"/>
                  </a:lnTo>
                  <a:lnTo>
                    <a:pt x="14591" y="12728"/>
                  </a:lnTo>
                  <a:lnTo>
                    <a:pt x="14591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A74279C1-A8D8-4FE3-9ECC-CF93CA90FDDB}"/>
                </a:ext>
              </a:extLst>
            </p:cNvPr>
            <p:cNvSpPr/>
            <p:nvPr/>
          </p:nvSpPr>
          <p:spPr>
            <a:xfrm>
              <a:off x="7229293" y="6429180"/>
              <a:ext cx="52776" cy="68298"/>
            </a:xfrm>
            <a:custGeom>
              <a:avLst/>
              <a:gdLst>
                <a:gd name="connsiteX0" fmla="*/ 46877 w 52775"/>
                <a:gd name="connsiteY0" fmla="*/ 0 h 68298"/>
                <a:gd name="connsiteX1" fmla="*/ 37564 w 52775"/>
                <a:gd name="connsiteY1" fmla="*/ 9313 h 68298"/>
                <a:gd name="connsiteX2" fmla="*/ 27319 w 52775"/>
                <a:gd name="connsiteY2" fmla="*/ 11487 h 68298"/>
                <a:gd name="connsiteX3" fmla="*/ 14591 w 52775"/>
                <a:gd name="connsiteY3" fmla="*/ 4036 h 68298"/>
                <a:gd name="connsiteX4" fmla="*/ 0 w 52775"/>
                <a:gd name="connsiteY4" fmla="*/ 4036 h 68298"/>
                <a:gd name="connsiteX5" fmla="*/ 7451 w 52775"/>
                <a:gd name="connsiteY5" fmla="*/ 24215 h 68298"/>
                <a:gd name="connsiteX6" fmla="*/ 14591 w 52775"/>
                <a:gd name="connsiteY6" fmla="*/ 46567 h 68298"/>
                <a:gd name="connsiteX7" fmla="*/ 19869 w 52775"/>
                <a:gd name="connsiteY7" fmla="*/ 68609 h 68298"/>
                <a:gd name="connsiteX8" fmla="*/ 32286 w 52775"/>
                <a:gd name="connsiteY8" fmla="*/ 62400 h 68298"/>
                <a:gd name="connsiteX9" fmla="*/ 41910 w 52775"/>
                <a:gd name="connsiteY9" fmla="*/ 57122 h 68298"/>
                <a:gd name="connsiteX10" fmla="*/ 49982 w 52775"/>
                <a:gd name="connsiteY10" fmla="*/ 47498 h 68298"/>
                <a:gd name="connsiteX11" fmla="*/ 54328 w 52775"/>
                <a:gd name="connsiteY11" fmla="*/ 31666 h 68298"/>
                <a:gd name="connsiteX12" fmla="*/ 52155 w 52775"/>
                <a:gd name="connsiteY12" fmla="*/ 14902 h 68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2775" h="68298">
                  <a:moveTo>
                    <a:pt x="46877" y="0"/>
                  </a:moveTo>
                  <a:lnTo>
                    <a:pt x="37564" y="9313"/>
                  </a:lnTo>
                  <a:lnTo>
                    <a:pt x="27319" y="11487"/>
                  </a:lnTo>
                  <a:lnTo>
                    <a:pt x="14591" y="4036"/>
                  </a:lnTo>
                  <a:lnTo>
                    <a:pt x="0" y="4036"/>
                  </a:lnTo>
                  <a:lnTo>
                    <a:pt x="7451" y="24215"/>
                  </a:lnTo>
                  <a:lnTo>
                    <a:pt x="14591" y="46567"/>
                  </a:lnTo>
                  <a:lnTo>
                    <a:pt x="19869" y="68609"/>
                  </a:lnTo>
                  <a:lnTo>
                    <a:pt x="32286" y="62400"/>
                  </a:lnTo>
                  <a:lnTo>
                    <a:pt x="41910" y="57122"/>
                  </a:lnTo>
                  <a:lnTo>
                    <a:pt x="49982" y="47498"/>
                  </a:lnTo>
                  <a:lnTo>
                    <a:pt x="54328" y="31666"/>
                  </a:lnTo>
                  <a:lnTo>
                    <a:pt x="52155" y="1490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8383B5C-03DF-4582-B3DC-B42A9DD11920}"/>
                </a:ext>
              </a:extLst>
            </p:cNvPr>
            <p:cNvSpPr/>
            <p:nvPr/>
          </p:nvSpPr>
          <p:spPr>
            <a:xfrm>
              <a:off x="4103104" y="5644063"/>
              <a:ext cx="9313" cy="12418"/>
            </a:xfrm>
            <a:custGeom>
              <a:avLst/>
              <a:gdLst>
                <a:gd name="connsiteX0" fmla="*/ 2173 w 9313"/>
                <a:gd name="connsiteY0" fmla="*/ 5278 h 12417"/>
                <a:gd name="connsiteX1" fmla="*/ 2173 w 9313"/>
                <a:gd name="connsiteY1" fmla="*/ 7140 h 12417"/>
                <a:gd name="connsiteX2" fmla="*/ 2173 w 9313"/>
                <a:gd name="connsiteY2" fmla="*/ 9313 h 12417"/>
                <a:gd name="connsiteX3" fmla="*/ 4346 w 9313"/>
                <a:gd name="connsiteY3" fmla="*/ 11487 h 12417"/>
                <a:gd name="connsiteX4" fmla="*/ 5278 w 9313"/>
                <a:gd name="connsiteY4" fmla="*/ 11487 h 12417"/>
                <a:gd name="connsiteX5" fmla="*/ 9624 w 9313"/>
                <a:gd name="connsiteY5" fmla="*/ 12418 h 12417"/>
                <a:gd name="connsiteX6" fmla="*/ 9624 w 9313"/>
                <a:gd name="connsiteY6" fmla="*/ 5278 h 12417"/>
                <a:gd name="connsiteX7" fmla="*/ 0 w 9313"/>
                <a:gd name="connsiteY7" fmla="*/ 0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313" h="12417">
                  <a:moveTo>
                    <a:pt x="2173" y="5278"/>
                  </a:moveTo>
                  <a:lnTo>
                    <a:pt x="2173" y="7140"/>
                  </a:lnTo>
                  <a:lnTo>
                    <a:pt x="2173" y="9313"/>
                  </a:lnTo>
                  <a:lnTo>
                    <a:pt x="4346" y="11487"/>
                  </a:lnTo>
                  <a:lnTo>
                    <a:pt x="5278" y="11487"/>
                  </a:lnTo>
                  <a:lnTo>
                    <a:pt x="9624" y="12418"/>
                  </a:lnTo>
                  <a:lnTo>
                    <a:pt x="9624" y="5278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126D7447-1F5B-4E0C-9E32-C4287614BFB2}"/>
                </a:ext>
              </a:extLst>
            </p:cNvPr>
            <p:cNvSpPr/>
            <p:nvPr/>
          </p:nvSpPr>
          <p:spPr>
            <a:xfrm>
              <a:off x="4008418" y="5514917"/>
              <a:ext cx="34149" cy="18627"/>
            </a:xfrm>
            <a:custGeom>
              <a:avLst/>
              <a:gdLst>
                <a:gd name="connsiteX0" fmla="*/ 21731 w 34149"/>
                <a:gd name="connsiteY0" fmla="*/ 5278 h 18626"/>
                <a:gd name="connsiteX1" fmla="*/ 16764 w 34149"/>
                <a:gd name="connsiteY1" fmla="*/ 1863 h 18626"/>
                <a:gd name="connsiteX2" fmla="*/ 7140 w 34149"/>
                <a:gd name="connsiteY2" fmla="*/ 0 h 18626"/>
                <a:gd name="connsiteX3" fmla="*/ 6209 w 34149"/>
                <a:gd name="connsiteY3" fmla="*/ 1863 h 18626"/>
                <a:gd name="connsiteX4" fmla="*/ 4036 w 34149"/>
                <a:gd name="connsiteY4" fmla="*/ 1863 h 18626"/>
                <a:gd name="connsiteX5" fmla="*/ 2173 w 34149"/>
                <a:gd name="connsiteY5" fmla="*/ 4036 h 18626"/>
                <a:gd name="connsiteX6" fmla="*/ 0 w 34149"/>
                <a:gd name="connsiteY6" fmla="*/ 4036 h 18626"/>
                <a:gd name="connsiteX7" fmla="*/ 0 w 34149"/>
                <a:gd name="connsiteY7" fmla="*/ 16764 h 18626"/>
                <a:gd name="connsiteX8" fmla="*/ 6209 w 34149"/>
                <a:gd name="connsiteY8" fmla="*/ 18937 h 18626"/>
                <a:gd name="connsiteX9" fmla="*/ 13660 w 34149"/>
                <a:gd name="connsiteY9" fmla="*/ 18937 h 18626"/>
                <a:gd name="connsiteX10" fmla="*/ 16764 w 34149"/>
                <a:gd name="connsiteY10" fmla="*/ 19869 h 18626"/>
                <a:gd name="connsiteX11" fmla="*/ 21731 w 34149"/>
                <a:gd name="connsiteY11" fmla="*/ 18937 h 18626"/>
                <a:gd name="connsiteX12" fmla="*/ 28251 w 34149"/>
                <a:gd name="connsiteY12" fmla="*/ 16764 h 18626"/>
                <a:gd name="connsiteX13" fmla="*/ 35391 w 34149"/>
                <a:gd name="connsiteY13" fmla="*/ 16764 h 18626"/>
                <a:gd name="connsiteX14" fmla="*/ 35391 w 34149"/>
                <a:gd name="connsiteY14" fmla="*/ 12728 h 18626"/>
                <a:gd name="connsiteX15" fmla="*/ 29182 w 34149"/>
                <a:gd name="connsiteY15" fmla="*/ 9313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149" h="18626">
                  <a:moveTo>
                    <a:pt x="21731" y="5278"/>
                  </a:moveTo>
                  <a:lnTo>
                    <a:pt x="16764" y="1863"/>
                  </a:lnTo>
                  <a:lnTo>
                    <a:pt x="7140" y="0"/>
                  </a:lnTo>
                  <a:lnTo>
                    <a:pt x="6209" y="1863"/>
                  </a:lnTo>
                  <a:lnTo>
                    <a:pt x="4036" y="1863"/>
                  </a:lnTo>
                  <a:lnTo>
                    <a:pt x="2173" y="4036"/>
                  </a:lnTo>
                  <a:lnTo>
                    <a:pt x="0" y="4036"/>
                  </a:lnTo>
                  <a:lnTo>
                    <a:pt x="0" y="16764"/>
                  </a:lnTo>
                  <a:lnTo>
                    <a:pt x="6209" y="18937"/>
                  </a:lnTo>
                  <a:lnTo>
                    <a:pt x="13660" y="18937"/>
                  </a:lnTo>
                  <a:lnTo>
                    <a:pt x="16764" y="19869"/>
                  </a:lnTo>
                  <a:lnTo>
                    <a:pt x="21731" y="18937"/>
                  </a:lnTo>
                  <a:lnTo>
                    <a:pt x="28251" y="16764"/>
                  </a:lnTo>
                  <a:lnTo>
                    <a:pt x="35391" y="16764"/>
                  </a:lnTo>
                  <a:lnTo>
                    <a:pt x="35391" y="12728"/>
                  </a:lnTo>
                  <a:lnTo>
                    <a:pt x="29182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00BA019-8BA2-4413-933F-B55969549924}"/>
                </a:ext>
              </a:extLst>
            </p:cNvPr>
            <p:cNvSpPr/>
            <p:nvPr/>
          </p:nvSpPr>
          <p:spPr>
            <a:xfrm>
              <a:off x="3912490" y="5445999"/>
              <a:ext cx="155223" cy="58985"/>
            </a:xfrm>
            <a:custGeom>
              <a:avLst/>
              <a:gdLst>
                <a:gd name="connsiteX0" fmla="*/ 156465 w 155222"/>
                <a:gd name="connsiteY0" fmla="*/ 44394 h 58984"/>
                <a:gd name="connsiteX1" fmla="*/ 134423 w 155222"/>
                <a:gd name="connsiteY1" fmla="*/ 33838 h 58984"/>
                <a:gd name="connsiteX2" fmla="*/ 114554 w 155222"/>
                <a:gd name="connsiteY2" fmla="*/ 24215 h 58984"/>
                <a:gd name="connsiteX3" fmla="*/ 94996 w 155222"/>
                <a:gd name="connsiteY3" fmla="*/ 14901 h 58984"/>
                <a:gd name="connsiteX4" fmla="*/ 68919 w 155222"/>
                <a:gd name="connsiteY4" fmla="*/ 6519 h 58984"/>
                <a:gd name="connsiteX5" fmla="*/ 39737 w 155222"/>
                <a:gd name="connsiteY5" fmla="*/ 0 h 58984"/>
                <a:gd name="connsiteX6" fmla="*/ 36633 w 155222"/>
                <a:gd name="connsiteY6" fmla="*/ 2173 h 58984"/>
                <a:gd name="connsiteX7" fmla="*/ 32286 w 155222"/>
                <a:gd name="connsiteY7" fmla="*/ 2173 h 58984"/>
                <a:gd name="connsiteX8" fmla="*/ 29182 w 155222"/>
                <a:gd name="connsiteY8" fmla="*/ 4346 h 58984"/>
                <a:gd name="connsiteX9" fmla="*/ 23904 w 155222"/>
                <a:gd name="connsiteY9" fmla="*/ 4346 h 58984"/>
                <a:gd name="connsiteX10" fmla="*/ 17695 w 155222"/>
                <a:gd name="connsiteY10" fmla="*/ 9624 h 58984"/>
                <a:gd name="connsiteX11" fmla="*/ 12418 w 155222"/>
                <a:gd name="connsiteY11" fmla="*/ 13660 h 58984"/>
                <a:gd name="connsiteX12" fmla="*/ 7451 w 155222"/>
                <a:gd name="connsiteY12" fmla="*/ 21110 h 58984"/>
                <a:gd name="connsiteX13" fmla="*/ 0 w 155222"/>
                <a:gd name="connsiteY13" fmla="*/ 21110 h 58984"/>
                <a:gd name="connsiteX14" fmla="*/ 3104 w 155222"/>
                <a:gd name="connsiteY14" fmla="*/ 22352 h 58984"/>
                <a:gd name="connsiteX15" fmla="*/ 10555 w 155222"/>
                <a:gd name="connsiteY15" fmla="*/ 26388 h 58984"/>
                <a:gd name="connsiteX16" fmla="*/ 16764 w 155222"/>
                <a:gd name="connsiteY16" fmla="*/ 28561 h 58984"/>
                <a:gd name="connsiteX17" fmla="*/ 22042 w 155222"/>
                <a:gd name="connsiteY17" fmla="*/ 22352 h 58984"/>
                <a:gd name="connsiteX18" fmla="*/ 25146 w 155222"/>
                <a:gd name="connsiteY18" fmla="*/ 17075 h 58984"/>
                <a:gd name="connsiteX19" fmla="*/ 31355 w 155222"/>
                <a:gd name="connsiteY19" fmla="*/ 11797 h 58984"/>
                <a:gd name="connsiteX20" fmla="*/ 58364 w 155222"/>
                <a:gd name="connsiteY20" fmla="*/ 24215 h 58984"/>
                <a:gd name="connsiteX21" fmla="*/ 83510 w 155222"/>
                <a:gd name="connsiteY21" fmla="*/ 36943 h 58984"/>
                <a:gd name="connsiteX22" fmla="*/ 110519 w 155222"/>
                <a:gd name="connsiteY22" fmla="*/ 44394 h 58984"/>
                <a:gd name="connsiteX23" fmla="*/ 112692 w 155222"/>
                <a:gd name="connsiteY23" fmla="*/ 48740 h 58984"/>
                <a:gd name="connsiteX24" fmla="*/ 112692 w 155222"/>
                <a:gd name="connsiteY24" fmla="*/ 50913 h 58984"/>
                <a:gd name="connsiteX25" fmla="*/ 112692 w 155222"/>
                <a:gd name="connsiteY25" fmla="*/ 51844 h 58984"/>
                <a:gd name="connsiteX26" fmla="*/ 112692 w 155222"/>
                <a:gd name="connsiteY26" fmla="*/ 54017 h 58984"/>
                <a:gd name="connsiteX27" fmla="*/ 112692 w 155222"/>
                <a:gd name="connsiteY27" fmla="*/ 58364 h 58984"/>
                <a:gd name="connsiteX28" fmla="*/ 110519 w 155222"/>
                <a:gd name="connsiteY28" fmla="*/ 61468 h 58984"/>
                <a:gd name="connsiteX29" fmla="*/ 124178 w 155222"/>
                <a:gd name="connsiteY29" fmla="*/ 59295 h 58984"/>
                <a:gd name="connsiteX30" fmla="*/ 136596 w 155222"/>
                <a:gd name="connsiteY30" fmla="*/ 56191 h 58984"/>
                <a:gd name="connsiteX31" fmla="*/ 146841 w 155222"/>
                <a:gd name="connsiteY31" fmla="*/ 51844 h 58984"/>
                <a:gd name="connsiteX32" fmla="*/ 156465 w 155222"/>
                <a:gd name="connsiteY32" fmla="*/ 51844 h 5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55222" h="58984">
                  <a:moveTo>
                    <a:pt x="156465" y="44394"/>
                  </a:moveTo>
                  <a:lnTo>
                    <a:pt x="134423" y="33838"/>
                  </a:lnTo>
                  <a:lnTo>
                    <a:pt x="114554" y="24215"/>
                  </a:lnTo>
                  <a:lnTo>
                    <a:pt x="94996" y="14901"/>
                  </a:lnTo>
                  <a:lnTo>
                    <a:pt x="68919" y="6519"/>
                  </a:lnTo>
                  <a:lnTo>
                    <a:pt x="39737" y="0"/>
                  </a:lnTo>
                  <a:lnTo>
                    <a:pt x="36633" y="2173"/>
                  </a:lnTo>
                  <a:lnTo>
                    <a:pt x="32286" y="2173"/>
                  </a:lnTo>
                  <a:lnTo>
                    <a:pt x="29182" y="4346"/>
                  </a:lnTo>
                  <a:lnTo>
                    <a:pt x="23904" y="4346"/>
                  </a:lnTo>
                  <a:lnTo>
                    <a:pt x="17695" y="9624"/>
                  </a:lnTo>
                  <a:lnTo>
                    <a:pt x="12418" y="13660"/>
                  </a:lnTo>
                  <a:lnTo>
                    <a:pt x="7451" y="21110"/>
                  </a:lnTo>
                  <a:lnTo>
                    <a:pt x="0" y="21110"/>
                  </a:lnTo>
                  <a:lnTo>
                    <a:pt x="3104" y="22352"/>
                  </a:lnTo>
                  <a:lnTo>
                    <a:pt x="10555" y="26388"/>
                  </a:lnTo>
                  <a:lnTo>
                    <a:pt x="16764" y="28561"/>
                  </a:lnTo>
                  <a:lnTo>
                    <a:pt x="22042" y="22352"/>
                  </a:lnTo>
                  <a:lnTo>
                    <a:pt x="25146" y="17075"/>
                  </a:lnTo>
                  <a:lnTo>
                    <a:pt x="31355" y="11797"/>
                  </a:lnTo>
                  <a:lnTo>
                    <a:pt x="58364" y="24215"/>
                  </a:lnTo>
                  <a:lnTo>
                    <a:pt x="83510" y="36943"/>
                  </a:lnTo>
                  <a:lnTo>
                    <a:pt x="110519" y="44394"/>
                  </a:lnTo>
                  <a:lnTo>
                    <a:pt x="112692" y="48740"/>
                  </a:lnTo>
                  <a:lnTo>
                    <a:pt x="112692" y="50913"/>
                  </a:lnTo>
                  <a:lnTo>
                    <a:pt x="112692" y="51844"/>
                  </a:lnTo>
                  <a:lnTo>
                    <a:pt x="112692" y="54017"/>
                  </a:lnTo>
                  <a:lnTo>
                    <a:pt x="112692" y="58364"/>
                  </a:lnTo>
                  <a:lnTo>
                    <a:pt x="110519" y="61468"/>
                  </a:lnTo>
                  <a:lnTo>
                    <a:pt x="124178" y="59295"/>
                  </a:lnTo>
                  <a:lnTo>
                    <a:pt x="136596" y="56191"/>
                  </a:lnTo>
                  <a:lnTo>
                    <a:pt x="146841" y="51844"/>
                  </a:lnTo>
                  <a:lnTo>
                    <a:pt x="156465" y="5184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DA574F97-3E21-468C-96F0-5DB3D75AD661}"/>
                </a:ext>
              </a:extLst>
            </p:cNvPr>
            <p:cNvSpPr/>
            <p:nvPr/>
          </p:nvSpPr>
          <p:spPr>
            <a:xfrm>
              <a:off x="4008418" y="5417438"/>
              <a:ext cx="12418" cy="24836"/>
            </a:xfrm>
            <a:custGeom>
              <a:avLst/>
              <a:gdLst>
                <a:gd name="connsiteX0" fmla="*/ 6209 w 12417"/>
                <a:gd name="connsiteY0" fmla="*/ 3104 h 24835"/>
                <a:gd name="connsiteX1" fmla="*/ 0 w 12417"/>
                <a:gd name="connsiteY1" fmla="*/ 0 h 24835"/>
                <a:gd name="connsiteX2" fmla="*/ 0 w 12417"/>
                <a:gd name="connsiteY2" fmla="*/ 7451 h 24835"/>
                <a:gd name="connsiteX3" fmla="*/ 0 w 12417"/>
                <a:gd name="connsiteY3" fmla="*/ 10555 h 24835"/>
                <a:gd name="connsiteX4" fmla="*/ 2173 w 12417"/>
                <a:gd name="connsiteY4" fmla="*/ 14901 h 24835"/>
                <a:gd name="connsiteX5" fmla="*/ 4036 w 12417"/>
                <a:gd name="connsiteY5" fmla="*/ 18006 h 24835"/>
                <a:gd name="connsiteX6" fmla="*/ 6209 w 12417"/>
                <a:gd name="connsiteY6" fmla="*/ 20179 h 24835"/>
                <a:gd name="connsiteX7" fmla="*/ 7140 w 12417"/>
                <a:gd name="connsiteY7" fmla="*/ 25457 h 24835"/>
                <a:gd name="connsiteX8" fmla="*/ 14591 w 12417"/>
                <a:gd name="connsiteY8" fmla="*/ 25457 h 24835"/>
                <a:gd name="connsiteX9" fmla="*/ 14591 w 12417"/>
                <a:gd name="connsiteY9" fmla="*/ 15833 h 24835"/>
                <a:gd name="connsiteX10" fmla="*/ 13660 w 12417"/>
                <a:gd name="connsiteY10" fmla="*/ 10555 h 24835"/>
                <a:gd name="connsiteX11" fmla="*/ 9313 w 12417"/>
                <a:gd name="connsiteY11" fmla="*/ 7451 h 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17" h="24835">
                  <a:moveTo>
                    <a:pt x="6209" y="3104"/>
                  </a:move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2173" y="14901"/>
                  </a:lnTo>
                  <a:lnTo>
                    <a:pt x="4036" y="18006"/>
                  </a:lnTo>
                  <a:lnTo>
                    <a:pt x="6209" y="20179"/>
                  </a:lnTo>
                  <a:lnTo>
                    <a:pt x="7140" y="25457"/>
                  </a:lnTo>
                  <a:lnTo>
                    <a:pt x="14591" y="25457"/>
                  </a:lnTo>
                  <a:lnTo>
                    <a:pt x="14591" y="15833"/>
                  </a:lnTo>
                  <a:lnTo>
                    <a:pt x="13660" y="10555"/>
                  </a:lnTo>
                  <a:lnTo>
                    <a:pt x="931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AD121F6D-894C-4D2A-AA3B-4AA428A8E3E8}"/>
                </a:ext>
              </a:extLst>
            </p:cNvPr>
            <p:cNvSpPr/>
            <p:nvPr/>
          </p:nvSpPr>
          <p:spPr>
            <a:xfrm>
              <a:off x="4000036" y="5393223"/>
              <a:ext cx="27940" cy="15522"/>
            </a:xfrm>
            <a:custGeom>
              <a:avLst/>
              <a:gdLst>
                <a:gd name="connsiteX0" fmla="*/ 29182 w 27940"/>
                <a:gd name="connsiteY0" fmla="*/ 16764 h 15522"/>
                <a:gd name="connsiteX1" fmla="*/ 29182 w 27940"/>
                <a:gd name="connsiteY1" fmla="*/ 12728 h 15522"/>
                <a:gd name="connsiteX2" fmla="*/ 30113 w 27940"/>
                <a:gd name="connsiteY2" fmla="*/ 10555 h 15522"/>
                <a:gd name="connsiteX3" fmla="*/ 30113 w 27940"/>
                <a:gd name="connsiteY3" fmla="*/ 9313 h 15522"/>
                <a:gd name="connsiteX4" fmla="*/ 29182 w 27940"/>
                <a:gd name="connsiteY4" fmla="*/ 7451 h 15522"/>
                <a:gd name="connsiteX5" fmla="*/ 29182 w 27940"/>
                <a:gd name="connsiteY5" fmla="*/ 5277 h 15522"/>
                <a:gd name="connsiteX6" fmla="*/ 25146 w 27940"/>
                <a:gd name="connsiteY6" fmla="*/ 3104 h 15522"/>
                <a:gd name="connsiteX7" fmla="*/ 22973 w 27940"/>
                <a:gd name="connsiteY7" fmla="*/ 0 h 15522"/>
                <a:gd name="connsiteX8" fmla="*/ 0 w 27940"/>
                <a:gd name="connsiteY8" fmla="*/ 0 h 15522"/>
                <a:gd name="connsiteX9" fmla="*/ 0 w 27940"/>
                <a:gd name="connsiteY9" fmla="*/ 3104 h 15522"/>
                <a:gd name="connsiteX10" fmla="*/ 931 w 27940"/>
                <a:gd name="connsiteY10" fmla="*/ 7451 h 15522"/>
                <a:gd name="connsiteX11" fmla="*/ 5278 w 27940"/>
                <a:gd name="connsiteY11" fmla="*/ 9313 h 15522"/>
                <a:gd name="connsiteX12" fmla="*/ 8382 w 27940"/>
                <a:gd name="connsiteY12" fmla="*/ 9313 h 15522"/>
                <a:gd name="connsiteX13" fmla="*/ 12418 w 27940"/>
                <a:gd name="connsiteY13" fmla="*/ 10555 h 15522"/>
                <a:gd name="connsiteX14" fmla="*/ 17695 w 27940"/>
                <a:gd name="connsiteY14" fmla="*/ 10555 h 15522"/>
                <a:gd name="connsiteX15" fmla="*/ 22973 w 27940"/>
                <a:gd name="connsiteY15" fmla="*/ 12728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940" h="15522">
                  <a:moveTo>
                    <a:pt x="29182" y="16764"/>
                  </a:moveTo>
                  <a:lnTo>
                    <a:pt x="29182" y="12728"/>
                  </a:lnTo>
                  <a:lnTo>
                    <a:pt x="30113" y="10555"/>
                  </a:lnTo>
                  <a:lnTo>
                    <a:pt x="30113" y="9313"/>
                  </a:lnTo>
                  <a:lnTo>
                    <a:pt x="29182" y="7451"/>
                  </a:lnTo>
                  <a:lnTo>
                    <a:pt x="29182" y="5277"/>
                  </a:lnTo>
                  <a:lnTo>
                    <a:pt x="25146" y="3104"/>
                  </a:lnTo>
                  <a:lnTo>
                    <a:pt x="22973" y="0"/>
                  </a:lnTo>
                  <a:lnTo>
                    <a:pt x="0" y="0"/>
                  </a:lnTo>
                  <a:lnTo>
                    <a:pt x="0" y="3104"/>
                  </a:lnTo>
                  <a:lnTo>
                    <a:pt x="931" y="7451"/>
                  </a:lnTo>
                  <a:lnTo>
                    <a:pt x="5278" y="9313"/>
                  </a:lnTo>
                  <a:lnTo>
                    <a:pt x="8382" y="9313"/>
                  </a:lnTo>
                  <a:lnTo>
                    <a:pt x="12418" y="10555"/>
                  </a:lnTo>
                  <a:lnTo>
                    <a:pt x="17695" y="10555"/>
                  </a:lnTo>
                  <a:lnTo>
                    <a:pt x="229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ABA326D-B876-4D37-B49E-26A0B98D8181}"/>
                </a:ext>
              </a:extLst>
            </p:cNvPr>
            <p:cNvSpPr/>
            <p:nvPr/>
          </p:nvSpPr>
          <p:spPr>
            <a:xfrm>
              <a:off x="5743810" y="6002628"/>
              <a:ext cx="99343" cy="207999"/>
            </a:xfrm>
            <a:custGeom>
              <a:avLst/>
              <a:gdLst>
                <a:gd name="connsiteX0" fmla="*/ 92823 w 99342"/>
                <a:gd name="connsiteY0" fmla="*/ 0 h 207998"/>
                <a:gd name="connsiteX1" fmla="*/ 83510 w 99342"/>
                <a:gd name="connsiteY1" fmla="*/ 5278 h 207998"/>
                <a:gd name="connsiteX2" fmla="*/ 72023 w 99342"/>
                <a:gd name="connsiteY2" fmla="*/ 14901 h 207998"/>
                <a:gd name="connsiteX3" fmla="*/ 59606 w 99342"/>
                <a:gd name="connsiteY3" fmla="*/ 27630 h 207998"/>
                <a:gd name="connsiteX4" fmla="*/ 49051 w 99342"/>
                <a:gd name="connsiteY4" fmla="*/ 40358 h 207998"/>
                <a:gd name="connsiteX5" fmla="*/ 37564 w 99342"/>
                <a:gd name="connsiteY5" fmla="*/ 51844 h 207998"/>
                <a:gd name="connsiteX6" fmla="*/ 32286 w 99342"/>
                <a:gd name="connsiteY6" fmla="*/ 60226 h 207998"/>
                <a:gd name="connsiteX7" fmla="*/ 12728 w 99342"/>
                <a:gd name="connsiteY7" fmla="*/ 60226 h 207998"/>
                <a:gd name="connsiteX8" fmla="*/ 12728 w 99342"/>
                <a:gd name="connsiteY8" fmla="*/ 75128 h 207998"/>
                <a:gd name="connsiteX9" fmla="*/ 14591 w 99342"/>
                <a:gd name="connsiteY9" fmla="*/ 90029 h 207998"/>
                <a:gd name="connsiteX10" fmla="*/ 15833 w 99342"/>
                <a:gd name="connsiteY10" fmla="*/ 104931 h 207998"/>
                <a:gd name="connsiteX11" fmla="*/ 15833 w 99342"/>
                <a:gd name="connsiteY11" fmla="*/ 114244 h 207998"/>
                <a:gd name="connsiteX12" fmla="*/ 10555 w 99342"/>
                <a:gd name="connsiteY12" fmla="*/ 129145 h 207998"/>
                <a:gd name="connsiteX13" fmla="*/ 5278 w 99342"/>
                <a:gd name="connsiteY13" fmla="*/ 144047 h 207998"/>
                <a:gd name="connsiteX14" fmla="*/ 0 w 99342"/>
                <a:gd name="connsiteY14" fmla="*/ 156775 h 207998"/>
                <a:gd name="connsiteX15" fmla="*/ 1242 w 99342"/>
                <a:gd name="connsiteY15" fmla="*/ 171366 h 207998"/>
                <a:gd name="connsiteX16" fmla="*/ 8382 w 99342"/>
                <a:gd name="connsiteY16" fmla="*/ 186267 h 207998"/>
                <a:gd name="connsiteX17" fmla="*/ 10555 w 99342"/>
                <a:gd name="connsiteY17" fmla="*/ 193718 h 207998"/>
                <a:gd name="connsiteX18" fmla="*/ 14591 w 99342"/>
                <a:gd name="connsiteY18" fmla="*/ 198996 h 207998"/>
                <a:gd name="connsiteX19" fmla="*/ 19869 w 99342"/>
                <a:gd name="connsiteY19" fmla="*/ 203342 h 207998"/>
                <a:gd name="connsiteX20" fmla="*/ 25146 w 99342"/>
                <a:gd name="connsiteY20" fmla="*/ 205205 h 207998"/>
                <a:gd name="connsiteX21" fmla="*/ 32286 w 99342"/>
                <a:gd name="connsiteY21" fmla="*/ 206446 h 207998"/>
                <a:gd name="connsiteX22" fmla="*/ 32286 w 99342"/>
                <a:gd name="connsiteY22" fmla="*/ 210482 h 207998"/>
                <a:gd name="connsiteX23" fmla="*/ 45015 w 99342"/>
                <a:gd name="connsiteY23" fmla="*/ 201169 h 207998"/>
                <a:gd name="connsiteX24" fmla="*/ 52155 w 99342"/>
                <a:gd name="connsiteY24" fmla="*/ 190614 h 207998"/>
                <a:gd name="connsiteX25" fmla="*/ 54328 w 99342"/>
                <a:gd name="connsiteY25" fmla="*/ 176644 h 207998"/>
                <a:gd name="connsiteX26" fmla="*/ 56501 w 99342"/>
                <a:gd name="connsiteY26" fmla="*/ 160811 h 207998"/>
                <a:gd name="connsiteX27" fmla="*/ 59606 w 99342"/>
                <a:gd name="connsiteY27" fmla="*/ 141874 h 207998"/>
                <a:gd name="connsiteX28" fmla="*/ 66746 w 99342"/>
                <a:gd name="connsiteY28" fmla="*/ 126972 h 207998"/>
                <a:gd name="connsiteX29" fmla="*/ 76059 w 99342"/>
                <a:gd name="connsiteY29" fmla="*/ 108966 h 207998"/>
                <a:gd name="connsiteX30" fmla="*/ 86614 w 99342"/>
                <a:gd name="connsiteY30" fmla="*/ 90029 h 207998"/>
                <a:gd name="connsiteX31" fmla="*/ 95928 w 99342"/>
                <a:gd name="connsiteY31" fmla="*/ 69850 h 207998"/>
                <a:gd name="connsiteX32" fmla="*/ 101205 w 99342"/>
                <a:gd name="connsiteY32" fmla="*/ 49671 h 207998"/>
                <a:gd name="connsiteX33" fmla="*/ 101205 w 99342"/>
                <a:gd name="connsiteY33" fmla="*/ 27630 h 207998"/>
                <a:gd name="connsiteX34" fmla="*/ 92823 w 99342"/>
                <a:gd name="connsiteY34" fmla="*/ 7451 h 2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9342" h="207998">
                  <a:moveTo>
                    <a:pt x="92823" y="0"/>
                  </a:moveTo>
                  <a:lnTo>
                    <a:pt x="83510" y="5278"/>
                  </a:lnTo>
                  <a:lnTo>
                    <a:pt x="72023" y="14901"/>
                  </a:lnTo>
                  <a:lnTo>
                    <a:pt x="59606" y="27630"/>
                  </a:lnTo>
                  <a:lnTo>
                    <a:pt x="49051" y="40358"/>
                  </a:lnTo>
                  <a:lnTo>
                    <a:pt x="37564" y="51844"/>
                  </a:lnTo>
                  <a:lnTo>
                    <a:pt x="32286" y="60226"/>
                  </a:lnTo>
                  <a:lnTo>
                    <a:pt x="12728" y="60226"/>
                  </a:lnTo>
                  <a:lnTo>
                    <a:pt x="12728" y="75128"/>
                  </a:lnTo>
                  <a:lnTo>
                    <a:pt x="14591" y="90029"/>
                  </a:lnTo>
                  <a:lnTo>
                    <a:pt x="15833" y="104931"/>
                  </a:lnTo>
                  <a:lnTo>
                    <a:pt x="15833" y="114244"/>
                  </a:lnTo>
                  <a:lnTo>
                    <a:pt x="10555" y="129145"/>
                  </a:lnTo>
                  <a:lnTo>
                    <a:pt x="5278" y="144047"/>
                  </a:lnTo>
                  <a:lnTo>
                    <a:pt x="0" y="156775"/>
                  </a:lnTo>
                  <a:lnTo>
                    <a:pt x="1242" y="171366"/>
                  </a:lnTo>
                  <a:lnTo>
                    <a:pt x="8382" y="186267"/>
                  </a:lnTo>
                  <a:lnTo>
                    <a:pt x="10555" y="193718"/>
                  </a:lnTo>
                  <a:lnTo>
                    <a:pt x="14591" y="198996"/>
                  </a:lnTo>
                  <a:lnTo>
                    <a:pt x="19869" y="203342"/>
                  </a:lnTo>
                  <a:lnTo>
                    <a:pt x="25146" y="205205"/>
                  </a:lnTo>
                  <a:lnTo>
                    <a:pt x="32286" y="206446"/>
                  </a:lnTo>
                  <a:lnTo>
                    <a:pt x="32286" y="210482"/>
                  </a:lnTo>
                  <a:lnTo>
                    <a:pt x="45015" y="201169"/>
                  </a:lnTo>
                  <a:lnTo>
                    <a:pt x="52155" y="190614"/>
                  </a:lnTo>
                  <a:lnTo>
                    <a:pt x="54328" y="176644"/>
                  </a:lnTo>
                  <a:lnTo>
                    <a:pt x="56501" y="160811"/>
                  </a:lnTo>
                  <a:lnTo>
                    <a:pt x="59606" y="141874"/>
                  </a:lnTo>
                  <a:lnTo>
                    <a:pt x="66746" y="126972"/>
                  </a:lnTo>
                  <a:lnTo>
                    <a:pt x="76059" y="108966"/>
                  </a:lnTo>
                  <a:lnTo>
                    <a:pt x="86614" y="90029"/>
                  </a:lnTo>
                  <a:lnTo>
                    <a:pt x="95928" y="69850"/>
                  </a:lnTo>
                  <a:lnTo>
                    <a:pt x="101205" y="49671"/>
                  </a:lnTo>
                  <a:lnTo>
                    <a:pt x="101205" y="27630"/>
                  </a:lnTo>
                  <a:lnTo>
                    <a:pt x="92823" y="745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2CC504DD-C128-4E29-BC2D-0D675F50230C}"/>
                </a:ext>
              </a:extLst>
            </p:cNvPr>
            <p:cNvSpPr/>
            <p:nvPr/>
          </p:nvSpPr>
          <p:spPr>
            <a:xfrm>
              <a:off x="4236596" y="6662015"/>
              <a:ext cx="74507" cy="31045"/>
            </a:xfrm>
            <a:custGeom>
              <a:avLst/>
              <a:gdLst>
                <a:gd name="connsiteX0" fmla="*/ 46877 w 74506"/>
                <a:gd name="connsiteY0" fmla="*/ 3104 h 31044"/>
                <a:gd name="connsiteX1" fmla="*/ 32286 w 74506"/>
                <a:gd name="connsiteY1" fmla="*/ 0 h 31044"/>
                <a:gd name="connsiteX2" fmla="*/ 21731 w 74506"/>
                <a:gd name="connsiteY2" fmla="*/ 5278 h 31044"/>
                <a:gd name="connsiteX3" fmla="*/ 10245 w 74506"/>
                <a:gd name="connsiteY3" fmla="*/ 10555 h 31044"/>
                <a:gd name="connsiteX4" fmla="*/ 0 w 74506"/>
                <a:gd name="connsiteY4" fmla="*/ 14591 h 31044"/>
                <a:gd name="connsiteX5" fmla="*/ 0 w 74506"/>
                <a:gd name="connsiteY5" fmla="*/ 31666 h 31044"/>
                <a:gd name="connsiteX6" fmla="*/ 12418 w 74506"/>
                <a:gd name="connsiteY6" fmla="*/ 27319 h 31044"/>
                <a:gd name="connsiteX7" fmla="*/ 21731 w 74506"/>
                <a:gd name="connsiteY7" fmla="*/ 25457 h 31044"/>
                <a:gd name="connsiteX8" fmla="*/ 30113 w 74506"/>
                <a:gd name="connsiteY8" fmla="*/ 20179 h 31044"/>
                <a:gd name="connsiteX9" fmla="*/ 39427 w 74506"/>
                <a:gd name="connsiteY9" fmla="*/ 10555 h 31044"/>
                <a:gd name="connsiteX10" fmla="*/ 42531 w 74506"/>
                <a:gd name="connsiteY10" fmla="*/ 10555 h 31044"/>
                <a:gd name="connsiteX11" fmla="*/ 41600 w 74506"/>
                <a:gd name="connsiteY11" fmla="*/ 14591 h 31044"/>
                <a:gd name="connsiteX12" fmla="*/ 39427 w 74506"/>
                <a:gd name="connsiteY12" fmla="*/ 16764 h 31044"/>
                <a:gd name="connsiteX13" fmla="*/ 39427 w 74506"/>
                <a:gd name="connsiteY13" fmla="*/ 18006 h 31044"/>
                <a:gd name="connsiteX14" fmla="*/ 37564 w 74506"/>
                <a:gd name="connsiteY14" fmla="*/ 20179 h 31044"/>
                <a:gd name="connsiteX15" fmla="*/ 34460 w 74506"/>
                <a:gd name="connsiteY15" fmla="*/ 22042 h 31044"/>
                <a:gd name="connsiteX16" fmla="*/ 32286 w 74506"/>
                <a:gd name="connsiteY16" fmla="*/ 24215 h 31044"/>
                <a:gd name="connsiteX17" fmla="*/ 32286 w 74506"/>
                <a:gd name="connsiteY17" fmla="*/ 31666 h 31044"/>
                <a:gd name="connsiteX18" fmla="*/ 46877 w 74506"/>
                <a:gd name="connsiteY18" fmla="*/ 27319 h 31044"/>
                <a:gd name="connsiteX19" fmla="*/ 59295 w 74506"/>
                <a:gd name="connsiteY19" fmla="*/ 22042 h 31044"/>
                <a:gd name="connsiteX20" fmla="*/ 71713 w 74506"/>
                <a:gd name="connsiteY20" fmla="*/ 14591 h 31044"/>
                <a:gd name="connsiteX21" fmla="*/ 76059 w 74506"/>
                <a:gd name="connsiteY21" fmla="*/ 14591 h 31044"/>
                <a:gd name="connsiteX22" fmla="*/ 63641 w 74506"/>
                <a:gd name="connsiteY22" fmla="*/ 931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4506" h="31044">
                  <a:moveTo>
                    <a:pt x="46877" y="3104"/>
                  </a:moveTo>
                  <a:lnTo>
                    <a:pt x="32286" y="0"/>
                  </a:lnTo>
                  <a:lnTo>
                    <a:pt x="21731" y="5278"/>
                  </a:lnTo>
                  <a:lnTo>
                    <a:pt x="10245" y="10555"/>
                  </a:lnTo>
                  <a:lnTo>
                    <a:pt x="0" y="14591"/>
                  </a:lnTo>
                  <a:lnTo>
                    <a:pt x="0" y="31666"/>
                  </a:lnTo>
                  <a:lnTo>
                    <a:pt x="12418" y="27319"/>
                  </a:lnTo>
                  <a:lnTo>
                    <a:pt x="21731" y="25457"/>
                  </a:lnTo>
                  <a:lnTo>
                    <a:pt x="30113" y="20179"/>
                  </a:lnTo>
                  <a:lnTo>
                    <a:pt x="39427" y="10555"/>
                  </a:lnTo>
                  <a:lnTo>
                    <a:pt x="42531" y="10555"/>
                  </a:lnTo>
                  <a:lnTo>
                    <a:pt x="41600" y="14591"/>
                  </a:lnTo>
                  <a:lnTo>
                    <a:pt x="39427" y="16764"/>
                  </a:lnTo>
                  <a:lnTo>
                    <a:pt x="39427" y="18006"/>
                  </a:lnTo>
                  <a:lnTo>
                    <a:pt x="37564" y="20179"/>
                  </a:lnTo>
                  <a:lnTo>
                    <a:pt x="34460" y="22042"/>
                  </a:lnTo>
                  <a:lnTo>
                    <a:pt x="32286" y="24215"/>
                  </a:lnTo>
                  <a:lnTo>
                    <a:pt x="32286" y="31666"/>
                  </a:lnTo>
                  <a:lnTo>
                    <a:pt x="46877" y="27319"/>
                  </a:lnTo>
                  <a:lnTo>
                    <a:pt x="59295" y="22042"/>
                  </a:lnTo>
                  <a:lnTo>
                    <a:pt x="71713" y="14591"/>
                  </a:lnTo>
                  <a:lnTo>
                    <a:pt x="76059" y="14591"/>
                  </a:lnTo>
                  <a:lnTo>
                    <a:pt x="63641" y="931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7194BFD3-F77E-46B8-9CE6-D2DC9318D721}"/>
                </a:ext>
              </a:extLst>
            </p:cNvPr>
            <p:cNvSpPr/>
            <p:nvPr/>
          </p:nvSpPr>
          <p:spPr>
            <a:xfrm>
              <a:off x="4403305" y="5779417"/>
              <a:ext cx="34149" cy="31045"/>
            </a:xfrm>
            <a:custGeom>
              <a:avLst/>
              <a:gdLst>
                <a:gd name="connsiteX0" fmla="*/ 27009 w 34149"/>
                <a:gd name="connsiteY0" fmla="*/ 23283 h 31044"/>
                <a:gd name="connsiteX1" fmla="*/ 26078 w 34149"/>
                <a:gd name="connsiteY1" fmla="*/ 22042 h 31044"/>
                <a:gd name="connsiteX2" fmla="*/ 23904 w 34149"/>
                <a:gd name="connsiteY2" fmla="*/ 22042 h 31044"/>
                <a:gd name="connsiteX3" fmla="*/ 19558 w 34149"/>
                <a:gd name="connsiteY3" fmla="*/ 22042 h 31044"/>
                <a:gd name="connsiteX4" fmla="*/ 16454 w 34149"/>
                <a:gd name="connsiteY4" fmla="*/ 20179 h 31044"/>
                <a:gd name="connsiteX5" fmla="*/ 16454 w 34149"/>
                <a:gd name="connsiteY5" fmla="*/ 0 h 31044"/>
                <a:gd name="connsiteX6" fmla="*/ 12418 w 34149"/>
                <a:gd name="connsiteY6" fmla="*/ 0 h 31044"/>
                <a:gd name="connsiteX7" fmla="*/ 4967 w 34149"/>
                <a:gd name="connsiteY7" fmla="*/ 12728 h 31044"/>
                <a:gd name="connsiteX8" fmla="*/ 0 w 34149"/>
                <a:gd name="connsiteY8" fmla="*/ 12728 h 31044"/>
                <a:gd name="connsiteX9" fmla="*/ 0 w 34149"/>
                <a:gd name="connsiteY9" fmla="*/ 15833 h 31044"/>
                <a:gd name="connsiteX10" fmla="*/ 11487 w 34149"/>
                <a:gd name="connsiteY10" fmla="*/ 20179 h 31044"/>
                <a:gd name="connsiteX11" fmla="*/ 21731 w 34149"/>
                <a:gd name="connsiteY11" fmla="*/ 25457 h 31044"/>
                <a:gd name="connsiteX12" fmla="*/ 29182 w 34149"/>
                <a:gd name="connsiteY12" fmla="*/ 30734 h 31044"/>
                <a:gd name="connsiteX13" fmla="*/ 33218 w 34149"/>
                <a:gd name="connsiteY13" fmla="*/ 32907 h 31044"/>
                <a:gd name="connsiteX14" fmla="*/ 34149 w 34149"/>
                <a:gd name="connsiteY14" fmla="*/ 30734 h 31044"/>
                <a:gd name="connsiteX15" fmla="*/ 34149 w 34149"/>
                <a:gd name="connsiteY15" fmla="*/ 29492 h 31044"/>
                <a:gd name="connsiteX16" fmla="*/ 36322 w 34149"/>
                <a:gd name="connsiteY16" fmla="*/ 27319 h 31044"/>
                <a:gd name="connsiteX17" fmla="*/ 36322 w 34149"/>
                <a:gd name="connsiteY17" fmla="*/ 23283 h 31044"/>
                <a:gd name="connsiteX18" fmla="*/ 29182 w 34149"/>
                <a:gd name="connsiteY18" fmla="*/ 23283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31044">
                  <a:moveTo>
                    <a:pt x="27009" y="23283"/>
                  </a:moveTo>
                  <a:lnTo>
                    <a:pt x="26078" y="22042"/>
                  </a:lnTo>
                  <a:lnTo>
                    <a:pt x="23904" y="22042"/>
                  </a:lnTo>
                  <a:lnTo>
                    <a:pt x="19558" y="22042"/>
                  </a:lnTo>
                  <a:lnTo>
                    <a:pt x="16454" y="20179"/>
                  </a:lnTo>
                  <a:lnTo>
                    <a:pt x="16454" y="0"/>
                  </a:lnTo>
                  <a:lnTo>
                    <a:pt x="12418" y="0"/>
                  </a:lnTo>
                  <a:lnTo>
                    <a:pt x="4967" y="12728"/>
                  </a:lnTo>
                  <a:lnTo>
                    <a:pt x="0" y="12728"/>
                  </a:lnTo>
                  <a:lnTo>
                    <a:pt x="0" y="15833"/>
                  </a:lnTo>
                  <a:lnTo>
                    <a:pt x="11487" y="20179"/>
                  </a:lnTo>
                  <a:lnTo>
                    <a:pt x="21731" y="25457"/>
                  </a:lnTo>
                  <a:lnTo>
                    <a:pt x="29182" y="30734"/>
                  </a:lnTo>
                  <a:lnTo>
                    <a:pt x="33218" y="32907"/>
                  </a:lnTo>
                  <a:lnTo>
                    <a:pt x="34149" y="30734"/>
                  </a:lnTo>
                  <a:lnTo>
                    <a:pt x="34149" y="29492"/>
                  </a:lnTo>
                  <a:lnTo>
                    <a:pt x="36322" y="27319"/>
                  </a:lnTo>
                  <a:lnTo>
                    <a:pt x="36322" y="23283"/>
                  </a:lnTo>
                  <a:lnTo>
                    <a:pt x="29182" y="232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2A3A7514-5F07-474A-B96F-3F4BB424ED69}"/>
                </a:ext>
              </a:extLst>
            </p:cNvPr>
            <p:cNvSpPr/>
            <p:nvPr/>
          </p:nvSpPr>
          <p:spPr>
            <a:xfrm>
              <a:off x="4237527" y="6453395"/>
              <a:ext cx="12418" cy="18627"/>
            </a:xfrm>
            <a:custGeom>
              <a:avLst/>
              <a:gdLst>
                <a:gd name="connsiteX0" fmla="*/ 4346 w 12417"/>
                <a:gd name="connsiteY0" fmla="*/ 15833 h 18626"/>
                <a:gd name="connsiteX1" fmla="*/ 6209 w 12417"/>
                <a:gd name="connsiteY1" fmla="*/ 20179 h 18626"/>
                <a:gd name="connsiteX2" fmla="*/ 14591 w 12417"/>
                <a:gd name="connsiteY2" fmla="*/ 20179 h 18626"/>
                <a:gd name="connsiteX3" fmla="*/ 13660 w 12417"/>
                <a:gd name="connsiteY3" fmla="*/ 14901 h 18626"/>
                <a:gd name="connsiteX4" fmla="*/ 13660 w 12417"/>
                <a:gd name="connsiteY4" fmla="*/ 10555 h 18626"/>
                <a:gd name="connsiteX5" fmla="*/ 11487 w 12417"/>
                <a:gd name="connsiteY5" fmla="*/ 7451 h 18626"/>
                <a:gd name="connsiteX6" fmla="*/ 9313 w 12417"/>
                <a:gd name="connsiteY6" fmla="*/ 5277 h 18626"/>
                <a:gd name="connsiteX7" fmla="*/ 6209 w 12417"/>
                <a:gd name="connsiteY7" fmla="*/ 3104 h 18626"/>
                <a:gd name="connsiteX8" fmla="*/ 2173 w 12417"/>
                <a:gd name="connsiteY8" fmla="*/ 0 h 18626"/>
                <a:gd name="connsiteX9" fmla="*/ 2173 w 12417"/>
                <a:gd name="connsiteY9" fmla="*/ 5277 h 18626"/>
                <a:gd name="connsiteX10" fmla="*/ 0 w 12417"/>
                <a:gd name="connsiteY10" fmla="*/ 8382 h 18626"/>
                <a:gd name="connsiteX11" fmla="*/ 2173 w 12417"/>
                <a:gd name="connsiteY11" fmla="*/ 10555 h 18626"/>
                <a:gd name="connsiteX12" fmla="*/ 2173 w 12417"/>
                <a:gd name="connsiteY12" fmla="*/ 12728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8626">
                  <a:moveTo>
                    <a:pt x="4346" y="15833"/>
                  </a:moveTo>
                  <a:lnTo>
                    <a:pt x="6209" y="20179"/>
                  </a:lnTo>
                  <a:lnTo>
                    <a:pt x="14591" y="20179"/>
                  </a:lnTo>
                  <a:lnTo>
                    <a:pt x="13660" y="14901"/>
                  </a:lnTo>
                  <a:lnTo>
                    <a:pt x="13660" y="10555"/>
                  </a:lnTo>
                  <a:lnTo>
                    <a:pt x="11487" y="7451"/>
                  </a:lnTo>
                  <a:lnTo>
                    <a:pt x="9313" y="5277"/>
                  </a:lnTo>
                  <a:lnTo>
                    <a:pt x="6209" y="3104"/>
                  </a:lnTo>
                  <a:lnTo>
                    <a:pt x="2173" y="0"/>
                  </a:lnTo>
                  <a:lnTo>
                    <a:pt x="2173" y="5277"/>
                  </a:lnTo>
                  <a:lnTo>
                    <a:pt x="0" y="8382"/>
                  </a:lnTo>
                  <a:lnTo>
                    <a:pt x="2173" y="10555"/>
                  </a:lnTo>
                  <a:lnTo>
                    <a:pt x="2173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0FBE28FB-2A81-4A8D-8F00-7078CD10CBD8}"/>
                </a:ext>
              </a:extLst>
            </p:cNvPr>
            <p:cNvSpPr/>
            <p:nvPr/>
          </p:nvSpPr>
          <p:spPr>
            <a:xfrm>
              <a:off x="4152155" y="6693680"/>
              <a:ext cx="58985" cy="52776"/>
            </a:xfrm>
            <a:custGeom>
              <a:avLst/>
              <a:gdLst>
                <a:gd name="connsiteX0" fmla="*/ 29182 w 58984"/>
                <a:gd name="connsiteY0" fmla="*/ 22352 h 52775"/>
                <a:gd name="connsiteX1" fmla="*/ 14591 w 58984"/>
                <a:gd name="connsiteY1" fmla="*/ 8382 h 52775"/>
                <a:gd name="connsiteX2" fmla="*/ 0 w 58984"/>
                <a:gd name="connsiteY2" fmla="*/ 0 h 52775"/>
                <a:gd name="connsiteX3" fmla="*/ 0 w 58984"/>
                <a:gd name="connsiteY3" fmla="*/ 15833 h 52775"/>
                <a:gd name="connsiteX4" fmla="*/ 4036 w 58984"/>
                <a:gd name="connsiteY4" fmla="*/ 34770 h 52775"/>
                <a:gd name="connsiteX5" fmla="*/ 7451 w 58984"/>
                <a:gd name="connsiteY5" fmla="*/ 49671 h 52775"/>
                <a:gd name="connsiteX6" fmla="*/ 14591 w 58984"/>
                <a:gd name="connsiteY6" fmla="*/ 51844 h 52775"/>
                <a:gd name="connsiteX7" fmla="*/ 27009 w 58984"/>
                <a:gd name="connsiteY7" fmla="*/ 54949 h 52775"/>
                <a:gd name="connsiteX8" fmla="*/ 41600 w 58984"/>
                <a:gd name="connsiteY8" fmla="*/ 54949 h 52775"/>
                <a:gd name="connsiteX9" fmla="*/ 50913 w 58984"/>
                <a:gd name="connsiteY9" fmla="*/ 52776 h 52775"/>
                <a:gd name="connsiteX10" fmla="*/ 60537 w 58984"/>
                <a:gd name="connsiteY10" fmla="*/ 52776 h 52775"/>
                <a:gd name="connsiteX11" fmla="*/ 60537 w 58984"/>
                <a:gd name="connsiteY11" fmla="*/ 44394 h 52775"/>
                <a:gd name="connsiteX12" fmla="*/ 43773 w 58984"/>
                <a:gd name="connsiteY12" fmla="*/ 34770 h 52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984" h="52775">
                  <a:moveTo>
                    <a:pt x="29182" y="22352"/>
                  </a:moveTo>
                  <a:lnTo>
                    <a:pt x="14591" y="8382"/>
                  </a:lnTo>
                  <a:lnTo>
                    <a:pt x="0" y="0"/>
                  </a:lnTo>
                  <a:lnTo>
                    <a:pt x="0" y="15833"/>
                  </a:lnTo>
                  <a:lnTo>
                    <a:pt x="4036" y="34770"/>
                  </a:lnTo>
                  <a:lnTo>
                    <a:pt x="7451" y="49671"/>
                  </a:lnTo>
                  <a:lnTo>
                    <a:pt x="14591" y="51844"/>
                  </a:lnTo>
                  <a:lnTo>
                    <a:pt x="27009" y="54949"/>
                  </a:lnTo>
                  <a:lnTo>
                    <a:pt x="41600" y="54949"/>
                  </a:lnTo>
                  <a:lnTo>
                    <a:pt x="50913" y="52776"/>
                  </a:lnTo>
                  <a:lnTo>
                    <a:pt x="60537" y="52776"/>
                  </a:lnTo>
                  <a:lnTo>
                    <a:pt x="60537" y="44394"/>
                  </a:lnTo>
                  <a:lnTo>
                    <a:pt x="43773" y="3477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1398937-1CAF-4A1B-B1E7-3FF8642A5A36}"/>
                </a:ext>
              </a:extLst>
            </p:cNvPr>
            <p:cNvSpPr/>
            <p:nvPr/>
          </p:nvSpPr>
          <p:spPr>
            <a:xfrm>
              <a:off x="4063677" y="5497843"/>
              <a:ext cx="86925" cy="34149"/>
            </a:xfrm>
            <a:custGeom>
              <a:avLst/>
              <a:gdLst>
                <a:gd name="connsiteX0" fmla="*/ 88477 w 86924"/>
                <a:gd name="connsiteY0" fmla="*/ 17075 h 34149"/>
                <a:gd name="connsiteX1" fmla="*/ 70782 w 86924"/>
                <a:gd name="connsiteY1" fmla="*/ 11797 h 34149"/>
                <a:gd name="connsiteX2" fmla="*/ 56191 w 86924"/>
                <a:gd name="connsiteY2" fmla="*/ 6519 h 34149"/>
                <a:gd name="connsiteX3" fmla="*/ 37564 w 86924"/>
                <a:gd name="connsiteY3" fmla="*/ 2173 h 34149"/>
                <a:gd name="connsiteX4" fmla="*/ 15522 w 86924"/>
                <a:gd name="connsiteY4" fmla="*/ 0 h 34149"/>
                <a:gd name="connsiteX5" fmla="*/ 17695 w 86924"/>
                <a:gd name="connsiteY5" fmla="*/ 6519 h 34149"/>
                <a:gd name="connsiteX6" fmla="*/ 19869 w 86924"/>
                <a:gd name="connsiteY6" fmla="*/ 9624 h 34149"/>
                <a:gd name="connsiteX7" fmla="*/ 21731 w 86924"/>
                <a:gd name="connsiteY7" fmla="*/ 11797 h 34149"/>
                <a:gd name="connsiteX8" fmla="*/ 24836 w 86924"/>
                <a:gd name="connsiteY8" fmla="*/ 14902 h 34149"/>
                <a:gd name="connsiteX9" fmla="*/ 29182 w 86924"/>
                <a:gd name="connsiteY9" fmla="*/ 17075 h 34149"/>
                <a:gd name="connsiteX10" fmla="*/ 22973 w 86924"/>
                <a:gd name="connsiteY10" fmla="*/ 18937 h 34149"/>
                <a:gd name="connsiteX11" fmla="*/ 15522 w 86924"/>
                <a:gd name="connsiteY11" fmla="*/ 21110 h 34149"/>
                <a:gd name="connsiteX12" fmla="*/ 9313 w 86924"/>
                <a:gd name="connsiteY12" fmla="*/ 21110 h 34149"/>
                <a:gd name="connsiteX13" fmla="*/ 0 w 86924"/>
                <a:gd name="connsiteY13" fmla="*/ 21110 h 34149"/>
                <a:gd name="connsiteX14" fmla="*/ 5278 w 86924"/>
                <a:gd name="connsiteY14" fmla="*/ 33839 h 34149"/>
                <a:gd name="connsiteX15" fmla="*/ 15522 w 86924"/>
                <a:gd name="connsiteY15" fmla="*/ 33839 h 34149"/>
                <a:gd name="connsiteX16" fmla="*/ 30113 w 86924"/>
                <a:gd name="connsiteY16" fmla="*/ 36012 h 34149"/>
                <a:gd name="connsiteX17" fmla="*/ 43773 w 86924"/>
                <a:gd name="connsiteY17" fmla="*/ 36943 h 34149"/>
                <a:gd name="connsiteX18" fmla="*/ 49050 w 86924"/>
                <a:gd name="connsiteY18" fmla="*/ 36943 h 34149"/>
                <a:gd name="connsiteX19" fmla="*/ 52155 w 86924"/>
                <a:gd name="connsiteY19" fmla="*/ 26388 h 34149"/>
                <a:gd name="connsiteX20" fmla="*/ 54018 w 86924"/>
                <a:gd name="connsiteY20" fmla="*/ 24525 h 34149"/>
                <a:gd name="connsiteX21" fmla="*/ 56191 w 86924"/>
                <a:gd name="connsiteY21" fmla="*/ 26388 h 34149"/>
                <a:gd name="connsiteX22" fmla="*/ 58364 w 86924"/>
                <a:gd name="connsiteY22" fmla="*/ 28561 h 34149"/>
                <a:gd name="connsiteX23" fmla="*/ 59295 w 86924"/>
                <a:gd name="connsiteY23" fmla="*/ 29803 h 34149"/>
                <a:gd name="connsiteX24" fmla="*/ 59295 w 86924"/>
                <a:gd name="connsiteY24" fmla="*/ 31666 h 34149"/>
                <a:gd name="connsiteX25" fmla="*/ 59295 w 86924"/>
                <a:gd name="connsiteY25" fmla="*/ 33839 h 34149"/>
                <a:gd name="connsiteX26" fmla="*/ 65504 w 86924"/>
                <a:gd name="connsiteY26" fmla="*/ 33839 h 34149"/>
                <a:gd name="connsiteX27" fmla="*/ 68609 w 86924"/>
                <a:gd name="connsiteY27" fmla="*/ 31666 h 34149"/>
                <a:gd name="connsiteX28" fmla="*/ 72955 w 86924"/>
                <a:gd name="connsiteY28" fmla="*/ 29803 h 34149"/>
                <a:gd name="connsiteX29" fmla="*/ 77922 w 86924"/>
                <a:gd name="connsiteY29" fmla="*/ 28561 h 34149"/>
                <a:gd name="connsiteX30" fmla="*/ 81337 w 86924"/>
                <a:gd name="connsiteY30" fmla="*/ 26388 h 34149"/>
                <a:gd name="connsiteX31" fmla="*/ 88477 w 86924"/>
                <a:gd name="connsiteY31" fmla="*/ 26388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6924" h="34149">
                  <a:moveTo>
                    <a:pt x="88477" y="17075"/>
                  </a:moveTo>
                  <a:lnTo>
                    <a:pt x="70782" y="11797"/>
                  </a:lnTo>
                  <a:lnTo>
                    <a:pt x="56191" y="6519"/>
                  </a:lnTo>
                  <a:lnTo>
                    <a:pt x="37564" y="2173"/>
                  </a:lnTo>
                  <a:lnTo>
                    <a:pt x="15522" y="0"/>
                  </a:lnTo>
                  <a:lnTo>
                    <a:pt x="17695" y="6519"/>
                  </a:lnTo>
                  <a:lnTo>
                    <a:pt x="19869" y="9624"/>
                  </a:lnTo>
                  <a:lnTo>
                    <a:pt x="21731" y="11797"/>
                  </a:lnTo>
                  <a:lnTo>
                    <a:pt x="24836" y="14902"/>
                  </a:lnTo>
                  <a:lnTo>
                    <a:pt x="29182" y="17075"/>
                  </a:lnTo>
                  <a:lnTo>
                    <a:pt x="22973" y="18937"/>
                  </a:lnTo>
                  <a:lnTo>
                    <a:pt x="15522" y="21110"/>
                  </a:lnTo>
                  <a:lnTo>
                    <a:pt x="9313" y="21110"/>
                  </a:lnTo>
                  <a:lnTo>
                    <a:pt x="0" y="21110"/>
                  </a:lnTo>
                  <a:lnTo>
                    <a:pt x="5278" y="33839"/>
                  </a:lnTo>
                  <a:lnTo>
                    <a:pt x="15522" y="33839"/>
                  </a:lnTo>
                  <a:lnTo>
                    <a:pt x="30113" y="36012"/>
                  </a:lnTo>
                  <a:lnTo>
                    <a:pt x="43773" y="36943"/>
                  </a:lnTo>
                  <a:lnTo>
                    <a:pt x="49050" y="36943"/>
                  </a:lnTo>
                  <a:lnTo>
                    <a:pt x="52155" y="26388"/>
                  </a:lnTo>
                  <a:lnTo>
                    <a:pt x="54018" y="24525"/>
                  </a:lnTo>
                  <a:lnTo>
                    <a:pt x="56191" y="26388"/>
                  </a:lnTo>
                  <a:lnTo>
                    <a:pt x="58364" y="28561"/>
                  </a:lnTo>
                  <a:lnTo>
                    <a:pt x="59295" y="29803"/>
                  </a:lnTo>
                  <a:lnTo>
                    <a:pt x="59295" y="31666"/>
                  </a:lnTo>
                  <a:lnTo>
                    <a:pt x="59295" y="33839"/>
                  </a:lnTo>
                  <a:lnTo>
                    <a:pt x="65504" y="33839"/>
                  </a:lnTo>
                  <a:lnTo>
                    <a:pt x="68609" y="31666"/>
                  </a:lnTo>
                  <a:lnTo>
                    <a:pt x="72955" y="29803"/>
                  </a:lnTo>
                  <a:lnTo>
                    <a:pt x="77922" y="28561"/>
                  </a:lnTo>
                  <a:lnTo>
                    <a:pt x="81337" y="26388"/>
                  </a:lnTo>
                  <a:lnTo>
                    <a:pt x="88477" y="2638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50E23371-2F46-4F7A-8E6D-C72F0283ECFA}"/>
                </a:ext>
              </a:extLst>
            </p:cNvPr>
            <p:cNvSpPr/>
            <p:nvPr/>
          </p:nvSpPr>
          <p:spPr>
            <a:xfrm>
              <a:off x="4215796" y="5526404"/>
              <a:ext cx="34149" cy="12418"/>
            </a:xfrm>
            <a:custGeom>
              <a:avLst/>
              <a:gdLst>
                <a:gd name="connsiteX0" fmla="*/ 27940 w 34149"/>
                <a:gd name="connsiteY0" fmla="*/ 12728 h 12417"/>
                <a:gd name="connsiteX1" fmla="*/ 31045 w 34149"/>
                <a:gd name="connsiteY1" fmla="*/ 10555 h 12417"/>
                <a:gd name="connsiteX2" fmla="*/ 33218 w 34149"/>
                <a:gd name="connsiteY2" fmla="*/ 7451 h 12417"/>
                <a:gd name="connsiteX3" fmla="*/ 36322 w 34149"/>
                <a:gd name="connsiteY3" fmla="*/ 5278 h 12417"/>
                <a:gd name="connsiteX4" fmla="*/ 27940 w 34149"/>
                <a:gd name="connsiteY4" fmla="*/ 1242 h 12417"/>
                <a:gd name="connsiteX5" fmla="*/ 20800 w 34149"/>
                <a:gd name="connsiteY5" fmla="*/ 0 h 12417"/>
                <a:gd name="connsiteX6" fmla="*/ 13349 w 34149"/>
                <a:gd name="connsiteY6" fmla="*/ 0 h 12417"/>
                <a:gd name="connsiteX7" fmla="*/ 0 w 34149"/>
                <a:gd name="connsiteY7" fmla="*/ 1242 h 12417"/>
                <a:gd name="connsiteX8" fmla="*/ 0 w 34149"/>
                <a:gd name="connsiteY8" fmla="*/ 12728 h 12417"/>
                <a:gd name="connsiteX9" fmla="*/ 6209 w 34149"/>
                <a:gd name="connsiteY9" fmla="*/ 10555 h 12417"/>
                <a:gd name="connsiteX10" fmla="*/ 11487 w 34149"/>
                <a:gd name="connsiteY10" fmla="*/ 10555 h 12417"/>
                <a:gd name="connsiteX11" fmla="*/ 16454 w 34149"/>
                <a:gd name="connsiteY11" fmla="*/ 10555 h 12417"/>
                <a:gd name="connsiteX12" fmla="*/ 21731 w 34149"/>
                <a:gd name="connsiteY12" fmla="*/ 12728 h 1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149" h="12417">
                  <a:moveTo>
                    <a:pt x="27940" y="12728"/>
                  </a:moveTo>
                  <a:lnTo>
                    <a:pt x="31045" y="10555"/>
                  </a:lnTo>
                  <a:lnTo>
                    <a:pt x="33218" y="7451"/>
                  </a:lnTo>
                  <a:lnTo>
                    <a:pt x="36322" y="5278"/>
                  </a:lnTo>
                  <a:lnTo>
                    <a:pt x="27940" y="1242"/>
                  </a:lnTo>
                  <a:lnTo>
                    <a:pt x="20800" y="0"/>
                  </a:lnTo>
                  <a:lnTo>
                    <a:pt x="13349" y="0"/>
                  </a:lnTo>
                  <a:lnTo>
                    <a:pt x="0" y="1242"/>
                  </a:lnTo>
                  <a:lnTo>
                    <a:pt x="0" y="12728"/>
                  </a:lnTo>
                  <a:lnTo>
                    <a:pt x="6209" y="10555"/>
                  </a:lnTo>
                  <a:lnTo>
                    <a:pt x="11487" y="10555"/>
                  </a:lnTo>
                  <a:lnTo>
                    <a:pt x="16454" y="10555"/>
                  </a:lnTo>
                  <a:lnTo>
                    <a:pt x="21731" y="12728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9CBB2837-A7C5-4109-B8FD-6728FA192A96}"/>
                </a:ext>
              </a:extLst>
            </p:cNvPr>
            <p:cNvSpPr/>
            <p:nvPr/>
          </p:nvSpPr>
          <p:spPr>
            <a:xfrm>
              <a:off x="4066782" y="5047076"/>
              <a:ext cx="12418" cy="15522"/>
            </a:xfrm>
            <a:custGeom>
              <a:avLst/>
              <a:gdLst>
                <a:gd name="connsiteX0" fmla="*/ 6209 w 12417"/>
                <a:gd name="connsiteY0" fmla="*/ 17075 h 15522"/>
                <a:gd name="connsiteX1" fmla="*/ 7140 w 12417"/>
                <a:gd name="connsiteY1" fmla="*/ 11487 h 15522"/>
                <a:gd name="connsiteX2" fmla="*/ 7140 w 12417"/>
                <a:gd name="connsiteY2" fmla="*/ 9624 h 15522"/>
                <a:gd name="connsiteX3" fmla="*/ 9313 w 12417"/>
                <a:gd name="connsiteY3" fmla="*/ 6209 h 15522"/>
                <a:gd name="connsiteX4" fmla="*/ 11487 w 12417"/>
                <a:gd name="connsiteY4" fmla="*/ 4346 h 15522"/>
                <a:gd name="connsiteX5" fmla="*/ 12418 w 12417"/>
                <a:gd name="connsiteY5" fmla="*/ 0 h 15522"/>
                <a:gd name="connsiteX6" fmla="*/ 9313 w 12417"/>
                <a:gd name="connsiteY6" fmla="*/ 0 h 15522"/>
                <a:gd name="connsiteX7" fmla="*/ 7140 w 12417"/>
                <a:gd name="connsiteY7" fmla="*/ 4346 h 15522"/>
                <a:gd name="connsiteX8" fmla="*/ 4036 w 12417"/>
                <a:gd name="connsiteY8" fmla="*/ 7451 h 15522"/>
                <a:gd name="connsiteX9" fmla="*/ 2173 w 12417"/>
                <a:gd name="connsiteY9" fmla="*/ 9624 h 15522"/>
                <a:gd name="connsiteX10" fmla="*/ 0 w 12417"/>
                <a:gd name="connsiteY10" fmla="*/ 11487 h 15522"/>
                <a:gd name="connsiteX11" fmla="*/ 0 w 12417"/>
                <a:gd name="connsiteY11" fmla="*/ 13660 h 15522"/>
                <a:gd name="connsiteX12" fmla="*/ 2173 w 12417"/>
                <a:gd name="connsiteY12" fmla="*/ 14901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17" h="15522">
                  <a:moveTo>
                    <a:pt x="6209" y="17075"/>
                  </a:moveTo>
                  <a:lnTo>
                    <a:pt x="7140" y="11487"/>
                  </a:lnTo>
                  <a:lnTo>
                    <a:pt x="7140" y="9624"/>
                  </a:lnTo>
                  <a:lnTo>
                    <a:pt x="9313" y="6209"/>
                  </a:lnTo>
                  <a:lnTo>
                    <a:pt x="11487" y="4346"/>
                  </a:lnTo>
                  <a:lnTo>
                    <a:pt x="12418" y="0"/>
                  </a:lnTo>
                  <a:lnTo>
                    <a:pt x="9313" y="0"/>
                  </a:lnTo>
                  <a:lnTo>
                    <a:pt x="7140" y="4346"/>
                  </a:lnTo>
                  <a:lnTo>
                    <a:pt x="4036" y="7451"/>
                  </a:lnTo>
                  <a:lnTo>
                    <a:pt x="2173" y="9624"/>
                  </a:lnTo>
                  <a:lnTo>
                    <a:pt x="0" y="11487"/>
                  </a:lnTo>
                  <a:lnTo>
                    <a:pt x="0" y="13660"/>
                  </a:lnTo>
                  <a:lnTo>
                    <a:pt x="2173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823FBBC5-1917-4955-82C2-774B953B5BA4}"/>
                </a:ext>
              </a:extLst>
            </p:cNvPr>
            <p:cNvSpPr/>
            <p:nvPr/>
          </p:nvSpPr>
          <p:spPr>
            <a:xfrm>
              <a:off x="3707286" y="4372477"/>
              <a:ext cx="55880" cy="43462"/>
            </a:xfrm>
            <a:custGeom>
              <a:avLst/>
              <a:gdLst>
                <a:gd name="connsiteX0" fmla="*/ 16764 w 55880"/>
                <a:gd name="connsiteY0" fmla="*/ 37564 h 43462"/>
                <a:gd name="connsiteX1" fmla="*/ 23904 w 55880"/>
                <a:gd name="connsiteY1" fmla="*/ 45015 h 43462"/>
                <a:gd name="connsiteX2" fmla="*/ 32286 w 55880"/>
                <a:gd name="connsiteY2" fmla="*/ 45015 h 43462"/>
                <a:gd name="connsiteX3" fmla="*/ 38495 w 55880"/>
                <a:gd name="connsiteY3" fmla="*/ 44083 h 43462"/>
                <a:gd name="connsiteX4" fmla="*/ 43773 w 55880"/>
                <a:gd name="connsiteY4" fmla="*/ 44083 h 43462"/>
                <a:gd name="connsiteX5" fmla="*/ 46877 w 55880"/>
                <a:gd name="connsiteY5" fmla="*/ 41910 h 43462"/>
                <a:gd name="connsiteX6" fmla="*/ 51224 w 55880"/>
                <a:gd name="connsiteY6" fmla="*/ 36633 h 43462"/>
                <a:gd name="connsiteX7" fmla="*/ 56191 w 55880"/>
                <a:gd name="connsiteY7" fmla="*/ 36633 h 43462"/>
                <a:gd name="connsiteX8" fmla="*/ 41600 w 55880"/>
                <a:gd name="connsiteY8" fmla="*/ 22973 h 43462"/>
                <a:gd name="connsiteX9" fmla="*/ 27009 w 55880"/>
                <a:gd name="connsiteY9" fmla="*/ 10245 h 43462"/>
                <a:gd name="connsiteX10" fmla="*/ 10555 w 55880"/>
                <a:gd name="connsiteY10" fmla="*/ 0 h 43462"/>
                <a:gd name="connsiteX11" fmla="*/ 12418 w 55880"/>
                <a:gd name="connsiteY11" fmla="*/ 7140 h 43462"/>
                <a:gd name="connsiteX12" fmla="*/ 12418 w 55880"/>
                <a:gd name="connsiteY12" fmla="*/ 10245 h 43462"/>
                <a:gd name="connsiteX13" fmla="*/ 14591 w 55880"/>
                <a:gd name="connsiteY13" fmla="*/ 12418 h 43462"/>
                <a:gd name="connsiteX14" fmla="*/ 16764 w 55880"/>
                <a:gd name="connsiteY14" fmla="*/ 15522 h 43462"/>
                <a:gd name="connsiteX15" fmla="*/ 0 w 55880"/>
                <a:gd name="connsiteY15" fmla="*/ 25146 h 43462"/>
                <a:gd name="connsiteX16" fmla="*/ 0 w 55880"/>
                <a:gd name="connsiteY16" fmla="*/ 29182 h 43462"/>
                <a:gd name="connsiteX17" fmla="*/ 9313 w 55880"/>
                <a:gd name="connsiteY17" fmla="*/ 32286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5880" h="43462">
                  <a:moveTo>
                    <a:pt x="16764" y="37564"/>
                  </a:moveTo>
                  <a:lnTo>
                    <a:pt x="23904" y="45015"/>
                  </a:lnTo>
                  <a:lnTo>
                    <a:pt x="32286" y="45015"/>
                  </a:lnTo>
                  <a:lnTo>
                    <a:pt x="38495" y="44083"/>
                  </a:lnTo>
                  <a:lnTo>
                    <a:pt x="43773" y="44083"/>
                  </a:lnTo>
                  <a:lnTo>
                    <a:pt x="46877" y="41910"/>
                  </a:lnTo>
                  <a:lnTo>
                    <a:pt x="51224" y="36633"/>
                  </a:lnTo>
                  <a:lnTo>
                    <a:pt x="56191" y="36633"/>
                  </a:lnTo>
                  <a:lnTo>
                    <a:pt x="41600" y="22973"/>
                  </a:lnTo>
                  <a:lnTo>
                    <a:pt x="27009" y="10245"/>
                  </a:lnTo>
                  <a:lnTo>
                    <a:pt x="10555" y="0"/>
                  </a:lnTo>
                  <a:lnTo>
                    <a:pt x="12418" y="7140"/>
                  </a:lnTo>
                  <a:lnTo>
                    <a:pt x="12418" y="10245"/>
                  </a:lnTo>
                  <a:lnTo>
                    <a:pt x="14591" y="12418"/>
                  </a:lnTo>
                  <a:lnTo>
                    <a:pt x="16764" y="15522"/>
                  </a:lnTo>
                  <a:lnTo>
                    <a:pt x="0" y="25146"/>
                  </a:lnTo>
                  <a:lnTo>
                    <a:pt x="0" y="29182"/>
                  </a:lnTo>
                  <a:lnTo>
                    <a:pt x="9313" y="3228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D7D4EA3F-64BD-4E77-AC61-BD9193187454}"/>
                </a:ext>
              </a:extLst>
            </p:cNvPr>
            <p:cNvSpPr/>
            <p:nvPr/>
          </p:nvSpPr>
          <p:spPr>
            <a:xfrm>
              <a:off x="3927081" y="4626422"/>
              <a:ext cx="24836" cy="21731"/>
            </a:xfrm>
            <a:custGeom>
              <a:avLst/>
              <a:gdLst>
                <a:gd name="connsiteX0" fmla="*/ 24215 w 24835"/>
                <a:gd name="connsiteY0" fmla="*/ 4346 h 21731"/>
                <a:gd name="connsiteX1" fmla="*/ 19869 w 24835"/>
                <a:gd name="connsiteY1" fmla="*/ 0 h 21731"/>
                <a:gd name="connsiteX2" fmla="*/ 14591 w 24835"/>
                <a:gd name="connsiteY2" fmla="*/ 6519 h 21731"/>
                <a:gd name="connsiteX3" fmla="*/ 7451 w 24835"/>
                <a:gd name="connsiteY3" fmla="*/ 9624 h 21731"/>
                <a:gd name="connsiteX4" fmla="*/ 0 w 24835"/>
                <a:gd name="connsiteY4" fmla="*/ 12728 h 21731"/>
                <a:gd name="connsiteX5" fmla="*/ 0 w 24835"/>
                <a:gd name="connsiteY5" fmla="*/ 17075 h 21731"/>
                <a:gd name="connsiteX6" fmla="*/ 4346 w 24835"/>
                <a:gd name="connsiteY6" fmla="*/ 17075 h 21731"/>
                <a:gd name="connsiteX7" fmla="*/ 9624 w 24835"/>
                <a:gd name="connsiteY7" fmla="*/ 20179 h 21731"/>
                <a:gd name="connsiteX8" fmla="*/ 16764 w 24835"/>
                <a:gd name="connsiteY8" fmla="*/ 22042 h 21731"/>
                <a:gd name="connsiteX9" fmla="*/ 24215 w 24835"/>
                <a:gd name="connsiteY9" fmla="*/ 24215 h 21731"/>
                <a:gd name="connsiteX10" fmla="*/ 24215 w 24835"/>
                <a:gd name="connsiteY10" fmla="*/ 20179 h 21731"/>
                <a:gd name="connsiteX11" fmla="*/ 27319 w 24835"/>
                <a:gd name="connsiteY11" fmla="*/ 20179 h 21731"/>
                <a:gd name="connsiteX12" fmla="*/ 27319 w 24835"/>
                <a:gd name="connsiteY12" fmla="*/ 14901 h 21731"/>
                <a:gd name="connsiteX13" fmla="*/ 27319 w 24835"/>
                <a:gd name="connsiteY13" fmla="*/ 11797 h 21731"/>
                <a:gd name="connsiteX14" fmla="*/ 26077 w 24835"/>
                <a:gd name="connsiteY14" fmla="*/ 7451 h 21731"/>
                <a:gd name="connsiteX15" fmla="*/ 26077 w 24835"/>
                <a:gd name="connsiteY15" fmla="*/ 6519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4835" h="21731">
                  <a:moveTo>
                    <a:pt x="24215" y="4346"/>
                  </a:moveTo>
                  <a:lnTo>
                    <a:pt x="19869" y="0"/>
                  </a:lnTo>
                  <a:lnTo>
                    <a:pt x="14591" y="6519"/>
                  </a:lnTo>
                  <a:lnTo>
                    <a:pt x="7451" y="9624"/>
                  </a:lnTo>
                  <a:lnTo>
                    <a:pt x="0" y="12728"/>
                  </a:lnTo>
                  <a:lnTo>
                    <a:pt x="0" y="17075"/>
                  </a:lnTo>
                  <a:lnTo>
                    <a:pt x="4346" y="17075"/>
                  </a:lnTo>
                  <a:lnTo>
                    <a:pt x="9624" y="20179"/>
                  </a:lnTo>
                  <a:lnTo>
                    <a:pt x="16764" y="22042"/>
                  </a:lnTo>
                  <a:lnTo>
                    <a:pt x="24215" y="24215"/>
                  </a:lnTo>
                  <a:lnTo>
                    <a:pt x="24215" y="20179"/>
                  </a:lnTo>
                  <a:lnTo>
                    <a:pt x="27319" y="20179"/>
                  </a:lnTo>
                  <a:lnTo>
                    <a:pt x="27319" y="14901"/>
                  </a:lnTo>
                  <a:lnTo>
                    <a:pt x="27319" y="11797"/>
                  </a:lnTo>
                  <a:lnTo>
                    <a:pt x="26077" y="7451"/>
                  </a:lnTo>
                  <a:lnTo>
                    <a:pt x="26077" y="651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9EE17AA-110F-4877-885F-BE04F87E167E}"/>
                </a:ext>
              </a:extLst>
            </p:cNvPr>
            <p:cNvSpPr/>
            <p:nvPr/>
          </p:nvSpPr>
          <p:spPr>
            <a:xfrm>
              <a:off x="3587454" y="4223153"/>
              <a:ext cx="37253" cy="31045"/>
            </a:xfrm>
            <a:custGeom>
              <a:avLst/>
              <a:gdLst>
                <a:gd name="connsiteX0" fmla="*/ 19869 w 37253"/>
                <a:gd name="connsiteY0" fmla="*/ 33528 h 31044"/>
                <a:gd name="connsiteX1" fmla="*/ 25146 w 37253"/>
                <a:gd name="connsiteY1" fmla="*/ 31665 h 31044"/>
                <a:gd name="connsiteX2" fmla="*/ 30424 w 37253"/>
                <a:gd name="connsiteY2" fmla="*/ 31665 h 31044"/>
                <a:gd name="connsiteX3" fmla="*/ 34460 w 37253"/>
                <a:gd name="connsiteY3" fmla="*/ 29492 h 31044"/>
                <a:gd name="connsiteX4" fmla="*/ 39737 w 37253"/>
                <a:gd name="connsiteY4" fmla="*/ 29492 h 31044"/>
                <a:gd name="connsiteX5" fmla="*/ 39737 w 37253"/>
                <a:gd name="connsiteY5" fmla="*/ 22042 h 31044"/>
                <a:gd name="connsiteX6" fmla="*/ 37564 w 37253"/>
                <a:gd name="connsiteY6" fmla="*/ 16764 h 31044"/>
                <a:gd name="connsiteX7" fmla="*/ 37564 w 37253"/>
                <a:gd name="connsiteY7" fmla="*/ 12728 h 31044"/>
                <a:gd name="connsiteX8" fmla="*/ 36633 w 37253"/>
                <a:gd name="connsiteY8" fmla="*/ 7451 h 31044"/>
                <a:gd name="connsiteX9" fmla="*/ 30424 w 37253"/>
                <a:gd name="connsiteY9" fmla="*/ 4346 h 31044"/>
                <a:gd name="connsiteX10" fmla="*/ 22973 w 37253"/>
                <a:gd name="connsiteY10" fmla="*/ 2173 h 31044"/>
                <a:gd name="connsiteX11" fmla="*/ 15833 w 37253"/>
                <a:gd name="connsiteY11" fmla="*/ 0 h 31044"/>
                <a:gd name="connsiteX12" fmla="*/ 7451 w 37253"/>
                <a:gd name="connsiteY12" fmla="*/ 0 h 31044"/>
                <a:gd name="connsiteX13" fmla="*/ 0 w 37253"/>
                <a:gd name="connsiteY13" fmla="*/ 16764 h 31044"/>
                <a:gd name="connsiteX14" fmla="*/ 10555 w 37253"/>
                <a:gd name="connsiteY14" fmla="*/ 24215 h 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253" h="31044">
                  <a:moveTo>
                    <a:pt x="19869" y="33528"/>
                  </a:moveTo>
                  <a:lnTo>
                    <a:pt x="25146" y="31665"/>
                  </a:lnTo>
                  <a:lnTo>
                    <a:pt x="30424" y="31665"/>
                  </a:lnTo>
                  <a:lnTo>
                    <a:pt x="34460" y="29492"/>
                  </a:lnTo>
                  <a:lnTo>
                    <a:pt x="39737" y="29492"/>
                  </a:lnTo>
                  <a:lnTo>
                    <a:pt x="39737" y="22042"/>
                  </a:lnTo>
                  <a:lnTo>
                    <a:pt x="37564" y="16764"/>
                  </a:lnTo>
                  <a:lnTo>
                    <a:pt x="37564" y="12728"/>
                  </a:lnTo>
                  <a:lnTo>
                    <a:pt x="36633" y="7451"/>
                  </a:lnTo>
                  <a:lnTo>
                    <a:pt x="30424" y="4346"/>
                  </a:lnTo>
                  <a:lnTo>
                    <a:pt x="22973" y="2173"/>
                  </a:lnTo>
                  <a:lnTo>
                    <a:pt x="15833" y="0"/>
                  </a:lnTo>
                  <a:lnTo>
                    <a:pt x="7451" y="0"/>
                  </a:lnTo>
                  <a:lnTo>
                    <a:pt x="0" y="16764"/>
                  </a:lnTo>
                  <a:lnTo>
                    <a:pt x="10555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DE904D4-57F8-462C-94C8-5BFDEFC47090}"/>
                </a:ext>
              </a:extLst>
            </p:cNvPr>
            <p:cNvSpPr/>
            <p:nvPr/>
          </p:nvSpPr>
          <p:spPr>
            <a:xfrm>
              <a:off x="2717274" y="4696893"/>
              <a:ext cx="18627" cy="9313"/>
            </a:xfrm>
            <a:custGeom>
              <a:avLst/>
              <a:gdLst>
                <a:gd name="connsiteX0" fmla="*/ 4346 w 18626"/>
                <a:gd name="connsiteY0" fmla="*/ 3104 h 9313"/>
                <a:gd name="connsiteX1" fmla="*/ 7451 w 18626"/>
                <a:gd name="connsiteY1" fmla="*/ 5278 h 9313"/>
                <a:gd name="connsiteX2" fmla="*/ 11486 w 18626"/>
                <a:gd name="connsiteY2" fmla="*/ 8382 h 9313"/>
                <a:gd name="connsiteX3" fmla="*/ 16764 w 18626"/>
                <a:gd name="connsiteY3" fmla="*/ 10555 h 9313"/>
                <a:gd name="connsiteX4" fmla="*/ 16764 w 18626"/>
                <a:gd name="connsiteY4" fmla="*/ 7451 h 9313"/>
                <a:gd name="connsiteX5" fmla="*/ 20800 w 18626"/>
                <a:gd name="connsiteY5" fmla="*/ 7451 h 9313"/>
                <a:gd name="connsiteX6" fmla="*/ 20800 w 18626"/>
                <a:gd name="connsiteY6" fmla="*/ 0 h 9313"/>
                <a:gd name="connsiteX7" fmla="*/ 0 w 18626"/>
                <a:gd name="connsiteY7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26" h="9313">
                  <a:moveTo>
                    <a:pt x="4346" y="3104"/>
                  </a:moveTo>
                  <a:lnTo>
                    <a:pt x="7451" y="5278"/>
                  </a:lnTo>
                  <a:lnTo>
                    <a:pt x="11486" y="8382"/>
                  </a:lnTo>
                  <a:lnTo>
                    <a:pt x="16764" y="10555"/>
                  </a:lnTo>
                  <a:lnTo>
                    <a:pt x="16764" y="7451"/>
                  </a:lnTo>
                  <a:lnTo>
                    <a:pt x="20800" y="7451"/>
                  </a:lnTo>
                  <a:lnTo>
                    <a:pt x="2080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DDA45289-D0E7-43D4-AAA5-E3A568C47175}"/>
                </a:ext>
              </a:extLst>
            </p:cNvPr>
            <p:cNvSpPr/>
            <p:nvPr/>
          </p:nvSpPr>
          <p:spPr>
            <a:xfrm>
              <a:off x="2917512" y="4768295"/>
              <a:ext cx="31045" cy="34149"/>
            </a:xfrm>
            <a:custGeom>
              <a:avLst/>
              <a:gdLst>
                <a:gd name="connsiteX0" fmla="*/ 21731 w 31044"/>
                <a:gd name="connsiteY0" fmla="*/ 3104 h 34149"/>
                <a:gd name="connsiteX1" fmla="*/ 16764 w 31044"/>
                <a:gd name="connsiteY1" fmla="*/ 5278 h 34149"/>
                <a:gd name="connsiteX2" fmla="*/ 13349 w 31044"/>
                <a:gd name="connsiteY2" fmla="*/ 7451 h 34149"/>
                <a:gd name="connsiteX3" fmla="*/ 0 w 31044"/>
                <a:gd name="connsiteY3" fmla="*/ 12728 h 34149"/>
                <a:gd name="connsiteX4" fmla="*/ 2173 w 31044"/>
                <a:gd name="connsiteY4" fmla="*/ 18006 h 34149"/>
                <a:gd name="connsiteX5" fmla="*/ 2173 w 31044"/>
                <a:gd name="connsiteY5" fmla="*/ 23283 h 34149"/>
                <a:gd name="connsiteX6" fmla="*/ 4036 w 31044"/>
                <a:gd name="connsiteY6" fmla="*/ 29492 h 34149"/>
                <a:gd name="connsiteX7" fmla="*/ 6209 w 31044"/>
                <a:gd name="connsiteY7" fmla="*/ 32597 h 34149"/>
                <a:gd name="connsiteX8" fmla="*/ 9313 w 31044"/>
                <a:gd name="connsiteY8" fmla="*/ 36943 h 34149"/>
                <a:gd name="connsiteX9" fmla="*/ 11487 w 31044"/>
                <a:gd name="connsiteY9" fmla="*/ 34770 h 34149"/>
                <a:gd name="connsiteX10" fmla="*/ 18627 w 31044"/>
                <a:gd name="connsiteY10" fmla="*/ 30424 h 34149"/>
                <a:gd name="connsiteX11" fmla="*/ 26077 w 31044"/>
                <a:gd name="connsiteY11" fmla="*/ 25146 h 34149"/>
                <a:gd name="connsiteX12" fmla="*/ 31355 w 31044"/>
                <a:gd name="connsiteY12" fmla="*/ 15833 h 34149"/>
                <a:gd name="connsiteX13" fmla="*/ 31355 w 31044"/>
                <a:gd name="connsiteY13" fmla="*/ 8382 h 34149"/>
                <a:gd name="connsiteX14" fmla="*/ 26077 w 31044"/>
                <a:gd name="connsiteY14" fmla="*/ 0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1044" h="34149">
                  <a:moveTo>
                    <a:pt x="21731" y="3104"/>
                  </a:moveTo>
                  <a:lnTo>
                    <a:pt x="16764" y="5278"/>
                  </a:lnTo>
                  <a:lnTo>
                    <a:pt x="13349" y="7451"/>
                  </a:lnTo>
                  <a:lnTo>
                    <a:pt x="0" y="12728"/>
                  </a:lnTo>
                  <a:lnTo>
                    <a:pt x="2173" y="18006"/>
                  </a:lnTo>
                  <a:lnTo>
                    <a:pt x="2173" y="23283"/>
                  </a:lnTo>
                  <a:lnTo>
                    <a:pt x="4036" y="29492"/>
                  </a:lnTo>
                  <a:lnTo>
                    <a:pt x="6209" y="32597"/>
                  </a:lnTo>
                  <a:lnTo>
                    <a:pt x="9313" y="36943"/>
                  </a:lnTo>
                  <a:lnTo>
                    <a:pt x="11487" y="34770"/>
                  </a:lnTo>
                  <a:lnTo>
                    <a:pt x="18627" y="30424"/>
                  </a:lnTo>
                  <a:lnTo>
                    <a:pt x="26077" y="25146"/>
                  </a:lnTo>
                  <a:lnTo>
                    <a:pt x="31355" y="15833"/>
                  </a:lnTo>
                  <a:lnTo>
                    <a:pt x="31355" y="8382"/>
                  </a:lnTo>
                  <a:lnTo>
                    <a:pt x="26077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71F52236-B964-4BF7-B819-92BAC128B92F}"/>
                </a:ext>
              </a:extLst>
            </p:cNvPr>
            <p:cNvSpPr/>
            <p:nvPr/>
          </p:nvSpPr>
          <p:spPr>
            <a:xfrm>
              <a:off x="3423849" y="4239917"/>
              <a:ext cx="245252" cy="170745"/>
            </a:xfrm>
            <a:custGeom>
              <a:avLst/>
              <a:gdLst>
                <a:gd name="connsiteX0" fmla="*/ 7451 w 245252"/>
                <a:gd name="connsiteY0" fmla="*/ 86304 h 170745"/>
                <a:gd name="connsiteX1" fmla="*/ 12418 w 245252"/>
                <a:gd name="connsiteY1" fmla="*/ 96859 h 170745"/>
                <a:gd name="connsiteX2" fmla="*/ 14591 w 245252"/>
                <a:gd name="connsiteY2" fmla="*/ 108346 h 170745"/>
                <a:gd name="connsiteX3" fmla="*/ 30424 w 245252"/>
                <a:gd name="connsiteY3" fmla="*/ 108346 h 170745"/>
                <a:gd name="connsiteX4" fmla="*/ 43773 w 245252"/>
                <a:gd name="connsiteY4" fmla="*/ 108346 h 170745"/>
                <a:gd name="connsiteX5" fmla="*/ 49982 w 245252"/>
                <a:gd name="connsiteY5" fmla="*/ 108346 h 170745"/>
                <a:gd name="connsiteX6" fmla="*/ 63641 w 245252"/>
                <a:gd name="connsiteY6" fmla="*/ 110519 h 170745"/>
                <a:gd name="connsiteX7" fmla="*/ 70782 w 245252"/>
                <a:gd name="connsiteY7" fmla="*/ 111450 h 170745"/>
                <a:gd name="connsiteX8" fmla="*/ 76059 w 245252"/>
                <a:gd name="connsiteY8" fmla="*/ 115486 h 170745"/>
                <a:gd name="connsiteX9" fmla="*/ 83510 w 245252"/>
                <a:gd name="connsiteY9" fmla="*/ 120763 h 170745"/>
                <a:gd name="connsiteX10" fmla="*/ 83510 w 245252"/>
                <a:gd name="connsiteY10" fmla="*/ 125110 h 170745"/>
                <a:gd name="connsiteX11" fmla="*/ 66746 w 245252"/>
                <a:gd name="connsiteY11" fmla="*/ 126041 h 170745"/>
                <a:gd name="connsiteX12" fmla="*/ 49982 w 245252"/>
                <a:gd name="connsiteY12" fmla="*/ 128214 h 170745"/>
                <a:gd name="connsiteX13" fmla="*/ 36633 w 245252"/>
                <a:gd name="connsiteY13" fmla="*/ 132560 h 170745"/>
                <a:gd name="connsiteX14" fmla="*/ 27009 w 245252"/>
                <a:gd name="connsiteY14" fmla="*/ 140942 h 170745"/>
                <a:gd name="connsiteX15" fmla="*/ 22973 w 245252"/>
                <a:gd name="connsiteY15" fmla="*/ 140942 h 170745"/>
                <a:gd name="connsiteX16" fmla="*/ 29182 w 245252"/>
                <a:gd name="connsiteY16" fmla="*/ 152429 h 170745"/>
                <a:gd name="connsiteX17" fmla="*/ 37564 w 245252"/>
                <a:gd name="connsiteY17" fmla="*/ 157706 h 170745"/>
                <a:gd name="connsiteX18" fmla="*/ 46877 w 245252"/>
                <a:gd name="connsiteY18" fmla="*/ 159880 h 170745"/>
                <a:gd name="connsiteX19" fmla="*/ 57432 w 245252"/>
                <a:gd name="connsiteY19" fmla="*/ 161742 h 170745"/>
                <a:gd name="connsiteX20" fmla="*/ 70782 w 245252"/>
                <a:gd name="connsiteY20" fmla="*/ 164847 h 170745"/>
                <a:gd name="connsiteX21" fmla="*/ 95928 w 245252"/>
                <a:gd name="connsiteY21" fmla="*/ 172297 h 170745"/>
                <a:gd name="connsiteX22" fmla="*/ 117659 w 245252"/>
                <a:gd name="connsiteY22" fmla="*/ 172297 h 170745"/>
                <a:gd name="connsiteX23" fmla="*/ 137527 w 245252"/>
                <a:gd name="connsiteY23" fmla="*/ 169193 h 170745"/>
                <a:gd name="connsiteX24" fmla="*/ 157396 w 245252"/>
                <a:gd name="connsiteY24" fmla="*/ 162984 h 170745"/>
                <a:gd name="connsiteX25" fmla="*/ 178196 w 245252"/>
                <a:gd name="connsiteY25" fmla="*/ 159880 h 170745"/>
                <a:gd name="connsiteX26" fmla="*/ 195891 w 245252"/>
                <a:gd name="connsiteY26" fmla="*/ 161742 h 170745"/>
                <a:gd name="connsiteX27" fmla="*/ 214828 w 245252"/>
                <a:gd name="connsiteY27" fmla="*/ 169193 h 170745"/>
                <a:gd name="connsiteX28" fmla="*/ 225073 w 245252"/>
                <a:gd name="connsiteY28" fmla="*/ 169193 h 170745"/>
                <a:gd name="connsiteX29" fmla="*/ 234387 w 245252"/>
                <a:gd name="connsiteY29" fmla="*/ 167020 h 170745"/>
                <a:gd name="connsiteX30" fmla="*/ 244010 w 245252"/>
                <a:gd name="connsiteY30" fmla="*/ 164847 h 170745"/>
                <a:gd name="connsiteX31" fmla="*/ 241837 w 245252"/>
                <a:gd name="connsiteY31" fmla="*/ 159880 h 170745"/>
                <a:gd name="connsiteX32" fmla="*/ 241837 w 245252"/>
                <a:gd name="connsiteY32" fmla="*/ 157706 h 170745"/>
                <a:gd name="connsiteX33" fmla="*/ 241837 w 245252"/>
                <a:gd name="connsiteY33" fmla="*/ 154602 h 170745"/>
                <a:gd name="connsiteX34" fmla="*/ 239664 w 245252"/>
                <a:gd name="connsiteY34" fmla="*/ 154602 h 170745"/>
                <a:gd name="connsiteX35" fmla="*/ 237491 w 245252"/>
                <a:gd name="connsiteY35" fmla="*/ 152429 h 170745"/>
                <a:gd name="connsiteX36" fmla="*/ 234387 w 245252"/>
                <a:gd name="connsiteY36" fmla="*/ 148083 h 170745"/>
                <a:gd name="connsiteX37" fmla="*/ 234387 w 245252"/>
                <a:gd name="connsiteY37" fmla="*/ 140942 h 170745"/>
                <a:gd name="connsiteX38" fmla="*/ 237491 w 245252"/>
                <a:gd name="connsiteY38" fmla="*/ 142805 h 170745"/>
                <a:gd name="connsiteX39" fmla="*/ 239664 w 245252"/>
                <a:gd name="connsiteY39" fmla="*/ 144978 h 170745"/>
                <a:gd name="connsiteX40" fmla="*/ 241837 w 245252"/>
                <a:gd name="connsiteY40" fmla="*/ 147151 h 170745"/>
                <a:gd name="connsiteX41" fmla="*/ 244010 w 245252"/>
                <a:gd name="connsiteY41" fmla="*/ 148083 h 170745"/>
                <a:gd name="connsiteX42" fmla="*/ 247115 w 245252"/>
                <a:gd name="connsiteY42" fmla="*/ 148083 h 170745"/>
                <a:gd name="connsiteX43" fmla="*/ 244942 w 245252"/>
                <a:gd name="connsiteY43" fmla="*/ 132560 h 170745"/>
                <a:gd name="connsiteX44" fmla="*/ 239664 w 245252"/>
                <a:gd name="connsiteY44" fmla="*/ 122937 h 170745"/>
                <a:gd name="connsiteX45" fmla="*/ 230351 w 245252"/>
                <a:gd name="connsiteY45" fmla="*/ 115486 h 170745"/>
                <a:gd name="connsiteX46" fmla="*/ 219796 w 245252"/>
                <a:gd name="connsiteY46" fmla="*/ 113623 h 170745"/>
                <a:gd name="connsiteX47" fmla="*/ 203342 w 245252"/>
                <a:gd name="connsiteY47" fmla="*/ 111450 h 170745"/>
                <a:gd name="connsiteX48" fmla="*/ 198064 w 245252"/>
                <a:gd name="connsiteY48" fmla="*/ 83199 h 170745"/>
                <a:gd name="connsiteX49" fmla="*/ 192787 w 245252"/>
                <a:gd name="connsiteY49" fmla="*/ 54638 h 170745"/>
                <a:gd name="connsiteX50" fmla="*/ 185647 w 245252"/>
                <a:gd name="connsiteY50" fmla="*/ 32597 h 170745"/>
                <a:gd name="connsiteX51" fmla="*/ 171987 w 245252"/>
                <a:gd name="connsiteY51" fmla="*/ 14901 h 170745"/>
                <a:gd name="connsiteX52" fmla="*/ 150256 w 245252"/>
                <a:gd name="connsiteY52" fmla="*/ 0 h 170745"/>
                <a:gd name="connsiteX53" fmla="*/ 144978 w 245252"/>
                <a:gd name="connsiteY53" fmla="*/ 10555 h 170745"/>
                <a:gd name="connsiteX54" fmla="*/ 143736 w 245252"/>
                <a:gd name="connsiteY54" fmla="*/ 22042 h 170745"/>
                <a:gd name="connsiteX55" fmla="*/ 150256 w 245252"/>
                <a:gd name="connsiteY55" fmla="*/ 32597 h 170745"/>
                <a:gd name="connsiteX56" fmla="*/ 150256 w 245252"/>
                <a:gd name="connsiteY56" fmla="*/ 40048 h 170745"/>
                <a:gd name="connsiteX57" fmla="*/ 150256 w 245252"/>
                <a:gd name="connsiteY57" fmla="*/ 46256 h 170745"/>
                <a:gd name="connsiteX58" fmla="*/ 149014 w 245252"/>
                <a:gd name="connsiteY58" fmla="*/ 51534 h 170745"/>
                <a:gd name="connsiteX59" fmla="*/ 146841 w 245252"/>
                <a:gd name="connsiteY59" fmla="*/ 56812 h 170745"/>
                <a:gd name="connsiteX60" fmla="*/ 141874 w 245252"/>
                <a:gd name="connsiteY60" fmla="*/ 49361 h 170745"/>
                <a:gd name="connsiteX61" fmla="*/ 134423 w 245252"/>
                <a:gd name="connsiteY61" fmla="*/ 38806 h 170745"/>
                <a:gd name="connsiteX62" fmla="*/ 127283 w 245252"/>
                <a:gd name="connsiteY62" fmla="*/ 24215 h 170745"/>
                <a:gd name="connsiteX63" fmla="*/ 122005 w 245252"/>
                <a:gd name="connsiteY63" fmla="*/ 25457 h 170745"/>
                <a:gd name="connsiteX64" fmla="*/ 115796 w 245252"/>
                <a:gd name="connsiteY64" fmla="*/ 25457 h 170745"/>
                <a:gd name="connsiteX65" fmla="*/ 114555 w 245252"/>
                <a:gd name="connsiteY65" fmla="*/ 27319 h 170745"/>
                <a:gd name="connsiteX66" fmla="*/ 110519 w 245252"/>
                <a:gd name="connsiteY66" fmla="*/ 29492 h 170745"/>
                <a:gd name="connsiteX67" fmla="*/ 108346 w 245252"/>
                <a:gd name="connsiteY67" fmla="*/ 31666 h 170745"/>
                <a:gd name="connsiteX68" fmla="*/ 107414 w 245252"/>
                <a:gd name="connsiteY68" fmla="*/ 36943 h 170745"/>
                <a:gd name="connsiteX69" fmla="*/ 103068 w 245252"/>
                <a:gd name="connsiteY69" fmla="*/ 32597 h 170745"/>
                <a:gd name="connsiteX70" fmla="*/ 99964 w 245252"/>
                <a:gd name="connsiteY70" fmla="*/ 31666 h 170745"/>
                <a:gd name="connsiteX71" fmla="*/ 98101 w 245252"/>
                <a:gd name="connsiteY71" fmla="*/ 27319 h 170745"/>
                <a:gd name="connsiteX72" fmla="*/ 95928 w 245252"/>
                <a:gd name="connsiteY72" fmla="*/ 24215 h 170745"/>
                <a:gd name="connsiteX73" fmla="*/ 93755 w 245252"/>
                <a:gd name="connsiteY73" fmla="*/ 22042 h 170745"/>
                <a:gd name="connsiteX74" fmla="*/ 90650 w 245252"/>
                <a:gd name="connsiteY74" fmla="*/ 20179 h 170745"/>
                <a:gd name="connsiteX75" fmla="*/ 83510 w 245252"/>
                <a:gd name="connsiteY75" fmla="*/ 20179 h 170745"/>
                <a:gd name="connsiteX76" fmla="*/ 72023 w 245252"/>
                <a:gd name="connsiteY76" fmla="*/ 20179 h 170745"/>
                <a:gd name="connsiteX77" fmla="*/ 59295 w 245252"/>
                <a:gd name="connsiteY77" fmla="*/ 20179 h 170745"/>
                <a:gd name="connsiteX78" fmla="*/ 49982 w 245252"/>
                <a:gd name="connsiteY78" fmla="*/ 20179 h 170745"/>
                <a:gd name="connsiteX79" fmla="*/ 49982 w 245252"/>
                <a:gd name="connsiteY79" fmla="*/ 16764 h 170745"/>
                <a:gd name="connsiteX80" fmla="*/ 49050 w 245252"/>
                <a:gd name="connsiteY80" fmla="*/ 14901 h 170745"/>
                <a:gd name="connsiteX81" fmla="*/ 49050 w 245252"/>
                <a:gd name="connsiteY81" fmla="*/ 12728 h 170745"/>
                <a:gd name="connsiteX82" fmla="*/ 49982 w 245252"/>
                <a:gd name="connsiteY82" fmla="*/ 12728 h 170745"/>
                <a:gd name="connsiteX83" fmla="*/ 49982 w 245252"/>
                <a:gd name="connsiteY83" fmla="*/ 10555 h 170745"/>
                <a:gd name="connsiteX84" fmla="*/ 49982 w 245252"/>
                <a:gd name="connsiteY84" fmla="*/ 7451 h 170745"/>
                <a:gd name="connsiteX85" fmla="*/ 46877 w 245252"/>
                <a:gd name="connsiteY85" fmla="*/ 7451 h 170745"/>
                <a:gd name="connsiteX86" fmla="*/ 34459 w 245252"/>
                <a:gd name="connsiteY86" fmla="*/ 5278 h 170745"/>
                <a:gd name="connsiteX87" fmla="*/ 22973 w 245252"/>
                <a:gd name="connsiteY87" fmla="*/ 12728 h 170745"/>
                <a:gd name="connsiteX88" fmla="*/ 14591 w 245252"/>
                <a:gd name="connsiteY88" fmla="*/ 24215 h 170745"/>
                <a:gd name="connsiteX89" fmla="*/ 7451 w 245252"/>
                <a:gd name="connsiteY89" fmla="*/ 36943 h 170745"/>
                <a:gd name="connsiteX90" fmla="*/ 0 w 245252"/>
                <a:gd name="connsiteY90" fmla="*/ 47498 h 170745"/>
                <a:gd name="connsiteX91" fmla="*/ 0 w 245252"/>
                <a:gd name="connsiteY91" fmla="*/ 66125 h 170745"/>
                <a:gd name="connsiteX92" fmla="*/ 3104 w 245252"/>
                <a:gd name="connsiteY92" fmla="*/ 76680 h 170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245252" h="170745">
                  <a:moveTo>
                    <a:pt x="7451" y="86304"/>
                  </a:moveTo>
                  <a:lnTo>
                    <a:pt x="12418" y="96859"/>
                  </a:lnTo>
                  <a:lnTo>
                    <a:pt x="14591" y="108346"/>
                  </a:lnTo>
                  <a:lnTo>
                    <a:pt x="30424" y="108346"/>
                  </a:lnTo>
                  <a:lnTo>
                    <a:pt x="43773" y="108346"/>
                  </a:lnTo>
                  <a:lnTo>
                    <a:pt x="49982" y="108346"/>
                  </a:lnTo>
                  <a:lnTo>
                    <a:pt x="63641" y="110519"/>
                  </a:lnTo>
                  <a:lnTo>
                    <a:pt x="70782" y="111450"/>
                  </a:lnTo>
                  <a:lnTo>
                    <a:pt x="76059" y="115486"/>
                  </a:lnTo>
                  <a:lnTo>
                    <a:pt x="83510" y="120763"/>
                  </a:lnTo>
                  <a:lnTo>
                    <a:pt x="83510" y="125110"/>
                  </a:lnTo>
                  <a:lnTo>
                    <a:pt x="66746" y="126041"/>
                  </a:lnTo>
                  <a:lnTo>
                    <a:pt x="49982" y="128214"/>
                  </a:lnTo>
                  <a:lnTo>
                    <a:pt x="36633" y="132560"/>
                  </a:lnTo>
                  <a:lnTo>
                    <a:pt x="27009" y="140942"/>
                  </a:lnTo>
                  <a:lnTo>
                    <a:pt x="22973" y="140942"/>
                  </a:lnTo>
                  <a:lnTo>
                    <a:pt x="29182" y="152429"/>
                  </a:lnTo>
                  <a:lnTo>
                    <a:pt x="37564" y="157706"/>
                  </a:lnTo>
                  <a:lnTo>
                    <a:pt x="46877" y="159880"/>
                  </a:lnTo>
                  <a:lnTo>
                    <a:pt x="57432" y="161742"/>
                  </a:lnTo>
                  <a:lnTo>
                    <a:pt x="70782" y="164847"/>
                  </a:lnTo>
                  <a:lnTo>
                    <a:pt x="95928" y="172297"/>
                  </a:lnTo>
                  <a:lnTo>
                    <a:pt x="117659" y="172297"/>
                  </a:lnTo>
                  <a:lnTo>
                    <a:pt x="137527" y="169193"/>
                  </a:lnTo>
                  <a:lnTo>
                    <a:pt x="157396" y="162984"/>
                  </a:lnTo>
                  <a:lnTo>
                    <a:pt x="178196" y="159880"/>
                  </a:lnTo>
                  <a:lnTo>
                    <a:pt x="195891" y="161742"/>
                  </a:lnTo>
                  <a:lnTo>
                    <a:pt x="214828" y="169193"/>
                  </a:lnTo>
                  <a:lnTo>
                    <a:pt x="225073" y="169193"/>
                  </a:lnTo>
                  <a:lnTo>
                    <a:pt x="234387" y="167020"/>
                  </a:lnTo>
                  <a:lnTo>
                    <a:pt x="244010" y="164847"/>
                  </a:lnTo>
                  <a:lnTo>
                    <a:pt x="241837" y="159880"/>
                  </a:lnTo>
                  <a:lnTo>
                    <a:pt x="241837" y="157706"/>
                  </a:lnTo>
                  <a:lnTo>
                    <a:pt x="241837" y="154602"/>
                  </a:lnTo>
                  <a:lnTo>
                    <a:pt x="239664" y="154602"/>
                  </a:lnTo>
                  <a:lnTo>
                    <a:pt x="237491" y="152429"/>
                  </a:lnTo>
                  <a:lnTo>
                    <a:pt x="234387" y="148083"/>
                  </a:lnTo>
                  <a:lnTo>
                    <a:pt x="234387" y="140942"/>
                  </a:lnTo>
                  <a:lnTo>
                    <a:pt x="237491" y="142805"/>
                  </a:lnTo>
                  <a:lnTo>
                    <a:pt x="239664" y="144978"/>
                  </a:lnTo>
                  <a:lnTo>
                    <a:pt x="241837" y="147151"/>
                  </a:lnTo>
                  <a:lnTo>
                    <a:pt x="244010" y="148083"/>
                  </a:lnTo>
                  <a:lnTo>
                    <a:pt x="247115" y="148083"/>
                  </a:lnTo>
                  <a:lnTo>
                    <a:pt x="244942" y="132560"/>
                  </a:lnTo>
                  <a:lnTo>
                    <a:pt x="239664" y="122937"/>
                  </a:lnTo>
                  <a:lnTo>
                    <a:pt x="230351" y="115486"/>
                  </a:lnTo>
                  <a:lnTo>
                    <a:pt x="219796" y="113623"/>
                  </a:lnTo>
                  <a:lnTo>
                    <a:pt x="203342" y="111450"/>
                  </a:lnTo>
                  <a:lnTo>
                    <a:pt x="198064" y="83199"/>
                  </a:lnTo>
                  <a:lnTo>
                    <a:pt x="192787" y="54638"/>
                  </a:lnTo>
                  <a:lnTo>
                    <a:pt x="185647" y="32597"/>
                  </a:lnTo>
                  <a:lnTo>
                    <a:pt x="171987" y="14901"/>
                  </a:lnTo>
                  <a:lnTo>
                    <a:pt x="150256" y="0"/>
                  </a:lnTo>
                  <a:lnTo>
                    <a:pt x="144978" y="10555"/>
                  </a:lnTo>
                  <a:lnTo>
                    <a:pt x="143736" y="22042"/>
                  </a:lnTo>
                  <a:lnTo>
                    <a:pt x="150256" y="32597"/>
                  </a:lnTo>
                  <a:lnTo>
                    <a:pt x="150256" y="40048"/>
                  </a:lnTo>
                  <a:lnTo>
                    <a:pt x="150256" y="46256"/>
                  </a:lnTo>
                  <a:lnTo>
                    <a:pt x="149014" y="51534"/>
                  </a:lnTo>
                  <a:lnTo>
                    <a:pt x="146841" y="56812"/>
                  </a:lnTo>
                  <a:lnTo>
                    <a:pt x="141874" y="49361"/>
                  </a:lnTo>
                  <a:lnTo>
                    <a:pt x="134423" y="38806"/>
                  </a:lnTo>
                  <a:lnTo>
                    <a:pt x="127283" y="24215"/>
                  </a:lnTo>
                  <a:lnTo>
                    <a:pt x="122005" y="25457"/>
                  </a:lnTo>
                  <a:lnTo>
                    <a:pt x="115796" y="25457"/>
                  </a:lnTo>
                  <a:lnTo>
                    <a:pt x="114555" y="27319"/>
                  </a:lnTo>
                  <a:lnTo>
                    <a:pt x="110519" y="29492"/>
                  </a:lnTo>
                  <a:lnTo>
                    <a:pt x="108346" y="31666"/>
                  </a:lnTo>
                  <a:lnTo>
                    <a:pt x="107414" y="36943"/>
                  </a:lnTo>
                  <a:lnTo>
                    <a:pt x="103068" y="32597"/>
                  </a:lnTo>
                  <a:lnTo>
                    <a:pt x="99964" y="31666"/>
                  </a:lnTo>
                  <a:lnTo>
                    <a:pt x="98101" y="27319"/>
                  </a:lnTo>
                  <a:lnTo>
                    <a:pt x="95928" y="24215"/>
                  </a:lnTo>
                  <a:lnTo>
                    <a:pt x="93755" y="22042"/>
                  </a:lnTo>
                  <a:lnTo>
                    <a:pt x="90650" y="20179"/>
                  </a:lnTo>
                  <a:lnTo>
                    <a:pt x="83510" y="20179"/>
                  </a:lnTo>
                  <a:lnTo>
                    <a:pt x="72023" y="20179"/>
                  </a:lnTo>
                  <a:lnTo>
                    <a:pt x="59295" y="20179"/>
                  </a:lnTo>
                  <a:lnTo>
                    <a:pt x="49982" y="20179"/>
                  </a:lnTo>
                  <a:lnTo>
                    <a:pt x="49982" y="16764"/>
                  </a:lnTo>
                  <a:lnTo>
                    <a:pt x="49050" y="14901"/>
                  </a:lnTo>
                  <a:lnTo>
                    <a:pt x="49050" y="12728"/>
                  </a:lnTo>
                  <a:lnTo>
                    <a:pt x="49982" y="12728"/>
                  </a:lnTo>
                  <a:lnTo>
                    <a:pt x="49982" y="10555"/>
                  </a:lnTo>
                  <a:lnTo>
                    <a:pt x="49982" y="7451"/>
                  </a:lnTo>
                  <a:lnTo>
                    <a:pt x="46877" y="7451"/>
                  </a:lnTo>
                  <a:lnTo>
                    <a:pt x="34459" y="5278"/>
                  </a:lnTo>
                  <a:lnTo>
                    <a:pt x="22973" y="12728"/>
                  </a:lnTo>
                  <a:lnTo>
                    <a:pt x="14591" y="24215"/>
                  </a:lnTo>
                  <a:lnTo>
                    <a:pt x="7451" y="36943"/>
                  </a:lnTo>
                  <a:lnTo>
                    <a:pt x="0" y="47498"/>
                  </a:lnTo>
                  <a:lnTo>
                    <a:pt x="0" y="66125"/>
                  </a:lnTo>
                  <a:lnTo>
                    <a:pt x="3104" y="7668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47751666-EA22-429C-B373-C94302D6ABD8}"/>
                </a:ext>
              </a:extLst>
            </p:cNvPr>
            <p:cNvSpPr/>
            <p:nvPr/>
          </p:nvSpPr>
          <p:spPr>
            <a:xfrm>
              <a:off x="2687161" y="4573956"/>
              <a:ext cx="37253" cy="27940"/>
            </a:xfrm>
            <a:custGeom>
              <a:avLst/>
              <a:gdLst>
                <a:gd name="connsiteX0" fmla="*/ 32286 w 37253"/>
                <a:gd name="connsiteY0" fmla="*/ 23283 h 27940"/>
                <a:gd name="connsiteX1" fmla="*/ 36322 w 37253"/>
                <a:gd name="connsiteY1" fmla="*/ 23283 h 27940"/>
                <a:gd name="connsiteX2" fmla="*/ 39737 w 37253"/>
                <a:gd name="connsiteY2" fmla="*/ 19869 h 27940"/>
                <a:gd name="connsiteX3" fmla="*/ 30113 w 37253"/>
                <a:gd name="connsiteY3" fmla="*/ 8382 h 27940"/>
                <a:gd name="connsiteX4" fmla="*/ 17695 w 37253"/>
                <a:gd name="connsiteY4" fmla="*/ 3104 h 27940"/>
                <a:gd name="connsiteX5" fmla="*/ 0 w 37253"/>
                <a:gd name="connsiteY5" fmla="*/ 0 h 27940"/>
                <a:gd name="connsiteX6" fmla="*/ 0 w 37253"/>
                <a:gd name="connsiteY6" fmla="*/ 7451 h 27940"/>
                <a:gd name="connsiteX7" fmla="*/ 0 w 37253"/>
                <a:gd name="connsiteY7" fmla="*/ 10555 h 27940"/>
                <a:gd name="connsiteX8" fmla="*/ 3104 w 37253"/>
                <a:gd name="connsiteY8" fmla="*/ 14901 h 27940"/>
                <a:gd name="connsiteX9" fmla="*/ 5278 w 37253"/>
                <a:gd name="connsiteY9" fmla="*/ 15833 h 27940"/>
                <a:gd name="connsiteX10" fmla="*/ 10555 w 37253"/>
                <a:gd name="connsiteY10" fmla="*/ 18006 h 27940"/>
                <a:gd name="connsiteX11" fmla="*/ 14591 w 37253"/>
                <a:gd name="connsiteY11" fmla="*/ 22042 h 27940"/>
                <a:gd name="connsiteX12" fmla="*/ 19869 w 37253"/>
                <a:gd name="connsiteY12" fmla="*/ 25146 h 27940"/>
                <a:gd name="connsiteX13" fmla="*/ 22973 w 37253"/>
                <a:gd name="connsiteY13" fmla="*/ 29492 h 27940"/>
                <a:gd name="connsiteX14" fmla="*/ 29182 w 37253"/>
                <a:gd name="connsiteY14" fmla="*/ 27319 h 27940"/>
                <a:gd name="connsiteX15" fmla="*/ 30113 w 37253"/>
                <a:gd name="connsiteY15" fmla="*/ 251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253" h="27940">
                  <a:moveTo>
                    <a:pt x="32286" y="23283"/>
                  </a:moveTo>
                  <a:lnTo>
                    <a:pt x="36322" y="23283"/>
                  </a:lnTo>
                  <a:lnTo>
                    <a:pt x="39737" y="19869"/>
                  </a:lnTo>
                  <a:lnTo>
                    <a:pt x="30113" y="8382"/>
                  </a:lnTo>
                  <a:lnTo>
                    <a:pt x="17695" y="3104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3104" y="14901"/>
                  </a:lnTo>
                  <a:lnTo>
                    <a:pt x="5278" y="15833"/>
                  </a:lnTo>
                  <a:lnTo>
                    <a:pt x="10555" y="18006"/>
                  </a:lnTo>
                  <a:lnTo>
                    <a:pt x="14591" y="22042"/>
                  </a:lnTo>
                  <a:lnTo>
                    <a:pt x="19869" y="25146"/>
                  </a:lnTo>
                  <a:lnTo>
                    <a:pt x="22973" y="29492"/>
                  </a:lnTo>
                  <a:lnTo>
                    <a:pt x="29182" y="27319"/>
                  </a:lnTo>
                  <a:lnTo>
                    <a:pt x="30113" y="251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8B06C33E-DC00-48EA-BA8E-83B05D129C98}"/>
                </a:ext>
              </a:extLst>
            </p:cNvPr>
            <p:cNvSpPr/>
            <p:nvPr/>
          </p:nvSpPr>
          <p:spPr>
            <a:xfrm>
              <a:off x="3878341" y="4529873"/>
              <a:ext cx="93134" cy="86925"/>
            </a:xfrm>
            <a:custGeom>
              <a:avLst/>
              <a:gdLst>
                <a:gd name="connsiteX0" fmla="*/ 60226 w 93133"/>
                <a:gd name="connsiteY0" fmla="*/ 29492 h 86924"/>
                <a:gd name="connsiteX1" fmla="*/ 39427 w 93133"/>
                <a:gd name="connsiteY1" fmla="*/ 29492 h 86924"/>
                <a:gd name="connsiteX2" fmla="*/ 39427 w 93133"/>
                <a:gd name="connsiteY2" fmla="*/ 22042 h 86924"/>
                <a:gd name="connsiteX3" fmla="*/ 39427 w 93133"/>
                <a:gd name="connsiteY3" fmla="*/ 15833 h 86924"/>
                <a:gd name="connsiteX4" fmla="*/ 38495 w 93133"/>
                <a:gd name="connsiteY4" fmla="*/ 12728 h 86924"/>
                <a:gd name="connsiteX5" fmla="*/ 36322 w 93133"/>
                <a:gd name="connsiteY5" fmla="*/ 8382 h 86924"/>
                <a:gd name="connsiteX6" fmla="*/ 36322 w 93133"/>
                <a:gd name="connsiteY6" fmla="*/ 0 h 86924"/>
                <a:gd name="connsiteX7" fmla="*/ 24836 w 93133"/>
                <a:gd name="connsiteY7" fmla="*/ 10555 h 86924"/>
                <a:gd name="connsiteX8" fmla="*/ 17695 w 93133"/>
                <a:gd name="connsiteY8" fmla="*/ 25146 h 86924"/>
                <a:gd name="connsiteX9" fmla="*/ 10245 w 93133"/>
                <a:gd name="connsiteY9" fmla="*/ 40048 h 86924"/>
                <a:gd name="connsiteX10" fmla="*/ 0 w 93133"/>
                <a:gd name="connsiteY10" fmla="*/ 52465 h 86924"/>
                <a:gd name="connsiteX11" fmla="*/ 3104 w 93133"/>
                <a:gd name="connsiteY11" fmla="*/ 56812 h 86924"/>
                <a:gd name="connsiteX12" fmla="*/ 7140 w 93133"/>
                <a:gd name="connsiteY12" fmla="*/ 58985 h 86924"/>
                <a:gd name="connsiteX13" fmla="*/ 9313 w 93133"/>
                <a:gd name="connsiteY13" fmla="*/ 58985 h 86924"/>
                <a:gd name="connsiteX14" fmla="*/ 12418 w 93133"/>
                <a:gd name="connsiteY14" fmla="*/ 59916 h 86924"/>
                <a:gd name="connsiteX15" fmla="*/ 16454 w 93133"/>
                <a:gd name="connsiteY15" fmla="*/ 59916 h 86924"/>
                <a:gd name="connsiteX16" fmla="*/ 19558 w 93133"/>
                <a:gd name="connsiteY16" fmla="*/ 62089 h 86924"/>
                <a:gd name="connsiteX17" fmla="*/ 24836 w 93133"/>
                <a:gd name="connsiteY17" fmla="*/ 63952 h 86924"/>
                <a:gd name="connsiteX18" fmla="*/ 27009 w 93133"/>
                <a:gd name="connsiteY18" fmla="*/ 69229 h 86924"/>
                <a:gd name="connsiteX19" fmla="*/ 29182 w 93133"/>
                <a:gd name="connsiteY19" fmla="*/ 73576 h 86924"/>
                <a:gd name="connsiteX20" fmla="*/ 31045 w 93133"/>
                <a:gd name="connsiteY20" fmla="*/ 76680 h 86924"/>
                <a:gd name="connsiteX21" fmla="*/ 29182 w 93133"/>
                <a:gd name="connsiteY21" fmla="*/ 81026 h 86924"/>
                <a:gd name="connsiteX22" fmla="*/ 29182 w 93133"/>
                <a:gd name="connsiteY22" fmla="*/ 84131 h 86924"/>
                <a:gd name="connsiteX23" fmla="*/ 29182 w 93133"/>
                <a:gd name="connsiteY23" fmla="*/ 89408 h 86924"/>
                <a:gd name="connsiteX24" fmla="*/ 43773 w 93133"/>
                <a:gd name="connsiteY24" fmla="*/ 84131 h 86924"/>
                <a:gd name="connsiteX25" fmla="*/ 54018 w 93133"/>
                <a:gd name="connsiteY25" fmla="*/ 74507 h 86924"/>
                <a:gd name="connsiteX26" fmla="*/ 60226 w 93133"/>
                <a:gd name="connsiteY26" fmla="*/ 59916 h 86924"/>
                <a:gd name="connsiteX27" fmla="*/ 65504 w 93133"/>
                <a:gd name="connsiteY27" fmla="*/ 63952 h 86924"/>
                <a:gd name="connsiteX28" fmla="*/ 68608 w 93133"/>
                <a:gd name="connsiteY28" fmla="*/ 66125 h 86924"/>
                <a:gd name="connsiteX29" fmla="*/ 72955 w 93133"/>
                <a:gd name="connsiteY29" fmla="*/ 69229 h 86924"/>
                <a:gd name="connsiteX30" fmla="*/ 72955 w 93133"/>
                <a:gd name="connsiteY30" fmla="*/ 71403 h 86924"/>
                <a:gd name="connsiteX31" fmla="*/ 72955 w 93133"/>
                <a:gd name="connsiteY31" fmla="*/ 74507 h 86924"/>
                <a:gd name="connsiteX32" fmla="*/ 72955 w 93133"/>
                <a:gd name="connsiteY32" fmla="*/ 81026 h 86924"/>
                <a:gd name="connsiteX33" fmla="*/ 72955 w 93133"/>
                <a:gd name="connsiteY33" fmla="*/ 86304 h 86924"/>
                <a:gd name="connsiteX34" fmla="*/ 77922 w 93133"/>
                <a:gd name="connsiteY34" fmla="*/ 84131 h 86924"/>
                <a:gd name="connsiteX35" fmla="*/ 83199 w 93133"/>
                <a:gd name="connsiteY35" fmla="*/ 84131 h 86924"/>
                <a:gd name="connsiteX36" fmla="*/ 85373 w 93133"/>
                <a:gd name="connsiteY36" fmla="*/ 84131 h 86924"/>
                <a:gd name="connsiteX37" fmla="*/ 87546 w 93133"/>
                <a:gd name="connsiteY37" fmla="*/ 81958 h 86924"/>
                <a:gd name="connsiteX38" fmla="*/ 89408 w 93133"/>
                <a:gd name="connsiteY38" fmla="*/ 81026 h 86924"/>
                <a:gd name="connsiteX39" fmla="*/ 92513 w 93133"/>
                <a:gd name="connsiteY39" fmla="*/ 76680 h 86924"/>
                <a:gd name="connsiteX40" fmla="*/ 94686 w 93133"/>
                <a:gd name="connsiteY40" fmla="*/ 74507 h 86924"/>
                <a:gd name="connsiteX41" fmla="*/ 94686 w 93133"/>
                <a:gd name="connsiteY41" fmla="*/ 73576 h 86924"/>
                <a:gd name="connsiteX42" fmla="*/ 95617 w 93133"/>
                <a:gd name="connsiteY42" fmla="*/ 71403 h 86924"/>
                <a:gd name="connsiteX43" fmla="*/ 95617 w 93133"/>
                <a:gd name="connsiteY43" fmla="*/ 69229 h 86924"/>
                <a:gd name="connsiteX44" fmla="*/ 77922 w 93133"/>
                <a:gd name="connsiteY44" fmla="*/ 49361 h 8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3133" h="86924">
                  <a:moveTo>
                    <a:pt x="60226" y="29492"/>
                  </a:moveTo>
                  <a:lnTo>
                    <a:pt x="39427" y="29492"/>
                  </a:lnTo>
                  <a:lnTo>
                    <a:pt x="39427" y="22042"/>
                  </a:lnTo>
                  <a:lnTo>
                    <a:pt x="39427" y="15833"/>
                  </a:lnTo>
                  <a:lnTo>
                    <a:pt x="38495" y="12728"/>
                  </a:lnTo>
                  <a:lnTo>
                    <a:pt x="36322" y="8382"/>
                  </a:lnTo>
                  <a:lnTo>
                    <a:pt x="36322" y="0"/>
                  </a:lnTo>
                  <a:lnTo>
                    <a:pt x="24836" y="10555"/>
                  </a:lnTo>
                  <a:lnTo>
                    <a:pt x="17695" y="25146"/>
                  </a:lnTo>
                  <a:lnTo>
                    <a:pt x="10245" y="40048"/>
                  </a:lnTo>
                  <a:lnTo>
                    <a:pt x="0" y="52465"/>
                  </a:lnTo>
                  <a:lnTo>
                    <a:pt x="3104" y="56812"/>
                  </a:lnTo>
                  <a:lnTo>
                    <a:pt x="7140" y="58985"/>
                  </a:lnTo>
                  <a:lnTo>
                    <a:pt x="9313" y="58985"/>
                  </a:lnTo>
                  <a:lnTo>
                    <a:pt x="12418" y="59916"/>
                  </a:lnTo>
                  <a:lnTo>
                    <a:pt x="16454" y="59916"/>
                  </a:lnTo>
                  <a:lnTo>
                    <a:pt x="19558" y="62089"/>
                  </a:lnTo>
                  <a:lnTo>
                    <a:pt x="24836" y="63952"/>
                  </a:lnTo>
                  <a:lnTo>
                    <a:pt x="27009" y="69229"/>
                  </a:lnTo>
                  <a:lnTo>
                    <a:pt x="29182" y="73576"/>
                  </a:lnTo>
                  <a:lnTo>
                    <a:pt x="31045" y="76680"/>
                  </a:lnTo>
                  <a:lnTo>
                    <a:pt x="29182" y="81026"/>
                  </a:lnTo>
                  <a:lnTo>
                    <a:pt x="29182" y="84131"/>
                  </a:lnTo>
                  <a:lnTo>
                    <a:pt x="29182" y="89408"/>
                  </a:lnTo>
                  <a:lnTo>
                    <a:pt x="43773" y="84131"/>
                  </a:lnTo>
                  <a:lnTo>
                    <a:pt x="54018" y="74507"/>
                  </a:lnTo>
                  <a:lnTo>
                    <a:pt x="60226" y="59916"/>
                  </a:lnTo>
                  <a:lnTo>
                    <a:pt x="65504" y="63952"/>
                  </a:lnTo>
                  <a:lnTo>
                    <a:pt x="68608" y="66125"/>
                  </a:lnTo>
                  <a:lnTo>
                    <a:pt x="72955" y="69229"/>
                  </a:lnTo>
                  <a:lnTo>
                    <a:pt x="72955" y="71403"/>
                  </a:lnTo>
                  <a:lnTo>
                    <a:pt x="72955" y="74507"/>
                  </a:lnTo>
                  <a:lnTo>
                    <a:pt x="72955" y="81026"/>
                  </a:lnTo>
                  <a:lnTo>
                    <a:pt x="72955" y="86304"/>
                  </a:lnTo>
                  <a:lnTo>
                    <a:pt x="77922" y="84131"/>
                  </a:lnTo>
                  <a:lnTo>
                    <a:pt x="83199" y="84131"/>
                  </a:lnTo>
                  <a:lnTo>
                    <a:pt x="85373" y="84131"/>
                  </a:lnTo>
                  <a:lnTo>
                    <a:pt x="87546" y="81958"/>
                  </a:lnTo>
                  <a:lnTo>
                    <a:pt x="89408" y="81026"/>
                  </a:lnTo>
                  <a:lnTo>
                    <a:pt x="92513" y="76680"/>
                  </a:lnTo>
                  <a:lnTo>
                    <a:pt x="94686" y="74507"/>
                  </a:lnTo>
                  <a:lnTo>
                    <a:pt x="94686" y="73576"/>
                  </a:lnTo>
                  <a:lnTo>
                    <a:pt x="95617" y="71403"/>
                  </a:lnTo>
                  <a:lnTo>
                    <a:pt x="95617" y="69229"/>
                  </a:lnTo>
                  <a:lnTo>
                    <a:pt x="77922" y="4936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9856451B-9776-4FFF-965A-E239C2C0C1AB}"/>
                </a:ext>
              </a:extLst>
            </p:cNvPr>
            <p:cNvSpPr/>
            <p:nvPr/>
          </p:nvSpPr>
          <p:spPr>
            <a:xfrm>
              <a:off x="4263915" y="4941524"/>
              <a:ext cx="93134" cy="111760"/>
            </a:xfrm>
            <a:custGeom>
              <a:avLst/>
              <a:gdLst>
                <a:gd name="connsiteX0" fmla="*/ 54018 w 93133"/>
                <a:gd name="connsiteY0" fmla="*/ 51534 h 111760"/>
                <a:gd name="connsiteX1" fmla="*/ 53086 w 93133"/>
                <a:gd name="connsiteY1" fmla="*/ 39116 h 111760"/>
                <a:gd name="connsiteX2" fmla="*/ 50913 w 93133"/>
                <a:gd name="connsiteY2" fmla="*/ 28561 h 111760"/>
                <a:gd name="connsiteX3" fmla="*/ 50913 w 93133"/>
                <a:gd name="connsiteY3" fmla="*/ 14901 h 111760"/>
                <a:gd name="connsiteX4" fmla="*/ 50913 w 93133"/>
                <a:gd name="connsiteY4" fmla="*/ 0 h 111760"/>
                <a:gd name="connsiteX5" fmla="*/ 39427 w 93133"/>
                <a:gd name="connsiteY5" fmla="*/ 0 h 111760"/>
                <a:gd name="connsiteX6" fmla="*/ 29182 w 93133"/>
                <a:gd name="connsiteY6" fmla="*/ 24215 h 111760"/>
                <a:gd name="connsiteX7" fmla="*/ 21731 w 93133"/>
                <a:gd name="connsiteY7" fmla="*/ 48430 h 111760"/>
                <a:gd name="connsiteX8" fmla="*/ 10245 w 93133"/>
                <a:gd name="connsiteY8" fmla="*/ 70471 h 111760"/>
                <a:gd name="connsiteX9" fmla="*/ 0 w 93133"/>
                <a:gd name="connsiteY9" fmla="*/ 85062 h 111760"/>
                <a:gd name="connsiteX10" fmla="*/ 4036 w 93133"/>
                <a:gd name="connsiteY10" fmla="*/ 88477 h 111760"/>
                <a:gd name="connsiteX11" fmla="*/ 9313 w 93133"/>
                <a:gd name="connsiteY11" fmla="*/ 90340 h 111760"/>
                <a:gd name="connsiteX12" fmla="*/ 14591 w 93133"/>
                <a:gd name="connsiteY12" fmla="*/ 90340 h 111760"/>
                <a:gd name="connsiteX13" fmla="*/ 19558 w 93133"/>
                <a:gd name="connsiteY13" fmla="*/ 92513 h 111760"/>
                <a:gd name="connsiteX14" fmla="*/ 23904 w 93133"/>
                <a:gd name="connsiteY14" fmla="*/ 92513 h 111760"/>
                <a:gd name="connsiteX15" fmla="*/ 27009 w 93133"/>
                <a:gd name="connsiteY15" fmla="*/ 92513 h 111760"/>
                <a:gd name="connsiteX16" fmla="*/ 36322 w 93133"/>
                <a:gd name="connsiteY16" fmla="*/ 92513 h 111760"/>
                <a:gd name="connsiteX17" fmla="*/ 41600 w 93133"/>
                <a:gd name="connsiteY17" fmla="*/ 92513 h 111760"/>
                <a:gd name="connsiteX18" fmla="*/ 45635 w 93133"/>
                <a:gd name="connsiteY18" fmla="*/ 94686 h 111760"/>
                <a:gd name="connsiteX19" fmla="*/ 46877 w 93133"/>
                <a:gd name="connsiteY19" fmla="*/ 95617 h 111760"/>
                <a:gd name="connsiteX20" fmla="*/ 46877 w 93133"/>
                <a:gd name="connsiteY20" fmla="*/ 97790 h 111760"/>
                <a:gd name="connsiteX21" fmla="*/ 46877 w 93133"/>
                <a:gd name="connsiteY21" fmla="*/ 103068 h 111760"/>
                <a:gd name="connsiteX22" fmla="*/ 46877 w 93133"/>
                <a:gd name="connsiteY22" fmla="*/ 108346 h 111760"/>
                <a:gd name="connsiteX23" fmla="*/ 56191 w 93133"/>
                <a:gd name="connsiteY23" fmla="*/ 103068 h 111760"/>
                <a:gd name="connsiteX24" fmla="*/ 63331 w 93133"/>
                <a:gd name="connsiteY24" fmla="*/ 95617 h 111760"/>
                <a:gd name="connsiteX25" fmla="*/ 70782 w 93133"/>
                <a:gd name="connsiteY25" fmla="*/ 88477 h 111760"/>
                <a:gd name="connsiteX26" fmla="*/ 74817 w 93133"/>
                <a:gd name="connsiteY26" fmla="*/ 88477 h 111760"/>
                <a:gd name="connsiteX27" fmla="*/ 74817 w 93133"/>
                <a:gd name="connsiteY27" fmla="*/ 92513 h 111760"/>
                <a:gd name="connsiteX28" fmla="*/ 74817 w 93133"/>
                <a:gd name="connsiteY28" fmla="*/ 95617 h 111760"/>
                <a:gd name="connsiteX29" fmla="*/ 72955 w 93133"/>
                <a:gd name="connsiteY29" fmla="*/ 97790 h 111760"/>
                <a:gd name="connsiteX30" fmla="*/ 72955 w 93133"/>
                <a:gd name="connsiteY30" fmla="*/ 99964 h 111760"/>
                <a:gd name="connsiteX31" fmla="*/ 70782 w 93133"/>
                <a:gd name="connsiteY31" fmla="*/ 100895 h 111760"/>
                <a:gd name="connsiteX32" fmla="*/ 70782 w 93133"/>
                <a:gd name="connsiteY32" fmla="*/ 108346 h 111760"/>
                <a:gd name="connsiteX33" fmla="*/ 74817 w 93133"/>
                <a:gd name="connsiteY33" fmla="*/ 107104 h 111760"/>
                <a:gd name="connsiteX34" fmla="*/ 76059 w 93133"/>
                <a:gd name="connsiteY34" fmla="*/ 107104 h 111760"/>
                <a:gd name="connsiteX35" fmla="*/ 76059 w 93133"/>
                <a:gd name="connsiteY35" fmla="*/ 105241 h 111760"/>
                <a:gd name="connsiteX36" fmla="*/ 77922 w 93133"/>
                <a:gd name="connsiteY36" fmla="*/ 105241 h 111760"/>
                <a:gd name="connsiteX37" fmla="*/ 80095 w 93133"/>
                <a:gd name="connsiteY37" fmla="*/ 100895 h 111760"/>
                <a:gd name="connsiteX38" fmla="*/ 80095 w 93133"/>
                <a:gd name="connsiteY38" fmla="*/ 103068 h 111760"/>
                <a:gd name="connsiteX39" fmla="*/ 82268 w 93133"/>
                <a:gd name="connsiteY39" fmla="*/ 105241 h 111760"/>
                <a:gd name="connsiteX40" fmla="*/ 82268 w 93133"/>
                <a:gd name="connsiteY40" fmla="*/ 107104 h 111760"/>
                <a:gd name="connsiteX41" fmla="*/ 82268 w 93133"/>
                <a:gd name="connsiteY41" fmla="*/ 108346 h 111760"/>
                <a:gd name="connsiteX42" fmla="*/ 83200 w 93133"/>
                <a:gd name="connsiteY42" fmla="*/ 112381 h 111760"/>
                <a:gd name="connsiteX43" fmla="*/ 87546 w 93133"/>
                <a:gd name="connsiteY43" fmla="*/ 112381 h 111760"/>
                <a:gd name="connsiteX44" fmla="*/ 89408 w 93133"/>
                <a:gd name="connsiteY44" fmla="*/ 99964 h 111760"/>
                <a:gd name="connsiteX45" fmla="*/ 92513 w 93133"/>
                <a:gd name="connsiteY45" fmla="*/ 87235 h 111760"/>
                <a:gd name="connsiteX46" fmla="*/ 94686 w 93133"/>
                <a:gd name="connsiteY46" fmla="*/ 75749 h 111760"/>
                <a:gd name="connsiteX47" fmla="*/ 92513 w 93133"/>
                <a:gd name="connsiteY47" fmla="*/ 73576 h 111760"/>
                <a:gd name="connsiteX48" fmla="*/ 90650 w 93133"/>
                <a:gd name="connsiteY48" fmla="*/ 73576 h 111760"/>
                <a:gd name="connsiteX49" fmla="*/ 89408 w 93133"/>
                <a:gd name="connsiteY49" fmla="*/ 73576 h 111760"/>
                <a:gd name="connsiteX50" fmla="*/ 87546 w 93133"/>
                <a:gd name="connsiteY50" fmla="*/ 73576 h 111760"/>
                <a:gd name="connsiteX51" fmla="*/ 85373 w 93133"/>
                <a:gd name="connsiteY51" fmla="*/ 73576 h 111760"/>
                <a:gd name="connsiteX52" fmla="*/ 83200 w 93133"/>
                <a:gd name="connsiteY52" fmla="*/ 72644 h 111760"/>
                <a:gd name="connsiteX53" fmla="*/ 74817 w 93133"/>
                <a:gd name="connsiteY53" fmla="*/ 72644 h 111760"/>
                <a:gd name="connsiteX54" fmla="*/ 74817 w 93133"/>
                <a:gd name="connsiteY54" fmla="*/ 51534 h 111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93133" h="111760">
                  <a:moveTo>
                    <a:pt x="54018" y="51534"/>
                  </a:moveTo>
                  <a:lnTo>
                    <a:pt x="53086" y="39116"/>
                  </a:lnTo>
                  <a:lnTo>
                    <a:pt x="50913" y="28561"/>
                  </a:lnTo>
                  <a:lnTo>
                    <a:pt x="50913" y="14901"/>
                  </a:lnTo>
                  <a:lnTo>
                    <a:pt x="50913" y="0"/>
                  </a:lnTo>
                  <a:lnTo>
                    <a:pt x="39427" y="0"/>
                  </a:lnTo>
                  <a:lnTo>
                    <a:pt x="29182" y="24215"/>
                  </a:lnTo>
                  <a:lnTo>
                    <a:pt x="21731" y="48430"/>
                  </a:lnTo>
                  <a:lnTo>
                    <a:pt x="10245" y="70471"/>
                  </a:lnTo>
                  <a:lnTo>
                    <a:pt x="0" y="85062"/>
                  </a:lnTo>
                  <a:lnTo>
                    <a:pt x="4036" y="88477"/>
                  </a:lnTo>
                  <a:lnTo>
                    <a:pt x="9313" y="90340"/>
                  </a:lnTo>
                  <a:lnTo>
                    <a:pt x="14591" y="90340"/>
                  </a:lnTo>
                  <a:lnTo>
                    <a:pt x="19558" y="92513"/>
                  </a:lnTo>
                  <a:lnTo>
                    <a:pt x="23904" y="92513"/>
                  </a:lnTo>
                  <a:lnTo>
                    <a:pt x="27009" y="92513"/>
                  </a:lnTo>
                  <a:lnTo>
                    <a:pt x="36322" y="92513"/>
                  </a:lnTo>
                  <a:lnTo>
                    <a:pt x="41600" y="92513"/>
                  </a:lnTo>
                  <a:lnTo>
                    <a:pt x="45635" y="94686"/>
                  </a:lnTo>
                  <a:lnTo>
                    <a:pt x="46877" y="95617"/>
                  </a:lnTo>
                  <a:lnTo>
                    <a:pt x="46877" y="97790"/>
                  </a:lnTo>
                  <a:lnTo>
                    <a:pt x="46877" y="103068"/>
                  </a:lnTo>
                  <a:lnTo>
                    <a:pt x="46877" y="108346"/>
                  </a:lnTo>
                  <a:lnTo>
                    <a:pt x="56191" y="103068"/>
                  </a:lnTo>
                  <a:lnTo>
                    <a:pt x="63331" y="95617"/>
                  </a:lnTo>
                  <a:lnTo>
                    <a:pt x="70782" y="88477"/>
                  </a:lnTo>
                  <a:lnTo>
                    <a:pt x="74817" y="88477"/>
                  </a:lnTo>
                  <a:lnTo>
                    <a:pt x="74817" y="92513"/>
                  </a:lnTo>
                  <a:lnTo>
                    <a:pt x="74817" y="95617"/>
                  </a:lnTo>
                  <a:lnTo>
                    <a:pt x="72955" y="97790"/>
                  </a:lnTo>
                  <a:lnTo>
                    <a:pt x="72955" y="99964"/>
                  </a:lnTo>
                  <a:lnTo>
                    <a:pt x="70782" y="100895"/>
                  </a:lnTo>
                  <a:lnTo>
                    <a:pt x="70782" y="108346"/>
                  </a:lnTo>
                  <a:lnTo>
                    <a:pt x="74817" y="107104"/>
                  </a:lnTo>
                  <a:lnTo>
                    <a:pt x="76059" y="107104"/>
                  </a:lnTo>
                  <a:lnTo>
                    <a:pt x="76059" y="105241"/>
                  </a:lnTo>
                  <a:lnTo>
                    <a:pt x="77922" y="105241"/>
                  </a:lnTo>
                  <a:lnTo>
                    <a:pt x="80095" y="100895"/>
                  </a:lnTo>
                  <a:lnTo>
                    <a:pt x="80095" y="103068"/>
                  </a:lnTo>
                  <a:lnTo>
                    <a:pt x="82268" y="105241"/>
                  </a:lnTo>
                  <a:lnTo>
                    <a:pt x="82268" y="107104"/>
                  </a:lnTo>
                  <a:lnTo>
                    <a:pt x="82268" y="108346"/>
                  </a:lnTo>
                  <a:lnTo>
                    <a:pt x="83200" y="112381"/>
                  </a:lnTo>
                  <a:lnTo>
                    <a:pt x="87546" y="112381"/>
                  </a:lnTo>
                  <a:lnTo>
                    <a:pt x="89408" y="99964"/>
                  </a:lnTo>
                  <a:lnTo>
                    <a:pt x="92513" y="87235"/>
                  </a:lnTo>
                  <a:lnTo>
                    <a:pt x="94686" y="75749"/>
                  </a:lnTo>
                  <a:lnTo>
                    <a:pt x="92513" y="73576"/>
                  </a:lnTo>
                  <a:lnTo>
                    <a:pt x="90650" y="73576"/>
                  </a:lnTo>
                  <a:lnTo>
                    <a:pt x="89408" y="73576"/>
                  </a:lnTo>
                  <a:lnTo>
                    <a:pt x="87546" y="73576"/>
                  </a:lnTo>
                  <a:lnTo>
                    <a:pt x="85373" y="73576"/>
                  </a:lnTo>
                  <a:lnTo>
                    <a:pt x="83200" y="72644"/>
                  </a:lnTo>
                  <a:lnTo>
                    <a:pt x="74817" y="72644"/>
                  </a:lnTo>
                  <a:lnTo>
                    <a:pt x="74817" y="51534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AFAA695F-71AE-4814-9D07-F56E40FB21EE}"/>
                </a:ext>
              </a:extLst>
            </p:cNvPr>
            <p:cNvSpPr/>
            <p:nvPr/>
          </p:nvSpPr>
          <p:spPr>
            <a:xfrm>
              <a:off x="4034496" y="4432083"/>
              <a:ext cx="27940" cy="40358"/>
            </a:xfrm>
            <a:custGeom>
              <a:avLst/>
              <a:gdLst>
                <a:gd name="connsiteX0" fmla="*/ 4346 w 27940"/>
                <a:gd name="connsiteY0" fmla="*/ 42221 h 40357"/>
                <a:gd name="connsiteX1" fmla="*/ 12418 w 27940"/>
                <a:gd name="connsiteY1" fmla="*/ 40979 h 40357"/>
                <a:gd name="connsiteX2" fmla="*/ 18937 w 27940"/>
                <a:gd name="connsiteY2" fmla="*/ 40979 h 40357"/>
                <a:gd name="connsiteX3" fmla="*/ 23904 w 27940"/>
                <a:gd name="connsiteY3" fmla="*/ 39116 h 40357"/>
                <a:gd name="connsiteX4" fmla="*/ 29182 w 27940"/>
                <a:gd name="connsiteY4" fmla="*/ 36943 h 40357"/>
                <a:gd name="connsiteX5" fmla="*/ 27009 w 27940"/>
                <a:gd name="connsiteY5" fmla="*/ 29492 h 40357"/>
                <a:gd name="connsiteX6" fmla="*/ 26077 w 27940"/>
                <a:gd name="connsiteY6" fmla="*/ 24215 h 40357"/>
                <a:gd name="connsiteX7" fmla="*/ 23904 w 27940"/>
                <a:gd name="connsiteY7" fmla="*/ 18937 h 40357"/>
                <a:gd name="connsiteX8" fmla="*/ 19869 w 27940"/>
                <a:gd name="connsiteY8" fmla="*/ 12728 h 40357"/>
                <a:gd name="connsiteX9" fmla="*/ 18937 w 27940"/>
                <a:gd name="connsiteY9" fmla="*/ 9624 h 40357"/>
                <a:gd name="connsiteX10" fmla="*/ 18937 w 27940"/>
                <a:gd name="connsiteY10" fmla="*/ 7451 h 40357"/>
                <a:gd name="connsiteX11" fmla="*/ 18937 w 27940"/>
                <a:gd name="connsiteY11" fmla="*/ 5278 h 40357"/>
                <a:gd name="connsiteX12" fmla="*/ 16764 w 27940"/>
                <a:gd name="connsiteY12" fmla="*/ 4346 h 40357"/>
                <a:gd name="connsiteX13" fmla="*/ 14591 w 27940"/>
                <a:gd name="connsiteY13" fmla="*/ 4346 h 40357"/>
                <a:gd name="connsiteX14" fmla="*/ 12418 w 27940"/>
                <a:gd name="connsiteY14" fmla="*/ 2173 h 40357"/>
                <a:gd name="connsiteX15" fmla="*/ 9313 w 27940"/>
                <a:gd name="connsiteY15" fmla="*/ 0 h 40357"/>
                <a:gd name="connsiteX16" fmla="*/ 5278 w 27940"/>
                <a:gd name="connsiteY16" fmla="*/ 5278 h 40357"/>
                <a:gd name="connsiteX17" fmla="*/ 4346 w 27940"/>
                <a:gd name="connsiteY17" fmla="*/ 9624 h 40357"/>
                <a:gd name="connsiteX18" fmla="*/ 0 w 27940"/>
                <a:gd name="connsiteY18" fmla="*/ 12728 h 40357"/>
                <a:gd name="connsiteX19" fmla="*/ 0 w 27940"/>
                <a:gd name="connsiteY19" fmla="*/ 24215 h 40357"/>
                <a:gd name="connsiteX20" fmla="*/ 2173 w 27940"/>
                <a:gd name="connsiteY20" fmla="*/ 33839 h 4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7940" h="40357">
                  <a:moveTo>
                    <a:pt x="4346" y="42221"/>
                  </a:moveTo>
                  <a:lnTo>
                    <a:pt x="12418" y="40979"/>
                  </a:lnTo>
                  <a:lnTo>
                    <a:pt x="18937" y="40979"/>
                  </a:lnTo>
                  <a:lnTo>
                    <a:pt x="23904" y="39116"/>
                  </a:lnTo>
                  <a:lnTo>
                    <a:pt x="29182" y="36943"/>
                  </a:lnTo>
                  <a:lnTo>
                    <a:pt x="27009" y="29492"/>
                  </a:lnTo>
                  <a:lnTo>
                    <a:pt x="26077" y="24215"/>
                  </a:lnTo>
                  <a:lnTo>
                    <a:pt x="23904" y="18937"/>
                  </a:lnTo>
                  <a:lnTo>
                    <a:pt x="19869" y="12728"/>
                  </a:lnTo>
                  <a:lnTo>
                    <a:pt x="18937" y="9624"/>
                  </a:lnTo>
                  <a:lnTo>
                    <a:pt x="18937" y="7451"/>
                  </a:lnTo>
                  <a:lnTo>
                    <a:pt x="18937" y="5278"/>
                  </a:lnTo>
                  <a:lnTo>
                    <a:pt x="16764" y="4346"/>
                  </a:lnTo>
                  <a:lnTo>
                    <a:pt x="14591" y="4346"/>
                  </a:lnTo>
                  <a:lnTo>
                    <a:pt x="12418" y="2173"/>
                  </a:lnTo>
                  <a:lnTo>
                    <a:pt x="9313" y="0"/>
                  </a:lnTo>
                  <a:lnTo>
                    <a:pt x="5278" y="5278"/>
                  </a:lnTo>
                  <a:lnTo>
                    <a:pt x="4346" y="9624"/>
                  </a:lnTo>
                  <a:lnTo>
                    <a:pt x="0" y="12728"/>
                  </a:lnTo>
                  <a:lnTo>
                    <a:pt x="0" y="24215"/>
                  </a:lnTo>
                  <a:lnTo>
                    <a:pt x="2173" y="3383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75E067E9-718E-4649-A12B-ADDBCC9D39A1}"/>
                </a:ext>
              </a:extLst>
            </p:cNvPr>
            <p:cNvSpPr/>
            <p:nvPr/>
          </p:nvSpPr>
          <p:spPr>
            <a:xfrm>
              <a:off x="3958436" y="4877572"/>
              <a:ext cx="15522" cy="9313"/>
            </a:xfrm>
            <a:custGeom>
              <a:avLst/>
              <a:gdLst>
                <a:gd name="connsiteX0" fmla="*/ 0 w 15522"/>
                <a:gd name="connsiteY0" fmla="*/ 11487 h 9313"/>
                <a:gd name="connsiteX1" fmla="*/ 5278 w 15522"/>
                <a:gd name="connsiteY1" fmla="*/ 11487 h 9313"/>
                <a:gd name="connsiteX2" fmla="*/ 7451 w 15522"/>
                <a:gd name="connsiteY2" fmla="*/ 9313 h 9313"/>
                <a:gd name="connsiteX3" fmla="*/ 9313 w 15522"/>
                <a:gd name="connsiteY3" fmla="*/ 9313 h 9313"/>
                <a:gd name="connsiteX4" fmla="*/ 10555 w 15522"/>
                <a:gd name="connsiteY4" fmla="*/ 9313 h 9313"/>
                <a:gd name="connsiteX5" fmla="*/ 12418 w 15522"/>
                <a:gd name="connsiteY5" fmla="*/ 7451 h 9313"/>
                <a:gd name="connsiteX6" fmla="*/ 15522 w 15522"/>
                <a:gd name="connsiteY6" fmla="*/ 7451 h 9313"/>
                <a:gd name="connsiteX7" fmla="*/ 15522 w 15522"/>
                <a:gd name="connsiteY7" fmla="*/ 0 h 9313"/>
                <a:gd name="connsiteX8" fmla="*/ 0 w 15522"/>
                <a:gd name="connsiteY8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22" h="9313">
                  <a:moveTo>
                    <a:pt x="0" y="11487"/>
                  </a:moveTo>
                  <a:lnTo>
                    <a:pt x="5278" y="11487"/>
                  </a:lnTo>
                  <a:lnTo>
                    <a:pt x="7451" y="9313"/>
                  </a:lnTo>
                  <a:lnTo>
                    <a:pt x="9313" y="9313"/>
                  </a:lnTo>
                  <a:lnTo>
                    <a:pt x="10555" y="9313"/>
                  </a:lnTo>
                  <a:lnTo>
                    <a:pt x="12418" y="7451"/>
                  </a:lnTo>
                  <a:lnTo>
                    <a:pt x="15522" y="7451"/>
                  </a:lnTo>
                  <a:lnTo>
                    <a:pt x="1552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7CF85D5-3334-4BE0-955E-11314ABBC974}"/>
                </a:ext>
              </a:extLst>
            </p:cNvPr>
            <p:cNvSpPr/>
            <p:nvPr/>
          </p:nvSpPr>
          <p:spPr>
            <a:xfrm>
              <a:off x="4347115" y="4401659"/>
              <a:ext cx="40358" cy="34149"/>
            </a:xfrm>
            <a:custGeom>
              <a:avLst/>
              <a:gdLst>
                <a:gd name="connsiteX0" fmla="*/ 13660 w 40357"/>
                <a:gd name="connsiteY0" fmla="*/ 25457 h 34149"/>
                <a:gd name="connsiteX1" fmla="*/ 18937 w 40357"/>
                <a:gd name="connsiteY1" fmla="*/ 30424 h 34149"/>
                <a:gd name="connsiteX2" fmla="*/ 23904 w 40357"/>
                <a:gd name="connsiteY2" fmla="*/ 35701 h 34149"/>
                <a:gd name="connsiteX3" fmla="*/ 27009 w 40357"/>
                <a:gd name="connsiteY3" fmla="*/ 34770 h 34149"/>
                <a:gd name="connsiteX4" fmla="*/ 29182 w 40357"/>
                <a:gd name="connsiteY4" fmla="*/ 32597 h 34149"/>
                <a:gd name="connsiteX5" fmla="*/ 31355 w 40357"/>
                <a:gd name="connsiteY5" fmla="*/ 32597 h 34149"/>
                <a:gd name="connsiteX6" fmla="*/ 33528 w 40357"/>
                <a:gd name="connsiteY6" fmla="*/ 32597 h 34149"/>
                <a:gd name="connsiteX7" fmla="*/ 33528 w 40357"/>
                <a:gd name="connsiteY7" fmla="*/ 30424 h 34149"/>
                <a:gd name="connsiteX8" fmla="*/ 36633 w 40357"/>
                <a:gd name="connsiteY8" fmla="*/ 27319 h 34149"/>
                <a:gd name="connsiteX9" fmla="*/ 36633 w 40357"/>
                <a:gd name="connsiteY9" fmla="*/ 25457 h 34149"/>
                <a:gd name="connsiteX10" fmla="*/ 38495 w 40357"/>
                <a:gd name="connsiteY10" fmla="*/ 25457 h 34149"/>
                <a:gd name="connsiteX11" fmla="*/ 38495 w 40357"/>
                <a:gd name="connsiteY11" fmla="*/ 23283 h 34149"/>
                <a:gd name="connsiteX12" fmla="*/ 40668 w 40357"/>
                <a:gd name="connsiteY12" fmla="*/ 20179 h 34149"/>
                <a:gd name="connsiteX13" fmla="*/ 34459 w 40357"/>
                <a:gd name="connsiteY13" fmla="*/ 14901 h 34149"/>
                <a:gd name="connsiteX14" fmla="*/ 29182 w 40357"/>
                <a:gd name="connsiteY14" fmla="*/ 10555 h 34149"/>
                <a:gd name="connsiteX15" fmla="*/ 26077 w 40357"/>
                <a:gd name="connsiteY15" fmla="*/ 7451 h 34149"/>
                <a:gd name="connsiteX16" fmla="*/ 18937 w 40357"/>
                <a:gd name="connsiteY16" fmla="*/ 3104 h 34149"/>
                <a:gd name="connsiteX17" fmla="*/ 11487 w 40357"/>
                <a:gd name="connsiteY17" fmla="*/ 0 h 34149"/>
                <a:gd name="connsiteX18" fmla="*/ 9313 w 40357"/>
                <a:gd name="connsiteY18" fmla="*/ 1242 h 34149"/>
                <a:gd name="connsiteX19" fmla="*/ 7451 w 40357"/>
                <a:gd name="connsiteY19" fmla="*/ 3104 h 34149"/>
                <a:gd name="connsiteX20" fmla="*/ 4346 w 40357"/>
                <a:gd name="connsiteY20" fmla="*/ 3104 h 34149"/>
                <a:gd name="connsiteX21" fmla="*/ 0 w 40357"/>
                <a:gd name="connsiteY21" fmla="*/ 15833 h 34149"/>
                <a:gd name="connsiteX22" fmla="*/ 6209 w 40357"/>
                <a:gd name="connsiteY22" fmla="*/ 20179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0357" h="34149">
                  <a:moveTo>
                    <a:pt x="13660" y="25457"/>
                  </a:moveTo>
                  <a:lnTo>
                    <a:pt x="18937" y="30424"/>
                  </a:lnTo>
                  <a:lnTo>
                    <a:pt x="23904" y="35701"/>
                  </a:lnTo>
                  <a:lnTo>
                    <a:pt x="27009" y="34770"/>
                  </a:lnTo>
                  <a:lnTo>
                    <a:pt x="29182" y="32597"/>
                  </a:lnTo>
                  <a:lnTo>
                    <a:pt x="31355" y="32597"/>
                  </a:lnTo>
                  <a:lnTo>
                    <a:pt x="33528" y="32597"/>
                  </a:lnTo>
                  <a:lnTo>
                    <a:pt x="33528" y="30424"/>
                  </a:lnTo>
                  <a:lnTo>
                    <a:pt x="36633" y="27319"/>
                  </a:lnTo>
                  <a:lnTo>
                    <a:pt x="36633" y="25457"/>
                  </a:lnTo>
                  <a:lnTo>
                    <a:pt x="38495" y="25457"/>
                  </a:lnTo>
                  <a:lnTo>
                    <a:pt x="38495" y="23283"/>
                  </a:lnTo>
                  <a:lnTo>
                    <a:pt x="40668" y="20179"/>
                  </a:lnTo>
                  <a:lnTo>
                    <a:pt x="34459" y="14901"/>
                  </a:lnTo>
                  <a:lnTo>
                    <a:pt x="29182" y="10555"/>
                  </a:lnTo>
                  <a:lnTo>
                    <a:pt x="26077" y="7451"/>
                  </a:lnTo>
                  <a:lnTo>
                    <a:pt x="18937" y="3104"/>
                  </a:lnTo>
                  <a:lnTo>
                    <a:pt x="11487" y="0"/>
                  </a:lnTo>
                  <a:lnTo>
                    <a:pt x="9313" y="1242"/>
                  </a:lnTo>
                  <a:lnTo>
                    <a:pt x="7451" y="3104"/>
                  </a:lnTo>
                  <a:lnTo>
                    <a:pt x="4346" y="3104"/>
                  </a:lnTo>
                  <a:lnTo>
                    <a:pt x="0" y="15833"/>
                  </a:lnTo>
                  <a:lnTo>
                    <a:pt x="6209" y="20179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B80FCF6E-CF5D-4091-9584-57BBCA884198}"/>
                </a:ext>
              </a:extLst>
            </p:cNvPr>
            <p:cNvSpPr/>
            <p:nvPr/>
          </p:nvSpPr>
          <p:spPr>
            <a:xfrm>
              <a:off x="4024251" y="4593825"/>
              <a:ext cx="12418" cy="15522"/>
            </a:xfrm>
            <a:custGeom>
              <a:avLst/>
              <a:gdLst>
                <a:gd name="connsiteX0" fmla="*/ 4967 w 12417"/>
                <a:gd name="connsiteY0" fmla="*/ 17075 h 15522"/>
                <a:gd name="connsiteX1" fmla="*/ 7140 w 12417"/>
                <a:gd name="connsiteY1" fmla="*/ 14901 h 15522"/>
                <a:gd name="connsiteX2" fmla="*/ 8072 w 12417"/>
                <a:gd name="connsiteY2" fmla="*/ 14901 h 15522"/>
                <a:gd name="connsiteX3" fmla="*/ 10245 w 12417"/>
                <a:gd name="connsiteY3" fmla="*/ 12728 h 15522"/>
                <a:gd name="connsiteX4" fmla="*/ 12418 w 12417"/>
                <a:gd name="connsiteY4" fmla="*/ 10555 h 15522"/>
                <a:gd name="connsiteX5" fmla="*/ 14591 w 12417"/>
                <a:gd name="connsiteY5" fmla="*/ 9624 h 15522"/>
                <a:gd name="connsiteX6" fmla="*/ 14591 w 12417"/>
                <a:gd name="connsiteY6" fmla="*/ 7451 h 15522"/>
                <a:gd name="connsiteX7" fmla="*/ 14591 w 12417"/>
                <a:gd name="connsiteY7" fmla="*/ 5278 h 15522"/>
                <a:gd name="connsiteX8" fmla="*/ 10245 w 12417"/>
                <a:gd name="connsiteY8" fmla="*/ 5278 h 15522"/>
                <a:gd name="connsiteX9" fmla="*/ 8072 w 12417"/>
                <a:gd name="connsiteY9" fmla="*/ 3415 h 15522"/>
                <a:gd name="connsiteX10" fmla="*/ 7140 w 12417"/>
                <a:gd name="connsiteY10" fmla="*/ 2173 h 15522"/>
                <a:gd name="connsiteX11" fmla="*/ 3104 w 12417"/>
                <a:gd name="connsiteY11" fmla="*/ 0 h 15522"/>
                <a:gd name="connsiteX12" fmla="*/ 931 w 12417"/>
                <a:gd name="connsiteY12" fmla="*/ 5278 h 15522"/>
                <a:gd name="connsiteX13" fmla="*/ 0 w 12417"/>
                <a:gd name="connsiteY13" fmla="*/ 7451 h 15522"/>
                <a:gd name="connsiteX14" fmla="*/ 0 w 12417"/>
                <a:gd name="connsiteY14" fmla="*/ 10555 h 15522"/>
                <a:gd name="connsiteX15" fmla="*/ 0 w 12417"/>
                <a:gd name="connsiteY15" fmla="*/ 17075 h 15522"/>
                <a:gd name="connsiteX16" fmla="*/ 3104 w 12417"/>
                <a:gd name="connsiteY16" fmla="*/ 17075 h 15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417" h="15522">
                  <a:moveTo>
                    <a:pt x="4967" y="17075"/>
                  </a:moveTo>
                  <a:lnTo>
                    <a:pt x="7140" y="14901"/>
                  </a:lnTo>
                  <a:lnTo>
                    <a:pt x="8072" y="14901"/>
                  </a:lnTo>
                  <a:lnTo>
                    <a:pt x="10245" y="12728"/>
                  </a:lnTo>
                  <a:lnTo>
                    <a:pt x="12418" y="10555"/>
                  </a:lnTo>
                  <a:lnTo>
                    <a:pt x="14591" y="9624"/>
                  </a:lnTo>
                  <a:lnTo>
                    <a:pt x="14591" y="7451"/>
                  </a:lnTo>
                  <a:lnTo>
                    <a:pt x="14591" y="5278"/>
                  </a:lnTo>
                  <a:lnTo>
                    <a:pt x="10245" y="5278"/>
                  </a:lnTo>
                  <a:lnTo>
                    <a:pt x="8072" y="3415"/>
                  </a:lnTo>
                  <a:lnTo>
                    <a:pt x="7140" y="2173"/>
                  </a:lnTo>
                  <a:lnTo>
                    <a:pt x="3104" y="0"/>
                  </a:lnTo>
                  <a:lnTo>
                    <a:pt x="931" y="5278"/>
                  </a:lnTo>
                  <a:lnTo>
                    <a:pt x="0" y="7451"/>
                  </a:lnTo>
                  <a:lnTo>
                    <a:pt x="0" y="10555"/>
                  </a:lnTo>
                  <a:lnTo>
                    <a:pt x="0" y="17075"/>
                  </a:lnTo>
                  <a:lnTo>
                    <a:pt x="3104" y="1707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9F17FF03-346A-42AE-B667-88C1F991C810}"/>
                </a:ext>
              </a:extLst>
            </p:cNvPr>
            <p:cNvSpPr/>
            <p:nvPr/>
          </p:nvSpPr>
          <p:spPr>
            <a:xfrm>
              <a:off x="3970854" y="4639150"/>
              <a:ext cx="21731" cy="27940"/>
            </a:xfrm>
            <a:custGeom>
              <a:avLst/>
              <a:gdLst>
                <a:gd name="connsiteX0" fmla="*/ 2173 w 21731"/>
                <a:gd name="connsiteY0" fmla="*/ 13660 h 27940"/>
                <a:gd name="connsiteX1" fmla="*/ 2173 w 21731"/>
                <a:gd name="connsiteY1" fmla="*/ 14591 h 27940"/>
                <a:gd name="connsiteX2" fmla="*/ 2173 w 21731"/>
                <a:gd name="connsiteY2" fmla="*/ 16764 h 27940"/>
                <a:gd name="connsiteX3" fmla="*/ 0 w 21731"/>
                <a:gd name="connsiteY3" fmla="*/ 21110 h 27940"/>
                <a:gd name="connsiteX4" fmla="*/ 2173 w 21731"/>
                <a:gd name="connsiteY4" fmla="*/ 22042 h 27940"/>
                <a:gd name="connsiteX5" fmla="*/ 2173 w 21731"/>
                <a:gd name="connsiteY5" fmla="*/ 24215 h 27940"/>
                <a:gd name="connsiteX6" fmla="*/ 3104 w 21731"/>
                <a:gd name="connsiteY6" fmla="*/ 24215 h 27940"/>
                <a:gd name="connsiteX7" fmla="*/ 3104 w 21731"/>
                <a:gd name="connsiteY7" fmla="*/ 28251 h 27940"/>
                <a:gd name="connsiteX8" fmla="*/ 9624 w 21731"/>
                <a:gd name="connsiteY8" fmla="*/ 28251 h 27940"/>
                <a:gd name="connsiteX9" fmla="*/ 14591 w 21731"/>
                <a:gd name="connsiteY9" fmla="*/ 26388 h 27940"/>
                <a:gd name="connsiteX10" fmla="*/ 16764 w 21731"/>
                <a:gd name="connsiteY10" fmla="*/ 26388 h 27940"/>
                <a:gd name="connsiteX11" fmla="*/ 19869 w 21731"/>
                <a:gd name="connsiteY11" fmla="*/ 24215 h 27940"/>
                <a:gd name="connsiteX12" fmla="*/ 24215 w 21731"/>
                <a:gd name="connsiteY12" fmla="*/ 24215 h 27940"/>
                <a:gd name="connsiteX13" fmla="*/ 22042 w 21731"/>
                <a:gd name="connsiteY13" fmla="*/ 16764 h 27940"/>
                <a:gd name="connsiteX14" fmla="*/ 17695 w 21731"/>
                <a:gd name="connsiteY14" fmla="*/ 9313 h 27940"/>
                <a:gd name="connsiteX15" fmla="*/ 12728 w 21731"/>
                <a:gd name="connsiteY15" fmla="*/ 4346 h 27940"/>
                <a:gd name="connsiteX16" fmla="*/ 7451 w 21731"/>
                <a:gd name="connsiteY16" fmla="*/ 0 h 27940"/>
                <a:gd name="connsiteX17" fmla="*/ 3104 w 21731"/>
                <a:gd name="connsiteY17" fmla="*/ 11487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731" h="27940">
                  <a:moveTo>
                    <a:pt x="2173" y="13660"/>
                  </a:moveTo>
                  <a:lnTo>
                    <a:pt x="2173" y="14591"/>
                  </a:lnTo>
                  <a:lnTo>
                    <a:pt x="2173" y="16764"/>
                  </a:lnTo>
                  <a:lnTo>
                    <a:pt x="0" y="21110"/>
                  </a:lnTo>
                  <a:lnTo>
                    <a:pt x="2173" y="22042"/>
                  </a:lnTo>
                  <a:lnTo>
                    <a:pt x="2173" y="24215"/>
                  </a:lnTo>
                  <a:lnTo>
                    <a:pt x="3104" y="24215"/>
                  </a:lnTo>
                  <a:lnTo>
                    <a:pt x="3104" y="28251"/>
                  </a:lnTo>
                  <a:lnTo>
                    <a:pt x="9624" y="28251"/>
                  </a:lnTo>
                  <a:lnTo>
                    <a:pt x="14591" y="26388"/>
                  </a:lnTo>
                  <a:lnTo>
                    <a:pt x="16764" y="26388"/>
                  </a:lnTo>
                  <a:lnTo>
                    <a:pt x="19869" y="24215"/>
                  </a:lnTo>
                  <a:lnTo>
                    <a:pt x="24215" y="24215"/>
                  </a:lnTo>
                  <a:lnTo>
                    <a:pt x="22042" y="16764"/>
                  </a:lnTo>
                  <a:lnTo>
                    <a:pt x="17695" y="9313"/>
                  </a:lnTo>
                  <a:lnTo>
                    <a:pt x="12728" y="4346"/>
                  </a:lnTo>
                  <a:lnTo>
                    <a:pt x="7451" y="0"/>
                  </a:lnTo>
                  <a:lnTo>
                    <a:pt x="3104" y="11487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AE8964EF-E36F-457F-A912-169274FD3601}"/>
                </a:ext>
              </a:extLst>
            </p:cNvPr>
            <p:cNvSpPr/>
            <p:nvPr/>
          </p:nvSpPr>
          <p:spPr>
            <a:xfrm>
              <a:off x="7159753" y="4855531"/>
              <a:ext cx="43462" cy="189372"/>
            </a:xfrm>
            <a:custGeom>
              <a:avLst/>
              <a:gdLst>
                <a:gd name="connsiteX0" fmla="*/ 44704 w 43462"/>
                <a:gd name="connsiteY0" fmla="*/ 130077 h 189371"/>
                <a:gd name="connsiteX1" fmla="*/ 39427 w 43462"/>
                <a:gd name="connsiteY1" fmla="*/ 108035 h 189371"/>
                <a:gd name="connsiteX2" fmla="*/ 30113 w 43462"/>
                <a:gd name="connsiteY2" fmla="*/ 88167 h 189371"/>
                <a:gd name="connsiteX3" fmla="*/ 24836 w 43462"/>
                <a:gd name="connsiteY3" fmla="*/ 70471 h 189371"/>
                <a:gd name="connsiteX4" fmla="*/ 21731 w 43462"/>
                <a:gd name="connsiteY4" fmla="*/ 51534 h 189371"/>
                <a:gd name="connsiteX5" fmla="*/ 21731 w 43462"/>
                <a:gd name="connsiteY5" fmla="*/ 35701 h 189371"/>
                <a:gd name="connsiteX6" fmla="*/ 21731 w 43462"/>
                <a:gd name="connsiteY6" fmla="*/ 18937 h 189371"/>
                <a:gd name="connsiteX7" fmla="*/ 15522 w 43462"/>
                <a:gd name="connsiteY7" fmla="*/ 6209 h 189371"/>
                <a:gd name="connsiteX8" fmla="*/ 15522 w 43462"/>
                <a:gd name="connsiteY8" fmla="*/ 4036 h 189371"/>
                <a:gd name="connsiteX9" fmla="*/ 14591 w 43462"/>
                <a:gd name="connsiteY9" fmla="*/ 4036 h 189371"/>
                <a:gd name="connsiteX10" fmla="*/ 14591 w 43462"/>
                <a:gd name="connsiteY10" fmla="*/ 2173 h 189371"/>
                <a:gd name="connsiteX11" fmla="*/ 12418 w 43462"/>
                <a:gd name="connsiteY11" fmla="*/ 0 h 189371"/>
                <a:gd name="connsiteX12" fmla="*/ 10245 w 43462"/>
                <a:gd name="connsiteY12" fmla="*/ 7451 h 189371"/>
                <a:gd name="connsiteX13" fmla="*/ 9313 w 43462"/>
                <a:gd name="connsiteY13" fmla="*/ 13660 h 189371"/>
                <a:gd name="connsiteX14" fmla="*/ 7140 w 43462"/>
                <a:gd name="connsiteY14" fmla="*/ 16764 h 189371"/>
                <a:gd name="connsiteX15" fmla="*/ 5278 w 43462"/>
                <a:gd name="connsiteY15" fmla="*/ 21110 h 189371"/>
                <a:gd name="connsiteX16" fmla="*/ 3104 w 43462"/>
                <a:gd name="connsiteY16" fmla="*/ 24215 h 189371"/>
                <a:gd name="connsiteX17" fmla="*/ 0 w 43462"/>
                <a:gd name="connsiteY17" fmla="*/ 29492 h 189371"/>
                <a:gd name="connsiteX18" fmla="*/ 0 w 43462"/>
                <a:gd name="connsiteY18" fmla="*/ 70471 h 189371"/>
                <a:gd name="connsiteX19" fmla="*/ 3104 w 43462"/>
                <a:gd name="connsiteY19" fmla="*/ 85993 h 189371"/>
                <a:gd name="connsiteX20" fmla="*/ 3104 w 43462"/>
                <a:gd name="connsiteY20" fmla="*/ 110208 h 189371"/>
                <a:gd name="connsiteX21" fmla="*/ 3104 w 43462"/>
                <a:gd name="connsiteY21" fmla="*/ 136596 h 189371"/>
                <a:gd name="connsiteX22" fmla="*/ 3104 w 43462"/>
                <a:gd name="connsiteY22" fmla="*/ 159569 h 189371"/>
                <a:gd name="connsiteX23" fmla="*/ 5278 w 43462"/>
                <a:gd name="connsiteY23" fmla="*/ 180679 h 189371"/>
                <a:gd name="connsiteX24" fmla="*/ 9313 w 43462"/>
                <a:gd name="connsiteY24" fmla="*/ 191235 h 189371"/>
                <a:gd name="connsiteX25" fmla="*/ 12418 w 43462"/>
                <a:gd name="connsiteY25" fmla="*/ 189061 h 189371"/>
                <a:gd name="connsiteX26" fmla="*/ 14591 w 43462"/>
                <a:gd name="connsiteY26" fmla="*/ 189061 h 189371"/>
                <a:gd name="connsiteX27" fmla="*/ 19869 w 43462"/>
                <a:gd name="connsiteY27" fmla="*/ 186888 h 189371"/>
                <a:gd name="connsiteX28" fmla="*/ 22973 w 43462"/>
                <a:gd name="connsiteY28" fmla="*/ 186888 h 189371"/>
                <a:gd name="connsiteX29" fmla="*/ 29182 w 43462"/>
                <a:gd name="connsiteY29" fmla="*/ 186888 h 189371"/>
                <a:gd name="connsiteX30" fmla="*/ 24836 w 43462"/>
                <a:gd name="connsiteY30" fmla="*/ 169193 h 189371"/>
                <a:gd name="connsiteX31" fmla="*/ 22973 w 43462"/>
                <a:gd name="connsiteY31" fmla="*/ 156465 h 189371"/>
                <a:gd name="connsiteX32" fmla="*/ 19869 w 43462"/>
                <a:gd name="connsiteY32" fmla="*/ 143736 h 189371"/>
                <a:gd name="connsiteX33" fmla="*/ 19869 w 43462"/>
                <a:gd name="connsiteY33" fmla="*/ 126972 h 1893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43462" h="189371">
                  <a:moveTo>
                    <a:pt x="44704" y="130077"/>
                  </a:moveTo>
                  <a:lnTo>
                    <a:pt x="39427" y="108035"/>
                  </a:lnTo>
                  <a:lnTo>
                    <a:pt x="30113" y="88167"/>
                  </a:lnTo>
                  <a:lnTo>
                    <a:pt x="24836" y="70471"/>
                  </a:lnTo>
                  <a:lnTo>
                    <a:pt x="21731" y="51534"/>
                  </a:lnTo>
                  <a:lnTo>
                    <a:pt x="21731" y="35701"/>
                  </a:lnTo>
                  <a:lnTo>
                    <a:pt x="21731" y="18937"/>
                  </a:lnTo>
                  <a:lnTo>
                    <a:pt x="15522" y="6209"/>
                  </a:lnTo>
                  <a:lnTo>
                    <a:pt x="15522" y="4036"/>
                  </a:lnTo>
                  <a:lnTo>
                    <a:pt x="14591" y="4036"/>
                  </a:lnTo>
                  <a:lnTo>
                    <a:pt x="14591" y="2173"/>
                  </a:lnTo>
                  <a:lnTo>
                    <a:pt x="12418" y="0"/>
                  </a:lnTo>
                  <a:lnTo>
                    <a:pt x="10245" y="7451"/>
                  </a:lnTo>
                  <a:lnTo>
                    <a:pt x="9313" y="13660"/>
                  </a:lnTo>
                  <a:lnTo>
                    <a:pt x="7140" y="16764"/>
                  </a:lnTo>
                  <a:lnTo>
                    <a:pt x="5278" y="21110"/>
                  </a:lnTo>
                  <a:lnTo>
                    <a:pt x="3104" y="24215"/>
                  </a:lnTo>
                  <a:lnTo>
                    <a:pt x="0" y="29492"/>
                  </a:lnTo>
                  <a:lnTo>
                    <a:pt x="0" y="70471"/>
                  </a:lnTo>
                  <a:lnTo>
                    <a:pt x="3104" y="85993"/>
                  </a:lnTo>
                  <a:lnTo>
                    <a:pt x="3104" y="110208"/>
                  </a:lnTo>
                  <a:lnTo>
                    <a:pt x="3104" y="136596"/>
                  </a:lnTo>
                  <a:lnTo>
                    <a:pt x="3104" y="159569"/>
                  </a:lnTo>
                  <a:lnTo>
                    <a:pt x="5278" y="180679"/>
                  </a:lnTo>
                  <a:lnTo>
                    <a:pt x="9313" y="191235"/>
                  </a:lnTo>
                  <a:lnTo>
                    <a:pt x="12418" y="189061"/>
                  </a:lnTo>
                  <a:lnTo>
                    <a:pt x="14591" y="189061"/>
                  </a:lnTo>
                  <a:lnTo>
                    <a:pt x="19869" y="186888"/>
                  </a:lnTo>
                  <a:lnTo>
                    <a:pt x="22973" y="186888"/>
                  </a:lnTo>
                  <a:lnTo>
                    <a:pt x="29182" y="186888"/>
                  </a:lnTo>
                  <a:lnTo>
                    <a:pt x="24836" y="169193"/>
                  </a:lnTo>
                  <a:lnTo>
                    <a:pt x="22973" y="156465"/>
                  </a:lnTo>
                  <a:lnTo>
                    <a:pt x="19869" y="143736"/>
                  </a:lnTo>
                  <a:lnTo>
                    <a:pt x="19869" y="12697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A8CC8888-EF82-4BF6-84F8-202298266E5F}"/>
                </a:ext>
              </a:extLst>
            </p:cNvPr>
            <p:cNvSpPr/>
            <p:nvPr/>
          </p:nvSpPr>
          <p:spPr>
            <a:xfrm>
              <a:off x="3223922" y="4869190"/>
              <a:ext cx="34149" cy="43462"/>
            </a:xfrm>
            <a:custGeom>
              <a:avLst/>
              <a:gdLst>
                <a:gd name="connsiteX0" fmla="*/ 29182 w 34149"/>
                <a:gd name="connsiteY0" fmla="*/ 17695 h 43462"/>
                <a:gd name="connsiteX1" fmla="*/ 27009 w 34149"/>
                <a:gd name="connsiteY1" fmla="*/ 3104 h 43462"/>
                <a:gd name="connsiteX2" fmla="*/ 19558 w 34149"/>
                <a:gd name="connsiteY2" fmla="*/ 3104 h 43462"/>
                <a:gd name="connsiteX3" fmla="*/ 14591 w 34149"/>
                <a:gd name="connsiteY3" fmla="*/ 3104 h 43462"/>
                <a:gd name="connsiteX4" fmla="*/ 10245 w 34149"/>
                <a:gd name="connsiteY4" fmla="*/ 931 h 43462"/>
                <a:gd name="connsiteX5" fmla="*/ 7140 w 34149"/>
                <a:gd name="connsiteY5" fmla="*/ 0 h 43462"/>
                <a:gd name="connsiteX6" fmla="*/ 0 w 34149"/>
                <a:gd name="connsiteY6" fmla="*/ 0 h 43462"/>
                <a:gd name="connsiteX7" fmla="*/ 0 w 34149"/>
                <a:gd name="connsiteY7" fmla="*/ 5278 h 43462"/>
                <a:gd name="connsiteX8" fmla="*/ 0 w 34149"/>
                <a:gd name="connsiteY8" fmla="*/ 8382 h 43462"/>
                <a:gd name="connsiteX9" fmla="*/ 931 w 34149"/>
                <a:gd name="connsiteY9" fmla="*/ 12728 h 43462"/>
                <a:gd name="connsiteX10" fmla="*/ 3104 w 34149"/>
                <a:gd name="connsiteY10" fmla="*/ 15833 h 43462"/>
                <a:gd name="connsiteX11" fmla="*/ 7140 w 34149"/>
                <a:gd name="connsiteY11" fmla="*/ 22042 h 43462"/>
                <a:gd name="connsiteX12" fmla="*/ 10245 w 34149"/>
                <a:gd name="connsiteY12" fmla="*/ 27319 h 43462"/>
                <a:gd name="connsiteX13" fmla="*/ 14591 w 34149"/>
                <a:gd name="connsiteY13" fmla="*/ 30424 h 43462"/>
                <a:gd name="connsiteX14" fmla="*/ 19558 w 34149"/>
                <a:gd name="connsiteY14" fmla="*/ 34770 h 43462"/>
                <a:gd name="connsiteX15" fmla="*/ 22973 w 34149"/>
                <a:gd name="connsiteY15" fmla="*/ 37874 h 43462"/>
                <a:gd name="connsiteX16" fmla="*/ 27009 w 34149"/>
                <a:gd name="connsiteY16" fmla="*/ 44083 h 43462"/>
                <a:gd name="connsiteX17" fmla="*/ 34149 w 34149"/>
                <a:gd name="connsiteY17" fmla="*/ 44083 h 43462"/>
                <a:gd name="connsiteX18" fmla="*/ 32286 w 34149"/>
                <a:gd name="connsiteY18" fmla="*/ 29492 h 43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149" h="43462">
                  <a:moveTo>
                    <a:pt x="29182" y="17695"/>
                  </a:moveTo>
                  <a:lnTo>
                    <a:pt x="27009" y="3104"/>
                  </a:lnTo>
                  <a:lnTo>
                    <a:pt x="19558" y="3104"/>
                  </a:lnTo>
                  <a:lnTo>
                    <a:pt x="14591" y="3104"/>
                  </a:lnTo>
                  <a:lnTo>
                    <a:pt x="10245" y="931"/>
                  </a:lnTo>
                  <a:lnTo>
                    <a:pt x="7140" y="0"/>
                  </a:lnTo>
                  <a:lnTo>
                    <a:pt x="0" y="0"/>
                  </a:lnTo>
                  <a:lnTo>
                    <a:pt x="0" y="5278"/>
                  </a:lnTo>
                  <a:lnTo>
                    <a:pt x="0" y="8382"/>
                  </a:lnTo>
                  <a:lnTo>
                    <a:pt x="931" y="12728"/>
                  </a:lnTo>
                  <a:lnTo>
                    <a:pt x="3104" y="15833"/>
                  </a:lnTo>
                  <a:lnTo>
                    <a:pt x="7140" y="22042"/>
                  </a:lnTo>
                  <a:lnTo>
                    <a:pt x="10245" y="27319"/>
                  </a:lnTo>
                  <a:lnTo>
                    <a:pt x="14591" y="30424"/>
                  </a:lnTo>
                  <a:lnTo>
                    <a:pt x="19558" y="34770"/>
                  </a:lnTo>
                  <a:lnTo>
                    <a:pt x="22973" y="37874"/>
                  </a:lnTo>
                  <a:lnTo>
                    <a:pt x="27009" y="44083"/>
                  </a:lnTo>
                  <a:lnTo>
                    <a:pt x="34149" y="44083"/>
                  </a:lnTo>
                  <a:lnTo>
                    <a:pt x="32286" y="29492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6556C2E8-590F-4BBC-82E2-0B090B1EBB28}"/>
                </a:ext>
              </a:extLst>
            </p:cNvPr>
            <p:cNvSpPr/>
            <p:nvPr/>
          </p:nvSpPr>
          <p:spPr>
            <a:xfrm>
              <a:off x="5439263" y="4744081"/>
              <a:ext cx="18627" cy="18627"/>
            </a:xfrm>
            <a:custGeom>
              <a:avLst/>
              <a:gdLst>
                <a:gd name="connsiteX0" fmla="*/ 931 w 18626"/>
                <a:gd name="connsiteY0" fmla="*/ 3104 h 18626"/>
                <a:gd name="connsiteX1" fmla="*/ 0 w 18626"/>
                <a:gd name="connsiteY1" fmla="*/ 7451 h 18626"/>
                <a:gd name="connsiteX2" fmla="*/ 0 w 18626"/>
                <a:gd name="connsiteY2" fmla="*/ 9624 h 18626"/>
                <a:gd name="connsiteX3" fmla="*/ 0 w 18626"/>
                <a:gd name="connsiteY3" fmla="*/ 12728 h 18626"/>
                <a:gd name="connsiteX4" fmla="*/ 0 w 18626"/>
                <a:gd name="connsiteY4" fmla="*/ 16764 h 18626"/>
                <a:gd name="connsiteX5" fmla="*/ 931 w 18626"/>
                <a:gd name="connsiteY5" fmla="*/ 16764 h 18626"/>
                <a:gd name="connsiteX6" fmla="*/ 3104 w 18626"/>
                <a:gd name="connsiteY6" fmla="*/ 18006 h 18626"/>
                <a:gd name="connsiteX7" fmla="*/ 5278 w 18626"/>
                <a:gd name="connsiteY7" fmla="*/ 18006 h 18626"/>
                <a:gd name="connsiteX8" fmla="*/ 8382 w 18626"/>
                <a:gd name="connsiteY8" fmla="*/ 20179 h 18626"/>
                <a:gd name="connsiteX9" fmla="*/ 10555 w 18626"/>
                <a:gd name="connsiteY9" fmla="*/ 16764 h 18626"/>
                <a:gd name="connsiteX10" fmla="*/ 14591 w 18626"/>
                <a:gd name="connsiteY10" fmla="*/ 14901 h 18626"/>
                <a:gd name="connsiteX11" fmla="*/ 15522 w 18626"/>
                <a:gd name="connsiteY11" fmla="*/ 12728 h 18626"/>
                <a:gd name="connsiteX12" fmla="*/ 19869 w 18626"/>
                <a:gd name="connsiteY12" fmla="*/ 12728 h 18626"/>
                <a:gd name="connsiteX13" fmla="*/ 19869 w 18626"/>
                <a:gd name="connsiteY13" fmla="*/ 7451 h 18626"/>
                <a:gd name="connsiteX14" fmla="*/ 5278 w 18626"/>
                <a:gd name="connsiteY14" fmla="*/ 0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626" h="18626">
                  <a:moveTo>
                    <a:pt x="931" y="3104"/>
                  </a:moveTo>
                  <a:lnTo>
                    <a:pt x="0" y="7451"/>
                  </a:lnTo>
                  <a:lnTo>
                    <a:pt x="0" y="9624"/>
                  </a:lnTo>
                  <a:lnTo>
                    <a:pt x="0" y="12728"/>
                  </a:lnTo>
                  <a:lnTo>
                    <a:pt x="0" y="16764"/>
                  </a:lnTo>
                  <a:lnTo>
                    <a:pt x="931" y="16764"/>
                  </a:lnTo>
                  <a:lnTo>
                    <a:pt x="3104" y="18006"/>
                  </a:lnTo>
                  <a:lnTo>
                    <a:pt x="5278" y="18006"/>
                  </a:lnTo>
                  <a:lnTo>
                    <a:pt x="8382" y="20179"/>
                  </a:lnTo>
                  <a:lnTo>
                    <a:pt x="10555" y="16764"/>
                  </a:lnTo>
                  <a:lnTo>
                    <a:pt x="14591" y="14901"/>
                  </a:lnTo>
                  <a:lnTo>
                    <a:pt x="15522" y="12728"/>
                  </a:lnTo>
                  <a:lnTo>
                    <a:pt x="19869" y="12728"/>
                  </a:lnTo>
                  <a:lnTo>
                    <a:pt x="19869" y="7451"/>
                  </a:lnTo>
                  <a:lnTo>
                    <a:pt x="5278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C2DD5CA9-F637-4890-8D33-D34D2BA32778}"/>
                </a:ext>
              </a:extLst>
            </p:cNvPr>
            <p:cNvSpPr/>
            <p:nvPr/>
          </p:nvSpPr>
          <p:spPr>
            <a:xfrm>
              <a:off x="5039098" y="4734767"/>
              <a:ext cx="111760" cy="217312"/>
            </a:xfrm>
            <a:custGeom>
              <a:avLst/>
              <a:gdLst>
                <a:gd name="connsiteX0" fmla="*/ 103068 w 111760"/>
                <a:gd name="connsiteY0" fmla="*/ 141874 h 217312"/>
                <a:gd name="connsiteX1" fmla="*/ 93755 w 111760"/>
                <a:gd name="connsiteY1" fmla="*/ 122937 h 217312"/>
                <a:gd name="connsiteX2" fmla="*/ 83510 w 111760"/>
                <a:gd name="connsiteY2" fmla="*/ 106173 h 217312"/>
                <a:gd name="connsiteX3" fmla="*/ 70782 w 111760"/>
                <a:gd name="connsiteY3" fmla="*/ 92513 h 217312"/>
                <a:gd name="connsiteX4" fmla="*/ 61468 w 111760"/>
                <a:gd name="connsiteY4" fmla="*/ 78853 h 217312"/>
                <a:gd name="connsiteX5" fmla="*/ 52155 w 111760"/>
                <a:gd name="connsiteY5" fmla="*/ 70471 h 217312"/>
                <a:gd name="connsiteX6" fmla="*/ 56191 w 111760"/>
                <a:gd name="connsiteY6" fmla="*/ 63021 h 217312"/>
                <a:gd name="connsiteX7" fmla="*/ 61468 w 111760"/>
                <a:gd name="connsiteY7" fmla="*/ 53397 h 217312"/>
                <a:gd name="connsiteX8" fmla="*/ 64573 w 111760"/>
                <a:gd name="connsiteY8" fmla="*/ 41910 h 217312"/>
                <a:gd name="connsiteX9" fmla="*/ 59295 w 111760"/>
                <a:gd name="connsiteY9" fmla="*/ 29492 h 217312"/>
                <a:gd name="connsiteX10" fmla="*/ 59295 w 111760"/>
                <a:gd name="connsiteY10" fmla="*/ 22042 h 217312"/>
                <a:gd name="connsiteX11" fmla="*/ 54328 w 111760"/>
                <a:gd name="connsiteY11" fmla="*/ 22042 h 217312"/>
                <a:gd name="connsiteX12" fmla="*/ 49982 w 111760"/>
                <a:gd name="connsiteY12" fmla="*/ 24215 h 217312"/>
                <a:gd name="connsiteX13" fmla="*/ 49051 w 111760"/>
                <a:gd name="connsiteY13" fmla="*/ 26078 h 217312"/>
                <a:gd name="connsiteX14" fmla="*/ 44704 w 111760"/>
                <a:gd name="connsiteY14" fmla="*/ 29492 h 217312"/>
                <a:gd name="connsiteX15" fmla="*/ 35391 w 111760"/>
                <a:gd name="connsiteY15" fmla="*/ 29492 h 217312"/>
                <a:gd name="connsiteX16" fmla="*/ 39737 w 111760"/>
                <a:gd name="connsiteY16" fmla="*/ 24215 h 217312"/>
                <a:gd name="connsiteX17" fmla="*/ 42842 w 111760"/>
                <a:gd name="connsiteY17" fmla="*/ 18937 h 217312"/>
                <a:gd name="connsiteX18" fmla="*/ 44704 w 111760"/>
                <a:gd name="connsiteY18" fmla="*/ 12418 h 217312"/>
                <a:gd name="connsiteX19" fmla="*/ 49051 w 111760"/>
                <a:gd name="connsiteY19" fmla="*/ 5278 h 217312"/>
                <a:gd name="connsiteX20" fmla="*/ 34460 w 111760"/>
                <a:gd name="connsiteY20" fmla="*/ 2173 h 217312"/>
                <a:gd name="connsiteX21" fmla="*/ 15522 w 111760"/>
                <a:gd name="connsiteY21" fmla="*/ 0 h 217312"/>
                <a:gd name="connsiteX22" fmla="*/ 14591 w 111760"/>
                <a:gd name="connsiteY22" fmla="*/ 16764 h 217312"/>
                <a:gd name="connsiteX23" fmla="*/ 8382 w 111760"/>
                <a:gd name="connsiteY23" fmla="*/ 27319 h 217312"/>
                <a:gd name="connsiteX24" fmla="*/ 3104 w 111760"/>
                <a:gd name="connsiteY24" fmla="*/ 36633 h 217312"/>
                <a:gd name="connsiteX25" fmla="*/ 0 w 111760"/>
                <a:gd name="connsiteY25" fmla="*/ 46257 h 217312"/>
                <a:gd name="connsiteX26" fmla="*/ 931 w 111760"/>
                <a:gd name="connsiteY26" fmla="*/ 58674 h 217312"/>
                <a:gd name="connsiteX27" fmla="*/ 5278 w 111760"/>
                <a:gd name="connsiteY27" fmla="*/ 75438 h 217312"/>
                <a:gd name="connsiteX28" fmla="*/ 8382 w 111760"/>
                <a:gd name="connsiteY28" fmla="*/ 93444 h 217312"/>
                <a:gd name="connsiteX29" fmla="*/ 10555 w 111760"/>
                <a:gd name="connsiteY29" fmla="*/ 92513 h 217312"/>
                <a:gd name="connsiteX30" fmla="*/ 12418 w 111760"/>
                <a:gd name="connsiteY30" fmla="*/ 90340 h 217312"/>
                <a:gd name="connsiteX31" fmla="*/ 14591 w 111760"/>
                <a:gd name="connsiteY31" fmla="*/ 90340 h 217312"/>
                <a:gd name="connsiteX32" fmla="*/ 14591 w 111760"/>
                <a:gd name="connsiteY32" fmla="*/ 88167 h 217312"/>
                <a:gd name="connsiteX33" fmla="*/ 14591 w 111760"/>
                <a:gd name="connsiteY33" fmla="*/ 85994 h 217312"/>
                <a:gd name="connsiteX34" fmla="*/ 15522 w 111760"/>
                <a:gd name="connsiteY34" fmla="*/ 82889 h 217312"/>
                <a:gd name="connsiteX35" fmla="*/ 19869 w 111760"/>
                <a:gd name="connsiteY35" fmla="*/ 82889 h 217312"/>
                <a:gd name="connsiteX36" fmla="*/ 19869 w 111760"/>
                <a:gd name="connsiteY36" fmla="*/ 85994 h 217312"/>
                <a:gd name="connsiteX37" fmla="*/ 19869 w 111760"/>
                <a:gd name="connsiteY37" fmla="*/ 88167 h 217312"/>
                <a:gd name="connsiteX38" fmla="*/ 17695 w 111760"/>
                <a:gd name="connsiteY38" fmla="*/ 90340 h 217312"/>
                <a:gd name="connsiteX39" fmla="*/ 17695 w 111760"/>
                <a:gd name="connsiteY39" fmla="*/ 92513 h 217312"/>
                <a:gd name="connsiteX40" fmla="*/ 15522 w 111760"/>
                <a:gd name="connsiteY40" fmla="*/ 93444 h 217312"/>
                <a:gd name="connsiteX41" fmla="*/ 17695 w 111760"/>
                <a:gd name="connsiteY41" fmla="*/ 97480 h 217312"/>
                <a:gd name="connsiteX42" fmla="*/ 17695 w 111760"/>
                <a:gd name="connsiteY42" fmla="*/ 100895 h 217312"/>
                <a:gd name="connsiteX43" fmla="*/ 17695 w 111760"/>
                <a:gd name="connsiteY43" fmla="*/ 102758 h 217312"/>
                <a:gd name="connsiteX44" fmla="*/ 19869 w 111760"/>
                <a:gd name="connsiteY44" fmla="*/ 104931 h 217312"/>
                <a:gd name="connsiteX45" fmla="*/ 19869 w 111760"/>
                <a:gd name="connsiteY45" fmla="*/ 106173 h 217312"/>
                <a:gd name="connsiteX46" fmla="*/ 22973 w 111760"/>
                <a:gd name="connsiteY46" fmla="*/ 106173 h 217312"/>
                <a:gd name="connsiteX47" fmla="*/ 27009 w 111760"/>
                <a:gd name="connsiteY47" fmla="*/ 108035 h 217312"/>
                <a:gd name="connsiteX48" fmla="*/ 30113 w 111760"/>
                <a:gd name="connsiteY48" fmla="*/ 108035 h 217312"/>
                <a:gd name="connsiteX49" fmla="*/ 32286 w 111760"/>
                <a:gd name="connsiteY49" fmla="*/ 108035 h 217312"/>
                <a:gd name="connsiteX50" fmla="*/ 35391 w 111760"/>
                <a:gd name="connsiteY50" fmla="*/ 110208 h 217312"/>
                <a:gd name="connsiteX51" fmla="*/ 39737 w 111760"/>
                <a:gd name="connsiteY51" fmla="*/ 112381 h 217312"/>
                <a:gd name="connsiteX52" fmla="*/ 41600 w 111760"/>
                <a:gd name="connsiteY52" fmla="*/ 112381 h 217312"/>
                <a:gd name="connsiteX53" fmla="*/ 41600 w 111760"/>
                <a:gd name="connsiteY53" fmla="*/ 113313 h 217312"/>
                <a:gd name="connsiteX54" fmla="*/ 42842 w 111760"/>
                <a:gd name="connsiteY54" fmla="*/ 113313 h 217312"/>
                <a:gd name="connsiteX55" fmla="*/ 44704 w 111760"/>
                <a:gd name="connsiteY55" fmla="*/ 117659 h 217312"/>
                <a:gd name="connsiteX56" fmla="*/ 44704 w 111760"/>
                <a:gd name="connsiteY56" fmla="*/ 119832 h 217312"/>
                <a:gd name="connsiteX57" fmla="*/ 46877 w 111760"/>
                <a:gd name="connsiteY57" fmla="*/ 120763 h 217312"/>
                <a:gd name="connsiteX58" fmla="*/ 46877 w 111760"/>
                <a:gd name="connsiteY58" fmla="*/ 122937 h 217312"/>
                <a:gd name="connsiteX59" fmla="*/ 49051 w 111760"/>
                <a:gd name="connsiteY59" fmla="*/ 126972 h 217312"/>
                <a:gd name="connsiteX60" fmla="*/ 42842 w 111760"/>
                <a:gd name="connsiteY60" fmla="*/ 130077 h 217312"/>
                <a:gd name="connsiteX61" fmla="*/ 35391 w 111760"/>
                <a:gd name="connsiteY61" fmla="*/ 134423 h 217312"/>
                <a:gd name="connsiteX62" fmla="*/ 32286 w 111760"/>
                <a:gd name="connsiteY62" fmla="*/ 137528 h 217312"/>
                <a:gd name="connsiteX63" fmla="*/ 27009 w 111760"/>
                <a:gd name="connsiteY63" fmla="*/ 142805 h 217312"/>
                <a:gd name="connsiteX64" fmla="*/ 25146 w 111760"/>
                <a:gd name="connsiteY64" fmla="*/ 150256 h 217312"/>
                <a:gd name="connsiteX65" fmla="*/ 22973 w 111760"/>
                <a:gd name="connsiteY65" fmla="*/ 154292 h 217312"/>
                <a:gd name="connsiteX66" fmla="*/ 22973 w 111760"/>
                <a:gd name="connsiteY66" fmla="*/ 156465 h 217312"/>
                <a:gd name="connsiteX67" fmla="*/ 25146 w 111760"/>
                <a:gd name="connsiteY67" fmla="*/ 157396 h 217312"/>
                <a:gd name="connsiteX68" fmla="*/ 25146 w 111760"/>
                <a:gd name="connsiteY68" fmla="*/ 159569 h 217312"/>
                <a:gd name="connsiteX69" fmla="*/ 29182 w 111760"/>
                <a:gd name="connsiteY69" fmla="*/ 163915 h 217312"/>
                <a:gd name="connsiteX70" fmla="*/ 15522 w 111760"/>
                <a:gd name="connsiteY70" fmla="*/ 167020 h 217312"/>
                <a:gd name="connsiteX71" fmla="*/ 17695 w 111760"/>
                <a:gd name="connsiteY71" fmla="*/ 172297 h 217312"/>
                <a:gd name="connsiteX72" fmla="*/ 17695 w 111760"/>
                <a:gd name="connsiteY72" fmla="*/ 176333 h 217312"/>
                <a:gd name="connsiteX73" fmla="*/ 19869 w 111760"/>
                <a:gd name="connsiteY73" fmla="*/ 178506 h 217312"/>
                <a:gd name="connsiteX74" fmla="*/ 19869 w 111760"/>
                <a:gd name="connsiteY74" fmla="*/ 179438 h 217312"/>
                <a:gd name="connsiteX75" fmla="*/ 22973 w 111760"/>
                <a:gd name="connsiteY75" fmla="*/ 181611 h 217312"/>
                <a:gd name="connsiteX76" fmla="*/ 27009 w 111760"/>
                <a:gd name="connsiteY76" fmla="*/ 181611 h 217312"/>
                <a:gd name="connsiteX77" fmla="*/ 32286 w 111760"/>
                <a:gd name="connsiteY77" fmla="*/ 181611 h 217312"/>
                <a:gd name="connsiteX78" fmla="*/ 22973 w 111760"/>
                <a:gd name="connsiteY78" fmla="*/ 198375 h 217312"/>
                <a:gd name="connsiteX79" fmla="*/ 12418 w 111760"/>
                <a:gd name="connsiteY79" fmla="*/ 214208 h 217312"/>
                <a:gd name="connsiteX80" fmla="*/ 12418 w 111760"/>
                <a:gd name="connsiteY80" fmla="*/ 218554 h 217312"/>
                <a:gd name="connsiteX81" fmla="*/ 29182 w 111760"/>
                <a:gd name="connsiteY81" fmla="*/ 216381 h 217312"/>
                <a:gd name="connsiteX82" fmla="*/ 49051 w 111760"/>
                <a:gd name="connsiteY82" fmla="*/ 211103 h 217312"/>
                <a:gd name="connsiteX83" fmla="*/ 70782 w 111760"/>
                <a:gd name="connsiteY83" fmla="*/ 205826 h 217312"/>
                <a:gd name="connsiteX84" fmla="*/ 88477 w 111760"/>
                <a:gd name="connsiteY84" fmla="*/ 198375 h 217312"/>
                <a:gd name="connsiteX85" fmla="*/ 99964 w 111760"/>
                <a:gd name="connsiteY85" fmla="*/ 191235 h 217312"/>
                <a:gd name="connsiteX86" fmla="*/ 108346 w 111760"/>
                <a:gd name="connsiteY86" fmla="*/ 183784 h 217312"/>
                <a:gd name="connsiteX87" fmla="*/ 112692 w 111760"/>
                <a:gd name="connsiteY87" fmla="*/ 171056 h 217312"/>
                <a:gd name="connsiteX88" fmla="*/ 110519 w 111760"/>
                <a:gd name="connsiteY88" fmla="*/ 157396 h 21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111760" h="217312">
                  <a:moveTo>
                    <a:pt x="103068" y="141874"/>
                  </a:moveTo>
                  <a:lnTo>
                    <a:pt x="93755" y="122937"/>
                  </a:lnTo>
                  <a:lnTo>
                    <a:pt x="83510" y="106173"/>
                  </a:lnTo>
                  <a:lnTo>
                    <a:pt x="70782" y="92513"/>
                  </a:lnTo>
                  <a:lnTo>
                    <a:pt x="61468" y="78853"/>
                  </a:lnTo>
                  <a:lnTo>
                    <a:pt x="52155" y="70471"/>
                  </a:lnTo>
                  <a:lnTo>
                    <a:pt x="56191" y="63021"/>
                  </a:lnTo>
                  <a:lnTo>
                    <a:pt x="61468" y="53397"/>
                  </a:lnTo>
                  <a:lnTo>
                    <a:pt x="64573" y="41910"/>
                  </a:lnTo>
                  <a:lnTo>
                    <a:pt x="59295" y="29492"/>
                  </a:lnTo>
                  <a:lnTo>
                    <a:pt x="59295" y="22042"/>
                  </a:lnTo>
                  <a:lnTo>
                    <a:pt x="54328" y="22042"/>
                  </a:lnTo>
                  <a:lnTo>
                    <a:pt x="49982" y="24215"/>
                  </a:lnTo>
                  <a:lnTo>
                    <a:pt x="49051" y="26078"/>
                  </a:lnTo>
                  <a:lnTo>
                    <a:pt x="44704" y="29492"/>
                  </a:lnTo>
                  <a:lnTo>
                    <a:pt x="35391" y="29492"/>
                  </a:lnTo>
                  <a:lnTo>
                    <a:pt x="39737" y="24215"/>
                  </a:lnTo>
                  <a:lnTo>
                    <a:pt x="42842" y="18937"/>
                  </a:lnTo>
                  <a:lnTo>
                    <a:pt x="44704" y="12418"/>
                  </a:lnTo>
                  <a:lnTo>
                    <a:pt x="49051" y="5278"/>
                  </a:lnTo>
                  <a:lnTo>
                    <a:pt x="34460" y="2173"/>
                  </a:lnTo>
                  <a:lnTo>
                    <a:pt x="15522" y="0"/>
                  </a:lnTo>
                  <a:lnTo>
                    <a:pt x="14591" y="16764"/>
                  </a:lnTo>
                  <a:lnTo>
                    <a:pt x="8382" y="27319"/>
                  </a:lnTo>
                  <a:lnTo>
                    <a:pt x="3104" y="36633"/>
                  </a:lnTo>
                  <a:lnTo>
                    <a:pt x="0" y="46257"/>
                  </a:lnTo>
                  <a:lnTo>
                    <a:pt x="931" y="58674"/>
                  </a:lnTo>
                  <a:lnTo>
                    <a:pt x="5278" y="75438"/>
                  </a:lnTo>
                  <a:lnTo>
                    <a:pt x="8382" y="93444"/>
                  </a:lnTo>
                  <a:lnTo>
                    <a:pt x="10555" y="92513"/>
                  </a:lnTo>
                  <a:lnTo>
                    <a:pt x="12418" y="90340"/>
                  </a:lnTo>
                  <a:lnTo>
                    <a:pt x="14591" y="90340"/>
                  </a:lnTo>
                  <a:lnTo>
                    <a:pt x="14591" y="88167"/>
                  </a:lnTo>
                  <a:lnTo>
                    <a:pt x="14591" y="85994"/>
                  </a:lnTo>
                  <a:lnTo>
                    <a:pt x="15522" y="82889"/>
                  </a:lnTo>
                  <a:lnTo>
                    <a:pt x="19869" y="82889"/>
                  </a:lnTo>
                  <a:lnTo>
                    <a:pt x="19869" y="85994"/>
                  </a:lnTo>
                  <a:lnTo>
                    <a:pt x="19869" y="88167"/>
                  </a:lnTo>
                  <a:lnTo>
                    <a:pt x="17695" y="90340"/>
                  </a:lnTo>
                  <a:lnTo>
                    <a:pt x="17695" y="92513"/>
                  </a:lnTo>
                  <a:lnTo>
                    <a:pt x="15522" y="93444"/>
                  </a:lnTo>
                  <a:lnTo>
                    <a:pt x="17695" y="97480"/>
                  </a:lnTo>
                  <a:lnTo>
                    <a:pt x="17695" y="100895"/>
                  </a:lnTo>
                  <a:lnTo>
                    <a:pt x="17695" y="102758"/>
                  </a:lnTo>
                  <a:lnTo>
                    <a:pt x="19869" y="104931"/>
                  </a:lnTo>
                  <a:lnTo>
                    <a:pt x="19869" y="106173"/>
                  </a:lnTo>
                  <a:lnTo>
                    <a:pt x="22973" y="106173"/>
                  </a:lnTo>
                  <a:lnTo>
                    <a:pt x="27009" y="108035"/>
                  </a:lnTo>
                  <a:lnTo>
                    <a:pt x="30113" y="108035"/>
                  </a:lnTo>
                  <a:lnTo>
                    <a:pt x="32286" y="108035"/>
                  </a:lnTo>
                  <a:lnTo>
                    <a:pt x="35391" y="110208"/>
                  </a:lnTo>
                  <a:lnTo>
                    <a:pt x="39737" y="112381"/>
                  </a:lnTo>
                  <a:lnTo>
                    <a:pt x="41600" y="112381"/>
                  </a:lnTo>
                  <a:lnTo>
                    <a:pt x="41600" y="113313"/>
                  </a:lnTo>
                  <a:lnTo>
                    <a:pt x="42842" y="113313"/>
                  </a:lnTo>
                  <a:lnTo>
                    <a:pt x="44704" y="117659"/>
                  </a:lnTo>
                  <a:lnTo>
                    <a:pt x="44704" y="119832"/>
                  </a:lnTo>
                  <a:lnTo>
                    <a:pt x="46877" y="120763"/>
                  </a:lnTo>
                  <a:lnTo>
                    <a:pt x="46877" y="122937"/>
                  </a:lnTo>
                  <a:lnTo>
                    <a:pt x="49051" y="126972"/>
                  </a:lnTo>
                  <a:lnTo>
                    <a:pt x="42842" y="130077"/>
                  </a:lnTo>
                  <a:lnTo>
                    <a:pt x="35391" y="134423"/>
                  </a:lnTo>
                  <a:lnTo>
                    <a:pt x="32286" y="137528"/>
                  </a:lnTo>
                  <a:lnTo>
                    <a:pt x="27009" y="142805"/>
                  </a:lnTo>
                  <a:lnTo>
                    <a:pt x="25146" y="150256"/>
                  </a:lnTo>
                  <a:lnTo>
                    <a:pt x="22973" y="154292"/>
                  </a:lnTo>
                  <a:lnTo>
                    <a:pt x="22973" y="156465"/>
                  </a:lnTo>
                  <a:lnTo>
                    <a:pt x="25146" y="157396"/>
                  </a:lnTo>
                  <a:lnTo>
                    <a:pt x="25146" y="159569"/>
                  </a:lnTo>
                  <a:lnTo>
                    <a:pt x="29182" y="163915"/>
                  </a:lnTo>
                  <a:lnTo>
                    <a:pt x="15522" y="167020"/>
                  </a:lnTo>
                  <a:lnTo>
                    <a:pt x="17695" y="172297"/>
                  </a:lnTo>
                  <a:lnTo>
                    <a:pt x="17695" y="176333"/>
                  </a:lnTo>
                  <a:lnTo>
                    <a:pt x="19869" y="178506"/>
                  </a:lnTo>
                  <a:lnTo>
                    <a:pt x="19869" y="179438"/>
                  </a:lnTo>
                  <a:lnTo>
                    <a:pt x="22973" y="181611"/>
                  </a:lnTo>
                  <a:lnTo>
                    <a:pt x="27009" y="181611"/>
                  </a:lnTo>
                  <a:lnTo>
                    <a:pt x="32286" y="181611"/>
                  </a:lnTo>
                  <a:lnTo>
                    <a:pt x="22973" y="198375"/>
                  </a:lnTo>
                  <a:lnTo>
                    <a:pt x="12418" y="214208"/>
                  </a:lnTo>
                  <a:lnTo>
                    <a:pt x="12418" y="218554"/>
                  </a:lnTo>
                  <a:lnTo>
                    <a:pt x="29182" y="216381"/>
                  </a:lnTo>
                  <a:lnTo>
                    <a:pt x="49051" y="211103"/>
                  </a:lnTo>
                  <a:lnTo>
                    <a:pt x="70782" y="205826"/>
                  </a:lnTo>
                  <a:lnTo>
                    <a:pt x="88477" y="198375"/>
                  </a:lnTo>
                  <a:lnTo>
                    <a:pt x="99964" y="191235"/>
                  </a:lnTo>
                  <a:lnTo>
                    <a:pt x="108346" y="183784"/>
                  </a:lnTo>
                  <a:lnTo>
                    <a:pt x="112692" y="171056"/>
                  </a:lnTo>
                  <a:lnTo>
                    <a:pt x="110519" y="15739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25AE87E4-A40F-453F-A4C2-DD7C5A51727D}"/>
                </a:ext>
              </a:extLst>
            </p:cNvPr>
            <p:cNvSpPr/>
            <p:nvPr/>
          </p:nvSpPr>
          <p:spPr>
            <a:xfrm>
              <a:off x="5278762" y="4812379"/>
              <a:ext cx="24836" cy="34149"/>
            </a:xfrm>
            <a:custGeom>
              <a:avLst/>
              <a:gdLst>
                <a:gd name="connsiteX0" fmla="*/ 23904 w 24835"/>
                <a:gd name="connsiteY0" fmla="*/ 10555 h 34149"/>
                <a:gd name="connsiteX1" fmla="*/ 23904 w 24835"/>
                <a:gd name="connsiteY1" fmla="*/ 7451 h 34149"/>
                <a:gd name="connsiteX2" fmla="*/ 22042 w 24835"/>
                <a:gd name="connsiteY2" fmla="*/ 5278 h 34149"/>
                <a:gd name="connsiteX3" fmla="*/ 19869 w 24835"/>
                <a:gd name="connsiteY3" fmla="*/ 3104 h 34149"/>
                <a:gd name="connsiteX4" fmla="*/ 16764 w 24835"/>
                <a:gd name="connsiteY4" fmla="*/ 0 h 34149"/>
                <a:gd name="connsiteX5" fmla="*/ 9313 w 24835"/>
                <a:gd name="connsiteY5" fmla="*/ 10555 h 34149"/>
                <a:gd name="connsiteX6" fmla="*/ 2173 w 24835"/>
                <a:gd name="connsiteY6" fmla="*/ 14901 h 34149"/>
                <a:gd name="connsiteX7" fmla="*/ 0 w 24835"/>
                <a:gd name="connsiteY7" fmla="*/ 15833 h 34149"/>
                <a:gd name="connsiteX8" fmla="*/ 0 w 24835"/>
                <a:gd name="connsiteY8" fmla="*/ 18006 h 34149"/>
                <a:gd name="connsiteX9" fmla="*/ 3104 w 24835"/>
                <a:gd name="connsiteY9" fmla="*/ 23283 h 34149"/>
                <a:gd name="connsiteX10" fmla="*/ 9313 w 24835"/>
                <a:gd name="connsiteY10" fmla="*/ 35701 h 34149"/>
                <a:gd name="connsiteX11" fmla="*/ 12418 w 24835"/>
                <a:gd name="connsiteY11" fmla="*/ 35701 h 34149"/>
                <a:gd name="connsiteX12" fmla="*/ 14591 w 24835"/>
                <a:gd name="connsiteY12" fmla="*/ 34770 h 34149"/>
                <a:gd name="connsiteX13" fmla="*/ 16764 w 24835"/>
                <a:gd name="connsiteY13" fmla="*/ 34770 h 34149"/>
                <a:gd name="connsiteX14" fmla="*/ 17695 w 24835"/>
                <a:gd name="connsiteY14" fmla="*/ 34770 h 34149"/>
                <a:gd name="connsiteX15" fmla="*/ 19869 w 24835"/>
                <a:gd name="connsiteY15" fmla="*/ 32597 h 34149"/>
                <a:gd name="connsiteX16" fmla="*/ 22042 w 24835"/>
                <a:gd name="connsiteY16" fmla="*/ 30424 h 34149"/>
                <a:gd name="connsiteX17" fmla="*/ 22042 w 24835"/>
                <a:gd name="connsiteY17" fmla="*/ 28561 h 34149"/>
                <a:gd name="connsiteX18" fmla="*/ 22042 w 24835"/>
                <a:gd name="connsiteY18" fmla="*/ 27319 h 34149"/>
                <a:gd name="connsiteX19" fmla="*/ 22042 w 24835"/>
                <a:gd name="connsiteY19" fmla="*/ 25146 h 34149"/>
                <a:gd name="connsiteX20" fmla="*/ 23904 w 24835"/>
                <a:gd name="connsiteY20" fmla="*/ 23283 h 34149"/>
                <a:gd name="connsiteX21" fmla="*/ 25146 w 24835"/>
                <a:gd name="connsiteY21" fmla="*/ 19869 h 34149"/>
                <a:gd name="connsiteX22" fmla="*/ 23904 w 24835"/>
                <a:gd name="connsiteY22" fmla="*/ 14901 h 34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4835" h="34149">
                  <a:moveTo>
                    <a:pt x="23904" y="10555"/>
                  </a:moveTo>
                  <a:lnTo>
                    <a:pt x="23904" y="7451"/>
                  </a:lnTo>
                  <a:lnTo>
                    <a:pt x="22042" y="5278"/>
                  </a:lnTo>
                  <a:lnTo>
                    <a:pt x="19869" y="3104"/>
                  </a:lnTo>
                  <a:lnTo>
                    <a:pt x="16764" y="0"/>
                  </a:lnTo>
                  <a:lnTo>
                    <a:pt x="9313" y="10555"/>
                  </a:lnTo>
                  <a:lnTo>
                    <a:pt x="2173" y="14901"/>
                  </a:lnTo>
                  <a:lnTo>
                    <a:pt x="0" y="15833"/>
                  </a:lnTo>
                  <a:lnTo>
                    <a:pt x="0" y="18006"/>
                  </a:lnTo>
                  <a:lnTo>
                    <a:pt x="3104" y="23283"/>
                  </a:lnTo>
                  <a:lnTo>
                    <a:pt x="9313" y="35701"/>
                  </a:lnTo>
                  <a:lnTo>
                    <a:pt x="12418" y="35701"/>
                  </a:lnTo>
                  <a:lnTo>
                    <a:pt x="14591" y="34770"/>
                  </a:lnTo>
                  <a:lnTo>
                    <a:pt x="16764" y="34770"/>
                  </a:lnTo>
                  <a:lnTo>
                    <a:pt x="17695" y="34770"/>
                  </a:lnTo>
                  <a:lnTo>
                    <a:pt x="19869" y="32597"/>
                  </a:lnTo>
                  <a:lnTo>
                    <a:pt x="22042" y="30424"/>
                  </a:lnTo>
                  <a:lnTo>
                    <a:pt x="22042" y="28561"/>
                  </a:lnTo>
                  <a:lnTo>
                    <a:pt x="22042" y="27319"/>
                  </a:lnTo>
                  <a:lnTo>
                    <a:pt x="22042" y="25146"/>
                  </a:lnTo>
                  <a:lnTo>
                    <a:pt x="23904" y="23283"/>
                  </a:lnTo>
                  <a:lnTo>
                    <a:pt x="25146" y="19869"/>
                  </a:lnTo>
                  <a:lnTo>
                    <a:pt x="23904" y="1490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115A246F-0910-4C13-8188-7F1E8AA2BA59}"/>
                </a:ext>
              </a:extLst>
            </p:cNvPr>
            <p:cNvSpPr/>
            <p:nvPr/>
          </p:nvSpPr>
          <p:spPr>
            <a:xfrm>
              <a:off x="7689063" y="4320943"/>
              <a:ext cx="49671" cy="27940"/>
            </a:xfrm>
            <a:custGeom>
              <a:avLst/>
              <a:gdLst>
                <a:gd name="connsiteX0" fmla="*/ 49051 w 49671"/>
                <a:gd name="connsiteY0" fmla="*/ 12418 h 27940"/>
                <a:gd name="connsiteX1" fmla="*/ 44704 w 49671"/>
                <a:gd name="connsiteY1" fmla="*/ 10555 h 27940"/>
                <a:gd name="connsiteX2" fmla="*/ 43773 w 49671"/>
                <a:gd name="connsiteY2" fmla="*/ 10555 h 27940"/>
                <a:gd name="connsiteX3" fmla="*/ 41600 w 49671"/>
                <a:gd name="connsiteY3" fmla="*/ 10555 h 27940"/>
                <a:gd name="connsiteX4" fmla="*/ 37564 w 49671"/>
                <a:gd name="connsiteY4" fmla="*/ 10555 h 27940"/>
                <a:gd name="connsiteX5" fmla="*/ 36322 w 49671"/>
                <a:gd name="connsiteY5" fmla="*/ 10555 h 27940"/>
                <a:gd name="connsiteX6" fmla="*/ 34460 w 49671"/>
                <a:gd name="connsiteY6" fmla="*/ 9313 h 27940"/>
                <a:gd name="connsiteX7" fmla="*/ 30113 w 49671"/>
                <a:gd name="connsiteY7" fmla="*/ 9313 h 27940"/>
                <a:gd name="connsiteX8" fmla="*/ 27009 w 49671"/>
                <a:gd name="connsiteY8" fmla="*/ 5278 h 27940"/>
                <a:gd name="connsiteX9" fmla="*/ 22973 w 49671"/>
                <a:gd name="connsiteY9" fmla="*/ 0 h 27940"/>
                <a:gd name="connsiteX10" fmla="*/ 15522 w 49671"/>
                <a:gd name="connsiteY10" fmla="*/ 3104 h 27940"/>
                <a:gd name="connsiteX11" fmla="*/ 10555 w 49671"/>
                <a:gd name="connsiteY11" fmla="*/ 7451 h 27940"/>
                <a:gd name="connsiteX12" fmla="*/ 5278 w 49671"/>
                <a:gd name="connsiteY12" fmla="*/ 10555 h 27940"/>
                <a:gd name="connsiteX13" fmla="*/ 0 w 49671"/>
                <a:gd name="connsiteY13" fmla="*/ 15833 h 27940"/>
                <a:gd name="connsiteX14" fmla="*/ 0 w 49671"/>
                <a:gd name="connsiteY14" fmla="*/ 30424 h 27940"/>
                <a:gd name="connsiteX15" fmla="*/ 36322 w 49671"/>
                <a:gd name="connsiteY15" fmla="*/ 27319 h 27940"/>
                <a:gd name="connsiteX16" fmla="*/ 43773 w 49671"/>
                <a:gd name="connsiteY16" fmla="*/ 22042 h 27940"/>
                <a:gd name="connsiteX17" fmla="*/ 50913 w 49671"/>
                <a:gd name="connsiteY17" fmla="*/ 15833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9671" h="27940">
                  <a:moveTo>
                    <a:pt x="49051" y="12418"/>
                  </a:moveTo>
                  <a:lnTo>
                    <a:pt x="44704" y="10555"/>
                  </a:lnTo>
                  <a:lnTo>
                    <a:pt x="43773" y="10555"/>
                  </a:lnTo>
                  <a:lnTo>
                    <a:pt x="41600" y="10555"/>
                  </a:lnTo>
                  <a:lnTo>
                    <a:pt x="37564" y="10555"/>
                  </a:lnTo>
                  <a:lnTo>
                    <a:pt x="36322" y="10555"/>
                  </a:lnTo>
                  <a:lnTo>
                    <a:pt x="34460" y="9313"/>
                  </a:lnTo>
                  <a:lnTo>
                    <a:pt x="30113" y="9313"/>
                  </a:lnTo>
                  <a:lnTo>
                    <a:pt x="27009" y="5278"/>
                  </a:lnTo>
                  <a:lnTo>
                    <a:pt x="22973" y="0"/>
                  </a:lnTo>
                  <a:lnTo>
                    <a:pt x="15522" y="3104"/>
                  </a:lnTo>
                  <a:lnTo>
                    <a:pt x="10555" y="7451"/>
                  </a:lnTo>
                  <a:lnTo>
                    <a:pt x="5278" y="10555"/>
                  </a:lnTo>
                  <a:lnTo>
                    <a:pt x="0" y="15833"/>
                  </a:lnTo>
                  <a:lnTo>
                    <a:pt x="0" y="30424"/>
                  </a:lnTo>
                  <a:lnTo>
                    <a:pt x="36322" y="27319"/>
                  </a:lnTo>
                  <a:lnTo>
                    <a:pt x="43773" y="22042"/>
                  </a:lnTo>
                  <a:lnTo>
                    <a:pt x="50913" y="1583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52655D27-A75C-41B4-9C6C-0D0B87110222}"/>
                </a:ext>
              </a:extLst>
            </p:cNvPr>
            <p:cNvSpPr/>
            <p:nvPr/>
          </p:nvSpPr>
          <p:spPr>
            <a:xfrm>
              <a:off x="5774854" y="4394519"/>
              <a:ext cx="15522" cy="9313"/>
            </a:xfrm>
            <a:custGeom>
              <a:avLst/>
              <a:gdLst>
                <a:gd name="connsiteX0" fmla="*/ 0 w 15522"/>
                <a:gd name="connsiteY0" fmla="*/ 931 h 9313"/>
                <a:gd name="connsiteX1" fmla="*/ 2173 w 15522"/>
                <a:gd name="connsiteY1" fmla="*/ 3104 h 9313"/>
                <a:gd name="connsiteX2" fmla="*/ 2173 w 15522"/>
                <a:gd name="connsiteY2" fmla="*/ 5278 h 9313"/>
                <a:gd name="connsiteX3" fmla="*/ 4036 w 15522"/>
                <a:gd name="connsiteY3" fmla="*/ 8382 h 9313"/>
                <a:gd name="connsiteX4" fmla="*/ 4036 w 15522"/>
                <a:gd name="connsiteY4" fmla="*/ 10245 h 9313"/>
                <a:gd name="connsiteX5" fmla="*/ 7140 w 15522"/>
                <a:gd name="connsiteY5" fmla="*/ 10245 h 9313"/>
                <a:gd name="connsiteX6" fmla="*/ 9313 w 15522"/>
                <a:gd name="connsiteY6" fmla="*/ 10245 h 9313"/>
                <a:gd name="connsiteX7" fmla="*/ 13349 w 15522"/>
                <a:gd name="connsiteY7" fmla="*/ 7140 h 9313"/>
                <a:gd name="connsiteX8" fmla="*/ 16764 w 15522"/>
                <a:gd name="connsiteY8" fmla="*/ 7140 h 9313"/>
                <a:gd name="connsiteX9" fmla="*/ 16764 w 15522"/>
                <a:gd name="connsiteY9" fmla="*/ 0 h 9313"/>
                <a:gd name="connsiteX10" fmla="*/ 0 w 15522"/>
                <a:gd name="connsiteY10" fmla="*/ 0 h 9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22" h="9313">
                  <a:moveTo>
                    <a:pt x="0" y="931"/>
                  </a:moveTo>
                  <a:lnTo>
                    <a:pt x="2173" y="3104"/>
                  </a:lnTo>
                  <a:lnTo>
                    <a:pt x="2173" y="5278"/>
                  </a:lnTo>
                  <a:lnTo>
                    <a:pt x="4036" y="8382"/>
                  </a:lnTo>
                  <a:lnTo>
                    <a:pt x="4036" y="10245"/>
                  </a:lnTo>
                  <a:lnTo>
                    <a:pt x="7140" y="10245"/>
                  </a:lnTo>
                  <a:lnTo>
                    <a:pt x="9313" y="10245"/>
                  </a:lnTo>
                  <a:lnTo>
                    <a:pt x="13349" y="7140"/>
                  </a:lnTo>
                  <a:lnTo>
                    <a:pt x="16764" y="7140"/>
                  </a:lnTo>
                  <a:lnTo>
                    <a:pt x="16764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77797828-8497-4D96-8357-0DE8CF10ED6E}"/>
                </a:ext>
              </a:extLst>
            </p:cNvPr>
            <p:cNvSpPr/>
            <p:nvPr/>
          </p:nvSpPr>
          <p:spPr>
            <a:xfrm>
              <a:off x="7132744" y="4215702"/>
              <a:ext cx="55880" cy="21731"/>
            </a:xfrm>
            <a:custGeom>
              <a:avLst/>
              <a:gdLst>
                <a:gd name="connsiteX0" fmla="*/ 51844 w 55880"/>
                <a:gd name="connsiteY0" fmla="*/ 7451 h 21731"/>
                <a:gd name="connsiteX1" fmla="*/ 36322 w 55880"/>
                <a:gd name="connsiteY1" fmla="*/ 4346 h 21731"/>
                <a:gd name="connsiteX2" fmla="*/ 19558 w 55880"/>
                <a:gd name="connsiteY2" fmla="*/ 0 h 21731"/>
                <a:gd name="connsiteX3" fmla="*/ 0 w 55880"/>
                <a:gd name="connsiteY3" fmla="*/ 0 h 21731"/>
                <a:gd name="connsiteX4" fmla="*/ 0 w 55880"/>
                <a:gd name="connsiteY4" fmla="*/ 7451 h 21731"/>
                <a:gd name="connsiteX5" fmla="*/ 931 w 55880"/>
                <a:gd name="connsiteY5" fmla="*/ 13660 h 21731"/>
                <a:gd name="connsiteX6" fmla="*/ 931 w 55880"/>
                <a:gd name="connsiteY6" fmla="*/ 18937 h 21731"/>
                <a:gd name="connsiteX7" fmla="*/ 3104 w 55880"/>
                <a:gd name="connsiteY7" fmla="*/ 24215 h 21731"/>
                <a:gd name="connsiteX8" fmla="*/ 56191 w 55880"/>
                <a:gd name="connsiteY8" fmla="*/ 24215 h 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80" h="21731">
                  <a:moveTo>
                    <a:pt x="51844" y="7451"/>
                  </a:moveTo>
                  <a:lnTo>
                    <a:pt x="36322" y="4346"/>
                  </a:lnTo>
                  <a:lnTo>
                    <a:pt x="19558" y="0"/>
                  </a:lnTo>
                  <a:lnTo>
                    <a:pt x="0" y="0"/>
                  </a:lnTo>
                  <a:lnTo>
                    <a:pt x="0" y="7451"/>
                  </a:lnTo>
                  <a:lnTo>
                    <a:pt x="931" y="13660"/>
                  </a:lnTo>
                  <a:lnTo>
                    <a:pt x="931" y="18937"/>
                  </a:lnTo>
                  <a:lnTo>
                    <a:pt x="3104" y="24215"/>
                  </a:lnTo>
                  <a:lnTo>
                    <a:pt x="56191" y="24215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E0466AFC-99F0-4A07-A5F8-48A9421CAE7B}"/>
                </a:ext>
              </a:extLst>
            </p:cNvPr>
            <p:cNvSpPr/>
            <p:nvPr/>
          </p:nvSpPr>
          <p:spPr>
            <a:xfrm>
              <a:off x="5371586" y="4771400"/>
              <a:ext cx="18627" cy="27940"/>
            </a:xfrm>
            <a:custGeom>
              <a:avLst/>
              <a:gdLst>
                <a:gd name="connsiteX0" fmla="*/ 16454 w 18626"/>
                <a:gd name="connsiteY0" fmla="*/ 2173 h 27940"/>
                <a:gd name="connsiteX1" fmla="*/ 14591 w 18626"/>
                <a:gd name="connsiteY1" fmla="*/ 2173 h 27940"/>
                <a:gd name="connsiteX2" fmla="*/ 12418 w 18626"/>
                <a:gd name="connsiteY2" fmla="*/ 2173 h 27940"/>
                <a:gd name="connsiteX3" fmla="*/ 7140 w 18626"/>
                <a:gd name="connsiteY3" fmla="*/ 0 h 27940"/>
                <a:gd name="connsiteX4" fmla="*/ 7140 w 18626"/>
                <a:gd name="connsiteY4" fmla="*/ 5278 h 27940"/>
                <a:gd name="connsiteX5" fmla="*/ 5278 w 18626"/>
                <a:gd name="connsiteY5" fmla="*/ 9624 h 27940"/>
                <a:gd name="connsiteX6" fmla="*/ 3104 w 18626"/>
                <a:gd name="connsiteY6" fmla="*/ 12728 h 27940"/>
                <a:gd name="connsiteX7" fmla="*/ 0 w 18626"/>
                <a:gd name="connsiteY7" fmla="*/ 16764 h 27940"/>
                <a:gd name="connsiteX8" fmla="*/ 1863 w 18626"/>
                <a:gd name="connsiteY8" fmla="*/ 20179 h 27940"/>
                <a:gd name="connsiteX9" fmla="*/ 1863 w 18626"/>
                <a:gd name="connsiteY9" fmla="*/ 22042 h 27940"/>
                <a:gd name="connsiteX10" fmla="*/ 1863 w 18626"/>
                <a:gd name="connsiteY10" fmla="*/ 24215 h 27940"/>
                <a:gd name="connsiteX11" fmla="*/ 3104 w 18626"/>
                <a:gd name="connsiteY11" fmla="*/ 24215 h 27940"/>
                <a:gd name="connsiteX12" fmla="*/ 3104 w 18626"/>
                <a:gd name="connsiteY12" fmla="*/ 29492 h 27940"/>
                <a:gd name="connsiteX13" fmla="*/ 9313 w 18626"/>
                <a:gd name="connsiteY13" fmla="*/ 26388 h 27940"/>
                <a:gd name="connsiteX14" fmla="*/ 12418 w 18626"/>
                <a:gd name="connsiteY14" fmla="*/ 20179 h 27940"/>
                <a:gd name="connsiteX15" fmla="*/ 14591 w 18626"/>
                <a:gd name="connsiteY15" fmla="*/ 14901 h 27940"/>
                <a:gd name="connsiteX16" fmla="*/ 16454 w 18626"/>
                <a:gd name="connsiteY16" fmla="*/ 9624 h 27940"/>
                <a:gd name="connsiteX17" fmla="*/ 19868 w 18626"/>
                <a:gd name="connsiteY17" fmla="*/ 4346 h 27940"/>
                <a:gd name="connsiteX18" fmla="*/ 17695 w 18626"/>
                <a:gd name="connsiteY18" fmla="*/ 4346 h 27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626" h="27940">
                  <a:moveTo>
                    <a:pt x="16454" y="2173"/>
                  </a:moveTo>
                  <a:lnTo>
                    <a:pt x="14591" y="2173"/>
                  </a:lnTo>
                  <a:lnTo>
                    <a:pt x="12418" y="2173"/>
                  </a:lnTo>
                  <a:lnTo>
                    <a:pt x="7140" y="0"/>
                  </a:lnTo>
                  <a:lnTo>
                    <a:pt x="7140" y="5278"/>
                  </a:lnTo>
                  <a:lnTo>
                    <a:pt x="5278" y="9624"/>
                  </a:lnTo>
                  <a:lnTo>
                    <a:pt x="3104" y="12728"/>
                  </a:lnTo>
                  <a:lnTo>
                    <a:pt x="0" y="16764"/>
                  </a:lnTo>
                  <a:lnTo>
                    <a:pt x="1863" y="20179"/>
                  </a:lnTo>
                  <a:lnTo>
                    <a:pt x="1863" y="22042"/>
                  </a:lnTo>
                  <a:lnTo>
                    <a:pt x="1863" y="24215"/>
                  </a:lnTo>
                  <a:lnTo>
                    <a:pt x="3104" y="24215"/>
                  </a:lnTo>
                  <a:lnTo>
                    <a:pt x="3104" y="29492"/>
                  </a:lnTo>
                  <a:lnTo>
                    <a:pt x="9313" y="26388"/>
                  </a:lnTo>
                  <a:lnTo>
                    <a:pt x="12418" y="20179"/>
                  </a:lnTo>
                  <a:lnTo>
                    <a:pt x="14591" y="14901"/>
                  </a:lnTo>
                  <a:lnTo>
                    <a:pt x="16454" y="9624"/>
                  </a:lnTo>
                  <a:lnTo>
                    <a:pt x="19868" y="4346"/>
                  </a:lnTo>
                  <a:lnTo>
                    <a:pt x="17695" y="4346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704C12CB-5E78-42EF-8FB9-7F7A85297808}"/>
                </a:ext>
              </a:extLst>
            </p:cNvPr>
            <p:cNvSpPr/>
            <p:nvPr/>
          </p:nvSpPr>
          <p:spPr>
            <a:xfrm>
              <a:off x="4983839" y="4840940"/>
              <a:ext cx="52776" cy="80716"/>
            </a:xfrm>
            <a:custGeom>
              <a:avLst/>
              <a:gdLst>
                <a:gd name="connsiteX0" fmla="*/ 34460 w 52775"/>
                <a:gd name="connsiteY0" fmla="*/ 1863 h 80715"/>
                <a:gd name="connsiteX1" fmla="*/ 23904 w 52775"/>
                <a:gd name="connsiteY1" fmla="*/ 7140 h 80715"/>
                <a:gd name="connsiteX2" fmla="*/ 14591 w 52775"/>
                <a:gd name="connsiteY2" fmla="*/ 14591 h 80715"/>
                <a:gd name="connsiteX3" fmla="*/ 4346 w 52775"/>
                <a:gd name="connsiteY3" fmla="*/ 23904 h 80715"/>
                <a:gd name="connsiteX4" fmla="*/ 5278 w 52775"/>
                <a:gd name="connsiteY4" fmla="*/ 42841 h 80715"/>
                <a:gd name="connsiteX5" fmla="*/ 5278 w 52775"/>
                <a:gd name="connsiteY5" fmla="*/ 58674 h 80715"/>
                <a:gd name="connsiteX6" fmla="*/ 0 w 52775"/>
                <a:gd name="connsiteY6" fmla="*/ 72334 h 80715"/>
                <a:gd name="connsiteX7" fmla="*/ 0 w 52775"/>
                <a:gd name="connsiteY7" fmla="*/ 80716 h 80715"/>
                <a:gd name="connsiteX8" fmla="*/ 19869 w 52775"/>
                <a:gd name="connsiteY8" fmla="*/ 79785 h 80715"/>
                <a:gd name="connsiteX9" fmla="*/ 33528 w 52775"/>
                <a:gd name="connsiteY9" fmla="*/ 75438 h 80715"/>
                <a:gd name="connsiteX10" fmla="*/ 48119 w 52775"/>
                <a:gd name="connsiteY10" fmla="*/ 67988 h 80715"/>
                <a:gd name="connsiteX11" fmla="*/ 53086 w 52775"/>
                <a:gd name="connsiteY11" fmla="*/ 44083 h 80715"/>
                <a:gd name="connsiteX12" fmla="*/ 55259 w 52775"/>
                <a:gd name="connsiteY12" fmla="*/ 22042 h 80715"/>
                <a:gd name="connsiteX13" fmla="*/ 51224 w 52775"/>
                <a:gd name="connsiteY13" fmla="*/ 0 h 80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2775" h="80715">
                  <a:moveTo>
                    <a:pt x="34460" y="1863"/>
                  </a:moveTo>
                  <a:lnTo>
                    <a:pt x="23904" y="7140"/>
                  </a:lnTo>
                  <a:lnTo>
                    <a:pt x="14591" y="14591"/>
                  </a:lnTo>
                  <a:lnTo>
                    <a:pt x="4346" y="23904"/>
                  </a:lnTo>
                  <a:lnTo>
                    <a:pt x="5278" y="42841"/>
                  </a:lnTo>
                  <a:lnTo>
                    <a:pt x="5278" y="58674"/>
                  </a:lnTo>
                  <a:lnTo>
                    <a:pt x="0" y="72334"/>
                  </a:lnTo>
                  <a:lnTo>
                    <a:pt x="0" y="80716"/>
                  </a:lnTo>
                  <a:lnTo>
                    <a:pt x="19869" y="79785"/>
                  </a:lnTo>
                  <a:lnTo>
                    <a:pt x="33528" y="75438"/>
                  </a:lnTo>
                  <a:lnTo>
                    <a:pt x="48119" y="67988"/>
                  </a:lnTo>
                  <a:lnTo>
                    <a:pt x="53086" y="44083"/>
                  </a:lnTo>
                  <a:lnTo>
                    <a:pt x="55259" y="22042"/>
                  </a:lnTo>
                  <a:lnTo>
                    <a:pt x="51224" y="0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36305E51-6EB2-49C6-81C5-AD7069451927}"/>
                </a:ext>
              </a:extLst>
            </p:cNvPr>
            <p:cNvSpPr/>
            <p:nvPr/>
          </p:nvSpPr>
          <p:spPr>
            <a:xfrm>
              <a:off x="4217969" y="4962635"/>
              <a:ext cx="31045" cy="18627"/>
            </a:xfrm>
            <a:custGeom>
              <a:avLst/>
              <a:gdLst>
                <a:gd name="connsiteX0" fmla="*/ 0 w 31044"/>
                <a:gd name="connsiteY0" fmla="*/ 0 h 18626"/>
                <a:gd name="connsiteX1" fmla="*/ 4036 w 31044"/>
                <a:gd name="connsiteY1" fmla="*/ 5278 h 18626"/>
                <a:gd name="connsiteX2" fmla="*/ 6209 w 31044"/>
                <a:gd name="connsiteY2" fmla="*/ 8382 h 18626"/>
                <a:gd name="connsiteX3" fmla="*/ 7140 w 31044"/>
                <a:gd name="connsiteY3" fmla="*/ 12728 h 18626"/>
                <a:gd name="connsiteX4" fmla="*/ 9313 w 31044"/>
                <a:gd name="connsiteY4" fmla="*/ 14591 h 18626"/>
                <a:gd name="connsiteX5" fmla="*/ 13660 w 31044"/>
                <a:gd name="connsiteY5" fmla="*/ 19869 h 18626"/>
                <a:gd name="connsiteX6" fmla="*/ 18627 w 31044"/>
                <a:gd name="connsiteY6" fmla="*/ 18006 h 18626"/>
                <a:gd name="connsiteX7" fmla="*/ 21731 w 31044"/>
                <a:gd name="connsiteY7" fmla="*/ 18006 h 18626"/>
                <a:gd name="connsiteX8" fmla="*/ 26077 w 31044"/>
                <a:gd name="connsiteY8" fmla="*/ 18006 h 18626"/>
                <a:gd name="connsiteX9" fmla="*/ 29182 w 31044"/>
                <a:gd name="connsiteY9" fmla="*/ 15833 h 18626"/>
                <a:gd name="connsiteX10" fmla="*/ 33218 w 31044"/>
                <a:gd name="connsiteY10" fmla="*/ 15833 h 18626"/>
                <a:gd name="connsiteX11" fmla="*/ 33218 w 31044"/>
                <a:gd name="connsiteY11" fmla="*/ 7451 h 18626"/>
                <a:gd name="connsiteX12" fmla="*/ 21731 w 31044"/>
                <a:gd name="connsiteY12" fmla="*/ 3104 h 18626"/>
                <a:gd name="connsiteX13" fmla="*/ 13660 w 31044"/>
                <a:gd name="connsiteY13" fmla="*/ 931 h 18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44" h="18626">
                  <a:moveTo>
                    <a:pt x="0" y="0"/>
                  </a:moveTo>
                  <a:lnTo>
                    <a:pt x="4036" y="5278"/>
                  </a:lnTo>
                  <a:lnTo>
                    <a:pt x="6209" y="8382"/>
                  </a:lnTo>
                  <a:lnTo>
                    <a:pt x="7140" y="12728"/>
                  </a:lnTo>
                  <a:lnTo>
                    <a:pt x="9313" y="14591"/>
                  </a:lnTo>
                  <a:lnTo>
                    <a:pt x="13660" y="19869"/>
                  </a:lnTo>
                  <a:lnTo>
                    <a:pt x="18627" y="18006"/>
                  </a:lnTo>
                  <a:lnTo>
                    <a:pt x="21731" y="18006"/>
                  </a:lnTo>
                  <a:lnTo>
                    <a:pt x="26077" y="18006"/>
                  </a:lnTo>
                  <a:lnTo>
                    <a:pt x="29182" y="15833"/>
                  </a:lnTo>
                  <a:lnTo>
                    <a:pt x="33218" y="15833"/>
                  </a:lnTo>
                  <a:lnTo>
                    <a:pt x="33218" y="7451"/>
                  </a:lnTo>
                  <a:lnTo>
                    <a:pt x="21731" y="3104"/>
                  </a:lnTo>
                  <a:lnTo>
                    <a:pt x="13660" y="931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5157852-7DA7-4727-9829-A0F465DE2793}"/>
                </a:ext>
              </a:extLst>
            </p:cNvPr>
            <p:cNvSpPr/>
            <p:nvPr/>
          </p:nvSpPr>
          <p:spPr>
            <a:xfrm>
              <a:off x="4778634" y="4498518"/>
              <a:ext cx="158327" cy="117969"/>
            </a:xfrm>
            <a:custGeom>
              <a:avLst/>
              <a:gdLst>
                <a:gd name="connsiteX0" fmla="*/ 156154 w 158327"/>
                <a:gd name="connsiteY0" fmla="*/ 29182 h 117969"/>
                <a:gd name="connsiteX1" fmla="*/ 156154 w 158327"/>
                <a:gd name="connsiteY1" fmla="*/ 23904 h 117969"/>
                <a:gd name="connsiteX2" fmla="*/ 156154 w 158327"/>
                <a:gd name="connsiteY2" fmla="*/ 16764 h 117969"/>
                <a:gd name="connsiteX3" fmla="*/ 154292 w 158327"/>
                <a:gd name="connsiteY3" fmla="*/ 12418 h 117969"/>
                <a:gd name="connsiteX4" fmla="*/ 154292 w 158327"/>
                <a:gd name="connsiteY4" fmla="*/ 9313 h 117969"/>
                <a:gd name="connsiteX5" fmla="*/ 153050 w 158327"/>
                <a:gd name="connsiteY5" fmla="*/ 7140 h 117969"/>
                <a:gd name="connsiteX6" fmla="*/ 151187 w 158327"/>
                <a:gd name="connsiteY6" fmla="*/ 4036 h 117969"/>
                <a:gd name="connsiteX7" fmla="*/ 149014 w 158327"/>
                <a:gd name="connsiteY7" fmla="*/ 0 h 117969"/>
                <a:gd name="connsiteX8" fmla="*/ 134423 w 158327"/>
                <a:gd name="connsiteY8" fmla="*/ 1863 h 117969"/>
                <a:gd name="connsiteX9" fmla="*/ 126972 w 158327"/>
                <a:gd name="connsiteY9" fmla="*/ 7140 h 117969"/>
                <a:gd name="connsiteX10" fmla="*/ 119832 w 158327"/>
                <a:gd name="connsiteY10" fmla="*/ 12418 h 117969"/>
                <a:gd name="connsiteX11" fmla="*/ 114554 w 158327"/>
                <a:gd name="connsiteY11" fmla="*/ 18937 h 117969"/>
                <a:gd name="connsiteX12" fmla="*/ 105241 w 158327"/>
                <a:gd name="connsiteY12" fmla="*/ 23904 h 117969"/>
                <a:gd name="connsiteX13" fmla="*/ 102137 w 158327"/>
                <a:gd name="connsiteY13" fmla="*/ 23904 h 117969"/>
                <a:gd name="connsiteX14" fmla="*/ 99964 w 158327"/>
                <a:gd name="connsiteY14" fmla="*/ 23904 h 117969"/>
                <a:gd name="connsiteX15" fmla="*/ 97790 w 158327"/>
                <a:gd name="connsiteY15" fmla="*/ 23904 h 117969"/>
                <a:gd name="connsiteX16" fmla="*/ 97790 w 158327"/>
                <a:gd name="connsiteY16" fmla="*/ 22042 h 117969"/>
                <a:gd name="connsiteX17" fmla="*/ 94686 w 158327"/>
                <a:gd name="connsiteY17" fmla="*/ 19869 h 117969"/>
                <a:gd name="connsiteX18" fmla="*/ 92823 w 158327"/>
                <a:gd name="connsiteY18" fmla="*/ 14591 h 117969"/>
                <a:gd name="connsiteX19" fmla="*/ 78232 w 158327"/>
                <a:gd name="connsiteY19" fmla="*/ 19869 h 117969"/>
                <a:gd name="connsiteX20" fmla="*/ 67677 w 158327"/>
                <a:gd name="connsiteY20" fmla="*/ 27319 h 117969"/>
                <a:gd name="connsiteX21" fmla="*/ 56191 w 158327"/>
                <a:gd name="connsiteY21" fmla="*/ 36633 h 117969"/>
                <a:gd name="connsiteX22" fmla="*/ 53086 w 158327"/>
                <a:gd name="connsiteY22" fmla="*/ 29182 h 117969"/>
                <a:gd name="connsiteX23" fmla="*/ 49050 w 158327"/>
                <a:gd name="connsiteY23" fmla="*/ 26077 h 117969"/>
                <a:gd name="connsiteX24" fmla="*/ 45946 w 158327"/>
                <a:gd name="connsiteY24" fmla="*/ 19869 h 117969"/>
                <a:gd name="connsiteX25" fmla="*/ 39427 w 158327"/>
                <a:gd name="connsiteY25" fmla="*/ 14591 h 117969"/>
                <a:gd name="connsiteX26" fmla="*/ 24836 w 158327"/>
                <a:gd name="connsiteY26" fmla="*/ 18937 h 117969"/>
                <a:gd name="connsiteX27" fmla="*/ 16764 w 158327"/>
                <a:gd name="connsiteY27" fmla="*/ 22042 h 117969"/>
                <a:gd name="connsiteX28" fmla="*/ 9313 w 158327"/>
                <a:gd name="connsiteY28" fmla="*/ 29182 h 117969"/>
                <a:gd name="connsiteX29" fmla="*/ 0 w 158327"/>
                <a:gd name="connsiteY29" fmla="*/ 36633 h 117969"/>
                <a:gd name="connsiteX30" fmla="*/ 5278 w 158327"/>
                <a:gd name="connsiteY30" fmla="*/ 47188 h 117969"/>
                <a:gd name="connsiteX31" fmla="*/ 32286 w 158327"/>
                <a:gd name="connsiteY31" fmla="*/ 47188 h 117969"/>
                <a:gd name="connsiteX32" fmla="*/ 32286 w 158327"/>
                <a:gd name="connsiteY32" fmla="*/ 60847 h 117969"/>
                <a:gd name="connsiteX33" fmla="*/ 27009 w 158327"/>
                <a:gd name="connsiteY33" fmla="*/ 60847 h 117969"/>
                <a:gd name="connsiteX34" fmla="*/ 21731 w 158327"/>
                <a:gd name="connsiteY34" fmla="*/ 60847 h 117969"/>
                <a:gd name="connsiteX35" fmla="*/ 19868 w 158327"/>
                <a:gd name="connsiteY35" fmla="*/ 61779 h 117969"/>
                <a:gd name="connsiteX36" fmla="*/ 17695 w 158327"/>
                <a:gd name="connsiteY36" fmla="*/ 61779 h 117969"/>
                <a:gd name="connsiteX37" fmla="*/ 16764 w 158327"/>
                <a:gd name="connsiteY37" fmla="*/ 63952 h 117969"/>
                <a:gd name="connsiteX38" fmla="*/ 12418 w 158327"/>
                <a:gd name="connsiteY38" fmla="*/ 68298 h 117969"/>
                <a:gd name="connsiteX39" fmla="*/ 9313 w 158327"/>
                <a:gd name="connsiteY39" fmla="*/ 68298 h 117969"/>
                <a:gd name="connsiteX40" fmla="*/ 14591 w 158327"/>
                <a:gd name="connsiteY40" fmla="*/ 71403 h 117969"/>
                <a:gd name="connsiteX41" fmla="*/ 19868 w 158327"/>
                <a:gd name="connsiteY41" fmla="*/ 75438 h 117969"/>
                <a:gd name="connsiteX42" fmla="*/ 27009 w 158327"/>
                <a:gd name="connsiteY42" fmla="*/ 76680 h 117969"/>
                <a:gd name="connsiteX43" fmla="*/ 32286 w 158327"/>
                <a:gd name="connsiteY43" fmla="*/ 80716 h 117969"/>
                <a:gd name="connsiteX44" fmla="*/ 31355 w 158327"/>
                <a:gd name="connsiteY44" fmla="*/ 83820 h 117969"/>
                <a:gd name="connsiteX45" fmla="*/ 31355 w 158327"/>
                <a:gd name="connsiteY45" fmla="*/ 85993 h 117969"/>
                <a:gd name="connsiteX46" fmla="*/ 29182 w 158327"/>
                <a:gd name="connsiteY46" fmla="*/ 88167 h 117969"/>
                <a:gd name="connsiteX47" fmla="*/ 27009 w 158327"/>
                <a:gd name="connsiteY47" fmla="*/ 90340 h 117969"/>
                <a:gd name="connsiteX48" fmla="*/ 24836 w 158327"/>
                <a:gd name="connsiteY48" fmla="*/ 91271 h 117969"/>
                <a:gd name="connsiteX49" fmla="*/ 29182 w 158327"/>
                <a:gd name="connsiteY49" fmla="*/ 95307 h 117969"/>
                <a:gd name="connsiteX50" fmla="*/ 38495 w 158327"/>
                <a:gd name="connsiteY50" fmla="*/ 100584 h 117969"/>
                <a:gd name="connsiteX51" fmla="*/ 49050 w 158327"/>
                <a:gd name="connsiteY51" fmla="*/ 105862 h 117969"/>
                <a:gd name="connsiteX52" fmla="*/ 61468 w 158327"/>
                <a:gd name="connsiteY52" fmla="*/ 113313 h 117969"/>
                <a:gd name="connsiteX53" fmla="*/ 70782 w 158327"/>
                <a:gd name="connsiteY53" fmla="*/ 117659 h 117969"/>
                <a:gd name="connsiteX54" fmla="*/ 76059 w 158327"/>
                <a:gd name="connsiteY54" fmla="*/ 120763 h 117969"/>
                <a:gd name="connsiteX55" fmla="*/ 94686 w 158327"/>
                <a:gd name="connsiteY55" fmla="*/ 105862 h 117969"/>
                <a:gd name="connsiteX56" fmla="*/ 116728 w 158327"/>
                <a:gd name="connsiteY56" fmla="*/ 95307 h 117969"/>
                <a:gd name="connsiteX57" fmla="*/ 139701 w 158327"/>
                <a:gd name="connsiteY57" fmla="*/ 85993 h 117969"/>
                <a:gd name="connsiteX58" fmla="*/ 160501 w 158327"/>
                <a:gd name="connsiteY58" fmla="*/ 75438 h 117969"/>
                <a:gd name="connsiteX59" fmla="*/ 160501 w 158327"/>
                <a:gd name="connsiteY59" fmla="*/ 60847 h 117969"/>
                <a:gd name="connsiteX60" fmla="*/ 158327 w 158327"/>
                <a:gd name="connsiteY60" fmla="*/ 44083 h 117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58327" h="117969">
                  <a:moveTo>
                    <a:pt x="156154" y="29182"/>
                  </a:moveTo>
                  <a:lnTo>
                    <a:pt x="156154" y="23904"/>
                  </a:lnTo>
                  <a:lnTo>
                    <a:pt x="156154" y="16764"/>
                  </a:lnTo>
                  <a:lnTo>
                    <a:pt x="154292" y="12418"/>
                  </a:lnTo>
                  <a:lnTo>
                    <a:pt x="154292" y="9313"/>
                  </a:lnTo>
                  <a:lnTo>
                    <a:pt x="153050" y="7140"/>
                  </a:lnTo>
                  <a:lnTo>
                    <a:pt x="151187" y="4036"/>
                  </a:lnTo>
                  <a:lnTo>
                    <a:pt x="149014" y="0"/>
                  </a:lnTo>
                  <a:lnTo>
                    <a:pt x="134423" y="1863"/>
                  </a:lnTo>
                  <a:lnTo>
                    <a:pt x="126972" y="7140"/>
                  </a:lnTo>
                  <a:lnTo>
                    <a:pt x="119832" y="12418"/>
                  </a:lnTo>
                  <a:lnTo>
                    <a:pt x="114554" y="18937"/>
                  </a:lnTo>
                  <a:lnTo>
                    <a:pt x="105241" y="23904"/>
                  </a:lnTo>
                  <a:lnTo>
                    <a:pt x="102137" y="23904"/>
                  </a:lnTo>
                  <a:lnTo>
                    <a:pt x="99964" y="23904"/>
                  </a:lnTo>
                  <a:lnTo>
                    <a:pt x="97790" y="23904"/>
                  </a:lnTo>
                  <a:lnTo>
                    <a:pt x="97790" y="22042"/>
                  </a:lnTo>
                  <a:lnTo>
                    <a:pt x="94686" y="19869"/>
                  </a:lnTo>
                  <a:lnTo>
                    <a:pt x="92823" y="14591"/>
                  </a:lnTo>
                  <a:lnTo>
                    <a:pt x="78232" y="19869"/>
                  </a:lnTo>
                  <a:lnTo>
                    <a:pt x="67677" y="27319"/>
                  </a:lnTo>
                  <a:lnTo>
                    <a:pt x="56191" y="36633"/>
                  </a:lnTo>
                  <a:lnTo>
                    <a:pt x="53086" y="29182"/>
                  </a:lnTo>
                  <a:lnTo>
                    <a:pt x="49050" y="26077"/>
                  </a:lnTo>
                  <a:lnTo>
                    <a:pt x="45946" y="19869"/>
                  </a:lnTo>
                  <a:lnTo>
                    <a:pt x="39427" y="14591"/>
                  </a:lnTo>
                  <a:lnTo>
                    <a:pt x="24836" y="18937"/>
                  </a:lnTo>
                  <a:lnTo>
                    <a:pt x="16764" y="22042"/>
                  </a:lnTo>
                  <a:lnTo>
                    <a:pt x="9313" y="29182"/>
                  </a:lnTo>
                  <a:lnTo>
                    <a:pt x="0" y="36633"/>
                  </a:lnTo>
                  <a:lnTo>
                    <a:pt x="5278" y="47188"/>
                  </a:lnTo>
                  <a:lnTo>
                    <a:pt x="32286" y="47188"/>
                  </a:lnTo>
                  <a:lnTo>
                    <a:pt x="32286" y="60847"/>
                  </a:lnTo>
                  <a:lnTo>
                    <a:pt x="27009" y="60847"/>
                  </a:lnTo>
                  <a:lnTo>
                    <a:pt x="21731" y="60847"/>
                  </a:lnTo>
                  <a:lnTo>
                    <a:pt x="19868" y="61779"/>
                  </a:lnTo>
                  <a:lnTo>
                    <a:pt x="17695" y="61779"/>
                  </a:lnTo>
                  <a:lnTo>
                    <a:pt x="16764" y="63952"/>
                  </a:lnTo>
                  <a:lnTo>
                    <a:pt x="12418" y="68298"/>
                  </a:lnTo>
                  <a:lnTo>
                    <a:pt x="9313" y="68298"/>
                  </a:lnTo>
                  <a:lnTo>
                    <a:pt x="14591" y="71403"/>
                  </a:lnTo>
                  <a:lnTo>
                    <a:pt x="19868" y="75438"/>
                  </a:lnTo>
                  <a:lnTo>
                    <a:pt x="27009" y="76680"/>
                  </a:lnTo>
                  <a:lnTo>
                    <a:pt x="32286" y="80716"/>
                  </a:lnTo>
                  <a:lnTo>
                    <a:pt x="31355" y="83820"/>
                  </a:lnTo>
                  <a:lnTo>
                    <a:pt x="31355" y="85993"/>
                  </a:lnTo>
                  <a:lnTo>
                    <a:pt x="29182" y="88167"/>
                  </a:lnTo>
                  <a:lnTo>
                    <a:pt x="27009" y="90340"/>
                  </a:lnTo>
                  <a:lnTo>
                    <a:pt x="24836" y="91271"/>
                  </a:lnTo>
                  <a:lnTo>
                    <a:pt x="29182" y="95307"/>
                  </a:lnTo>
                  <a:lnTo>
                    <a:pt x="38495" y="100584"/>
                  </a:lnTo>
                  <a:lnTo>
                    <a:pt x="49050" y="105862"/>
                  </a:lnTo>
                  <a:lnTo>
                    <a:pt x="61468" y="113313"/>
                  </a:lnTo>
                  <a:lnTo>
                    <a:pt x="70782" y="117659"/>
                  </a:lnTo>
                  <a:lnTo>
                    <a:pt x="76059" y="120763"/>
                  </a:lnTo>
                  <a:lnTo>
                    <a:pt x="94686" y="105862"/>
                  </a:lnTo>
                  <a:lnTo>
                    <a:pt x="116728" y="95307"/>
                  </a:lnTo>
                  <a:lnTo>
                    <a:pt x="139701" y="85993"/>
                  </a:lnTo>
                  <a:lnTo>
                    <a:pt x="160501" y="75438"/>
                  </a:lnTo>
                  <a:lnTo>
                    <a:pt x="160501" y="60847"/>
                  </a:lnTo>
                  <a:lnTo>
                    <a:pt x="158327" y="44083"/>
                  </a:lnTo>
                  <a:close/>
                </a:path>
              </a:pathLst>
            </a:custGeom>
            <a:grpFill/>
            <a:ln w="31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7" name="Oval 136">
            <a:extLst>
              <a:ext uri="{FF2B5EF4-FFF2-40B4-BE49-F238E27FC236}">
                <a16:creationId xmlns:a16="http://schemas.microsoft.com/office/drawing/2014/main" id="{6D5E53E4-AFC7-4192-AD91-5364A2D4E4B5}"/>
              </a:ext>
            </a:extLst>
          </p:cNvPr>
          <p:cNvSpPr/>
          <p:nvPr/>
        </p:nvSpPr>
        <p:spPr>
          <a:xfrm>
            <a:off x="3754427" y="2312113"/>
            <a:ext cx="1008112" cy="1008112"/>
          </a:xfrm>
          <a:prstGeom prst="ellipse">
            <a:avLst/>
          </a:prstGeom>
          <a:solidFill>
            <a:schemeClr val="accent4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cxnSp>
        <p:nvCxnSpPr>
          <p:cNvPr id="138" name="Elbow Connector 5">
            <a:extLst>
              <a:ext uri="{FF2B5EF4-FFF2-40B4-BE49-F238E27FC236}">
                <a16:creationId xmlns:a16="http://schemas.microsoft.com/office/drawing/2014/main" id="{2D8E6142-E01C-4CD0-9A52-5F46F40B5ADA}"/>
              </a:ext>
            </a:extLst>
          </p:cNvPr>
          <p:cNvCxnSpPr>
            <a:cxnSpLocks/>
            <a:stCxn id="141" idx="0"/>
            <a:endCxn id="137" idx="0"/>
          </p:cNvCxnSpPr>
          <p:nvPr/>
        </p:nvCxnSpPr>
        <p:spPr>
          <a:xfrm rot="16200000" flipH="1">
            <a:off x="3193837" y="1247468"/>
            <a:ext cx="15957" cy="2113333"/>
          </a:xfrm>
          <a:prstGeom prst="bentConnector3">
            <a:avLst>
              <a:gd name="adj1" fmla="val -1432600"/>
            </a:avLst>
          </a:prstGeom>
          <a:ln w="19050">
            <a:solidFill>
              <a:schemeClr val="accent4">
                <a:alpha val="69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39" name="Chart 7">
            <a:extLst>
              <a:ext uri="{FF2B5EF4-FFF2-40B4-BE49-F238E27FC236}">
                <a16:creationId xmlns:a16="http://schemas.microsoft.com/office/drawing/2014/main" id="{913E3F82-AD9B-456E-8DD7-B46D7B7C169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9508863"/>
              </p:ext>
            </p:extLst>
          </p:nvPr>
        </p:nvGraphicFramePr>
        <p:xfrm>
          <a:off x="630250" y="2138477"/>
          <a:ext cx="924253" cy="9957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140" name="그룹 9">
            <a:extLst>
              <a:ext uri="{FF2B5EF4-FFF2-40B4-BE49-F238E27FC236}">
                <a16:creationId xmlns:a16="http://schemas.microsoft.com/office/drawing/2014/main" id="{F1FF04C6-47AA-4024-8635-5A33493A29DA}"/>
              </a:ext>
            </a:extLst>
          </p:cNvPr>
          <p:cNvGrpSpPr/>
          <p:nvPr/>
        </p:nvGrpSpPr>
        <p:grpSpPr>
          <a:xfrm>
            <a:off x="1461150" y="2296156"/>
            <a:ext cx="1368000" cy="680372"/>
            <a:chOff x="1461150" y="2929298"/>
            <a:chExt cx="1368000" cy="680372"/>
          </a:xfrm>
        </p:grpSpPr>
        <p:sp>
          <p:nvSpPr>
            <p:cNvPr id="141" name="TextBox 140">
              <a:extLst>
                <a:ext uri="{FF2B5EF4-FFF2-40B4-BE49-F238E27FC236}">
                  <a16:creationId xmlns:a16="http://schemas.microsoft.com/office/drawing/2014/main" id="{11F1BB07-C6CE-48E1-B615-528728451D86}"/>
                </a:ext>
              </a:extLst>
            </p:cNvPr>
            <p:cNvSpPr txBox="1"/>
            <p:nvPr/>
          </p:nvSpPr>
          <p:spPr>
            <a:xfrm>
              <a:off x="1461150" y="2929298"/>
              <a:ext cx="1368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Country</a:t>
              </a:r>
            </a:p>
          </p:txBody>
        </p:sp>
        <p:sp>
          <p:nvSpPr>
            <p:cNvPr id="142" name="TextBox 141">
              <a:extLst>
                <a:ext uri="{FF2B5EF4-FFF2-40B4-BE49-F238E27FC236}">
                  <a16:creationId xmlns:a16="http://schemas.microsoft.com/office/drawing/2014/main" id="{04345D9F-7C48-4360-AFFB-272E6DCAAB20}"/>
                </a:ext>
              </a:extLst>
            </p:cNvPr>
            <p:cNvSpPr txBox="1"/>
            <p:nvPr/>
          </p:nvSpPr>
          <p:spPr>
            <a:xfrm>
              <a:off x="1461150" y="3148005"/>
              <a:ext cx="136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Data_01 : 12,000</a:t>
              </a:r>
            </a:p>
            <a:p>
              <a:r>
                <a:rPr lang="en-US" altLang="ko-KR" sz="1200" dirty="0">
                  <a:solidFill>
                    <a:schemeClr val="bg1"/>
                  </a:solidFill>
                </a:rPr>
                <a:t>Data_02 : 23,300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143" name="Oval 142">
            <a:extLst>
              <a:ext uri="{FF2B5EF4-FFF2-40B4-BE49-F238E27FC236}">
                <a16:creationId xmlns:a16="http://schemas.microsoft.com/office/drawing/2014/main" id="{91531A6D-9579-4C94-A608-77CAC3A549C9}"/>
              </a:ext>
            </a:extLst>
          </p:cNvPr>
          <p:cNvSpPr/>
          <p:nvPr/>
        </p:nvSpPr>
        <p:spPr>
          <a:xfrm>
            <a:off x="4571575" y="3446192"/>
            <a:ext cx="1008112" cy="1008112"/>
          </a:xfrm>
          <a:prstGeom prst="ellipse">
            <a:avLst/>
          </a:prstGeom>
          <a:solidFill>
            <a:schemeClr val="accent1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cxnSp>
        <p:nvCxnSpPr>
          <p:cNvPr id="144" name="Elbow Connector 97">
            <a:extLst>
              <a:ext uri="{FF2B5EF4-FFF2-40B4-BE49-F238E27FC236}">
                <a16:creationId xmlns:a16="http://schemas.microsoft.com/office/drawing/2014/main" id="{9A6C739C-9760-410D-B393-CDA100CBB433}"/>
              </a:ext>
            </a:extLst>
          </p:cNvPr>
          <p:cNvCxnSpPr>
            <a:cxnSpLocks/>
            <a:stCxn id="147" idx="2"/>
            <a:endCxn id="143" idx="4"/>
          </p:cNvCxnSpPr>
          <p:nvPr/>
        </p:nvCxnSpPr>
        <p:spPr>
          <a:xfrm rot="16200000" flipH="1">
            <a:off x="3444767" y="2823440"/>
            <a:ext cx="331246" cy="2930481"/>
          </a:xfrm>
          <a:prstGeom prst="bentConnector3">
            <a:avLst>
              <a:gd name="adj1" fmla="val 169012"/>
            </a:avLst>
          </a:prstGeom>
          <a:ln w="19050">
            <a:solidFill>
              <a:schemeClr val="accent1">
                <a:alpha val="69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5" name="그룹 10">
            <a:extLst>
              <a:ext uri="{FF2B5EF4-FFF2-40B4-BE49-F238E27FC236}">
                <a16:creationId xmlns:a16="http://schemas.microsoft.com/office/drawing/2014/main" id="{F4E69EB8-3F69-4287-9937-C7C331289DD6}"/>
              </a:ext>
            </a:extLst>
          </p:cNvPr>
          <p:cNvGrpSpPr/>
          <p:nvPr/>
        </p:nvGrpSpPr>
        <p:grpSpPr>
          <a:xfrm>
            <a:off x="1461150" y="3442686"/>
            <a:ext cx="1368000" cy="680372"/>
            <a:chOff x="1461150" y="3733768"/>
            <a:chExt cx="1368000" cy="680372"/>
          </a:xfrm>
        </p:grpSpPr>
        <p:sp>
          <p:nvSpPr>
            <p:cNvPr id="146" name="TextBox 145">
              <a:extLst>
                <a:ext uri="{FF2B5EF4-FFF2-40B4-BE49-F238E27FC236}">
                  <a16:creationId xmlns:a16="http://schemas.microsoft.com/office/drawing/2014/main" id="{A67E8936-F51E-40B6-ABCD-497C61B4D20F}"/>
                </a:ext>
              </a:extLst>
            </p:cNvPr>
            <p:cNvSpPr txBox="1"/>
            <p:nvPr/>
          </p:nvSpPr>
          <p:spPr>
            <a:xfrm>
              <a:off x="1461150" y="3733768"/>
              <a:ext cx="1368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Country</a:t>
              </a:r>
            </a:p>
          </p:txBody>
        </p:sp>
        <p:sp>
          <p:nvSpPr>
            <p:cNvPr id="147" name="TextBox 146">
              <a:extLst>
                <a:ext uri="{FF2B5EF4-FFF2-40B4-BE49-F238E27FC236}">
                  <a16:creationId xmlns:a16="http://schemas.microsoft.com/office/drawing/2014/main" id="{E0945620-BD0B-4F05-9955-C3092228A01D}"/>
                </a:ext>
              </a:extLst>
            </p:cNvPr>
            <p:cNvSpPr txBox="1"/>
            <p:nvPr/>
          </p:nvSpPr>
          <p:spPr>
            <a:xfrm>
              <a:off x="1461150" y="3952475"/>
              <a:ext cx="136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</a:rPr>
                <a:t>Data_01 : 12,000</a:t>
              </a:r>
            </a:p>
            <a:p>
              <a:r>
                <a:rPr lang="en-US" altLang="ko-KR" sz="1200" dirty="0">
                  <a:solidFill>
                    <a:schemeClr val="bg1"/>
                  </a:solidFill>
                </a:rPr>
                <a:t>Data_02 : 23,300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148" name="Oval 147">
            <a:extLst>
              <a:ext uri="{FF2B5EF4-FFF2-40B4-BE49-F238E27FC236}">
                <a16:creationId xmlns:a16="http://schemas.microsoft.com/office/drawing/2014/main" id="{374B5757-2D4A-47FC-9ACD-976577530FCF}"/>
              </a:ext>
            </a:extLst>
          </p:cNvPr>
          <p:cNvSpPr/>
          <p:nvPr/>
        </p:nvSpPr>
        <p:spPr>
          <a:xfrm>
            <a:off x="6275640" y="2147678"/>
            <a:ext cx="1008112" cy="1008112"/>
          </a:xfrm>
          <a:prstGeom prst="ellipse">
            <a:avLst/>
          </a:prstGeom>
          <a:solidFill>
            <a:schemeClr val="accent3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cxnSp>
        <p:nvCxnSpPr>
          <p:cNvPr id="149" name="Elbow Connector 117">
            <a:extLst>
              <a:ext uri="{FF2B5EF4-FFF2-40B4-BE49-F238E27FC236}">
                <a16:creationId xmlns:a16="http://schemas.microsoft.com/office/drawing/2014/main" id="{FD69A522-89AC-40DC-AE9F-395DD15BF5C7}"/>
              </a:ext>
            </a:extLst>
          </p:cNvPr>
          <p:cNvCxnSpPr>
            <a:cxnSpLocks/>
            <a:stCxn id="153" idx="0"/>
            <a:endCxn id="148" idx="0"/>
          </p:cNvCxnSpPr>
          <p:nvPr/>
        </p:nvCxnSpPr>
        <p:spPr>
          <a:xfrm rot="16200000" flipV="1">
            <a:off x="8349666" y="577708"/>
            <a:ext cx="148478" cy="3288418"/>
          </a:xfrm>
          <a:prstGeom prst="bentConnector3">
            <a:avLst>
              <a:gd name="adj1" fmla="val 253962"/>
            </a:avLst>
          </a:prstGeom>
          <a:ln w="19050">
            <a:solidFill>
              <a:schemeClr val="accent3">
                <a:alpha val="69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0" name="Oval 149">
            <a:extLst>
              <a:ext uri="{FF2B5EF4-FFF2-40B4-BE49-F238E27FC236}">
                <a16:creationId xmlns:a16="http://schemas.microsoft.com/office/drawing/2014/main" id="{F59592AD-7881-42B4-9630-F5BF60E65906}"/>
              </a:ext>
            </a:extLst>
          </p:cNvPr>
          <p:cNvSpPr/>
          <p:nvPr/>
        </p:nvSpPr>
        <p:spPr>
          <a:xfrm>
            <a:off x="7564430" y="3766511"/>
            <a:ext cx="746774" cy="746774"/>
          </a:xfrm>
          <a:prstGeom prst="ellipse">
            <a:avLst/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</a:endParaRPr>
          </a:p>
        </p:txBody>
      </p:sp>
      <p:cxnSp>
        <p:nvCxnSpPr>
          <p:cNvPr id="151" name="Elbow Connector 119">
            <a:extLst>
              <a:ext uri="{FF2B5EF4-FFF2-40B4-BE49-F238E27FC236}">
                <a16:creationId xmlns:a16="http://schemas.microsoft.com/office/drawing/2014/main" id="{AE2502D4-3C4E-4BBB-A7F6-60D240E0F0F9}"/>
              </a:ext>
            </a:extLst>
          </p:cNvPr>
          <p:cNvCxnSpPr>
            <a:cxnSpLocks/>
            <a:stCxn id="157" idx="2"/>
            <a:endCxn id="150" idx="4"/>
          </p:cNvCxnSpPr>
          <p:nvPr/>
        </p:nvCxnSpPr>
        <p:spPr>
          <a:xfrm rot="5400000">
            <a:off x="8809624" y="3251252"/>
            <a:ext cx="390227" cy="2133839"/>
          </a:xfrm>
          <a:prstGeom prst="bentConnector3">
            <a:avLst>
              <a:gd name="adj1" fmla="val 158581"/>
            </a:avLst>
          </a:prstGeom>
          <a:ln w="19050">
            <a:solidFill>
              <a:schemeClr val="accent2">
                <a:alpha val="69000"/>
              </a:schemeClr>
            </a:solidFill>
            <a:prstDash val="sysDash"/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2" name="그룹 11">
            <a:extLst>
              <a:ext uri="{FF2B5EF4-FFF2-40B4-BE49-F238E27FC236}">
                <a16:creationId xmlns:a16="http://schemas.microsoft.com/office/drawing/2014/main" id="{5379E0B5-85DC-4EA2-9FEA-2170E5AFAA82}"/>
              </a:ext>
            </a:extLst>
          </p:cNvPr>
          <p:cNvGrpSpPr/>
          <p:nvPr/>
        </p:nvGrpSpPr>
        <p:grpSpPr>
          <a:xfrm>
            <a:off x="9384114" y="2296156"/>
            <a:ext cx="1368000" cy="680372"/>
            <a:chOff x="9384114" y="2697830"/>
            <a:chExt cx="1368000" cy="680372"/>
          </a:xfrm>
        </p:grpSpPr>
        <p:sp>
          <p:nvSpPr>
            <p:cNvPr id="153" name="TextBox 152">
              <a:extLst>
                <a:ext uri="{FF2B5EF4-FFF2-40B4-BE49-F238E27FC236}">
                  <a16:creationId xmlns:a16="http://schemas.microsoft.com/office/drawing/2014/main" id="{FC534785-96C5-4A62-98B9-24A2F972D4DE}"/>
                </a:ext>
              </a:extLst>
            </p:cNvPr>
            <p:cNvSpPr txBox="1"/>
            <p:nvPr/>
          </p:nvSpPr>
          <p:spPr>
            <a:xfrm>
              <a:off x="9384114" y="2697830"/>
              <a:ext cx="1368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Country</a:t>
              </a:r>
            </a:p>
          </p:txBody>
        </p:sp>
        <p:sp>
          <p:nvSpPr>
            <p:cNvPr id="154" name="TextBox 153">
              <a:extLst>
                <a:ext uri="{FF2B5EF4-FFF2-40B4-BE49-F238E27FC236}">
                  <a16:creationId xmlns:a16="http://schemas.microsoft.com/office/drawing/2014/main" id="{8902E190-74C1-41BA-8E45-B4CBAB518BC7}"/>
                </a:ext>
              </a:extLst>
            </p:cNvPr>
            <p:cNvSpPr txBox="1"/>
            <p:nvPr/>
          </p:nvSpPr>
          <p:spPr>
            <a:xfrm>
              <a:off x="9384114" y="2916537"/>
              <a:ext cx="136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Data_01 : 12,000</a:t>
              </a:r>
            </a:p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Data_02 : 23,300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55" name="그룹 12">
            <a:extLst>
              <a:ext uri="{FF2B5EF4-FFF2-40B4-BE49-F238E27FC236}">
                <a16:creationId xmlns:a16="http://schemas.microsoft.com/office/drawing/2014/main" id="{BE537A4B-BAFC-44BA-8923-92C20800F507}"/>
              </a:ext>
            </a:extLst>
          </p:cNvPr>
          <p:cNvGrpSpPr/>
          <p:nvPr/>
        </p:nvGrpSpPr>
        <p:grpSpPr>
          <a:xfrm>
            <a:off x="9387656" y="3442686"/>
            <a:ext cx="1368000" cy="680372"/>
            <a:chOff x="9387656" y="3672034"/>
            <a:chExt cx="1368000" cy="680372"/>
          </a:xfrm>
        </p:grpSpPr>
        <p:sp>
          <p:nvSpPr>
            <p:cNvPr id="156" name="TextBox 155">
              <a:extLst>
                <a:ext uri="{FF2B5EF4-FFF2-40B4-BE49-F238E27FC236}">
                  <a16:creationId xmlns:a16="http://schemas.microsoft.com/office/drawing/2014/main" id="{20A891B3-8D9E-4597-B96D-EB50C5579ECE}"/>
                </a:ext>
              </a:extLst>
            </p:cNvPr>
            <p:cNvSpPr txBox="1"/>
            <p:nvPr/>
          </p:nvSpPr>
          <p:spPr>
            <a:xfrm>
              <a:off x="9387656" y="3672034"/>
              <a:ext cx="1368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Country</a:t>
              </a:r>
            </a:p>
          </p:txBody>
        </p:sp>
        <p:sp>
          <p:nvSpPr>
            <p:cNvPr id="157" name="TextBox 156">
              <a:extLst>
                <a:ext uri="{FF2B5EF4-FFF2-40B4-BE49-F238E27FC236}">
                  <a16:creationId xmlns:a16="http://schemas.microsoft.com/office/drawing/2014/main" id="{1610A56C-D013-4D04-9110-41F274A227B6}"/>
                </a:ext>
              </a:extLst>
            </p:cNvPr>
            <p:cNvSpPr txBox="1"/>
            <p:nvPr/>
          </p:nvSpPr>
          <p:spPr>
            <a:xfrm>
              <a:off x="9387656" y="3890741"/>
              <a:ext cx="1368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Data_01 : 12,000</a:t>
              </a:r>
            </a:p>
            <a:p>
              <a:pPr algn="r"/>
              <a:r>
                <a:rPr lang="en-US" altLang="ko-KR" sz="1200" dirty="0">
                  <a:solidFill>
                    <a:schemeClr val="bg1"/>
                  </a:solidFill>
                </a:rPr>
                <a:t>Data_02 : 23,300</a:t>
              </a:r>
              <a:endParaRPr lang="ko-KR" altLang="en-US" sz="1200" dirty="0">
                <a:solidFill>
                  <a:schemeClr val="bg1"/>
                </a:solidFill>
              </a:endParaRPr>
            </a:p>
          </p:txBody>
        </p:sp>
      </p:grpSp>
      <p:graphicFrame>
        <p:nvGraphicFramePr>
          <p:cNvPr id="158" name="Chart 7">
            <a:extLst>
              <a:ext uri="{FF2B5EF4-FFF2-40B4-BE49-F238E27FC236}">
                <a16:creationId xmlns:a16="http://schemas.microsoft.com/office/drawing/2014/main" id="{09717935-383E-41C1-B3B5-D36D247AC4D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10135500"/>
              </p:ext>
            </p:extLst>
          </p:nvPr>
        </p:nvGraphicFramePr>
        <p:xfrm>
          <a:off x="10659043" y="3285007"/>
          <a:ext cx="924253" cy="9957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59" name="Chart 7">
            <a:extLst>
              <a:ext uri="{FF2B5EF4-FFF2-40B4-BE49-F238E27FC236}">
                <a16:creationId xmlns:a16="http://schemas.microsoft.com/office/drawing/2014/main" id="{EB54EF3D-66AC-4C00-A00F-B41363A367B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40773512"/>
              </p:ext>
            </p:extLst>
          </p:nvPr>
        </p:nvGraphicFramePr>
        <p:xfrm>
          <a:off x="10659043" y="2138477"/>
          <a:ext cx="924253" cy="9957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60" name="Chart 7">
            <a:extLst>
              <a:ext uri="{FF2B5EF4-FFF2-40B4-BE49-F238E27FC236}">
                <a16:creationId xmlns:a16="http://schemas.microsoft.com/office/drawing/2014/main" id="{E986D485-88F6-47BC-BCE1-C7153ADA4D51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46196165"/>
              </p:ext>
            </p:extLst>
          </p:nvPr>
        </p:nvGraphicFramePr>
        <p:xfrm>
          <a:off x="632895" y="3285007"/>
          <a:ext cx="924253" cy="99573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62469553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0C455B2A-3D1B-4F98-ACA5-C72C064015F6}"/>
              </a:ext>
            </a:extLst>
          </p:cNvPr>
          <p:cNvGrpSpPr/>
          <p:nvPr/>
        </p:nvGrpSpPr>
        <p:grpSpPr>
          <a:xfrm>
            <a:off x="7109329" y="2857630"/>
            <a:ext cx="4797245" cy="1142740"/>
            <a:chOff x="6665542" y="2749602"/>
            <a:chExt cx="4797245" cy="1142740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5CF5BDA4-10C7-46A6-AC30-523A3FC438AC}"/>
                </a:ext>
              </a:extLst>
            </p:cNvPr>
            <p:cNvSpPr txBox="1"/>
            <p:nvPr/>
          </p:nvSpPr>
          <p:spPr>
            <a:xfrm>
              <a:off x="6665542" y="2749602"/>
              <a:ext cx="4777152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b="1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Section</a:t>
              </a:r>
              <a:r>
                <a:rPr lang="en-US" altLang="ko-KR" sz="4800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 </a:t>
              </a:r>
              <a:r>
                <a:rPr lang="en-US" altLang="ko-KR" sz="4800" b="1" dirty="0">
                  <a:solidFill>
                    <a:schemeClr val="bg1"/>
                  </a:solidFill>
                  <a:latin typeface="+mj-lt"/>
                  <a:cs typeface="Arial" pitchFamily="34" charset="0"/>
                </a:rPr>
                <a:t>Break</a:t>
              </a:r>
              <a:endParaRPr lang="ko-KR" altLang="en-US" sz="4800" b="1" dirty="0">
                <a:solidFill>
                  <a:schemeClr val="bg1"/>
                </a:solidFill>
                <a:latin typeface="+mj-lt"/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C062103B-F514-4BE9-B5B2-C13878D2FE7C}"/>
                </a:ext>
              </a:extLst>
            </p:cNvPr>
            <p:cNvSpPr txBox="1"/>
            <p:nvPr/>
          </p:nvSpPr>
          <p:spPr>
            <a:xfrm>
              <a:off x="6685691" y="3512686"/>
              <a:ext cx="4777096" cy="37965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867" dirty="0">
                  <a:solidFill>
                    <a:schemeClr val="bg1"/>
                  </a:solidFill>
                  <a:cs typeface="Arial" pitchFamily="34" charset="0"/>
                </a:rPr>
                <a:t>Insert the Subtitle of Your Presentation</a:t>
              </a:r>
              <a:endParaRPr lang="ko-KR" altLang="en-US" sz="1867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645946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>
            <a:extLst>
              <a:ext uri="{FF2B5EF4-FFF2-40B4-BE49-F238E27FC236}">
                <a16:creationId xmlns:a16="http://schemas.microsoft.com/office/drawing/2014/main" id="{843564FF-3D8E-4EAB-AA10-A58B3E074A5F}"/>
              </a:ext>
            </a:extLst>
          </p:cNvPr>
          <p:cNvSpPr txBox="1"/>
          <p:nvPr/>
        </p:nvSpPr>
        <p:spPr>
          <a:xfrm>
            <a:off x="597098" y="794989"/>
            <a:ext cx="4326335" cy="166199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We </a:t>
            </a:r>
            <a:r>
              <a:rPr lang="en-US" altLang="ko-KR" sz="3600" dirty="0">
                <a:solidFill>
                  <a:schemeClr val="accent4"/>
                </a:solidFill>
              </a:rPr>
              <a:t>Create</a:t>
            </a:r>
          </a:p>
          <a:p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Quality </a:t>
            </a:r>
            <a:r>
              <a:rPr lang="en-US" altLang="ko-KR" sz="3600" dirty="0">
                <a:solidFill>
                  <a:schemeClr val="accent3"/>
                </a:solidFill>
              </a:rPr>
              <a:t>Professional </a:t>
            </a:r>
          </a:p>
          <a:p>
            <a:r>
              <a:rPr lang="en-US" altLang="ko-KR" sz="3600" dirty="0">
                <a:solidFill>
                  <a:schemeClr val="accent4"/>
                </a:solidFill>
              </a:rPr>
              <a:t>PPT</a:t>
            </a:r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Presentation</a:t>
            </a:r>
            <a:endParaRPr lang="ko-KR" altLang="en-US" sz="36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86D8C863-E531-49CD-8785-5E9A6D086C5D}"/>
              </a:ext>
            </a:extLst>
          </p:cNvPr>
          <p:cNvSpPr txBox="1"/>
          <p:nvPr/>
        </p:nvSpPr>
        <p:spPr>
          <a:xfrm>
            <a:off x="584167" y="4705998"/>
            <a:ext cx="4452999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L</a:t>
            </a:r>
            <a:r>
              <a:rPr lang="en-US" altLang="ko-KR" sz="2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OREM IPSUM</a:t>
            </a:r>
          </a:p>
          <a:p>
            <a:r>
              <a:rPr lang="en-US" altLang="ko-KR" sz="20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DOLOR SIT AMET, </a:t>
            </a:r>
            <a:endParaRPr lang="ko-KR" altLang="en-US" sz="20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F5EC463-C894-48AB-9F9D-116BB2D6FE10}"/>
              </a:ext>
            </a:extLst>
          </p:cNvPr>
          <p:cNvSpPr txBox="1"/>
          <p:nvPr/>
        </p:nvSpPr>
        <p:spPr>
          <a:xfrm>
            <a:off x="649504" y="2769599"/>
            <a:ext cx="1471878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58E6C29-8EEE-41B7-94F0-643FEE4801B4}"/>
              </a:ext>
            </a:extLst>
          </p:cNvPr>
          <p:cNvGrpSpPr/>
          <p:nvPr/>
        </p:nvGrpSpPr>
        <p:grpSpPr>
          <a:xfrm>
            <a:off x="734345" y="3169879"/>
            <a:ext cx="2987810" cy="288032"/>
            <a:chOff x="11279811" y="3925804"/>
            <a:chExt cx="2987810" cy="288032"/>
          </a:xfrm>
        </p:grpSpPr>
        <p:sp>
          <p:nvSpPr>
            <p:cNvPr id="29" name="순서도: 처리 250">
              <a:extLst>
                <a:ext uri="{FF2B5EF4-FFF2-40B4-BE49-F238E27FC236}">
                  <a16:creationId xmlns:a16="http://schemas.microsoft.com/office/drawing/2014/main" id="{98CB1263-28FD-4CC7-A872-3D73C8DF20E9}"/>
                </a:ext>
              </a:extLst>
            </p:cNvPr>
            <p:cNvSpPr/>
            <p:nvPr/>
          </p:nvSpPr>
          <p:spPr>
            <a:xfrm>
              <a:off x="11279811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0" name="순서도: 처리 251">
              <a:extLst>
                <a:ext uri="{FF2B5EF4-FFF2-40B4-BE49-F238E27FC236}">
                  <a16:creationId xmlns:a16="http://schemas.microsoft.com/office/drawing/2014/main" id="{C258D586-2790-45C4-B753-4CE29527575F}"/>
                </a:ext>
              </a:extLst>
            </p:cNvPr>
            <p:cNvSpPr/>
            <p:nvPr/>
          </p:nvSpPr>
          <p:spPr>
            <a:xfrm>
              <a:off x="11431380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1" name="순서도: 처리 252">
              <a:extLst>
                <a:ext uri="{FF2B5EF4-FFF2-40B4-BE49-F238E27FC236}">
                  <a16:creationId xmlns:a16="http://schemas.microsoft.com/office/drawing/2014/main" id="{82AB9F14-CC6F-481F-8378-F4C1E87C4B1A}"/>
                </a:ext>
              </a:extLst>
            </p:cNvPr>
            <p:cNvSpPr/>
            <p:nvPr/>
          </p:nvSpPr>
          <p:spPr>
            <a:xfrm>
              <a:off x="11582949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2" name="순서도: 처리 253">
              <a:extLst>
                <a:ext uri="{FF2B5EF4-FFF2-40B4-BE49-F238E27FC236}">
                  <a16:creationId xmlns:a16="http://schemas.microsoft.com/office/drawing/2014/main" id="{50C660A3-7CF8-4C09-A490-2969FC188D6F}"/>
                </a:ext>
              </a:extLst>
            </p:cNvPr>
            <p:cNvSpPr/>
            <p:nvPr/>
          </p:nvSpPr>
          <p:spPr>
            <a:xfrm>
              <a:off x="11734518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3" name="순서도: 처리 254">
              <a:extLst>
                <a:ext uri="{FF2B5EF4-FFF2-40B4-BE49-F238E27FC236}">
                  <a16:creationId xmlns:a16="http://schemas.microsoft.com/office/drawing/2014/main" id="{BA6F56EB-68DE-4AC0-9AD1-90B5759821CA}"/>
                </a:ext>
              </a:extLst>
            </p:cNvPr>
            <p:cNvSpPr/>
            <p:nvPr/>
          </p:nvSpPr>
          <p:spPr>
            <a:xfrm>
              <a:off x="11886087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4" name="순서도: 처리 255">
              <a:extLst>
                <a:ext uri="{FF2B5EF4-FFF2-40B4-BE49-F238E27FC236}">
                  <a16:creationId xmlns:a16="http://schemas.microsoft.com/office/drawing/2014/main" id="{5ECCF1C6-F7CB-4281-8FB5-CF7EA6240551}"/>
                </a:ext>
              </a:extLst>
            </p:cNvPr>
            <p:cNvSpPr/>
            <p:nvPr/>
          </p:nvSpPr>
          <p:spPr>
            <a:xfrm>
              <a:off x="12037656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5" name="순서도: 처리 256">
              <a:extLst>
                <a:ext uri="{FF2B5EF4-FFF2-40B4-BE49-F238E27FC236}">
                  <a16:creationId xmlns:a16="http://schemas.microsoft.com/office/drawing/2014/main" id="{8DB18F3E-2542-45F3-A531-2D258A70B750}"/>
                </a:ext>
              </a:extLst>
            </p:cNvPr>
            <p:cNvSpPr/>
            <p:nvPr/>
          </p:nvSpPr>
          <p:spPr>
            <a:xfrm>
              <a:off x="12189225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6" name="순서도: 처리 257">
              <a:extLst>
                <a:ext uri="{FF2B5EF4-FFF2-40B4-BE49-F238E27FC236}">
                  <a16:creationId xmlns:a16="http://schemas.microsoft.com/office/drawing/2014/main" id="{C35A9F09-699D-4F69-AB09-EFA8290FD6B8}"/>
                </a:ext>
              </a:extLst>
            </p:cNvPr>
            <p:cNvSpPr/>
            <p:nvPr/>
          </p:nvSpPr>
          <p:spPr>
            <a:xfrm>
              <a:off x="12340794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7" name="순서도: 처리 258">
              <a:extLst>
                <a:ext uri="{FF2B5EF4-FFF2-40B4-BE49-F238E27FC236}">
                  <a16:creationId xmlns:a16="http://schemas.microsoft.com/office/drawing/2014/main" id="{7666B18F-C4C9-4A3A-A039-56392D261A81}"/>
                </a:ext>
              </a:extLst>
            </p:cNvPr>
            <p:cNvSpPr/>
            <p:nvPr/>
          </p:nvSpPr>
          <p:spPr>
            <a:xfrm>
              <a:off x="12492363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8" name="순서도: 처리 259">
              <a:extLst>
                <a:ext uri="{FF2B5EF4-FFF2-40B4-BE49-F238E27FC236}">
                  <a16:creationId xmlns:a16="http://schemas.microsoft.com/office/drawing/2014/main" id="{DEE8E78C-CE81-4C4C-8E0C-81C2A4477B08}"/>
                </a:ext>
              </a:extLst>
            </p:cNvPr>
            <p:cNvSpPr/>
            <p:nvPr/>
          </p:nvSpPr>
          <p:spPr>
            <a:xfrm>
              <a:off x="12643932" y="3925804"/>
              <a:ext cx="108000" cy="288032"/>
            </a:xfrm>
            <a:prstGeom prst="flowChartProcess">
              <a:avLst/>
            </a:prstGeom>
            <a:solidFill>
              <a:schemeClr val="accent2"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9" name="순서도: 처리 260">
              <a:extLst>
                <a:ext uri="{FF2B5EF4-FFF2-40B4-BE49-F238E27FC236}">
                  <a16:creationId xmlns:a16="http://schemas.microsoft.com/office/drawing/2014/main" id="{CD4FADDF-E91E-496B-AB1C-FDD5722C9F7A}"/>
                </a:ext>
              </a:extLst>
            </p:cNvPr>
            <p:cNvSpPr/>
            <p:nvPr/>
          </p:nvSpPr>
          <p:spPr>
            <a:xfrm>
              <a:off x="12795501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0" name="순서도: 처리 261">
              <a:extLst>
                <a:ext uri="{FF2B5EF4-FFF2-40B4-BE49-F238E27FC236}">
                  <a16:creationId xmlns:a16="http://schemas.microsoft.com/office/drawing/2014/main" id="{8C958539-1224-484B-80EA-F0326EFAF136}"/>
                </a:ext>
              </a:extLst>
            </p:cNvPr>
            <p:cNvSpPr/>
            <p:nvPr/>
          </p:nvSpPr>
          <p:spPr>
            <a:xfrm>
              <a:off x="12947070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1" name="순서도: 처리 262">
              <a:extLst>
                <a:ext uri="{FF2B5EF4-FFF2-40B4-BE49-F238E27FC236}">
                  <a16:creationId xmlns:a16="http://schemas.microsoft.com/office/drawing/2014/main" id="{9B0FAFEA-EBE8-4B90-A04B-C922B813FF5B}"/>
                </a:ext>
              </a:extLst>
            </p:cNvPr>
            <p:cNvSpPr/>
            <p:nvPr/>
          </p:nvSpPr>
          <p:spPr>
            <a:xfrm>
              <a:off x="13098639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2" name="순서도: 처리 263">
              <a:extLst>
                <a:ext uri="{FF2B5EF4-FFF2-40B4-BE49-F238E27FC236}">
                  <a16:creationId xmlns:a16="http://schemas.microsoft.com/office/drawing/2014/main" id="{5A482CBE-244D-4BE9-9052-A1C7921DF679}"/>
                </a:ext>
              </a:extLst>
            </p:cNvPr>
            <p:cNvSpPr/>
            <p:nvPr/>
          </p:nvSpPr>
          <p:spPr>
            <a:xfrm>
              <a:off x="13250208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3" name="순서도: 처리 264">
              <a:extLst>
                <a:ext uri="{FF2B5EF4-FFF2-40B4-BE49-F238E27FC236}">
                  <a16:creationId xmlns:a16="http://schemas.microsoft.com/office/drawing/2014/main" id="{EA62B1BE-6BDF-4987-AA46-CB572544044D}"/>
                </a:ext>
              </a:extLst>
            </p:cNvPr>
            <p:cNvSpPr/>
            <p:nvPr/>
          </p:nvSpPr>
          <p:spPr>
            <a:xfrm>
              <a:off x="13401777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4" name="순서도: 처리 265">
              <a:extLst>
                <a:ext uri="{FF2B5EF4-FFF2-40B4-BE49-F238E27FC236}">
                  <a16:creationId xmlns:a16="http://schemas.microsoft.com/office/drawing/2014/main" id="{E0F8687A-FF78-4D16-99A2-06C798F44B40}"/>
                </a:ext>
              </a:extLst>
            </p:cNvPr>
            <p:cNvSpPr/>
            <p:nvPr/>
          </p:nvSpPr>
          <p:spPr>
            <a:xfrm>
              <a:off x="13553346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5" name="순서도: 처리 266">
              <a:extLst>
                <a:ext uri="{FF2B5EF4-FFF2-40B4-BE49-F238E27FC236}">
                  <a16:creationId xmlns:a16="http://schemas.microsoft.com/office/drawing/2014/main" id="{5FDF19ED-418B-40A9-9E76-B14C9EB740C4}"/>
                </a:ext>
              </a:extLst>
            </p:cNvPr>
            <p:cNvSpPr/>
            <p:nvPr/>
          </p:nvSpPr>
          <p:spPr>
            <a:xfrm>
              <a:off x="13704915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6" name="순서도: 처리 267">
              <a:extLst>
                <a:ext uri="{FF2B5EF4-FFF2-40B4-BE49-F238E27FC236}">
                  <a16:creationId xmlns:a16="http://schemas.microsoft.com/office/drawing/2014/main" id="{D9592035-845A-4C70-8434-02B1DFB27225}"/>
                </a:ext>
              </a:extLst>
            </p:cNvPr>
            <p:cNvSpPr/>
            <p:nvPr/>
          </p:nvSpPr>
          <p:spPr>
            <a:xfrm>
              <a:off x="13856484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7" name="순서도: 처리 268">
              <a:extLst>
                <a:ext uri="{FF2B5EF4-FFF2-40B4-BE49-F238E27FC236}">
                  <a16:creationId xmlns:a16="http://schemas.microsoft.com/office/drawing/2014/main" id="{000DA884-BFBD-4CBD-BBF0-DB70FC414966}"/>
                </a:ext>
              </a:extLst>
            </p:cNvPr>
            <p:cNvSpPr/>
            <p:nvPr/>
          </p:nvSpPr>
          <p:spPr>
            <a:xfrm>
              <a:off x="14008053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48" name="순서도: 처리 269">
              <a:extLst>
                <a:ext uri="{FF2B5EF4-FFF2-40B4-BE49-F238E27FC236}">
                  <a16:creationId xmlns:a16="http://schemas.microsoft.com/office/drawing/2014/main" id="{A89850FA-0A1C-4400-B28F-4504016CAE0D}"/>
                </a:ext>
              </a:extLst>
            </p:cNvPr>
            <p:cNvSpPr/>
            <p:nvPr/>
          </p:nvSpPr>
          <p:spPr>
            <a:xfrm>
              <a:off x="14159621" y="3925804"/>
              <a:ext cx="108000" cy="288032"/>
            </a:xfrm>
            <a:prstGeom prst="flowChartProcess">
              <a:avLst/>
            </a:prstGeom>
            <a:solidFill>
              <a:schemeClr val="bg1">
                <a:lumMod val="75000"/>
                <a:alpha val="80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49" name="TextBox 48">
            <a:extLst>
              <a:ext uri="{FF2B5EF4-FFF2-40B4-BE49-F238E27FC236}">
                <a16:creationId xmlns:a16="http://schemas.microsoft.com/office/drawing/2014/main" id="{C1D40EDD-19DF-4073-80C6-C56B985685E4}"/>
              </a:ext>
            </a:extLst>
          </p:cNvPr>
          <p:cNvSpPr txBox="1"/>
          <p:nvPr/>
        </p:nvSpPr>
        <p:spPr>
          <a:xfrm>
            <a:off x="3794618" y="3086553"/>
            <a:ext cx="607859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2400" b="1" dirty="0">
                <a:solidFill>
                  <a:schemeClr val="accent2"/>
                </a:solidFill>
              </a:rPr>
              <a:t>50</a:t>
            </a:r>
            <a:r>
              <a:rPr lang="en-US" altLang="ko-KR" b="1" dirty="0">
                <a:solidFill>
                  <a:schemeClr val="accent2"/>
                </a:solidFill>
              </a:rPr>
              <a:t>%</a:t>
            </a:r>
            <a:endParaRPr lang="ko-KR" altLang="en-US" b="1" dirty="0">
              <a:solidFill>
                <a:schemeClr val="accent2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6116C644-CE7F-4D9B-B0B0-A5230375927E}"/>
              </a:ext>
            </a:extLst>
          </p:cNvPr>
          <p:cNvSpPr txBox="1"/>
          <p:nvPr/>
        </p:nvSpPr>
        <p:spPr>
          <a:xfrm flipH="1">
            <a:off x="3462587" y="3606478"/>
            <a:ext cx="1471878" cy="338554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ABF5F29A-44B3-40C8-8421-5DDFA1E5351F}"/>
              </a:ext>
            </a:extLst>
          </p:cNvPr>
          <p:cNvGrpSpPr/>
          <p:nvPr/>
        </p:nvGrpSpPr>
        <p:grpSpPr>
          <a:xfrm flipH="1">
            <a:off x="1864560" y="4006758"/>
            <a:ext cx="2987810" cy="288032"/>
            <a:chOff x="11277065" y="4868268"/>
            <a:chExt cx="2987810" cy="288032"/>
          </a:xfrm>
          <a:solidFill>
            <a:schemeClr val="accent1"/>
          </a:solidFill>
        </p:grpSpPr>
        <p:sp>
          <p:nvSpPr>
            <p:cNvPr id="52" name="순서도: 처리 273">
              <a:extLst>
                <a:ext uri="{FF2B5EF4-FFF2-40B4-BE49-F238E27FC236}">
                  <a16:creationId xmlns:a16="http://schemas.microsoft.com/office/drawing/2014/main" id="{E234D41F-5207-4F80-A7F2-399A1549B10C}"/>
                </a:ext>
              </a:extLst>
            </p:cNvPr>
            <p:cNvSpPr/>
            <p:nvPr/>
          </p:nvSpPr>
          <p:spPr>
            <a:xfrm>
              <a:off x="11277065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3" name="순서도: 처리 274">
              <a:extLst>
                <a:ext uri="{FF2B5EF4-FFF2-40B4-BE49-F238E27FC236}">
                  <a16:creationId xmlns:a16="http://schemas.microsoft.com/office/drawing/2014/main" id="{7E89D6C6-C0AF-47F9-AB4E-2F6D304FAD8E}"/>
                </a:ext>
              </a:extLst>
            </p:cNvPr>
            <p:cNvSpPr/>
            <p:nvPr/>
          </p:nvSpPr>
          <p:spPr>
            <a:xfrm>
              <a:off x="11428634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4" name="순서도: 처리 275">
              <a:extLst>
                <a:ext uri="{FF2B5EF4-FFF2-40B4-BE49-F238E27FC236}">
                  <a16:creationId xmlns:a16="http://schemas.microsoft.com/office/drawing/2014/main" id="{3135849B-A855-4985-99A2-354A61265757}"/>
                </a:ext>
              </a:extLst>
            </p:cNvPr>
            <p:cNvSpPr/>
            <p:nvPr/>
          </p:nvSpPr>
          <p:spPr>
            <a:xfrm>
              <a:off x="11580203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5" name="순서도: 처리 276">
              <a:extLst>
                <a:ext uri="{FF2B5EF4-FFF2-40B4-BE49-F238E27FC236}">
                  <a16:creationId xmlns:a16="http://schemas.microsoft.com/office/drawing/2014/main" id="{BEB27AF6-432F-4BF4-87DB-1BF2DBCDF227}"/>
                </a:ext>
              </a:extLst>
            </p:cNvPr>
            <p:cNvSpPr/>
            <p:nvPr/>
          </p:nvSpPr>
          <p:spPr>
            <a:xfrm>
              <a:off x="11731772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6" name="순서도: 처리 277">
              <a:extLst>
                <a:ext uri="{FF2B5EF4-FFF2-40B4-BE49-F238E27FC236}">
                  <a16:creationId xmlns:a16="http://schemas.microsoft.com/office/drawing/2014/main" id="{D531BDDB-250D-461C-98FD-B87495C91B61}"/>
                </a:ext>
              </a:extLst>
            </p:cNvPr>
            <p:cNvSpPr/>
            <p:nvPr/>
          </p:nvSpPr>
          <p:spPr>
            <a:xfrm>
              <a:off x="11883341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7" name="순서도: 처리 278">
              <a:extLst>
                <a:ext uri="{FF2B5EF4-FFF2-40B4-BE49-F238E27FC236}">
                  <a16:creationId xmlns:a16="http://schemas.microsoft.com/office/drawing/2014/main" id="{618DEBD4-90BA-45F7-83D5-3F36BD533F20}"/>
                </a:ext>
              </a:extLst>
            </p:cNvPr>
            <p:cNvSpPr/>
            <p:nvPr/>
          </p:nvSpPr>
          <p:spPr>
            <a:xfrm>
              <a:off x="12034910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8" name="순서도: 처리 279">
              <a:extLst>
                <a:ext uri="{FF2B5EF4-FFF2-40B4-BE49-F238E27FC236}">
                  <a16:creationId xmlns:a16="http://schemas.microsoft.com/office/drawing/2014/main" id="{64B8E134-023F-4971-9FF1-040450896CFE}"/>
                </a:ext>
              </a:extLst>
            </p:cNvPr>
            <p:cNvSpPr/>
            <p:nvPr/>
          </p:nvSpPr>
          <p:spPr>
            <a:xfrm>
              <a:off x="12186479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59" name="순서도: 처리 280">
              <a:extLst>
                <a:ext uri="{FF2B5EF4-FFF2-40B4-BE49-F238E27FC236}">
                  <a16:creationId xmlns:a16="http://schemas.microsoft.com/office/drawing/2014/main" id="{36E631E1-7529-40C8-9502-1CE8D828EF8F}"/>
                </a:ext>
              </a:extLst>
            </p:cNvPr>
            <p:cNvSpPr/>
            <p:nvPr/>
          </p:nvSpPr>
          <p:spPr>
            <a:xfrm>
              <a:off x="12338048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0" name="순서도: 처리 281">
              <a:extLst>
                <a:ext uri="{FF2B5EF4-FFF2-40B4-BE49-F238E27FC236}">
                  <a16:creationId xmlns:a16="http://schemas.microsoft.com/office/drawing/2014/main" id="{3DDA3151-8DE0-40E2-9EA8-CFBFF370C21B}"/>
                </a:ext>
              </a:extLst>
            </p:cNvPr>
            <p:cNvSpPr/>
            <p:nvPr/>
          </p:nvSpPr>
          <p:spPr>
            <a:xfrm>
              <a:off x="12489617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1" name="순서도: 처리 282">
              <a:extLst>
                <a:ext uri="{FF2B5EF4-FFF2-40B4-BE49-F238E27FC236}">
                  <a16:creationId xmlns:a16="http://schemas.microsoft.com/office/drawing/2014/main" id="{BA6AE16C-BF19-45CA-BA8B-D0113B5C3808}"/>
                </a:ext>
              </a:extLst>
            </p:cNvPr>
            <p:cNvSpPr/>
            <p:nvPr/>
          </p:nvSpPr>
          <p:spPr>
            <a:xfrm>
              <a:off x="12641186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2" name="순서도: 처리 283">
              <a:extLst>
                <a:ext uri="{FF2B5EF4-FFF2-40B4-BE49-F238E27FC236}">
                  <a16:creationId xmlns:a16="http://schemas.microsoft.com/office/drawing/2014/main" id="{D0B187CD-F3E5-4070-8B5D-D5D93C1F3B2B}"/>
                </a:ext>
              </a:extLst>
            </p:cNvPr>
            <p:cNvSpPr/>
            <p:nvPr/>
          </p:nvSpPr>
          <p:spPr>
            <a:xfrm>
              <a:off x="12792755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3" name="순서도: 처리 284">
              <a:extLst>
                <a:ext uri="{FF2B5EF4-FFF2-40B4-BE49-F238E27FC236}">
                  <a16:creationId xmlns:a16="http://schemas.microsoft.com/office/drawing/2014/main" id="{A2B61176-897F-42D8-A1A9-5C7CE1B7359B}"/>
                </a:ext>
              </a:extLst>
            </p:cNvPr>
            <p:cNvSpPr/>
            <p:nvPr/>
          </p:nvSpPr>
          <p:spPr>
            <a:xfrm>
              <a:off x="12944324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4" name="순서도: 처리 285">
              <a:extLst>
                <a:ext uri="{FF2B5EF4-FFF2-40B4-BE49-F238E27FC236}">
                  <a16:creationId xmlns:a16="http://schemas.microsoft.com/office/drawing/2014/main" id="{AF0BD65A-DDD1-468E-92D2-FCC45D6F38F1}"/>
                </a:ext>
              </a:extLst>
            </p:cNvPr>
            <p:cNvSpPr/>
            <p:nvPr/>
          </p:nvSpPr>
          <p:spPr>
            <a:xfrm>
              <a:off x="13095893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5" name="순서도: 처리 286">
              <a:extLst>
                <a:ext uri="{FF2B5EF4-FFF2-40B4-BE49-F238E27FC236}">
                  <a16:creationId xmlns:a16="http://schemas.microsoft.com/office/drawing/2014/main" id="{8A6A2D3A-025A-4E05-999D-9ED5D6348E93}"/>
                </a:ext>
              </a:extLst>
            </p:cNvPr>
            <p:cNvSpPr/>
            <p:nvPr/>
          </p:nvSpPr>
          <p:spPr>
            <a:xfrm>
              <a:off x="13247462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6" name="순서도: 처리 287">
              <a:extLst>
                <a:ext uri="{FF2B5EF4-FFF2-40B4-BE49-F238E27FC236}">
                  <a16:creationId xmlns:a16="http://schemas.microsoft.com/office/drawing/2014/main" id="{1569FAE9-3822-4F99-A5D2-574EA4E61119}"/>
                </a:ext>
              </a:extLst>
            </p:cNvPr>
            <p:cNvSpPr/>
            <p:nvPr/>
          </p:nvSpPr>
          <p:spPr>
            <a:xfrm>
              <a:off x="13399031" y="4868268"/>
              <a:ext cx="108000" cy="288032"/>
            </a:xfrm>
            <a:prstGeom prst="flowChartProcess">
              <a:avLst/>
            </a:prstGeom>
            <a:grpFill/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7" name="순서도: 처리 288">
              <a:extLst>
                <a:ext uri="{FF2B5EF4-FFF2-40B4-BE49-F238E27FC236}">
                  <a16:creationId xmlns:a16="http://schemas.microsoft.com/office/drawing/2014/main" id="{9DEE0AFA-D527-4DF1-AFE2-3B4309B3B94D}"/>
                </a:ext>
              </a:extLst>
            </p:cNvPr>
            <p:cNvSpPr/>
            <p:nvPr/>
          </p:nvSpPr>
          <p:spPr>
            <a:xfrm>
              <a:off x="13550600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8" name="순서도: 처리 289">
              <a:extLst>
                <a:ext uri="{FF2B5EF4-FFF2-40B4-BE49-F238E27FC236}">
                  <a16:creationId xmlns:a16="http://schemas.microsoft.com/office/drawing/2014/main" id="{0CE1E13F-3B40-408C-AD24-54889465F309}"/>
                </a:ext>
              </a:extLst>
            </p:cNvPr>
            <p:cNvSpPr/>
            <p:nvPr/>
          </p:nvSpPr>
          <p:spPr>
            <a:xfrm>
              <a:off x="13702169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69" name="순서도: 처리 290">
              <a:extLst>
                <a:ext uri="{FF2B5EF4-FFF2-40B4-BE49-F238E27FC236}">
                  <a16:creationId xmlns:a16="http://schemas.microsoft.com/office/drawing/2014/main" id="{95786539-0142-4793-A7BF-5EACBA55D66D}"/>
                </a:ext>
              </a:extLst>
            </p:cNvPr>
            <p:cNvSpPr/>
            <p:nvPr/>
          </p:nvSpPr>
          <p:spPr>
            <a:xfrm>
              <a:off x="13853738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70" name="순서도: 처리 291">
              <a:extLst>
                <a:ext uri="{FF2B5EF4-FFF2-40B4-BE49-F238E27FC236}">
                  <a16:creationId xmlns:a16="http://schemas.microsoft.com/office/drawing/2014/main" id="{8F53E0BA-108C-4CF3-A29A-84AA0E893B63}"/>
                </a:ext>
              </a:extLst>
            </p:cNvPr>
            <p:cNvSpPr/>
            <p:nvPr/>
          </p:nvSpPr>
          <p:spPr>
            <a:xfrm>
              <a:off x="14005307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71" name="순서도: 처리 292">
              <a:extLst>
                <a:ext uri="{FF2B5EF4-FFF2-40B4-BE49-F238E27FC236}">
                  <a16:creationId xmlns:a16="http://schemas.microsoft.com/office/drawing/2014/main" id="{BE92A2D7-0C8C-4448-8467-5ED891E42446}"/>
                </a:ext>
              </a:extLst>
            </p:cNvPr>
            <p:cNvSpPr/>
            <p:nvPr/>
          </p:nvSpPr>
          <p:spPr>
            <a:xfrm>
              <a:off x="14156875" y="4868268"/>
              <a:ext cx="108000" cy="288032"/>
            </a:xfrm>
            <a:prstGeom prst="flowChartProcess">
              <a:avLst/>
            </a:prstGeom>
            <a:solidFill>
              <a:schemeClr val="bg1">
                <a:lumMod val="85000"/>
              </a:schemeClr>
            </a:solidFill>
            <a:ln w="127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72" name="TextBox 71">
            <a:extLst>
              <a:ext uri="{FF2B5EF4-FFF2-40B4-BE49-F238E27FC236}">
                <a16:creationId xmlns:a16="http://schemas.microsoft.com/office/drawing/2014/main" id="{83759B76-7572-4B5D-9CD2-A6E3D4DD07B4}"/>
              </a:ext>
            </a:extLst>
          </p:cNvPr>
          <p:cNvSpPr txBox="1"/>
          <p:nvPr/>
        </p:nvSpPr>
        <p:spPr>
          <a:xfrm flipH="1">
            <a:off x="1059203" y="3923432"/>
            <a:ext cx="732894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accent1"/>
                </a:solidFill>
              </a:rPr>
              <a:t>75</a:t>
            </a:r>
            <a:r>
              <a:rPr lang="en-US" altLang="ko-KR" b="1" dirty="0">
                <a:solidFill>
                  <a:schemeClr val="accent1"/>
                </a:solidFill>
              </a:rPr>
              <a:t>%</a:t>
            </a:r>
            <a:endParaRPr lang="ko-KR" altLang="en-US" b="1" dirty="0">
              <a:solidFill>
                <a:schemeClr val="accent1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42F5353A-807D-4BB7-BEEA-69A9C46451F2}"/>
              </a:ext>
            </a:extLst>
          </p:cNvPr>
          <p:cNvSpPr txBox="1"/>
          <p:nvPr/>
        </p:nvSpPr>
        <p:spPr>
          <a:xfrm>
            <a:off x="597098" y="5477136"/>
            <a:ext cx="484575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You can simply impress your audience and add a unique zing and appeal to your Reports and Presentations with our Templates.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0824A99-B2FA-4B04-B214-295EB0A38577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310618303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7E45A405-FFDC-40C4-BBE9-1A50A67D41D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3175534"/>
              </p:ext>
            </p:extLst>
          </p:nvPr>
        </p:nvGraphicFramePr>
        <p:xfrm>
          <a:off x="941181" y="1825997"/>
          <a:ext cx="10306535" cy="341482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77633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767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77673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76733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80000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771928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 </a:t>
                      </a: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</a:t>
                      </a: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</a:t>
                      </a: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6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 </a:t>
                      </a: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8371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38100" cmpd="sng">
                      <a:noFill/>
                    </a:lnT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38100" cmpd="sng">
                      <a:noFill/>
                    </a:lnT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38100" cmpd="sng">
                      <a:noFill/>
                    </a:lnT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T w="38100" cmpd="sng">
                      <a:noFill/>
                    </a:lnT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8371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88371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8371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Text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>
                        <a:lumMod val="9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88371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tx1">
                              <a:lumMod val="65000"/>
                              <a:lumOff val="3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701040"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$80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$100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$150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2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$120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</a:t>
                      </a:r>
                      <a:endParaRPr lang="ko-KR" altLang="en-US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B419E12E-40EE-42AD-8EA2-DB69C3792EC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14822766"/>
              </p:ext>
            </p:extLst>
          </p:nvPr>
        </p:nvGraphicFramePr>
        <p:xfrm>
          <a:off x="958599" y="5387600"/>
          <a:ext cx="10289117" cy="64807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271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16200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648072">
                <a:tc>
                  <a:txBody>
                    <a:bodyPr/>
                    <a:lstStyle/>
                    <a:p>
                      <a:pPr latinLnBrk="1"/>
                      <a:endParaRPr lang="ko-KR" altLang="en-US" sz="2700" dirty="0"/>
                    </a:p>
                  </a:txBody>
                  <a:tcPr>
                    <a:lnL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2700" dirty="0"/>
                    </a:p>
                  </a:txBody>
                  <a:tcPr>
                    <a:lnL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5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</a:tbl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810060AB-8872-4D54-98A8-1D0CB428545C}"/>
              </a:ext>
            </a:extLst>
          </p:cNvPr>
          <p:cNvSpPr txBox="1"/>
          <p:nvPr/>
        </p:nvSpPr>
        <p:spPr>
          <a:xfrm>
            <a:off x="2523072" y="5480804"/>
            <a:ext cx="849327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</a:t>
            </a:r>
            <a:r>
              <a: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0" name="Isosceles Triangle 51">
            <a:extLst>
              <a:ext uri="{FF2B5EF4-FFF2-40B4-BE49-F238E27FC236}">
                <a16:creationId xmlns:a16="http://schemas.microsoft.com/office/drawing/2014/main" id="{27F10047-B272-40E0-8585-30BA78FD988A}"/>
              </a:ext>
            </a:extLst>
          </p:cNvPr>
          <p:cNvSpPr/>
          <p:nvPr/>
        </p:nvSpPr>
        <p:spPr>
          <a:xfrm>
            <a:off x="1206556" y="2104119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2" name="Rectangle 7">
            <a:extLst>
              <a:ext uri="{FF2B5EF4-FFF2-40B4-BE49-F238E27FC236}">
                <a16:creationId xmlns:a16="http://schemas.microsoft.com/office/drawing/2014/main" id="{3F714769-DFE2-44BA-8EB3-B9D759B6A9E7}"/>
              </a:ext>
            </a:extLst>
          </p:cNvPr>
          <p:cNvSpPr/>
          <p:nvPr/>
        </p:nvSpPr>
        <p:spPr>
          <a:xfrm>
            <a:off x="3770640" y="2080292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4" name="Rounded Rectangle 32">
            <a:extLst>
              <a:ext uri="{FF2B5EF4-FFF2-40B4-BE49-F238E27FC236}">
                <a16:creationId xmlns:a16="http://schemas.microsoft.com/office/drawing/2014/main" id="{1C9B02B4-EDEF-46B2-ADD2-02A5C489C5A6}"/>
              </a:ext>
            </a:extLst>
          </p:cNvPr>
          <p:cNvSpPr/>
          <p:nvPr/>
        </p:nvSpPr>
        <p:spPr>
          <a:xfrm>
            <a:off x="8934810" y="2080293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6" name="Rectangle 9">
            <a:extLst>
              <a:ext uri="{FF2B5EF4-FFF2-40B4-BE49-F238E27FC236}">
                <a16:creationId xmlns:a16="http://schemas.microsoft.com/office/drawing/2014/main" id="{9884D789-5030-4089-AC93-D457D4B2222A}"/>
              </a:ext>
            </a:extLst>
          </p:cNvPr>
          <p:cNvSpPr/>
          <p:nvPr/>
        </p:nvSpPr>
        <p:spPr>
          <a:xfrm>
            <a:off x="6349014" y="2080293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8" name="Rectangle 16">
            <a:extLst>
              <a:ext uri="{FF2B5EF4-FFF2-40B4-BE49-F238E27FC236}">
                <a16:creationId xmlns:a16="http://schemas.microsoft.com/office/drawing/2014/main" id="{C3B26C58-B5A3-4D78-8F1A-A1413B8781AA}"/>
              </a:ext>
            </a:extLst>
          </p:cNvPr>
          <p:cNvSpPr/>
          <p:nvPr/>
        </p:nvSpPr>
        <p:spPr>
          <a:xfrm>
            <a:off x="1296852" y="5552101"/>
            <a:ext cx="485490" cy="319071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4821263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D43035E-72D6-438F-AF51-AAB6F471B506}"/>
              </a:ext>
            </a:extLst>
          </p:cNvPr>
          <p:cNvGrpSpPr/>
          <p:nvPr/>
        </p:nvGrpSpPr>
        <p:grpSpPr>
          <a:xfrm>
            <a:off x="7119314" y="1840433"/>
            <a:ext cx="4355831" cy="4234212"/>
            <a:chOff x="9160520" y="1484155"/>
            <a:chExt cx="3109594" cy="3022771"/>
          </a:xfrm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7CC5346-01F6-47CD-9D6B-76D43B18129F}"/>
                </a:ext>
              </a:extLst>
            </p:cNvPr>
            <p:cNvSpPr/>
            <p:nvPr/>
          </p:nvSpPr>
          <p:spPr>
            <a:xfrm>
              <a:off x="9160520" y="1940747"/>
              <a:ext cx="3059013" cy="2566179"/>
            </a:xfrm>
            <a:custGeom>
              <a:avLst/>
              <a:gdLst>
                <a:gd name="connsiteX0" fmla="*/ 526605 w 3059013"/>
                <a:gd name="connsiteY0" fmla="*/ 2478596 h 2566179"/>
                <a:gd name="connsiteX1" fmla="*/ 521276 w 3059013"/>
                <a:gd name="connsiteY1" fmla="*/ 2528944 h 2566179"/>
                <a:gd name="connsiteX2" fmla="*/ 523131 w 3059013"/>
                <a:gd name="connsiteY2" fmla="*/ 2566179 h 2566179"/>
                <a:gd name="connsiteX3" fmla="*/ 522934 w 3059013"/>
                <a:gd name="connsiteY3" fmla="*/ 2566179 h 2566179"/>
                <a:gd name="connsiteX4" fmla="*/ 520701 w 3059013"/>
                <a:gd name="connsiteY4" fmla="*/ 2527794 h 2566179"/>
                <a:gd name="connsiteX5" fmla="*/ 406772 w 3059013"/>
                <a:gd name="connsiteY5" fmla="*/ 2093 h 2566179"/>
                <a:gd name="connsiteX6" fmla="*/ 747373 w 3059013"/>
                <a:gd name="connsiteY6" fmla="*/ 79274 h 2566179"/>
                <a:gd name="connsiteX7" fmla="*/ 1136283 w 3059013"/>
                <a:gd name="connsiteY7" fmla="*/ 274304 h 2566179"/>
                <a:gd name="connsiteX8" fmla="*/ 1247317 w 3059013"/>
                <a:gd name="connsiteY8" fmla="*/ 206418 h 2566179"/>
                <a:gd name="connsiteX9" fmla="*/ 1581572 w 3059013"/>
                <a:gd name="connsiteY9" fmla="*/ 204117 h 2566179"/>
                <a:gd name="connsiteX10" fmla="*/ 1817449 w 3059013"/>
                <a:gd name="connsiteY10" fmla="*/ 363477 h 2566179"/>
                <a:gd name="connsiteX11" fmla="*/ 2311065 w 3059013"/>
                <a:gd name="connsiteY11" fmla="*/ 85603 h 2566179"/>
                <a:gd name="connsiteX12" fmla="*/ 2766135 w 3059013"/>
                <a:gd name="connsiteY12" fmla="*/ 8511 h 2566179"/>
                <a:gd name="connsiteX13" fmla="*/ 3058968 w 3059013"/>
                <a:gd name="connsiteY13" fmla="*/ 198363 h 2566179"/>
                <a:gd name="connsiteX14" fmla="*/ 2895580 w 3059013"/>
                <a:gd name="connsiteY14" fmla="*/ 402023 h 2566179"/>
                <a:gd name="connsiteX15" fmla="*/ 2411169 w 3059013"/>
                <a:gd name="connsiteY15" fmla="*/ 489470 h 2566179"/>
                <a:gd name="connsiteX16" fmla="*/ 2164937 w 3059013"/>
                <a:gd name="connsiteY16" fmla="*/ 524564 h 2566179"/>
                <a:gd name="connsiteX17" fmla="*/ 2018233 w 3059013"/>
                <a:gd name="connsiteY17" fmla="*/ 562535 h 2566179"/>
                <a:gd name="connsiteX18" fmla="*/ 2376651 w 3059013"/>
                <a:gd name="connsiteY18" fmla="*/ 1078588 h 2566179"/>
                <a:gd name="connsiteX19" fmla="*/ 2545792 w 3059013"/>
                <a:gd name="connsiteY19" fmla="*/ 1504892 h 2566179"/>
                <a:gd name="connsiteX20" fmla="*/ 2579735 w 3059013"/>
                <a:gd name="connsiteY20" fmla="*/ 1801177 h 2566179"/>
                <a:gd name="connsiteX21" fmla="*/ 2338680 w 3059013"/>
                <a:gd name="connsiteY21" fmla="*/ 2277534 h 2566179"/>
                <a:gd name="connsiteX22" fmla="*/ 2340981 w 3059013"/>
                <a:gd name="connsiteY22" fmla="*/ 2276958 h 2566179"/>
                <a:gd name="connsiteX23" fmla="*/ 2778217 w 3059013"/>
                <a:gd name="connsiteY23" fmla="*/ 2540451 h 2566179"/>
                <a:gd name="connsiteX24" fmla="*/ 2808791 w 3059013"/>
                <a:gd name="connsiteY24" fmla="*/ 2566179 h 2566179"/>
                <a:gd name="connsiteX25" fmla="*/ 2808238 w 3059013"/>
                <a:gd name="connsiteY25" fmla="*/ 2566179 h 2566179"/>
                <a:gd name="connsiteX26" fmla="*/ 2778217 w 3059013"/>
                <a:gd name="connsiteY26" fmla="*/ 2541025 h 2566179"/>
                <a:gd name="connsiteX27" fmla="*/ 2340981 w 3059013"/>
                <a:gd name="connsiteY27" fmla="*/ 2277533 h 2566179"/>
                <a:gd name="connsiteX28" fmla="*/ 2335228 w 3059013"/>
                <a:gd name="connsiteY28" fmla="*/ 2279259 h 2566179"/>
                <a:gd name="connsiteX29" fmla="*/ 2215564 w 3059013"/>
                <a:gd name="connsiteY29" fmla="*/ 2361528 h 2566179"/>
                <a:gd name="connsiteX30" fmla="*/ 1804792 w 3059013"/>
                <a:gd name="connsiteY30" fmla="*/ 2494425 h 2566179"/>
                <a:gd name="connsiteX31" fmla="*/ 1364680 w 3059013"/>
                <a:gd name="connsiteY31" fmla="*/ 2543901 h 2566179"/>
                <a:gd name="connsiteX32" fmla="*/ 555219 w 3059013"/>
                <a:gd name="connsiteY32" fmla="*/ 2376486 h 2566179"/>
                <a:gd name="connsiteX33" fmla="*/ 555057 w 3059013"/>
                <a:gd name="connsiteY33" fmla="*/ 2376953 h 2566179"/>
                <a:gd name="connsiteX34" fmla="*/ 553494 w 3059013"/>
                <a:gd name="connsiteY34" fmla="*/ 2375912 h 2566179"/>
                <a:gd name="connsiteX35" fmla="*/ 316466 w 3059013"/>
                <a:gd name="connsiteY35" fmla="*/ 2146938 h 2566179"/>
                <a:gd name="connsiteX36" fmla="*/ 241676 w 3059013"/>
                <a:gd name="connsiteY36" fmla="*/ 1916814 h 2566179"/>
                <a:gd name="connsiteX37" fmla="*/ 321069 w 3059013"/>
                <a:gd name="connsiteY37" fmla="*/ 1400761 h 2566179"/>
                <a:gd name="connsiteX38" fmla="*/ 705951 w 3059013"/>
                <a:gd name="connsiteY38" fmla="*/ 710965 h 2566179"/>
                <a:gd name="connsiteX39" fmla="*/ 871640 w 3059013"/>
                <a:gd name="connsiteY39" fmla="*/ 512483 h 2566179"/>
                <a:gd name="connsiteX40" fmla="*/ 647845 w 3059013"/>
                <a:gd name="connsiteY40" fmla="*/ 483717 h 2566179"/>
                <a:gd name="connsiteX41" fmla="*/ 163434 w 3059013"/>
                <a:gd name="connsiteY41" fmla="*/ 396270 h 2566179"/>
                <a:gd name="connsiteX42" fmla="*/ 46 w 3059013"/>
                <a:gd name="connsiteY42" fmla="*/ 192610 h 2566179"/>
                <a:gd name="connsiteX43" fmla="*/ 292878 w 3059013"/>
                <a:gd name="connsiteY43" fmla="*/ 2758 h 2566179"/>
                <a:gd name="connsiteX44" fmla="*/ 406772 w 3059013"/>
                <a:gd name="connsiteY44" fmla="*/ 2093 h 256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59013" h="2566179">
                  <a:moveTo>
                    <a:pt x="526605" y="2478596"/>
                  </a:moveTo>
                  <a:lnTo>
                    <a:pt x="521276" y="2528944"/>
                  </a:lnTo>
                  <a:lnTo>
                    <a:pt x="523131" y="2566179"/>
                  </a:lnTo>
                  <a:lnTo>
                    <a:pt x="522934" y="2566179"/>
                  </a:lnTo>
                  <a:lnTo>
                    <a:pt x="520701" y="2527794"/>
                  </a:lnTo>
                  <a:close/>
                  <a:moveTo>
                    <a:pt x="406772" y="2093"/>
                  </a:moveTo>
                  <a:cubicBezTo>
                    <a:pt x="522895" y="10668"/>
                    <a:pt x="643386" y="44324"/>
                    <a:pt x="747373" y="79274"/>
                  </a:cubicBezTo>
                  <a:cubicBezTo>
                    <a:pt x="838272" y="109766"/>
                    <a:pt x="1009714" y="189158"/>
                    <a:pt x="1136283" y="274304"/>
                  </a:cubicBezTo>
                  <a:cubicBezTo>
                    <a:pt x="1171952" y="249566"/>
                    <a:pt x="1208772" y="227129"/>
                    <a:pt x="1247317" y="206418"/>
                  </a:cubicBezTo>
                  <a:cubicBezTo>
                    <a:pt x="1359503" y="147161"/>
                    <a:pt x="1469387" y="148887"/>
                    <a:pt x="1581572" y="204117"/>
                  </a:cubicBezTo>
                  <a:cubicBezTo>
                    <a:pt x="1667869" y="246689"/>
                    <a:pt x="1745536" y="301344"/>
                    <a:pt x="1817449" y="363477"/>
                  </a:cubicBezTo>
                  <a:cubicBezTo>
                    <a:pt x="1930210" y="251867"/>
                    <a:pt x="2190826" y="125874"/>
                    <a:pt x="2311065" y="85603"/>
                  </a:cubicBezTo>
                  <a:cubicBezTo>
                    <a:pt x="2450290" y="39003"/>
                    <a:pt x="2618281" y="-5296"/>
                    <a:pt x="2766135" y="8511"/>
                  </a:cubicBezTo>
                  <a:cubicBezTo>
                    <a:pt x="2869691" y="18291"/>
                    <a:pt x="3062420" y="64316"/>
                    <a:pt x="3058968" y="198363"/>
                  </a:cubicBezTo>
                  <a:cubicBezTo>
                    <a:pt x="3056092" y="304796"/>
                    <a:pt x="2992232" y="369231"/>
                    <a:pt x="2895580" y="402023"/>
                  </a:cubicBezTo>
                  <a:cubicBezTo>
                    <a:pt x="2738521" y="455527"/>
                    <a:pt x="2575708" y="472786"/>
                    <a:pt x="2411169" y="489470"/>
                  </a:cubicBezTo>
                  <a:cubicBezTo>
                    <a:pt x="2334078" y="497525"/>
                    <a:pt x="2221892" y="506154"/>
                    <a:pt x="2164937" y="524564"/>
                  </a:cubicBezTo>
                  <a:cubicBezTo>
                    <a:pt x="2110282" y="541824"/>
                    <a:pt x="2061956" y="554480"/>
                    <a:pt x="2018233" y="562535"/>
                  </a:cubicBezTo>
                  <a:cubicBezTo>
                    <a:pt x="2158033" y="718444"/>
                    <a:pt x="2276547" y="891612"/>
                    <a:pt x="2376651" y="1078588"/>
                  </a:cubicBezTo>
                  <a:cubicBezTo>
                    <a:pt x="2449715" y="1214361"/>
                    <a:pt x="2507821" y="1355312"/>
                    <a:pt x="2545792" y="1504892"/>
                  </a:cubicBezTo>
                  <a:cubicBezTo>
                    <a:pt x="2570530" y="1602120"/>
                    <a:pt x="2584338" y="1701073"/>
                    <a:pt x="2579735" y="1801177"/>
                  </a:cubicBezTo>
                  <a:cubicBezTo>
                    <a:pt x="2570530" y="1995057"/>
                    <a:pt x="2479056" y="2159020"/>
                    <a:pt x="2338680" y="2277534"/>
                  </a:cubicBezTo>
                  <a:cubicBezTo>
                    <a:pt x="2339256" y="2277534"/>
                    <a:pt x="2340406" y="2276958"/>
                    <a:pt x="2340981" y="2276958"/>
                  </a:cubicBezTo>
                  <a:cubicBezTo>
                    <a:pt x="2502643" y="2339092"/>
                    <a:pt x="2649923" y="2423662"/>
                    <a:pt x="2778217" y="2540451"/>
                  </a:cubicBezTo>
                  <a:lnTo>
                    <a:pt x="2808791" y="2566179"/>
                  </a:lnTo>
                  <a:lnTo>
                    <a:pt x="2808238" y="2566179"/>
                  </a:lnTo>
                  <a:lnTo>
                    <a:pt x="2778217" y="2541025"/>
                  </a:lnTo>
                  <a:cubicBezTo>
                    <a:pt x="2649922" y="2424237"/>
                    <a:pt x="2502643" y="2339091"/>
                    <a:pt x="2340981" y="2277533"/>
                  </a:cubicBezTo>
                  <a:cubicBezTo>
                    <a:pt x="2338680" y="2278108"/>
                    <a:pt x="2336379" y="2278108"/>
                    <a:pt x="2335228" y="2279259"/>
                  </a:cubicBezTo>
                  <a:cubicBezTo>
                    <a:pt x="2296682" y="2309750"/>
                    <a:pt x="2260438" y="2339666"/>
                    <a:pt x="2215564" y="2361528"/>
                  </a:cubicBezTo>
                  <a:cubicBezTo>
                    <a:pt x="2088420" y="2423662"/>
                    <a:pt x="1942867" y="2463933"/>
                    <a:pt x="1804792" y="2494425"/>
                  </a:cubicBezTo>
                  <a:cubicBezTo>
                    <a:pt x="1660390" y="2526067"/>
                    <a:pt x="1512535" y="2542176"/>
                    <a:pt x="1364680" y="2543901"/>
                  </a:cubicBezTo>
                  <a:cubicBezTo>
                    <a:pt x="1095435" y="2546778"/>
                    <a:pt x="792822" y="2510534"/>
                    <a:pt x="555219" y="2376486"/>
                  </a:cubicBezTo>
                  <a:lnTo>
                    <a:pt x="555057" y="2376953"/>
                  </a:lnTo>
                  <a:lnTo>
                    <a:pt x="553494" y="2375912"/>
                  </a:lnTo>
                  <a:cubicBezTo>
                    <a:pt x="456842" y="2318381"/>
                    <a:pt x="371121" y="2242440"/>
                    <a:pt x="316466" y="2146938"/>
                  </a:cubicBezTo>
                  <a:cubicBezTo>
                    <a:pt x="275619" y="2075600"/>
                    <a:pt x="250306" y="1998508"/>
                    <a:pt x="241676" y="1916814"/>
                  </a:cubicBezTo>
                  <a:cubicBezTo>
                    <a:pt x="222115" y="1737893"/>
                    <a:pt x="260661" y="1567601"/>
                    <a:pt x="321069" y="1400761"/>
                  </a:cubicBezTo>
                  <a:cubicBezTo>
                    <a:pt x="411968" y="1150501"/>
                    <a:pt x="545439" y="923254"/>
                    <a:pt x="705951" y="710965"/>
                  </a:cubicBezTo>
                  <a:cubicBezTo>
                    <a:pt x="757729" y="641927"/>
                    <a:pt x="812959" y="575767"/>
                    <a:pt x="871640" y="512483"/>
                  </a:cubicBezTo>
                  <a:cubicBezTo>
                    <a:pt x="810657" y="498100"/>
                    <a:pt x="715731" y="490621"/>
                    <a:pt x="647845" y="483717"/>
                  </a:cubicBezTo>
                  <a:cubicBezTo>
                    <a:pt x="483306" y="467033"/>
                    <a:pt x="320493" y="450349"/>
                    <a:pt x="163434" y="396270"/>
                  </a:cubicBezTo>
                  <a:cubicBezTo>
                    <a:pt x="66782" y="362902"/>
                    <a:pt x="2347" y="299043"/>
                    <a:pt x="46" y="192610"/>
                  </a:cubicBezTo>
                  <a:cubicBezTo>
                    <a:pt x="-3406" y="58563"/>
                    <a:pt x="189323" y="12538"/>
                    <a:pt x="292878" y="2758"/>
                  </a:cubicBezTo>
                  <a:cubicBezTo>
                    <a:pt x="329842" y="-838"/>
                    <a:pt x="368064" y="-766"/>
                    <a:pt x="406772" y="2093"/>
                  </a:cubicBezTo>
                  <a:close/>
                </a:path>
              </a:pathLst>
            </a:custGeom>
            <a:solidFill>
              <a:srgbClr val="D1B496"/>
            </a:solidFill>
            <a:ln w="574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9206C86-23B3-4AC6-BE1D-84B59D39C65F}"/>
                </a:ext>
              </a:extLst>
            </p:cNvPr>
            <p:cNvSpPr/>
            <p:nvPr/>
          </p:nvSpPr>
          <p:spPr>
            <a:xfrm>
              <a:off x="10988900" y="2091180"/>
              <a:ext cx="916333" cy="366681"/>
            </a:xfrm>
            <a:custGeom>
              <a:avLst/>
              <a:gdLst>
                <a:gd name="connsiteX0" fmla="*/ 579912 w 916333"/>
                <a:gd name="connsiteY0" fmla="*/ 230879 h 366681"/>
                <a:gd name="connsiteX1" fmla="*/ 778394 w 916333"/>
                <a:gd name="connsiteY1" fmla="*/ 211318 h 366681"/>
                <a:gd name="connsiteX2" fmla="*/ 913592 w 916333"/>
                <a:gd name="connsiteY2" fmla="*/ 81873 h 366681"/>
                <a:gd name="connsiteX3" fmla="*/ 897483 w 916333"/>
                <a:gd name="connsiteY3" fmla="*/ 42177 h 366681"/>
                <a:gd name="connsiteX4" fmla="*/ 789325 w 916333"/>
                <a:gd name="connsiteY4" fmla="*/ 5357 h 366681"/>
                <a:gd name="connsiteX5" fmla="*/ 568982 w 916333"/>
                <a:gd name="connsiteY5" fmla="*/ 26644 h 366681"/>
                <a:gd name="connsiteX6" fmla="*/ 0 w 916333"/>
                <a:gd name="connsiteY6" fmla="*/ 247563 h 366681"/>
                <a:gd name="connsiteX7" fmla="*/ 132321 w 916333"/>
                <a:gd name="connsiteY7" fmla="*/ 365501 h 366681"/>
                <a:gd name="connsiteX8" fmla="*/ 579912 w 916333"/>
                <a:gd name="connsiteY8" fmla="*/ 230879 h 36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6333" h="366681">
                  <a:moveTo>
                    <a:pt x="579912" y="230879"/>
                  </a:moveTo>
                  <a:cubicBezTo>
                    <a:pt x="646648" y="228578"/>
                    <a:pt x="713384" y="228578"/>
                    <a:pt x="778394" y="211318"/>
                  </a:cubicBezTo>
                  <a:cubicBezTo>
                    <a:pt x="846281" y="192908"/>
                    <a:pt x="886552" y="144007"/>
                    <a:pt x="913592" y="81873"/>
                  </a:cubicBezTo>
                  <a:cubicBezTo>
                    <a:pt x="921071" y="64039"/>
                    <a:pt x="912441" y="50807"/>
                    <a:pt x="897483" y="42177"/>
                  </a:cubicBezTo>
                  <a:cubicBezTo>
                    <a:pt x="864115" y="21466"/>
                    <a:pt x="827296" y="12261"/>
                    <a:pt x="789325" y="5357"/>
                  </a:cubicBezTo>
                  <a:cubicBezTo>
                    <a:pt x="713960" y="-8450"/>
                    <a:pt x="640895" y="6508"/>
                    <a:pt x="568982" y="26644"/>
                  </a:cubicBezTo>
                  <a:cubicBezTo>
                    <a:pt x="414798" y="60012"/>
                    <a:pt x="132897" y="163567"/>
                    <a:pt x="0" y="247563"/>
                  </a:cubicBezTo>
                  <a:cubicBezTo>
                    <a:pt x="36820" y="277479"/>
                    <a:pt x="109309" y="322353"/>
                    <a:pt x="132321" y="365501"/>
                  </a:cubicBezTo>
                  <a:cubicBezTo>
                    <a:pt x="140376" y="381610"/>
                    <a:pt x="381431" y="227427"/>
                    <a:pt x="579912" y="230879"/>
                  </a:cubicBezTo>
                  <a:close/>
                </a:path>
              </a:pathLst>
            </a:custGeom>
            <a:solidFill>
              <a:srgbClr val="736357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73F887B-3470-42E4-8523-05B891E7B569}"/>
                </a:ext>
              </a:extLst>
            </p:cNvPr>
            <p:cNvSpPr/>
            <p:nvPr/>
          </p:nvSpPr>
          <p:spPr>
            <a:xfrm>
              <a:off x="9456985" y="2084852"/>
              <a:ext cx="771988" cy="310803"/>
            </a:xfrm>
            <a:custGeom>
              <a:avLst/>
              <a:gdLst>
                <a:gd name="connsiteX0" fmla="*/ 336421 w 771988"/>
                <a:gd name="connsiteY0" fmla="*/ 230879 h 310803"/>
                <a:gd name="connsiteX1" fmla="*/ 137940 w 771988"/>
                <a:gd name="connsiteY1" fmla="*/ 211318 h 310803"/>
                <a:gd name="connsiteX2" fmla="*/ 2742 w 771988"/>
                <a:gd name="connsiteY2" fmla="*/ 81873 h 310803"/>
                <a:gd name="connsiteX3" fmla="*/ 18850 w 771988"/>
                <a:gd name="connsiteY3" fmla="*/ 42177 h 310803"/>
                <a:gd name="connsiteX4" fmla="*/ 127009 w 771988"/>
                <a:gd name="connsiteY4" fmla="*/ 5357 h 310803"/>
                <a:gd name="connsiteX5" fmla="*/ 347352 w 771988"/>
                <a:gd name="connsiteY5" fmla="*/ 26644 h 310803"/>
                <a:gd name="connsiteX6" fmla="*/ 771931 w 771988"/>
                <a:gd name="connsiteY6" fmla="*/ 168170 h 310803"/>
                <a:gd name="connsiteX7" fmla="*/ 645938 w 771988"/>
                <a:gd name="connsiteY7" fmla="*/ 309121 h 310803"/>
                <a:gd name="connsiteX8" fmla="*/ 336421 w 771988"/>
                <a:gd name="connsiteY8" fmla="*/ 230879 h 31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1988" h="310803">
                  <a:moveTo>
                    <a:pt x="336421" y="230879"/>
                  </a:moveTo>
                  <a:cubicBezTo>
                    <a:pt x="269686" y="228578"/>
                    <a:pt x="202950" y="228578"/>
                    <a:pt x="137940" y="211318"/>
                  </a:cubicBezTo>
                  <a:cubicBezTo>
                    <a:pt x="70053" y="192908"/>
                    <a:pt x="29781" y="144007"/>
                    <a:pt x="2742" y="81873"/>
                  </a:cubicBezTo>
                  <a:cubicBezTo>
                    <a:pt x="-4737" y="64039"/>
                    <a:pt x="3892" y="50807"/>
                    <a:pt x="18850" y="42177"/>
                  </a:cubicBezTo>
                  <a:cubicBezTo>
                    <a:pt x="52218" y="21466"/>
                    <a:pt x="89038" y="12261"/>
                    <a:pt x="127009" y="5357"/>
                  </a:cubicBezTo>
                  <a:cubicBezTo>
                    <a:pt x="202374" y="-8450"/>
                    <a:pt x="275439" y="6508"/>
                    <a:pt x="347352" y="26644"/>
                  </a:cubicBezTo>
                  <a:cubicBezTo>
                    <a:pt x="471044" y="67491"/>
                    <a:pt x="739714" y="158390"/>
                    <a:pt x="771931" y="168170"/>
                  </a:cubicBezTo>
                  <a:cubicBezTo>
                    <a:pt x="774808" y="175649"/>
                    <a:pt x="668375" y="265973"/>
                    <a:pt x="645938" y="309121"/>
                  </a:cubicBezTo>
                  <a:cubicBezTo>
                    <a:pt x="637309" y="324654"/>
                    <a:pt x="534903" y="227427"/>
                    <a:pt x="336421" y="230879"/>
                  </a:cubicBezTo>
                  <a:close/>
                </a:path>
              </a:pathLst>
            </a:custGeom>
            <a:solidFill>
              <a:srgbClr val="736357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A919449-8D65-436D-A60F-2BEC2BB6C871}"/>
                </a:ext>
              </a:extLst>
            </p:cNvPr>
            <p:cNvSpPr/>
            <p:nvPr/>
          </p:nvSpPr>
          <p:spPr>
            <a:xfrm>
              <a:off x="9911978" y="1484155"/>
              <a:ext cx="1991455" cy="1098079"/>
            </a:xfrm>
            <a:custGeom>
              <a:avLst/>
              <a:gdLst>
                <a:gd name="connsiteX0" fmla="*/ 190370 w 1991455"/>
                <a:gd name="connsiteY0" fmla="*/ 316673 h 1098079"/>
                <a:gd name="connsiteX1" fmla="*/ 448109 w 1991455"/>
                <a:gd name="connsiteY1" fmla="*/ 121068 h 1098079"/>
                <a:gd name="connsiteX2" fmla="*/ 908356 w 1991455"/>
                <a:gd name="connsiteY2" fmla="*/ 253 h 1098079"/>
                <a:gd name="connsiteX3" fmla="*/ 1278281 w 1991455"/>
                <a:gd name="connsiteY3" fmla="*/ 180325 h 1098079"/>
                <a:gd name="connsiteX4" fmla="*/ 1526239 w 1991455"/>
                <a:gd name="connsiteY4" fmla="*/ 569234 h 1098079"/>
                <a:gd name="connsiteX5" fmla="*/ 1646479 w 1991455"/>
                <a:gd name="connsiteY5" fmla="*/ 794756 h 1098079"/>
                <a:gd name="connsiteX6" fmla="*/ 1976707 w 1991455"/>
                <a:gd name="connsiteY6" fmla="*/ 1001867 h 1098079"/>
                <a:gd name="connsiteX7" fmla="*/ 1989364 w 1991455"/>
                <a:gd name="connsiteY7" fmla="*/ 1050769 h 1098079"/>
                <a:gd name="connsiteX8" fmla="*/ 1934134 w 1991455"/>
                <a:gd name="connsiteY8" fmla="*/ 1086438 h 1098079"/>
                <a:gd name="connsiteX9" fmla="*/ 1820222 w 1991455"/>
                <a:gd name="connsiteY9" fmla="*/ 1097944 h 1098079"/>
                <a:gd name="connsiteX10" fmla="*/ 1491145 w 1991455"/>
                <a:gd name="connsiteY10" fmla="*/ 1014524 h 1098079"/>
                <a:gd name="connsiteX11" fmla="*/ 1484242 w 1991455"/>
                <a:gd name="connsiteY11" fmla="*/ 1000141 h 1098079"/>
                <a:gd name="connsiteX12" fmla="*/ 1350770 w 1991455"/>
                <a:gd name="connsiteY12" fmla="*/ 691200 h 1098079"/>
                <a:gd name="connsiteX13" fmla="*/ 977394 w 1991455"/>
                <a:gd name="connsiteY13" fmla="*/ 522059 h 1098079"/>
                <a:gd name="connsiteX14" fmla="*/ 419918 w 1991455"/>
                <a:gd name="connsiteY14" fmla="*/ 495594 h 1098079"/>
                <a:gd name="connsiteX15" fmla="*/ 176562 w 1991455"/>
                <a:gd name="connsiteY15" fmla="*/ 581316 h 1098079"/>
                <a:gd name="connsiteX16" fmla="*/ 64377 w 1991455"/>
                <a:gd name="connsiteY16" fmla="*/ 645750 h 1098079"/>
                <a:gd name="connsiteX17" fmla="*/ 10873 w 1991455"/>
                <a:gd name="connsiteY17" fmla="*/ 675091 h 1098079"/>
                <a:gd name="connsiteX18" fmla="*/ 1093 w 1991455"/>
                <a:gd name="connsiteY18" fmla="*/ 639422 h 1098079"/>
                <a:gd name="connsiteX19" fmla="*/ 65528 w 1991455"/>
                <a:gd name="connsiteY19" fmla="*/ 462802 h 1098079"/>
                <a:gd name="connsiteX20" fmla="*/ 190370 w 1991455"/>
                <a:gd name="connsiteY20" fmla="*/ 316673 h 109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1455" h="1098079">
                  <a:moveTo>
                    <a:pt x="190370" y="316673"/>
                  </a:moveTo>
                  <a:cubicBezTo>
                    <a:pt x="268037" y="239582"/>
                    <a:pt x="357210" y="172270"/>
                    <a:pt x="448109" y="121068"/>
                  </a:cubicBezTo>
                  <a:cubicBezTo>
                    <a:pt x="590785" y="40524"/>
                    <a:pt x="742667" y="-3775"/>
                    <a:pt x="908356" y="253"/>
                  </a:cubicBezTo>
                  <a:cubicBezTo>
                    <a:pt x="1059663" y="3704"/>
                    <a:pt x="1183930" y="60085"/>
                    <a:pt x="1278281" y="180325"/>
                  </a:cubicBezTo>
                  <a:cubicBezTo>
                    <a:pt x="1373207" y="301715"/>
                    <a:pt x="1463530" y="428283"/>
                    <a:pt x="1526239" y="569234"/>
                  </a:cubicBezTo>
                  <a:cubicBezTo>
                    <a:pt x="1560758" y="646901"/>
                    <a:pt x="1594126" y="726294"/>
                    <a:pt x="1646479" y="794756"/>
                  </a:cubicBezTo>
                  <a:cubicBezTo>
                    <a:pt x="1728748" y="902339"/>
                    <a:pt x="1851865" y="959294"/>
                    <a:pt x="1976707" y="1001867"/>
                  </a:cubicBezTo>
                  <a:cubicBezTo>
                    <a:pt x="1996843" y="1008771"/>
                    <a:pt x="1991090" y="1034660"/>
                    <a:pt x="1989364" y="1050769"/>
                  </a:cubicBezTo>
                  <a:cubicBezTo>
                    <a:pt x="1985336" y="1082986"/>
                    <a:pt x="1962324" y="1081260"/>
                    <a:pt x="1934134" y="1086438"/>
                  </a:cubicBezTo>
                  <a:cubicBezTo>
                    <a:pt x="1896739" y="1093342"/>
                    <a:pt x="1858768" y="1097369"/>
                    <a:pt x="1820222" y="1097944"/>
                  </a:cubicBezTo>
                  <a:cubicBezTo>
                    <a:pt x="1701709" y="1100245"/>
                    <a:pt x="1593550" y="1073206"/>
                    <a:pt x="1491145" y="1014524"/>
                  </a:cubicBezTo>
                  <a:cubicBezTo>
                    <a:pt x="1484817" y="1011072"/>
                    <a:pt x="1483091" y="1007045"/>
                    <a:pt x="1484242" y="1000141"/>
                  </a:cubicBezTo>
                  <a:cubicBezTo>
                    <a:pt x="1508980" y="867245"/>
                    <a:pt x="1452600" y="768291"/>
                    <a:pt x="1350770" y="691200"/>
                  </a:cubicBezTo>
                  <a:cubicBezTo>
                    <a:pt x="1244337" y="610081"/>
                    <a:pt x="1105688" y="557728"/>
                    <a:pt x="977394" y="522059"/>
                  </a:cubicBezTo>
                  <a:cubicBezTo>
                    <a:pt x="795020" y="472007"/>
                    <a:pt x="605743" y="462802"/>
                    <a:pt x="419918" y="495594"/>
                  </a:cubicBezTo>
                  <a:cubicBezTo>
                    <a:pt x="334773" y="510553"/>
                    <a:pt x="253079" y="542195"/>
                    <a:pt x="176562" y="581316"/>
                  </a:cubicBezTo>
                  <a:cubicBezTo>
                    <a:pt x="138017" y="600876"/>
                    <a:pt x="100621" y="623313"/>
                    <a:pt x="64377" y="645750"/>
                  </a:cubicBezTo>
                  <a:cubicBezTo>
                    <a:pt x="54021" y="652079"/>
                    <a:pt x="21229" y="680269"/>
                    <a:pt x="10873" y="675091"/>
                  </a:cubicBezTo>
                  <a:cubicBezTo>
                    <a:pt x="4545" y="671639"/>
                    <a:pt x="1668" y="646326"/>
                    <a:pt x="1093" y="639422"/>
                  </a:cubicBezTo>
                  <a:cubicBezTo>
                    <a:pt x="-6962" y="576138"/>
                    <a:pt x="31009" y="512854"/>
                    <a:pt x="65528" y="462802"/>
                  </a:cubicBezTo>
                  <a:cubicBezTo>
                    <a:pt x="101197" y="410449"/>
                    <a:pt x="144920" y="362123"/>
                    <a:pt x="190370" y="316673"/>
                  </a:cubicBezTo>
                  <a:close/>
                </a:path>
              </a:pathLst>
            </a:custGeom>
            <a:solidFill>
              <a:srgbClr val="EE493D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3BFD185-9FBD-43BB-8C2F-8D4F6E8F7E7C}"/>
                </a:ext>
              </a:extLst>
            </p:cNvPr>
            <p:cNvSpPr/>
            <p:nvPr/>
          </p:nvSpPr>
          <p:spPr>
            <a:xfrm>
              <a:off x="10008957" y="3443231"/>
              <a:ext cx="968972" cy="680357"/>
            </a:xfrm>
            <a:custGeom>
              <a:avLst/>
              <a:gdLst>
                <a:gd name="connsiteX0" fmla="*/ 109499 w 968972"/>
                <a:gd name="connsiteY0" fmla="*/ 554706 h 680357"/>
                <a:gd name="connsiteX1" fmla="*/ 31257 w 968972"/>
                <a:gd name="connsiteY1" fmla="*/ 455177 h 680357"/>
                <a:gd name="connsiteX2" fmla="*/ 61174 w 968972"/>
                <a:gd name="connsiteY2" fmla="*/ 172124 h 680357"/>
                <a:gd name="connsiteX3" fmla="*/ 353431 w 968972"/>
                <a:gd name="connsiteY3" fmla="*/ 13339 h 680357"/>
                <a:gd name="connsiteX4" fmla="*/ 704945 w 968972"/>
                <a:gd name="connsiteY4" fmla="*/ 37502 h 680357"/>
                <a:gd name="connsiteX5" fmla="*/ 929316 w 968972"/>
                <a:gd name="connsiteY5" fmla="*/ 202041 h 680357"/>
                <a:gd name="connsiteX6" fmla="*/ 718177 w 968972"/>
                <a:gd name="connsiteY6" fmla="*/ 635824 h 680357"/>
                <a:gd name="connsiteX7" fmla="*/ 109499 w 968972"/>
                <a:gd name="connsiteY7" fmla="*/ 554706 h 68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8972" h="680357">
                  <a:moveTo>
                    <a:pt x="109499" y="554706"/>
                  </a:moveTo>
                  <a:cubicBezTo>
                    <a:pt x="78433" y="527091"/>
                    <a:pt x="51969" y="493723"/>
                    <a:pt x="31257" y="455177"/>
                  </a:cubicBezTo>
                  <a:cubicBezTo>
                    <a:pt x="-19370" y="361977"/>
                    <a:pt x="-7864" y="253243"/>
                    <a:pt x="61174" y="172124"/>
                  </a:cubicBezTo>
                  <a:cubicBezTo>
                    <a:pt x="138265" y="81226"/>
                    <a:pt x="240095" y="35776"/>
                    <a:pt x="353431" y="13339"/>
                  </a:cubicBezTo>
                  <a:cubicBezTo>
                    <a:pt x="472520" y="-10249"/>
                    <a:pt x="590459" y="-2770"/>
                    <a:pt x="704945" y="37502"/>
                  </a:cubicBezTo>
                  <a:cubicBezTo>
                    <a:pt x="795844" y="69719"/>
                    <a:pt x="876387" y="118621"/>
                    <a:pt x="929316" y="202041"/>
                  </a:cubicBezTo>
                  <a:cubicBezTo>
                    <a:pt x="1044953" y="384989"/>
                    <a:pt x="887318" y="566787"/>
                    <a:pt x="718177" y="635824"/>
                  </a:cubicBezTo>
                  <a:cubicBezTo>
                    <a:pt x="531202" y="712340"/>
                    <a:pt x="263107" y="693355"/>
                    <a:pt x="109499" y="554706"/>
                  </a:cubicBezTo>
                  <a:close/>
                </a:path>
              </a:pathLst>
            </a:custGeom>
            <a:solidFill>
              <a:srgbClr val="A41E24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9C3243E9-377D-48B0-AE7A-A912028905B7}"/>
                </a:ext>
              </a:extLst>
            </p:cNvPr>
            <p:cNvSpPr/>
            <p:nvPr/>
          </p:nvSpPr>
          <p:spPr>
            <a:xfrm>
              <a:off x="10312410" y="4234206"/>
              <a:ext cx="367219" cy="87055"/>
            </a:xfrm>
            <a:custGeom>
              <a:avLst/>
              <a:gdLst>
                <a:gd name="connsiteX0" fmla="*/ 176546 w 367219"/>
                <a:gd name="connsiteY0" fmla="*/ 87055 h 87055"/>
                <a:gd name="connsiteX1" fmla="*/ 10857 w 367219"/>
                <a:gd name="connsiteY1" fmla="*/ 20894 h 87055"/>
                <a:gd name="connsiteX2" fmla="*/ 2227 w 367219"/>
                <a:gd name="connsiteY2" fmla="*/ 4210 h 87055"/>
                <a:gd name="connsiteX3" fmla="*/ 21788 w 367219"/>
                <a:gd name="connsiteY3" fmla="*/ 9388 h 87055"/>
                <a:gd name="connsiteX4" fmla="*/ 144329 w 367219"/>
                <a:gd name="connsiteY4" fmla="*/ 68070 h 87055"/>
                <a:gd name="connsiteX5" fmla="*/ 344537 w 367219"/>
                <a:gd name="connsiteY5" fmla="*/ 9388 h 87055"/>
                <a:gd name="connsiteX6" fmla="*/ 364097 w 367219"/>
                <a:gd name="connsiteY6" fmla="*/ 5361 h 87055"/>
                <a:gd name="connsiteX7" fmla="*/ 356618 w 367219"/>
                <a:gd name="connsiteY7" fmla="*/ 21470 h 87055"/>
                <a:gd name="connsiteX8" fmla="*/ 176546 w 367219"/>
                <a:gd name="connsiteY8" fmla="*/ 87055 h 87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7219" h="87055">
                  <a:moveTo>
                    <a:pt x="176546" y="87055"/>
                  </a:moveTo>
                  <a:cubicBezTo>
                    <a:pt x="114413" y="84754"/>
                    <a:pt x="57457" y="65193"/>
                    <a:pt x="10857" y="20894"/>
                  </a:cubicBezTo>
                  <a:cubicBezTo>
                    <a:pt x="6254" y="16867"/>
                    <a:pt x="-4677" y="12840"/>
                    <a:pt x="2227" y="4210"/>
                  </a:cubicBezTo>
                  <a:cubicBezTo>
                    <a:pt x="10282" y="-6145"/>
                    <a:pt x="17761" y="5361"/>
                    <a:pt x="21788" y="9388"/>
                  </a:cubicBezTo>
                  <a:cubicBezTo>
                    <a:pt x="55731" y="43331"/>
                    <a:pt x="97729" y="61741"/>
                    <a:pt x="144329" y="68070"/>
                  </a:cubicBezTo>
                  <a:cubicBezTo>
                    <a:pt x="219694" y="78425"/>
                    <a:pt x="287006" y="60591"/>
                    <a:pt x="344537" y="9388"/>
                  </a:cubicBezTo>
                  <a:cubicBezTo>
                    <a:pt x="350290" y="4210"/>
                    <a:pt x="356043" y="-3844"/>
                    <a:pt x="364097" y="5361"/>
                  </a:cubicBezTo>
                  <a:cubicBezTo>
                    <a:pt x="372727" y="15717"/>
                    <a:pt x="361221" y="17443"/>
                    <a:pt x="356618" y="21470"/>
                  </a:cubicBezTo>
                  <a:cubicBezTo>
                    <a:pt x="304840" y="65193"/>
                    <a:pt x="245008" y="85904"/>
                    <a:pt x="176546" y="87055"/>
                  </a:cubicBezTo>
                  <a:close/>
                </a:path>
              </a:pathLst>
            </a:custGeom>
            <a:solidFill>
              <a:srgbClr val="85521D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6A5F475-1270-4ABA-B6A7-C48F3B594CA2}"/>
                </a:ext>
              </a:extLst>
            </p:cNvPr>
            <p:cNvSpPr/>
            <p:nvPr/>
          </p:nvSpPr>
          <p:spPr>
            <a:xfrm>
              <a:off x="10176903" y="3494213"/>
              <a:ext cx="383695" cy="253922"/>
            </a:xfrm>
            <a:custGeom>
              <a:avLst/>
              <a:gdLst>
                <a:gd name="connsiteX0" fmla="*/ 220003 w 383695"/>
                <a:gd name="connsiteY0" fmla="*/ 328 h 253922"/>
                <a:gd name="connsiteX1" fmla="*/ 336215 w 383695"/>
                <a:gd name="connsiteY1" fmla="*/ 30819 h 253922"/>
                <a:gd name="connsiteX2" fmla="*/ 354050 w 383695"/>
                <a:gd name="connsiteY2" fmla="*/ 179825 h 253922"/>
                <a:gd name="connsiteX3" fmla="*/ 207346 w 383695"/>
                <a:gd name="connsiteY3" fmla="*/ 250588 h 253922"/>
                <a:gd name="connsiteX4" fmla="*/ 54314 w 383695"/>
                <a:gd name="connsiteY4" fmla="*/ 224699 h 253922"/>
                <a:gd name="connsiteX5" fmla="*/ 46259 w 383695"/>
                <a:gd name="connsiteY5" fmla="*/ 56708 h 253922"/>
                <a:gd name="connsiteX6" fmla="*/ 220003 w 383695"/>
                <a:gd name="connsiteY6" fmla="*/ 328 h 25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3695" h="253922">
                  <a:moveTo>
                    <a:pt x="220003" y="328"/>
                  </a:moveTo>
                  <a:cubicBezTo>
                    <a:pt x="259124" y="-1973"/>
                    <a:pt x="299396" y="7807"/>
                    <a:pt x="336215" y="30819"/>
                  </a:cubicBezTo>
                  <a:cubicBezTo>
                    <a:pt x="392021" y="66488"/>
                    <a:pt x="399500" y="131499"/>
                    <a:pt x="354050" y="179825"/>
                  </a:cubicBezTo>
                  <a:cubicBezTo>
                    <a:pt x="313778" y="222397"/>
                    <a:pt x="263151" y="241958"/>
                    <a:pt x="207346" y="250588"/>
                  </a:cubicBezTo>
                  <a:cubicBezTo>
                    <a:pt x="153842" y="258642"/>
                    <a:pt x="102064" y="252889"/>
                    <a:pt x="54314" y="224699"/>
                  </a:cubicBezTo>
                  <a:cubicBezTo>
                    <a:pt x="-18175" y="182126"/>
                    <a:pt x="-15299" y="107335"/>
                    <a:pt x="46259" y="56708"/>
                  </a:cubicBezTo>
                  <a:cubicBezTo>
                    <a:pt x="95161" y="17012"/>
                    <a:pt x="152692" y="-823"/>
                    <a:pt x="220003" y="328"/>
                  </a:cubicBezTo>
                  <a:close/>
                </a:path>
              </a:pathLst>
            </a:custGeom>
            <a:solidFill>
              <a:srgbClr val="E16E55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79722FA4-4769-4C79-94DD-69B9B22B1CAA}"/>
                </a:ext>
              </a:extLst>
            </p:cNvPr>
            <p:cNvSpPr/>
            <p:nvPr/>
          </p:nvSpPr>
          <p:spPr>
            <a:xfrm>
              <a:off x="10167933" y="2884712"/>
              <a:ext cx="246232" cy="307215"/>
            </a:xfrm>
            <a:custGeom>
              <a:avLst/>
              <a:gdLst>
                <a:gd name="connsiteX0" fmla="*/ 246233 w 246232"/>
                <a:gd name="connsiteY0" fmla="*/ 153608 h 307215"/>
                <a:gd name="connsiteX1" fmla="*/ 123116 w 246232"/>
                <a:gd name="connsiteY1" fmla="*/ 307216 h 307215"/>
                <a:gd name="connsiteX2" fmla="*/ 0 w 246232"/>
                <a:gd name="connsiteY2" fmla="*/ 153608 h 307215"/>
                <a:gd name="connsiteX3" fmla="*/ 123116 w 246232"/>
                <a:gd name="connsiteY3" fmla="*/ 0 h 307215"/>
                <a:gd name="connsiteX4" fmla="*/ 246233 w 246232"/>
                <a:gd name="connsiteY4" fmla="*/ 153608 h 307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232" h="307215">
                  <a:moveTo>
                    <a:pt x="246233" y="153608"/>
                  </a:moveTo>
                  <a:cubicBezTo>
                    <a:pt x="246233" y="238443"/>
                    <a:pt x="191112" y="307216"/>
                    <a:pt x="123116" y="307216"/>
                  </a:cubicBezTo>
                  <a:cubicBezTo>
                    <a:pt x="55121" y="307216"/>
                    <a:pt x="0" y="238443"/>
                    <a:pt x="0" y="153608"/>
                  </a:cubicBezTo>
                  <a:cubicBezTo>
                    <a:pt x="0" y="68773"/>
                    <a:pt x="55121" y="0"/>
                    <a:pt x="123116" y="0"/>
                  </a:cubicBezTo>
                  <a:cubicBezTo>
                    <a:pt x="191112" y="0"/>
                    <a:pt x="246233" y="68773"/>
                    <a:pt x="246233" y="153608"/>
                  </a:cubicBezTo>
                  <a:close/>
                </a:path>
              </a:pathLst>
            </a:custGeom>
            <a:solidFill>
              <a:srgbClr val="080808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3E587C6-D223-4B11-B993-1A8815766273}"/>
                </a:ext>
              </a:extLst>
            </p:cNvPr>
            <p:cNvSpPr/>
            <p:nvPr/>
          </p:nvSpPr>
          <p:spPr>
            <a:xfrm>
              <a:off x="10246175" y="2963529"/>
              <a:ext cx="64434" cy="64434"/>
            </a:xfrm>
            <a:custGeom>
              <a:avLst/>
              <a:gdLst>
                <a:gd name="connsiteX0" fmla="*/ 64435 w 64434"/>
                <a:gd name="connsiteY0" fmla="*/ 32217 h 64434"/>
                <a:gd name="connsiteX1" fmla="*/ 32217 w 64434"/>
                <a:gd name="connsiteY1" fmla="*/ 64435 h 64434"/>
                <a:gd name="connsiteX2" fmla="*/ 0 w 64434"/>
                <a:gd name="connsiteY2" fmla="*/ 32217 h 64434"/>
                <a:gd name="connsiteX3" fmla="*/ 32217 w 64434"/>
                <a:gd name="connsiteY3" fmla="*/ 0 h 64434"/>
                <a:gd name="connsiteX4" fmla="*/ 64435 w 64434"/>
                <a:gd name="connsiteY4" fmla="*/ 32217 h 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34" h="64434">
                  <a:moveTo>
                    <a:pt x="64435" y="32217"/>
                  </a:moveTo>
                  <a:cubicBezTo>
                    <a:pt x="64435" y="50011"/>
                    <a:pt x="50010" y="64435"/>
                    <a:pt x="32217" y="64435"/>
                  </a:cubicBezTo>
                  <a:cubicBezTo>
                    <a:pt x="14424" y="64435"/>
                    <a:pt x="0" y="50011"/>
                    <a:pt x="0" y="32217"/>
                  </a:cubicBezTo>
                  <a:cubicBezTo>
                    <a:pt x="0" y="14424"/>
                    <a:pt x="14424" y="0"/>
                    <a:pt x="32217" y="0"/>
                  </a:cubicBezTo>
                  <a:cubicBezTo>
                    <a:pt x="50010" y="0"/>
                    <a:pt x="64435" y="14424"/>
                    <a:pt x="64435" y="32217"/>
                  </a:cubicBezTo>
                  <a:close/>
                </a:path>
              </a:pathLst>
            </a:custGeom>
            <a:solidFill>
              <a:srgbClr val="F2F2F2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0D7A7A1-CE08-41A9-8D7F-3D598DDD0D29}"/>
                </a:ext>
              </a:extLst>
            </p:cNvPr>
            <p:cNvSpPr/>
            <p:nvPr/>
          </p:nvSpPr>
          <p:spPr>
            <a:xfrm>
              <a:off x="10677657" y="2882411"/>
              <a:ext cx="246232" cy="307215"/>
            </a:xfrm>
            <a:custGeom>
              <a:avLst/>
              <a:gdLst>
                <a:gd name="connsiteX0" fmla="*/ 246233 w 246232"/>
                <a:gd name="connsiteY0" fmla="*/ 153608 h 307215"/>
                <a:gd name="connsiteX1" fmla="*/ 123116 w 246232"/>
                <a:gd name="connsiteY1" fmla="*/ 307216 h 307215"/>
                <a:gd name="connsiteX2" fmla="*/ 0 w 246232"/>
                <a:gd name="connsiteY2" fmla="*/ 153608 h 307215"/>
                <a:gd name="connsiteX3" fmla="*/ 123116 w 246232"/>
                <a:gd name="connsiteY3" fmla="*/ 0 h 307215"/>
                <a:gd name="connsiteX4" fmla="*/ 246233 w 246232"/>
                <a:gd name="connsiteY4" fmla="*/ 153608 h 307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232" h="307215">
                  <a:moveTo>
                    <a:pt x="246233" y="153608"/>
                  </a:moveTo>
                  <a:cubicBezTo>
                    <a:pt x="246233" y="238443"/>
                    <a:pt x="191112" y="307216"/>
                    <a:pt x="123116" y="307216"/>
                  </a:cubicBezTo>
                  <a:cubicBezTo>
                    <a:pt x="55121" y="307216"/>
                    <a:pt x="0" y="238443"/>
                    <a:pt x="0" y="153608"/>
                  </a:cubicBezTo>
                  <a:cubicBezTo>
                    <a:pt x="0" y="68773"/>
                    <a:pt x="55121" y="0"/>
                    <a:pt x="123116" y="0"/>
                  </a:cubicBezTo>
                  <a:cubicBezTo>
                    <a:pt x="191112" y="0"/>
                    <a:pt x="246233" y="68773"/>
                    <a:pt x="246233" y="153608"/>
                  </a:cubicBezTo>
                  <a:close/>
                </a:path>
              </a:pathLst>
            </a:custGeom>
            <a:solidFill>
              <a:srgbClr val="080808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9F78205-9056-4A12-9C4A-B04F7523C4F8}"/>
                </a:ext>
              </a:extLst>
            </p:cNvPr>
            <p:cNvSpPr/>
            <p:nvPr/>
          </p:nvSpPr>
          <p:spPr>
            <a:xfrm>
              <a:off x="10755900" y="2961228"/>
              <a:ext cx="64434" cy="64434"/>
            </a:xfrm>
            <a:custGeom>
              <a:avLst/>
              <a:gdLst>
                <a:gd name="connsiteX0" fmla="*/ 64435 w 64434"/>
                <a:gd name="connsiteY0" fmla="*/ 32217 h 64434"/>
                <a:gd name="connsiteX1" fmla="*/ 32217 w 64434"/>
                <a:gd name="connsiteY1" fmla="*/ 64435 h 64434"/>
                <a:gd name="connsiteX2" fmla="*/ 0 w 64434"/>
                <a:gd name="connsiteY2" fmla="*/ 32217 h 64434"/>
                <a:gd name="connsiteX3" fmla="*/ 32217 w 64434"/>
                <a:gd name="connsiteY3" fmla="*/ 0 h 64434"/>
                <a:gd name="connsiteX4" fmla="*/ 64435 w 64434"/>
                <a:gd name="connsiteY4" fmla="*/ 32217 h 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34" h="64434">
                  <a:moveTo>
                    <a:pt x="64435" y="32217"/>
                  </a:moveTo>
                  <a:cubicBezTo>
                    <a:pt x="64435" y="50010"/>
                    <a:pt x="50011" y="64435"/>
                    <a:pt x="32217" y="64435"/>
                  </a:cubicBezTo>
                  <a:cubicBezTo>
                    <a:pt x="14424" y="64435"/>
                    <a:pt x="0" y="50010"/>
                    <a:pt x="0" y="32217"/>
                  </a:cubicBezTo>
                  <a:cubicBezTo>
                    <a:pt x="0" y="14424"/>
                    <a:pt x="14424" y="0"/>
                    <a:pt x="32217" y="0"/>
                  </a:cubicBezTo>
                  <a:cubicBezTo>
                    <a:pt x="50011" y="0"/>
                    <a:pt x="64435" y="14424"/>
                    <a:pt x="64435" y="32217"/>
                  </a:cubicBezTo>
                  <a:close/>
                </a:path>
              </a:pathLst>
            </a:custGeom>
            <a:solidFill>
              <a:srgbClr val="F2F2F2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1F2104B-FB2F-4A0E-95D4-63EFECE4463E}"/>
                </a:ext>
              </a:extLst>
            </p:cNvPr>
            <p:cNvSpPr/>
            <p:nvPr/>
          </p:nvSpPr>
          <p:spPr>
            <a:xfrm>
              <a:off x="9873374" y="1874144"/>
              <a:ext cx="1527447" cy="739346"/>
            </a:xfrm>
            <a:custGeom>
              <a:avLst/>
              <a:gdLst>
                <a:gd name="connsiteX0" fmla="*/ 1527448 w 1527447"/>
                <a:gd name="connsiteY0" fmla="*/ 536512 h 739346"/>
                <a:gd name="connsiteX1" fmla="*/ 1364635 w 1527447"/>
                <a:gd name="connsiteY1" fmla="*/ 698749 h 739346"/>
                <a:gd name="connsiteX2" fmla="*/ 686920 w 1527447"/>
                <a:gd name="connsiteY2" fmla="*/ 247706 h 739346"/>
                <a:gd name="connsiteX3" fmla="*/ 102980 w 1527447"/>
                <a:gd name="connsiteY3" fmla="*/ 640643 h 739346"/>
                <a:gd name="connsiteX4" fmla="*/ 0 w 1527447"/>
                <a:gd name="connsiteY4" fmla="*/ 430080 h 739346"/>
                <a:gd name="connsiteX5" fmla="*/ 747327 w 1527447"/>
                <a:gd name="connsiteY5" fmla="*/ 1474 h 739346"/>
                <a:gd name="connsiteX6" fmla="*/ 1527448 w 1527447"/>
                <a:gd name="connsiteY6" fmla="*/ 536512 h 73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447" h="739346">
                  <a:moveTo>
                    <a:pt x="1527448" y="536512"/>
                  </a:moveTo>
                  <a:cubicBezTo>
                    <a:pt x="1527448" y="707954"/>
                    <a:pt x="1450356" y="796552"/>
                    <a:pt x="1364635" y="698749"/>
                  </a:cubicBezTo>
                  <a:cubicBezTo>
                    <a:pt x="1210452" y="521554"/>
                    <a:pt x="865266" y="250008"/>
                    <a:pt x="686920" y="247706"/>
                  </a:cubicBezTo>
                  <a:cubicBezTo>
                    <a:pt x="460823" y="244830"/>
                    <a:pt x="232425" y="535937"/>
                    <a:pt x="102980" y="640643"/>
                  </a:cubicBezTo>
                  <a:cubicBezTo>
                    <a:pt x="16109" y="710831"/>
                    <a:pt x="0" y="510623"/>
                    <a:pt x="0" y="430080"/>
                  </a:cubicBezTo>
                  <a:cubicBezTo>
                    <a:pt x="0" y="242529"/>
                    <a:pt x="321598" y="-22114"/>
                    <a:pt x="747327" y="1474"/>
                  </a:cubicBezTo>
                  <a:cubicBezTo>
                    <a:pt x="1166153" y="23911"/>
                    <a:pt x="1527448" y="304662"/>
                    <a:pt x="1527448" y="536512"/>
                  </a:cubicBezTo>
                  <a:close/>
                </a:path>
              </a:pathLst>
            </a:custGeom>
            <a:solidFill>
              <a:srgbClr val="E6E6E6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99871BF6-C368-40E9-88AD-9324ED0D17E1}"/>
                </a:ext>
              </a:extLst>
            </p:cNvPr>
            <p:cNvSpPr/>
            <p:nvPr/>
          </p:nvSpPr>
          <p:spPr>
            <a:xfrm>
              <a:off x="11895013" y="2332414"/>
              <a:ext cx="375101" cy="375102"/>
            </a:xfrm>
            <a:custGeom>
              <a:avLst/>
              <a:gdLst>
                <a:gd name="connsiteX0" fmla="*/ 375102 w 375101"/>
                <a:gd name="connsiteY0" fmla="*/ 187551 h 375102"/>
                <a:gd name="connsiteX1" fmla="*/ 187551 w 375101"/>
                <a:gd name="connsiteY1" fmla="*/ 375102 h 375102"/>
                <a:gd name="connsiteX2" fmla="*/ 0 w 375101"/>
                <a:gd name="connsiteY2" fmla="*/ 187551 h 375102"/>
                <a:gd name="connsiteX3" fmla="*/ 187551 w 375101"/>
                <a:gd name="connsiteY3" fmla="*/ 0 h 375102"/>
                <a:gd name="connsiteX4" fmla="*/ 375102 w 375101"/>
                <a:gd name="connsiteY4" fmla="*/ 187551 h 37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101" h="375102">
                  <a:moveTo>
                    <a:pt x="375102" y="187551"/>
                  </a:moveTo>
                  <a:cubicBezTo>
                    <a:pt x="375102" y="291133"/>
                    <a:pt x="291133" y="375102"/>
                    <a:pt x="187551" y="375102"/>
                  </a:cubicBezTo>
                  <a:cubicBezTo>
                    <a:pt x="83969" y="375102"/>
                    <a:pt x="0" y="291133"/>
                    <a:pt x="0" y="187551"/>
                  </a:cubicBezTo>
                  <a:cubicBezTo>
                    <a:pt x="0" y="83969"/>
                    <a:pt x="83969" y="0"/>
                    <a:pt x="187551" y="0"/>
                  </a:cubicBezTo>
                  <a:cubicBezTo>
                    <a:pt x="291133" y="0"/>
                    <a:pt x="375102" y="83969"/>
                    <a:pt x="375102" y="187551"/>
                  </a:cubicBezTo>
                  <a:close/>
                </a:path>
              </a:pathLst>
            </a:custGeom>
            <a:solidFill>
              <a:srgbClr val="E6E6E6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9141DECF-8F94-4B82-9B04-56269412EEEA}"/>
              </a:ext>
            </a:extLst>
          </p:cNvPr>
          <p:cNvGrpSpPr/>
          <p:nvPr/>
        </p:nvGrpSpPr>
        <p:grpSpPr>
          <a:xfrm>
            <a:off x="992255" y="3948347"/>
            <a:ext cx="2296698" cy="638986"/>
            <a:chOff x="2079598" y="4324401"/>
            <a:chExt cx="3303211" cy="638986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0AE6968E-BA02-4D95-8AF8-3C6CF3836602}"/>
                </a:ext>
              </a:extLst>
            </p:cNvPr>
            <p:cNvSpPr txBox="1"/>
            <p:nvPr/>
          </p:nvSpPr>
          <p:spPr>
            <a:xfrm>
              <a:off x="2098435" y="4501722"/>
              <a:ext cx="32557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56D95B5-0062-4806-85D1-7E98CABF11D4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CF26B6B5-417D-4EF9-89E3-9DEF400A6B84}"/>
              </a:ext>
            </a:extLst>
          </p:cNvPr>
          <p:cNvGrpSpPr/>
          <p:nvPr/>
        </p:nvGrpSpPr>
        <p:grpSpPr>
          <a:xfrm>
            <a:off x="3571239" y="5435659"/>
            <a:ext cx="2296698" cy="638986"/>
            <a:chOff x="2079598" y="4324401"/>
            <a:chExt cx="3303211" cy="638986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9250841C-1C0F-4F68-9902-8F6059C72B58}"/>
                </a:ext>
              </a:extLst>
            </p:cNvPr>
            <p:cNvSpPr txBox="1"/>
            <p:nvPr/>
          </p:nvSpPr>
          <p:spPr>
            <a:xfrm>
              <a:off x="2098435" y="4501722"/>
              <a:ext cx="32557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ACDF593E-32F6-4FEB-B43E-094172E8B2FB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F27E0E8D-8BA4-45E3-8421-5151A5C7B12A}"/>
              </a:ext>
            </a:extLst>
          </p:cNvPr>
          <p:cNvGrpSpPr/>
          <p:nvPr/>
        </p:nvGrpSpPr>
        <p:grpSpPr>
          <a:xfrm>
            <a:off x="992255" y="5435659"/>
            <a:ext cx="2296698" cy="638986"/>
            <a:chOff x="2079598" y="4324401"/>
            <a:chExt cx="3303211" cy="638986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2158EF8-2AD0-42C5-90DF-27558CF62B58}"/>
                </a:ext>
              </a:extLst>
            </p:cNvPr>
            <p:cNvSpPr txBox="1"/>
            <p:nvPr/>
          </p:nvSpPr>
          <p:spPr>
            <a:xfrm>
              <a:off x="2098435" y="4501722"/>
              <a:ext cx="32557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D186B042-35E2-4492-8407-C592A9289EB7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1DE73AA5-541D-49B2-8627-4B6F9353AB3D}"/>
              </a:ext>
            </a:extLst>
          </p:cNvPr>
          <p:cNvGrpSpPr/>
          <p:nvPr/>
        </p:nvGrpSpPr>
        <p:grpSpPr>
          <a:xfrm>
            <a:off x="3571239" y="3948347"/>
            <a:ext cx="2296698" cy="638986"/>
            <a:chOff x="2079598" y="4324401"/>
            <a:chExt cx="3303211" cy="638986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83393B55-8CDF-4C79-AAF9-DB079DF850CB}"/>
                </a:ext>
              </a:extLst>
            </p:cNvPr>
            <p:cNvSpPr txBox="1"/>
            <p:nvPr/>
          </p:nvSpPr>
          <p:spPr>
            <a:xfrm>
              <a:off x="2098435" y="4501722"/>
              <a:ext cx="325572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</a:t>
              </a: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0F2C4280-8237-4DD2-96BE-DFD9A9A7F325}"/>
                </a:ext>
              </a:extLst>
            </p:cNvPr>
            <p:cNvSpPr txBox="1"/>
            <p:nvPr/>
          </p:nvSpPr>
          <p:spPr>
            <a:xfrm>
              <a:off x="2079598" y="4324401"/>
              <a:ext cx="330321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3" name="그룹 22">
            <a:extLst>
              <a:ext uri="{FF2B5EF4-FFF2-40B4-BE49-F238E27FC236}">
                <a16:creationId xmlns:a16="http://schemas.microsoft.com/office/drawing/2014/main" id="{DA04362C-7335-46BF-86BB-77BFEA2019EB}"/>
              </a:ext>
            </a:extLst>
          </p:cNvPr>
          <p:cNvGrpSpPr/>
          <p:nvPr/>
        </p:nvGrpSpPr>
        <p:grpSpPr>
          <a:xfrm>
            <a:off x="992255" y="1588916"/>
            <a:ext cx="4875683" cy="1600337"/>
            <a:chOff x="6481678" y="1659558"/>
            <a:chExt cx="3815976" cy="1600337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BF48318C-97C5-469B-A538-15B7F70CBBAF}"/>
                </a:ext>
              </a:extLst>
            </p:cNvPr>
            <p:cNvSpPr txBox="1"/>
            <p:nvPr/>
          </p:nvSpPr>
          <p:spPr>
            <a:xfrm>
              <a:off x="6481678" y="2059566"/>
              <a:ext cx="381597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 Get a modern PowerPoint  Presentation that is beautifully designed. I hope and I believe that this Template will your Time, Money and Reputation.</a:t>
              </a:r>
            </a:p>
            <a:p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F90111A7-A6CA-4105-B410-1C09B1954512}"/>
                </a:ext>
              </a:extLst>
            </p:cNvPr>
            <p:cNvSpPr txBox="1"/>
            <p:nvPr/>
          </p:nvSpPr>
          <p:spPr>
            <a:xfrm>
              <a:off x="6481678" y="1659558"/>
              <a:ext cx="3815976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6" name="Round Same Side Corner Rectangle 36">
            <a:extLst>
              <a:ext uri="{FF2B5EF4-FFF2-40B4-BE49-F238E27FC236}">
                <a16:creationId xmlns:a16="http://schemas.microsoft.com/office/drawing/2014/main" id="{B6BA6D42-B389-4584-966E-D36E16EA555C}"/>
              </a:ext>
            </a:extLst>
          </p:cNvPr>
          <p:cNvSpPr/>
          <p:nvPr/>
        </p:nvSpPr>
        <p:spPr>
          <a:xfrm>
            <a:off x="4552366" y="5005655"/>
            <a:ext cx="327620" cy="259022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7" name="Rectangle 9">
            <a:extLst>
              <a:ext uri="{FF2B5EF4-FFF2-40B4-BE49-F238E27FC236}">
                <a16:creationId xmlns:a16="http://schemas.microsoft.com/office/drawing/2014/main" id="{87D1BE20-BB71-4382-AED8-6AC0D70BAB9B}"/>
              </a:ext>
            </a:extLst>
          </p:cNvPr>
          <p:cNvSpPr/>
          <p:nvPr/>
        </p:nvSpPr>
        <p:spPr>
          <a:xfrm>
            <a:off x="1970813" y="3476896"/>
            <a:ext cx="332759" cy="311492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8" name="Rounded Rectangle 27">
            <a:extLst>
              <a:ext uri="{FF2B5EF4-FFF2-40B4-BE49-F238E27FC236}">
                <a16:creationId xmlns:a16="http://schemas.microsoft.com/office/drawing/2014/main" id="{75419FD5-67D0-4314-8A6A-F19B91888201}"/>
              </a:ext>
            </a:extLst>
          </p:cNvPr>
          <p:cNvSpPr/>
          <p:nvPr/>
        </p:nvSpPr>
        <p:spPr>
          <a:xfrm>
            <a:off x="4541246" y="3448931"/>
            <a:ext cx="349863" cy="268742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49" name="Rounded Rectangle 5">
            <a:extLst>
              <a:ext uri="{FF2B5EF4-FFF2-40B4-BE49-F238E27FC236}">
                <a16:creationId xmlns:a16="http://schemas.microsoft.com/office/drawing/2014/main" id="{A3C7BB8D-4DC8-4937-B299-248BAD9B7DA5}"/>
              </a:ext>
            </a:extLst>
          </p:cNvPr>
          <p:cNvSpPr/>
          <p:nvPr/>
        </p:nvSpPr>
        <p:spPr>
          <a:xfrm flipH="1">
            <a:off x="1941351" y="4973609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6035336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3">
            <a:extLst>
              <a:ext uri="{FF2B5EF4-FFF2-40B4-BE49-F238E27FC236}">
                <a16:creationId xmlns:a16="http://schemas.microsoft.com/office/drawing/2014/main" id="{7B032764-AE36-47DF-B1B5-47433C33F557}"/>
              </a:ext>
            </a:extLst>
          </p:cNvPr>
          <p:cNvGrpSpPr/>
          <p:nvPr/>
        </p:nvGrpSpPr>
        <p:grpSpPr>
          <a:xfrm>
            <a:off x="6120385" y="460123"/>
            <a:ext cx="3698080" cy="780265"/>
            <a:chOff x="4223789" y="1916833"/>
            <a:chExt cx="3698080" cy="780265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C2959E3A-7C64-4FB4-B963-137821091D6F}"/>
                </a:ext>
              </a:extLst>
            </p:cNvPr>
            <p:cNvSpPr txBox="1"/>
            <p:nvPr/>
          </p:nvSpPr>
          <p:spPr>
            <a:xfrm>
              <a:off x="4223789" y="1916833"/>
              <a:ext cx="2232252" cy="307777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8E636F8-A9B8-4A6E-BAC9-A528B715C3D1}"/>
                </a:ext>
              </a:extLst>
            </p:cNvPr>
            <p:cNvSpPr txBox="1"/>
            <p:nvPr/>
          </p:nvSpPr>
          <p:spPr>
            <a:xfrm>
              <a:off x="4547826" y="2235433"/>
              <a:ext cx="337404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7" name="그룹 4">
            <a:extLst>
              <a:ext uri="{FF2B5EF4-FFF2-40B4-BE49-F238E27FC236}">
                <a16:creationId xmlns:a16="http://schemas.microsoft.com/office/drawing/2014/main" id="{D9AC6A39-6BC6-40DC-B198-EAE03F148D0B}"/>
              </a:ext>
            </a:extLst>
          </p:cNvPr>
          <p:cNvGrpSpPr/>
          <p:nvPr/>
        </p:nvGrpSpPr>
        <p:grpSpPr>
          <a:xfrm>
            <a:off x="6669026" y="1572954"/>
            <a:ext cx="3698080" cy="780265"/>
            <a:chOff x="4223789" y="3029664"/>
            <a:chExt cx="3698080" cy="780265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3CD018F-F68B-4500-89D6-43403AC5967F}"/>
                </a:ext>
              </a:extLst>
            </p:cNvPr>
            <p:cNvSpPr txBox="1"/>
            <p:nvPr/>
          </p:nvSpPr>
          <p:spPr>
            <a:xfrm>
              <a:off x="4223789" y="3029664"/>
              <a:ext cx="2232252" cy="307777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F3D3D45B-C943-4A16-8B17-2B596B20BEC2}"/>
                </a:ext>
              </a:extLst>
            </p:cNvPr>
            <p:cNvSpPr txBox="1"/>
            <p:nvPr/>
          </p:nvSpPr>
          <p:spPr>
            <a:xfrm>
              <a:off x="4547826" y="3348264"/>
              <a:ext cx="337404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0" name="그룹 7">
            <a:extLst>
              <a:ext uri="{FF2B5EF4-FFF2-40B4-BE49-F238E27FC236}">
                <a16:creationId xmlns:a16="http://schemas.microsoft.com/office/drawing/2014/main" id="{6B2D5B9F-85D8-4B7C-BE60-E4443B813541}"/>
              </a:ext>
            </a:extLst>
          </p:cNvPr>
          <p:cNvGrpSpPr/>
          <p:nvPr/>
        </p:nvGrpSpPr>
        <p:grpSpPr>
          <a:xfrm>
            <a:off x="7217667" y="2685785"/>
            <a:ext cx="3698080" cy="780265"/>
            <a:chOff x="4223789" y="4142495"/>
            <a:chExt cx="3698080" cy="780265"/>
          </a:xfrm>
        </p:grpSpPr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DF63FD32-D7E3-47D4-81C9-606A8F071EF7}"/>
                </a:ext>
              </a:extLst>
            </p:cNvPr>
            <p:cNvSpPr txBox="1"/>
            <p:nvPr/>
          </p:nvSpPr>
          <p:spPr>
            <a:xfrm>
              <a:off x="4223789" y="4142495"/>
              <a:ext cx="2232252" cy="307777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34D07781-0390-4277-B469-0C3E8156CC20}"/>
                </a:ext>
              </a:extLst>
            </p:cNvPr>
            <p:cNvSpPr txBox="1"/>
            <p:nvPr/>
          </p:nvSpPr>
          <p:spPr>
            <a:xfrm>
              <a:off x="4547826" y="4461095"/>
              <a:ext cx="337404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3" name="그룹 8">
            <a:extLst>
              <a:ext uri="{FF2B5EF4-FFF2-40B4-BE49-F238E27FC236}">
                <a16:creationId xmlns:a16="http://schemas.microsoft.com/office/drawing/2014/main" id="{6CD74293-B8C3-4993-832E-BEB2B6C8994B}"/>
              </a:ext>
            </a:extLst>
          </p:cNvPr>
          <p:cNvGrpSpPr/>
          <p:nvPr/>
        </p:nvGrpSpPr>
        <p:grpSpPr>
          <a:xfrm>
            <a:off x="7766309" y="3798615"/>
            <a:ext cx="3698080" cy="780265"/>
            <a:chOff x="4223789" y="5255325"/>
            <a:chExt cx="3698080" cy="780265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4D78322-FA63-4394-A086-D902BA24AF7D}"/>
                </a:ext>
              </a:extLst>
            </p:cNvPr>
            <p:cNvSpPr txBox="1"/>
            <p:nvPr/>
          </p:nvSpPr>
          <p:spPr>
            <a:xfrm>
              <a:off x="4223789" y="5255325"/>
              <a:ext cx="2232252" cy="307777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AEBA7F6A-7F38-498D-B9FC-51F52D403DB7}"/>
                </a:ext>
              </a:extLst>
            </p:cNvPr>
            <p:cNvSpPr txBox="1"/>
            <p:nvPr/>
          </p:nvSpPr>
          <p:spPr>
            <a:xfrm>
              <a:off x="4547826" y="5573925"/>
              <a:ext cx="3374043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0AB90AF-0C43-490D-BFA6-155293954310}"/>
              </a:ext>
            </a:extLst>
          </p:cNvPr>
          <p:cNvGrpSpPr/>
          <p:nvPr/>
        </p:nvGrpSpPr>
        <p:grpSpPr>
          <a:xfrm>
            <a:off x="6096000" y="5357603"/>
            <a:ext cx="2147904" cy="1167115"/>
            <a:chOff x="148721" y="1581180"/>
            <a:chExt cx="2434164" cy="1322661"/>
          </a:xfrm>
          <a:solidFill>
            <a:schemeClr val="accent3">
              <a:lumMod val="75000"/>
            </a:schemeClr>
          </a:soli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C0A8769-BB44-43B6-A469-7DD991156A1D}"/>
                </a:ext>
              </a:extLst>
            </p:cNvPr>
            <p:cNvSpPr/>
            <p:nvPr/>
          </p:nvSpPr>
          <p:spPr>
            <a:xfrm>
              <a:off x="148721" y="1581180"/>
              <a:ext cx="1054202" cy="1166748"/>
            </a:xfrm>
            <a:custGeom>
              <a:avLst/>
              <a:gdLst>
                <a:gd name="connsiteX0" fmla="*/ 297212 w 752292"/>
                <a:gd name="connsiteY0" fmla="*/ 46655 h 832605"/>
                <a:gd name="connsiteX1" fmla="*/ 361314 w 752292"/>
                <a:gd name="connsiteY1" fmla="*/ 52229 h 832605"/>
                <a:gd name="connsiteX2" fmla="*/ 379709 w 752292"/>
                <a:gd name="connsiteY2" fmla="*/ 99609 h 832605"/>
                <a:gd name="connsiteX3" fmla="*/ 385841 w 752292"/>
                <a:gd name="connsiteY3" fmla="*/ 513766 h 832605"/>
                <a:gd name="connsiteX4" fmla="*/ 396431 w 752292"/>
                <a:gd name="connsiteY4" fmla="*/ 500388 h 832605"/>
                <a:gd name="connsiteX5" fmla="*/ 561983 w 752292"/>
                <a:gd name="connsiteY5" fmla="*/ 88461 h 832605"/>
                <a:gd name="connsiteX6" fmla="*/ 594313 w 752292"/>
                <a:gd name="connsiteY6" fmla="*/ 33277 h 832605"/>
                <a:gd name="connsiteX7" fmla="*/ 700221 w 752292"/>
                <a:gd name="connsiteY7" fmla="*/ 15997 h 832605"/>
                <a:gd name="connsiteX8" fmla="*/ 708582 w 752292"/>
                <a:gd name="connsiteY8" fmla="*/ 43310 h 832605"/>
                <a:gd name="connsiteX9" fmla="*/ 700778 w 752292"/>
                <a:gd name="connsiteY9" fmla="*/ 201615 h 832605"/>
                <a:gd name="connsiteX10" fmla="*/ 749273 w 752292"/>
                <a:gd name="connsiteY10" fmla="*/ 790800 h 832605"/>
                <a:gd name="connsiteX11" fmla="*/ 719730 w 752292"/>
                <a:gd name="connsiteY11" fmla="*/ 827589 h 832605"/>
                <a:gd name="connsiteX12" fmla="*/ 675695 w 752292"/>
                <a:gd name="connsiteY12" fmla="*/ 823129 h 832605"/>
                <a:gd name="connsiteX13" fmla="*/ 624970 w 752292"/>
                <a:gd name="connsiteY13" fmla="*/ 755125 h 832605"/>
                <a:gd name="connsiteX14" fmla="*/ 603231 w 752292"/>
                <a:gd name="connsiteY14" fmla="*/ 539407 h 832605"/>
                <a:gd name="connsiteX15" fmla="*/ 598214 w 752292"/>
                <a:gd name="connsiteY15" fmla="*/ 210534 h 832605"/>
                <a:gd name="connsiteX16" fmla="*/ 595427 w 752292"/>
                <a:gd name="connsiteY16" fmla="*/ 197713 h 832605"/>
                <a:gd name="connsiteX17" fmla="*/ 418170 w 752292"/>
                <a:gd name="connsiteY17" fmla="*/ 731157 h 832605"/>
                <a:gd name="connsiteX18" fmla="*/ 396431 w 752292"/>
                <a:gd name="connsiteY18" fmla="*/ 754568 h 832605"/>
                <a:gd name="connsiteX19" fmla="*/ 306688 w 752292"/>
                <a:gd name="connsiteY19" fmla="*/ 687678 h 832605"/>
                <a:gd name="connsiteX20" fmla="*/ 284392 w 752292"/>
                <a:gd name="connsiteY20" fmla="*/ 477534 h 832605"/>
                <a:gd name="connsiteX21" fmla="*/ 282719 w 752292"/>
                <a:gd name="connsiteY21" fmla="*/ 216665 h 832605"/>
                <a:gd name="connsiteX22" fmla="*/ 250947 w 752292"/>
                <a:gd name="connsiteY22" fmla="*/ 275751 h 832605"/>
                <a:gd name="connsiteX23" fmla="*/ 116053 w 752292"/>
                <a:gd name="connsiteY23" fmla="*/ 699384 h 832605"/>
                <a:gd name="connsiteX24" fmla="*/ 127759 w 752292"/>
                <a:gd name="connsiteY24" fmla="*/ 723353 h 832605"/>
                <a:gd name="connsiteX25" fmla="*/ 138907 w 752292"/>
                <a:gd name="connsiteY25" fmla="*/ 745649 h 832605"/>
                <a:gd name="connsiteX26" fmla="*/ 100446 w 752292"/>
                <a:gd name="connsiteY26" fmla="*/ 822572 h 832605"/>
                <a:gd name="connsiteX27" fmla="*/ 78707 w 752292"/>
                <a:gd name="connsiteY27" fmla="*/ 832606 h 832605"/>
                <a:gd name="connsiteX28" fmla="*/ 54180 w 752292"/>
                <a:gd name="connsiteY28" fmla="*/ 829261 h 832605"/>
                <a:gd name="connsiteX29" fmla="*/ 1226 w 752292"/>
                <a:gd name="connsiteY29" fmla="*/ 757355 h 832605"/>
                <a:gd name="connsiteX30" fmla="*/ 86510 w 752292"/>
                <a:gd name="connsiteY30" fmla="*/ 410087 h 832605"/>
                <a:gd name="connsiteX31" fmla="*/ 218617 w 752292"/>
                <a:gd name="connsiteY31" fmla="*/ 137513 h 832605"/>
                <a:gd name="connsiteX32" fmla="*/ 297212 w 752292"/>
                <a:gd name="connsiteY32" fmla="*/ 46655 h 83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2292" h="832605">
                  <a:moveTo>
                    <a:pt x="297212" y="46655"/>
                  </a:moveTo>
                  <a:cubicBezTo>
                    <a:pt x="320066" y="28818"/>
                    <a:pt x="340690" y="39966"/>
                    <a:pt x="361314" y="52229"/>
                  </a:cubicBezTo>
                  <a:cubicBezTo>
                    <a:pt x="380266" y="63377"/>
                    <a:pt x="381939" y="79542"/>
                    <a:pt x="379709" y="99609"/>
                  </a:cubicBezTo>
                  <a:cubicBezTo>
                    <a:pt x="366889" y="237847"/>
                    <a:pt x="373577" y="375528"/>
                    <a:pt x="385841" y="513766"/>
                  </a:cubicBezTo>
                  <a:cubicBezTo>
                    <a:pt x="396431" y="514323"/>
                    <a:pt x="394759" y="505962"/>
                    <a:pt x="396431" y="500388"/>
                  </a:cubicBezTo>
                  <a:cubicBezTo>
                    <a:pt x="442697" y="359363"/>
                    <a:pt x="495093" y="221125"/>
                    <a:pt x="561983" y="88461"/>
                  </a:cubicBezTo>
                  <a:cubicBezTo>
                    <a:pt x="571459" y="69509"/>
                    <a:pt x="582607" y="51114"/>
                    <a:pt x="594313" y="33277"/>
                  </a:cubicBezTo>
                  <a:cubicBezTo>
                    <a:pt x="619954" y="-4070"/>
                    <a:pt x="662317" y="-10201"/>
                    <a:pt x="700221" y="15997"/>
                  </a:cubicBezTo>
                  <a:cubicBezTo>
                    <a:pt x="711369" y="23801"/>
                    <a:pt x="709139" y="33277"/>
                    <a:pt x="708582" y="43310"/>
                  </a:cubicBezTo>
                  <a:cubicBezTo>
                    <a:pt x="705795" y="96265"/>
                    <a:pt x="702450" y="148661"/>
                    <a:pt x="700778" y="201615"/>
                  </a:cubicBezTo>
                  <a:cubicBezTo>
                    <a:pt x="694089" y="400054"/>
                    <a:pt x="709139" y="596263"/>
                    <a:pt x="749273" y="790800"/>
                  </a:cubicBezTo>
                  <a:cubicBezTo>
                    <a:pt x="755962" y="824802"/>
                    <a:pt x="753732" y="828146"/>
                    <a:pt x="719730" y="827589"/>
                  </a:cubicBezTo>
                  <a:cubicBezTo>
                    <a:pt x="705238" y="827031"/>
                    <a:pt x="690187" y="824244"/>
                    <a:pt x="675695" y="823129"/>
                  </a:cubicBezTo>
                  <a:cubicBezTo>
                    <a:pt x="639463" y="814768"/>
                    <a:pt x="630544" y="786898"/>
                    <a:pt x="624970" y="755125"/>
                  </a:cubicBezTo>
                  <a:cubicBezTo>
                    <a:pt x="612150" y="683777"/>
                    <a:pt x="607133" y="611313"/>
                    <a:pt x="603231" y="539407"/>
                  </a:cubicBezTo>
                  <a:cubicBezTo>
                    <a:pt x="596542" y="430154"/>
                    <a:pt x="594870" y="320344"/>
                    <a:pt x="598214" y="210534"/>
                  </a:cubicBezTo>
                  <a:cubicBezTo>
                    <a:pt x="598214" y="206632"/>
                    <a:pt x="597657" y="202173"/>
                    <a:pt x="595427" y="197713"/>
                  </a:cubicBezTo>
                  <a:cubicBezTo>
                    <a:pt x="513488" y="368282"/>
                    <a:pt x="429876" y="537735"/>
                    <a:pt x="418170" y="731157"/>
                  </a:cubicBezTo>
                  <a:cubicBezTo>
                    <a:pt x="417056" y="746764"/>
                    <a:pt x="409252" y="752338"/>
                    <a:pt x="396431" y="754568"/>
                  </a:cubicBezTo>
                  <a:cubicBezTo>
                    <a:pt x="350724" y="763486"/>
                    <a:pt x="312262" y="733944"/>
                    <a:pt x="306688" y="687678"/>
                  </a:cubicBezTo>
                  <a:cubicBezTo>
                    <a:pt x="298884" y="617445"/>
                    <a:pt x="289966" y="547768"/>
                    <a:pt x="284392" y="477534"/>
                  </a:cubicBezTo>
                  <a:cubicBezTo>
                    <a:pt x="277145" y="391135"/>
                    <a:pt x="280490" y="305294"/>
                    <a:pt x="282719" y="216665"/>
                  </a:cubicBezTo>
                  <a:cubicBezTo>
                    <a:pt x="272129" y="236175"/>
                    <a:pt x="260423" y="255684"/>
                    <a:pt x="250947" y="275751"/>
                  </a:cubicBezTo>
                  <a:cubicBezTo>
                    <a:pt x="186287" y="411202"/>
                    <a:pt x="142252" y="552227"/>
                    <a:pt x="116053" y="699384"/>
                  </a:cubicBezTo>
                  <a:cubicBezTo>
                    <a:pt x="113824" y="711090"/>
                    <a:pt x="109922" y="721681"/>
                    <a:pt x="127759" y="723353"/>
                  </a:cubicBezTo>
                  <a:cubicBezTo>
                    <a:pt x="142809" y="725025"/>
                    <a:pt x="142252" y="735616"/>
                    <a:pt x="138907" y="745649"/>
                  </a:cubicBezTo>
                  <a:cubicBezTo>
                    <a:pt x="130546" y="773520"/>
                    <a:pt x="114938" y="797489"/>
                    <a:pt x="100446" y="822572"/>
                  </a:cubicBezTo>
                  <a:cubicBezTo>
                    <a:pt x="95986" y="830933"/>
                    <a:pt x="87068" y="832606"/>
                    <a:pt x="78707" y="832606"/>
                  </a:cubicBezTo>
                  <a:cubicBezTo>
                    <a:pt x="70345" y="832606"/>
                    <a:pt x="61984" y="830933"/>
                    <a:pt x="54180" y="829261"/>
                  </a:cubicBezTo>
                  <a:cubicBezTo>
                    <a:pt x="2341" y="815883"/>
                    <a:pt x="-3233" y="809752"/>
                    <a:pt x="1226" y="757355"/>
                  </a:cubicBezTo>
                  <a:cubicBezTo>
                    <a:pt x="12375" y="637511"/>
                    <a:pt x="45819" y="522685"/>
                    <a:pt x="86510" y="410087"/>
                  </a:cubicBezTo>
                  <a:cubicBezTo>
                    <a:pt x="121627" y="314770"/>
                    <a:pt x="161761" y="222240"/>
                    <a:pt x="218617" y="137513"/>
                  </a:cubicBezTo>
                  <a:cubicBezTo>
                    <a:pt x="240913" y="104068"/>
                    <a:pt x="265440" y="72296"/>
                    <a:pt x="297212" y="46655"/>
                  </a:cubicBezTo>
                  <a:close/>
                </a:path>
              </a:pathLst>
            </a:custGeom>
            <a:grpFill/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3D13CFE-5363-4211-A0A5-95470D133D98}"/>
                </a:ext>
              </a:extLst>
            </p:cNvPr>
            <p:cNvSpPr/>
            <p:nvPr/>
          </p:nvSpPr>
          <p:spPr>
            <a:xfrm>
              <a:off x="1218209" y="2134433"/>
              <a:ext cx="1364676" cy="769408"/>
            </a:xfrm>
            <a:custGeom>
              <a:avLst/>
              <a:gdLst>
                <a:gd name="connsiteX0" fmla="*/ 1343596 w 1364676"/>
                <a:gd name="connsiteY0" fmla="*/ 32672 h 769408"/>
                <a:gd name="connsiteX1" fmla="*/ 1238245 w 1364676"/>
                <a:gd name="connsiteY1" fmla="*/ 66674 h 769408"/>
                <a:gd name="connsiteX2" fmla="*/ 1233229 w 1364676"/>
                <a:gd name="connsiteY2" fmla="*/ 82839 h 769408"/>
                <a:gd name="connsiteX3" fmla="*/ 1190865 w 1364676"/>
                <a:gd name="connsiteY3" fmla="*/ 306918 h 769408"/>
                <a:gd name="connsiteX4" fmla="*/ 1117287 w 1364676"/>
                <a:gd name="connsiteY4" fmla="*/ 460207 h 769408"/>
                <a:gd name="connsiteX5" fmla="*/ 1091089 w 1364676"/>
                <a:gd name="connsiteY5" fmla="*/ 470797 h 769408"/>
                <a:gd name="connsiteX6" fmla="*/ 1078268 w 1364676"/>
                <a:gd name="connsiteY6" fmla="*/ 445156 h 769408"/>
                <a:gd name="connsiteX7" fmla="*/ 1086629 w 1364676"/>
                <a:gd name="connsiteY7" fmla="*/ 326428 h 769408"/>
                <a:gd name="connsiteX8" fmla="*/ 1148502 w 1364676"/>
                <a:gd name="connsiteY8" fmla="*/ 95659 h 769408"/>
                <a:gd name="connsiteX9" fmla="*/ 1107811 w 1364676"/>
                <a:gd name="connsiteY9" fmla="*/ 32114 h 769408"/>
                <a:gd name="connsiteX10" fmla="*/ 1042594 w 1364676"/>
                <a:gd name="connsiteY10" fmla="*/ 64444 h 769408"/>
                <a:gd name="connsiteX11" fmla="*/ 1037577 w 1364676"/>
                <a:gd name="connsiteY11" fmla="*/ 76707 h 769408"/>
                <a:gd name="connsiteX12" fmla="*/ 1020297 w 1364676"/>
                <a:gd name="connsiteY12" fmla="*/ 125759 h 769408"/>
                <a:gd name="connsiteX13" fmla="*/ 1015838 w 1364676"/>
                <a:gd name="connsiteY13" fmla="*/ 138580 h 769408"/>
                <a:gd name="connsiteX14" fmla="*/ 1003018 w 1364676"/>
                <a:gd name="connsiteY14" fmla="*/ 181501 h 769408"/>
                <a:gd name="connsiteX15" fmla="*/ 991869 w 1364676"/>
                <a:gd name="connsiteY15" fmla="*/ 227766 h 769408"/>
                <a:gd name="connsiteX16" fmla="*/ 975704 w 1364676"/>
                <a:gd name="connsiteY16" fmla="*/ 242816 h 769408"/>
                <a:gd name="connsiteX17" fmla="*/ 938358 w 1364676"/>
                <a:gd name="connsiteY17" fmla="*/ 190419 h 769408"/>
                <a:gd name="connsiteX18" fmla="*/ 976262 w 1364676"/>
                <a:gd name="connsiteY18" fmla="*/ 90085 h 769408"/>
                <a:gd name="connsiteX19" fmla="*/ 957310 w 1364676"/>
                <a:gd name="connsiteY19" fmla="*/ 22081 h 769408"/>
                <a:gd name="connsiteX20" fmla="*/ 957867 w 1364676"/>
                <a:gd name="connsiteY20" fmla="*/ 22638 h 769408"/>
                <a:gd name="connsiteX21" fmla="*/ 893765 w 1364676"/>
                <a:gd name="connsiteY21" fmla="*/ 15949 h 769408"/>
                <a:gd name="connsiteX22" fmla="*/ 869796 w 1364676"/>
                <a:gd name="connsiteY22" fmla="*/ 26540 h 769408"/>
                <a:gd name="connsiteX23" fmla="*/ 852516 w 1364676"/>
                <a:gd name="connsiteY23" fmla="*/ 59428 h 769408"/>
                <a:gd name="connsiteX24" fmla="*/ 848057 w 1364676"/>
                <a:gd name="connsiteY24" fmla="*/ 72805 h 769408"/>
                <a:gd name="connsiteX25" fmla="*/ 822416 w 1364676"/>
                <a:gd name="connsiteY25" fmla="*/ 133006 h 769408"/>
                <a:gd name="connsiteX26" fmla="*/ 795103 w 1364676"/>
                <a:gd name="connsiteY26" fmla="*/ 209371 h 769408"/>
                <a:gd name="connsiteX27" fmla="*/ 810153 w 1364676"/>
                <a:gd name="connsiteY27" fmla="*/ 105693 h 769408"/>
                <a:gd name="connsiteX28" fmla="*/ 808481 w 1364676"/>
                <a:gd name="connsiteY28" fmla="*/ 70576 h 769408"/>
                <a:gd name="connsiteX29" fmla="*/ 802907 w 1364676"/>
                <a:gd name="connsiteY29" fmla="*/ 52739 h 769408"/>
                <a:gd name="connsiteX30" fmla="*/ 732673 w 1364676"/>
                <a:gd name="connsiteY30" fmla="*/ 34344 h 769408"/>
                <a:gd name="connsiteX31" fmla="*/ 699228 w 1364676"/>
                <a:gd name="connsiteY31" fmla="*/ 77822 h 769408"/>
                <a:gd name="connsiteX32" fmla="*/ 685850 w 1364676"/>
                <a:gd name="connsiteY32" fmla="*/ 199338 h 769408"/>
                <a:gd name="connsiteX33" fmla="*/ 632339 w 1364676"/>
                <a:gd name="connsiteY33" fmla="*/ 247275 h 769408"/>
                <a:gd name="connsiteX34" fmla="*/ 605026 w 1364676"/>
                <a:gd name="connsiteY34" fmla="*/ 194321 h 769408"/>
                <a:gd name="connsiteX35" fmla="*/ 646274 w 1364676"/>
                <a:gd name="connsiteY35" fmla="*/ 85626 h 769408"/>
                <a:gd name="connsiteX36" fmla="*/ 643487 w 1364676"/>
                <a:gd name="connsiteY36" fmla="*/ 30999 h 769408"/>
                <a:gd name="connsiteX37" fmla="*/ 530890 w 1364676"/>
                <a:gd name="connsiteY37" fmla="*/ 56640 h 769408"/>
                <a:gd name="connsiteX38" fmla="*/ 474591 w 1364676"/>
                <a:gd name="connsiteY38" fmla="*/ 219405 h 769408"/>
                <a:gd name="connsiteX39" fmla="*/ 460656 w 1364676"/>
                <a:gd name="connsiteY39" fmla="*/ 235570 h 769408"/>
                <a:gd name="connsiteX40" fmla="*/ 481838 w 1364676"/>
                <a:gd name="connsiteY40" fmla="*/ 88413 h 769408"/>
                <a:gd name="connsiteX41" fmla="*/ 455639 w 1364676"/>
                <a:gd name="connsiteY41" fmla="*/ 43263 h 769408"/>
                <a:gd name="connsiteX42" fmla="*/ 431670 w 1364676"/>
                <a:gd name="connsiteY42" fmla="*/ 36016 h 769408"/>
                <a:gd name="connsiteX43" fmla="*/ 379831 w 1364676"/>
                <a:gd name="connsiteY43" fmla="*/ 63329 h 769408"/>
                <a:gd name="connsiteX44" fmla="*/ 372027 w 1364676"/>
                <a:gd name="connsiteY44" fmla="*/ 92872 h 769408"/>
                <a:gd name="connsiteX45" fmla="*/ 356977 w 1364676"/>
                <a:gd name="connsiteY45" fmla="*/ 300787 h 769408"/>
                <a:gd name="connsiteX46" fmla="*/ 334681 w 1364676"/>
                <a:gd name="connsiteY46" fmla="*/ 334232 h 769408"/>
                <a:gd name="connsiteX47" fmla="*/ 324090 w 1364676"/>
                <a:gd name="connsiteY47" fmla="*/ 354856 h 769408"/>
                <a:gd name="connsiteX48" fmla="*/ 245495 w 1364676"/>
                <a:gd name="connsiteY48" fmla="*/ 494766 h 769408"/>
                <a:gd name="connsiteX49" fmla="*/ 165228 w 1364676"/>
                <a:gd name="connsiteY49" fmla="*/ 529883 h 769408"/>
                <a:gd name="connsiteX50" fmla="*/ 86075 w 1364676"/>
                <a:gd name="connsiteY50" fmla="*/ 479159 h 769408"/>
                <a:gd name="connsiteX51" fmla="*/ 100568 w 1364676"/>
                <a:gd name="connsiteY51" fmla="*/ 332002 h 769408"/>
                <a:gd name="connsiteX52" fmla="*/ 263889 w 1364676"/>
                <a:gd name="connsiteY52" fmla="*/ 311935 h 769408"/>
                <a:gd name="connsiteX53" fmla="*/ 304023 w 1364676"/>
                <a:gd name="connsiteY53" fmla="*/ 76150 h 769408"/>
                <a:gd name="connsiteX54" fmla="*/ 150177 w 1364676"/>
                <a:gd name="connsiteY54" fmla="*/ 23196 h 769408"/>
                <a:gd name="connsiteX55" fmla="*/ 99453 w 1364676"/>
                <a:gd name="connsiteY55" fmla="*/ 82281 h 769408"/>
                <a:gd name="connsiteX56" fmla="*/ 14726 w 1364676"/>
                <a:gd name="connsiteY56" fmla="*/ 298557 h 769408"/>
                <a:gd name="connsiteX57" fmla="*/ 29219 w 1364676"/>
                <a:gd name="connsiteY57" fmla="*/ 531555 h 769408"/>
                <a:gd name="connsiteX58" fmla="*/ 117290 w 1364676"/>
                <a:gd name="connsiteY58" fmla="*/ 604019 h 769408"/>
                <a:gd name="connsiteX59" fmla="*/ 316286 w 1364676"/>
                <a:gd name="connsiteY59" fmla="*/ 550507 h 769408"/>
                <a:gd name="connsiteX60" fmla="*/ 375929 w 1364676"/>
                <a:gd name="connsiteY60" fmla="*/ 535457 h 769408"/>
                <a:gd name="connsiteX61" fmla="*/ 418850 w 1364676"/>
                <a:gd name="connsiteY61" fmla="*/ 546605 h 769408"/>
                <a:gd name="connsiteX62" fmla="*/ 452295 w 1364676"/>
                <a:gd name="connsiteY62" fmla="*/ 517620 h 769408"/>
                <a:gd name="connsiteX63" fmla="*/ 526988 w 1364676"/>
                <a:gd name="connsiteY63" fmla="*/ 228881 h 769408"/>
                <a:gd name="connsiteX64" fmla="*/ 590533 w 1364676"/>
                <a:gd name="connsiteY64" fmla="*/ 294655 h 769408"/>
                <a:gd name="connsiteX65" fmla="*/ 681391 w 1364676"/>
                <a:gd name="connsiteY65" fmla="*/ 280720 h 769408"/>
                <a:gd name="connsiteX66" fmla="*/ 665783 w 1364676"/>
                <a:gd name="connsiteY66" fmla="*/ 464108 h 769408"/>
                <a:gd name="connsiteX67" fmla="*/ 715393 w 1364676"/>
                <a:gd name="connsiteY67" fmla="*/ 541589 h 769408"/>
                <a:gd name="connsiteX68" fmla="*/ 739919 w 1364676"/>
                <a:gd name="connsiteY68" fmla="*/ 546605 h 769408"/>
                <a:gd name="connsiteX69" fmla="*/ 774479 w 1364676"/>
                <a:gd name="connsiteY69" fmla="*/ 517063 h 769408"/>
                <a:gd name="connsiteX70" fmla="*/ 849172 w 1364676"/>
                <a:gd name="connsiteY70" fmla="*/ 231110 h 769408"/>
                <a:gd name="connsiteX71" fmla="*/ 955638 w 1364676"/>
                <a:gd name="connsiteY71" fmla="*/ 296885 h 769408"/>
                <a:gd name="connsiteX72" fmla="*/ 974590 w 1364676"/>
                <a:gd name="connsiteY72" fmla="*/ 318067 h 769408"/>
                <a:gd name="connsiteX73" fmla="*/ 974590 w 1364676"/>
                <a:gd name="connsiteY73" fmla="*/ 448501 h 769408"/>
                <a:gd name="connsiteX74" fmla="*/ 1081055 w 1364676"/>
                <a:gd name="connsiteY74" fmla="*/ 540474 h 769408"/>
                <a:gd name="connsiteX75" fmla="*/ 1166339 w 1364676"/>
                <a:gd name="connsiteY75" fmla="*/ 494209 h 769408"/>
                <a:gd name="connsiteX76" fmla="*/ 1134567 w 1364676"/>
                <a:gd name="connsiteY76" fmla="*/ 667564 h 769408"/>
                <a:gd name="connsiteX77" fmla="*/ 1202571 w 1364676"/>
                <a:gd name="connsiteY77" fmla="*/ 767340 h 769408"/>
                <a:gd name="connsiteX78" fmla="*/ 1233786 w 1364676"/>
                <a:gd name="connsiteY78" fmla="*/ 743929 h 769408"/>
                <a:gd name="connsiteX79" fmla="*/ 1252738 w 1364676"/>
                <a:gd name="connsiteY79" fmla="*/ 581165 h 769408"/>
                <a:gd name="connsiteX80" fmla="*/ 1259427 w 1364676"/>
                <a:gd name="connsiteY80" fmla="*/ 570017 h 769408"/>
                <a:gd name="connsiteX81" fmla="*/ 1269460 w 1364676"/>
                <a:gd name="connsiteY81" fmla="*/ 509816 h 769408"/>
                <a:gd name="connsiteX82" fmla="*/ 1271690 w 1364676"/>
                <a:gd name="connsiteY82" fmla="*/ 496438 h 769408"/>
                <a:gd name="connsiteX83" fmla="*/ 1281166 w 1364676"/>
                <a:gd name="connsiteY83" fmla="*/ 435123 h 769408"/>
                <a:gd name="connsiteX84" fmla="*/ 1330218 w 1364676"/>
                <a:gd name="connsiteY84" fmla="*/ 227766 h 769408"/>
                <a:gd name="connsiteX85" fmla="*/ 1361433 w 1364676"/>
                <a:gd name="connsiteY85" fmla="*/ 87855 h 769408"/>
                <a:gd name="connsiteX86" fmla="*/ 1343596 w 1364676"/>
                <a:gd name="connsiteY86" fmla="*/ 32672 h 769408"/>
                <a:gd name="connsiteX87" fmla="*/ 122864 w 1364676"/>
                <a:gd name="connsiteY87" fmla="*/ 262883 h 769408"/>
                <a:gd name="connsiteX88" fmla="*/ 195328 w 1364676"/>
                <a:gd name="connsiteY88" fmla="*/ 74478 h 769408"/>
                <a:gd name="connsiteX89" fmla="*/ 210378 w 1364676"/>
                <a:gd name="connsiteY89" fmla="*/ 61100 h 769408"/>
                <a:gd name="connsiteX90" fmla="*/ 218182 w 1364676"/>
                <a:gd name="connsiteY90" fmla="*/ 80609 h 769408"/>
                <a:gd name="connsiteX91" fmla="*/ 218182 w 1364676"/>
                <a:gd name="connsiteY91" fmla="*/ 116841 h 769408"/>
                <a:gd name="connsiteX92" fmla="*/ 190311 w 1364676"/>
                <a:gd name="connsiteY92" fmla="*/ 251735 h 769408"/>
                <a:gd name="connsiteX93" fmla="*/ 168572 w 1364676"/>
                <a:gd name="connsiteY93" fmla="*/ 286852 h 769408"/>
                <a:gd name="connsiteX94" fmla="*/ 134012 w 1364676"/>
                <a:gd name="connsiteY94" fmla="*/ 296328 h 769408"/>
                <a:gd name="connsiteX95" fmla="*/ 122864 w 1364676"/>
                <a:gd name="connsiteY95" fmla="*/ 262883 h 76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364676" h="769408">
                  <a:moveTo>
                    <a:pt x="1343596" y="32672"/>
                  </a:moveTo>
                  <a:cubicBezTo>
                    <a:pt x="1293429" y="-1330"/>
                    <a:pt x="1257755" y="10375"/>
                    <a:pt x="1238245" y="66674"/>
                  </a:cubicBezTo>
                  <a:cubicBezTo>
                    <a:pt x="1236573" y="71691"/>
                    <a:pt x="1234901" y="77265"/>
                    <a:pt x="1233229" y="82839"/>
                  </a:cubicBezTo>
                  <a:cubicBezTo>
                    <a:pt x="1213719" y="156417"/>
                    <a:pt x="1202571" y="231668"/>
                    <a:pt x="1190865" y="306918"/>
                  </a:cubicBezTo>
                  <a:cubicBezTo>
                    <a:pt x="1181389" y="365447"/>
                    <a:pt x="1156306" y="416171"/>
                    <a:pt x="1117287" y="460207"/>
                  </a:cubicBezTo>
                  <a:cubicBezTo>
                    <a:pt x="1110598" y="468010"/>
                    <a:pt x="1102237" y="475814"/>
                    <a:pt x="1091089" y="470797"/>
                  </a:cubicBezTo>
                  <a:cubicBezTo>
                    <a:pt x="1079940" y="466338"/>
                    <a:pt x="1078826" y="455747"/>
                    <a:pt x="1078268" y="445156"/>
                  </a:cubicBezTo>
                  <a:cubicBezTo>
                    <a:pt x="1076039" y="405023"/>
                    <a:pt x="1080498" y="365447"/>
                    <a:pt x="1086629" y="326428"/>
                  </a:cubicBezTo>
                  <a:cubicBezTo>
                    <a:pt x="1100007" y="247275"/>
                    <a:pt x="1123976" y="171467"/>
                    <a:pt x="1148502" y="95659"/>
                  </a:cubicBezTo>
                  <a:cubicBezTo>
                    <a:pt x="1158536" y="65559"/>
                    <a:pt x="1142371" y="42148"/>
                    <a:pt x="1107811" y="32114"/>
                  </a:cubicBezTo>
                  <a:cubicBezTo>
                    <a:pt x="1071022" y="22081"/>
                    <a:pt x="1051512" y="31557"/>
                    <a:pt x="1042594" y="64444"/>
                  </a:cubicBezTo>
                  <a:cubicBezTo>
                    <a:pt x="1042594" y="69461"/>
                    <a:pt x="1042036" y="73363"/>
                    <a:pt x="1037577" y="76707"/>
                  </a:cubicBezTo>
                  <a:cubicBezTo>
                    <a:pt x="1025872" y="90643"/>
                    <a:pt x="1023084" y="108480"/>
                    <a:pt x="1020297" y="125759"/>
                  </a:cubicBezTo>
                  <a:cubicBezTo>
                    <a:pt x="1020297" y="130776"/>
                    <a:pt x="1020297" y="135236"/>
                    <a:pt x="1015838" y="138580"/>
                  </a:cubicBezTo>
                  <a:cubicBezTo>
                    <a:pt x="1007477" y="151400"/>
                    <a:pt x="1003575" y="165893"/>
                    <a:pt x="1003018" y="181501"/>
                  </a:cubicBezTo>
                  <a:cubicBezTo>
                    <a:pt x="1002460" y="197666"/>
                    <a:pt x="990755" y="211044"/>
                    <a:pt x="991869" y="227766"/>
                  </a:cubicBezTo>
                  <a:cubicBezTo>
                    <a:pt x="992427" y="236684"/>
                    <a:pt x="985738" y="242259"/>
                    <a:pt x="975704" y="242816"/>
                  </a:cubicBezTo>
                  <a:cubicBezTo>
                    <a:pt x="935571" y="236127"/>
                    <a:pt x="930554" y="229438"/>
                    <a:pt x="938358" y="190419"/>
                  </a:cubicBezTo>
                  <a:cubicBezTo>
                    <a:pt x="945604" y="154745"/>
                    <a:pt x="962884" y="122972"/>
                    <a:pt x="976262" y="90085"/>
                  </a:cubicBezTo>
                  <a:cubicBezTo>
                    <a:pt x="989082" y="58870"/>
                    <a:pt x="982951" y="38246"/>
                    <a:pt x="957310" y="22081"/>
                  </a:cubicBezTo>
                  <a:lnTo>
                    <a:pt x="957867" y="22638"/>
                  </a:lnTo>
                  <a:cubicBezTo>
                    <a:pt x="937243" y="12605"/>
                    <a:pt x="916619" y="1457"/>
                    <a:pt x="893765" y="15949"/>
                  </a:cubicBezTo>
                  <a:cubicBezTo>
                    <a:pt x="885961" y="19294"/>
                    <a:pt x="878157" y="23196"/>
                    <a:pt x="869796" y="26540"/>
                  </a:cubicBezTo>
                  <a:cubicBezTo>
                    <a:pt x="856976" y="33787"/>
                    <a:pt x="853631" y="46050"/>
                    <a:pt x="852516" y="59428"/>
                  </a:cubicBezTo>
                  <a:cubicBezTo>
                    <a:pt x="852516" y="64444"/>
                    <a:pt x="852516" y="68904"/>
                    <a:pt x="848057" y="72805"/>
                  </a:cubicBezTo>
                  <a:cubicBezTo>
                    <a:pt x="834679" y="90643"/>
                    <a:pt x="827433" y="111267"/>
                    <a:pt x="822416" y="133006"/>
                  </a:cubicBezTo>
                  <a:cubicBezTo>
                    <a:pt x="815170" y="160319"/>
                    <a:pt x="804579" y="186517"/>
                    <a:pt x="795103" y="209371"/>
                  </a:cubicBezTo>
                  <a:cubicBezTo>
                    <a:pt x="800677" y="177041"/>
                    <a:pt x="805694" y="141367"/>
                    <a:pt x="810153" y="105693"/>
                  </a:cubicBezTo>
                  <a:cubicBezTo>
                    <a:pt x="811825" y="93987"/>
                    <a:pt x="816285" y="82281"/>
                    <a:pt x="808481" y="70576"/>
                  </a:cubicBezTo>
                  <a:cubicBezTo>
                    <a:pt x="807923" y="63887"/>
                    <a:pt x="809038" y="56083"/>
                    <a:pt x="802907" y="52739"/>
                  </a:cubicBezTo>
                  <a:cubicBezTo>
                    <a:pt x="781168" y="41033"/>
                    <a:pt x="757199" y="31557"/>
                    <a:pt x="732673" y="34344"/>
                  </a:cubicBezTo>
                  <a:cubicBezTo>
                    <a:pt x="709819" y="37131"/>
                    <a:pt x="703687" y="58870"/>
                    <a:pt x="699228" y="77822"/>
                  </a:cubicBezTo>
                  <a:cubicBezTo>
                    <a:pt x="689752" y="117956"/>
                    <a:pt x="688080" y="158647"/>
                    <a:pt x="685850" y="199338"/>
                  </a:cubicBezTo>
                  <a:cubicBezTo>
                    <a:pt x="684735" y="227208"/>
                    <a:pt x="658537" y="250620"/>
                    <a:pt x="632339" y="247275"/>
                  </a:cubicBezTo>
                  <a:cubicBezTo>
                    <a:pt x="607255" y="243931"/>
                    <a:pt x="600009" y="227766"/>
                    <a:pt x="605026" y="194321"/>
                  </a:cubicBezTo>
                  <a:cubicBezTo>
                    <a:pt x="611157" y="155302"/>
                    <a:pt x="632339" y="121858"/>
                    <a:pt x="646274" y="85626"/>
                  </a:cubicBezTo>
                  <a:cubicBezTo>
                    <a:pt x="653520" y="67231"/>
                    <a:pt x="659652" y="47722"/>
                    <a:pt x="643487" y="30999"/>
                  </a:cubicBezTo>
                  <a:cubicBezTo>
                    <a:pt x="611714" y="-1330"/>
                    <a:pt x="545382" y="13720"/>
                    <a:pt x="530890" y="56640"/>
                  </a:cubicBezTo>
                  <a:cubicBezTo>
                    <a:pt x="512495" y="111267"/>
                    <a:pt x="498002" y="166451"/>
                    <a:pt x="474591" y="219405"/>
                  </a:cubicBezTo>
                  <a:cubicBezTo>
                    <a:pt x="471804" y="225536"/>
                    <a:pt x="471247" y="232783"/>
                    <a:pt x="460656" y="235570"/>
                  </a:cubicBezTo>
                  <a:cubicBezTo>
                    <a:pt x="467902" y="185403"/>
                    <a:pt x="472919" y="136350"/>
                    <a:pt x="481838" y="88413"/>
                  </a:cubicBezTo>
                  <a:cubicBezTo>
                    <a:pt x="486854" y="62772"/>
                    <a:pt x="479050" y="49951"/>
                    <a:pt x="455639" y="43263"/>
                  </a:cubicBezTo>
                  <a:cubicBezTo>
                    <a:pt x="447835" y="41033"/>
                    <a:pt x="439474" y="38803"/>
                    <a:pt x="431670" y="36016"/>
                  </a:cubicBezTo>
                  <a:cubicBezTo>
                    <a:pt x="404357" y="26540"/>
                    <a:pt x="388750" y="39361"/>
                    <a:pt x="379831" y="63329"/>
                  </a:cubicBezTo>
                  <a:cubicBezTo>
                    <a:pt x="376487" y="72805"/>
                    <a:pt x="374257" y="82839"/>
                    <a:pt x="372027" y="92872"/>
                  </a:cubicBezTo>
                  <a:cubicBezTo>
                    <a:pt x="359207" y="161434"/>
                    <a:pt x="363666" y="231668"/>
                    <a:pt x="356977" y="300787"/>
                  </a:cubicBezTo>
                  <a:cubicBezTo>
                    <a:pt x="355305" y="315837"/>
                    <a:pt x="361437" y="334232"/>
                    <a:pt x="334681" y="334232"/>
                  </a:cubicBezTo>
                  <a:cubicBezTo>
                    <a:pt x="325762" y="334232"/>
                    <a:pt x="325205" y="346495"/>
                    <a:pt x="324090" y="354856"/>
                  </a:cubicBezTo>
                  <a:cubicBezTo>
                    <a:pt x="316286" y="411712"/>
                    <a:pt x="287301" y="456862"/>
                    <a:pt x="245495" y="494766"/>
                  </a:cubicBezTo>
                  <a:cubicBezTo>
                    <a:pt x="222641" y="515390"/>
                    <a:pt x="196443" y="527653"/>
                    <a:pt x="165228" y="529883"/>
                  </a:cubicBezTo>
                  <a:cubicBezTo>
                    <a:pt x="124536" y="532670"/>
                    <a:pt x="92764" y="514833"/>
                    <a:pt x="86075" y="479159"/>
                  </a:cubicBezTo>
                  <a:cubicBezTo>
                    <a:pt x="77156" y="429549"/>
                    <a:pt x="85518" y="381054"/>
                    <a:pt x="100568" y="332002"/>
                  </a:cubicBezTo>
                  <a:cubicBezTo>
                    <a:pt x="156309" y="382726"/>
                    <a:pt x="225428" y="374923"/>
                    <a:pt x="263889" y="311935"/>
                  </a:cubicBezTo>
                  <a:cubicBezTo>
                    <a:pt x="307925" y="239472"/>
                    <a:pt x="320188" y="158647"/>
                    <a:pt x="304023" y="76150"/>
                  </a:cubicBezTo>
                  <a:cubicBezTo>
                    <a:pt x="289530" y="2571"/>
                    <a:pt x="209263" y="-23069"/>
                    <a:pt x="150177" y="23196"/>
                  </a:cubicBezTo>
                  <a:cubicBezTo>
                    <a:pt x="129553" y="39361"/>
                    <a:pt x="113946" y="59985"/>
                    <a:pt x="99453" y="82281"/>
                  </a:cubicBezTo>
                  <a:cubicBezTo>
                    <a:pt x="56532" y="148613"/>
                    <a:pt x="30891" y="221634"/>
                    <a:pt x="14726" y="298557"/>
                  </a:cubicBezTo>
                  <a:cubicBezTo>
                    <a:pt x="-1996" y="377710"/>
                    <a:pt x="-12587" y="456305"/>
                    <a:pt x="29219" y="531555"/>
                  </a:cubicBezTo>
                  <a:cubicBezTo>
                    <a:pt x="51516" y="564443"/>
                    <a:pt x="81616" y="587854"/>
                    <a:pt x="117290" y="604019"/>
                  </a:cubicBezTo>
                  <a:cubicBezTo>
                    <a:pt x="194770" y="627430"/>
                    <a:pt x="263332" y="613495"/>
                    <a:pt x="316286" y="550507"/>
                  </a:cubicBezTo>
                  <a:cubicBezTo>
                    <a:pt x="335238" y="528211"/>
                    <a:pt x="347501" y="514833"/>
                    <a:pt x="375929" y="535457"/>
                  </a:cubicBezTo>
                  <a:cubicBezTo>
                    <a:pt x="387078" y="543261"/>
                    <a:pt x="403800" y="543818"/>
                    <a:pt x="418850" y="546605"/>
                  </a:cubicBezTo>
                  <a:cubicBezTo>
                    <a:pt x="441146" y="550507"/>
                    <a:pt x="451180" y="543818"/>
                    <a:pt x="452295" y="517620"/>
                  </a:cubicBezTo>
                  <a:cubicBezTo>
                    <a:pt x="455082" y="416728"/>
                    <a:pt x="483510" y="322526"/>
                    <a:pt x="526988" y="228881"/>
                  </a:cubicBezTo>
                  <a:cubicBezTo>
                    <a:pt x="537021" y="263998"/>
                    <a:pt x="555416" y="287409"/>
                    <a:pt x="590533" y="294655"/>
                  </a:cubicBezTo>
                  <a:cubicBezTo>
                    <a:pt x="622305" y="301902"/>
                    <a:pt x="651848" y="296328"/>
                    <a:pt x="681391" y="280720"/>
                  </a:cubicBezTo>
                  <a:cubicBezTo>
                    <a:pt x="679719" y="344265"/>
                    <a:pt x="674702" y="404465"/>
                    <a:pt x="665783" y="464108"/>
                  </a:cubicBezTo>
                  <a:cubicBezTo>
                    <a:pt x="657980" y="515948"/>
                    <a:pt x="664669" y="527653"/>
                    <a:pt x="715393" y="541589"/>
                  </a:cubicBezTo>
                  <a:cubicBezTo>
                    <a:pt x="723197" y="543818"/>
                    <a:pt x="731558" y="545491"/>
                    <a:pt x="739919" y="546605"/>
                  </a:cubicBezTo>
                  <a:cubicBezTo>
                    <a:pt x="768347" y="550507"/>
                    <a:pt x="773364" y="545491"/>
                    <a:pt x="774479" y="517063"/>
                  </a:cubicBezTo>
                  <a:cubicBezTo>
                    <a:pt x="778938" y="416728"/>
                    <a:pt x="805694" y="322526"/>
                    <a:pt x="849172" y="231110"/>
                  </a:cubicBezTo>
                  <a:cubicBezTo>
                    <a:pt x="873141" y="285737"/>
                    <a:pt x="899896" y="303574"/>
                    <a:pt x="955638" y="296885"/>
                  </a:cubicBezTo>
                  <a:cubicBezTo>
                    <a:pt x="978492" y="294098"/>
                    <a:pt x="976819" y="302459"/>
                    <a:pt x="974590" y="318067"/>
                  </a:cubicBezTo>
                  <a:cubicBezTo>
                    <a:pt x="969573" y="361545"/>
                    <a:pt x="965114" y="405023"/>
                    <a:pt x="974590" y="448501"/>
                  </a:cubicBezTo>
                  <a:cubicBezTo>
                    <a:pt x="986853" y="505357"/>
                    <a:pt x="1024757" y="538244"/>
                    <a:pt x="1081055" y="540474"/>
                  </a:cubicBezTo>
                  <a:cubicBezTo>
                    <a:pt x="1115615" y="541589"/>
                    <a:pt x="1140141" y="523752"/>
                    <a:pt x="1166339" y="494209"/>
                  </a:cubicBezTo>
                  <a:cubicBezTo>
                    <a:pt x="1154634" y="556639"/>
                    <a:pt x="1144043" y="611823"/>
                    <a:pt x="1134567" y="667564"/>
                  </a:cubicBezTo>
                  <a:cubicBezTo>
                    <a:pt x="1121746" y="743372"/>
                    <a:pt x="1112270" y="743372"/>
                    <a:pt x="1202571" y="767340"/>
                  </a:cubicBezTo>
                  <a:cubicBezTo>
                    <a:pt x="1223753" y="772915"/>
                    <a:pt x="1232671" y="767898"/>
                    <a:pt x="1233786" y="743929"/>
                  </a:cubicBezTo>
                  <a:cubicBezTo>
                    <a:pt x="1236573" y="689303"/>
                    <a:pt x="1239360" y="634676"/>
                    <a:pt x="1252738" y="581165"/>
                  </a:cubicBezTo>
                  <a:cubicBezTo>
                    <a:pt x="1256083" y="578378"/>
                    <a:pt x="1258870" y="574476"/>
                    <a:pt x="1259427" y="570017"/>
                  </a:cubicBezTo>
                  <a:cubicBezTo>
                    <a:pt x="1261657" y="549393"/>
                    <a:pt x="1265001" y="529326"/>
                    <a:pt x="1269460" y="509816"/>
                  </a:cubicBezTo>
                  <a:cubicBezTo>
                    <a:pt x="1270575" y="505357"/>
                    <a:pt x="1271133" y="500898"/>
                    <a:pt x="1271690" y="496438"/>
                  </a:cubicBezTo>
                  <a:cubicBezTo>
                    <a:pt x="1272805" y="475814"/>
                    <a:pt x="1277264" y="455190"/>
                    <a:pt x="1281166" y="435123"/>
                  </a:cubicBezTo>
                  <a:cubicBezTo>
                    <a:pt x="1292314" y="364889"/>
                    <a:pt x="1307365" y="295213"/>
                    <a:pt x="1330218" y="227766"/>
                  </a:cubicBezTo>
                  <a:cubicBezTo>
                    <a:pt x="1345269" y="182058"/>
                    <a:pt x="1361433" y="136908"/>
                    <a:pt x="1361433" y="87855"/>
                  </a:cubicBezTo>
                  <a:cubicBezTo>
                    <a:pt x="1368680" y="65559"/>
                    <a:pt x="1364220" y="46607"/>
                    <a:pt x="1343596" y="32672"/>
                  </a:cubicBezTo>
                  <a:close/>
                  <a:moveTo>
                    <a:pt x="122864" y="262883"/>
                  </a:moveTo>
                  <a:cubicBezTo>
                    <a:pt x="138472" y="197108"/>
                    <a:pt x="162998" y="134121"/>
                    <a:pt x="195328" y="74478"/>
                  </a:cubicBezTo>
                  <a:cubicBezTo>
                    <a:pt x="198672" y="68346"/>
                    <a:pt x="202017" y="58870"/>
                    <a:pt x="210378" y="61100"/>
                  </a:cubicBezTo>
                  <a:cubicBezTo>
                    <a:pt x="218182" y="63329"/>
                    <a:pt x="217624" y="73363"/>
                    <a:pt x="218182" y="80609"/>
                  </a:cubicBezTo>
                  <a:cubicBezTo>
                    <a:pt x="218739" y="92872"/>
                    <a:pt x="218182" y="104578"/>
                    <a:pt x="218182" y="116841"/>
                  </a:cubicBezTo>
                  <a:cubicBezTo>
                    <a:pt x="217067" y="163664"/>
                    <a:pt x="208706" y="208814"/>
                    <a:pt x="190311" y="251735"/>
                  </a:cubicBezTo>
                  <a:cubicBezTo>
                    <a:pt x="184737" y="264555"/>
                    <a:pt x="178605" y="276818"/>
                    <a:pt x="168572" y="286852"/>
                  </a:cubicBezTo>
                  <a:cubicBezTo>
                    <a:pt x="159096" y="296885"/>
                    <a:pt x="147948" y="303016"/>
                    <a:pt x="134012" y="296328"/>
                  </a:cubicBezTo>
                  <a:cubicBezTo>
                    <a:pt x="120077" y="289081"/>
                    <a:pt x="119520" y="276818"/>
                    <a:pt x="122864" y="262883"/>
                  </a:cubicBezTo>
                  <a:close/>
                </a:path>
              </a:pathLst>
            </a:custGeom>
            <a:grpFill/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BD176BB4-643F-49E4-B98E-62C8BE038D14}"/>
              </a:ext>
            </a:extLst>
          </p:cNvPr>
          <p:cNvGrpSpPr/>
          <p:nvPr/>
        </p:nvGrpSpPr>
        <p:grpSpPr>
          <a:xfrm>
            <a:off x="8557599" y="5400145"/>
            <a:ext cx="3149438" cy="990014"/>
            <a:chOff x="2517759" y="1513904"/>
            <a:chExt cx="3879562" cy="1219526"/>
          </a:xfrm>
          <a:solidFill>
            <a:schemeClr val="accent3">
              <a:lumMod val="75000"/>
            </a:schemeClr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EBA473C-F6F8-4EF3-B405-6DD49E9CAF08}"/>
                </a:ext>
              </a:extLst>
            </p:cNvPr>
            <p:cNvSpPr/>
            <p:nvPr/>
          </p:nvSpPr>
          <p:spPr>
            <a:xfrm>
              <a:off x="2517759" y="1513904"/>
              <a:ext cx="733248" cy="1212727"/>
            </a:xfrm>
            <a:custGeom>
              <a:avLst/>
              <a:gdLst>
                <a:gd name="connsiteX0" fmla="*/ 349644 w 462271"/>
                <a:gd name="connsiteY0" fmla="*/ 327101 h 764555"/>
                <a:gd name="connsiteX1" fmla="*/ 288886 w 462271"/>
                <a:gd name="connsiteY1" fmla="*/ 284181 h 764555"/>
                <a:gd name="connsiteX2" fmla="*/ 292788 w 462271"/>
                <a:gd name="connsiteY2" fmla="*/ 260212 h 764555"/>
                <a:gd name="connsiteX3" fmla="*/ 352431 w 462271"/>
                <a:gd name="connsiteY3" fmla="*/ 133679 h 764555"/>
                <a:gd name="connsiteX4" fmla="*/ 351316 w 462271"/>
                <a:gd name="connsiteY4" fmla="*/ 86299 h 764555"/>
                <a:gd name="connsiteX5" fmla="*/ 273836 w 462271"/>
                <a:gd name="connsiteY5" fmla="*/ 103022 h 764555"/>
                <a:gd name="connsiteX6" fmla="*/ 200257 w 462271"/>
                <a:gd name="connsiteY6" fmla="*/ 200569 h 764555"/>
                <a:gd name="connsiteX7" fmla="*/ 102710 w 462271"/>
                <a:gd name="connsiteY7" fmla="*/ 555083 h 764555"/>
                <a:gd name="connsiteX8" fmla="*/ 99366 w 462271"/>
                <a:gd name="connsiteY8" fmla="*/ 565674 h 764555"/>
                <a:gd name="connsiteX9" fmla="*/ 261573 w 462271"/>
                <a:gd name="connsiteY9" fmla="*/ 661548 h 764555"/>
                <a:gd name="connsiteX10" fmla="*/ 345184 w 462271"/>
                <a:gd name="connsiteY10" fmla="*/ 578494 h 764555"/>
                <a:gd name="connsiteX11" fmla="*/ 391450 w 462271"/>
                <a:gd name="connsiteY11" fmla="*/ 448060 h 764555"/>
                <a:gd name="connsiteX12" fmla="*/ 405385 w 462271"/>
                <a:gd name="connsiteY12" fmla="*/ 421861 h 764555"/>
                <a:gd name="connsiteX13" fmla="*/ 448306 w 462271"/>
                <a:gd name="connsiteY13" fmla="*/ 435797 h 764555"/>
                <a:gd name="connsiteX14" fmla="*/ 461683 w 462271"/>
                <a:gd name="connsiteY14" fmla="*/ 477603 h 764555"/>
                <a:gd name="connsiteX15" fmla="*/ 366366 w 462271"/>
                <a:gd name="connsiteY15" fmla="*/ 712830 h 764555"/>
                <a:gd name="connsiteX16" fmla="*/ 140057 w 462271"/>
                <a:gd name="connsiteY16" fmla="*/ 744045 h 764555"/>
                <a:gd name="connsiteX17" fmla="*/ 3491 w 462271"/>
                <a:gd name="connsiteY17" fmla="*/ 527212 h 764555"/>
                <a:gd name="connsiteX18" fmla="*/ 146 w 462271"/>
                <a:gd name="connsiteY18" fmla="*/ 513834 h 764555"/>
                <a:gd name="connsiteX19" fmla="*/ 151205 w 462271"/>
                <a:gd name="connsiteY19" fmla="*/ 85742 h 764555"/>
                <a:gd name="connsiteX20" fmla="*/ 222554 w 462271"/>
                <a:gd name="connsiteY20" fmla="*/ 24984 h 764555"/>
                <a:gd name="connsiteX21" fmla="*/ 383646 w 462271"/>
                <a:gd name="connsiteY21" fmla="*/ 19967 h 764555"/>
                <a:gd name="connsiteX22" fmla="*/ 432141 w 462271"/>
                <a:gd name="connsiteY22" fmla="*/ 66233 h 764555"/>
                <a:gd name="connsiteX23" fmla="*/ 431583 w 462271"/>
                <a:gd name="connsiteY23" fmla="*/ 65675 h 764555"/>
                <a:gd name="connsiteX24" fmla="*/ 453880 w 462271"/>
                <a:gd name="connsiteY24" fmla="*/ 191650 h 764555"/>
                <a:gd name="connsiteX25" fmla="*/ 380859 w 462271"/>
                <a:gd name="connsiteY25" fmla="*/ 313724 h 764555"/>
                <a:gd name="connsiteX26" fmla="*/ 349644 w 462271"/>
                <a:gd name="connsiteY26" fmla="*/ 327101 h 76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62271" h="764555">
                  <a:moveTo>
                    <a:pt x="349644" y="327101"/>
                  </a:moveTo>
                  <a:cubicBezTo>
                    <a:pt x="320101" y="325429"/>
                    <a:pt x="305051" y="304248"/>
                    <a:pt x="288886" y="284181"/>
                  </a:cubicBezTo>
                  <a:cubicBezTo>
                    <a:pt x="281082" y="274705"/>
                    <a:pt x="287214" y="268016"/>
                    <a:pt x="292788" y="260212"/>
                  </a:cubicBezTo>
                  <a:cubicBezTo>
                    <a:pt x="320658" y="221751"/>
                    <a:pt x="341283" y="179945"/>
                    <a:pt x="352431" y="133679"/>
                  </a:cubicBezTo>
                  <a:cubicBezTo>
                    <a:pt x="356333" y="118072"/>
                    <a:pt x="363022" y="101907"/>
                    <a:pt x="351316" y="86299"/>
                  </a:cubicBezTo>
                  <a:cubicBezTo>
                    <a:pt x="320658" y="70692"/>
                    <a:pt x="296690" y="80725"/>
                    <a:pt x="273836" y="103022"/>
                  </a:cubicBezTo>
                  <a:cubicBezTo>
                    <a:pt x="244293" y="132007"/>
                    <a:pt x="220324" y="164895"/>
                    <a:pt x="200257" y="200569"/>
                  </a:cubicBezTo>
                  <a:cubicBezTo>
                    <a:pt x="137827" y="310379"/>
                    <a:pt x="95464" y="425763"/>
                    <a:pt x="102710" y="555083"/>
                  </a:cubicBezTo>
                  <a:cubicBezTo>
                    <a:pt x="102710" y="558985"/>
                    <a:pt x="101595" y="562329"/>
                    <a:pt x="99366" y="565674"/>
                  </a:cubicBezTo>
                  <a:cubicBezTo>
                    <a:pt x="106612" y="656532"/>
                    <a:pt x="179633" y="699453"/>
                    <a:pt x="261573" y="661548"/>
                  </a:cubicBezTo>
                  <a:cubicBezTo>
                    <a:pt x="299477" y="644269"/>
                    <a:pt x="325117" y="614168"/>
                    <a:pt x="345184" y="578494"/>
                  </a:cubicBezTo>
                  <a:cubicBezTo>
                    <a:pt x="368038" y="537803"/>
                    <a:pt x="381974" y="493767"/>
                    <a:pt x="391450" y="448060"/>
                  </a:cubicBezTo>
                  <a:cubicBezTo>
                    <a:pt x="393122" y="439141"/>
                    <a:pt x="388663" y="423534"/>
                    <a:pt x="405385" y="421861"/>
                  </a:cubicBezTo>
                  <a:cubicBezTo>
                    <a:pt x="421550" y="420189"/>
                    <a:pt x="437157" y="421304"/>
                    <a:pt x="448306" y="435797"/>
                  </a:cubicBezTo>
                  <a:cubicBezTo>
                    <a:pt x="457782" y="448060"/>
                    <a:pt x="461683" y="461995"/>
                    <a:pt x="461683" y="477603"/>
                  </a:cubicBezTo>
                  <a:cubicBezTo>
                    <a:pt x="462798" y="569576"/>
                    <a:pt x="432698" y="649285"/>
                    <a:pt x="366366" y="712830"/>
                  </a:cubicBezTo>
                  <a:cubicBezTo>
                    <a:pt x="308395" y="768572"/>
                    <a:pt x="215307" y="779720"/>
                    <a:pt x="140057" y="744045"/>
                  </a:cubicBezTo>
                  <a:cubicBezTo>
                    <a:pt x="53101" y="698338"/>
                    <a:pt x="14082" y="621415"/>
                    <a:pt x="3491" y="527212"/>
                  </a:cubicBezTo>
                  <a:cubicBezTo>
                    <a:pt x="2933" y="522753"/>
                    <a:pt x="1261" y="518294"/>
                    <a:pt x="146" y="513834"/>
                  </a:cubicBezTo>
                  <a:cubicBezTo>
                    <a:pt x="-3198" y="352185"/>
                    <a:pt x="50871" y="210602"/>
                    <a:pt x="151205" y="85742"/>
                  </a:cubicBezTo>
                  <a:cubicBezTo>
                    <a:pt x="171272" y="61216"/>
                    <a:pt x="195241" y="40592"/>
                    <a:pt x="222554" y="24984"/>
                  </a:cubicBezTo>
                  <a:cubicBezTo>
                    <a:pt x="275508" y="-5673"/>
                    <a:pt x="329019" y="-9018"/>
                    <a:pt x="383646" y="19967"/>
                  </a:cubicBezTo>
                  <a:cubicBezTo>
                    <a:pt x="405385" y="29443"/>
                    <a:pt x="420992" y="45608"/>
                    <a:pt x="432141" y="66233"/>
                  </a:cubicBezTo>
                  <a:lnTo>
                    <a:pt x="431583" y="65675"/>
                  </a:lnTo>
                  <a:cubicBezTo>
                    <a:pt x="465028" y="103022"/>
                    <a:pt x="468930" y="145385"/>
                    <a:pt x="453880" y="191650"/>
                  </a:cubicBezTo>
                  <a:cubicBezTo>
                    <a:pt x="438830" y="237915"/>
                    <a:pt x="417648" y="280279"/>
                    <a:pt x="380859" y="313724"/>
                  </a:cubicBezTo>
                  <a:cubicBezTo>
                    <a:pt x="371940" y="320970"/>
                    <a:pt x="363579" y="330446"/>
                    <a:pt x="349644" y="327101"/>
                  </a:cubicBezTo>
                  <a:close/>
                </a:path>
              </a:pathLst>
            </a:custGeom>
            <a:grpFill/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8FBDBA6-04BC-45E4-83B6-E8284F3C5F11}"/>
                </a:ext>
              </a:extLst>
            </p:cNvPr>
            <p:cNvSpPr/>
            <p:nvPr/>
          </p:nvSpPr>
          <p:spPr>
            <a:xfrm>
              <a:off x="4166261" y="1936349"/>
              <a:ext cx="157869" cy="178358"/>
            </a:xfrm>
            <a:custGeom>
              <a:avLst/>
              <a:gdLst>
                <a:gd name="connsiteX0" fmla="*/ 72796 w 157869"/>
                <a:gd name="connsiteY0" fmla="*/ 178359 h 178358"/>
                <a:gd name="connsiteX1" fmla="*/ 332 w 157869"/>
                <a:gd name="connsiteY1" fmla="*/ 100878 h 178358"/>
                <a:gd name="connsiteX2" fmla="*/ 30990 w 157869"/>
                <a:gd name="connsiteY2" fmla="*/ 22283 h 178358"/>
                <a:gd name="connsiteX3" fmla="*/ 101781 w 157869"/>
                <a:gd name="connsiteY3" fmla="*/ 2217 h 178358"/>
                <a:gd name="connsiteX4" fmla="*/ 115717 w 157869"/>
                <a:gd name="connsiteY4" fmla="*/ 10020 h 178358"/>
                <a:gd name="connsiteX5" fmla="*/ 154178 w 157869"/>
                <a:gd name="connsiteY5" fmla="*/ 108125 h 178358"/>
                <a:gd name="connsiteX6" fmla="*/ 72796 w 157869"/>
                <a:gd name="connsiteY6" fmla="*/ 178359 h 178358"/>
                <a:gd name="connsiteX7" fmla="*/ 72796 w 157869"/>
                <a:gd name="connsiteY7" fmla="*/ 178359 h 178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869" h="178358">
                  <a:moveTo>
                    <a:pt x="72796" y="178359"/>
                  </a:moveTo>
                  <a:cubicBezTo>
                    <a:pt x="18727" y="177801"/>
                    <a:pt x="-3012" y="154947"/>
                    <a:pt x="332" y="100878"/>
                  </a:cubicBezTo>
                  <a:cubicBezTo>
                    <a:pt x="2005" y="71336"/>
                    <a:pt x="11481" y="45137"/>
                    <a:pt x="30990" y="22283"/>
                  </a:cubicBezTo>
                  <a:cubicBezTo>
                    <a:pt x="49942" y="-570"/>
                    <a:pt x="75026" y="-2800"/>
                    <a:pt x="101781" y="2217"/>
                  </a:cubicBezTo>
                  <a:cubicBezTo>
                    <a:pt x="106798" y="3331"/>
                    <a:pt x="115717" y="6676"/>
                    <a:pt x="115717" y="10020"/>
                  </a:cubicBezTo>
                  <a:cubicBezTo>
                    <a:pt x="119619" y="46252"/>
                    <a:pt x="172015" y="61302"/>
                    <a:pt x="154178" y="108125"/>
                  </a:cubicBezTo>
                  <a:cubicBezTo>
                    <a:pt x="138571" y="147144"/>
                    <a:pt x="111257" y="167768"/>
                    <a:pt x="72796" y="178359"/>
                  </a:cubicBezTo>
                  <a:lnTo>
                    <a:pt x="72796" y="178359"/>
                  </a:lnTo>
                  <a:close/>
                </a:path>
              </a:pathLst>
            </a:custGeom>
            <a:grpFill/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4D925788-9F17-472D-8ACF-CFC06541C38C}"/>
                </a:ext>
              </a:extLst>
            </p:cNvPr>
            <p:cNvSpPr/>
            <p:nvPr/>
          </p:nvSpPr>
          <p:spPr>
            <a:xfrm>
              <a:off x="3267622" y="1915455"/>
              <a:ext cx="3129699" cy="817975"/>
            </a:xfrm>
            <a:custGeom>
              <a:avLst/>
              <a:gdLst>
                <a:gd name="connsiteX0" fmla="*/ 3120258 w 3129699"/>
                <a:gd name="connsiteY0" fmla="*/ 257781 h 817975"/>
                <a:gd name="connsiteX1" fmla="*/ 3071206 w 3129699"/>
                <a:gd name="connsiteY1" fmla="*/ 236042 h 817975"/>
                <a:gd name="connsiteX2" fmla="*/ 2983135 w 3129699"/>
                <a:gd name="connsiteY2" fmla="*/ 261683 h 817975"/>
                <a:gd name="connsiteX3" fmla="*/ 2799746 w 3129699"/>
                <a:gd name="connsiteY3" fmla="*/ 334147 h 817975"/>
                <a:gd name="connsiteX4" fmla="*/ 2769646 w 3129699"/>
                <a:gd name="connsiteY4" fmla="*/ 367592 h 817975"/>
                <a:gd name="connsiteX5" fmla="*/ 2825387 w 3129699"/>
                <a:gd name="connsiteY5" fmla="*/ 444514 h 817975"/>
                <a:gd name="connsiteX6" fmla="*/ 2885030 w 3129699"/>
                <a:gd name="connsiteY6" fmla="*/ 467368 h 817975"/>
                <a:gd name="connsiteX7" fmla="*/ 2991496 w 3129699"/>
                <a:gd name="connsiteY7" fmla="*/ 608394 h 817975"/>
                <a:gd name="connsiteX8" fmla="*/ 2842110 w 3129699"/>
                <a:gd name="connsiteY8" fmla="*/ 719318 h 817975"/>
                <a:gd name="connsiteX9" fmla="*/ 2814239 w 3129699"/>
                <a:gd name="connsiteY9" fmla="*/ 659675 h 817975"/>
                <a:gd name="connsiteX10" fmla="*/ 2846569 w 3129699"/>
                <a:gd name="connsiteY10" fmla="*/ 586097 h 817975"/>
                <a:gd name="connsiteX11" fmla="*/ 2832634 w 3129699"/>
                <a:gd name="connsiteY11" fmla="*/ 532028 h 817975"/>
                <a:gd name="connsiteX12" fmla="*/ 2762957 w 3129699"/>
                <a:gd name="connsiteY12" fmla="*/ 533143 h 817975"/>
                <a:gd name="connsiteX13" fmla="*/ 2726725 w 3129699"/>
                <a:gd name="connsiteY13" fmla="*/ 664135 h 817975"/>
                <a:gd name="connsiteX14" fmla="*/ 2693281 w 3129699"/>
                <a:gd name="connsiteY14" fmla="*/ 702596 h 817975"/>
                <a:gd name="connsiteX15" fmla="*/ 2654819 w 3129699"/>
                <a:gd name="connsiteY15" fmla="*/ 668594 h 817975"/>
                <a:gd name="connsiteX16" fmla="*/ 2651475 w 3129699"/>
                <a:gd name="connsiteY16" fmla="*/ 607836 h 817975"/>
                <a:gd name="connsiteX17" fmla="*/ 2713347 w 3129699"/>
                <a:gd name="connsiteY17" fmla="*/ 357558 h 817975"/>
                <a:gd name="connsiteX18" fmla="*/ 2691051 w 3129699"/>
                <a:gd name="connsiteY18" fmla="*/ 316310 h 817975"/>
                <a:gd name="connsiteX19" fmla="*/ 2668754 w 3129699"/>
                <a:gd name="connsiteY19" fmla="*/ 301260 h 817975"/>
                <a:gd name="connsiteX20" fmla="*/ 2644228 w 3129699"/>
                <a:gd name="connsiteY20" fmla="*/ 255552 h 817975"/>
                <a:gd name="connsiteX21" fmla="*/ 2596848 w 3129699"/>
                <a:gd name="connsiteY21" fmla="*/ 233255 h 817975"/>
                <a:gd name="connsiteX22" fmla="*/ 2391721 w 3129699"/>
                <a:gd name="connsiteY22" fmla="*/ 311850 h 817975"/>
                <a:gd name="connsiteX23" fmla="*/ 2308666 w 3129699"/>
                <a:gd name="connsiteY23" fmla="*/ 639609 h 817975"/>
                <a:gd name="connsiteX24" fmla="*/ 2243449 w 3129699"/>
                <a:gd name="connsiteY24" fmla="*/ 708728 h 817975"/>
                <a:gd name="connsiteX25" fmla="*/ 2205545 w 3129699"/>
                <a:gd name="connsiteY25" fmla="*/ 648527 h 817975"/>
                <a:gd name="connsiteX26" fmla="*/ 2223940 w 3129699"/>
                <a:gd name="connsiteY26" fmla="*/ 513633 h 817975"/>
                <a:gd name="connsiteX27" fmla="*/ 2274664 w 3129699"/>
                <a:gd name="connsiteY27" fmla="*/ 308506 h 817975"/>
                <a:gd name="connsiteX28" fmla="*/ 2228399 w 3129699"/>
                <a:gd name="connsiteY28" fmla="*/ 233255 h 817975"/>
                <a:gd name="connsiteX29" fmla="*/ 2198299 w 3129699"/>
                <a:gd name="connsiteY29" fmla="*/ 227681 h 817975"/>
                <a:gd name="connsiteX30" fmla="*/ 2153148 w 3129699"/>
                <a:gd name="connsiteY30" fmla="*/ 251093 h 817975"/>
                <a:gd name="connsiteX31" fmla="*/ 2070094 w 3129699"/>
                <a:gd name="connsiteY31" fmla="*/ 426677 h 817975"/>
                <a:gd name="connsiteX32" fmla="*/ 2017697 w 3129699"/>
                <a:gd name="connsiteY32" fmla="*/ 559341 h 817975"/>
                <a:gd name="connsiteX33" fmla="*/ 2014353 w 3129699"/>
                <a:gd name="connsiteY33" fmla="*/ 537045 h 817975"/>
                <a:gd name="connsiteX34" fmla="*/ 2038879 w 3129699"/>
                <a:gd name="connsiteY34" fmla="*/ 332475 h 817975"/>
                <a:gd name="connsiteX35" fmla="*/ 2028845 w 3129699"/>
                <a:gd name="connsiteY35" fmla="*/ 296800 h 817975"/>
                <a:gd name="connsiteX36" fmla="*/ 1947463 w 3129699"/>
                <a:gd name="connsiteY36" fmla="*/ 277291 h 817975"/>
                <a:gd name="connsiteX37" fmla="*/ 1917921 w 3129699"/>
                <a:gd name="connsiteY37" fmla="*/ 314080 h 817975"/>
                <a:gd name="connsiteX38" fmla="*/ 1909002 w 3129699"/>
                <a:gd name="connsiteY38" fmla="*/ 328015 h 817975"/>
                <a:gd name="connsiteX39" fmla="*/ 1893952 w 3129699"/>
                <a:gd name="connsiteY39" fmla="*/ 347525 h 817975"/>
                <a:gd name="connsiteX40" fmla="*/ 1819259 w 3129699"/>
                <a:gd name="connsiteY40" fmla="*/ 523667 h 817975"/>
                <a:gd name="connsiteX41" fmla="*/ 1870541 w 3129699"/>
                <a:gd name="connsiteY41" fmla="*/ 310736 h 817975"/>
                <a:gd name="connsiteX42" fmla="*/ 1869983 w 3129699"/>
                <a:gd name="connsiteY42" fmla="*/ 288997 h 817975"/>
                <a:gd name="connsiteX43" fmla="*/ 1814242 w 3129699"/>
                <a:gd name="connsiteY43" fmla="*/ 248863 h 817975"/>
                <a:gd name="connsiteX44" fmla="*/ 1761288 w 3129699"/>
                <a:gd name="connsiteY44" fmla="*/ 287882 h 817975"/>
                <a:gd name="connsiteX45" fmla="*/ 1592949 w 3129699"/>
                <a:gd name="connsiteY45" fmla="*/ 239387 h 817975"/>
                <a:gd name="connsiteX46" fmla="*/ 1611344 w 3129699"/>
                <a:gd name="connsiteY46" fmla="*/ 182531 h 817975"/>
                <a:gd name="connsiteX47" fmla="*/ 1609672 w 3129699"/>
                <a:gd name="connsiteY47" fmla="*/ 159120 h 817975"/>
                <a:gd name="connsiteX48" fmla="*/ 1518814 w 3129699"/>
                <a:gd name="connsiteY48" fmla="*/ 138495 h 817975"/>
                <a:gd name="connsiteX49" fmla="*/ 1484254 w 3129699"/>
                <a:gd name="connsiteY49" fmla="*/ 222107 h 817975"/>
                <a:gd name="connsiteX50" fmla="*/ 1479795 w 3129699"/>
                <a:gd name="connsiteY50" fmla="*/ 233813 h 817975"/>
                <a:gd name="connsiteX51" fmla="*/ 1458613 w 3129699"/>
                <a:gd name="connsiteY51" fmla="*/ 256109 h 817975"/>
                <a:gd name="connsiteX52" fmla="*/ 1434645 w 3129699"/>
                <a:gd name="connsiteY52" fmla="*/ 260569 h 817975"/>
                <a:gd name="connsiteX53" fmla="*/ 1376674 w 3129699"/>
                <a:gd name="connsiteY53" fmla="*/ 245518 h 817975"/>
                <a:gd name="connsiteX54" fmla="*/ 1377789 w 3129699"/>
                <a:gd name="connsiteY54" fmla="*/ 246076 h 817975"/>
                <a:gd name="connsiteX55" fmla="*/ 1334868 w 3129699"/>
                <a:gd name="connsiteY55" fmla="*/ 231583 h 817975"/>
                <a:gd name="connsiteX56" fmla="*/ 1262404 w 3129699"/>
                <a:gd name="connsiteY56" fmla="*/ 255552 h 817975"/>
                <a:gd name="connsiteX57" fmla="*/ 1211680 w 3129699"/>
                <a:gd name="connsiteY57" fmla="*/ 271717 h 817975"/>
                <a:gd name="connsiteX58" fmla="*/ 1106329 w 3129699"/>
                <a:gd name="connsiteY58" fmla="*/ 311293 h 817975"/>
                <a:gd name="connsiteX59" fmla="*/ 1072327 w 3129699"/>
                <a:gd name="connsiteY59" fmla="*/ 328015 h 817975"/>
                <a:gd name="connsiteX60" fmla="*/ 1028291 w 3129699"/>
                <a:gd name="connsiteY60" fmla="*/ 389331 h 817975"/>
                <a:gd name="connsiteX61" fmla="*/ 1100197 w 3129699"/>
                <a:gd name="connsiteY61" fmla="*/ 456777 h 817975"/>
                <a:gd name="connsiteX62" fmla="*/ 1244567 w 3129699"/>
                <a:gd name="connsiteY62" fmla="*/ 589441 h 817975"/>
                <a:gd name="connsiteX63" fmla="*/ 1162070 w 3129699"/>
                <a:gd name="connsiteY63" fmla="*/ 719876 h 817975"/>
                <a:gd name="connsiteX64" fmla="*/ 1086819 w 3129699"/>
                <a:gd name="connsiteY64" fmla="*/ 694792 h 817975"/>
                <a:gd name="connsiteX65" fmla="*/ 1098525 w 3129699"/>
                <a:gd name="connsiteY65" fmla="*/ 630690 h 817975"/>
                <a:gd name="connsiteX66" fmla="*/ 1116920 w 3129699"/>
                <a:gd name="connsiteY66" fmla="*/ 593343 h 817975"/>
                <a:gd name="connsiteX67" fmla="*/ 1091836 w 3129699"/>
                <a:gd name="connsiteY67" fmla="*/ 521437 h 817975"/>
                <a:gd name="connsiteX68" fmla="*/ 1015471 w 3129699"/>
                <a:gd name="connsiteY68" fmla="*/ 536487 h 817975"/>
                <a:gd name="connsiteX69" fmla="*/ 984256 w 3129699"/>
                <a:gd name="connsiteY69" fmla="*/ 661905 h 817975"/>
                <a:gd name="connsiteX70" fmla="*/ 951368 w 3129699"/>
                <a:gd name="connsiteY70" fmla="*/ 721548 h 817975"/>
                <a:gd name="connsiteX71" fmla="*/ 912907 w 3129699"/>
                <a:gd name="connsiteY71" fmla="*/ 684759 h 817975"/>
                <a:gd name="connsiteX72" fmla="*/ 944679 w 3129699"/>
                <a:gd name="connsiteY72" fmla="*/ 499698 h 817975"/>
                <a:gd name="connsiteX73" fmla="*/ 993732 w 3129699"/>
                <a:gd name="connsiteY73" fmla="*/ 331917 h 817975"/>
                <a:gd name="connsiteX74" fmla="*/ 958057 w 3129699"/>
                <a:gd name="connsiteY74" fmla="*/ 267815 h 817975"/>
                <a:gd name="connsiteX75" fmla="*/ 922383 w 3129699"/>
                <a:gd name="connsiteY75" fmla="*/ 261126 h 817975"/>
                <a:gd name="connsiteX76" fmla="*/ 866084 w 3129699"/>
                <a:gd name="connsiteY76" fmla="*/ 296800 h 817975"/>
                <a:gd name="connsiteX77" fmla="*/ 850477 w 3129699"/>
                <a:gd name="connsiteY77" fmla="*/ 350312 h 817975"/>
                <a:gd name="connsiteX78" fmla="*/ 810901 w 3129699"/>
                <a:gd name="connsiteY78" fmla="*/ 431694 h 817975"/>
                <a:gd name="connsiteX79" fmla="*/ 759619 w 3129699"/>
                <a:gd name="connsiteY79" fmla="*/ 454548 h 817975"/>
                <a:gd name="connsiteX80" fmla="*/ 748470 w 3129699"/>
                <a:gd name="connsiteY80" fmla="*/ 403266 h 817975"/>
                <a:gd name="connsiteX81" fmla="*/ 750700 w 3129699"/>
                <a:gd name="connsiteY81" fmla="*/ 394905 h 817975"/>
                <a:gd name="connsiteX82" fmla="*/ 786375 w 3129699"/>
                <a:gd name="connsiteY82" fmla="*/ 307391 h 817975"/>
                <a:gd name="connsiteX83" fmla="*/ 784145 w 3129699"/>
                <a:gd name="connsiteY83" fmla="*/ 249420 h 817975"/>
                <a:gd name="connsiteX84" fmla="*/ 659284 w 3129699"/>
                <a:gd name="connsiteY84" fmla="*/ 267815 h 817975"/>
                <a:gd name="connsiteX85" fmla="*/ 604658 w 3129699"/>
                <a:gd name="connsiteY85" fmla="*/ 427792 h 817975"/>
                <a:gd name="connsiteX86" fmla="*/ 621381 w 3129699"/>
                <a:gd name="connsiteY86" fmla="*/ 310736 h 817975"/>
                <a:gd name="connsiteX87" fmla="*/ 592953 w 3129699"/>
                <a:gd name="connsiteY87" fmla="*/ 257224 h 817975"/>
                <a:gd name="connsiteX88" fmla="*/ 499308 w 3129699"/>
                <a:gd name="connsiteY88" fmla="*/ 302374 h 817975"/>
                <a:gd name="connsiteX89" fmla="*/ 495963 w 3129699"/>
                <a:gd name="connsiteY89" fmla="*/ 321326 h 817975"/>
                <a:gd name="connsiteX90" fmla="*/ 479798 w 3129699"/>
                <a:gd name="connsiteY90" fmla="*/ 571047 h 817975"/>
                <a:gd name="connsiteX91" fmla="*/ 424614 w 3129699"/>
                <a:gd name="connsiteY91" fmla="*/ 689218 h 817975"/>
                <a:gd name="connsiteX92" fmla="*/ 381693 w 3129699"/>
                <a:gd name="connsiteY92" fmla="*/ 702039 h 817975"/>
                <a:gd name="connsiteX93" fmla="*/ 356610 w 3129699"/>
                <a:gd name="connsiteY93" fmla="*/ 664692 h 817975"/>
                <a:gd name="connsiteX94" fmla="*/ 359955 w 3129699"/>
                <a:gd name="connsiteY94" fmla="*/ 584425 h 817975"/>
                <a:gd name="connsiteX95" fmla="*/ 403990 w 3129699"/>
                <a:gd name="connsiteY95" fmla="*/ 359788 h 817975"/>
                <a:gd name="connsiteX96" fmla="*/ 407892 w 3129699"/>
                <a:gd name="connsiteY96" fmla="*/ 335262 h 817975"/>
                <a:gd name="connsiteX97" fmla="*/ 359397 w 3129699"/>
                <a:gd name="connsiteY97" fmla="*/ 251650 h 817975"/>
                <a:gd name="connsiteX98" fmla="*/ 340445 w 3129699"/>
                <a:gd name="connsiteY98" fmla="*/ 246076 h 817975"/>
                <a:gd name="connsiteX99" fmla="*/ 267424 w 3129699"/>
                <a:gd name="connsiteY99" fmla="*/ 267815 h 817975"/>
                <a:gd name="connsiteX100" fmla="*/ 223389 w 3129699"/>
                <a:gd name="connsiteY100" fmla="*/ 328573 h 817975"/>
                <a:gd name="connsiteX101" fmla="*/ 128629 w 3129699"/>
                <a:gd name="connsiteY101" fmla="*/ 521995 h 817975"/>
                <a:gd name="connsiteX102" fmla="*/ 136990 w 3129699"/>
                <a:gd name="connsiteY102" fmla="*/ 464581 h 817975"/>
                <a:gd name="connsiteX103" fmla="*/ 201649 w 3129699"/>
                <a:gd name="connsiteY103" fmla="*/ 126790 h 817975"/>
                <a:gd name="connsiteX104" fmla="*/ 213355 w 3129699"/>
                <a:gd name="connsiteY104" fmla="*/ 42620 h 817975"/>
                <a:gd name="connsiteX105" fmla="*/ 150367 w 3129699"/>
                <a:gd name="connsiteY105" fmla="*/ 815 h 817975"/>
                <a:gd name="connsiteX106" fmla="*/ 84036 w 3129699"/>
                <a:gd name="connsiteY106" fmla="*/ 43178 h 817975"/>
                <a:gd name="connsiteX107" fmla="*/ 66756 w 3129699"/>
                <a:gd name="connsiteY107" fmla="*/ 107838 h 817975"/>
                <a:gd name="connsiteX108" fmla="*/ 22163 w 3129699"/>
                <a:gd name="connsiteY108" fmla="*/ 414414 h 817975"/>
                <a:gd name="connsiteX109" fmla="*/ 3211 w 3129699"/>
                <a:gd name="connsiteY109" fmla="*/ 634034 h 817975"/>
                <a:gd name="connsiteX110" fmla="*/ 981 w 3129699"/>
                <a:gd name="connsiteY110" fmla="*/ 658003 h 817975"/>
                <a:gd name="connsiteX111" fmla="*/ 424 w 3129699"/>
                <a:gd name="connsiteY111" fmla="*/ 705383 h 817975"/>
                <a:gd name="connsiteX112" fmla="*/ 41115 w 3129699"/>
                <a:gd name="connsiteY112" fmla="*/ 777847 h 817975"/>
                <a:gd name="connsiteX113" fmla="*/ 68428 w 3129699"/>
                <a:gd name="connsiteY113" fmla="*/ 791225 h 817975"/>
                <a:gd name="connsiteX114" fmla="*/ 77904 w 3129699"/>
                <a:gd name="connsiteY114" fmla="*/ 793454 h 817975"/>
                <a:gd name="connsiteX115" fmla="*/ 140891 w 3129699"/>
                <a:gd name="connsiteY115" fmla="*/ 744959 h 817975"/>
                <a:gd name="connsiteX116" fmla="*/ 146466 w 3129699"/>
                <a:gd name="connsiteY116" fmla="*/ 718204 h 817975"/>
                <a:gd name="connsiteX117" fmla="*/ 256833 w 3129699"/>
                <a:gd name="connsiteY117" fmla="*/ 435596 h 817975"/>
                <a:gd name="connsiteX118" fmla="*/ 229520 w 3129699"/>
                <a:gd name="connsiteY118" fmla="*/ 561014 h 817975"/>
                <a:gd name="connsiteX119" fmla="*/ 229520 w 3129699"/>
                <a:gd name="connsiteY119" fmla="*/ 638494 h 817975"/>
                <a:gd name="connsiteX120" fmla="*/ 275228 w 3129699"/>
                <a:gd name="connsiteY120" fmla="*/ 748861 h 817975"/>
                <a:gd name="connsiteX121" fmla="*/ 395629 w 3129699"/>
                <a:gd name="connsiteY121" fmla="*/ 782306 h 817975"/>
                <a:gd name="connsiteX122" fmla="*/ 404547 w 3129699"/>
                <a:gd name="connsiteY122" fmla="*/ 780634 h 817975"/>
                <a:gd name="connsiteX123" fmla="*/ 437435 w 3129699"/>
                <a:gd name="connsiteY123" fmla="*/ 766698 h 817975"/>
                <a:gd name="connsiteX124" fmla="*/ 507111 w 3129699"/>
                <a:gd name="connsiteY124" fmla="*/ 763911 h 817975"/>
                <a:gd name="connsiteX125" fmla="*/ 536097 w 3129699"/>
                <a:gd name="connsiteY125" fmla="*/ 772273 h 817975"/>
                <a:gd name="connsiteX126" fmla="*/ 592953 w 3129699"/>
                <a:gd name="connsiteY126" fmla="*/ 736598 h 817975"/>
                <a:gd name="connsiteX127" fmla="*/ 657612 w 3129699"/>
                <a:gd name="connsiteY127" fmla="*/ 474615 h 817975"/>
                <a:gd name="connsiteX128" fmla="*/ 667646 w 3129699"/>
                <a:gd name="connsiteY128" fmla="*/ 486878 h 817975"/>
                <a:gd name="connsiteX129" fmla="*/ 722830 w 3129699"/>
                <a:gd name="connsiteY129" fmla="*/ 524224 h 817975"/>
                <a:gd name="connsiteX130" fmla="*/ 810901 w 3129699"/>
                <a:gd name="connsiteY130" fmla="*/ 514191 h 817975"/>
                <a:gd name="connsiteX131" fmla="*/ 803654 w 3129699"/>
                <a:gd name="connsiteY131" fmla="*/ 554882 h 817975"/>
                <a:gd name="connsiteX132" fmla="*/ 791949 w 3129699"/>
                <a:gd name="connsiteY132" fmla="*/ 698694 h 817975"/>
                <a:gd name="connsiteX133" fmla="*/ 902874 w 3129699"/>
                <a:gd name="connsiteY133" fmla="*/ 805717 h 817975"/>
                <a:gd name="connsiteX134" fmla="*/ 1023832 w 3129699"/>
                <a:gd name="connsiteY134" fmla="*/ 764469 h 817975"/>
                <a:gd name="connsiteX135" fmla="*/ 1056162 w 3129699"/>
                <a:gd name="connsiteY135" fmla="*/ 766141 h 817975"/>
                <a:gd name="connsiteX136" fmla="*/ 1098525 w 3129699"/>
                <a:gd name="connsiteY136" fmla="*/ 796799 h 817975"/>
                <a:gd name="connsiteX137" fmla="*/ 1168202 w 3129699"/>
                <a:gd name="connsiteY137" fmla="*/ 814636 h 817975"/>
                <a:gd name="connsiteX138" fmla="*/ 1352705 w 3129699"/>
                <a:gd name="connsiteY138" fmla="*/ 680300 h 817975"/>
                <a:gd name="connsiteX139" fmla="*/ 1310342 w 3129699"/>
                <a:gd name="connsiteY139" fmla="*/ 520322 h 817975"/>
                <a:gd name="connsiteX140" fmla="*/ 1166529 w 3129699"/>
                <a:gd name="connsiteY140" fmla="*/ 404381 h 817975"/>
                <a:gd name="connsiteX141" fmla="*/ 1146463 w 3129699"/>
                <a:gd name="connsiteY141" fmla="*/ 391560 h 817975"/>
                <a:gd name="connsiteX142" fmla="*/ 1252928 w 3129699"/>
                <a:gd name="connsiteY142" fmla="*/ 360903 h 817975"/>
                <a:gd name="connsiteX143" fmla="*/ 1295292 w 3129699"/>
                <a:gd name="connsiteY143" fmla="*/ 379297 h 817975"/>
                <a:gd name="connsiteX144" fmla="*/ 1407331 w 3129699"/>
                <a:gd name="connsiteY144" fmla="*/ 355886 h 817975"/>
                <a:gd name="connsiteX145" fmla="*/ 1439104 w 3129699"/>
                <a:gd name="connsiteY145" fmla="*/ 346967 h 817975"/>
                <a:gd name="connsiteX146" fmla="*/ 1429070 w 3129699"/>
                <a:gd name="connsiteY146" fmla="*/ 386544 h 817975"/>
                <a:gd name="connsiteX147" fmla="*/ 1426841 w 3129699"/>
                <a:gd name="connsiteY147" fmla="*/ 394905 h 817975"/>
                <a:gd name="connsiteX148" fmla="*/ 1414578 w 3129699"/>
                <a:gd name="connsiteY148" fmla="*/ 446187 h 817975"/>
                <a:gd name="connsiteX149" fmla="*/ 1395626 w 3129699"/>
                <a:gd name="connsiteY149" fmla="*/ 670266 h 817975"/>
                <a:gd name="connsiteX150" fmla="*/ 1424611 w 3129699"/>
                <a:gd name="connsiteY150" fmla="*/ 738270 h 817975"/>
                <a:gd name="connsiteX151" fmla="*/ 1463630 w 3129699"/>
                <a:gd name="connsiteY151" fmla="*/ 768928 h 817975"/>
                <a:gd name="connsiteX152" fmla="*/ 1492058 w 3129699"/>
                <a:gd name="connsiteY152" fmla="*/ 783421 h 817975"/>
                <a:gd name="connsiteX153" fmla="*/ 1557832 w 3129699"/>
                <a:gd name="connsiteY153" fmla="*/ 801258 h 817975"/>
                <a:gd name="connsiteX154" fmla="*/ 1688267 w 3129699"/>
                <a:gd name="connsiteY154" fmla="*/ 744402 h 817975"/>
                <a:gd name="connsiteX155" fmla="*/ 1716695 w 3129699"/>
                <a:gd name="connsiteY155" fmla="*/ 749419 h 817975"/>
                <a:gd name="connsiteX156" fmla="*/ 1750697 w 3129699"/>
                <a:gd name="connsiteY156" fmla="*/ 780076 h 817975"/>
                <a:gd name="connsiteX157" fmla="*/ 1774666 w 3129699"/>
                <a:gd name="connsiteY157" fmla="*/ 790110 h 817975"/>
                <a:gd name="connsiteX158" fmla="*/ 1835981 w 3129699"/>
                <a:gd name="connsiteY158" fmla="*/ 759452 h 817975"/>
                <a:gd name="connsiteX159" fmla="*/ 1896182 w 3129699"/>
                <a:gd name="connsiteY159" fmla="*/ 523667 h 817975"/>
                <a:gd name="connsiteX160" fmla="*/ 1925724 w 3129699"/>
                <a:gd name="connsiteY160" fmla="*/ 463466 h 817975"/>
                <a:gd name="connsiteX161" fmla="*/ 1926282 w 3129699"/>
                <a:gd name="connsiteY161" fmla="*/ 507502 h 817975"/>
                <a:gd name="connsiteX162" fmla="*/ 1921822 w 3129699"/>
                <a:gd name="connsiteY162" fmla="*/ 566030 h 817975"/>
                <a:gd name="connsiteX163" fmla="*/ 1921822 w 3129699"/>
                <a:gd name="connsiteY163" fmla="*/ 739943 h 817975"/>
                <a:gd name="connsiteX164" fmla="*/ 1929626 w 3129699"/>
                <a:gd name="connsiteY164" fmla="*/ 772273 h 817975"/>
                <a:gd name="connsiteX165" fmla="*/ 2015468 w 3129699"/>
                <a:gd name="connsiteY165" fmla="*/ 811849 h 817975"/>
                <a:gd name="connsiteX166" fmla="*/ 2033305 w 3129699"/>
                <a:gd name="connsiteY166" fmla="*/ 787323 h 817975"/>
                <a:gd name="connsiteX167" fmla="*/ 2128065 w 3129699"/>
                <a:gd name="connsiteY167" fmla="*/ 455105 h 817975"/>
                <a:gd name="connsiteX168" fmla="*/ 2143115 w 3129699"/>
                <a:gd name="connsiteY168" fmla="*/ 441170 h 817975"/>
                <a:gd name="connsiteX169" fmla="*/ 2141443 w 3129699"/>
                <a:gd name="connsiteY169" fmla="*/ 451761 h 817975"/>
                <a:gd name="connsiteX170" fmla="*/ 2111900 w 3129699"/>
                <a:gd name="connsiteY170" fmla="*/ 685316 h 817975"/>
                <a:gd name="connsiteX171" fmla="*/ 2240105 w 3129699"/>
                <a:gd name="connsiteY171" fmla="*/ 781749 h 817975"/>
                <a:gd name="connsiteX172" fmla="*/ 2325389 w 3129699"/>
                <a:gd name="connsiteY172" fmla="*/ 729352 h 817975"/>
                <a:gd name="connsiteX173" fmla="*/ 2348242 w 3129699"/>
                <a:gd name="connsiteY173" fmla="*/ 728794 h 817975"/>
                <a:gd name="connsiteX174" fmla="*/ 2386147 w 3129699"/>
                <a:gd name="connsiteY174" fmla="*/ 764469 h 817975"/>
                <a:gd name="connsiteX175" fmla="*/ 2555042 w 3129699"/>
                <a:gd name="connsiteY175" fmla="*/ 752206 h 817975"/>
                <a:gd name="connsiteX176" fmla="*/ 2590717 w 3129699"/>
                <a:gd name="connsiteY176" fmla="*/ 721548 h 817975"/>
                <a:gd name="connsiteX177" fmla="*/ 2620817 w 3129699"/>
                <a:gd name="connsiteY177" fmla="*/ 757222 h 817975"/>
                <a:gd name="connsiteX178" fmla="*/ 2759613 w 3129699"/>
                <a:gd name="connsiteY178" fmla="*/ 747189 h 817975"/>
                <a:gd name="connsiteX179" fmla="*/ 2784139 w 3129699"/>
                <a:gd name="connsiteY179" fmla="*/ 748304 h 817975"/>
                <a:gd name="connsiteX180" fmla="*/ 2898966 w 3129699"/>
                <a:gd name="connsiteY180" fmla="*/ 806275 h 817975"/>
                <a:gd name="connsiteX181" fmla="*/ 3082912 w 3129699"/>
                <a:gd name="connsiteY181" fmla="*/ 660233 h 817975"/>
                <a:gd name="connsiteX182" fmla="*/ 2985364 w 3129699"/>
                <a:gd name="connsiteY182" fmla="*/ 466811 h 817975"/>
                <a:gd name="connsiteX183" fmla="*/ 2862734 w 3129699"/>
                <a:gd name="connsiteY183" fmla="*/ 394347 h 817975"/>
                <a:gd name="connsiteX184" fmla="*/ 2974216 w 3129699"/>
                <a:gd name="connsiteY184" fmla="*/ 351427 h 817975"/>
                <a:gd name="connsiteX185" fmla="*/ 3002087 w 3129699"/>
                <a:gd name="connsiteY185" fmla="*/ 362575 h 817975"/>
                <a:gd name="connsiteX186" fmla="*/ 3033302 w 3129699"/>
                <a:gd name="connsiteY186" fmla="*/ 372051 h 817975"/>
                <a:gd name="connsiteX187" fmla="*/ 3123602 w 3129699"/>
                <a:gd name="connsiteY187" fmla="*/ 304604 h 817975"/>
                <a:gd name="connsiteX188" fmla="*/ 3120258 w 3129699"/>
                <a:gd name="connsiteY188" fmla="*/ 257781 h 817975"/>
                <a:gd name="connsiteX189" fmla="*/ 1710006 w 3129699"/>
                <a:gd name="connsiteY189" fmla="*/ 574391 h 817975"/>
                <a:gd name="connsiteX190" fmla="*/ 1683808 w 3129699"/>
                <a:gd name="connsiteY190" fmla="*/ 618427 h 817975"/>
                <a:gd name="connsiteX191" fmla="*/ 1528290 w 3129699"/>
                <a:gd name="connsiteY191" fmla="*/ 712630 h 817975"/>
                <a:gd name="connsiteX192" fmla="*/ 1489828 w 3129699"/>
                <a:gd name="connsiteY192" fmla="*/ 676955 h 817975"/>
                <a:gd name="connsiteX193" fmla="*/ 1500419 w 3129699"/>
                <a:gd name="connsiteY193" fmla="*/ 583867 h 817975"/>
                <a:gd name="connsiteX194" fmla="*/ 1502091 w 3129699"/>
                <a:gd name="connsiteY194" fmla="*/ 573834 h 817975"/>
                <a:gd name="connsiteX195" fmla="*/ 1502091 w 3129699"/>
                <a:gd name="connsiteY195" fmla="*/ 573834 h 817975"/>
                <a:gd name="connsiteX196" fmla="*/ 1502091 w 3129699"/>
                <a:gd name="connsiteY196" fmla="*/ 573834 h 817975"/>
                <a:gd name="connsiteX197" fmla="*/ 1511567 w 3129699"/>
                <a:gd name="connsiteY197" fmla="*/ 528126 h 817975"/>
                <a:gd name="connsiteX198" fmla="*/ 1511567 w 3129699"/>
                <a:gd name="connsiteY198" fmla="*/ 528126 h 817975"/>
                <a:gd name="connsiteX199" fmla="*/ 1513797 w 3129699"/>
                <a:gd name="connsiteY199" fmla="*/ 518093 h 817975"/>
                <a:gd name="connsiteX200" fmla="*/ 1513797 w 3129699"/>
                <a:gd name="connsiteY200" fmla="*/ 518093 h 817975"/>
                <a:gd name="connsiteX201" fmla="*/ 1562292 w 3129699"/>
                <a:gd name="connsiteY201" fmla="*/ 334147 h 817975"/>
                <a:gd name="connsiteX202" fmla="*/ 1575670 w 3129699"/>
                <a:gd name="connsiteY202" fmla="*/ 322999 h 817975"/>
                <a:gd name="connsiteX203" fmla="*/ 1636428 w 3129699"/>
                <a:gd name="connsiteY203" fmla="*/ 317982 h 817975"/>
                <a:gd name="connsiteX204" fmla="*/ 1651478 w 3129699"/>
                <a:gd name="connsiteY204" fmla="*/ 316867 h 817975"/>
                <a:gd name="connsiteX205" fmla="*/ 1760173 w 3129699"/>
                <a:gd name="connsiteY205" fmla="*/ 305161 h 817975"/>
                <a:gd name="connsiteX206" fmla="*/ 1710006 w 3129699"/>
                <a:gd name="connsiteY206" fmla="*/ 574391 h 817975"/>
                <a:gd name="connsiteX207" fmla="*/ 2571765 w 3129699"/>
                <a:gd name="connsiteY207" fmla="*/ 494681 h 817975"/>
                <a:gd name="connsiteX208" fmla="*/ 2507105 w 3129699"/>
                <a:gd name="connsiteY208" fmla="*/ 659675 h 817975"/>
                <a:gd name="connsiteX209" fmla="*/ 2437428 w 3129699"/>
                <a:gd name="connsiteY209" fmla="*/ 707613 h 817975"/>
                <a:gd name="connsiteX210" fmla="*/ 2409558 w 3129699"/>
                <a:gd name="connsiteY210" fmla="*/ 635149 h 817975"/>
                <a:gd name="connsiteX211" fmla="*/ 2409558 w 3129699"/>
                <a:gd name="connsiteY211" fmla="*/ 626788 h 817975"/>
                <a:gd name="connsiteX212" fmla="*/ 2471988 w 3129699"/>
                <a:gd name="connsiteY212" fmla="*/ 364247 h 817975"/>
                <a:gd name="connsiteX213" fmla="*/ 2526614 w 3129699"/>
                <a:gd name="connsiteY213" fmla="*/ 300145 h 817975"/>
                <a:gd name="connsiteX214" fmla="*/ 2566191 w 3129699"/>
                <a:gd name="connsiteY214" fmla="*/ 324113 h 817975"/>
                <a:gd name="connsiteX215" fmla="*/ 2537205 w 3129699"/>
                <a:gd name="connsiteY215" fmla="*/ 406053 h 817975"/>
                <a:gd name="connsiteX216" fmla="*/ 2543894 w 3129699"/>
                <a:gd name="connsiteY216" fmla="*/ 435596 h 817975"/>
                <a:gd name="connsiteX217" fmla="*/ 2579568 w 3129699"/>
                <a:gd name="connsiteY217" fmla="*/ 455105 h 817975"/>
                <a:gd name="connsiteX218" fmla="*/ 2571765 w 3129699"/>
                <a:gd name="connsiteY218" fmla="*/ 494681 h 81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3129699" h="817975">
                  <a:moveTo>
                    <a:pt x="3120258" y="257781"/>
                  </a:moveTo>
                  <a:cubicBezTo>
                    <a:pt x="3107438" y="242174"/>
                    <a:pt x="3094617" y="228239"/>
                    <a:pt x="3071206" y="236042"/>
                  </a:cubicBezTo>
                  <a:cubicBezTo>
                    <a:pt x="3042220" y="245518"/>
                    <a:pt x="3012120" y="252207"/>
                    <a:pt x="2983135" y="261683"/>
                  </a:cubicBezTo>
                  <a:cubicBezTo>
                    <a:pt x="2920705" y="282308"/>
                    <a:pt x="2857717" y="301817"/>
                    <a:pt x="2799746" y="334147"/>
                  </a:cubicBezTo>
                  <a:cubicBezTo>
                    <a:pt x="2786368" y="341951"/>
                    <a:pt x="2771318" y="348640"/>
                    <a:pt x="2769646" y="367592"/>
                  </a:cubicBezTo>
                  <a:cubicBezTo>
                    <a:pt x="2766301" y="404938"/>
                    <a:pt x="2788598" y="436711"/>
                    <a:pt x="2825387" y="444514"/>
                  </a:cubicBezTo>
                  <a:cubicBezTo>
                    <a:pt x="2846569" y="448974"/>
                    <a:pt x="2866635" y="456220"/>
                    <a:pt x="2885030" y="467368"/>
                  </a:cubicBezTo>
                  <a:cubicBezTo>
                    <a:pt x="2940214" y="499141"/>
                    <a:pt x="2983692" y="540947"/>
                    <a:pt x="2991496" y="608394"/>
                  </a:cubicBezTo>
                  <a:cubicBezTo>
                    <a:pt x="3001530" y="695350"/>
                    <a:pt x="2922377" y="753321"/>
                    <a:pt x="2842110" y="719318"/>
                  </a:cubicBezTo>
                  <a:cubicBezTo>
                    <a:pt x="2810894" y="705941"/>
                    <a:pt x="2805320" y="691448"/>
                    <a:pt x="2814239" y="659675"/>
                  </a:cubicBezTo>
                  <a:cubicBezTo>
                    <a:pt x="2821485" y="633477"/>
                    <a:pt x="2835978" y="610623"/>
                    <a:pt x="2846569" y="586097"/>
                  </a:cubicBezTo>
                  <a:cubicBezTo>
                    <a:pt x="2856045" y="563243"/>
                    <a:pt x="2856045" y="546521"/>
                    <a:pt x="2832634" y="532028"/>
                  </a:cubicBezTo>
                  <a:cubicBezTo>
                    <a:pt x="2801976" y="513076"/>
                    <a:pt x="2782466" y="510846"/>
                    <a:pt x="2762957" y="533143"/>
                  </a:cubicBezTo>
                  <a:cubicBezTo>
                    <a:pt x="2730627" y="570489"/>
                    <a:pt x="2713905" y="613410"/>
                    <a:pt x="2726725" y="664135"/>
                  </a:cubicBezTo>
                  <a:cubicBezTo>
                    <a:pt x="2735086" y="696465"/>
                    <a:pt x="2727840" y="704826"/>
                    <a:pt x="2693281" y="702596"/>
                  </a:cubicBezTo>
                  <a:cubicBezTo>
                    <a:pt x="2671541" y="700924"/>
                    <a:pt x="2659836" y="688661"/>
                    <a:pt x="2654819" y="668594"/>
                  </a:cubicBezTo>
                  <a:cubicBezTo>
                    <a:pt x="2649802" y="648527"/>
                    <a:pt x="2649802" y="628460"/>
                    <a:pt x="2651475" y="607836"/>
                  </a:cubicBezTo>
                  <a:cubicBezTo>
                    <a:pt x="2659836" y="521437"/>
                    <a:pt x="2685477" y="438940"/>
                    <a:pt x="2713347" y="357558"/>
                  </a:cubicBezTo>
                  <a:cubicBezTo>
                    <a:pt x="2721708" y="333589"/>
                    <a:pt x="2716692" y="320769"/>
                    <a:pt x="2691051" y="316310"/>
                  </a:cubicBezTo>
                  <a:cubicBezTo>
                    <a:pt x="2682690" y="314637"/>
                    <a:pt x="2669312" y="317425"/>
                    <a:pt x="2668754" y="301260"/>
                  </a:cubicBezTo>
                  <a:cubicBezTo>
                    <a:pt x="2668197" y="282308"/>
                    <a:pt x="2654819" y="269487"/>
                    <a:pt x="2644228" y="255552"/>
                  </a:cubicBezTo>
                  <a:cubicBezTo>
                    <a:pt x="2629178" y="246076"/>
                    <a:pt x="2614128" y="237715"/>
                    <a:pt x="2596848" y="233255"/>
                  </a:cubicBezTo>
                  <a:cubicBezTo>
                    <a:pt x="2510450" y="213189"/>
                    <a:pt x="2443002" y="244961"/>
                    <a:pt x="2391721" y="311850"/>
                  </a:cubicBezTo>
                  <a:cubicBezTo>
                    <a:pt x="2317585" y="408283"/>
                    <a:pt x="2291944" y="519208"/>
                    <a:pt x="2308666" y="639609"/>
                  </a:cubicBezTo>
                  <a:cubicBezTo>
                    <a:pt x="2313683" y="674726"/>
                    <a:pt x="2278009" y="713187"/>
                    <a:pt x="2243449" y="708728"/>
                  </a:cubicBezTo>
                  <a:cubicBezTo>
                    <a:pt x="2220038" y="705383"/>
                    <a:pt x="2206660" y="685874"/>
                    <a:pt x="2205545" y="648527"/>
                  </a:cubicBezTo>
                  <a:cubicBezTo>
                    <a:pt x="2203873" y="602819"/>
                    <a:pt x="2213349" y="558226"/>
                    <a:pt x="2223940" y="513633"/>
                  </a:cubicBezTo>
                  <a:cubicBezTo>
                    <a:pt x="2240105" y="445072"/>
                    <a:pt x="2262401" y="378182"/>
                    <a:pt x="2274664" y="308506"/>
                  </a:cubicBezTo>
                  <a:cubicBezTo>
                    <a:pt x="2283026" y="262798"/>
                    <a:pt x="2272992" y="245518"/>
                    <a:pt x="2228399" y="233255"/>
                  </a:cubicBezTo>
                  <a:cubicBezTo>
                    <a:pt x="2218923" y="230468"/>
                    <a:pt x="2208332" y="229353"/>
                    <a:pt x="2198299" y="227681"/>
                  </a:cubicBezTo>
                  <a:cubicBezTo>
                    <a:pt x="2177675" y="224337"/>
                    <a:pt x="2164297" y="232141"/>
                    <a:pt x="2153148" y="251093"/>
                  </a:cubicBezTo>
                  <a:cubicBezTo>
                    <a:pt x="2120818" y="307391"/>
                    <a:pt x="2094063" y="366477"/>
                    <a:pt x="2070094" y="426677"/>
                  </a:cubicBezTo>
                  <a:cubicBezTo>
                    <a:pt x="2052257" y="470713"/>
                    <a:pt x="2034977" y="515306"/>
                    <a:pt x="2017697" y="559341"/>
                  </a:cubicBezTo>
                  <a:cubicBezTo>
                    <a:pt x="2014353" y="550980"/>
                    <a:pt x="2013238" y="543734"/>
                    <a:pt x="2014353" y="537045"/>
                  </a:cubicBezTo>
                  <a:cubicBezTo>
                    <a:pt x="2022156" y="469041"/>
                    <a:pt x="2030518" y="400479"/>
                    <a:pt x="2038879" y="332475"/>
                  </a:cubicBezTo>
                  <a:cubicBezTo>
                    <a:pt x="2040551" y="318539"/>
                    <a:pt x="2039994" y="306276"/>
                    <a:pt x="2028845" y="296800"/>
                  </a:cubicBezTo>
                  <a:cubicBezTo>
                    <a:pt x="2004877" y="277291"/>
                    <a:pt x="1976449" y="274504"/>
                    <a:pt x="1947463" y="277291"/>
                  </a:cubicBezTo>
                  <a:cubicBezTo>
                    <a:pt x="1926282" y="279521"/>
                    <a:pt x="1926839" y="300702"/>
                    <a:pt x="1917921" y="314080"/>
                  </a:cubicBezTo>
                  <a:cubicBezTo>
                    <a:pt x="1914576" y="318539"/>
                    <a:pt x="1912347" y="323556"/>
                    <a:pt x="1909002" y="328015"/>
                  </a:cubicBezTo>
                  <a:cubicBezTo>
                    <a:pt x="1901756" y="332475"/>
                    <a:pt x="1897296" y="339721"/>
                    <a:pt x="1893952" y="347525"/>
                  </a:cubicBezTo>
                  <a:cubicBezTo>
                    <a:pt x="1867754" y="409955"/>
                    <a:pt x="1836538" y="470713"/>
                    <a:pt x="1819259" y="523667"/>
                  </a:cubicBezTo>
                  <a:cubicBezTo>
                    <a:pt x="1831522" y="459565"/>
                    <a:pt x="1852146" y="385429"/>
                    <a:pt x="1870541" y="310736"/>
                  </a:cubicBezTo>
                  <a:cubicBezTo>
                    <a:pt x="1872213" y="303489"/>
                    <a:pt x="1872770" y="296243"/>
                    <a:pt x="1869983" y="288997"/>
                  </a:cubicBezTo>
                  <a:cubicBezTo>
                    <a:pt x="1864967" y="256667"/>
                    <a:pt x="1837096" y="256109"/>
                    <a:pt x="1814242" y="248863"/>
                  </a:cubicBezTo>
                  <a:cubicBezTo>
                    <a:pt x="1778568" y="237715"/>
                    <a:pt x="1778010" y="273389"/>
                    <a:pt x="1761288" y="287882"/>
                  </a:cubicBezTo>
                  <a:cubicBezTo>
                    <a:pt x="1722269" y="220992"/>
                    <a:pt x="1659281" y="228796"/>
                    <a:pt x="1592949" y="239387"/>
                  </a:cubicBezTo>
                  <a:cubicBezTo>
                    <a:pt x="1600196" y="217648"/>
                    <a:pt x="1605770" y="200368"/>
                    <a:pt x="1611344" y="182531"/>
                  </a:cubicBezTo>
                  <a:cubicBezTo>
                    <a:pt x="1614131" y="174727"/>
                    <a:pt x="1615803" y="166923"/>
                    <a:pt x="1609672" y="159120"/>
                  </a:cubicBezTo>
                  <a:cubicBezTo>
                    <a:pt x="1591277" y="134593"/>
                    <a:pt x="1546127" y="124003"/>
                    <a:pt x="1518814" y="138495"/>
                  </a:cubicBezTo>
                  <a:cubicBezTo>
                    <a:pt x="1503206" y="164694"/>
                    <a:pt x="1489271" y="191449"/>
                    <a:pt x="1484254" y="222107"/>
                  </a:cubicBezTo>
                  <a:cubicBezTo>
                    <a:pt x="1482582" y="226009"/>
                    <a:pt x="1481467" y="229911"/>
                    <a:pt x="1479795" y="233813"/>
                  </a:cubicBezTo>
                  <a:cubicBezTo>
                    <a:pt x="1474778" y="242731"/>
                    <a:pt x="1469761" y="252765"/>
                    <a:pt x="1458613" y="256109"/>
                  </a:cubicBezTo>
                  <a:cubicBezTo>
                    <a:pt x="1451367" y="261126"/>
                    <a:pt x="1443006" y="260569"/>
                    <a:pt x="1434645" y="260569"/>
                  </a:cubicBezTo>
                  <a:cubicBezTo>
                    <a:pt x="1414020" y="260569"/>
                    <a:pt x="1390609" y="270602"/>
                    <a:pt x="1376674" y="245518"/>
                  </a:cubicBezTo>
                  <a:lnTo>
                    <a:pt x="1377789" y="246076"/>
                  </a:lnTo>
                  <a:cubicBezTo>
                    <a:pt x="1367198" y="229911"/>
                    <a:pt x="1351590" y="227124"/>
                    <a:pt x="1334868" y="231583"/>
                  </a:cubicBezTo>
                  <a:cubicBezTo>
                    <a:pt x="1310342" y="238272"/>
                    <a:pt x="1285258" y="243289"/>
                    <a:pt x="1262404" y="255552"/>
                  </a:cubicBezTo>
                  <a:cubicBezTo>
                    <a:pt x="1245682" y="261126"/>
                    <a:pt x="1228959" y="266700"/>
                    <a:pt x="1211680" y="271717"/>
                  </a:cubicBezTo>
                  <a:cubicBezTo>
                    <a:pt x="1174333" y="279521"/>
                    <a:pt x="1139774" y="293456"/>
                    <a:pt x="1106329" y="311293"/>
                  </a:cubicBezTo>
                  <a:cubicBezTo>
                    <a:pt x="1095181" y="316867"/>
                    <a:pt x="1083475" y="322441"/>
                    <a:pt x="1072327" y="328015"/>
                  </a:cubicBezTo>
                  <a:cubicBezTo>
                    <a:pt x="1031078" y="345295"/>
                    <a:pt x="1024947" y="354214"/>
                    <a:pt x="1028291" y="389331"/>
                  </a:cubicBezTo>
                  <a:cubicBezTo>
                    <a:pt x="1037210" y="427792"/>
                    <a:pt x="1061179" y="446744"/>
                    <a:pt x="1100197" y="456777"/>
                  </a:cubicBezTo>
                  <a:cubicBezTo>
                    <a:pt x="1170431" y="475172"/>
                    <a:pt x="1223943" y="516421"/>
                    <a:pt x="1244567" y="589441"/>
                  </a:cubicBezTo>
                  <a:cubicBezTo>
                    <a:pt x="1263519" y="656331"/>
                    <a:pt x="1228959" y="709842"/>
                    <a:pt x="1162070" y="719876"/>
                  </a:cubicBezTo>
                  <a:cubicBezTo>
                    <a:pt x="1133085" y="724335"/>
                    <a:pt x="1104099" y="718761"/>
                    <a:pt x="1086819" y="694792"/>
                  </a:cubicBezTo>
                  <a:cubicBezTo>
                    <a:pt x="1070655" y="673053"/>
                    <a:pt x="1086819" y="650757"/>
                    <a:pt x="1098525" y="630690"/>
                  </a:cubicBezTo>
                  <a:cubicBezTo>
                    <a:pt x="1105214" y="618427"/>
                    <a:pt x="1111903" y="606164"/>
                    <a:pt x="1116920" y="593343"/>
                  </a:cubicBezTo>
                  <a:cubicBezTo>
                    <a:pt x="1130298" y="557669"/>
                    <a:pt x="1123609" y="539274"/>
                    <a:pt x="1091836" y="521437"/>
                  </a:cubicBezTo>
                  <a:cubicBezTo>
                    <a:pt x="1062851" y="505272"/>
                    <a:pt x="1036095" y="509732"/>
                    <a:pt x="1015471" y="536487"/>
                  </a:cubicBezTo>
                  <a:cubicBezTo>
                    <a:pt x="986485" y="573277"/>
                    <a:pt x="975337" y="615640"/>
                    <a:pt x="984256" y="661905"/>
                  </a:cubicBezTo>
                  <a:cubicBezTo>
                    <a:pt x="992059" y="702596"/>
                    <a:pt x="989830" y="707055"/>
                    <a:pt x="951368" y="721548"/>
                  </a:cubicBezTo>
                  <a:cubicBezTo>
                    <a:pt x="920711" y="721548"/>
                    <a:pt x="913464" y="715417"/>
                    <a:pt x="912907" y="684759"/>
                  </a:cubicBezTo>
                  <a:cubicBezTo>
                    <a:pt x="910677" y="620657"/>
                    <a:pt x="929072" y="560456"/>
                    <a:pt x="944679" y="499698"/>
                  </a:cubicBezTo>
                  <a:cubicBezTo>
                    <a:pt x="959730" y="443400"/>
                    <a:pt x="976452" y="387658"/>
                    <a:pt x="993732" y="331917"/>
                  </a:cubicBezTo>
                  <a:cubicBezTo>
                    <a:pt x="1005437" y="295685"/>
                    <a:pt x="994289" y="278406"/>
                    <a:pt x="958057" y="267815"/>
                  </a:cubicBezTo>
                  <a:cubicBezTo>
                    <a:pt x="946352" y="264470"/>
                    <a:pt x="934646" y="262241"/>
                    <a:pt x="922383" y="261126"/>
                  </a:cubicBezTo>
                  <a:cubicBezTo>
                    <a:pt x="889496" y="257781"/>
                    <a:pt x="877233" y="265585"/>
                    <a:pt x="866084" y="296800"/>
                  </a:cubicBezTo>
                  <a:cubicBezTo>
                    <a:pt x="859953" y="314080"/>
                    <a:pt x="853821" y="331917"/>
                    <a:pt x="850477" y="350312"/>
                  </a:cubicBezTo>
                  <a:cubicBezTo>
                    <a:pt x="844345" y="380969"/>
                    <a:pt x="830968" y="407725"/>
                    <a:pt x="810901" y="431694"/>
                  </a:cubicBezTo>
                  <a:cubicBezTo>
                    <a:pt x="797523" y="447859"/>
                    <a:pt x="782473" y="464581"/>
                    <a:pt x="759619" y="454548"/>
                  </a:cubicBezTo>
                  <a:cubicBezTo>
                    <a:pt x="736208" y="443957"/>
                    <a:pt x="745683" y="421661"/>
                    <a:pt x="748470" y="403266"/>
                  </a:cubicBezTo>
                  <a:cubicBezTo>
                    <a:pt x="749585" y="400479"/>
                    <a:pt x="750143" y="397692"/>
                    <a:pt x="750700" y="394905"/>
                  </a:cubicBezTo>
                  <a:cubicBezTo>
                    <a:pt x="760176" y="364805"/>
                    <a:pt x="774669" y="336377"/>
                    <a:pt x="786375" y="307391"/>
                  </a:cubicBezTo>
                  <a:cubicBezTo>
                    <a:pt x="794178" y="287882"/>
                    <a:pt x="799195" y="267815"/>
                    <a:pt x="784145" y="249420"/>
                  </a:cubicBezTo>
                  <a:cubicBezTo>
                    <a:pt x="754044" y="212074"/>
                    <a:pt x="676007" y="222665"/>
                    <a:pt x="659284" y="267815"/>
                  </a:cubicBezTo>
                  <a:cubicBezTo>
                    <a:pt x="639218" y="321326"/>
                    <a:pt x="624725" y="377068"/>
                    <a:pt x="604658" y="427792"/>
                  </a:cubicBezTo>
                  <a:cubicBezTo>
                    <a:pt x="611347" y="391003"/>
                    <a:pt x="616921" y="351427"/>
                    <a:pt x="621381" y="310736"/>
                  </a:cubicBezTo>
                  <a:cubicBezTo>
                    <a:pt x="624725" y="279521"/>
                    <a:pt x="619151" y="269487"/>
                    <a:pt x="592953" y="257224"/>
                  </a:cubicBezTo>
                  <a:cubicBezTo>
                    <a:pt x="541113" y="232698"/>
                    <a:pt x="512128" y="246076"/>
                    <a:pt x="499308" y="302374"/>
                  </a:cubicBezTo>
                  <a:cubicBezTo>
                    <a:pt x="497635" y="308506"/>
                    <a:pt x="496520" y="315195"/>
                    <a:pt x="495963" y="321326"/>
                  </a:cubicBezTo>
                  <a:cubicBezTo>
                    <a:pt x="485372" y="404381"/>
                    <a:pt x="485929" y="487993"/>
                    <a:pt x="479798" y="571047"/>
                  </a:cubicBezTo>
                  <a:cubicBezTo>
                    <a:pt x="476453" y="618427"/>
                    <a:pt x="455272" y="655774"/>
                    <a:pt x="424614" y="689218"/>
                  </a:cubicBezTo>
                  <a:cubicBezTo>
                    <a:pt x="412909" y="701481"/>
                    <a:pt x="398416" y="708728"/>
                    <a:pt x="381693" y="702039"/>
                  </a:cubicBezTo>
                  <a:cubicBezTo>
                    <a:pt x="365529" y="695907"/>
                    <a:pt x="357725" y="680857"/>
                    <a:pt x="356610" y="664692"/>
                  </a:cubicBezTo>
                  <a:cubicBezTo>
                    <a:pt x="354380" y="637936"/>
                    <a:pt x="352151" y="611181"/>
                    <a:pt x="359955" y="584425"/>
                  </a:cubicBezTo>
                  <a:cubicBezTo>
                    <a:pt x="367201" y="508059"/>
                    <a:pt x="388382" y="434481"/>
                    <a:pt x="403990" y="359788"/>
                  </a:cubicBezTo>
                  <a:cubicBezTo>
                    <a:pt x="405662" y="351427"/>
                    <a:pt x="406220" y="343065"/>
                    <a:pt x="407892" y="335262"/>
                  </a:cubicBezTo>
                  <a:cubicBezTo>
                    <a:pt x="419040" y="281193"/>
                    <a:pt x="411794" y="268930"/>
                    <a:pt x="359397" y="251650"/>
                  </a:cubicBezTo>
                  <a:cubicBezTo>
                    <a:pt x="353266" y="249420"/>
                    <a:pt x="347134" y="247748"/>
                    <a:pt x="340445" y="246076"/>
                  </a:cubicBezTo>
                  <a:cubicBezTo>
                    <a:pt x="312017" y="239944"/>
                    <a:pt x="288048" y="244404"/>
                    <a:pt x="267424" y="267815"/>
                  </a:cubicBezTo>
                  <a:cubicBezTo>
                    <a:pt x="250702" y="286767"/>
                    <a:pt x="236209" y="307391"/>
                    <a:pt x="223389" y="328573"/>
                  </a:cubicBezTo>
                  <a:cubicBezTo>
                    <a:pt x="185484" y="389888"/>
                    <a:pt x="158171" y="456777"/>
                    <a:pt x="128629" y="521995"/>
                  </a:cubicBezTo>
                  <a:cubicBezTo>
                    <a:pt x="131973" y="502485"/>
                    <a:pt x="131416" y="482976"/>
                    <a:pt x="136990" y="464581"/>
                  </a:cubicBezTo>
                  <a:cubicBezTo>
                    <a:pt x="154827" y="351427"/>
                    <a:pt x="168205" y="237157"/>
                    <a:pt x="201649" y="126790"/>
                  </a:cubicBezTo>
                  <a:cubicBezTo>
                    <a:pt x="210011" y="100034"/>
                    <a:pt x="219487" y="72163"/>
                    <a:pt x="213355" y="42620"/>
                  </a:cubicBezTo>
                  <a:cubicBezTo>
                    <a:pt x="201092" y="15865"/>
                    <a:pt x="175451" y="8618"/>
                    <a:pt x="150367" y="815"/>
                  </a:cubicBezTo>
                  <a:cubicBezTo>
                    <a:pt x="110791" y="-3087"/>
                    <a:pt x="96298" y="6389"/>
                    <a:pt x="84036" y="43178"/>
                  </a:cubicBezTo>
                  <a:cubicBezTo>
                    <a:pt x="76789" y="64360"/>
                    <a:pt x="72887" y="86099"/>
                    <a:pt x="66756" y="107838"/>
                  </a:cubicBezTo>
                  <a:cubicBezTo>
                    <a:pt x="42787" y="208729"/>
                    <a:pt x="31639" y="311293"/>
                    <a:pt x="22163" y="414414"/>
                  </a:cubicBezTo>
                  <a:cubicBezTo>
                    <a:pt x="15474" y="487435"/>
                    <a:pt x="9900" y="561014"/>
                    <a:pt x="3211" y="634034"/>
                  </a:cubicBezTo>
                  <a:cubicBezTo>
                    <a:pt x="981" y="641838"/>
                    <a:pt x="981" y="650199"/>
                    <a:pt x="981" y="658003"/>
                  </a:cubicBezTo>
                  <a:cubicBezTo>
                    <a:pt x="981" y="673611"/>
                    <a:pt x="2096" y="689776"/>
                    <a:pt x="424" y="705383"/>
                  </a:cubicBezTo>
                  <a:cubicBezTo>
                    <a:pt x="-2921" y="739385"/>
                    <a:pt x="13802" y="761682"/>
                    <a:pt x="41115" y="777847"/>
                  </a:cubicBezTo>
                  <a:cubicBezTo>
                    <a:pt x="50033" y="782863"/>
                    <a:pt x="58952" y="787323"/>
                    <a:pt x="68428" y="791225"/>
                  </a:cubicBezTo>
                  <a:cubicBezTo>
                    <a:pt x="71215" y="792339"/>
                    <a:pt x="74560" y="792897"/>
                    <a:pt x="77904" y="793454"/>
                  </a:cubicBezTo>
                  <a:cubicBezTo>
                    <a:pt x="128629" y="795684"/>
                    <a:pt x="130858" y="794012"/>
                    <a:pt x="140891" y="744959"/>
                  </a:cubicBezTo>
                  <a:cubicBezTo>
                    <a:pt x="142564" y="736041"/>
                    <a:pt x="143121" y="726565"/>
                    <a:pt x="146466" y="718204"/>
                  </a:cubicBezTo>
                  <a:cubicBezTo>
                    <a:pt x="171549" y="621771"/>
                    <a:pt x="206666" y="529241"/>
                    <a:pt x="256833" y="435596"/>
                  </a:cubicBezTo>
                  <a:cubicBezTo>
                    <a:pt x="242340" y="481304"/>
                    <a:pt x="236209" y="521437"/>
                    <a:pt x="229520" y="561014"/>
                  </a:cubicBezTo>
                  <a:cubicBezTo>
                    <a:pt x="228405" y="586654"/>
                    <a:pt x="228405" y="612853"/>
                    <a:pt x="229520" y="638494"/>
                  </a:cubicBezTo>
                  <a:cubicBezTo>
                    <a:pt x="231192" y="680857"/>
                    <a:pt x="246800" y="717646"/>
                    <a:pt x="275228" y="748861"/>
                  </a:cubicBezTo>
                  <a:cubicBezTo>
                    <a:pt x="308115" y="784536"/>
                    <a:pt x="350478" y="788437"/>
                    <a:pt x="395629" y="782306"/>
                  </a:cubicBezTo>
                  <a:cubicBezTo>
                    <a:pt x="398416" y="781749"/>
                    <a:pt x="401760" y="781191"/>
                    <a:pt x="404547" y="780634"/>
                  </a:cubicBezTo>
                  <a:cubicBezTo>
                    <a:pt x="415696" y="776732"/>
                    <a:pt x="427959" y="773945"/>
                    <a:pt x="437435" y="766698"/>
                  </a:cubicBezTo>
                  <a:cubicBezTo>
                    <a:pt x="460289" y="749976"/>
                    <a:pt x="482585" y="745517"/>
                    <a:pt x="507111" y="763911"/>
                  </a:cubicBezTo>
                  <a:cubicBezTo>
                    <a:pt x="514915" y="769486"/>
                    <a:pt x="526063" y="770043"/>
                    <a:pt x="536097" y="772273"/>
                  </a:cubicBezTo>
                  <a:cubicBezTo>
                    <a:pt x="579575" y="780076"/>
                    <a:pt x="582919" y="778404"/>
                    <a:pt x="592953" y="736598"/>
                  </a:cubicBezTo>
                  <a:cubicBezTo>
                    <a:pt x="598527" y="645740"/>
                    <a:pt x="621381" y="558784"/>
                    <a:pt x="657612" y="474615"/>
                  </a:cubicBezTo>
                  <a:cubicBezTo>
                    <a:pt x="663744" y="478517"/>
                    <a:pt x="664859" y="483533"/>
                    <a:pt x="667646" y="486878"/>
                  </a:cubicBezTo>
                  <a:cubicBezTo>
                    <a:pt x="681024" y="506387"/>
                    <a:pt x="699976" y="518093"/>
                    <a:pt x="722830" y="524224"/>
                  </a:cubicBezTo>
                  <a:cubicBezTo>
                    <a:pt x="752930" y="529798"/>
                    <a:pt x="781915" y="527011"/>
                    <a:pt x="810901" y="514191"/>
                  </a:cubicBezTo>
                  <a:cubicBezTo>
                    <a:pt x="809786" y="529798"/>
                    <a:pt x="805326" y="542061"/>
                    <a:pt x="803654" y="554882"/>
                  </a:cubicBezTo>
                  <a:cubicBezTo>
                    <a:pt x="795850" y="602262"/>
                    <a:pt x="789162" y="650199"/>
                    <a:pt x="791949" y="698694"/>
                  </a:cubicBezTo>
                  <a:cubicBezTo>
                    <a:pt x="795850" y="764469"/>
                    <a:pt x="837099" y="804602"/>
                    <a:pt x="902874" y="805717"/>
                  </a:cubicBezTo>
                  <a:cubicBezTo>
                    <a:pt x="948581" y="806832"/>
                    <a:pt x="988715" y="792897"/>
                    <a:pt x="1023832" y="764469"/>
                  </a:cubicBezTo>
                  <a:cubicBezTo>
                    <a:pt x="1037210" y="753321"/>
                    <a:pt x="1045571" y="754435"/>
                    <a:pt x="1056162" y="766141"/>
                  </a:cubicBezTo>
                  <a:cubicBezTo>
                    <a:pt x="1067868" y="779519"/>
                    <a:pt x="1083475" y="788437"/>
                    <a:pt x="1098525" y="796799"/>
                  </a:cubicBezTo>
                  <a:cubicBezTo>
                    <a:pt x="1120822" y="807390"/>
                    <a:pt x="1144790" y="810734"/>
                    <a:pt x="1168202" y="814636"/>
                  </a:cubicBezTo>
                  <a:cubicBezTo>
                    <a:pt x="1259617" y="829686"/>
                    <a:pt x="1342672" y="768371"/>
                    <a:pt x="1352705" y="680300"/>
                  </a:cubicBezTo>
                  <a:cubicBezTo>
                    <a:pt x="1359394" y="621214"/>
                    <a:pt x="1344344" y="568260"/>
                    <a:pt x="1310342" y="520322"/>
                  </a:cubicBezTo>
                  <a:cubicBezTo>
                    <a:pt x="1273552" y="467926"/>
                    <a:pt x="1220041" y="436153"/>
                    <a:pt x="1166529" y="404381"/>
                  </a:cubicBezTo>
                  <a:cubicBezTo>
                    <a:pt x="1160955" y="400479"/>
                    <a:pt x="1152594" y="400479"/>
                    <a:pt x="1146463" y="391560"/>
                  </a:cubicBezTo>
                  <a:cubicBezTo>
                    <a:pt x="1182137" y="380412"/>
                    <a:pt x="1213909" y="358673"/>
                    <a:pt x="1252928" y="360903"/>
                  </a:cubicBezTo>
                  <a:cubicBezTo>
                    <a:pt x="1265191" y="370936"/>
                    <a:pt x="1276339" y="383757"/>
                    <a:pt x="1295292" y="379297"/>
                  </a:cubicBezTo>
                  <a:cubicBezTo>
                    <a:pt x="1330408" y="361460"/>
                    <a:pt x="1365525" y="342508"/>
                    <a:pt x="1407331" y="355886"/>
                  </a:cubicBezTo>
                  <a:cubicBezTo>
                    <a:pt x="1417365" y="351984"/>
                    <a:pt x="1429628" y="354214"/>
                    <a:pt x="1439104" y="346967"/>
                  </a:cubicBezTo>
                  <a:cubicBezTo>
                    <a:pt x="1437432" y="360903"/>
                    <a:pt x="1433530" y="373723"/>
                    <a:pt x="1429070" y="386544"/>
                  </a:cubicBezTo>
                  <a:cubicBezTo>
                    <a:pt x="1427956" y="389331"/>
                    <a:pt x="1427398" y="392118"/>
                    <a:pt x="1426841" y="394905"/>
                  </a:cubicBezTo>
                  <a:cubicBezTo>
                    <a:pt x="1422939" y="412185"/>
                    <a:pt x="1417365" y="428907"/>
                    <a:pt x="1414578" y="446187"/>
                  </a:cubicBezTo>
                  <a:cubicBezTo>
                    <a:pt x="1401757" y="520322"/>
                    <a:pt x="1377231" y="593343"/>
                    <a:pt x="1395626" y="670266"/>
                  </a:cubicBezTo>
                  <a:cubicBezTo>
                    <a:pt x="1401200" y="694792"/>
                    <a:pt x="1410118" y="717646"/>
                    <a:pt x="1424611" y="738270"/>
                  </a:cubicBezTo>
                  <a:cubicBezTo>
                    <a:pt x="1434645" y="752206"/>
                    <a:pt x="1442448" y="768928"/>
                    <a:pt x="1463630" y="768928"/>
                  </a:cubicBezTo>
                  <a:cubicBezTo>
                    <a:pt x="1473106" y="773945"/>
                    <a:pt x="1482582" y="778962"/>
                    <a:pt x="1492058" y="783421"/>
                  </a:cubicBezTo>
                  <a:cubicBezTo>
                    <a:pt x="1509895" y="804045"/>
                    <a:pt x="1534421" y="802930"/>
                    <a:pt x="1557832" y="801258"/>
                  </a:cubicBezTo>
                  <a:cubicBezTo>
                    <a:pt x="1607442" y="797356"/>
                    <a:pt x="1649248" y="773387"/>
                    <a:pt x="1688267" y="744402"/>
                  </a:cubicBezTo>
                  <a:cubicBezTo>
                    <a:pt x="1701087" y="734926"/>
                    <a:pt x="1708891" y="730467"/>
                    <a:pt x="1716695" y="749419"/>
                  </a:cubicBezTo>
                  <a:cubicBezTo>
                    <a:pt x="1722827" y="764469"/>
                    <a:pt x="1735647" y="773945"/>
                    <a:pt x="1750697" y="780076"/>
                  </a:cubicBezTo>
                  <a:cubicBezTo>
                    <a:pt x="1756271" y="788995"/>
                    <a:pt x="1766862" y="787880"/>
                    <a:pt x="1774666" y="790110"/>
                  </a:cubicBezTo>
                  <a:cubicBezTo>
                    <a:pt x="1799192" y="797913"/>
                    <a:pt x="1835424" y="778962"/>
                    <a:pt x="1835981" y="759452"/>
                  </a:cubicBezTo>
                  <a:cubicBezTo>
                    <a:pt x="1837653" y="676398"/>
                    <a:pt x="1868868" y="600590"/>
                    <a:pt x="1896182" y="523667"/>
                  </a:cubicBezTo>
                  <a:cubicBezTo>
                    <a:pt x="1903428" y="503600"/>
                    <a:pt x="1908445" y="481304"/>
                    <a:pt x="1925724" y="463466"/>
                  </a:cubicBezTo>
                  <a:cubicBezTo>
                    <a:pt x="1928511" y="479631"/>
                    <a:pt x="1929626" y="493567"/>
                    <a:pt x="1926282" y="507502"/>
                  </a:cubicBezTo>
                  <a:cubicBezTo>
                    <a:pt x="1920150" y="526454"/>
                    <a:pt x="1927954" y="547078"/>
                    <a:pt x="1921822" y="566030"/>
                  </a:cubicBezTo>
                  <a:cubicBezTo>
                    <a:pt x="1921822" y="624001"/>
                    <a:pt x="1921822" y="681972"/>
                    <a:pt x="1921822" y="739943"/>
                  </a:cubicBezTo>
                  <a:cubicBezTo>
                    <a:pt x="1924609" y="750533"/>
                    <a:pt x="1926282" y="761682"/>
                    <a:pt x="1929626" y="772273"/>
                  </a:cubicBezTo>
                  <a:cubicBezTo>
                    <a:pt x="1941889" y="811291"/>
                    <a:pt x="1978121" y="828014"/>
                    <a:pt x="2015468" y="811849"/>
                  </a:cubicBezTo>
                  <a:cubicBezTo>
                    <a:pt x="2026616" y="807390"/>
                    <a:pt x="2032190" y="800701"/>
                    <a:pt x="2033305" y="787323"/>
                  </a:cubicBezTo>
                  <a:cubicBezTo>
                    <a:pt x="2042224" y="670266"/>
                    <a:pt x="2078455" y="561014"/>
                    <a:pt x="2128065" y="455105"/>
                  </a:cubicBezTo>
                  <a:cubicBezTo>
                    <a:pt x="2130852" y="449531"/>
                    <a:pt x="2130852" y="439498"/>
                    <a:pt x="2143115" y="441170"/>
                  </a:cubicBezTo>
                  <a:cubicBezTo>
                    <a:pt x="2142558" y="444514"/>
                    <a:pt x="2142000" y="447859"/>
                    <a:pt x="2141443" y="451761"/>
                  </a:cubicBezTo>
                  <a:cubicBezTo>
                    <a:pt x="2128622" y="529241"/>
                    <a:pt x="2096850" y="603934"/>
                    <a:pt x="2111900" y="685316"/>
                  </a:cubicBezTo>
                  <a:cubicBezTo>
                    <a:pt x="2124163" y="750533"/>
                    <a:pt x="2167084" y="797356"/>
                    <a:pt x="2240105" y="781749"/>
                  </a:cubicBezTo>
                  <a:cubicBezTo>
                    <a:pt x="2275779" y="774502"/>
                    <a:pt x="2302535" y="755550"/>
                    <a:pt x="2325389" y="729352"/>
                  </a:cubicBezTo>
                  <a:cubicBezTo>
                    <a:pt x="2334307" y="718761"/>
                    <a:pt x="2339324" y="719876"/>
                    <a:pt x="2348242" y="728794"/>
                  </a:cubicBezTo>
                  <a:cubicBezTo>
                    <a:pt x="2360506" y="741057"/>
                    <a:pt x="2369982" y="754993"/>
                    <a:pt x="2386147" y="764469"/>
                  </a:cubicBezTo>
                  <a:cubicBezTo>
                    <a:pt x="2445790" y="798471"/>
                    <a:pt x="2500416" y="788995"/>
                    <a:pt x="2555042" y="752206"/>
                  </a:cubicBezTo>
                  <a:cubicBezTo>
                    <a:pt x="2568978" y="742730"/>
                    <a:pt x="2576781" y="719318"/>
                    <a:pt x="2590717" y="721548"/>
                  </a:cubicBezTo>
                  <a:cubicBezTo>
                    <a:pt x="2602422" y="723220"/>
                    <a:pt x="2606882" y="747189"/>
                    <a:pt x="2620817" y="757222"/>
                  </a:cubicBezTo>
                  <a:cubicBezTo>
                    <a:pt x="2669312" y="786765"/>
                    <a:pt x="2716134" y="783421"/>
                    <a:pt x="2759613" y="747189"/>
                  </a:cubicBezTo>
                  <a:cubicBezTo>
                    <a:pt x="2770203" y="738270"/>
                    <a:pt x="2774663" y="739385"/>
                    <a:pt x="2784139" y="748304"/>
                  </a:cubicBezTo>
                  <a:cubicBezTo>
                    <a:pt x="2816468" y="778962"/>
                    <a:pt x="2854930" y="798471"/>
                    <a:pt x="2898966" y="806275"/>
                  </a:cubicBezTo>
                  <a:cubicBezTo>
                    <a:pt x="3000414" y="824112"/>
                    <a:pt x="3077895" y="762797"/>
                    <a:pt x="3082912" y="660233"/>
                  </a:cubicBezTo>
                  <a:cubicBezTo>
                    <a:pt x="3086813" y="577178"/>
                    <a:pt x="3046123" y="516978"/>
                    <a:pt x="2985364" y="466811"/>
                  </a:cubicBezTo>
                  <a:cubicBezTo>
                    <a:pt x="2949690" y="437268"/>
                    <a:pt x="2908999" y="414972"/>
                    <a:pt x="2862734" y="394347"/>
                  </a:cubicBezTo>
                  <a:cubicBezTo>
                    <a:pt x="2901753" y="375953"/>
                    <a:pt x="2936869" y="360903"/>
                    <a:pt x="2974216" y="351427"/>
                  </a:cubicBezTo>
                  <a:cubicBezTo>
                    <a:pt x="2986479" y="348082"/>
                    <a:pt x="2995955" y="350312"/>
                    <a:pt x="3002087" y="362575"/>
                  </a:cubicBezTo>
                  <a:cubicBezTo>
                    <a:pt x="3008776" y="376510"/>
                    <a:pt x="3021039" y="376510"/>
                    <a:pt x="3033302" y="372051"/>
                  </a:cubicBezTo>
                  <a:cubicBezTo>
                    <a:pt x="3069534" y="358673"/>
                    <a:pt x="3100748" y="336934"/>
                    <a:pt x="3123602" y="304604"/>
                  </a:cubicBezTo>
                  <a:cubicBezTo>
                    <a:pt x="3131963" y="288997"/>
                    <a:pt x="3132521" y="273389"/>
                    <a:pt x="3120258" y="257781"/>
                  </a:cubicBezTo>
                  <a:close/>
                  <a:moveTo>
                    <a:pt x="1710006" y="574391"/>
                  </a:moveTo>
                  <a:cubicBezTo>
                    <a:pt x="1708334" y="593343"/>
                    <a:pt x="1692726" y="604492"/>
                    <a:pt x="1683808" y="618427"/>
                  </a:cubicBezTo>
                  <a:cubicBezTo>
                    <a:pt x="1648133" y="674726"/>
                    <a:pt x="1595179" y="706498"/>
                    <a:pt x="1528290" y="712630"/>
                  </a:cubicBezTo>
                  <a:cubicBezTo>
                    <a:pt x="1503206" y="714859"/>
                    <a:pt x="1489828" y="702039"/>
                    <a:pt x="1489828" y="676955"/>
                  </a:cubicBezTo>
                  <a:cubicBezTo>
                    <a:pt x="1489828" y="645740"/>
                    <a:pt x="1490386" y="613968"/>
                    <a:pt x="1500419" y="583867"/>
                  </a:cubicBezTo>
                  <a:cubicBezTo>
                    <a:pt x="1500976" y="580523"/>
                    <a:pt x="1501534" y="577178"/>
                    <a:pt x="1502091" y="573834"/>
                  </a:cubicBezTo>
                  <a:cubicBezTo>
                    <a:pt x="1502091" y="573834"/>
                    <a:pt x="1502091" y="573834"/>
                    <a:pt x="1502091" y="573834"/>
                  </a:cubicBezTo>
                  <a:cubicBezTo>
                    <a:pt x="1502091" y="573834"/>
                    <a:pt x="1502091" y="573834"/>
                    <a:pt x="1502091" y="573834"/>
                  </a:cubicBezTo>
                  <a:cubicBezTo>
                    <a:pt x="1501534" y="558226"/>
                    <a:pt x="1504878" y="542619"/>
                    <a:pt x="1511567" y="528126"/>
                  </a:cubicBezTo>
                  <a:cubicBezTo>
                    <a:pt x="1511567" y="528126"/>
                    <a:pt x="1511567" y="528126"/>
                    <a:pt x="1511567" y="528126"/>
                  </a:cubicBezTo>
                  <a:cubicBezTo>
                    <a:pt x="1512125" y="524782"/>
                    <a:pt x="1512682" y="521437"/>
                    <a:pt x="1513797" y="518093"/>
                  </a:cubicBezTo>
                  <a:cubicBezTo>
                    <a:pt x="1513797" y="518093"/>
                    <a:pt x="1513797" y="518093"/>
                    <a:pt x="1513797" y="518093"/>
                  </a:cubicBezTo>
                  <a:cubicBezTo>
                    <a:pt x="1523830" y="455105"/>
                    <a:pt x="1544455" y="394905"/>
                    <a:pt x="1562292" y="334147"/>
                  </a:cubicBezTo>
                  <a:cubicBezTo>
                    <a:pt x="1564521" y="326901"/>
                    <a:pt x="1567866" y="322999"/>
                    <a:pt x="1575670" y="322999"/>
                  </a:cubicBezTo>
                  <a:cubicBezTo>
                    <a:pt x="1595736" y="322441"/>
                    <a:pt x="1615803" y="315195"/>
                    <a:pt x="1636428" y="317982"/>
                  </a:cubicBezTo>
                  <a:cubicBezTo>
                    <a:pt x="1641444" y="317425"/>
                    <a:pt x="1646461" y="317425"/>
                    <a:pt x="1651478" y="316867"/>
                  </a:cubicBezTo>
                  <a:cubicBezTo>
                    <a:pt x="1686595" y="306834"/>
                    <a:pt x="1722827" y="315195"/>
                    <a:pt x="1760173" y="305161"/>
                  </a:cubicBezTo>
                  <a:cubicBezTo>
                    <a:pt x="1733417" y="394905"/>
                    <a:pt x="1718367" y="484091"/>
                    <a:pt x="1710006" y="574391"/>
                  </a:cubicBezTo>
                  <a:close/>
                  <a:moveTo>
                    <a:pt x="2571765" y="494681"/>
                  </a:moveTo>
                  <a:cubicBezTo>
                    <a:pt x="2556715" y="552095"/>
                    <a:pt x="2537762" y="607836"/>
                    <a:pt x="2507105" y="659675"/>
                  </a:cubicBezTo>
                  <a:cubicBezTo>
                    <a:pt x="2483694" y="699809"/>
                    <a:pt x="2459725" y="717089"/>
                    <a:pt x="2437428" y="707613"/>
                  </a:cubicBezTo>
                  <a:cubicBezTo>
                    <a:pt x="2405656" y="693677"/>
                    <a:pt x="2412345" y="661905"/>
                    <a:pt x="2409558" y="635149"/>
                  </a:cubicBezTo>
                  <a:cubicBezTo>
                    <a:pt x="2409000" y="632362"/>
                    <a:pt x="2409558" y="629575"/>
                    <a:pt x="2409558" y="626788"/>
                  </a:cubicBezTo>
                  <a:cubicBezTo>
                    <a:pt x="2414017" y="535373"/>
                    <a:pt x="2431854" y="446744"/>
                    <a:pt x="2471988" y="364247"/>
                  </a:cubicBezTo>
                  <a:cubicBezTo>
                    <a:pt x="2484251" y="338049"/>
                    <a:pt x="2499301" y="313523"/>
                    <a:pt x="2526614" y="300145"/>
                  </a:cubicBezTo>
                  <a:cubicBezTo>
                    <a:pt x="2552255" y="287882"/>
                    <a:pt x="2565633" y="295685"/>
                    <a:pt x="2566191" y="324113"/>
                  </a:cubicBezTo>
                  <a:cubicBezTo>
                    <a:pt x="2566748" y="355329"/>
                    <a:pt x="2556715" y="382642"/>
                    <a:pt x="2537205" y="406053"/>
                  </a:cubicBezTo>
                  <a:cubicBezTo>
                    <a:pt x="2524385" y="421661"/>
                    <a:pt x="2527729" y="427235"/>
                    <a:pt x="2543894" y="435596"/>
                  </a:cubicBezTo>
                  <a:cubicBezTo>
                    <a:pt x="2556157" y="441727"/>
                    <a:pt x="2577339" y="436711"/>
                    <a:pt x="2579568" y="455105"/>
                  </a:cubicBezTo>
                  <a:cubicBezTo>
                    <a:pt x="2582355" y="466811"/>
                    <a:pt x="2575109" y="480746"/>
                    <a:pt x="2571765" y="494681"/>
                  </a:cubicBezTo>
                  <a:close/>
                </a:path>
              </a:pathLst>
            </a:custGeom>
            <a:grpFill/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7358538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782D4108-7D4D-4B61-B596-CADC83A448C2}"/>
              </a:ext>
            </a:extLst>
          </p:cNvPr>
          <p:cNvSpPr/>
          <p:nvPr/>
        </p:nvSpPr>
        <p:spPr>
          <a:xfrm>
            <a:off x="6259066" y="2042201"/>
            <a:ext cx="4968000" cy="3780000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21A6DDD-924B-49F9-98A0-121CE4CD209C}"/>
              </a:ext>
            </a:extLst>
          </p:cNvPr>
          <p:cNvGrpSpPr/>
          <p:nvPr/>
        </p:nvGrpSpPr>
        <p:grpSpPr>
          <a:xfrm>
            <a:off x="5953647" y="1682124"/>
            <a:ext cx="3474247" cy="1942453"/>
            <a:chOff x="4448564" y="1018849"/>
            <a:chExt cx="3022184" cy="1689704"/>
          </a:xfrm>
        </p:grpSpPr>
        <p:sp>
          <p:nvSpPr>
            <p:cNvPr id="20" name="Isosceles Triangle 6">
              <a:extLst>
                <a:ext uri="{FF2B5EF4-FFF2-40B4-BE49-F238E27FC236}">
                  <a16:creationId xmlns:a16="http://schemas.microsoft.com/office/drawing/2014/main" id="{1B1C2331-7090-4E8E-B330-E6A812F3BC39}"/>
                </a:ext>
              </a:extLst>
            </p:cNvPr>
            <p:cNvSpPr/>
            <p:nvPr/>
          </p:nvSpPr>
          <p:spPr>
            <a:xfrm rot="20700000">
              <a:off x="7039496" y="1130043"/>
              <a:ext cx="431252" cy="266261"/>
            </a:xfrm>
            <a:custGeom>
              <a:avLst/>
              <a:gdLst/>
              <a:ahLst/>
              <a:cxnLst/>
              <a:rect l="l" t="t" r="r" b="b"/>
              <a:pathLst>
                <a:path w="431252" h="266261">
                  <a:moveTo>
                    <a:pt x="261032" y="0"/>
                  </a:moveTo>
                  <a:lnTo>
                    <a:pt x="431252" y="266261"/>
                  </a:lnTo>
                  <a:lnTo>
                    <a:pt x="0" y="15070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ea typeface="+mj-ea"/>
              </a:endParaRPr>
            </a:p>
          </p:txBody>
        </p:sp>
        <p:sp>
          <p:nvSpPr>
            <p:cNvPr id="21" name="Down Arrow 4">
              <a:extLst>
                <a:ext uri="{FF2B5EF4-FFF2-40B4-BE49-F238E27FC236}">
                  <a16:creationId xmlns:a16="http://schemas.microsoft.com/office/drawing/2014/main" id="{146CFDF1-55FA-458A-868E-B298C6EED49E}"/>
                </a:ext>
              </a:extLst>
            </p:cNvPr>
            <p:cNvSpPr/>
            <p:nvPr/>
          </p:nvSpPr>
          <p:spPr>
            <a:xfrm rot="2700000">
              <a:off x="5081399" y="386014"/>
              <a:ext cx="1689704" cy="2955373"/>
            </a:xfrm>
            <a:custGeom>
              <a:avLst/>
              <a:gdLst/>
              <a:ahLst/>
              <a:cxnLst/>
              <a:rect l="l" t="t" r="r" b="b"/>
              <a:pathLst>
                <a:path w="1689704" h="2955373">
                  <a:moveTo>
                    <a:pt x="422426" y="836315"/>
                  </a:moveTo>
                  <a:lnTo>
                    <a:pt x="1258741" y="0"/>
                  </a:lnTo>
                  <a:lnTo>
                    <a:pt x="1267278" y="0"/>
                  </a:lnTo>
                  <a:lnTo>
                    <a:pt x="1267278" y="2110521"/>
                  </a:lnTo>
                  <a:lnTo>
                    <a:pt x="1689704" y="2110521"/>
                  </a:lnTo>
                  <a:lnTo>
                    <a:pt x="844852" y="2955373"/>
                  </a:lnTo>
                  <a:lnTo>
                    <a:pt x="0" y="2110521"/>
                  </a:lnTo>
                  <a:lnTo>
                    <a:pt x="422426" y="21105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ea typeface="+mj-ea"/>
              </a:endParaRPr>
            </a:p>
          </p:txBody>
        </p:sp>
      </p:grpSp>
      <p:sp>
        <p:nvSpPr>
          <p:cNvPr id="22" name="Rectangle 21">
            <a:extLst>
              <a:ext uri="{FF2B5EF4-FFF2-40B4-BE49-F238E27FC236}">
                <a16:creationId xmlns:a16="http://schemas.microsoft.com/office/drawing/2014/main" id="{886E034A-09DA-404B-B332-8B03D3ACA1C7}"/>
              </a:ext>
            </a:extLst>
          </p:cNvPr>
          <p:cNvSpPr/>
          <p:nvPr/>
        </p:nvSpPr>
        <p:spPr>
          <a:xfrm rot="10800000">
            <a:off x="917698" y="2042201"/>
            <a:ext cx="4968000" cy="3780000"/>
          </a:xfrm>
          <a:prstGeom prst="rect">
            <a:avLst/>
          </a:prstGeom>
          <a:solidFill>
            <a:srgbClr val="ECECE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ea typeface="+mj-ea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BDDD9D9F-6219-46A4-8A6F-C8A4B86C2384}"/>
              </a:ext>
            </a:extLst>
          </p:cNvPr>
          <p:cNvGrpSpPr/>
          <p:nvPr/>
        </p:nvGrpSpPr>
        <p:grpSpPr>
          <a:xfrm rot="10800000">
            <a:off x="2695854" y="4238948"/>
            <a:ext cx="3474247" cy="1942453"/>
            <a:chOff x="4448564" y="1018849"/>
            <a:chExt cx="3022184" cy="1689704"/>
          </a:xfrm>
        </p:grpSpPr>
        <p:sp>
          <p:nvSpPr>
            <p:cNvPr id="24" name="Isosceles Triangle 6">
              <a:extLst>
                <a:ext uri="{FF2B5EF4-FFF2-40B4-BE49-F238E27FC236}">
                  <a16:creationId xmlns:a16="http://schemas.microsoft.com/office/drawing/2014/main" id="{ECDDDABB-CA06-4D55-AFF3-1F96B4629554}"/>
                </a:ext>
              </a:extLst>
            </p:cNvPr>
            <p:cNvSpPr/>
            <p:nvPr/>
          </p:nvSpPr>
          <p:spPr>
            <a:xfrm rot="20700000">
              <a:off x="7039496" y="1130043"/>
              <a:ext cx="431252" cy="266261"/>
            </a:xfrm>
            <a:custGeom>
              <a:avLst/>
              <a:gdLst/>
              <a:ahLst/>
              <a:cxnLst/>
              <a:rect l="l" t="t" r="r" b="b"/>
              <a:pathLst>
                <a:path w="431252" h="266261">
                  <a:moveTo>
                    <a:pt x="261032" y="0"/>
                  </a:moveTo>
                  <a:lnTo>
                    <a:pt x="431252" y="266261"/>
                  </a:lnTo>
                  <a:lnTo>
                    <a:pt x="0" y="150707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ea typeface="+mj-ea"/>
              </a:endParaRPr>
            </a:p>
          </p:txBody>
        </p:sp>
        <p:sp>
          <p:nvSpPr>
            <p:cNvPr id="25" name="Down Arrow 4">
              <a:extLst>
                <a:ext uri="{FF2B5EF4-FFF2-40B4-BE49-F238E27FC236}">
                  <a16:creationId xmlns:a16="http://schemas.microsoft.com/office/drawing/2014/main" id="{49FA3EBA-D858-49E0-B319-373877B48CBB}"/>
                </a:ext>
              </a:extLst>
            </p:cNvPr>
            <p:cNvSpPr/>
            <p:nvPr/>
          </p:nvSpPr>
          <p:spPr>
            <a:xfrm rot="2700000">
              <a:off x="5081399" y="386014"/>
              <a:ext cx="1689704" cy="2955373"/>
            </a:xfrm>
            <a:custGeom>
              <a:avLst/>
              <a:gdLst/>
              <a:ahLst/>
              <a:cxnLst/>
              <a:rect l="l" t="t" r="r" b="b"/>
              <a:pathLst>
                <a:path w="1689704" h="2955373">
                  <a:moveTo>
                    <a:pt x="422426" y="836315"/>
                  </a:moveTo>
                  <a:lnTo>
                    <a:pt x="1258741" y="0"/>
                  </a:lnTo>
                  <a:lnTo>
                    <a:pt x="1267278" y="0"/>
                  </a:lnTo>
                  <a:lnTo>
                    <a:pt x="1267278" y="2110521"/>
                  </a:lnTo>
                  <a:lnTo>
                    <a:pt x="1689704" y="2110521"/>
                  </a:lnTo>
                  <a:lnTo>
                    <a:pt x="844852" y="2955373"/>
                  </a:lnTo>
                  <a:lnTo>
                    <a:pt x="0" y="2110521"/>
                  </a:lnTo>
                  <a:lnTo>
                    <a:pt x="422426" y="211052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ea typeface="+mj-ea"/>
              </a:endParaRPr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5203C7E2-5621-47DC-BFAC-B239379CFF49}"/>
              </a:ext>
            </a:extLst>
          </p:cNvPr>
          <p:cNvSpPr/>
          <p:nvPr/>
        </p:nvSpPr>
        <p:spPr>
          <a:xfrm>
            <a:off x="917698" y="2042201"/>
            <a:ext cx="115441" cy="3780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953111D-039C-4A05-B386-8EF915253F65}"/>
              </a:ext>
            </a:extLst>
          </p:cNvPr>
          <p:cNvSpPr/>
          <p:nvPr/>
        </p:nvSpPr>
        <p:spPr>
          <a:xfrm>
            <a:off x="11111626" y="2042201"/>
            <a:ext cx="115441" cy="378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ea typeface="+mj-ea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4D2F808A-2018-43B4-9B39-2703CAB8DD6F}"/>
              </a:ext>
            </a:extLst>
          </p:cNvPr>
          <p:cNvGrpSpPr/>
          <p:nvPr/>
        </p:nvGrpSpPr>
        <p:grpSpPr>
          <a:xfrm>
            <a:off x="7113546" y="4216792"/>
            <a:ext cx="3684599" cy="1477328"/>
            <a:chOff x="3017859" y="4283314"/>
            <a:chExt cx="1249475" cy="1477328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7A2CF03F-D951-4BBC-B59F-BF246733932E}"/>
                </a:ext>
              </a:extLst>
            </p:cNvPr>
            <p:cNvSpPr txBox="1"/>
            <p:nvPr/>
          </p:nvSpPr>
          <p:spPr>
            <a:xfrm>
              <a:off x="3021856" y="4560313"/>
              <a:ext cx="124547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3C1EA97-434B-4751-B38C-18DA0B8289A5}"/>
                </a:ext>
              </a:extLst>
            </p:cNvPr>
            <p:cNvSpPr txBox="1"/>
            <p:nvPr/>
          </p:nvSpPr>
          <p:spPr>
            <a:xfrm>
              <a:off x="3017859" y="4283314"/>
              <a:ext cx="123489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D1174AA7-5200-4F80-8D62-B68E95152292}"/>
              </a:ext>
            </a:extLst>
          </p:cNvPr>
          <p:cNvGrpSpPr/>
          <p:nvPr/>
        </p:nvGrpSpPr>
        <p:grpSpPr>
          <a:xfrm>
            <a:off x="1381279" y="2207526"/>
            <a:ext cx="3684599" cy="1477328"/>
            <a:chOff x="3017859" y="4283314"/>
            <a:chExt cx="1249475" cy="1477328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BE407E7-631D-4B0D-BC08-6392B14EE58D}"/>
                </a:ext>
              </a:extLst>
            </p:cNvPr>
            <p:cNvSpPr txBox="1"/>
            <p:nvPr/>
          </p:nvSpPr>
          <p:spPr>
            <a:xfrm>
              <a:off x="3021856" y="4560313"/>
              <a:ext cx="1245478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D58D3B1-A709-4F96-90D7-7FE9779A7468}"/>
                </a:ext>
              </a:extLst>
            </p:cNvPr>
            <p:cNvSpPr txBox="1"/>
            <p:nvPr/>
          </p:nvSpPr>
          <p:spPr>
            <a:xfrm>
              <a:off x="3017859" y="4283314"/>
              <a:ext cx="1234890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+mj-ea"/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ea typeface="+mj-ea"/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DE33422C-563F-4EF6-BE53-1D728C21857F}"/>
              </a:ext>
            </a:extLst>
          </p:cNvPr>
          <p:cNvGrpSpPr/>
          <p:nvPr/>
        </p:nvGrpSpPr>
        <p:grpSpPr>
          <a:xfrm>
            <a:off x="1418584" y="4800156"/>
            <a:ext cx="1609858" cy="738664"/>
            <a:chOff x="605046" y="3611507"/>
            <a:chExt cx="1609859" cy="738664"/>
          </a:xfrm>
        </p:grpSpPr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F212B296-223A-4788-9E66-28EE3D0BF57B}"/>
                </a:ext>
              </a:extLst>
            </p:cNvPr>
            <p:cNvGrpSpPr/>
            <p:nvPr/>
          </p:nvGrpSpPr>
          <p:grpSpPr>
            <a:xfrm>
              <a:off x="605046" y="3666867"/>
              <a:ext cx="206152" cy="206152"/>
              <a:chOff x="2411760" y="3606832"/>
              <a:chExt cx="206152" cy="206152"/>
            </a:xfrm>
          </p:grpSpPr>
          <p:sp>
            <p:nvSpPr>
              <p:cNvPr id="37" name="Oval 36">
                <a:extLst>
                  <a:ext uri="{FF2B5EF4-FFF2-40B4-BE49-F238E27FC236}">
                    <a16:creationId xmlns:a16="http://schemas.microsoft.com/office/drawing/2014/main" id="{218FDC4C-13DE-4625-9A66-AA1EC4F27F55}"/>
                  </a:ext>
                </a:extLst>
              </p:cNvPr>
              <p:cNvSpPr/>
              <p:nvPr/>
            </p:nvSpPr>
            <p:spPr>
              <a:xfrm>
                <a:off x="2411760" y="3606832"/>
                <a:ext cx="206152" cy="206152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>
                  <a:ea typeface="+mj-ea"/>
                </a:endParaRPr>
              </a:p>
            </p:txBody>
          </p:sp>
          <p:sp>
            <p:nvSpPr>
              <p:cNvPr id="38" name="Chevron 60">
                <a:extLst>
                  <a:ext uri="{FF2B5EF4-FFF2-40B4-BE49-F238E27FC236}">
                    <a16:creationId xmlns:a16="http://schemas.microsoft.com/office/drawing/2014/main" id="{21FDAD8A-42E2-4177-986B-0CAD2720E28E}"/>
                  </a:ext>
                </a:extLst>
              </p:cNvPr>
              <p:cNvSpPr/>
              <p:nvPr/>
            </p:nvSpPr>
            <p:spPr>
              <a:xfrm>
                <a:off x="2488361" y="3673908"/>
                <a:ext cx="72000" cy="72000"/>
              </a:xfrm>
              <a:prstGeom prst="chevron">
                <a:avLst>
                  <a:gd name="adj" fmla="val 6522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>
                  <a:solidFill>
                    <a:schemeClr val="bg1"/>
                  </a:solidFill>
                  <a:ea typeface="+mj-ea"/>
                </a:endParaRPr>
              </a:p>
            </p:txBody>
          </p:sp>
        </p:grp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BE561072-EDD4-4247-BB07-9213D53F9442}"/>
                </a:ext>
              </a:extLst>
            </p:cNvPr>
            <p:cNvSpPr txBox="1"/>
            <p:nvPr/>
          </p:nvSpPr>
          <p:spPr>
            <a:xfrm>
              <a:off x="832000" y="3611507"/>
              <a:ext cx="1382905" cy="73866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262626"/>
                  </a:solidFill>
                  <a:ea typeface="+mj-ea"/>
                </a:rPr>
                <a:t>Content here</a:t>
              </a:r>
            </a:p>
            <a:p>
              <a:r>
                <a:rPr lang="en-US" altLang="ko-KR" sz="1400" b="1" dirty="0">
                  <a:solidFill>
                    <a:srgbClr val="262626"/>
                  </a:solidFill>
                  <a:ea typeface="+mj-ea"/>
                </a:rPr>
                <a:t>Content here</a:t>
              </a:r>
            </a:p>
            <a:p>
              <a:r>
                <a:rPr lang="en-US" altLang="ko-KR" sz="1400" b="1" dirty="0">
                  <a:solidFill>
                    <a:srgbClr val="262626"/>
                  </a:solidFill>
                  <a:ea typeface="+mj-ea"/>
                </a:rPr>
                <a:t>Content here</a:t>
              </a:r>
              <a:endParaRPr lang="ko-KR" altLang="en-US" sz="1400" b="1" dirty="0">
                <a:solidFill>
                  <a:srgbClr val="262626"/>
                </a:solidFill>
                <a:ea typeface="+mj-ea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39AAEE72-39BC-420C-B225-F9F955069C3B}"/>
              </a:ext>
            </a:extLst>
          </p:cNvPr>
          <p:cNvGrpSpPr/>
          <p:nvPr/>
        </p:nvGrpSpPr>
        <p:grpSpPr>
          <a:xfrm>
            <a:off x="9178826" y="2316872"/>
            <a:ext cx="1557937" cy="738664"/>
            <a:chOff x="605046" y="3611507"/>
            <a:chExt cx="1557938" cy="738664"/>
          </a:xfrm>
        </p:grpSpPr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8A1F4CFC-D858-4980-833A-7F4CC979D14C}"/>
                </a:ext>
              </a:extLst>
            </p:cNvPr>
            <p:cNvGrpSpPr/>
            <p:nvPr/>
          </p:nvGrpSpPr>
          <p:grpSpPr>
            <a:xfrm>
              <a:off x="605046" y="3666871"/>
              <a:ext cx="206152" cy="206152"/>
              <a:chOff x="2411760" y="3606836"/>
              <a:chExt cx="206152" cy="206152"/>
            </a:xfrm>
          </p:grpSpPr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298330E2-B3C8-4DBB-AB59-DD08C4774C71}"/>
                  </a:ext>
                </a:extLst>
              </p:cNvPr>
              <p:cNvSpPr/>
              <p:nvPr/>
            </p:nvSpPr>
            <p:spPr>
              <a:xfrm>
                <a:off x="2411760" y="3606836"/>
                <a:ext cx="206152" cy="206152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 dirty="0">
                  <a:ea typeface="+mj-ea"/>
                </a:endParaRPr>
              </a:p>
            </p:txBody>
          </p:sp>
          <p:sp>
            <p:nvSpPr>
              <p:cNvPr id="43" name="Chevron 65">
                <a:extLst>
                  <a:ext uri="{FF2B5EF4-FFF2-40B4-BE49-F238E27FC236}">
                    <a16:creationId xmlns:a16="http://schemas.microsoft.com/office/drawing/2014/main" id="{2CC3C520-7D28-4F4F-9BD6-E2775C043C08}"/>
                  </a:ext>
                </a:extLst>
              </p:cNvPr>
              <p:cNvSpPr/>
              <p:nvPr/>
            </p:nvSpPr>
            <p:spPr>
              <a:xfrm>
                <a:off x="2488361" y="3673912"/>
                <a:ext cx="72000" cy="72000"/>
              </a:xfrm>
              <a:prstGeom prst="chevron">
                <a:avLst>
                  <a:gd name="adj" fmla="val 65228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400">
                  <a:solidFill>
                    <a:schemeClr val="bg1"/>
                  </a:solidFill>
                  <a:ea typeface="+mj-ea"/>
                </a:endParaRPr>
              </a:p>
            </p:txBody>
          </p:sp>
        </p:grp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63B8A31E-A8E7-41D7-BD38-62DAD5FDF2DA}"/>
                </a:ext>
              </a:extLst>
            </p:cNvPr>
            <p:cNvSpPr txBox="1"/>
            <p:nvPr/>
          </p:nvSpPr>
          <p:spPr>
            <a:xfrm>
              <a:off x="832000" y="3611507"/>
              <a:ext cx="1330984" cy="73866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rgbClr val="262626"/>
                  </a:solidFill>
                  <a:ea typeface="+mj-ea"/>
                </a:rPr>
                <a:t>Content here</a:t>
              </a:r>
            </a:p>
            <a:p>
              <a:r>
                <a:rPr lang="en-US" altLang="ko-KR" sz="1400" b="1" dirty="0">
                  <a:solidFill>
                    <a:srgbClr val="262626"/>
                  </a:solidFill>
                  <a:ea typeface="+mj-ea"/>
                </a:rPr>
                <a:t>Content here</a:t>
              </a:r>
            </a:p>
            <a:p>
              <a:r>
                <a:rPr lang="en-US" altLang="ko-KR" sz="1400" b="1" dirty="0">
                  <a:solidFill>
                    <a:srgbClr val="262626"/>
                  </a:solidFill>
                  <a:ea typeface="+mj-ea"/>
                </a:rPr>
                <a:t>Content here</a:t>
              </a:r>
              <a:endParaRPr lang="ko-KR" altLang="en-US" sz="1400" b="1" dirty="0">
                <a:solidFill>
                  <a:srgbClr val="262626"/>
                </a:solidFill>
                <a:ea typeface="+mj-ea"/>
              </a:endParaRPr>
            </a:p>
          </p:txBody>
        </p:sp>
      </p:grpSp>
      <p:sp>
        <p:nvSpPr>
          <p:cNvPr id="44" name="Rectangle 16">
            <a:extLst>
              <a:ext uri="{FF2B5EF4-FFF2-40B4-BE49-F238E27FC236}">
                <a16:creationId xmlns:a16="http://schemas.microsoft.com/office/drawing/2014/main" id="{20B23531-D444-4A8B-B752-AF15BFF4ABF8}"/>
              </a:ext>
            </a:extLst>
          </p:cNvPr>
          <p:cNvSpPr/>
          <p:nvPr/>
        </p:nvSpPr>
        <p:spPr>
          <a:xfrm rot="2700000">
            <a:off x="6953980" y="2974502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Rectangle 9">
            <a:extLst>
              <a:ext uri="{FF2B5EF4-FFF2-40B4-BE49-F238E27FC236}">
                <a16:creationId xmlns:a16="http://schemas.microsoft.com/office/drawing/2014/main" id="{0F1029BC-E7ED-4057-9D16-408C2E56AB5E}"/>
              </a:ext>
            </a:extLst>
          </p:cNvPr>
          <p:cNvSpPr/>
          <p:nvPr/>
        </p:nvSpPr>
        <p:spPr>
          <a:xfrm>
            <a:off x="4879507" y="4527960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340319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1D5A03B8-A43F-43C5-B06A-5CE82788026B}"/>
              </a:ext>
            </a:extLst>
          </p:cNvPr>
          <p:cNvSpPr/>
          <p:nvPr/>
        </p:nvSpPr>
        <p:spPr>
          <a:xfrm>
            <a:off x="1108953" y="4036505"/>
            <a:ext cx="4752000" cy="1826916"/>
          </a:xfrm>
          <a:prstGeom prst="roundRect">
            <a:avLst>
              <a:gd name="adj" fmla="val 729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  <a:scene3d>
            <a:camera prst="orthographicFront"/>
            <a:lightRig rig="threePt" dir="t"/>
          </a:scene3d>
          <a:sp3d extrusionH="19050"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Arial" pitchFamily="34" charset="0"/>
            </a:endParaRPr>
          </a:p>
        </p:txBody>
      </p:sp>
      <p:sp>
        <p:nvSpPr>
          <p:cNvPr id="4" name="Chevron 3">
            <a:extLst>
              <a:ext uri="{FF2B5EF4-FFF2-40B4-BE49-F238E27FC236}">
                <a16:creationId xmlns:a16="http://schemas.microsoft.com/office/drawing/2014/main" id="{B3F5072B-F071-4D0C-A797-B248B6D6E059}"/>
              </a:ext>
            </a:extLst>
          </p:cNvPr>
          <p:cNvSpPr/>
          <p:nvPr/>
        </p:nvSpPr>
        <p:spPr>
          <a:xfrm rot="18900000">
            <a:off x="5218284" y="3712870"/>
            <a:ext cx="965270" cy="965270"/>
          </a:xfrm>
          <a:prstGeom prst="chevron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5" name="Chevron 4">
            <a:extLst>
              <a:ext uri="{FF2B5EF4-FFF2-40B4-BE49-F238E27FC236}">
                <a16:creationId xmlns:a16="http://schemas.microsoft.com/office/drawing/2014/main" id="{5F0E8790-7721-4C34-9E05-C7929F7D2120}"/>
              </a:ext>
            </a:extLst>
          </p:cNvPr>
          <p:cNvSpPr/>
          <p:nvPr/>
        </p:nvSpPr>
        <p:spPr>
          <a:xfrm rot="8100000">
            <a:off x="770882" y="5192206"/>
            <a:ext cx="965270" cy="965270"/>
          </a:xfrm>
          <a:prstGeom prst="chevron">
            <a:avLst/>
          </a:prstGeom>
          <a:solidFill>
            <a:schemeClr val="accent1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6" name="Rounded Rectangle 6">
            <a:extLst>
              <a:ext uri="{FF2B5EF4-FFF2-40B4-BE49-F238E27FC236}">
                <a16:creationId xmlns:a16="http://schemas.microsoft.com/office/drawing/2014/main" id="{A31DAFE5-5A75-4C42-962A-39B48434A47B}"/>
              </a:ext>
            </a:extLst>
          </p:cNvPr>
          <p:cNvSpPr/>
          <p:nvPr/>
        </p:nvSpPr>
        <p:spPr>
          <a:xfrm>
            <a:off x="1101125" y="1808831"/>
            <a:ext cx="4752000" cy="1826916"/>
          </a:xfrm>
          <a:prstGeom prst="roundRect">
            <a:avLst>
              <a:gd name="adj" fmla="val 729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  <a:scene3d>
            <a:camera prst="orthographicFront"/>
            <a:lightRig rig="threePt" dir="t"/>
          </a:scene3d>
          <a:sp3d extrusionH="19050"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Arial" pitchFamily="34" charset="0"/>
            </a:endParaRPr>
          </a:p>
        </p:txBody>
      </p:sp>
      <p:sp>
        <p:nvSpPr>
          <p:cNvPr id="7" name="Chevron 7">
            <a:extLst>
              <a:ext uri="{FF2B5EF4-FFF2-40B4-BE49-F238E27FC236}">
                <a16:creationId xmlns:a16="http://schemas.microsoft.com/office/drawing/2014/main" id="{CC57CD66-B999-49B2-80C9-D429F772E041}"/>
              </a:ext>
            </a:extLst>
          </p:cNvPr>
          <p:cNvSpPr/>
          <p:nvPr/>
        </p:nvSpPr>
        <p:spPr>
          <a:xfrm rot="2700000">
            <a:off x="5218284" y="2938424"/>
            <a:ext cx="965270" cy="965270"/>
          </a:xfrm>
          <a:prstGeom prst="chevron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8" name="Chevron 8">
            <a:extLst>
              <a:ext uri="{FF2B5EF4-FFF2-40B4-BE49-F238E27FC236}">
                <a16:creationId xmlns:a16="http://schemas.microsoft.com/office/drawing/2014/main" id="{D9361981-9936-4724-97E2-E6CE8AC65B9F}"/>
              </a:ext>
            </a:extLst>
          </p:cNvPr>
          <p:cNvSpPr/>
          <p:nvPr/>
        </p:nvSpPr>
        <p:spPr>
          <a:xfrm rot="13500000">
            <a:off x="770882" y="1573700"/>
            <a:ext cx="965270" cy="965270"/>
          </a:xfrm>
          <a:prstGeom prst="chevron">
            <a:avLst/>
          </a:prstGeom>
          <a:solidFill>
            <a:schemeClr val="accent4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9" name="Rounded Rectangle 10">
            <a:extLst>
              <a:ext uri="{FF2B5EF4-FFF2-40B4-BE49-F238E27FC236}">
                <a16:creationId xmlns:a16="http://schemas.microsoft.com/office/drawing/2014/main" id="{CE3E7A02-D508-4E17-BD3B-4C573CFD52D7}"/>
              </a:ext>
            </a:extLst>
          </p:cNvPr>
          <p:cNvSpPr/>
          <p:nvPr/>
        </p:nvSpPr>
        <p:spPr>
          <a:xfrm>
            <a:off x="6341332" y="1791923"/>
            <a:ext cx="4752000" cy="1826916"/>
          </a:xfrm>
          <a:prstGeom prst="roundRect">
            <a:avLst>
              <a:gd name="adj" fmla="val 729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  <a:scene3d>
            <a:camera prst="orthographicFront"/>
            <a:lightRig rig="threePt" dir="t"/>
          </a:scene3d>
          <a:sp3d extrusionH="19050"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Arial" pitchFamily="34" charset="0"/>
            </a:endParaRPr>
          </a:p>
        </p:txBody>
      </p:sp>
      <p:sp>
        <p:nvSpPr>
          <p:cNvPr id="10" name="Chevron 11">
            <a:extLst>
              <a:ext uri="{FF2B5EF4-FFF2-40B4-BE49-F238E27FC236}">
                <a16:creationId xmlns:a16="http://schemas.microsoft.com/office/drawing/2014/main" id="{E18046E6-34B0-4EA0-9D3D-D73E417D56C0}"/>
              </a:ext>
            </a:extLst>
          </p:cNvPr>
          <p:cNvSpPr/>
          <p:nvPr/>
        </p:nvSpPr>
        <p:spPr>
          <a:xfrm rot="8100000">
            <a:off x="6023994" y="2938424"/>
            <a:ext cx="965270" cy="965270"/>
          </a:xfrm>
          <a:prstGeom prst="chevron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1" name="Chevron 12">
            <a:extLst>
              <a:ext uri="{FF2B5EF4-FFF2-40B4-BE49-F238E27FC236}">
                <a16:creationId xmlns:a16="http://schemas.microsoft.com/office/drawing/2014/main" id="{15C64F16-ED25-49C4-AECD-CE0ACA452889}"/>
              </a:ext>
            </a:extLst>
          </p:cNvPr>
          <p:cNvSpPr/>
          <p:nvPr/>
        </p:nvSpPr>
        <p:spPr>
          <a:xfrm rot="18900000">
            <a:off x="10458272" y="1556792"/>
            <a:ext cx="965270" cy="965270"/>
          </a:xfrm>
          <a:prstGeom prst="chevron">
            <a:avLst/>
          </a:prstGeom>
          <a:solidFill>
            <a:schemeClr val="accent3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2" name="Rounded Rectangle 14">
            <a:extLst>
              <a:ext uri="{FF2B5EF4-FFF2-40B4-BE49-F238E27FC236}">
                <a16:creationId xmlns:a16="http://schemas.microsoft.com/office/drawing/2014/main" id="{02F64D4C-98DB-46D0-98C6-1D21FD52FE8D}"/>
              </a:ext>
            </a:extLst>
          </p:cNvPr>
          <p:cNvSpPr/>
          <p:nvPr/>
        </p:nvSpPr>
        <p:spPr>
          <a:xfrm>
            <a:off x="6341332" y="4044333"/>
            <a:ext cx="4752000" cy="1826916"/>
          </a:xfrm>
          <a:prstGeom prst="roundRect">
            <a:avLst>
              <a:gd name="adj" fmla="val 7297"/>
            </a:avLst>
          </a:prstGeom>
          <a:solidFill>
            <a:schemeClr val="bg1"/>
          </a:solidFill>
          <a:ln>
            <a:noFill/>
          </a:ln>
          <a:effectLst>
            <a:outerShdw blurRad="63500" sx="102000" sy="102000" algn="ctr" rotWithShape="0">
              <a:prstClr val="black">
                <a:alpha val="14000"/>
              </a:prstClr>
            </a:outerShdw>
          </a:effectLst>
          <a:scene3d>
            <a:camera prst="orthographicFront"/>
            <a:lightRig rig="threePt" dir="t"/>
          </a:scene3d>
          <a:sp3d extrusionH="19050">
            <a:bevelT w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>
              <a:cs typeface="Arial" pitchFamily="34" charset="0"/>
            </a:endParaRPr>
          </a:p>
        </p:txBody>
      </p:sp>
      <p:sp>
        <p:nvSpPr>
          <p:cNvPr id="13" name="Chevron 15">
            <a:extLst>
              <a:ext uri="{FF2B5EF4-FFF2-40B4-BE49-F238E27FC236}">
                <a16:creationId xmlns:a16="http://schemas.microsoft.com/office/drawing/2014/main" id="{C345A3F0-55C3-41AA-BB01-5B78FE1E3158}"/>
              </a:ext>
            </a:extLst>
          </p:cNvPr>
          <p:cNvSpPr/>
          <p:nvPr/>
        </p:nvSpPr>
        <p:spPr>
          <a:xfrm rot="13500000">
            <a:off x="6040902" y="3712870"/>
            <a:ext cx="965270" cy="965270"/>
          </a:xfrm>
          <a:prstGeom prst="chevr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4" name="Chevron 16">
            <a:extLst>
              <a:ext uri="{FF2B5EF4-FFF2-40B4-BE49-F238E27FC236}">
                <a16:creationId xmlns:a16="http://schemas.microsoft.com/office/drawing/2014/main" id="{2DBE1F8E-0721-4FD7-8C6B-FA0B2878A87D}"/>
              </a:ext>
            </a:extLst>
          </p:cNvPr>
          <p:cNvSpPr/>
          <p:nvPr/>
        </p:nvSpPr>
        <p:spPr>
          <a:xfrm rot="2700000">
            <a:off x="10458272" y="5200034"/>
            <a:ext cx="965270" cy="965270"/>
          </a:xfrm>
          <a:prstGeom prst="chevron">
            <a:avLst/>
          </a:prstGeom>
          <a:solidFill>
            <a:schemeClr val="accent2"/>
          </a:solidFill>
          <a:ln>
            <a:noFill/>
          </a:ln>
          <a:effectLst>
            <a:outerShdw blurRad="50800" dist="50800" dir="5400000" algn="ctr" rotWithShape="0">
              <a:srgbClr val="000000">
                <a:alpha val="22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tx1"/>
              </a:solidFill>
              <a:cs typeface="Arial" pitchFamily="34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11A26EC-A7EB-4A9A-A374-F5965C81E569}"/>
              </a:ext>
            </a:extLst>
          </p:cNvPr>
          <p:cNvGrpSpPr/>
          <p:nvPr/>
        </p:nvGrpSpPr>
        <p:grpSpPr>
          <a:xfrm>
            <a:off x="6939712" y="2157269"/>
            <a:ext cx="3555242" cy="1096224"/>
            <a:chOff x="5319625" y="2032389"/>
            <a:chExt cx="2492735" cy="109622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5CB0FEA-C019-4E07-BA1A-7F4002554829}"/>
                </a:ext>
              </a:extLst>
            </p:cNvPr>
            <p:cNvSpPr txBox="1"/>
            <p:nvPr/>
          </p:nvSpPr>
          <p:spPr>
            <a:xfrm>
              <a:off x="5324580" y="2297616"/>
              <a:ext cx="248778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1037842-0F93-43A1-9396-E49ECA351B59}"/>
                </a:ext>
              </a:extLst>
            </p:cNvPr>
            <p:cNvSpPr txBox="1"/>
            <p:nvPr/>
          </p:nvSpPr>
          <p:spPr>
            <a:xfrm>
              <a:off x="5319625" y="2032389"/>
              <a:ext cx="246663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87C598D-EE6D-4A6E-BE62-082B5611FCBE}"/>
              </a:ext>
            </a:extLst>
          </p:cNvPr>
          <p:cNvGrpSpPr/>
          <p:nvPr/>
        </p:nvGrpSpPr>
        <p:grpSpPr>
          <a:xfrm>
            <a:off x="6939712" y="4401851"/>
            <a:ext cx="3555242" cy="1096224"/>
            <a:chOff x="5319625" y="4394533"/>
            <a:chExt cx="2492735" cy="1096224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A9A102C-8603-475B-B381-A8B8FE663633}"/>
                </a:ext>
              </a:extLst>
            </p:cNvPr>
            <p:cNvSpPr txBox="1"/>
            <p:nvPr/>
          </p:nvSpPr>
          <p:spPr>
            <a:xfrm>
              <a:off x="5324580" y="4659760"/>
              <a:ext cx="248778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1D14932-E499-4ED7-9F95-17A71D82B394}"/>
                </a:ext>
              </a:extLst>
            </p:cNvPr>
            <p:cNvSpPr txBox="1"/>
            <p:nvPr/>
          </p:nvSpPr>
          <p:spPr>
            <a:xfrm>
              <a:off x="5319625" y="4394533"/>
              <a:ext cx="246663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747CDBE-8837-43EE-9435-213209359CA6}"/>
              </a:ext>
            </a:extLst>
          </p:cNvPr>
          <p:cNvGrpSpPr/>
          <p:nvPr/>
        </p:nvGrpSpPr>
        <p:grpSpPr>
          <a:xfrm>
            <a:off x="1699504" y="2157269"/>
            <a:ext cx="3555242" cy="1096224"/>
            <a:chOff x="1324730" y="2032389"/>
            <a:chExt cx="2492735" cy="1096224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2DB63E19-20CF-485A-A715-B2B90977CC5C}"/>
                </a:ext>
              </a:extLst>
            </p:cNvPr>
            <p:cNvSpPr txBox="1"/>
            <p:nvPr/>
          </p:nvSpPr>
          <p:spPr>
            <a:xfrm>
              <a:off x="1329685" y="2297616"/>
              <a:ext cx="248778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14526F5-E16B-431F-95F4-7BA3D9951DDC}"/>
                </a:ext>
              </a:extLst>
            </p:cNvPr>
            <p:cNvSpPr txBox="1"/>
            <p:nvPr/>
          </p:nvSpPr>
          <p:spPr>
            <a:xfrm>
              <a:off x="1324730" y="2032389"/>
              <a:ext cx="246663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CEF4530A-A7E7-4A8B-B2D9-9DB7EF6A016A}"/>
              </a:ext>
            </a:extLst>
          </p:cNvPr>
          <p:cNvGrpSpPr/>
          <p:nvPr/>
        </p:nvGrpSpPr>
        <p:grpSpPr>
          <a:xfrm>
            <a:off x="1699504" y="4401851"/>
            <a:ext cx="3555242" cy="1096224"/>
            <a:chOff x="1324730" y="4394533"/>
            <a:chExt cx="2492735" cy="1096224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16747C1-1C21-4A29-A874-8F934B1594BE}"/>
                </a:ext>
              </a:extLst>
            </p:cNvPr>
            <p:cNvSpPr txBox="1"/>
            <p:nvPr/>
          </p:nvSpPr>
          <p:spPr>
            <a:xfrm>
              <a:off x="1329685" y="4659760"/>
              <a:ext cx="248778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I hope and I believe that this Template will your Time, Money and Reputation.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0FB69AA-6890-4566-BCBC-093A1195CF96}"/>
                </a:ext>
              </a:extLst>
            </p:cNvPr>
            <p:cNvSpPr txBox="1"/>
            <p:nvPr/>
          </p:nvSpPr>
          <p:spPr>
            <a:xfrm>
              <a:off x="1324730" y="4394533"/>
              <a:ext cx="246663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838368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ame 3">
            <a:extLst>
              <a:ext uri="{FF2B5EF4-FFF2-40B4-BE49-F238E27FC236}">
                <a16:creationId xmlns:a16="http://schemas.microsoft.com/office/drawing/2014/main" id="{849A2277-4059-4C0A-B04F-153C2EA7226B}"/>
              </a:ext>
            </a:extLst>
          </p:cNvPr>
          <p:cNvSpPr/>
          <p:nvPr/>
        </p:nvSpPr>
        <p:spPr>
          <a:xfrm rot="2700000">
            <a:off x="1436913" y="677092"/>
            <a:ext cx="5503817" cy="5503817"/>
          </a:xfrm>
          <a:prstGeom prst="frame">
            <a:avLst>
              <a:gd name="adj1" fmla="val 239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5" name="Diamond 4">
            <a:extLst>
              <a:ext uri="{FF2B5EF4-FFF2-40B4-BE49-F238E27FC236}">
                <a16:creationId xmlns:a16="http://schemas.microsoft.com/office/drawing/2014/main" id="{B91431FE-023B-438C-B613-7DD1A9188A36}"/>
              </a:ext>
            </a:extLst>
          </p:cNvPr>
          <p:cNvSpPr/>
          <p:nvPr/>
        </p:nvSpPr>
        <p:spPr>
          <a:xfrm>
            <a:off x="1499498" y="671562"/>
            <a:ext cx="572857" cy="572857"/>
          </a:xfrm>
          <a:prstGeom prst="diamond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Diamond 5">
            <a:extLst>
              <a:ext uri="{FF2B5EF4-FFF2-40B4-BE49-F238E27FC236}">
                <a16:creationId xmlns:a16="http://schemas.microsoft.com/office/drawing/2014/main" id="{FBF71D8A-1543-4188-9624-7AF1BEBCB375}"/>
              </a:ext>
            </a:extLst>
          </p:cNvPr>
          <p:cNvSpPr/>
          <p:nvPr/>
        </p:nvSpPr>
        <p:spPr>
          <a:xfrm>
            <a:off x="1465335" y="5620310"/>
            <a:ext cx="572857" cy="572857"/>
          </a:xfrm>
          <a:prstGeom prst="diamond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Diamond 6">
            <a:extLst>
              <a:ext uri="{FF2B5EF4-FFF2-40B4-BE49-F238E27FC236}">
                <a16:creationId xmlns:a16="http://schemas.microsoft.com/office/drawing/2014/main" id="{E1AE9136-0DCC-49AA-B229-C87FA6A4DE21}"/>
              </a:ext>
            </a:extLst>
          </p:cNvPr>
          <p:cNvSpPr/>
          <p:nvPr/>
        </p:nvSpPr>
        <p:spPr>
          <a:xfrm>
            <a:off x="6904092" y="2256048"/>
            <a:ext cx="1010089" cy="1010089"/>
          </a:xfrm>
          <a:prstGeom prst="diamond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Diamond 7">
            <a:extLst>
              <a:ext uri="{FF2B5EF4-FFF2-40B4-BE49-F238E27FC236}">
                <a16:creationId xmlns:a16="http://schemas.microsoft.com/office/drawing/2014/main" id="{E89C41B6-174C-4F7B-9749-EFA6629AFEBE}"/>
              </a:ext>
            </a:extLst>
          </p:cNvPr>
          <p:cNvSpPr/>
          <p:nvPr/>
        </p:nvSpPr>
        <p:spPr>
          <a:xfrm>
            <a:off x="1811469" y="5695146"/>
            <a:ext cx="572857" cy="572857"/>
          </a:xfrm>
          <a:prstGeom prst="diamond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Diamond 8">
            <a:extLst>
              <a:ext uri="{FF2B5EF4-FFF2-40B4-BE49-F238E27FC236}">
                <a16:creationId xmlns:a16="http://schemas.microsoft.com/office/drawing/2014/main" id="{D8BAB20E-1C8C-4F1B-8554-257E4EA25266}"/>
              </a:ext>
            </a:extLst>
          </p:cNvPr>
          <p:cNvSpPr/>
          <p:nvPr/>
        </p:nvSpPr>
        <p:spPr>
          <a:xfrm>
            <a:off x="775598" y="2308013"/>
            <a:ext cx="723900" cy="723900"/>
          </a:xfrm>
          <a:prstGeom prst="diamond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1A98EB9C-35D1-4BE3-A633-98A46EB02F8B}"/>
              </a:ext>
            </a:extLst>
          </p:cNvPr>
          <p:cNvSpPr/>
          <p:nvPr/>
        </p:nvSpPr>
        <p:spPr>
          <a:xfrm>
            <a:off x="6918523" y="5193016"/>
            <a:ext cx="490613" cy="490613"/>
          </a:xfrm>
          <a:custGeom>
            <a:avLst/>
            <a:gdLst>
              <a:gd name="connsiteX0" fmla="*/ 52387 w 76200"/>
              <a:gd name="connsiteY0" fmla="*/ 11430 h 76200"/>
              <a:gd name="connsiteX1" fmla="*/ 41910 w 76200"/>
              <a:gd name="connsiteY1" fmla="*/ 21908 h 76200"/>
              <a:gd name="connsiteX2" fmla="*/ 31432 w 76200"/>
              <a:gd name="connsiteY2" fmla="*/ 11430 h 76200"/>
              <a:gd name="connsiteX3" fmla="*/ 11430 w 76200"/>
              <a:gd name="connsiteY3" fmla="*/ 11430 h 76200"/>
              <a:gd name="connsiteX4" fmla="*/ 11430 w 76200"/>
              <a:gd name="connsiteY4" fmla="*/ 31433 h 76200"/>
              <a:gd name="connsiteX5" fmla="*/ 21907 w 76200"/>
              <a:gd name="connsiteY5" fmla="*/ 41910 h 76200"/>
              <a:gd name="connsiteX6" fmla="*/ 11430 w 76200"/>
              <a:gd name="connsiteY6" fmla="*/ 52388 h 76200"/>
              <a:gd name="connsiteX7" fmla="*/ 11430 w 76200"/>
              <a:gd name="connsiteY7" fmla="*/ 72390 h 76200"/>
              <a:gd name="connsiteX8" fmla="*/ 31432 w 76200"/>
              <a:gd name="connsiteY8" fmla="*/ 72390 h 76200"/>
              <a:gd name="connsiteX9" fmla="*/ 41910 w 76200"/>
              <a:gd name="connsiteY9" fmla="*/ 61913 h 76200"/>
              <a:gd name="connsiteX10" fmla="*/ 52387 w 76200"/>
              <a:gd name="connsiteY10" fmla="*/ 72390 h 76200"/>
              <a:gd name="connsiteX11" fmla="*/ 72390 w 76200"/>
              <a:gd name="connsiteY11" fmla="*/ 72390 h 76200"/>
              <a:gd name="connsiteX12" fmla="*/ 72390 w 76200"/>
              <a:gd name="connsiteY12" fmla="*/ 52388 h 76200"/>
              <a:gd name="connsiteX13" fmla="*/ 61912 w 76200"/>
              <a:gd name="connsiteY13" fmla="*/ 41910 h 76200"/>
              <a:gd name="connsiteX14" fmla="*/ 72390 w 76200"/>
              <a:gd name="connsiteY14" fmla="*/ 31433 h 76200"/>
              <a:gd name="connsiteX15" fmla="*/ 72390 w 76200"/>
              <a:gd name="connsiteY15" fmla="*/ 11430 h 76200"/>
              <a:gd name="connsiteX16" fmla="*/ 52387 w 76200"/>
              <a:gd name="connsiteY16" fmla="*/ 1143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6200" h="76200">
                <a:moveTo>
                  <a:pt x="52387" y="11430"/>
                </a:moveTo>
                <a:lnTo>
                  <a:pt x="41910" y="21908"/>
                </a:lnTo>
                <a:lnTo>
                  <a:pt x="31432" y="11430"/>
                </a:lnTo>
                <a:cubicBezTo>
                  <a:pt x="25717" y="5715"/>
                  <a:pt x="16192" y="5715"/>
                  <a:pt x="11430" y="11430"/>
                </a:cubicBezTo>
                <a:cubicBezTo>
                  <a:pt x="5715" y="17145"/>
                  <a:pt x="5715" y="26670"/>
                  <a:pt x="11430" y="31433"/>
                </a:cubicBezTo>
                <a:lnTo>
                  <a:pt x="21907" y="41910"/>
                </a:lnTo>
                <a:lnTo>
                  <a:pt x="11430" y="52388"/>
                </a:lnTo>
                <a:cubicBezTo>
                  <a:pt x="5715" y="58103"/>
                  <a:pt x="5715" y="67628"/>
                  <a:pt x="11430" y="72390"/>
                </a:cubicBezTo>
                <a:cubicBezTo>
                  <a:pt x="17145" y="78105"/>
                  <a:pt x="26670" y="78105"/>
                  <a:pt x="31432" y="72390"/>
                </a:cubicBezTo>
                <a:lnTo>
                  <a:pt x="41910" y="61913"/>
                </a:lnTo>
                <a:lnTo>
                  <a:pt x="52387" y="72390"/>
                </a:lnTo>
                <a:cubicBezTo>
                  <a:pt x="58103" y="78105"/>
                  <a:pt x="67628" y="78105"/>
                  <a:pt x="72390" y="72390"/>
                </a:cubicBezTo>
                <a:cubicBezTo>
                  <a:pt x="78105" y="66675"/>
                  <a:pt x="78105" y="57150"/>
                  <a:pt x="72390" y="52388"/>
                </a:cubicBezTo>
                <a:lnTo>
                  <a:pt x="61912" y="41910"/>
                </a:lnTo>
                <a:lnTo>
                  <a:pt x="72390" y="31433"/>
                </a:lnTo>
                <a:cubicBezTo>
                  <a:pt x="78105" y="25718"/>
                  <a:pt x="78105" y="16193"/>
                  <a:pt x="72390" y="11430"/>
                </a:cubicBezTo>
                <a:cubicBezTo>
                  <a:pt x="66675" y="6668"/>
                  <a:pt x="58103" y="6668"/>
                  <a:pt x="52387" y="1143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28E3D5B0-2350-4226-A62F-AD58C32D9013}"/>
              </a:ext>
            </a:extLst>
          </p:cNvPr>
          <p:cNvSpPr/>
          <p:nvPr/>
        </p:nvSpPr>
        <p:spPr>
          <a:xfrm>
            <a:off x="477892" y="671562"/>
            <a:ext cx="490613" cy="490613"/>
          </a:xfrm>
          <a:custGeom>
            <a:avLst/>
            <a:gdLst>
              <a:gd name="connsiteX0" fmla="*/ 52388 w 76200"/>
              <a:gd name="connsiteY0" fmla="*/ 11430 h 76200"/>
              <a:gd name="connsiteX1" fmla="*/ 41910 w 76200"/>
              <a:gd name="connsiteY1" fmla="*/ 21908 h 76200"/>
              <a:gd name="connsiteX2" fmla="*/ 31432 w 76200"/>
              <a:gd name="connsiteY2" fmla="*/ 11430 h 76200"/>
              <a:gd name="connsiteX3" fmla="*/ 11430 w 76200"/>
              <a:gd name="connsiteY3" fmla="*/ 11430 h 76200"/>
              <a:gd name="connsiteX4" fmla="*/ 11430 w 76200"/>
              <a:gd name="connsiteY4" fmla="*/ 31433 h 76200"/>
              <a:gd name="connsiteX5" fmla="*/ 21907 w 76200"/>
              <a:gd name="connsiteY5" fmla="*/ 41910 h 76200"/>
              <a:gd name="connsiteX6" fmla="*/ 11430 w 76200"/>
              <a:gd name="connsiteY6" fmla="*/ 52388 h 76200"/>
              <a:gd name="connsiteX7" fmla="*/ 11430 w 76200"/>
              <a:gd name="connsiteY7" fmla="*/ 72390 h 76200"/>
              <a:gd name="connsiteX8" fmla="*/ 31432 w 76200"/>
              <a:gd name="connsiteY8" fmla="*/ 72390 h 76200"/>
              <a:gd name="connsiteX9" fmla="*/ 41910 w 76200"/>
              <a:gd name="connsiteY9" fmla="*/ 61913 h 76200"/>
              <a:gd name="connsiteX10" fmla="*/ 52388 w 76200"/>
              <a:gd name="connsiteY10" fmla="*/ 74295 h 76200"/>
              <a:gd name="connsiteX11" fmla="*/ 72390 w 76200"/>
              <a:gd name="connsiteY11" fmla="*/ 74295 h 76200"/>
              <a:gd name="connsiteX12" fmla="*/ 72390 w 76200"/>
              <a:gd name="connsiteY12" fmla="*/ 54293 h 76200"/>
              <a:gd name="connsiteX13" fmla="*/ 61913 w 76200"/>
              <a:gd name="connsiteY13" fmla="*/ 43815 h 76200"/>
              <a:gd name="connsiteX14" fmla="*/ 72390 w 76200"/>
              <a:gd name="connsiteY14" fmla="*/ 33338 h 76200"/>
              <a:gd name="connsiteX15" fmla="*/ 72390 w 76200"/>
              <a:gd name="connsiteY15" fmla="*/ 13335 h 76200"/>
              <a:gd name="connsiteX16" fmla="*/ 52388 w 76200"/>
              <a:gd name="connsiteY16" fmla="*/ 1143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6200" h="76200">
                <a:moveTo>
                  <a:pt x="52388" y="11430"/>
                </a:moveTo>
                <a:lnTo>
                  <a:pt x="41910" y="21908"/>
                </a:lnTo>
                <a:lnTo>
                  <a:pt x="31432" y="11430"/>
                </a:lnTo>
                <a:cubicBezTo>
                  <a:pt x="25717" y="5715"/>
                  <a:pt x="16192" y="5715"/>
                  <a:pt x="11430" y="11430"/>
                </a:cubicBezTo>
                <a:cubicBezTo>
                  <a:pt x="6667" y="17145"/>
                  <a:pt x="5715" y="26670"/>
                  <a:pt x="11430" y="31433"/>
                </a:cubicBezTo>
                <a:lnTo>
                  <a:pt x="21907" y="41910"/>
                </a:lnTo>
                <a:lnTo>
                  <a:pt x="11430" y="52388"/>
                </a:lnTo>
                <a:cubicBezTo>
                  <a:pt x="5715" y="58103"/>
                  <a:pt x="5715" y="67628"/>
                  <a:pt x="11430" y="72390"/>
                </a:cubicBezTo>
                <a:cubicBezTo>
                  <a:pt x="17145" y="78105"/>
                  <a:pt x="26670" y="78105"/>
                  <a:pt x="31432" y="72390"/>
                </a:cubicBezTo>
                <a:lnTo>
                  <a:pt x="41910" y="61913"/>
                </a:lnTo>
                <a:lnTo>
                  <a:pt x="52388" y="74295"/>
                </a:lnTo>
                <a:cubicBezTo>
                  <a:pt x="58103" y="80010"/>
                  <a:pt x="67628" y="80010"/>
                  <a:pt x="72390" y="74295"/>
                </a:cubicBezTo>
                <a:cubicBezTo>
                  <a:pt x="77153" y="68580"/>
                  <a:pt x="78105" y="59055"/>
                  <a:pt x="72390" y="54293"/>
                </a:cubicBezTo>
                <a:lnTo>
                  <a:pt x="61913" y="43815"/>
                </a:lnTo>
                <a:lnTo>
                  <a:pt x="72390" y="33338"/>
                </a:lnTo>
                <a:cubicBezTo>
                  <a:pt x="78105" y="27623"/>
                  <a:pt x="78105" y="18098"/>
                  <a:pt x="72390" y="13335"/>
                </a:cubicBezTo>
                <a:cubicBezTo>
                  <a:pt x="66675" y="8573"/>
                  <a:pt x="57150" y="6668"/>
                  <a:pt x="52388" y="1143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D3EE675C-75B2-49CE-A243-CF2458F2ADFD}"/>
              </a:ext>
            </a:extLst>
          </p:cNvPr>
          <p:cNvSpPr/>
          <p:nvPr/>
        </p:nvSpPr>
        <p:spPr>
          <a:xfrm>
            <a:off x="6640102" y="1257893"/>
            <a:ext cx="512146" cy="512146"/>
          </a:xfrm>
          <a:custGeom>
            <a:avLst/>
            <a:gdLst>
              <a:gd name="connsiteX0" fmla="*/ 52387 w 76200"/>
              <a:gd name="connsiteY0" fmla="*/ 11430 h 76200"/>
              <a:gd name="connsiteX1" fmla="*/ 41910 w 76200"/>
              <a:gd name="connsiteY1" fmla="*/ 21908 h 76200"/>
              <a:gd name="connsiteX2" fmla="*/ 31432 w 76200"/>
              <a:gd name="connsiteY2" fmla="*/ 11430 h 76200"/>
              <a:gd name="connsiteX3" fmla="*/ 11430 w 76200"/>
              <a:gd name="connsiteY3" fmla="*/ 11430 h 76200"/>
              <a:gd name="connsiteX4" fmla="*/ 11430 w 76200"/>
              <a:gd name="connsiteY4" fmla="*/ 31433 h 76200"/>
              <a:gd name="connsiteX5" fmla="*/ 21907 w 76200"/>
              <a:gd name="connsiteY5" fmla="*/ 41910 h 76200"/>
              <a:gd name="connsiteX6" fmla="*/ 11430 w 76200"/>
              <a:gd name="connsiteY6" fmla="*/ 52388 h 76200"/>
              <a:gd name="connsiteX7" fmla="*/ 11430 w 76200"/>
              <a:gd name="connsiteY7" fmla="*/ 72390 h 76200"/>
              <a:gd name="connsiteX8" fmla="*/ 31432 w 76200"/>
              <a:gd name="connsiteY8" fmla="*/ 72390 h 76200"/>
              <a:gd name="connsiteX9" fmla="*/ 41910 w 76200"/>
              <a:gd name="connsiteY9" fmla="*/ 61913 h 76200"/>
              <a:gd name="connsiteX10" fmla="*/ 52387 w 76200"/>
              <a:gd name="connsiteY10" fmla="*/ 72390 h 76200"/>
              <a:gd name="connsiteX11" fmla="*/ 72390 w 76200"/>
              <a:gd name="connsiteY11" fmla="*/ 72390 h 76200"/>
              <a:gd name="connsiteX12" fmla="*/ 72390 w 76200"/>
              <a:gd name="connsiteY12" fmla="*/ 52388 h 76200"/>
              <a:gd name="connsiteX13" fmla="*/ 61912 w 76200"/>
              <a:gd name="connsiteY13" fmla="*/ 41910 h 76200"/>
              <a:gd name="connsiteX14" fmla="*/ 72390 w 76200"/>
              <a:gd name="connsiteY14" fmla="*/ 31433 h 76200"/>
              <a:gd name="connsiteX15" fmla="*/ 72390 w 76200"/>
              <a:gd name="connsiteY15" fmla="*/ 11430 h 76200"/>
              <a:gd name="connsiteX16" fmla="*/ 52387 w 76200"/>
              <a:gd name="connsiteY16" fmla="*/ 1143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6200" h="76200">
                <a:moveTo>
                  <a:pt x="52387" y="11430"/>
                </a:moveTo>
                <a:lnTo>
                  <a:pt x="41910" y="21908"/>
                </a:lnTo>
                <a:lnTo>
                  <a:pt x="31432" y="11430"/>
                </a:lnTo>
                <a:cubicBezTo>
                  <a:pt x="25717" y="5715"/>
                  <a:pt x="16192" y="5715"/>
                  <a:pt x="11430" y="11430"/>
                </a:cubicBezTo>
                <a:cubicBezTo>
                  <a:pt x="5715" y="17145"/>
                  <a:pt x="5715" y="26670"/>
                  <a:pt x="11430" y="31433"/>
                </a:cubicBezTo>
                <a:lnTo>
                  <a:pt x="21907" y="41910"/>
                </a:lnTo>
                <a:lnTo>
                  <a:pt x="11430" y="52388"/>
                </a:lnTo>
                <a:cubicBezTo>
                  <a:pt x="5715" y="58103"/>
                  <a:pt x="5715" y="67628"/>
                  <a:pt x="11430" y="72390"/>
                </a:cubicBezTo>
                <a:cubicBezTo>
                  <a:pt x="17145" y="78105"/>
                  <a:pt x="26670" y="78105"/>
                  <a:pt x="31432" y="72390"/>
                </a:cubicBezTo>
                <a:lnTo>
                  <a:pt x="41910" y="61913"/>
                </a:lnTo>
                <a:lnTo>
                  <a:pt x="52387" y="72390"/>
                </a:lnTo>
                <a:cubicBezTo>
                  <a:pt x="58103" y="78105"/>
                  <a:pt x="67628" y="78105"/>
                  <a:pt x="72390" y="72390"/>
                </a:cubicBezTo>
                <a:cubicBezTo>
                  <a:pt x="78105" y="66675"/>
                  <a:pt x="78105" y="57150"/>
                  <a:pt x="72390" y="52388"/>
                </a:cubicBezTo>
                <a:lnTo>
                  <a:pt x="61912" y="41910"/>
                </a:lnTo>
                <a:lnTo>
                  <a:pt x="72390" y="31433"/>
                </a:lnTo>
                <a:cubicBezTo>
                  <a:pt x="78105" y="25718"/>
                  <a:pt x="78105" y="16193"/>
                  <a:pt x="72390" y="11430"/>
                </a:cubicBezTo>
                <a:cubicBezTo>
                  <a:pt x="66675" y="6668"/>
                  <a:pt x="58103" y="6668"/>
                  <a:pt x="52387" y="1143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3B47FE96-ACBC-4604-8E69-C9CF87CAD078}"/>
              </a:ext>
            </a:extLst>
          </p:cNvPr>
          <p:cNvSpPr/>
          <p:nvPr/>
        </p:nvSpPr>
        <p:spPr>
          <a:xfrm>
            <a:off x="292356" y="4927168"/>
            <a:ext cx="498364" cy="498364"/>
          </a:xfrm>
          <a:custGeom>
            <a:avLst/>
            <a:gdLst>
              <a:gd name="connsiteX0" fmla="*/ 52388 w 76200"/>
              <a:gd name="connsiteY0" fmla="*/ 11430 h 76200"/>
              <a:gd name="connsiteX1" fmla="*/ 41910 w 76200"/>
              <a:gd name="connsiteY1" fmla="*/ 21908 h 76200"/>
              <a:gd name="connsiteX2" fmla="*/ 31432 w 76200"/>
              <a:gd name="connsiteY2" fmla="*/ 11430 h 76200"/>
              <a:gd name="connsiteX3" fmla="*/ 11430 w 76200"/>
              <a:gd name="connsiteY3" fmla="*/ 11430 h 76200"/>
              <a:gd name="connsiteX4" fmla="*/ 11430 w 76200"/>
              <a:gd name="connsiteY4" fmla="*/ 31433 h 76200"/>
              <a:gd name="connsiteX5" fmla="*/ 21907 w 76200"/>
              <a:gd name="connsiteY5" fmla="*/ 41910 h 76200"/>
              <a:gd name="connsiteX6" fmla="*/ 11430 w 76200"/>
              <a:gd name="connsiteY6" fmla="*/ 52388 h 76200"/>
              <a:gd name="connsiteX7" fmla="*/ 11430 w 76200"/>
              <a:gd name="connsiteY7" fmla="*/ 72390 h 76200"/>
              <a:gd name="connsiteX8" fmla="*/ 31432 w 76200"/>
              <a:gd name="connsiteY8" fmla="*/ 72390 h 76200"/>
              <a:gd name="connsiteX9" fmla="*/ 41910 w 76200"/>
              <a:gd name="connsiteY9" fmla="*/ 61913 h 76200"/>
              <a:gd name="connsiteX10" fmla="*/ 52388 w 76200"/>
              <a:gd name="connsiteY10" fmla="*/ 74295 h 76200"/>
              <a:gd name="connsiteX11" fmla="*/ 72390 w 76200"/>
              <a:gd name="connsiteY11" fmla="*/ 74295 h 76200"/>
              <a:gd name="connsiteX12" fmla="*/ 72390 w 76200"/>
              <a:gd name="connsiteY12" fmla="*/ 54293 h 76200"/>
              <a:gd name="connsiteX13" fmla="*/ 61913 w 76200"/>
              <a:gd name="connsiteY13" fmla="*/ 43815 h 76200"/>
              <a:gd name="connsiteX14" fmla="*/ 72390 w 76200"/>
              <a:gd name="connsiteY14" fmla="*/ 33338 h 76200"/>
              <a:gd name="connsiteX15" fmla="*/ 72390 w 76200"/>
              <a:gd name="connsiteY15" fmla="*/ 13335 h 76200"/>
              <a:gd name="connsiteX16" fmla="*/ 52388 w 76200"/>
              <a:gd name="connsiteY16" fmla="*/ 11430 h 7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6200" h="76200">
                <a:moveTo>
                  <a:pt x="52388" y="11430"/>
                </a:moveTo>
                <a:lnTo>
                  <a:pt x="41910" y="21908"/>
                </a:lnTo>
                <a:lnTo>
                  <a:pt x="31432" y="11430"/>
                </a:lnTo>
                <a:cubicBezTo>
                  <a:pt x="25717" y="5715"/>
                  <a:pt x="16192" y="5715"/>
                  <a:pt x="11430" y="11430"/>
                </a:cubicBezTo>
                <a:cubicBezTo>
                  <a:pt x="6667" y="17145"/>
                  <a:pt x="5715" y="26670"/>
                  <a:pt x="11430" y="31433"/>
                </a:cubicBezTo>
                <a:lnTo>
                  <a:pt x="21907" y="41910"/>
                </a:lnTo>
                <a:lnTo>
                  <a:pt x="11430" y="52388"/>
                </a:lnTo>
                <a:cubicBezTo>
                  <a:pt x="5715" y="58103"/>
                  <a:pt x="5715" y="67628"/>
                  <a:pt x="11430" y="72390"/>
                </a:cubicBezTo>
                <a:cubicBezTo>
                  <a:pt x="17145" y="78105"/>
                  <a:pt x="26670" y="78105"/>
                  <a:pt x="31432" y="72390"/>
                </a:cubicBezTo>
                <a:lnTo>
                  <a:pt x="41910" y="61913"/>
                </a:lnTo>
                <a:lnTo>
                  <a:pt x="52388" y="74295"/>
                </a:lnTo>
                <a:cubicBezTo>
                  <a:pt x="58103" y="80010"/>
                  <a:pt x="67628" y="80010"/>
                  <a:pt x="72390" y="74295"/>
                </a:cubicBezTo>
                <a:cubicBezTo>
                  <a:pt x="77153" y="68580"/>
                  <a:pt x="78105" y="59055"/>
                  <a:pt x="72390" y="54293"/>
                </a:cubicBezTo>
                <a:lnTo>
                  <a:pt x="61913" y="43815"/>
                </a:lnTo>
                <a:lnTo>
                  <a:pt x="72390" y="33338"/>
                </a:lnTo>
                <a:cubicBezTo>
                  <a:pt x="78105" y="27623"/>
                  <a:pt x="78105" y="18098"/>
                  <a:pt x="72390" y="13335"/>
                </a:cubicBezTo>
                <a:cubicBezTo>
                  <a:pt x="66675" y="8573"/>
                  <a:pt x="57150" y="6668"/>
                  <a:pt x="52388" y="1143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4" name="그룹 3">
            <a:extLst>
              <a:ext uri="{FF2B5EF4-FFF2-40B4-BE49-F238E27FC236}">
                <a16:creationId xmlns:a16="http://schemas.microsoft.com/office/drawing/2014/main" id="{5B39F720-E20D-49D3-8B46-7B07942BBB61}"/>
              </a:ext>
            </a:extLst>
          </p:cNvPr>
          <p:cNvGrpSpPr/>
          <p:nvPr/>
        </p:nvGrpSpPr>
        <p:grpSpPr>
          <a:xfrm>
            <a:off x="8261465" y="832816"/>
            <a:ext cx="3349510" cy="1593409"/>
            <a:chOff x="8070434" y="1615052"/>
            <a:chExt cx="2925465" cy="1593409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69B27A99-9F06-4369-9D25-57588020C7FA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20032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EF688A18-CA86-449B-91D5-535FF34B0D1F}"/>
                </a:ext>
              </a:extLst>
            </p:cNvPr>
            <p:cNvSpPr txBox="1"/>
            <p:nvPr/>
          </p:nvSpPr>
          <p:spPr>
            <a:xfrm>
              <a:off x="8070434" y="1615052"/>
              <a:ext cx="2925465" cy="369332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b="1" dirty="0">
                  <a:solidFill>
                    <a:schemeClr val="accent1"/>
                  </a:solidFill>
                  <a:cs typeface="Arial" pitchFamily="34" charset="0"/>
                </a:rPr>
                <a:t>Contents Here</a:t>
              </a:r>
              <a:endParaRPr lang="ko-KR" altLang="en-US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B413ED13-471C-4382-B143-7C6D7C6FE93B}"/>
              </a:ext>
            </a:extLst>
          </p:cNvPr>
          <p:cNvSpPr txBox="1"/>
          <p:nvPr/>
        </p:nvSpPr>
        <p:spPr>
          <a:xfrm>
            <a:off x="8261465" y="2644425"/>
            <a:ext cx="3349510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36E8A59E-445A-4807-9FE8-BE05F42C7EAD}"/>
              </a:ext>
            </a:extLst>
          </p:cNvPr>
          <p:cNvSpPr txBox="1"/>
          <p:nvPr/>
        </p:nvSpPr>
        <p:spPr>
          <a:xfrm>
            <a:off x="8261465" y="3342832"/>
            <a:ext cx="3349510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7BE2F2B-66CA-4517-8A22-C95121A7255C}"/>
              </a:ext>
            </a:extLst>
          </p:cNvPr>
          <p:cNvSpPr txBox="1"/>
          <p:nvPr/>
        </p:nvSpPr>
        <p:spPr>
          <a:xfrm>
            <a:off x="7755270" y="4898799"/>
            <a:ext cx="3992576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4800" b="1" i="1" dirty="0">
                <a:solidFill>
                  <a:schemeClr val="accent3"/>
                </a:solidFill>
                <a:cs typeface="Arial" pitchFamily="34" charset="0"/>
              </a:rPr>
              <a:t>   AWESOME</a:t>
            </a:r>
          </a:p>
          <a:p>
            <a:r>
              <a:rPr lang="en-GB" altLang="ko-KR" sz="4800" b="1" i="1" dirty="0">
                <a:solidFill>
                  <a:schemeClr val="accent3"/>
                </a:solidFill>
                <a:cs typeface="Arial" pitchFamily="34" charset="0"/>
              </a:rPr>
              <a:t>S</a:t>
            </a:r>
            <a:r>
              <a:rPr lang="en-US" altLang="ko-KR" sz="4800" b="1" i="1" dirty="0">
                <a:solidFill>
                  <a:schemeClr val="accent3"/>
                </a:solidFill>
                <a:cs typeface="Arial" pitchFamily="34" charset="0"/>
              </a:rPr>
              <a:t>LIDE</a:t>
            </a:r>
            <a:endParaRPr lang="ko-KR" altLang="en-US" sz="4800" b="1" i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1B8929DE-DA8E-47C2-AE69-8BB5F3F2C45E}"/>
              </a:ext>
            </a:extLst>
          </p:cNvPr>
          <p:cNvGrpSpPr/>
          <p:nvPr/>
        </p:nvGrpSpPr>
        <p:grpSpPr>
          <a:xfrm>
            <a:off x="9448380" y="5998806"/>
            <a:ext cx="2620319" cy="525185"/>
            <a:chOff x="1612709" y="1258934"/>
            <a:chExt cx="2620319" cy="525185"/>
          </a:xfrm>
          <a:solidFill>
            <a:schemeClr val="accent1">
              <a:lumMod val="40000"/>
              <a:lumOff val="60000"/>
            </a:schemeClr>
          </a:solidFill>
        </p:grpSpPr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CE718ED0-C00C-4565-A25C-DC2763125F00}"/>
                </a:ext>
              </a:extLst>
            </p:cNvPr>
            <p:cNvSpPr/>
            <p:nvPr/>
          </p:nvSpPr>
          <p:spPr>
            <a:xfrm>
              <a:off x="1933814" y="1259577"/>
              <a:ext cx="140381" cy="140381"/>
            </a:xfrm>
            <a:custGeom>
              <a:avLst/>
              <a:gdLst>
                <a:gd name="connsiteX0" fmla="*/ 53340 w 76200"/>
                <a:gd name="connsiteY0" fmla="*/ 11081 h 76200"/>
                <a:gd name="connsiteX1" fmla="*/ 42863 w 76200"/>
                <a:gd name="connsiteY1" fmla="*/ 22511 h 76200"/>
                <a:gd name="connsiteX2" fmla="*/ 32385 w 76200"/>
                <a:gd name="connsiteY2" fmla="*/ 11081 h 76200"/>
                <a:gd name="connsiteX3" fmla="*/ 11430 w 76200"/>
                <a:gd name="connsiteY3" fmla="*/ 11081 h 76200"/>
                <a:gd name="connsiteX4" fmla="*/ 11430 w 76200"/>
                <a:gd name="connsiteY4" fmla="*/ 31083 h 76200"/>
                <a:gd name="connsiteX5" fmla="*/ 21908 w 76200"/>
                <a:gd name="connsiteY5" fmla="*/ 41561 h 76200"/>
                <a:gd name="connsiteX6" fmla="*/ 11430 w 76200"/>
                <a:gd name="connsiteY6" fmla="*/ 52991 h 76200"/>
                <a:gd name="connsiteX7" fmla="*/ 11430 w 76200"/>
                <a:gd name="connsiteY7" fmla="*/ 72993 h 76200"/>
                <a:gd name="connsiteX8" fmla="*/ 32385 w 76200"/>
                <a:gd name="connsiteY8" fmla="*/ 73946 h 76200"/>
                <a:gd name="connsiteX9" fmla="*/ 42863 w 76200"/>
                <a:gd name="connsiteY9" fmla="*/ 63468 h 76200"/>
                <a:gd name="connsiteX10" fmla="*/ 53340 w 76200"/>
                <a:gd name="connsiteY10" fmla="*/ 73946 h 76200"/>
                <a:gd name="connsiteX11" fmla="*/ 74295 w 76200"/>
                <a:gd name="connsiteY11" fmla="*/ 73946 h 76200"/>
                <a:gd name="connsiteX12" fmla="*/ 74295 w 76200"/>
                <a:gd name="connsiteY12" fmla="*/ 53943 h 76200"/>
                <a:gd name="connsiteX13" fmla="*/ 63818 w 76200"/>
                <a:gd name="connsiteY13" fmla="*/ 42513 h 76200"/>
                <a:gd name="connsiteX14" fmla="*/ 74295 w 76200"/>
                <a:gd name="connsiteY14" fmla="*/ 32036 h 76200"/>
                <a:gd name="connsiteX15" fmla="*/ 74295 w 76200"/>
                <a:gd name="connsiteY15" fmla="*/ 11081 h 76200"/>
                <a:gd name="connsiteX16" fmla="*/ 53340 w 76200"/>
                <a:gd name="connsiteY16" fmla="*/ 11081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3340" y="11081"/>
                  </a:moveTo>
                  <a:lnTo>
                    <a:pt x="42863" y="22511"/>
                  </a:lnTo>
                  <a:lnTo>
                    <a:pt x="32385" y="11081"/>
                  </a:lnTo>
                  <a:cubicBezTo>
                    <a:pt x="26670" y="6318"/>
                    <a:pt x="17145" y="6318"/>
                    <a:pt x="11430" y="11081"/>
                  </a:cubicBezTo>
                  <a:cubicBezTo>
                    <a:pt x="5715" y="15843"/>
                    <a:pt x="5715" y="26321"/>
                    <a:pt x="11430" y="31083"/>
                  </a:cubicBezTo>
                  <a:lnTo>
                    <a:pt x="21908" y="41561"/>
                  </a:lnTo>
                  <a:lnTo>
                    <a:pt x="11430" y="52991"/>
                  </a:lnTo>
                  <a:cubicBezTo>
                    <a:pt x="5715" y="58706"/>
                    <a:pt x="5715" y="68231"/>
                    <a:pt x="11430" y="72993"/>
                  </a:cubicBezTo>
                  <a:cubicBezTo>
                    <a:pt x="17145" y="77756"/>
                    <a:pt x="26670" y="79661"/>
                    <a:pt x="32385" y="73946"/>
                  </a:cubicBezTo>
                  <a:lnTo>
                    <a:pt x="42863" y="63468"/>
                  </a:lnTo>
                  <a:lnTo>
                    <a:pt x="53340" y="73946"/>
                  </a:lnTo>
                  <a:cubicBezTo>
                    <a:pt x="59055" y="79661"/>
                    <a:pt x="68580" y="79661"/>
                    <a:pt x="74295" y="73946"/>
                  </a:cubicBezTo>
                  <a:cubicBezTo>
                    <a:pt x="80010" y="68231"/>
                    <a:pt x="80010" y="58706"/>
                    <a:pt x="74295" y="53943"/>
                  </a:cubicBezTo>
                  <a:lnTo>
                    <a:pt x="63818" y="42513"/>
                  </a:lnTo>
                  <a:lnTo>
                    <a:pt x="74295" y="32036"/>
                  </a:lnTo>
                  <a:cubicBezTo>
                    <a:pt x="80010" y="26321"/>
                    <a:pt x="80010" y="16796"/>
                    <a:pt x="74295" y="11081"/>
                  </a:cubicBezTo>
                  <a:cubicBezTo>
                    <a:pt x="68580" y="5366"/>
                    <a:pt x="59055" y="6318"/>
                    <a:pt x="53340" y="110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CF9BF3B-5C51-44DD-A48F-763274681B6A}"/>
                </a:ext>
              </a:extLst>
            </p:cNvPr>
            <p:cNvSpPr/>
            <p:nvPr/>
          </p:nvSpPr>
          <p:spPr>
            <a:xfrm>
              <a:off x="2265942" y="125893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F34924FB-EBB9-4DD7-B8FD-31D404FCE2F9}"/>
                </a:ext>
              </a:extLst>
            </p:cNvPr>
            <p:cNvSpPr/>
            <p:nvPr/>
          </p:nvSpPr>
          <p:spPr>
            <a:xfrm>
              <a:off x="2598070" y="125893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3342 w 76200"/>
                <a:gd name="connsiteY11" fmla="*/ 74295 h 76200"/>
                <a:gd name="connsiteX12" fmla="*/ 73342 w 76200"/>
                <a:gd name="connsiteY12" fmla="*/ 54293 h 76200"/>
                <a:gd name="connsiteX13" fmla="*/ 62865 w 76200"/>
                <a:gd name="connsiteY13" fmla="*/ 43815 h 76200"/>
                <a:gd name="connsiteX14" fmla="*/ 73342 w 76200"/>
                <a:gd name="connsiteY14" fmla="*/ 33338 h 76200"/>
                <a:gd name="connsiteX15" fmla="*/ 73342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3342" y="74295"/>
                  </a:cubicBezTo>
                  <a:cubicBezTo>
                    <a:pt x="79058" y="68580"/>
                    <a:pt x="79058" y="59055"/>
                    <a:pt x="73342" y="54293"/>
                  </a:cubicBezTo>
                  <a:lnTo>
                    <a:pt x="62865" y="43815"/>
                  </a:lnTo>
                  <a:lnTo>
                    <a:pt x="73342" y="33338"/>
                  </a:lnTo>
                  <a:cubicBezTo>
                    <a:pt x="79058" y="27623"/>
                    <a:pt x="79058" y="18098"/>
                    <a:pt x="73342" y="13335"/>
                  </a:cubicBezTo>
                  <a:cubicBezTo>
                    <a:pt x="67628" y="6668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43754F7-CFA0-458E-A4F2-E22A8A1D8C68}"/>
                </a:ext>
              </a:extLst>
            </p:cNvPr>
            <p:cNvSpPr/>
            <p:nvPr/>
          </p:nvSpPr>
          <p:spPr>
            <a:xfrm>
              <a:off x="2930198" y="125893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2863 h 76200"/>
                <a:gd name="connsiteX6" fmla="*/ 11430 w 76200"/>
                <a:gd name="connsiteY6" fmla="*/ 53340 h 76200"/>
                <a:gd name="connsiteX7" fmla="*/ 11430 w 76200"/>
                <a:gd name="connsiteY7" fmla="*/ 73343 h 76200"/>
                <a:gd name="connsiteX8" fmla="*/ 31433 w 76200"/>
                <a:gd name="connsiteY8" fmla="*/ 73343 h 76200"/>
                <a:gd name="connsiteX9" fmla="*/ 41910 w 76200"/>
                <a:gd name="connsiteY9" fmla="*/ 62865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3343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2863"/>
                  </a:lnTo>
                  <a:lnTo>
                    <a:pt x="11430" y="53340"/>
                  </a:lnTo>
                  <a:cubicBezTo>
                    <a:pt x="5715" y="59055"/>
                    <a:pt x="5715" y="68580"/>
                    <a:pt x="11430" y="73343"/>
                  </a:cubicBezTo>
                  <a:cubicBezTo>
                    <a:pt x="17145" y="78105"/>
                    <a:pt x="26670" y="79058"/>
                    <a:pt x="31433" y="73343"/>
                  </a:cubicBezTo>
                  <a:lnTo>
                    <a:pt x="41910" y="62865"/>
                  </a:lnTo>
                  <a:lnTo>
                    <a:pt x="52388" y="74295"/>
                  </a:lnTo>
                  <a:cubicBezTo>
                    <a:pt x="58102" y="80010"/>
                    <a:pt x="67627" y="80010"/>
                    <a:pt x="72390" y="74295"/>
                  </a:cubicBezTo>
                  <a:cubicBezTo>
                    <a:pt x="78105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9058" y="26670"/>
                    <a:pt x="79058" y="17145"/>
                    <a:pt x="73343" y="11430"/>
                  </a:cubicBezTo>
                  <a:cubicBezTo>
                    <a:pt x="67627" y="6668"/>
                    <a:pt x="58102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49812E44-E862-42FA-B876-C40A0CF2DF6D}"/>
                </a:ext>
              </a:extLst>
            </p:cNvPr>
            <p:cNvSpPr/>
            <p:nvPr/>
          </p:nvSpPr>
          <p:spPr>
            <a:xfrm>
              <a:off x="3262326" y="125893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7ADC08F1-1658-4F40-B96F-7D39A17C92CF}"/>
                </a:ext>
              </a:extLst>
            </p:cNvPr>
            <p:cNvSpPr/>
            <p:nvPr/>
          </p:nvSpPr>
          <p:spPr>
            <a:xfrm>
              <a:off x="3594454" y="125893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7150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273FF22-D788-4CBA-A762-C07E77C9B5A4}"/>
                </a:ext>
              </a:extLst>
            </p:cNvPr>
            <p:cNvSpPr/>
            <p:nvPr/>
          </p:nvSpPr>
          <p:spPr>
            <a:xfrm>
              <a:off x="3926582" y="1258934"/>
              <a:ext cx="140381" cy="140381"/>
            </a:xfrm>
            <a:custGeom>
              <a:avLst/>
              <a:gdLst>
                <a:gd name="connsiteX0" fmla="*/ 52387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7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2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7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7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7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2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6668"/>
                    <a:pt x="52387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327FCEF1-B035-4FBB-BC26-32BBDECA63F9}"/>
                </a:ext>
              </a:extLst>
            </p:cNvPr>
            <p:cNvSpPr/>
            <p:nvPr/>
          </p:nvSpPr>
          <p:spPr>
            <a:xfrm>
              <a:off x="2099878" y="1451657"/>
              <a:ext cx="140381" cy="140381"/>
            </a:xfrm>
            <a:custGeom>
              <a:avLst/>
              <a:gdLst>
                <a:gd name="connsiteX0" fmla="*/ 53340 w 76200"/>
                <a:gd name="connsiteY0" fmla="*/ 11081 h 76200"/>
                <a:gd name="connsiteX1" fmla="*/ 42863 w 76200"/>
                <a:gd name="connsiteY1" fmla="*/ 22511 h 76200"/>
                <a:gd name="connsiteX2" fmla="*/ 32385 w 76200"/>
                <a:gd name="connsiteY2" fmla="*/ 11081 h 76200"/>
                <a:gd name="connsiteX3" fmla="*/ 11430 w 76200"/>
                <a:gd name="connsiteY3" fmla="*/ 11081 h 76200"/>
                <a:gd name="connsiteX4" fmla="*/ 11430 w 76200"/>
                <a:gd name="connsiteY4" fmla="*/ 31083 h 76200"/>
                <a:gd name="connsiteX5" fmla="*/ 21908 w 76200"/>
                <a:gd name="connsiteY5" fmla="*/ 41561 h 76200"/>
                <a:gd name="connsiteX6" fmla="*/ 11430 w 76200"/>
                <a:gd name="connsiteY6" fmla="*/ 52991 h 76200"/>
                <a:gd name="connsiteX7" fmla="*/ 11430 w 76200"/>
                <a:gd name="connsiteY7" fmla="*/ 72993 h 76200"/>
                <a:gd name="connsiteX8" fmla="*/ 32385 w 76200"/>
                <a:gd name="connsiteY8" fmla="*/ 73946 h 76200"/>
                <a:gd name="connsiteX9" fmla="*/ 42863 w 76200"/>
                <a:gd name="connsiteY9" fmla="*/ 63468 h 76200"/>
                <a:gd name="connsiteX10" fmla="*/ 53340 w 76200"/>
                <a:gd name="connsiteY10" fmla="*/ 73946 h 76200"/>
                <a:gd name="connsiteX11" fmla="*/ 74295 w 76200"/>
                <a:gd name="connsiteY11" fmla="*/ 73946 h 76200"/>
                <a:gd name="connsiteX12" fmla="*/ 74295 w 76200"/>
                <a:gd name="connsiteY12" fmla="*/ 53943 h 76200"/>
                <a:gd name="connsiteX13" fmla="*/ 63818 w 76200"/>
                <a:gd name="connsiteY13" fmla="*/ 42513 h 76200"/>
                <a:gd name="connsiteX14" fmla="*/ 74295 w 76200"/>
                <a:gd name="connsiteY14" fmla="*/ 32036 h 76200"/>
                <a:gd name="connsiteX15" fmla="*/ 74295 w 76200"/>
                <a:gd name="connsiteY15" fmla="*/ 11081 h 76200"/>
                <a:gd name="connsiteX16" fmla="*/ 53340 w 76200"/>
                <a:gd name="connsiteY16" fmla="*/ 11081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3340" y="11081"/>
                  </a:moveTo>
                  <a:lnTo>
                    <a:pt x="42863" y="22511"/>
                  </a:lnTo>
                  <a:lnTo>
                    <a:pt x="32385" y="11081"/>
                  </a:lnTo>
                  <a:cubicBezTo>
                    <a:pt x="26670" y="6318"/>
                    <a:pt x="17145" y="6318"/>
                    <a:pt x="11430" y="11081"/>
                  </a:cubicBezTo>
                  <a:cubicBezTo>
                    <a:pt x="5715" y="15843"/>
                    <a:pt x="5715" y="26321"/>
                    <a:pt x="11430" y="31083"/>
                  </a:cubicBezTo>
                  <a:lnTo>
                    <a:pt x="21908" y="41561"/>
                  </a:lnTo>
                  <a:lnTo>
                    <a:pt x="11430" y="52991"/>
                  </a:lnTo>
                  <a:cubicBezTo>
                    <a:pt x="5715" y="58706"/>
                    <a:pt x="5715" y="68231"/>
                    <a:pt x="11430" y="72993"/>
                  </a:cubicBezTo>
                  <a:cubicBezTo>
                    <a:pt x="17145" y="77756"/>
                    <a:pt x="26670" y="79661"/>
                    <a:pt x="32385" y="73946"/>
                  </a:cubicBezTo>
                  <a:lnTo>
                    <a:pt x="42863" y="63468"/>
                  </a:lnTo>
                  <a:lnTo>
                    <a:pt x="53340" y="73946"/>
                  </a:lnTo>
                  <a:cubicBezTo>
                    <a:pt x="59055" y="79661"/>
                    <a:pt x="68580" y="79661"/>
                    <a:pt x="74295" y="73946"/>
                  </a:cubicBezTo>
                  <a:cubicBezTo>
                    <a:pt x="80010" y="68231"/>
                    <a:pt x="80010" y="58706"/>
                    <a:pt x="74295" y="53943"/>
                  </a:cubicBezTo>
                  <a:lnTo>
                    <a:pt x="63818" y="42513"/>
                  </a:lnTo>
                  <a:lnTo>
                    <a:pt x="74295" y="32036"/>
                  </a:lnTo>
                  <a:cubicBezTo>
                    <a:pt x="80010" y="26321"/>
                    <a:pt x="80010" y="16796"/>
                    <a:pt x="74295" y="11081"/>
                  </a:cubicBezTo>
                  <a:cubicBezTo>
                    <a:pt x="68580" y="5366"/>
                    <a:pt x="59055" y="6318"/>
                    <a:pt x="53340" y="110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611C74E8-95B2-4B1C-8247-2D345A100539}"/>
                </a:ext>
              </a:extLst>
            </p:cNvPr>
            <p:cNvSpPr/>
            <p:nvPr/>
          </p:nvSpPr>
          <p:spPr>
            <a:xfrm>
              <a:off x="2432006" y="145101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18E0884-219A-4AA7-8F15-FB27E9D25F71}"/>
                </a:ext>
              </a:extLst>
            </p:cNvPr>
            <p:cNvSpPr/>
            <p:nvPr/>
          </p:nvSpPr>
          <p:spPr>
            <a:xfrm>
              <a:off x="2764134" y="145101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3342 w 76200"/>
                <a:gd name="connsiteY11" fmla="*/ 74295 h 76200"/>
                <a:gd name="connsiteX12" fmla="*/ 73342 w 76200"/>
                <a:gd name="connsiteY12" fmla="*/ 54293 h 76200"/>
                <a:gd name="connsiteX13" fmla="*/ 62865 w 76200"/>
                <a:gd name="connsiteY13" fmla="*/ 43815 h 76200"/>
                <a:gd name="connsiteX14" fmla="*/ 73342 w 76200"/>
                <a:gd name="connsiteY14" fmla="*/ 33338 h 76200"/>
                <a:gd name="connsiteX15" fmla="*/ 73342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3342" y="74295"/>
                  </a:cubicBezTo>
                  <a:cubicBezTo>
                    <a:pt x="79058" y="68580"/>
                    <a:pt x="79058" y="59055"/>
                    <a:pt x="73342" y="54293"/>
                  </a:cubicBezTo>
                  <a:lnTo>
                    <a:pt x="62865" y="43815"/>
                  </a:lnTo>
                  <a:lnTo>
                    <a:pt x="73342" y="33338"/>
                  </a:lnTo>
                  <a:cubicBezTo>
                    <a:pt x="79058" y="27623"/>
                    <a:pt x="79058" y="18098"/>
                    <a:pt x="73342" y="13335"/>
                  </a:cubicBezTo>
                  <a:cubicBezTo>
                    <a:pt x="67628" y="6668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1F32994E-5386-4078-B391-9BA63B565E83}"/>
                </a:ext>
              </a:extLst>
            </p:cNvPr>
            <p:cNvSpPr/>
            <p:nvPr/>
          </p:nvSpPr>
          <p:spPr>
            <a:xfrm>
              <a:off x="3096262" y="145101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2863 h 76200"/>
                <a:gd name="connsiteX6" fmla="*/ 11430 w 76200"/>
                <a:gd name="connsiteY6" fmla="*/ 53340 h 76200"/>
                <a:gd name="connsiteX7" fmla="*/ 11430 w 76200"/>
                <a:gd name="connsiteY7" fmla="*/ 73343 h 76200"/>
                <a:gd name="connsiteX8" fmla="*/ 31433 w 76200"/>
                <a:gd name="connsiteY8" fmla="*/ 73343 h 76200"/>
                <a:gd name="connsiteX9" fmla="*/ 41910 w 76200"/>
                <a:gd name="connsiteY9" fmla="*/ 62865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3343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2863"/>
                  </a:lnTo>
                  <a:lnTo>
                    <a:pt x="11430" y="53340"/>
                  </a:lnTo>
                  <a:cubicBezTo>
                    <a:pt x="5715" y="59055"/>
                    <a:pt x="5715" y="68580"/>
                    <a:pt x="11430" y="73343"/>
                  </a:cubicBezTo>
                  <a:cubicBezTo>
                    <a:pt x="17145" y="78105"/>
                    <a:pt x="26670" y="79058"/>
                    <a:pt x="31433" y="73343"/>
                  </a:cubicBezTo>
                  <a:lnTo>
                    <a:pt x="41910" y="62865"/>
                  </a:lnTo>
                  <a:lnTo>
                    <a:pt x="52388" y="74295"/>
                  </a:lnTo>
                  <a:cubicBezTo>
                    <a:pt x="58102" y="80010"/>
                    <a:pt x="67627" y="80010"/>
                    <a:pt x="72390" y="74295"/>
                  </a:cubicBezTo>
                  <a:cubicBezTo>
                    <a:pt x="78105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9058" y="26670"/>
                    <a:pt x="79058" y="17145"/>
                    <a:pt x="73343" y="11430"/>
                  </a:cubicBezTo>
                  <a:cubicBezTo>
                    <a:pt x="67627" y="6668"/>
                    <a:pt x="58102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ACBFC3C-1A1F-4161-A57F-6A54B9C769A8}"/>
                </a:ext>
              </a:extLst>
            </p:cNvPr>
            <p:cNvSpPr/>
            <p:nvPr/>
          </p:nvSpPr>
          <p:spPr>
            <a:xfrm>
              <a:off x="3428390" y="145101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0C56740E-B7CE-4332-98FB-DB45CF02B3B1}"/>
                </a:ext>
              </a:extLst>
            </p:cNvPr>
            <p:cNvSpPr/>
            <p:nvPr/>
          </p:nvSpPr>
          <p:spPr>
            <a:xfrm>
              <a:off x="3760518" y="1451014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7150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5B7165EF-2E52-46A2-BB2E-CFE1A00BBDED}"/>
                </a:ext>
              </a:extLst>
            </p:cNvPr>
            <p:cNvSpPr/>
            <p:nvPr/>
          </p:nvSpPr>
          <p:spPr>
            <a:xfrm>
              <a:off x="4092647" y="1451014"/>
              <a:ext cx="140381" cy="140381"/>
            </a:xfrm>
            <a:custGeom>
              <a:avLst/>
              <a:gdLst>
                <a:gd name="connsiteX0" fmla="*/ 52387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7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2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7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7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7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2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6668"/>
                    <a:pt x="52387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CF9621C9-E6A9-4F61-9425-34104C451E9D}"/>
                </a:ext>
              </a:extLst>
            </p:cNvPr>
            <p:cNvSpPr/>
            <p:nvPr/>
          </p:nvSpPr>
          <p:spPr>
            <a:xfrm>
              <a:off x="1612709" y="1643738"/>
              <a:ext cx="140381" cy="140381"/>
            </a:xfrm>
            <a:custGeom>
              <a:avLst/>
              <a:gdLst>
                <a:gd name="connsiteX0" fmla="*/ 53340 w 76200"/>
                <a:gd name="connsiteY0" fmla="*/ 11081 h 76200"/>
                <a:gd name="connsiteX1" fmla="*/ 42863 w 76200"/>
                <a:gd name="connsiteY1" fmla="*/ 22511 h 76200"/>
                <a:gd name="connsiteX2" fmla="*/ 32385 w 76200"/>
                <a:gd name="connsiteY2" fmla="*/ 11081 h 76200"/>
                <a:gd name="connsiteX3" fmla="*/ 11430 w 76200"/>
                <a:gd name="connsiteY3" fmla="*/ 11081 h 76200"/>
                <a:gd name="connsiteX4" fmla="*/ 11430 w 76200"/>
                <a:gd name="connsiteY4" fmla="*/ 31083 h 76200"/>
                <a:gd name="connsiteX5" fmla="*/ 21908 w 76200"/>
                <a:gd name="connsiteY5" fmla="*/ 41561 h 76200"/>
                <a:gd name="connsiteX6" fmla="*/ 11430 w 76200"/>
                <a:gd name="connsiteY6" fmla="*/ 52991 h 76200"/>
                <a:gd name="connsiteX7" fmla="*/ 11430 w 76200"/>
                <a:gd name="connsiteY7" fmla="*/ 72993 h 76200"/>
                <a:gd name="connsiteX8" fmla="*/ 32385 w 76200"/>
                <a:gd name="connsiteY8" fmla="*/ 73946 h 76200"/>
                <a:gd name="connsiteX9" fmla="*/ 42863 w 76200"/>
                <a:gd name="connsiteY9" fmla="*/ 63468 h 76200"/>
                <a:gd name="connsiteX10" fmla="*/ 53340 w 76200"/>
                <a:gd name="connsiteY10" fmla="*/ 73946 h 76200"/>
                <a:gd name="connsiteX11" fmla="*/ 74295 w 76200"/>
                <a:gd name="connsiteY11" fmla="*/ 73946 h 76200"/>
                <a:gd name="connsiteX12" fmla="*/ 74295 w 76200"/>
                <a:gd name="connsiteY12" fmla="*/ 53943 h 76200"/>
                <a:gd name="connsiteX13" fmla="*/ 63818 w 76200"/>
                <a:gd name="connsiteY13" fmla="*/ 42513 h 76200"/>
                <a:gd name="connsiteX14" fmla="*/ 74295 w 76200"/>
                <a:gd name="connsiteY14" fmla="*/ 32036 h 76200"/>
                <a:gd name="connsiteX15" fmla="*/ 74295 w 76200"/>
                <a:gd name="connsiteY15" fmla="*/ 11081 h 76200"/>
                <a:gd name="connsiteX16" fmla="*/ 53340 w 76200"/>
                <a:gd name="connsiteY16" fmla="*/ 11081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3340" y="11081"/>
                  </a:moveTo>
                  <a:lnTo>
                    <a:pt x="42863" y="22511"/>
                  </a:lnTo>
                  <a:lnTo>
                    <a:pt x="32385" y="11081"/>
                  </a:lnTo>
                  <a:cubicBezTo>
                    <a:pt x="26670" y="6318"/>
                    <a:pt x="17145" y="6318"/>
                    <a:pt x="11430" y="11081"/>
                  </a:cubicBezTo>
                  <a:cubicBezTo>
                    <a:pt x="5715" y="15843"/>
                    <a:pt x="5715" y="26321"/>
                    <a:pt x="11430" y="31083"/>
                  </a:cubicBezTo>
                  <a:lnTo>
                    <a:pt x="21908" y="41561"/>
                  </a:lnTo>
                  <a:lnTo>
                    <a:pt x="11430" y="52991"/>
                  </a:lnTo>
                  <a:cubicBezTo>
                    <a:pt x="5715" y="58706"/>
                    <a:pt x="5715" y="68231"/>
                    <a:pt x="11430" y="72993"/>
                  </a:cubicBezTo>
                  <a:cubicBezTo>
                    <a:pt x="17145" y="77756"/>
                    <a:pt x="26670" y="79661"/>
                    <a:pt x="32385" y="73946"/>
                  </a:cubicBezTo>
                  <a:lnTo>
                    <a:pt x="42863" y="63468"/>
                  </a:lnTo>
                  <a:lnTo>
                    <a:pt x="53340" y="73946"/>
                  </a:lnTo>
                  <a:cubicBezTo>
                    <a:pt x="59055" y="79661"/>
                    <a:pt x="68580" y="79661"/>
                    <a:pt x="74295" y="73946"/>
                  </a:cubicBezTo>
                  <a:cubicBezTo>
                    <a:pt x="80010" y="68231"/>
                    <a:pt x="80010" y="58706"/>
                    <a:pt x="74295" y="53943"/>
                  </a:cubicBezTo>
                  <a:lnTo>
                    <a:pt x="63818" y="42513"/>
                  </a:lnTo>
                  <a:lnTo>
                    <a:pt x="74295" y="32036"/>
                  </a:lnTo>
                  <a:cubicBezTo>
                    <a:pt x="80010" y="26321"/>
                    <a:pt x="80010" y="16796"/>
                    <a:pt x="74295" y="11081"/>
                  </a:cubicBezTo>
                  <a:cubicBezTo>
                    <a:pt x="68580" y="5366"/>
                    <a:pt x="59055" y="6318"/>
                    <a:pt x="53340" y="110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D7D3136-97FC-473F-8E1C-31E6319B1042}"/>
                </a:ext>
              </a:extLst>
            </p:cNvPr>
            <p:cNvSpPr/>
            <p:nvPr/>
          </p:nvSpPr>
          <p:spPr>
            <a:xfrm>
              <a:off x="1933814" y="1643095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FE7516C-A21F-469A-BFC0-9044C8297CA2}"/>
                </a:ext>
              </a:extLst>
            </p:cNvPr>
            <p:cNvSpPr/>
            <p:nvPr/>
          </p:nvSpPr>
          <p:spPr>
            <a:xfrm>
              <a:off x="2265942" y="1643095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3342 w 76200"/>
                <a:gd name="connsiteY11" fmla="*/ 74295 h 76200"/>
                <a:gd name="connsiteX12" fmla="*/ 73342 w 76200"/>
                <a:gd name="connsiteY12" fmla="*/ 54293 h 76200"/>
                <a:gd name="connsiteX13" fmla="*/ 62865 w 76200"/>
                <a:gd name="connsiteY13" fmla="*/ 43815 h 76200"/>
                <a:gd name="connsiteX14" fmla="*/ 73342 w 76200"/>
                <a:gd name="connsiteY14" fmla="*/ 33338 h 76200"/>
                <a:gd name="connsiteX15" fmla="*/ 73342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7153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3342" y="74295"/>
                  </a:cubicBezTo>
                  <a:cubicBezTo>
                    <a:pt x="79058" y="68580"/>
                    <a:pt x="79058" y="59055"/>
                    <a:pt x="73342" y="54293"/>
                  </a:cubicBezTo>
                  <a:lnTo>
                    <a:pt x="62865" y="43815"/>
                  </a:lnTo>
                  <a:lnTo>
                    <a:pt x="73342" y="33338"/>
                  </a:lnTo>
                  <a:cubicBezTo>
                    <a:pt x="79058" y="27623"/>
                    <a:pt x="79058" y="18098"/>
                    <a:pt x="73342" y="13335"/>
                  </a:cubicBezTo>
                  <a:cubicBezTo>
                    <a:pt x="67628" y="6668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34CE2D42-5DE2-493B-8C15-DDBF4EF409F5}"/>
                </a:ext>
              </a:extLst>
            </p:cNvPr>
            <p:cNvSpPr/>
            <p:nvPr/>
          </p:nvSpPr>
          <p:spPr>
            <a:xfrm>
              <a:off x="2598070" y="1643095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2863 h 76200"/>
                <a:gd name="connsiteX6" fmla="*/ 11430 w 76200"/>
                <a:gd name="connsiteY6" fmla="*/ 53340 h 76200"/>
                <a:gd name="connsiteX7" fmla="*/ 11430 w 76200"/>
                <a:gd name="connsiteY7" fmla="*/ 73343 h 76200"/>
                <a:gd name="connsiteX8" fmla="*/ 31433 w 76200"/>
                <a:gd name="connsiteY8" fmla="*/ 73343 h 76200"/>
                <a:gd name="connsiteX9" fmla="*/ 41910 w 76200"/>
                <a:gd name="connsiteY9" fmla="*/ 62865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3343 w 76200"/>
                <a:gd name="connsiteY15" fmla="*/ 11430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8" y="5715"/>
                    <a:pt x="16193" y="5715"/>
                    <a:pt x="11430" y="11430"/>
                  </a:cubicBezTo>
                  <a:cubicBezTo>
                    <a:pt x="6668" y="17145"/>
                    <a:pt x="5715" y="26670"/>
                    <a:pt x="11430" y="31433"/>
                  </a:cubicBezTo>
                  <a:lnTo>
                    <a:pt x="21908" y="42863"/>
                  </a:lnTo>
                  <a:lnTo>
                    <a:pt x="11430" y="53340"/>
                  </a:lnTo>
                  <a:cubicBezTo>
                    <a:pt x="5715" y="59055"/>
                    <a:pt x="5715" y="68580"/>
                    <a:pt x="11430" y="73343"/>
                  </a:cubicBezTo>
                  <a:cubicBezTo>
                    <a:pt x="17145" y="78105"/>
                    <a:pt x="26670" y="79058"/>
                    <a:pt x="31433" y="73343"/>
                  </a:cubicBezTo>
                  <a:lnTo>
                    <a:pt x="41910" y="62865"/>
                  </a:lnTo>
                  <a:lnTo>
                    <a:pt x="52388" y="74295"/>
                  </a:lnTo>
                  <a:cubicBezTo>
                    <a:pt x="58102" y="80010"/>
                    <a:pt x="67627" y="80010"/>
                    <a:pt x="72390" y="74295"/>
                  </a:cubicBezTo>
                  <a:cubicBezTo>
                    <a:pt x="78105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9058" y="26670"/>
                    <a:pt x="79058" y="17145"/>
                    <a:pt x="73343" y="11430"/>
                  </a:cubicBezTo>
                  <a:cubicBezTo>
                    <a:pt x="67627" y="6668"/>
                    <a:pt x="58102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DF2CB059-9AF7-462B-85CB-E2510C9FDC9E}"/>
                </a:ext>
              </a:extLst>
            </p:cNvPr>
            <p:cNvSpPr/>
            <p:nvPr/>
          </p:nvSpPr>
          <p:spPr>
            <a:xfrm>
              <a:off x="2930198" y="1643095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3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8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3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3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8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3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8103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666CF837-AE7F-4FDA-ACED-9401EABD6EA9}"/>
                </a:ext>
              </a:extLst>
            </p:cNvPr>
            <p:cNvSpPr/>
            <p:nvPr/>
          </p:nvSpPr>
          <p:spPr>
            <a:xfrm>
              <a:off x="3262326" y="1643095"/>
              <a:ext cx="140381" cy="140381"/>
            </a:xfrm>
            <a:custGeom>
              <a:avLst/>
              <a:gdLst>
                <a:gd name="connsiteX0" fmla="*/ 52388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8 w 76200"/>
                <a:gd name="connsiteY10" fmla="*/ 74295 h 76200"/>
                <a:gd name="connsiteX11" fmla="*/ 72390 w 76200"/>
                <a:gd name="connsiteY11" fmla="*/ 74295 h 76200"/>
                <a:gd name="connsiteX12" fmla="*/ 72390 w 76200"/>
                <a:gd name="connsiteY12" fmla="*/ 54293 h 76200"/>
                <a:gd name="connsiteX13" fmla="*/ 61913 w 76200"/>
                <a:gd name="connsiteY13" fmla="*/ 43815 h 76200"/>
                <a:gd name="connsiteX14" fmla="*/ 72390 w 76200"/>
                <a:gd name="connsiteY14" fmla="*/ 33338 h 76200"/>
                <a:gd name="connsiteX15" fmla="*/ 72390 w 76200"/>
                <a:gd name="connsiteY15" fmla="*/ 13335 h 76200"/>
                <a:gd name="connsiteX16" fmla="*/ 52388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8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6667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8" y="74295"/>
                  </a:lnTo>
                  <a:cubicBezTo>
                    <a:pt x="58103" y="80010"/>
                    <a:pt x="67628" y="80010"/>
                    <a:pt x="72390" y="74295"/>
                  </a:cubicBezTo>
                  <a:cubicBezTo>
                    <a:pt x="77153" y="68580"/>
                    <a:pt x="78105" y="59055"/>
                    <a:pt x="72390" y="54293"/>
                  </a:cubicBezTo>
                  <a:lnTo>
                    <a:pt x="61913" y="43815"/>
                  </a:lnTo>
                  <a:lnTo>
                    <a:pt x="72390" y="33338"/>
                  </a:lnTo>
                  <a:cubicBezTo>
                    <a:pt x="78105" y="27623"/>
                    <a:pt x="78105" y="18098"/>
                    <a:pt x="72390" y="13335"/>
                  </a:cubicBezTo>
                  <a:cubicBezTo>
                    <a:pt x="66675" y="8573"/>
                    <a:pt x="57150" y="6668"/>
                    <a:pt x="52388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231616A-AFD2-4953-B7D9-F6A85EB87E62}"/>
                </a:ext>
              </a:extLst>
            </p:cNvPr>
            <p:cNvSpPr/>
            <p:nvPr/>
          </p:nvSpPr>
          <p:spPr>
            <a:xfrm>
              <a:off x="3594454" y="1643095"/>
              <a:ext cx="140381" cy="140381"/>
            </a:xfrm>
            <a:custGeom>
              <a:avLst/>
              <a:gdLst>
                <a:gd name="connsiteX0" fmla="*/ 52387 w 76200"/>
                <a:gd name="connsiteY0" fmla="*/ 11430 h 76200"/>
                <a:gd name="connsiteX1" fmla="*/ 41910 w 76200"/>
                <a:gd name="connsiteY1" fmla="*/ 21908 h 76200"/>
                <a:gd name="connsiteX2" fmla="*/ 31432 w 76200"/>
                <a:gd name="connsiteY2" fmla="*/ 11430 h 76200"/>
                <a:gd name="connsiteX3" fmla="*/ 11430 w 76200"/>
                <a:gd name="connsiteY3" fmla="*/ 11430 h 76200"/>
                <a:gd name="connsiteX4" fmla="*/ 11430 w 76200"/>
                <a:gd name="connsiteY4" fmla="*/ 31433 h 76200"/>
                <a:gd name="connsiteX5" fmla="*/ 21907 w 76200"/>
                <a:gd name="connsiteY5" fmla="*/ 41910 h 76200"/>
                <a:gd name="connsiteX6" fmla="*/ 11430 w 76200"/>
                <a:gd name="connsiteY6" fmla="*/ 52388 h 76200"/>
                <a:gd name="connsiteX7" fmla="*/ 11430 w 76200"/>
                <a:gd name="connsiteY7" fmla="*/ 72390 h 76200"/>
                <a:gd name="connsiteX8" fmla="*/ 31432 w 76200"/>
                <a:gd name="connsiteY8" fmla="*/ 72390 h 76200"/>
                <a:gd name="connsiteX9" fmla="*/ 41910 w 76200"/>
                <a:gd name="connsiteY9" fmla="*/ 61913 h 76200"/>
                <a:gd name="connsiteX10" fmla="*/ 52387 w 76200"/>
                <a:gd name="connsiteY10" fmla="*/ 72390 h 76200"/>
                <a:gd name="connsiteX11" fmla="*/ 72390 w 76200"/>
                <a:gd name="connsiteY11" fmla="*/ 72390 h 76200"/>
                <a:gd name="connsiteX12" fmla="*/ 72390 w 76200"/>
                <a:gd name="connsiteY12" fmla="*/ 52388 h 76200"/>
                <a:gd name="connsiteX13" fmla="*/ 61912 w 76200"/>
                <a:gd name="connsiteY13" fmla="*/ 41910 h 76200"/>
                <a:gd name="connsiteX14" fmla="*/ 72390 w 76200"/>
                <a:gd name="connsiteY14" fmla="*/ 31433 h 76200"/>
                <a:gd name="connsiteX15" fmla="*/ 72390 w 76200"/>
                <a:gd name="connsiteY15" fmla="*/ 11430 h 76200"/>
                <a:gd name="connsiteX16" fmla="*/ 52387 w 76200"/>
                <a:gd name="connsiteY16" fmla="*/ 1143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6200" h="76200">
                  <a:moveTo>
                    <a:pt x="52387" y="11430"/>
                  </a:moveTo>
                  <a:lnTo>
                    <a:pt x="41910" y="21908"/>
                  </a:lnTo>
                  <a:lnTo>
                    <a:pt x="31432" y="11430"/>
                  </a:lnTo>
                  <a:cubicBezTo>
                    <a:pt x="25717" y="5715"/>
                    <a:pt x="16192" y="5715"/>
                    <a:pt x="11430" y="11430"/>
                  </a:cubicBezTo>
                  <a:cubicBezTo>
                    <a:pt x="5715" y="17145"/>
                    <a:pt x="5715" y="26670"/>
                    <a:pt x="11430" y="31433"/>
                  </a:cubicBezTo>
                  <a:lnTo>
                    <a:pt x="21907" y="41910"/>
                  </a:lnTo>
                  <a:lnTo>
                    <a:pt x="11430" y="52388"/>
                  </a:lnTo>
                  <a:cubicBezTo>
                    <a:pt x="5715" y="58103"/>
                    <a:pt x="5715" y="67628"/>
                    <a:pt x="11430" y="72390"/>
                  </a:cubicBezTo>
                  <a:cubicBezTo>
                    <a:pt x="17145" y="78105"/>
                    <a:pt x="26670" y="78105"/>
                    <a:pt x="31432" y="72390"/>
                  </a:cubicBezTo>
                  <a:lnTo>
                    <a:pt x="41910" y="61913"/>
                  </a:lnTo>
                  <a:lnTo>
                    <a:pt x="52387" y="72390"/>
                  </a:lnTo>
                  <a:cubicBezTo>
                    <a:pt x="58103" y="78105"/>
                    <a:pt x="67628" y="78105"/>
                    <a:pt x="72390" y="72390"/>
                  </a:cubicBezTo>
                  <a:cubicBezTo>
                    <a:pt x="78105" y="66675"/>
                    <a:pt x="78105" y="57150"/>
                    <a:pt x="72390" y="52388"/>
                  </a:cubicBezTo>
                  <a:lnTo>
                    <a:pt x="61912" y="41910"/>
                  </a:lnTo>
                  <a:lnTo>
                    <a:pt x="72390" y="31433"/>
                  </a:lnTo>
                  <a:cubicBezTo>
                    <a:pt x="78105" y="25718"/>
                    <a:pt x="78105" y="16193"/>
                    <a:pt x="72390" y="11430"/>
                  </a:cubicBezTo>
                  <a:cubicBezTo>
                    <a:pt x="66675" y="6668"/>
                    <a:pt x="58103" y="6668"/>
                    <a:pt x="52387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2" name="Diamond 81">
            <a:extLst>
              <a:ext uri="{FF2B5EF4-FFF2-40B4-BE49-F238E27FC236}">
                <a16:creationId xmlns:a16="http://schemas.microsoft.com/office/drawing/2014/main" id="{FE7B5805-23D1-4A6A-92E1-B0436A375295}"/>
              </a:ext>
            </a:extLst>
          </p:cNvPr>
          <p:cNvSpPr/>
          <p:nvPr/>
        </p:nvSpPr>
        <p:spPr>
          <a:xfrm>
            <a:off x="8484427" y="4350561"/>
            <a:ext cx="572857" cy="572857"/>
          </a:xfrm>
          <a:prstGeom prst="diamond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81E42FC-34B7-4A85-B55C-54D84E71C011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/>
      </p:sp>
    </p:spTree>
    <p:extLst>
      <p:ext uri="{BB962C8B-B14F-4D97-AF65-F5344CB8AC3E}">
        <p14:creationId xmlns:p14="http://schemas.microsoft.com/office/powerpoint/2010/main" val="224135030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41">
            <a:extLst>
              <a:ext uri="{FF2B5EF4-FFF2-40B4-BE49-F238E27FC236}">
                <a16:creationId xmlns:a16="http://schemas.microsoft.com/office/drawing/2014/main" id="{E9CD72BD-E417-425C-87AE-8A48AA62E650}"/>
              </a:ext>
            </a:extLst>
          </p:cNvPr>
          <p:cNvSpPr/>
          <p:nvPr/>
        </p:nvSpPr>
        <p:spPr>
          <a:xfrm>
            <a:off x="7022285" y="1835548"/>
            <a:ext cx="504056" cy="2952328"/>
          </a:xfrm>
          <a:prstGeom prst="roundRect">
            <a:avLst>
              <a:gd name="adj" fmla="val 50000"/>
            </a:avLst>
          </a:prstGeom>
          <a:solidFill>
            <a:schemeClr val="accent4">
              <a:alpha val="4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4" name="Rounded Rectangle 1">
            <a:extLst>
              <a:ext uri="{FF2B5EF4-FFF2-40B4-BE49-F238E27FC236}">
                <a16:creationId xmlns:a16="http://schemas.microsoft.com/office/drawing/2014/main" id="{DD77880E-9E84-47B1-858F-AF88D7F9BA7E}"/>
              </a:ext>
            </a:extLst>
          </p:cNvPr>
          <p:cNvSpPr/>
          <p:nvPr/>
        </p:nvSpPr>
        <p:spPr>
          <a:xfrm>
            <a:off x="1610964" y="1835548"/>
            <a:ext cx="504056" cy="2952328"/>
          </a:xfrm>
          <a:prstGeom prst="roundRect">
            <a:avLst>
              <a:gd name="adj" fmla="val 50000"/>
            </a:avLst>
          </a:prstGeom>
          <a:solidFill>
            <a:schemeClr val="accent1">
              <a:alpha val="4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5" name="Rounded Rectangle 21">
            <a:extLst>
              <a:ext uri="{FF2B5EF4-FFF2-40B4-BE49-F238E27FC236}">
                <a16:creationId xmlns:a16="http://schemas.microsoft.com/office/drawing/2014/main" id="{558418CC-DF2C-466F-9AA2-F7CC45185B83}"/>
              </a:ext>
            </a:extLst>
          </p:cNvPr>
          <p:cNvSpPr/>
          <p:nvPr/>
        </p:nvSpPr>
        <p:spPr>
          <a:xfrm>
            <a:off x="3414738" y="1835548"/>
            <a:ext cx="504056" cy="2952328"/>
          </a:xfrm>
          <a:prstGeom prst="roundRect">
            <a:avLst>
              <a:gd name="adj" fmla="val 50000"/>
            </a:avLst>
          </a:prstGeom>
          <a:solidFill>
            <a:schemeClr val="accent2">
              <a:alpha val="4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Rounded Rectangle 31">
            <a:extLst>
              <a:ext uri="{FF2B5EF4-FFF2-40B4-BE49-F238E27FC236}">
                <a16:creationId xmlns:a16="http://schemas.microsoft.com/office/drawing/2014/main" id="{F422968B-C2CD-4CFC-858C-473F032B530C}"/>
              </a:ext>
            </a:extLst>
          </p:cNvPr>
          <p:cNvSpPr/>
          <p:nvPr/>
        </p:nvSpPr>
        <p:spPr>
          <a:xfrm>
            <a:off x="5218512" y="1835548"/>
            <a:ext cx="504056" cy="2952328"/>
          </a:xfrm>
          <a:prstGeom prst="roundRect">
            <a:avLst>
              <a:gd name="adj" fmla="val 50000"/>
            </a:avLst>
          </a:prstGeom>
          <a:solidFill>
            <a:schemeClr val="accent3">
              <a:alpha val="40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aphicFrame>
        <p:nvGraphicFramePr>
          <p:cNvPr id="7" name="Chart 8">
            <a:extLst>
              <a:ext uri="{FF2B5EF4-FFF2-40B4-BE49-F238E27FC236}">
                <a16:creationId xmlns:a16="http://schemas.microsoft.com/office/drawing/2014/main" id="{4A839396-259E-40A7-9614-81EA0203A97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34535544"/>
              </p:ext>
            </p:extLst>
          </p:nvPr>
        </p:nvGraphicFramePr>
        <p:xfrm>
          <a:off x="833804" y="2014667"/>
          <a:ext cx="7499838" cy="27032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8" name="Group 7">
            <a:extLst>
              <a:ext uri="{FF2B5EF4-FFF2-40B4-BE49-F238E27FC236}">
                <a16:creationId xmlns:a16="http://schemas.microsoft.com/office/drawing/2014/main" id="{90AA98BD-1384-4C3D-BE01-A4727A505D2C}"/>
              </a:ext>
            </a:extLst>
          </p:cNvPr>
          <p:cNvGrpSpPr/>
          <p:nvPr/>
        </p:nvGrpSpPr>
        <p:grpSpPr>
          <a:xfrm>
            <a:off x="6585572" y="4369915"/>
            <a:ext cx="1377485" cy="1377485"/>
            <a:chOff x="683568" y="2000250"/>
            <a:chExt cx="1858067" cy="1858067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E6194235-3BE6-4534-8E40-E01A8F1FD802}"/>
                </a:ext>
              </a:extLst>
            </p:cNvPr>
            <p:cNvGrpSpPr/>
            <p:nvPr/>
          </p:nvGrpSpPr>
          <p:grpSpPr>
            <a:xfrm>
              <a:off x="892673" y="2209355"/>
              <a:ext cx="1439856" cy="1439856"/>
              <a:chOff x="899592" y="1935673"/>
              <a:chExt cx="1216999" cy="1216999"/>
            </a:xfrm>
          </p:grpSpPr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4CF01970-B645-4BD0-BDBE-265D2FEA970F}"/>
                  </a:ext>
                </a:extLst>
              </p:cNvPr>
              <p:cNvSpPr/>
              <p:nvPr/>
            </p:nvSpPr>
            <p:spPr>
              <a:xfrm>
                <a:off x="899592" y="1935673"/>
                <a:ext cx="1216999" cy="1216999"/>
              </a:xfrm>
              <a:prstGeom prst="ellipse">
                <a:avLst/>
              </a:prstGeom>
              <a:solidFill>
                <a:schemeClr val="accent4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13" name="Oval 12">
                <a:extLst>
                  <a:ext uri="{FF2B5EF4-FFF2-40B4-BE49-F238E27FC236}">
                    <a16:creationId xmlns:a16="http://schemas.microsoft.com/office/drawing/2014/main" id="{38FC2F12-E737-4F64-ADCF-124E211E114E}"/>
                  </a:ext>
                </a:extLst>
              </p:cNvPr>
              <p:cNvSpPr/>
              <p:nvPr/>
            </p:nvSpPr>
            <p:spPr>
              <a:xfrm>
                <a:off x="999394" y="2035475"/>
                <a:ext cx="1017395" cy="101739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10" name="Pie 37">
              <a:extLst>
                <a:ext uri="{FF2B5EF4-FFF2-40B4-BE49-F238E27FC236}">
                  <a16:creationId xmlns:a16="http://schemas.microsoft.com/office/drawing/2014/main" id="{AE14F8EA-3792-4248-A6B9-9291A8C583C5}"/>
                </a:ext>
              </a:extLst>
            </p:cNvPr>
            <p:cNvSpPr/>
            <p:nvPr/>
          </p:nvSpPr>
          <p:spPr>
            <a:xfrm>
              <a:off x="683568" y="2000250"/>
              <a:ext cx="1858067" cy="1858067"/>
            </a:xfrm>
            <a:prstGeom prst="pie">
              <a:avLst>
                <a:gd name="adj1" fmla="val 19058730"/>
                <a:gd name="adj2" fmla="val 16200000"/>
              </a:avLst>
            </a:prstGeom>
            <a:solidFill>
              <a:schemeClr val="accent4">
                <a:alpha val="20000"/>
              </a:schemeClr>
            </a:solidFill>
            <a:ln w="12700">
              <a:gradFill>
                <a:gsLst>
                  <a:gs pos="0">
                    <a:schemeClr val="bg1"/>
                  </a:gs>
                  <a:gs pos="100000">
                    <a:schemeClr val="bg1">
                      <a:alpha val="1900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1FE39AD9-769A-461F-8E95-023411630644}"/>
                </a:ext>
              </a:extLst>
            </p:cNvPr>
            <p:cNvSpPr txBox="1"/>
            <p:nvPr/>
          </p:nvSpPr>
          <p:spPr>
            <a:xfrm>
              <a:off x="892675" y="2638838"/>
              <a:ext cx="1439856" cy="5397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85%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83B0A0FB-4F7E-4578-B96A-17AEF66B0AD2}"/>
              </a:ext>
            </a:extLst>
          </p:cNvPr>
          <p:cNvSpPr txBox="1"/>
          <p:nvPr/>
        </p:nvSpPr>
        <p:spPr>
          <a:xfrm>
            <a:off x="6660507" y="5808556"/>
            <a:ext cx="12276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rPr>
              <a:t>Option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60F52C23-F1EC-4B0D-BDFD-1342BD86C01E}"/>
              </a:ext>
            </a:extLst>
          </p:cNvPr>
          <p:cNvGrpSpPr/>
          <p:nvPr/>
        </p:nvGrpSpPr>
        <p:grpSpPr>
          <a:xfrm>
            <a:off x="1174251" y="4369915"/>
            <a:ext cx="1377485" cy="1377485"/>
            <a:chOff x="683568" y="2000250"/>
            <a:chExt cx="1858067" cy="1858067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4B6D7FCF-5903-4398-BA3C-AE77BD7E3DCE}"/>
                </a:ext>
              </a:extLst>
            </p:cNvPr>
            <p:cNvGrpSpPr/>
            <p:nvPr/>
          </p:nvGrpSpPr>
          <p:grpSpPr>
            <a:xfrm>
              <a:off x="892673" y="2209355"/>
              <a:ext cx="1439856" cy="1439856"/>
              <a:chOff x="899592" y="1935673"/>
              <a:chExt cx="1216999" cy="1216999"/>
            </a:xfrm>
          </p:grpSpPr>
          <p:sp>
            <p:nvSpPr>
              <p:cNvPr id="19" name="Oval 18">
                <a:extLst>
                  <a:ext uri="{FF2B5EF4-FFF2-40B4-BE49-F238E27FC236}">
                    <a16:creationId xmlns:a16="http://schemas.microsoft.com/office/drawing/2014/main" id="{F822AABB-70D4-491C-93C7-EB790089EAF4}"/>
                  </a:ext>
                </a:extLst>
              </p:cNvPr>
              <p:cNvSpPr/>
              <p:nvPr/>
            </p:nvSpPr>
            <p:spPr>
              <a:xfrm>
                <a:off x="899592" y="1935673"/>
                <a:ext cx="1216999" cy="1216999"/>
              </a:xfrm>
              <a:prstGeom prst="ellipse">
                <a:avLst/>
              </a:prstGeom>
              <a:solidFill>
                <a:schemeClr val="accent1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4309533E-651F-475D-AE72-280E23E85775}"/>
                  </a:ext>
                </a:extLst>
              </p:cNvPr>
              <p:cNvSpPr/>
              <p:nvPr/>
            </p:nvSpPr>
            <p:spPr>
              <a:xfrm>
                <a:off x="999394" y="2035475"/>
                <a:ext cx="1017395" cy="101739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17" name="Pie 8">
              <a:extLst>
                <a:ext uri="{FF2B5EF4-FFF2-40B4-BE49-F238E27FC236}">
                  <a16:creationId xmlns:a16="http://schemas.microsoft.com/office/drawing/2014/main" id="{0CA2F13A-4462-4DFA-91FA-33DA71CD6F43}"/>
                </a:ext>
              </a:extLst>
            </p:cNvPr>
            <p:cNvSpPr/>
            <p:nvPr/>
          </p:nvSpPr>
          <p:spPr>
            <a:xfrm>
              <a:off x="683568" y="2000250"/>
              <a:ext cx="1858067" cy="1858067"/>
            </a:xfrm>
            <a:prstGeom prst="pie">
              <a:avLst/>
            </a:prstGeom>
            <a:solidFill>
              <a:schemeClr val="accent1">
                <a:alpha val="20000"/>
              </a:schemeClr>
            </a:solidFill>
            <a:ln w="12700">
              <a:gradFill>
                <a:gsLst>
                  <a:gs pos="0">
                    <a:schemeClr val="bg1"/>
                  </a:gs>
                  <a:gs pos="100000">
                    <a:schemeClr val="bg1">
                      <a:alpha val="1900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92B5419-97C2-4F01-87F7-7ED13FCAEFCC}"/>
                </a:ext>
              </a:extLst>
            </p:cNvPr>
            <p:cNvSpPr txBox="1"/>
            <p:nvPr/>
          </p:nvSpPr>
          <p:spPr>
            <a:xfrm>
              <a:off x="892675" y="2638838"/>
              <a:ext cx="1439856" cy="5397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75%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6BE396B6-1FEA-4AF5-88AF-60C1D3E94BD1}"/>
              </a:ext>
            </a:extLst>
          </p:cNvPr>
          <p:cNvSpPr txBox="1"/>
          <p:nvPr/>
        </p:nvSpPr>
        <p:spPr>
          <a:xfrm>
            <a:off x="1249186" y="5808556"/>
            <a:ext cx="12276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rPr>
              <a:t>Option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04F9F527-0C18-4C7A-A03C-44066382EDB7}"/>
              </a:ext>
            </a:extLst>
          </p:cNvPr>
          <p:cNvGrpSpPr/>
          <p:nvPr/>
        </p:nvGrpSpPr>
        <p:grpSpPr>
          <a:xfrm>
            <a:off x="2978025" y="4369915"/>
            <a:ext cx="1377485" cy="1377485"/>
            <a:chOff x="683568" y="2000250"/>
            <a:chExt cx="1858067" cy="1858067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32E43309-2EB2-40A3-B6D2-A447F7E1C508}"/>
                </a:ext>
              </a:extLst>
            </p:cNvPr>
            <p:cNvGrpSpPr/>
            <p:nvPr/>
          </p:nvGrpSpPr>
          <p:grpSpPr>
            <a:xfrm>
              <a:off x="892673" y="2209355"/>
              <a:ext cx="1439856" cy="1439856"/>
              <a:chOff x="899592" y="1935673"/>
              <a:chExt cx="1216999" cy="1216999"/>
            </a:xfrm>
          </p:grpSpPr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E7325902-79B4-4F29-BDBD-9FA9780EBF5B}"/>
                  </a:ext>
                </a:extLst>
              </p:cNvPr>
              <p:cNvSpPr/>
              <p:nvPr/>
            </p:nvSpPr>
            <p:spPr>
              <a:xfrm>
                <a:off x="899592" y="1935673"/>
                <a:ext cx="1216999" cy="1216999"/>
              </a:xfrm>
              <a:prstGeom prst="ellipse">
                <a:avLst/>
              </a:prstGeom>
              <a:solidFill>
                <a:schemeClr val="accent2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653EF6A3-41F3-4DD4-A936-77C3A2F15E00}"/>
                  </a:ext>
                </a:extLst>
              </p:cNvPr>
              <p:cNvSpPr/>
              <p:nvPr/>
            </p:nvSpPr>
            <p:spPr>
              <a:xfrm>
                <a:off x="999394" y="2035475"/>
                <a:ext cx="1017395" cy="101739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24" name="Pie 17">
              <a:extLst>
                <a:ext uri="{FF2B5EF4-FFF2-40B4-BE49-F238E27FC236}">
                  <a16:creationId xmlns:a16="http://schemas.microsoft.com/office/drawing/2014/main" id="{1BB11853-86D9-4FCF-BAD3-5091A18313BA}"/>
                </a:ext>
              </a:extLst>
            </p:cNvPr>
            <p:cNvSpPr/>
            <p:nvPr/>
          </p:nvSpPr>
          <p:spPr>
            <a:xfrm>
              <a:off x="683568" y="2000250"/>
              <a:ext cx="1858067" cy="1858067"/>
            </a:xfrm>
            <a:prstGeom prst="pie">
              <a:avLst>
                <a:gd name="adj1" fmla="val 8660819"/>
                <a:gd name="adj2" fmla="val 16200000"/>
              </a:avLst>
            </a:prstGeom>
            <a:solidFill>
              <a:schemeClr val="accent2">
                <a:alpha val="20000"/>
              </a:schemeClr>
            </a:solidFill>
            <a:ln w="12700">
              <a:gradFill>
                <a:gsLst>
                  <a:gs pos="0">
                    <a:schemeClr val="bg1"/>
                  </a:gs>
                  <a:gs pos="100000">
                    <a:schemeClr val="bg1">
                      <a:alpha val="1900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F1DCDA0-0774-48BE-8EEA-84098A5DECF6}"/>
                </a:ext>
              </a:extLst>
            </p:cNvPr>
            <p:cNvSpPr txBox="1"/>
            <p:nvPr/>
          </p:nvSpPr>
          <p:spPr>
            <a:xfrm>
              <a:off x="892675" y="2638838"/>
              <a:ext cx="1439856" cy="5397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35%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05ACC386-D1E9-445D-B282-E587631D3F13}"/>
              </a:ext>
            </a:extLst>
          </p:cNvPr>
          <p:cNvSpPr txBox="1"/>
          <p:nvPr/>
        </p:nvSpPr>
        <p:spPr>
          <a:xfrm>
            <a:off x="3052960" y="5808556"/>
            <a:ext cx="12276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rPr>
              <a:t>Option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462709C2-9098-4B70-ADB0-82CA499A2FB3}"/>
              </a:ext>
            </a:extLst>
          </p:cNvPr>
          <p:cNvGrpSpPr/>
          <p:nvPr/>
        </p:nvGrpSpPr>
        <p:grpSpPr>
          <a:xfrm>
            <a:off x="4781799" y="4369915"/>
            <a:ext cx="1377485" cy="1377485"/>
            <a:chOff x="683568" y="2000250"/>
            <a:chExt cx="1858067" cy="1858067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907F44D3-D182-442F-977D-497425A3558A}"/>
                </a:ext>
              </a:extLst>
            </p:cNvPr>
            <p:cNvGrpSpPr/>
            <p:nvPr/>
          </p:nvGrpSpPr>
          <p:grpSpPr>
            <a:xfrm>
              <a:off x="892673" y="2209355"/>
              <a:ext cx="1439856" cy="1439856"/>
              <a:chOff x="899592" y="1935673"/>
              <a:chExt cx="1216999" cy="1216999"/>
            </a:xfrm>
          </p:grpSpPr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B882EA0B-8EA8-4482-A68D-D05F972B5540}"/>
                  </a:ext>
                </a:extLst>
              </p:cNvPr>
              <p:cNvSpPr/>
              <p:nvPr/>
            </p:nvSpPr>
            <p:spPr>
              <a:xfrm>
                <a:off x="899592" y="1935673"/>
                <a:ext cx="1216999" cy="1216999"/>
              </a:xfrm>
              <a:prstGeom prst="ellipse">
                <a:avLst/>
              </a:prstGeom>
              <a:solidFill>
                <a:schemeClr val="accent3"/>
              </a:solidFill>
              <a:ln w="63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BEFF2BF2-A895-4E8C-A791-35AF3B541E78}"/>
                  </a:ext>
                </a:extLst>
              </p:cNvPr>
              <p:cNvSpPr/>
              <p:nvPr/>
            </p:nvSpPr>
            <p:spPr>
              <a:xfrm>
                <a:off x="999394" y="2035475"/>
                <a:ext cx="1017395" cy="1017395"/>
              </a:xfrm>
              <a:prstGeom prst="ellipse">
                <a:avLst/>
              </a:prstGeom>
              <a:gradFill flip="none" rotWithShape="1">
                <a:gsLst>
                  <a:gs pos="0">
                    <a:schemeClr val="bg1">
                      <a:lumMod val="87000"/>
                    </a:schemeClr>
                  </a:gs>
                  <a:gs pos="100000">
                    <a:schemeClr val="bg1"/>
                  </a:gs>
                </a:gsLst>
                <a:lin ang="8100000" scaled="1"/>
                <a:tileRect/>
              </a:gradFill>
              <a:ln w="635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800" dirty="0">
                  <a:solidFill>
                    <a:schemeClr val="tx1">
                      <a:lumMod val="65000"/>
                      <a:lumOff val="35000"/>
                    </a:schemeClr>
                  </a:solidFill>
                </a:endParaRPr>
              </a:p>
            </p:txBody>
          </p:sp>
        </p:grpSp>
        <p:sp>
          <p:nvSpPr>
            <p:cNvPr id="31" name="Pie 27">
              <a:extLst>
                <a:ext uri="{FF2B5EF4-FFF2-40B4-BE49-F238E27FC236}">
                  <a16:creationId xmlns:a16="http://schemas.microsoft.com/office/drawing/2014/main" id="{0A5CDAEC-E1DC-422C-BB9B-5998877BC6F8}"/>
                </a:ext>
              </a:extLst>
            </p:cNvPr>
            <p:cNvSpPr/>
            <p:nvPr/>
          </p:nvSpPr>
          <p:spPr>
            <a:xfrm>
              <a:off x="683568" y="2000250"/>
              <a:ext cx="1858067" cy="1858067"/>
            </a:xfrm>
            <a:prstGeom prst="pie">
              <a:avLst>
                <a:gd name="adj1" fmla="val 5375902"/>
                <a:gd name="adj2" fmla="val 16200000"/>
              </a:avLst>
            </a:prstGeom>
            <a:solidFill>
              <a:schemeClr val="accent3">
                <a:alpha val="20000"/>
              </a:schemeClr>
            </a:solidFill>
            <a:ln w="12700">
              <a:gradFill>
                <a:gsLst>
                  <a:gs pos="0">
                    <a:schemeClr val="bg1"/>
                  </a:gs>
                  <a:gs pos="100000">
                    <a:schemeClr val="bg1">
                      <a:alpha val="1900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748D2A3B-CF79-447D-BE96-B67A0EF24D04}"/>
                </a:ext>
              </a:extLst>
            </p:cNvPr>
            <p:cNvSpPr txBox="1"/>
            <p:nvPr/>
          </p:nvSpPr>
          <p:spPr>
            <a:xfrm>
              <a:off x="892675" y="2638838"/>
              <a:ext cx="1439856" cy="53970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20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rPr>
                <a:t>50%</a:t>
              </a:r>
              <a:endParaRPr lang="ko-KR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endParaRP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C9A7168C-FE11-4D69-84F4-395DAE4D2619}"/>
              </a:ext>
            </a:extLst>
          </p:cNvPr>
          <p:cNvSpPr txBox="1"/>
          <p:nvPr/>
        </p:nvSpPr>
        <p:spPr>
          <a:xfrm>
            <a:off x="4856734" y="5808556"/>
            <a:ext cx="122761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Calibri" pitchFamily="34" charset="0"/>
                <a:cs typeface="Calibri" pitchFamily="34" charset="0"/>
              </a:rPr>
              <a:t>Option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latin typeface="Calibri" pitchFamily="34" charset="0"/>
              <a:cs typeface="Calibri" pitchFamily="34" charset="0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52439B75-2EDC-4734-955C-361E44CF66FE}"/>
              </a:ext>
            </a:extLst>
          </p:cNvPr>
          <p:cNvGrpSpPr/>
          <p:nvPr/>
        </p:nvGrpSpPr>
        <p:grpSpPr>
          <a:xfrm>
            <a:off x="8832304" y="1763193"/>
            <a:ext cx="1296144" cy="959214"/>
            <a:chOff x="7020272" y="1700460"/>
            <a:chExt cx="1296144" cy="959214"/>
          </a:xfrm>
        </p:grpSpPr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49F45C3A-8814-46DD-BC72-FC3B57C4AD5F}"/>
                </a:ext>
              </a:extLst>
            </p:cNvPr>
            <p:cNvGrpSpPr/>
            <p:nvPr/>
          </p:nvGrpSpPr>
          <p:grpSpPr>
            <a:xfrm>
              <a:off x="7020272" y="1700460"/>
              <a:ext cx="1296144" cy="276999"/>
              <a:chOff x="7020272" y="1700460"/>
              <a:chExt cx="1296144" cy="276999"/>
            </a:xfrm>
          </p:grpSpPr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1D840127-92D9-4F84-9E06-036DF8DD0B8F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/>
              </a:p>
            </p:txBody>
          </p: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A3ACB787-4D75-48EC-8D45-759AD68444F5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Calibri" pitchFamily="34" charset="0"/>
                    <a:cs typeface="Calibri" pitchFamily="34" charset="0"/>
                  </a:rPr>
                  <a:t>Option_A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A884B5AA-C170-4343-A7FF-4D024B631703}"/>
                </a:ext>
              </a:extLst>
            </p:cNvPr>
            <p:cNvGrpSpPr/>
            <p:nvPr/>
          </p:nvGrpSpPr>
          <p:grpSpPr>
            <a:xfrm>
              <a:off x="7020272" y="1927865"/>
              <a:ext cx="1296144" cy="276999"/>
              <a:chOff x="7020272" y="1700460"/>
              <a:chExt cx="1296144" cy="276999"/>
            </a:xfrm>
          </p:grpSpPr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68EEE5EC-A9A8-4486-BA71-E5145845A6CF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 dirty="0"/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54A666E1-1CB3-4B17-B812-9D0199A3B760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 err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Calibri" pitchFamily="34" charset="0"/>
                    <a:cs typeface="Calibri" pitchFamily="34" charset="0"/>
                  </a:rPr>
                  <a:t>Option_B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8ADD2EDF-E2C6-4AFC-A7E5-D25F2C7DC2A1}"/>
                </a:ext>
              </a:extLst>
            </p:cNvPr>
            <p:cNvGrpSpPr/>
            <p:nvPr/>
          </p:nvGrpSpPr>
          <p:grpSpPr>
            <a:xfrm>
              <a:off x="7020272" y="2155270"/>
              <a:ext cx="1296144" cy="276999"/>
              <a:chOff x="7020272" y="1700460"/>
              <a:chExt cx="1296144" cy="276999"/>
            </a:xfrm>
          </p:grpSpPr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id="{6C9DFB6E-3095-4745-82FB-0B8A1384118B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6D2D77E2-DAC5-4093-9224-6E3B3EFEB6BF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 err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Calibri" pitchFamily="34" charset="0"/>
                    <a:cs typeface="Calibri" pitchFamily="34" charset="0"/>
                  </a:rPr>
                  <a:t>Option_C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E67073F9-14AF-4FED-9616-382A38132B47}"/>
                </a:ext>
              </a:extLst>
            </p:cNvPr>
            <p:cNvGrpSpPr/>
            <p:nvPr/>
          </p:nvGrpSpPr>
          <p:grpSpPr>
            <a:xfrm>
              <a:off x="7020272" y="2382675"/>
              <a:ext cx="1296144" cy="276999"/>
              <a:chOff x="7020272" y="1700460"/>
              <a:chExt cx="1296144" cy="276999"/>
            </a:xfrm>
          </p:grpSpPr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0C9AB36A-887F-46EB-92CB-5E3DF2B295A8}"/>
                  </a:ext>
                </a:extLst>
              </p:cNvPr>
              <p:cNvSpPr/>
              <p:nvPr/>
            </p:nvSpPr>
            <p:spPr>
              <a:xfrm>
                <a:off x="7020272" y="1772816"/>
                <a:ext cx="288032" cy="144016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1200"/>
              </a:p>
            </p:txBody>
          </p:sp>
          <p:sp>
            <p:nvSpPr>
              <p:cNvPr id="42" name="TextBox 41">
                <a:extLst>
                  <a:ext uri="{FF2B5EF4-FFF2-40B4-BE49-F238E27FC236}">
                    <a16:creationId xmlns:a16="http://schemas.microsoft.com/office/drawing/2014/main" id="{CE3E0DB2-0A0C-41FA-BFDF-2C2259ADA522}"/>
                  </a:ext>
                </a:extLst>
              </p:cNvPr>
              <p:cNvSpPr txBox="1"/>
              <p:nvPr/>
            </p:nvSpPr>
            <p:spPr>
              <a:xfrm>
                <a:off x="7304112" y="1700460"/>
                <a:ext cx="1012304" cy="27699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 err="1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Calibri" pitchFamily="34" charset="0"/>
                    <a:cs typeface="Calibri" pitchFamily="34" charset="0"/>
                  </a:rPr>
                  <a:t>Option_D</a:t>
                </a:r>
                <a:endParaRPr lang="ko-KR" altLang="en-US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Calibri" pitchFamily="34" charset="0"/>
                  <a:cs typeface="Calibri" pitchFamily="34" charset="0"/>
                </a:endParaRPr>
              </a:p>
            </p:txBody>
          </p:sp>
        </p:grpSp>
      </p:grpSp>
      <p:sp>
        <p:nvSpPr>
          <p:cNvPr id="49" name="타원 53">
            <a:extLst>
              <a:ext uri="{FF2B5EF4-FFF2-40B4-BE49-F238E27FC236}">
                <a16:creationId xmlns:a16="http://schemas.microsoft.com/office/drawing/2014/main" id="{90F02C5C-0107-4318-8FB4-778AC0671C05}"/>
              </a:ext>
            </a:extLst>
          </p:cNvPr>
          <p:cNvSpPr/>
          <p:nvPr/>
        </p:nvSpPr>
        <p:spPr>
          <a:xfrm>
            <a:off x="1691991" y="2589777"/>
            <a:ext cx="367200" cy="3672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0" name="타원 65">
            <a:extLst>
              <a:ext uri="{FF2B5EF4-FFF2-40B4-BE49-F238E27FC236}">
                <a16:creationId xmlns:a16="http://schemas.microsoft.com/office/drawing/2014/main" id="{AF8B2E14-F184-4305-8F30-8431B317D327}"/>
              </a:ext>
            </a:extLst>
          </p:cNvPr>
          <p:cNvSpPr/>
          <p:nvPr/>
        </p:nvSpPr>
        <p:spPr>
          <a:xfrm>
            <a:off x="3504910" y="3519213"/>
            <a:ext cx="367200" cy="367200"/>
          </a:xfrm>
          <a:prstGeom prst="ellipse">
            <a:avLst/>
          </a:prstGeom>
          <a:solidFill>
            <a:schemeClr val="accent2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1" name="타원 66">
            <a:extLst>
              <a:ext uri="{FF2B5EF4-FFF2-40B4-BE49-F238E27FC236}">
                <a16:creationId xmlns:a16="http://schemas.microsoft.com/office/drawing/2014/main" id="{B7500876-BEBD-4134-8EDE-8F50AA8C5CA6}"/>
              </a:ext>
            </a:extLst>
          </p:cNvPr>
          <p:cNvSpPr/>
          <p:nvPr/>
        </p:nvSpPr>
        <p:spPr>
          <a:xfrm>
            <a:off x="5303098" y="3157616"/>
            <a:ext cx="367200" cy="367200"/>
          </a:xfrm>
          <a:prstGeom prst="ellipse">
            <a:avLst/>
          </a:prstGeom>
          <a:solidFill>
            <a:schemeClr val="accent3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2" name="타원 67">
            <a:extLst>
              <a:ext uri="{FF2B5EF4-FFF2-40B4-BE49-F238E27FC236}">
                <a16:creationId xmlns:a16="http://schemas.microsoft.com/office/drawing/2014/main" id="{AC2822B6-63D2-4863-BB8E-06050E0B9111}"/>
              </a:ext>
            </a:extLst>
          </p:cNvPr>
          <p:cNvSpPr/>
          <p:nvPr/>
        </p:nvSpPr>
        <p:spPr>
          <a:xfrm>
            <a:off x="7106871" y="2358045"/>
            <a:ext cx="367200" cy="367200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53" name="Group 32">
            <a:extLst>
              <a:ext uri="{FF2B5EF4-FFF2-40B4-BE49-F238E27FC236}">
                <a16:creationId xmlns:a16="http://schemas.microsoft.com/office/drawing/2014/main" id="{36673B57-6653-4C2F-8785-E77FBD7777B2}"/>
              </a:ext>
            </a:extLst>
          </p:cNvPr>
          <p:cNvGrpSpPr/>
          <p:nvPr/>
        </p:nvGrpSpPr>
        <p:grpSpPr>
          <a:xfrm>
            <a:off x="8395962" y="3300982"/>
            <a:ext cx="2952327" cy="2764802"/>
            <a:chOff x="1395848" y="3256486"/>
            <a:chExt cx="2952327" cy="2764802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B753D3F8-4A8C-45B3-9ADD-54C8202BDD29}"/>
                </a:ext>
              </a:extLst>
            </p:cNvPr>
            <p:cNvSpPr txBox="1"/>
            <p:nvPr/>
          </p:nvSpPr>
          <p:spPr>
            <a:xfrm>
              <a:off x="1395848" y="3510825"/>
              <a:ext cx="29523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I hope and I believe that this Template will your Time, Money and Reputation.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audience.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8837D05B-275B-4F0D-91B7-4E906F8F42CC}"/>
                </a:ext>
              </a:extLst>
            </p:cNvPr>
            <p:cNvSpPr txBox="1"/>
            <p:nvPr/>
          </p:nvSpPr>
          <p:spPr>
            <a:xfrm>
              <a:off x="1395848" y="3256486"/>
              <a:ext cx="29523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40CFCE4C-393D-4150-A2A7-AF38B6E440E8}"/>
                </a:ext>
              </a:extLst>
            </p:cNvPr>
            <p:cNvSpPr txBox="1"/>
            <p:nvPr/>
          </p:nvSpPr>
          <p:spPr>
            <a:xfrm>
              <a:off x="1395848" y="5190291"/>
              <a:ext cx="295232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  <a:p>
              <a:pPr marL="171459" indent="-171459">
                <a:buFont typeface="Wingdings" pitchFamily="2" charset="2"/>
                <a:buChar char="v"/>
              </a:pP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2EA6A805-8000-4186-9E2C-6AA2AE484B9F}"/>
                </a:ext>
              </a:extLst>
            </p:cNvPr>
            <p:cNvSpPr txBox="1"/>
            <p:nvPr/>
          </p:nvSpPr>
          <p:spPr>
            <a:xfrm>
              <a:off x="1395848" y="4921423"/>
              <a:ext cx="295232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886799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ed Rectangle 2">
            <a:extLst>
              <a:ext uri="{FF2B5EF4-FFF2-40B4-BE49-F238E27FC236}">
                <a16:creationId xmlns:a16="http://schemas.microsoft.com/office/drawing/2014/main" id="{7D885056-9291-4815-9504-5AE84954F4D3}"/>
              </a:ext>
            </a:extLst>
          </p:cNvPr>
          <p:cNvSpPr/>
          <p:nvPr/>
        </p:nvSpPr>
        <p:spPr>
          <a:xfrm>
            <a:off x="1154572" y="4259747"/>
            <a:ext cx="1759770" cy="1751087"/>
          </a:xfrm>
          <a:custGeom>
            <a:avLst/>
            <a:gdLst/>
            <a:ahLst/>
            <a:cxnLst/>
            <a:rect l="l" t="t" r="r" b="b"/>
            <a:pathLst>
              <a:path w="2193960" h="2183135">
                <a:moveTo>
                  <a:pt x="285748" y="0"/>
                </a:moveTo>
                <a:lnTo>
                  <a:pt x="1941188" y="0"/>
                </a:lnTo>
                <a:lnTo>
                  <a:pt x="1941932" y="0"/>
                </a:lnTo>
                <a:cubicBezTo>
                  <a:pt x="2081123" y="0"/>
                  <a:pt x="2193960" y="112837"/>
                  <a:pt x="2193960" y="252028"/>
                </a:cubicBezTo>
                <a:lnTo>
                  <a:pt x="2193216" y="259409"/>
                </a:lnTo>
                <a:lnTo>
                  <a:pt x="2193216" y="1908212"/>
                </a:lnTo>
                <a:cubicBezTo>
                  <a:pt x="2193216" y="2047403"/>
                  <a:pt x="2080379" y="2160240"/>
                  <a:pt x="1941188" y="2160240"/>
                </a:cubicBezTo>
                <a:cubicBezTo>
                  <a:pt x="1801997" y="2160240"/>
                  <a:pt x="1689160" y="2047403"/>
                  <a:pt x="1689160" y="1908212"/>
                </a:cubicBezTo>
                <a:lnTo>
                  <a:pt x="1689160" y="850396"/>
                </a:lnTo>
                <a:lnTo>
                  <a:pt x="356421" y="2183135"/>
                </a:lnTo>
                <a:cubicBezTo>
                  <a:pt x="257998" y="2281558"/>
                  <a:pt x="98423" y="2281558"/>
                  <a:pt x="0" y="2183135"/>
                </a:cubicBezTo>
                <a:cubicBezTo>
                  <a:pt x="-98423" y="2084713"/>
                  <a:pt x="-98423" y="1925137"/>
                  <a:pt x="0" y="1826714"/>
                </a:cubicBezTo>
                <a:lnTo>
                  <a:pt x="1322657" y="504056"/>
                </a:lnTo>
                <a:lnTo>
                  <a:pt x="285748" y="504056"/>
                </a:lnTo>
                <a:cubicBezTo>
                  <a:pt x="146557" y="504056"/>
                  <a:pt x="33720" y="391219"/>
                  <a:pt x="33720" y="252028"/>
                </a:cubicBezTo>
                <a:cubicBezTo>
                  <a:pt x="33720" y="112837"/>
                  <a:pt x="146557" y="0"/>
                  <a:pt x="285748" y="0"/>
                </a:cubicBezTo>
                <a:close/>
              </a:path>
            </a:pathLst>
          </a:custGeom>
          <a:solidFill>
            <a:schemeClr val="accent1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Rounded Rectangle 2">
            <a:extLst>
              <a:ext uri="{FF2B5EF4-FFF2-40B4-BE49-F238E27FC236}">
                <a16:creationId xmlns:a16="http://schemas.microsoft.com/office/drawing/2014/main" id="{408A2574-94E7-4788-B649-91FD3424FA33}"/>
              </a:ext>
            </a:extLst>
          </p:cNvPr>
          <p:cNvSpPr/>
          <p:nvPr/>
        </p:nvSpPr>
        <p:spPr>
          <a:xfrm>
            <a:off x="3883814" y="3450838"/>
            <a:ext cx="1759770" cy="1751087"/>
          </a:xfrm>
          <a:custGeom>
            <a:avLst/>
            <a:gdLst/>
            <a:ahLst/>
            <a:cxnLst/>
            <a:rect l="l" t="t" r="r" b="b"/>
            <a:pathLst>
              <a:path w="2193960" h="2183135">
                <a:moveTo>
                  <a:pt x="285748" y="0"/>
                </a:moveTo>
                <a:lnTo>
                  <a:pt x="1941188" y="0"/>
                </a:lnTo>
                <a:lnTo>
                  <a:pt x="1941932" y="0"/>
                </a:lnTo>
                <a:cubicBezTo>
                  <a:pt x="2081123" y="0"/>
                  <a:pt x="2193960" y="112837"/>
                  <a:pt x="2193960" y="252028"/>
                </a:cubicBezTo>
                <a:lnTo>
                  <a:pt x="2193216" y="259409"/>
                </a:lnTo>
                <a:lnTo>
                  <a:pt x="2193216" y="1908212"/>
                </a:lnTo>
                <a:cubicBezTo>
                  <a:pt x="2193216" y="2047403"/>
                  <a:pt x="2080379" y="2160240"/>
                  <a:pt x="1941188" y="2160240"/>
                </a:cubicBezTo>
                <a:cubicBezTo>
                  <a:pt x="1801997" y="2160240"/>
                  <a:pt x="1689160" y="2047403"/>
                  <a:pt x="1689160" y="1908212"/>
                </a:cubicBezTo>
                <a:lnTo>
                  <a:pt x="1689160" y="850396"/>
                </a:lnTo>
                <a:lnTo>
                  <a:pt x="356421" y="2183135"/>
                </a:lnTo>
                <a:cubicBezTo>
                  <a:pt x="257998" y="2281558"/>
                  <a:pt x="98423" y="2281558"/>
                  <a:pt x="0" y="2183135"/>
                </a:cubicBezTo>
                <a:cubicBezTo>
                  <a:pt x="-98423" y="2084713"/>
                  <a:pt x="-98423" y="1925137"/>
                  <a:pt x="0" y="1826714"/>
                </a:cubicBezTo>
                <a:lnTo>
                  <a:pt x="1322657" y="504056"/>
                </a:lnTo>
                <a:lnTo>
                  <a:pt x="285748" y="504056"/>
                </a:lnTo>
                <a:cubicBezTo>
                  <a:pt x="146557" y="504056"/>
                  <a:pt x="33720" y="391219"/>
                  <a:pt x="33720" y="252028"/>
                </a:cubicBezTo>
                <a:cubicBezTo>
                  <a:pt x="33720" y="112837"/>
                  <a:pt x="146557" y="0"/>
                  <a:pt x="285748" y="0"/>
                </a:cubicBezTo>
                <a:close/>
              </a:path>
            </a:pathLst>
          </a:custGeom>
          <a:solidFill>
            <a:schemeClr val="accent2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ounded Rectangle 2">
            <a:extLst>
              <a:ext uri="{FF2B5EF4-FFF2-40B4-BE49-F238E27FC236}">
                <a16:creationId xmlns:a16="http://schemas.microsoft.com/office/drawing/2014/main" id="{12DB4468-2659-4F24-93E4-27722C40E3F5}"/>
              </a:ext>
            </a:extLst>
          </p:cNvPr>
          <p:cNvSpPr/>
          <p:nvPr/>
        </p:nvSpPr>
        <p:spPr>
          <a:xfrm>
            <a:off x="6613058" y="2641928"/>
            <a:ext cx="1759770" cy="1751087"/>
          </a:xfrm>
          <a:custGeom>
            <a:avLst/>
            <a:gdLst/>
            <a:ahLst/>
            <a:cxnLst/>
            <a:rect l="l" t="t" r="r" b="b"/>
            <a:pathLst>
              <a:path w="2193960" h="2183135">
                <a:moveTo>
                  <a:pt x="285748" y="0"/>
                </a:moveTo>
                <a:lnTo>
                  <a:pt x="1941188" y="0"/>
                </a:lnTo>
                <a:lnTo>
                  <a:pt x="1941932" y="0"/>
                </a:lnTo>
                <a:cubicBezTo>
                  <a:pt x="2081123" y="0"/>
                  <a:pt x="2193960" y="112837"/>
                  <a:pt x="2193960" y="252028"/>
                </a:cubicBezTo>
                <a:lnTo>
                  <a:pt x="2193216" y="259409"/>
                </a:lnTo>
                <a:lnTo>
                  <a:pt x="2193216" y="1908212"/>
                </a:lnTo>
                <a:cubicBezTo>
                  <a:pt x="2193216" y="2047403"/>
                  <a:pt x="2080379" y="2160240"/>
                  <a:pt x="1941188" y="2160240"/>
                </a:cubicBezTo>
                <a:cubicBezTo>
                  <a:pt x="1801997" y="2160240"/>
                  <a:pt x="1689160" y="2047403"/>
                  <a:pt x="1689160" y="1908212"/>
                </a:cubicBezTo>
                <a:lnTo>
                  <a:pt x="1689160" y="850396"/>
                </a:lnTo>
                <a:lnTo>
                  <a:pt x="356421" y="2183135"/>
                </a:lnTo>
                <a:cubicBezTo>
                  <a:pt x="257998" y="2281558"/>
                  <a:pt x="98423" y="2281558"/>
                  <a:pt x="0" y="2183135"/>
                </a:cubicBezTo>
                <a:cubicBezTo>
                  <a:pt x="-98423" y="2084713"/>
                  <a:pt x="-98423" y="1925137"/>
                  <a:pt x="0" y="1826714"/>
                </a:cubicBezTo>
                <a:lnTo>
                  <a:pt x="1322657" y="504056"/>
                </a:lnTo>
                <a:lnTo>
                  <a:pt x="285748" y="504056"/>
                </a:lnTo>
                <a:cubicBezTo>
                  <a:pt x="146557" y="504056"/>
                  <a:pt x="33720" y="391219"/>
                  <a:pt x="33720" y="252028"/>
                </a:cubicBezTo>
                <a:cubicBezTo>
                  <a:pt x="33720" y="112837"/>
                  <a:pt x="146557" y="0"/>
                  <a:pt x="285748" y="0"/>
                </a:cubicBezTo>
                <a:close/>
              </a:path>
            </a:pathLst>
          </a:custGeom>
          <a:solidFill>
            <a:schemeClr val="accent3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Rounded Rectangle 2">
            <a:extLst>
              <a:ext uri="{FF2B5EF4-FFF2-40B4-BE49-F238E27FC236}">
                <a16:creationId xmlns:a16="http://schemas.microsoft.com/office/drawing/2014/main" id="{A82F58BA-2A3C-4841-A013-5375FDD435A9}"/>
              </a:ext>
            </a:extLst>
          </p:cNvPr>
          <p:cNvSpPr/>
          <p:nvPr/>
        </p:nvSpPr>
        <p:spPr>
          <a:xfrm>
            <a:off x="9342300" y="1833018"/>
            <a:ext cx="1759770" cy="1751087"/>
          </a:xfrm>
          <a:custGeom>
            <a:avLst/>
            <a:gdLst/>
            <a:ahLst/>
            <a:cxnLst/>
            <a:rect l="l" t="t" r="r" b="b"/>
            <a:pathLst>
              <a:path w="2193960" h="2183135">
                <a:moveTo>
                  <a:pt x="285748" y="0"/>
                </a:moveTo>
                <a:lnTo>
                  <a:pt x="1941188" y="0"/>
                </a:lnTo>
                <a:lnTo>
                  <a:pt x="1941932" y="0"/>
                </a:lnTo>
                <a:cubicBezTo>
                  <a:pt x="2081123" y="0"/>
                  <a:pt x="2193960" y="112837"/>
                  <a:pt x="2193960" y="252028"/>
                </a:cubicBezTo>
                <a:lnTo>
                  <a:pt x="2193216" y="259409"/>
                </a:lnTo>
                <a:lnTo>
                  <a:pt x="2193216" y="1908212"/>
                </a:lnTo>
                <a:cubicBezTo>
                  <a:pt x="2193216" y="2047403"/>
                  <a:pt x="2080379" y="2160240"/>
                  <a:pt x="1941188" y="2160240"/>
                </a:cubicBezTo>
                <a:cubicBezTo>
                  <a:pt x="1801997" y="2160240"/>
                  <a:pt x="1689160" y="2047403"/>
                  <a:pt x="1689160" y="1908212"/>
                </a:cubicBezTo>
                <a:lnTo>
                  <a:pt x="1689160" y="850396"/>
                </a:lnTo>
                <a:lnTo>
                  <a:pt x="356421" y="2183135"/>
                </a:lnTo>
                <a:cubicBezTo>
                  <a:pt x="257998" y="2281558"/>
                  <a:pt x="98423" y="2281558"/>
                  <a:pt x="0" y="2183135"/>
                </a:cubicBezTo>
                <a:cubicBezTo>
                  <a:pt x="-98423" y="2084713"/>
                  <a:pt x="-98423" y="1925137"/>
                  <a:pt x="0" y="1826714"/>
                </a:cubicBezTo>
                <a:lnTo>
                  <a:pt x="1322657" y="504056"/>
                </a:lnTo>
                <a:lnTo>
                  <a:pt x="285748" y="504056"/>
                </a:lnTo>
                <a:cubicBezTo>
                  <a:pt x="146557" y="504056"/>
                  <a:pt x="33720" y="391219"/>
                  <a:pt x="33720" y="252028"/>
                </a:cubicBezTo>
                <a:cubicBezTo>
                  <a:pt x="33720" y="112837"/>
                  <a:pt x="146557" y="0"/>
                  <a:pt x="285748" y="0"/>
                </a:cubicBezTo>
                <a:close/>
              </a:path>
            </a:pathLst>
          </a:custGeom>
          <a:solidFill>
            <a:schemeClr val="accent4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C91BB0EA-59F8-4140-97C8-958273F8D64D}"/>
              </a:ext>
            </a:extLst>
          </p:cNvPr>
          <p:cNvGrpSpPr/>
          <p:nvPr/>
        </p:nvGrpSpPr>
        <p:grpSpPr>
          <a:xfrm>
            <a:off x="927696" y="2606714"/>
            <a:ext cx="2213520" cy="1315889"/>
            <a:chOff x="539552" y="2708920"/>
            <a:chExt cx="1872208" cy="1315889"/>
          </a:xfrm>
        </p:grpSpPr>
        <p:sp>
          <p:nvSpPr>
            <p:cNvPr id="8" name="Rounded Rectangle 23">
              <a:extLst>
                <a:ext uri="{FF2B5EF4-FFF2-40B4-BE49-F238E27FC236}">
                  <a16:creationId xmlns:a16="http://schemas.microsoft.com/office/drawing/2014/main" id="{734220B4-9D61-4DEA-B593-0C296FB1B390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0"/>
              </a:avLst>
            </a:prstGeom>
            <a:solidFill>
              <a:schemeClr val="accent1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D90DDC1F-6BB5-43B7-8C23-ED100AD682E3}"/>
                </a:ext>
              </a:extLst>
            </p:cNvPr>
            <p:cNvSpPr txBox="1"/>
            <p:nvPr/>
          </p:nvSpPr>
          <p:spPr>
            <a:xfrm>
              <a:off x="539552" y="3193812"/>
              <a:ext cx="187220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A85B68C7-4F13-4530-AB22-80375DFCF85C}"/>
                </a:ext>
              </a:extLst>
            </p:cNvPr>
            <p:cNvSpPr txBox="1"/>
            <p:nvPr/>
          </p:nvSpPr>
          <p:spPr>
            <a:xfrm>
              <a:off x="665833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06DFD4B-F64A-429A-9985-A25A965CBD13}"/>
              </a:ext>
            </a:extLst>
          </p:cNvPr>
          <p:cNvGrpSpPr/>
          <p:nvPr/>
        </p:nvGrpSpPr>
        <p:grpSpPr>
          <a:xfrm>
            <a:off x="3656939" y="1837917"/>
            <a:ext cx="2213520" cy="1315889"/>
            <a:chOff x="539552" y="2708920"/>
            <a:chExt cx="1872208" cy="1315889"/>
          </a:xfrm>
        </p:grpSpPr>
        <p:sp>
          <p:nvSpPr>
            <p:cNvPr id="12" name="Rounded Rectangle 28">
              <a:extLst>
                <a:ext uri="{FF2B5EF4-FFF2-40B4-BE49-F238E27FC236}">
                  <a16:creationId xmlns:a16="http://schemas.microsoft.com/office/drawing/2014/main" id="{6FD0446A-78B8-46D6-8021-DEBE82F79DE1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0"/>
              </a:avLst>
            </a:prstGeom>
            <a:solidFill>
              <a:schemeClr val="accent2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FE34CB3-5EA3-41DC-96CD-0F4984719CEA}"/>
                </a:ext>
              </a:extLst>
            </p:cNvPr>
            <p:cNvSpPr txBox="1"/>
            <p:nvPr/>
          </p:nvSpPr>
          <p:spPr>
            <a:xfrm>
              <a:off x="539552" y="3193812"/>
              <a:ext cx="187220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5AFEA0A-6F4B-473A-8097-8BE2977974D6}"/>
                </a:ext>
              </a:extLst>
            </p:cNvPr>
            <p:cNvSpPr txBox="1"/>
            <p:nvPr/>
          </p:nvSpPr>
          <p:spPr>
            <a:xfrm>
              <a:off x="665833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9ACB64C-E197-4E72-9F9B-290B4579EE4C}"/>
              </a:ext>
            </a:extLst>
          </p:cNvPr>
          <p:cNvGrpSpPr/>
          <p:nvPr/>
        </p:nvGrpSpPr>
        <p:grpSpPr>
          <a:xfrm>
            <a:off x="6386182" y="4763343"/>
            <a:ext cx="2213520" cy="1315889"/>
            <a:chOff x="539552" y="2708920"/>
            <a:chExt cx="1872208" cy="1315889"/>
          </a:xfrm>
        </p:grpSpPr>
        <p:sp>
          <p:nvSpPr>
            <p:cNvPr id="16" name="Rounded Rectangle 32">
              <a:extLst>
                <a:ext uri="{FF2B5EF4-FFF2-40B4-BE49-F238E27FC236}">
                  <a16:creationId xmlns:a16="http://schemas.microsoft.com/office/drawing/2014/main" id="{606341DE-6CC0-42F4-A4E0-BA590513FE8A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0"/>
              </a:avLst>
            </a:prstGeom>
            <a:solidFill>
              <a:schemeClr val="accent3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37B6D02-EBF6-41FD-881E-C3A750F15AF9}"/>
                </a:ext>
              </a:extLst>
            </p:cNvPr>
            <p:cNvSpPr txBox="1"/>
            <p:nvPr/>
          </p:nvSpPr>
          <p:spPr>
            <a:xfrm>
              <a:off x="539552" y="3193812"/>
              <a:ext cx="187220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B74F7C0-C51F-48D0-BF95-6CE2BD96BDAA}"/>
                </a:ext>
              </a:extLst>
            </p:cNvPr>
            <p:cNvSpPr txBox="1"/>
            <p:nvPr/>
          </p:nvSpPr>
          <p:spPr>
            <a:xfrm>
              <a:off x="665833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79578A0-91A7-49E6-987E-7E842F397CA6}"/>
              </a:ext>
            </a:extLst>
          </p:cNvPr>
          <p:cNvGrpSpPr/>
          <p:nvPr/>
        </p:nvGrpSpPr>
        <p:grpSpPr>
          <a:xfrm>
            <a:off x="9115425" y="4004071"/>
            <a:ext cx="2213520" cy="1315889"/>
            <a:chOff x="539552" y="2708920"/>
            <a:chExt cx="1872208" cy="1315889"/>
          </a:xfrm>
        </p:grpSpPr>
        <p:sp>
          <p:nvSpPr>
            <p:cNvPr id="20" name="Rounded Rectangle 36">
              <a:extLst>
                <a:ext uri="{FF2B5EF4-FFF2-40B4-BE49-F238E27FC236}">
                  <a16:creationId xmlns:a16="http://schemas.microsoft.com/office/drawing/2014/main" id="{D0EF6F46-21B3-4962-9738-6F40AE4C703A}"/>
                </a:ext>
              </a:extLst>
            </p:cNvPr>
            <p:cNvSpPr/>
            <p:nvPr/>
          </p:nvSpPr>
          <p:spPr>
            <a:xfrm>
              <a:off x="611560" y="2708920"/>
              <a:ext cx="1728192" cy="379785"/>
            </a:xfrm>
            <a:prstGeom prst="roundRect">
              <a:avLst>
                <a:gd name="adj" fmla="val 0"/>
              </a:avLst>
            </a:prstGeom>
            <a:solidFill>
              <a:schemeClr val="accent4"/>
            </a:solidFill>
            <a:ln w="444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18E27520-E7E8-4DA5-BC68-442C18AD9A39}"/>
                </a:ext>
              </a:extLst>
            </p:cNvPr>
            <p:cNvSpPr txBox="1"/>
            <p:nvPr/>
          </p:nvSpPr>
          <p:spPr>
            <a:xfrm>
              <a:off x="539552" y="3193812"/>
              <a:ext cx="187220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57CD313-E208-4D0A-B054-EB5CBB552B88}"/>
                </a:ext>
              </a:extLst>
            </p:cNvPr>
            <p:cNvSpPr txBox="1"/>
            <p:nvPr/>
          </p:nvSpPr>
          <p:spPr>
            <a:xfrm>
              <a:off x="665833" y="2744923"/>
              <a:ext cx="161964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Contents Title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0978265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5">
            <a:extLst>
              <a:ext uri="{FF2B5EF4-FFF2-40B4-BE49-F238E27FC236}">
                <a16:creationId xmlns:a16="http://schemas.microsoft.com/office/drawing/2014/main" id="{08570DF2-298B-491D-A3C3-62F8F0A1D503}"/>
              </a:ext>
            </a:extLst>
          </p:cNvPr>
          <p:cNvSpPr txBox="1"/>
          <p:nvPr/>
        </p:nvSpPr>
        <p:spPr>
          <a:xfrm>
            <a:off x="1175657" y="565452"/>
            <a:ext cx="4075612" cy="230832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Wish you a </a:t>
            </a:r>
          </a:p>
          <a:p>
            <a:pPr algn="ctr"/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Merry Christmas </a:t>
            </a:r>
          </a:p>
          <a:p>
            <a:pPr algn="ctr"/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and a </a:t>
            </a:r>
          </a:p>
          <a:p>
            <a:pPr algn="ctr"/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Happy new Year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2E57240E-61C5-41A5-9142-33FC4FF5D0F1}"/>
              </a:ext>
            </a:extLst>
          </p:cNvPr>
          <p:cNvGrpSpPr/>
          <p:nvPr/>
        </p:nvGrpSpPr>
        <p:grpSpPr>
          <a:xfrm>
            <a:off x="6636064" y="5675639"/>
            <a:ext cx="5066770" cy="1090920"/>
            <a:chOff x="8086913" y="2200920"/>
            <a:chExt cx="3397665" cy="731547"/>
          </a:xfrm>
          <a:solidFill>
            <a:schemeClr val="accent1"/>
          </a:soli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1700E2D2-85B7-40FA-8B3B-6564D41E865F}"/>
                </a:ext>
              </a:extLst>
            </p:cNvPr>
            <p:cNvSpPr/>
            <p:nvPr/>
          </p:nvSpPr>
          <p:spPr>
            <a:xfrm>
              <a:off x="8086913" y="2307443"/>
              <a:ext cx="1311788" cy="625024"/>
            </a:xfrm>
            <a:custGeom>
              <a:avLst/>
              <a:gdLst>
                <a:gd name="connsiteX0" fmla="*/ 618999 w 1311788"/>
                <a:gd name="connsiteY0" fmla="*/ 169140 h 625024"/>
                <a:gd name="connsiteX1" fmla="*/ 536236 w 1311788"/>
                <a:gd name="connsiteY1" fmla="*/ 272477 h 625024"/>
                <a:gd name="connsiteX2" fmla="*/ 475917 w 1311788"/>
                <a:gd name="connsiteY2" fmla="*/ 334666 h 625024"/>
                <a:gd name="connsiteX3" fmla="*/ 434302 w 1311788"/>
                <a:gd name="connsiteY3" fmla="*/ 347291 h 625024"/>
                <a:gd name="connsiteX4" fmla="*/ 413728 w 1311788"/>
                <a:gd name="connsiteY4" fmla="*/ 305676 h 625024"/>
                <a:gd name="connsiteX5" fmla="*/ 448797 w 1311788"/>
                <a:gd name="connsiteY5" fmla="*/ 176154 h 625024"/>
                <a:gd name="connsiteX6" fmla="*/ 449732 w 1311788"/>
                <a:gd name="connsiteY6" fmla="*/ 165399 h 625024"/>
                <a:gd name="connsiteX7" fmla="*/ 430094 w 1311788"/>
                <a:gd name="connsiteY7" fmla="*/ 191117 h 625024"/>
                <a:gd name="connsiteX8" fmla="*/ 408584 w 1311788"/>
                <a:gd name="connsiteY8" fmla="*/ 218704 h 625024"/>
                <a:gd name="connsiteX9" fmla="*/ 275322 w 1311788"/>
                <a:gd name="connsiteY9" fmla="*/ 368332 h 625024"/>
                <a:gd name="connsiteX10" fmla="*/ 202846 w 1311788"/>
                <a:gd name="connsiteY10" fmla="*/ 415091 h 625024"/>
                <a:gd name="connsiteX11" fmla="*/ 197702 w 1311788"/>
                <a:gd name="connsiteY11" fmla="*/ 440341 h 625024"/>
                <a:gd name="connsiteX12" fmla="*/ 382400 w 1311788"/>
                <a:gd name="connsiteY12" fmla="*/ 456239 h 625024"/>
                <a:gd name="connsiteX13" fmla="*/ 403909 w 1311788"/>
                <a:gd name="connsiteY13" fmla="*/ 445484 h 625024"/>
                <a:gd name="connsiteX14" fmla="*/ 305248 w 1311788"/>
                <a:gd name="connsiteY14" fmla="*/ 496919 h 625024"/>
                <a:gd name="connsiteX15" fmla="*/ 172920 w 1311788"/>
                <a:gd name="connsiteY15" fmla="*/ 444549 h 625024"/>
                <a:gd name="connsiteX16" fmla="*/ 136916 w 1311788"/>
                <a:gd name="connsiteY16" fmla="*/ 430522 h 625024"/>
                <a:gd name="connsiteX17" fmla="*/ 24695 w 1311788"/>
                <a:gd name="connsiteY17" fmla="*/ 401999 h 625024"/>
                <a:gd name="connsiteX18" fmla="*/ 4589 w 1311788"/>
                <a:gd name="connsiteY18" fmla="*/ 379555 h 625024"/>
                <a:gd name="connsiteX19" fmla="*/ 11135 w 1311788"/>
                <a:gd name="connsiteY19" fmla="*/ 347759 h 625024"/>
                <a:gd name="connsiteX20" fmla="*/ 27500 w 1311788"/>
                <a:gd name="connsiteY20" fmla="*/ 364124 h 625024"/>
                <a:gd name="connsiteX21" fmla="*/ 135981 w 1311788"/>
                <a:gd name="connsiteY21" fmla="*/ 417429 h 625024"/>
                <a:gd name="connsiteX22" fmla="*/ 142995 w 1311788"/>
                <a:gd name="connsiteY22" fmla="*/ 403401 h 625024"/>
                <a:gd name="connsiteX23" fmla="*/ 126162 w 1311788"/>
                <a:gd name="connsiteY23" fmla="*/ 364592 h 625024"/>
                <a:gd name="connsiteX24" fmla="*/ 111199 w 1311788"/>
                <a:gd name="connsiteY24" fmla="*/ 351032 h 625024"/>
                <a:gd name="connsiteX25" fmla="*/ 37320 w 1311788"/>
                <a:gd name="connsiteY25" fmla="*/ 216366 h 625024"/>
                <a:gd name="connsiteX26" fmla="*/ 210795 w 1311788"/>
                <a:gd name="connsiteY26" fmla="*/ 24188 h 625024"/>
                <a:gd name="connsiteX27" fmla="*/ 441783 w 1311788"/>
                <a:gd name="connsiteY27" fmla="*/ 2211 h 625024"/>
                <a:gd name="connsiteX28" fmla="*/ 591879 w 1311788"/>
                <a:gd name="connsiteY28" fmla="*/ 17174 h 625024"/>
                <a:gd name="connsiteX29" fmla="*/ 616661 w 1311788"/>
                <a:gd name="connsiteY29" fmla="*/ 31202 h 625024"/>
                <a:gd name="connsiteX30" fmla="*/ 611050 w 1311788"/>
                <a:gd name="connsiteY30" fmla="*/ 52243 h 625024"/>
                <a:gd name="connsiteX31" fmla="*/ 585333 w 1311788"/>
                <a:gd name="connsiteY31" fmla="*/ 52243 h 625024"/>
                <a:gd name="connsiteX32" fmla="*/ 562421 w 1311788"/>
                <a:gd name="connsiteY32" fmla="*/ 57854 h 625024"/>
                <a:gd name="connsiteX33" fmla="*/ 444589 w 1311788"/>
                <a:gd name="connsiteY33" fmla="*/ 297727 h 625024"/>
                <a:gd name="connsiteX34" fmla="*/ 443653 w 1311788"/>
                <a:gd name="connsiteY34" fmla="*/ 302403 h 625024"/>
                <a:gd name="connsiteX35" fmla="*/ 447394 w 1311788"/>
                <a:gd name="connsiteY35" fmla="*/ 332796 h 625024"/>
                <a:gd name="connsiteX36" fmla="*/ 476385 w 1311788"/>
                <a:gd name="connsiteY36" fmla="*/ 319236 h 625024"/>
                <a:gd name="connsiteX37" fmla="*/ 600763 w 1311788"/>
                <a:gd name="connsiteY37" fmla="*/ 167737 h 625024"/>
                <a:gd name="connsiteX38" fmla="*/ 701295 w 1311788"/>
                <a:gd name="connsiteY38" fmla="*/ 42424 h 625024"/>
                <a:gd name="connsiteX39" fmla="*/ 779849 w 1311788"/>
                <a:gd name="connsiteY39" fmla="*/ 5017 h 625024"/>
                <a:gd name="connsiteX40" fmla="*/ 823802 w 1311788"/>
                <a:gd name="connsiteY40" fmla="*/ 31202 h 625024"/>
                <a:gd name="connsiteX41" fmla="*/ 769095 w 1311788"/>
                <a:gd name="connsiteY41" fmla="*/ 25123 h 625024"/>
                <a:gd name="connsiteX42" fmla="*/ 734026 w 1311788"/>
                <a:gd name="connsiteY42" fmla="*/ 65336 h 625024"/>
                <a:gd name="connsiteX43" fmla="*/ 674174 w 1311788"/>
                <a:gd name="connsiteY43" fmla="*/ 171011 h 625024"/>
                <a:gd name="connsiteX44" fmla="*/ 597957 w 1311788"/>
                <a:gd name="connsiteY44" fmla="*/ 307546 h 625024"/>
                <a:gd name="connsiteX45" fmla="*/ 593282 w 1311788"/>
                <a:gd name="connsiteY45" fmla="*/ 328587 h 625024"/>
                <a:gd name="connsiteX46" fmla="*/ 616661 w 1311788"/>
                <a:gd name="connsiteY46" fmla="*/ 325314 h 625024"/>
                <a:gd name="connsiteX47" fmla="*/ 674174 w 1311788"/>
                <a:gd name="connsiteY47" fmla="*/ 264996 h 625024"/>
                <a:gd name="connsiteX48" fmla="*/ 781252 w 1311788"/>
                <a:gd name="connsiteY48" fmla="*/ 170543 h 625024"/>
                <a:gd name="connsiteX49" fmla="*/ 792942 w 1311788"/>
                <a:gd name="connsiteY49" fmla="*/ 169140 h 625024"/>
                <a:gd name="connsiteX50" fmla="*/ 838298 w 1311788"/>
                <a:gd name="connsiteY50" fmla="*/ 189714 h 625024"/>
                <a:gd name="connsiteX51" fmla="*/ 820062 w 1311788"/>
                <a:gd name="connsiteY51" fmla="*/ 236940 h 625024"/>
                <a:gd name="connsiteX52" fmla="*/ 735428 w 1311788"/>
                <a:gd name="connsiteY52" fmla="*/ 273880 h 625024"/>
                <a:gd name="connsiteX53" fmla="*/ 706905 w 1311788"/>
                <a:gd name="connsiteY53" fmla="*/ 311287 h 625024"/>
                <a:gd name="connsiteX54" fmla="*/ 748988 w 1311788"/>
                <a:gd name="connsiteY54" fmla="*/ 334666 h 625024"/>
                <a:gd name="connsiteX55" fmla="*/ 848585 w 1311788"/>
                <a:gd name="connsiteY55" fmla="*/ 263125 h 625024"/>
                <a:gd name="connsiteX56" fmla="*/ 880848 w 1311788"/>
                <a:gd name="connsiteY56" fmla="*/ 208885 h 625024"/>
                <a:gd name="connsiteX57" fmla="*/ 884589 w 1311788"/>
                <a:gd name="connsiteY57" fmla="*/ 180362 h 625024"/>
                <a:gd name="connsiteX58" fmla="*/ 912176 w 1311788"/>
                <a:gd name="connsiteY58" fmla="*/ 132201 h 625024"/>
                <a:gd name="connsiteX59" fmla="*/ 922463 w 1311788"/>
                <a:gd name="connsiteY59" fmla="*/ 142955 h 625024"/>
                <a:gd name="connsiteX60" fmla="*/ 942102 w 1311788"/>
                <a:gd name="connsiteY60" fmla="*/ 220107 h 625024"/>
                <a:gd name="connsiteX61" fmla="*/ 945843 w 1311788"/>
                <a:gd name="connsiteY61" fmla="*/ 272009 h 625024"/>
                <a:gd name="connsiteX62" fmla="*/ 915450 w 1311788"/>
                <a:gd name="connsiteY62" fmla="*/ 333731 h 625024"/>
                <a:gd name="connsiteX63" fmla="*/ 981847 w 1311788"/>
                <a:gd name="connsiteY63" fmla="*/ 274815 h 625024"/>
                <a:gd name="connsiteX64" fmla="*/ 1023462 w 1311788"/>
                <a:gd name="connsiteY64" fmla="*/ 207015 h 625024"/>
                <a:gd name="connsiteX65" fmla="*/ 1025800 w 1311788"/>
                <a:gd name="connsiteY65" fmla="*/ 182700 h 625024"/>
                <a:gd name="connsiteX66" fmla="*/ 1031879 w 1311788"/>
                <a:gd name="connsiteY66" fmla="*/ 149969 h 625024"/>
                <a:gd name="connsiteX67" fmla="*/ 1061337 w 1311788"/>
                <a:gd name="connsiteY67" fmla="*/ 132668 h 625024"/>
                <a:gd name="connsiteX68" fmla="*/ 1057129 w 1311788"/>
                <a:gd name="connsiteY68" fmla="*/ 161659 h 625024"/>
                <a:gd name="connsiteX69" fmla="*/ 1069286 w 1311788"/>
                <a:gd name="connsiteY69" fmla="*/ 206547 h 625024"/>
                <a:gd name="connsiteX70" fmla="*/ 1083781 w 1311788"/>
                <a:gd name="connsiteY70" fmla="*/ 276218 h 625024"/>
                <a:gd name="connsiteX71" fmla="*/ 1053388 w 1311788"/>
                <a:gd name="connsiteY71" fmla="*/ 330925 h 625024"/>
                <a:gd name="connsiteX72" fmla="*/ 1103887 w 1311788"/>
                <a:gd name="connsiteY72" fmla="*/ 296324 h 625024"/>
                <a:gd name="connsiteX73" fmla="*/ 1166077 w 1311788"/>
                <a:gd name="connsiteY73" fmla="*/ 195325 h 625024"/>
                <a:gd name="connsiteX74" fmla="*/ 1194132 w 1311788"/>
                <a:gd name="connsiteY74" fmla="*/ 176621 h 625024"/>
                <a:gd name="connsiteX75" fmla="*/ 1200678 w 1311788"/>
                <a:gd name="connsiteY75" fmla="*/ 214964 h 625024"/>
                <a:gd name="connsiteX76" fmla="*/ 1151114 w 1311788"/>
                <a:gd name="connsiteY76" fmla="*/ 305208 h 625024"/>
                <a:gd name="connsiteX77" fmla="*/ 1145503 w 1311788"/>
                <a:gd name="connsiteY77" fmla="*/ 325782 h 625024"/>
                <a:gd name="connsiteX78" fmla="*/ 1167479 w 1311788"/>
                <a:gd name="connsiteY78" fmla="*/ 317833 h 625024"/>
                <a:gd name="connsiteX79" fmla="*/ 1245566 w 1311788"/>
                <a:gd name="connsiteY79" fmla="*/ 217769 h 625024"/>
                <a:gd name="connsiteX80" fmla="*/ 1286247 w 1311788"/>
                <a:gd name="connsiteY80" fmla="*/ 175219 h 625024"/>
                <a:gd name="connsiteX81" fmla="*/ 1308691 w 1311788"/>
                <a:gd name="connsiteY81" fmla="*/ 175219 h 625024"/>
                <a:gd name="connsiteX82" fmla="*/ 1304483 w 1311788"/>
                <a:gd name="connsiteY82" fmla="*/ 195793 h 625024"/>
                <a:gd name="connsiteX83" fmla="*/ 1121656 w 1311788"/>
                <a:gd name="connsiteY83" fmla="*/ 494113 h 625024"/>
                <a:gd name="connsiteX84" fmla="*/ 936023 w 1311788"/>
                <a:gd name="connsiteY84" fmla="*/ 617089 h 625024"/>
                <a:gd name="connsiteX85" fmla="*/ 798085 w 1311788"/>
                <a:gd name="connsiteY85" fmla="*/ 597918 h 625024"/>
                <a:gd name="connsiteX86" fmla="*/ 772835 w 1311788"/>
                <a:gd name="connsiteY86" fmla="*/ 565187 h 625024"/>
                <a:gd name="connsiteX87" fmla="*/ 781252 w 1311788"/>
                <a:gd name="connsiteY87" fmla="*/ 543210 h 625024"/>
                <a:gd name="connsiteX88" fmla="*/ 796215 w 1311788"/>
                <a:gd name="connsiteY88" fmla="*/ 555835 h 625024"/>
                <a:gd name="connsiteX89" fmla="*/ 905630 w 1311788"/>
                <a:gd name="connsiteY89" fmla="*/ 611010 h 625024"/>
                <a:gd name="connsiteX90" fmla="*/ 1051518 w 1311788"/>
                <a:gd name="connsiteY90" fmla="*/ 530118 h 625024"/>
                <a:gd name="connsiteX91" fmla="*/ 1177766 w 1311788"/>
                <a:gd name="connsiteY91" fmla="*/ 337004 h 625024"/>
                <a:gd name="connsiteX92" fmla="*/ 1178234 w 1311788"/>
                <a:gd name="connsiteY92" fmla="*/ 328587 h 625024"/>
                <a:gd name="connsiteX93" fmla="*/ 1098276 w 1311788"/>
                <a:gd name="connsiteY93" fmla="*/ 318768 h 625024"/>
                <a:gd name="connsiteX94" fmla="*/ 1064143 w 1311788"/>
                <a:gd name="connsiteY94" fmla="*/ 342615 h 625024"/>
                <a:gd name="connsiteX95" fmla="*/ 1027203 w 1311788"/>
                <a:gd name="connsiteY95" fmla="*/ 346356 h 625024"/>
                <a:gd name="connsiteX96" fmla="*/ 1019254 w 1311788"/>
                <a:gd name="connsiteY96" fmla="*/ 309884 h 625024"/>
                <a:gd name="connsiteX97" fmla="*/ 1033282 w 1311788"/>
                <a:gd name="connsiteY97" fmla="*/ 278088 h 625024"/>
                <a:gd name="connsiteX98" fmla="*/ 1054791 w 1311788"/>
                <a:gd name="connsiteY98" fmla="*/ 236473 h 625024"/>
                <a:gd name="connsiteX99" fmla="*/ 1045906 w 1311788"/>
                <a:gd name="connsiteY99" fmla="*/ 206080 h 625024"/>
                <a:gd name="connsiteX100" fmla="*/ 1026735 w 1311788"/>
                <a:gd name="connsiteY100" fmla="*/ 221978 h 625024"/>
                <a:gd name="connsiteX101" fmla="*/ 948648 w 1311788"/>
                <a:gd name="connsiteY101" fmla="*/ 323444 h 625024"/>
                <a:gd name="connsiteX102" fmla="*/ 911709 w 1311788"/>
                <a:gd name="connsiteY102" fmla="*/ 347759 h 625024"/>
                <a:gd name="connsiteX103" fmla="*/ 876172 w 1311788"/>
                <a:gd name="connsiteY103" fmla="*/ 315963 h 625024"/>
                <a:gd name="connsiteX104" fmla="*/ 902357 w 1311788"/>
                <a:gd name="connsiteY104" fmla="*/ 258917 h 625024"/>
                <a:gd name="connsiteX105" fmla="*/ 914982 w 1311788"/>
                <a:gd name="connsiteY105" fmla="*/ 231329 h 625024"/>
                <a:gd name="connsiteX106" fmla="*/ 904695 w 1311788"/>
                <a:gd name="connsiteY106" fmla="*/ 205612 h 625024"/>
                <a:gd name="connsiteX107" fmla="*/ 886927 w 1311788"/>
                <a:gd name="connsiteY107" fmla="*/ 219172 h 625024"/>
                <a:gd name="connsiteX108" fmla="*/ 805567 w 1311788"/>
                <a:gd name="connsiteY108" fmla="*/ 320639 h 625024"/>
                <a:gd name="connsiteX109" fmla="*/ 749456 w 1311788"/>
                <a:gd name="connsiteY109" fmla="*/ 348694 h 625024"/>
                <a:gd name="connsiteX110" fmla="*/ 670901 w 1311788"/>
                <a:gd name="connsiteY110" fmla="*/ 318768 h 625024"/>
                <a:gd name="connsiteX111" fmla="*/ 648925 w 1311788"/>
                <a:gd name="connsiteY111" fmla="*/ 315963 h 625024"/>
                <a:gd name="connsiteX112" fmla="*/ 596555 w 1311788"/>
                <a:gd name="connsiteY112" fmla="*/ 345888 h 625024"/>
                <a:gd name="connsiteX113" fmla="*/ 556810 w 1311788"/>
                <a:gd name="connsiteY113" fmla="*/ 344018 h 625024"/>
                <a:gd name="connsiteX114" fmla="*/ 551666 w 1311788"/>
                <a:gd name="connsiteY114" fmla="*/ 302870 h 625024"/>
                <a:gd name="connsiteX115" fmla="*/ 592346 w 1311788"/>
                <a:gd name="connsiteY115" fmla="*/ 224315 h 625024"/>
                <a:gd name="connsiteX116" fmla="*/ 619467 w 1311788"/>
                <a:gd name="connsiteY116" fmla="*/ 172881 h 625024"/>
                <a:gd name="connsiteX117" fmla="*/ 618999 w 1311788"/>
                <a:gd name="connsiteY117" fmla="*/ 169140 h 625024"/>
                <a:gd name="connsiteX118" fmla="*/ 388011 w 1311788"/>
                <a:gd name="connsiteY118" fmla="*/ 14836 h 625024"/>
                <a:gd name="connsiteX119" fmla="*/ 343590 w 1311788"/>
                <a:gd name="connsiteY119" fmla="*/ 14836 h 625024"/>
                <a:gd name="connsiteX120" fmla="*/ 331900 w 1311788"/>
                <a:gd name="connsiteY120" fmla="*/ 15304 h 625024"/>
                <a:gd name="connsiteX121" fmla="*/ 93430 w 1311788"/>
                <a:gd name="connsiteY121" fmla="*/ 192519 h 625024"/>
                <a:gd name="connsiteX122" fmla="*/ 93898 w 1311788"/>
                <a:gd name="connsiteY122" fmla="*/ 310352 h 625024"/>
                <a:gd name="connsiteX123" fmla="*/ 108861 w 1311788"/>
                <a:gd name="connsiteY123" fmla="*/ 322977 h 625024"/>
                <a:gd name="connsiteX124" fmla="*/ 114939 w 1311788"/>
                <a:gd name="connsiteY124" fmla="*/ 305208 h 625024"/>
                <a:gd name="connsiteX125" fmla="*/ 184142 w 1311788"/>
                <a:gd name="connsiteY125" fmla="*/ 126590 h 625024"/>
                <a:gd name="connsiteX126" fmla="*/ 285141 w 1311788"/>
                <a:gd name="connsiteY126" fmla="*/ 62530 h 625024"/>
                <a:gd name="connsiteX127" fmla="*/ 359020 w 1311788"/>
                <a:gd name="connsiteY127" fmla="*/ 119108 h 625024"/>
                <a:gd name="connsiteX128" fmla="*/ 347798 w 1311788"/>
                <a:gd name="connsiteY128" fmla="*/ 180830 h 625024"/>
                <a:gd name="connsiteX129" fmla="*/ 176193 w 1311788"/>
                <a:gd name="connsiteY129" fmla="*/ 346356 h 625024"/>
                <a:gd name="connsiteX130" fmla="*/ 162633 w 1311788"/>
                <a:gd name="connsiteY130" fmla="*/ 353837 h 625024"/>
                <a:gd name="connsiteX131" fmla="*/ 176661 w 1311788"/>
                <a:gd name="connsiteY131" fmla="*/ 401999 h 625024"/>
                <a:gd name="connsiteX132" fmla="*/ 206586 w 1311788"/>
                <a:gd name="connsiteY132" fmla="*/ 399661 h 625024"/>
                <a:gd name="connsiteX133" fmla="*/ 330965 w 1311788"/>
                <a:gd name="connsiteY133" fmla="*/ 295389 h 625024"/>
                <a:gd name="connsiteX134" fmla="*/ 530625 w 1311788"/>
                <a:gd name="connsiteY134" fmla="*/ 45697 h 625024"/>
                <a:gd name="connsiteX135" fmla="*/ 521741 w 1311788"/>
                <a:gd name="connsiteY135" fmla="*/ 30267 h 625024"/>
                <a:gd name="connsiteX136" fmla="*/ 388011 w 1311788"/>
                <a:gd name="connsiteY136" fmla="*/ 14836 h 625024"/>
                <a:gd name="connsiteX137" fmla="*/ 344525 w 1311788"/>
                <a:gd name="connsiteY137" fmla="*/ 127057 h 625024"/>
                <a:gd name="connsiteX138" fmla="*/ 326289 w 1311788"/>
                <a:gd name="connsiteY138" fmla="*/ 84974 h 625024"/>
                <a:gd name="connsiteX139" fmla="*/ 277660 w 1311788"/>
                <a:gd name="connsiteY139" fmla="*/ 91521 h 625024"/>
                <a:gd name="connsiteX140" fmla="*/ 254748 w 1311788"/>
                <a:gd name="connsiteY140" fmla="*/ 107886 h 625024"/>
                <a:gd name="connsiteX141" fmla="*/ 155620 w 1311788"/>
                <a:gd name="connsiteY141" fmla="*/ 310352 h 625024"/>
                <a:gd name="connsiteX142" fmla="*/ 179466 w 1311788"/>
                <a:gd name="connsiteY142" fmla="*/ 331861 h 625024"/>
                <a:gd name="connsiteX143" fmla="*/ 344525 w 1311788"/>
                <a:gd name="connsiteY143" fmla="*/ 127057 h 625024"/>
                <a:gd name="connsiteX144" fmla="*/ 734026 w 1311788"/>
                <a:gd name="connsiteY144" fmla="*/ 260787 h 625024"/>
                <a:gd name="connsiteX145" fmla="*/ 798085 w 1311788"/>
                <a:gd name="connsiteY145" fmla="*/ 200468 h 625024"/>
                <a:gd name="connsiteX146" fmla="*/ 798553 w 1311788"/>
                <a:gd name="connsiteY146" fmla="*/ 185038 h 625024"/>
                <a:gd name="connsiteX147" fmla="*/ 781719 w 1311788"/>
                <a:gd name="connsiteY147" fmla="*/ 187844 h 625024"/>
                <a:gd name="connsiteX148" fmla="*/ 729350 w 1311788"/>
                <a:gd name="connsiteY148" fmla="*/ 249565 h 625024"/>
                <a:gd name="connsiteX149" fmla="*/ 734026 w 1311788"/>
                <a:gd name="connsiteY149" fmla="*/ 260787 h 62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</a:cxnLst>
              <a:rect l="l" t="t" r="r" b="b"/>
              <a:pathLst>
                <a:path w="1311788" h="625024">
                  <a:moveTo>
                    <a:pt x="618999" y="169140"/>
                  </a:moveTo>
                  <a:cubicBezTo>
                    <a:pt x="591411" y="203742"/>
                    <a:pt x="564291" y="238343"/>
                    <a:pt x="536236" y="272477"/>
                  </a:cubicBezTo>
                  <a:cubicBezTo>
                    <a:pt x="518000" y="294921"/>
                    <a:pt x="497894" y="315495"/>
                    <a:pt x="475917" y="334666"/>
                  </a:cubicBezTo>
                  <a:cubicBezTo>
                    <a:pt x="464227" y="344953"/>
                    <a:pt x="452070" y="356175"/>
                    <a:pt x="434302" y="347291"/>
                  </a:cubicBezTo>
                  <a:cubicBezTo>
                    <a:pt x="417469" y="338407"/>
                    <a:pt x="414663" y="322977"/>
                    <a:pt x="413728" y="305676"/>
                  </a:cubicBezTo>
                  <a:cubicBezTo>
                    <a:pt x="411858" y="258917"/>
                    <a:pt x="430561" y="217769"/>
                    <a:pt x="448797" y="176154"/>
                  </a:cubicBezTo>
                  <a:cubicBezTo>
                    <a:pt x="450200" y="173348"/>
                    <a:pt x="451603" y="170543"/>
                    <a:pt x="449732" y="165399"/>
                  </a:cubicBezTo>
                  <a:cubicBezTo>
                    <a:pt x="443186" y="173816"/>
                    <a:pt x="436640" y="182233"/>
                    <a:pt x="430094" y="191117"/>
                  </a:cubicBezTo>
                  <a:cubicBezTo>
                    <a:pt x="423080" y="200468"/>
                    <a:pt x="415598" y="209353"/>
                    <a:pt x="408584" y="218704"/>
                  </a:cubicBezTo>
                  <a:cubicBezTo>
                    <a:pt x="366969" y="271074"/>
                    <a:pt x="326757" y="324847"/>
                    <a:pt x="275322" y="368332"/>
                  </a:cubicBezTo>
                  <a:cubicBezTo>
                    <a:pt x="252878" y="387036"/>
                    <a:pt x="229966" y="403869"/>
                    <a:pt x="202846" y="415091"/>
                  </a:cubicBezTo>
                  <a:cubicBezTo>
                    <a:pt x="186013" y="422105"/>
                    <a:pt x="187883" y="429119"/>
                    <a:pt x="197702" y="440341"/>
                  </a:cubicBezTo>
                  <a:cubicBezTo>
                    <a:pt x="240721" y="491308"/>
                    <a:pt x="330497" y="499257"/>
                    <a:pt x="382400" y="456239"/>
                  </a:cubicBezTo>
                  <a:cubicBezTo>
                    <a:pt x="388011" y="451563"/>
                    <a:pt x="391284" y="443146"/>
                    <a:pt x="403909" y="445484"/>
                  </a:cubicBezTo>
                  <a:cubicBezTo>
                    <a:pt x="377724" y="479151"/>
                    <a:pt x="344057" y="493646"/>
                    <a:pt x="305248" y="496919"/>
                  </a:cubicBezTo>
                  <a:cubicBezTo>
                    <a:pt x="252878" y="501127"/>
                    <a:pt x="208924" y="482424"/>
                    <a:pt x="172920" y="444549"/>
                  </a:cubicBezTo>
                  <a:cubicBezTo>
                    <a:pt x="162633" y="433327"/>
                    <a:pt x="153282" y="428651"/>
                    <a:pt x="136916" y="430522"/>
                  </a:cubicBezTo>
                  <a:cubicBezTo>
                    <a:pt x="96236" y="435665"/>
                    <a:pt x="57426" y="428184"/>
                    <a:pt x="24695" y="401999"/>
                  </a:cubicBezTo>
                  <a:cubicBezTo>
                    <a:pt x="16746" y="395453"/>
                    <a:pt x="9265" y="388439"/>
                    <a:pt x="4589" y="379555"/>
                  </a:cubicBezTo>
                  <a:cubicBezTo>
                    <a:pt x="-1958" y="366930"/>
                    <a:pt x="-2893" y="353837"/>
                    <a:pt x="11135" y="347759"/>
                  </a:cubicBezTo>
                  <a:cubicBezTo>
                    <a:pt x="25630" y="341212"/>
                    <a:pt x="24227" y="357110"/>
                    <a:pt x="27500" y="364124"/>
                  </a:cubicBezTo>
                  <a:cubicBezTo>
                    <a:pt x="47139" y="400596"/>
                    <a:pt x="95301" y="424911"/>
                    <a:pt x="135981" y="417429"/>
                  </a:cubicBezTo>
                  <a:cubicBezTo>
                    <a:pt x="146268" y="415559"/>
                    <a:pt x="146735" y="411818"/>
                    <a:pt x="142995" y="403401"/>
                  </a:cubicBezTo>
                  <a:cubicBezTo>
                    <a:pt x="136916" y="390777"/>
                    <a:pt x="131772" y="377684"/>
                    <a:pt x="126162" y="364592"/>
                  </a:cubicBezTo>
                  <a:cubicBezTo>
                    <a:pt x="123356" y="357578"/>
                    <a:pt x="119148" y="352902"/>
                    <a:pt x="111199" y="351032"/>
                  </a:cubicBezTo>
                  <a:cubicBezTo>
                    <a:pt x="39190" y="335601"/>
                    <a:pt x="25630" y="271542"/>
                    <a:pt x="37320" y="216366"/>
                  </a:cubicBezTo>
                  <a:cubicBezTo>
                    <a:pt x="57894" y="120043"/>
                    <a:pt x="120083" y="58322"/>
                    <a:pt x="210795" y="24188"/>
                  </a:cubicBezTo>
                  <a:cubicBezTo>
                    <a:pt x="285609" y="-3867"/>
                    <a:pt x="363696" y="-1529"/>
                    <a:pt x="441783" y="2211"/>
                  </a:cubicBezTo>
                  <a:cubicBezTo>
                    <a:pt x="492283" y="4549"/>
                    <a:pt x="540444" y="26993"/>
                    <a:pt x="591879" y="17174"/>
                  </a:cubicBezTo>
                  <a:cubicBezTo>
                    <a:pt x="602166" y="15304"/>
                    <a:pt x="611985" y="20915"/>
                    <a:pt x="616661" y="31202"/>
                  </a:cubicBezTo>
                  <a:cubicBezTo>
                    <a:pt x="620402" y="39151"/>
                    <a:pt x="617129" y="47100"/>
                    <a:pt x="611050" y="52243"/>
                  </a:cubicBezTo>
                  <a:cubicBezTo>
                    <a:pt x="603101" y="59725"/>
                    <a:pt x="593282" y="58322"/>
                    <a:pt x="585333" y="52243"/>
                  </a:cubicBezTo>
                  <a:cubicBezTo>
                    <a:pt x="574578" y="43827"/>
                    <a:pt x="568499" y="49438"/>
                    <a:pt x="562421" y="57854"/>
                  </a:cubicBezTo>
                  <a:cubicBezTo>
                    <a:pt x="510051" y="131266"/>
                    <a:pt x="470774" y="211223"/>
                    <a:pt x="444589" y="297727"/>
                  </a:cubicBezTo>
                  <a:cubicBezTo>
                    <a:pt x="444121" y="299130"/>
                    <a:pt x="443653" y="300532"/>
                    <a:pt x="443653" y="302403"/>
                  </a:cubicBezTo>
                  <a:cubicBezTo>
                    <a:pt x="443186" y="313157"/>
                    <a:pt x="437107" y="326717"/>
                    <a:pt x="447394" y="332796"/>
                  </a:cubicBezTo>
                  <a:cubicBezTo>
                    <a:pt x="460019" y="340277"/>
                    <a:pt x="468436" y="326717"/>
                    <a:pt x="476385" y="319236"/>
                  </a:cubicBezTo>
                  <a:cubicBezTo>
                    <a:pt x="523143" y="272945"/>
                    <a:pt x="561486" y="220107"/>
                    <a:pt x="600763" y="167737"/>
                  </a:cubicBezTo>
                  <a:cubicBezTo>
                    <a:pt x="633027" y="125187"/>
                    <a:pt x="661082" y="78896"/>
                    <a:pt x="701295" y="42424"/>
                  </a:cubicBezTo>
                  <a:cubicBezTo>
                    <a:pt x="723739" y="21850"/>
                    <a:pt x="748521" y="6887"/>
                    <a:pt x="779849" y="5017"/>
                  </a:cubicBezTo>
                  <a:cubicBezTo>
                    <a:pt x="797150" y="4082"/>
                    <a:pt x="811645" y="8758"/>
                    <a:pt x="823802" y="31202"/>
                  </a:cubicBezTo>
                  <a:cubicBezTo>
                    <a:pt x="802761" y="20915"/>
                    <a:pt x="786863" y="10160"/>
                    <a:pt x="769095" y="25123"/>
                  </a:cubicBezTo>
                  <a:cubicBezTo>
                    <a:pt x="755067" y="36813"/>
                    <a:pt x="742910" y="49905"/>
                    <a:pt x="734026" y="65336"/>
                  </a:cubicBezTo>
                  <a:cubicBezTo>
                    <a:pt x="713452" y="99937"/>
                    <a:pt x="693813" y="135474"/>
                    <a:pt x="674174" y="171011"/>
                  </a:cubicBezTo>
                  <a:cubicBezTo>
                    <a:pt x="648457" y="216366"/>
                    <a:pt x="623207" y="262190"/>
                    <a:pt x="597957" y="307546"/>
                  </a:cubicBezTo>
                  <a:cubicBezTo>
                    <a:pt x="594217" y="314092"/>
                    <a:pt x="586736" y="322041"/>
                    <a:pt x="593282" y="328587"/>
                  </a:cubicBezTo>
                  <a:cubicBezTo>
                    <a:pt x="600763" y="336537"/>
                    <a:pt x="609647" y="328587"/>
                    <a:pt x="616661" y="325314"/>
                  </a:cubicBezTo>
                  <a:cubicBezTo>
                    <a:pt x="642846" y="312222"/>
                    <a:pt x="663420" y="295856"/>
                    <a:pt x="674174" y="264996"/>
                  </a:cubicBezTo>
                  <a:cubicBezTo>
                    <a:pt x="691475" y="214964"/>
                    <a:pt x="727947" y="182233"/>
                    <a:pt x="781252" y="170543"/>
                  </a:cubicBezTo>
                  <a:cubicBezTo>
                    <a:pt x="784993" y="169608"/>
                    <a:pt x="788733" y="169140"/>
                    <a:pt x="792942" y="169140"/>
                  </a:cubicBezTo>
                  <a:cubicBezTo>
                    <a:pt x="811645" y="168673"/>
                    <a:pt x="830816" y="170075"/>
                    <a:pt x="838298" y="189714"/>
                  </a:cubicBezTo>
                  <a:cubicBezTo>
                    <a:pt x="845311" y="208885"/>
                    <a:pt x="834089" y="224783"/>
                    <a:pt x="820062" y="236940"/>
                  </a:cubicBezTo>
                  <a:cubicBezTo>
                    <a:pt x="795747" y="257514"/>
                    <a:pt x="765822" y="266866"/>
                    <a:pt x="735428" y="273880"/>
                  </a:cubicBezTo>
                  <a:cubicBezTo>
                    <a:pt x="712984" y="279023"/>
                    <a:pt x="703165" y="292116"/>
                    <a:pt x="706905" y="311287"/>
                  </a:cubicBezTo>
                  <a:cubicBezTo>
                    <a:pt x="710179" y="329055"/>
                    <a:pt x="727012" y="338407"/>
                    <a:pt x="748988" y="334666"/>
                  </a:cubicBezTo>
                  <a:cubicBezTo>
                    <a:pt x="793877" y="327185"/>
                    <a:pt x="823802" y="298194"/>
                    <a:pt x="848585" y="263125"/>
                  </a:cubicBezTo>
                  <a:cubicBezTo>
                    <a:pt x="860742" y="245825"/>
                    <a:pt x="870094" y="227121"/>
                    <a:pt x="880848" y="208885"/>
                  </a:cubicBezTo>
                  <a:cubicBezTo>
                    <a:pt x="885992" y="200001"/>
                    <a:pt x="887862" y="191584"/>
                    <a:pt x="884589" y="180362"/>
                  </a:cubicBezTo>
                  <a:cubicBezTo>
                    <a:pt x="878978" y="162126"/>
                    <a:pt x="893940" y="137812"/>
                    <a:pt x="912176" y="132201"/>
                  </a:cubicBezTo>
                  <a:cubicBezTo>
                    <a:pt x="922931" y="128928"/>
                    <a:pt x="926672" y="135474"/>
                    <a:pt x="922463" y="142955"/>
                  </a:cubicBezTo>
                  <a:cubicBezTo>
                    <a:pt x="905163" y="175219"/>
                    <a:pt x="910774" y="198598"/>
                    <a:pt x="942102" y="220107"/>
                  </a:cubicBezTo>
                  <a:cubicBezTo>
                    <a:pt x="958935" y="231797"/>
                    <a:pt x="954259" y="253306"/>
                    <a:pt x="945843" y="272009"/>
                  </a:cubicBezTo>
                  <a:cubicBezTo>
                    <a:pt x="937426" y="290713"/>
                    <a:pt x="922931" y="307078"/>
                    <a:pt x="915450" y="333731"/>
                  </a:cubicBezTo>
                  <a:cubicBezTo>
                    <a:pt x="946310" y="318301"/>
                    <a:pt x="965482" y="297259"/>
                    <a:pt x="981847" y="274815"/>
                  </a:cubicBezTo>
                  <a:cubicBezTo>
                    <a:pt x="997277" y="253773"/>
                    <a:pt x="1009902" y="229926"/>
                    <a:pt x="1023462" y="207015"/>
                  </a:cubicBezTo>
                  <a:cubicBezTo>
                    <a:pt x="1028138" y="199533"/>
                    <a:pt x="1030009" y="191584"/>
                    <a:pt x="1025800" y="182700"/>
                  </a:cubicBezTo>
                  <a:cubicBezTo>
                    <a:pt x="1020189" y="170543"/>
                    <a:pt x="1024398" y="159321"/>
                    <a:pt x="1031879" y="149969"/>
                  </a:cubicBezTo>
                  <a:cubicBezTo>
                    <a:pt x="1039360" y="140617"/>
                    <a:pt x="1050115" y="126590"/>
                    <a:pt x="1061337" y="132668"/>
                  </a:cubicBezTo>
                  <a:cubicBezTo>
                    <a:pt x="1072092" y="138279"/>
                    <a:pt x="1061805" y="152774"/>
                    <a:pt x="1057129" y="161659"/>
                  </a:cubicBezTo>
                  <a:cubicBezTo>
                    <a:pt x="1047777" y="181297"/>
                    <a:pt x="1051050" y="193922"/>
                    <a:pt x="1069286" y="206547"/>
                  </a:cubicBezTo>
                  <a:cubicBezTo>
                    <a:pt x="1095938" y="225251"/>
                    <a:pt x="1099212" y="246292"/>
                    <a:pt x="1083781" y="276218"/>
                  </a:cubicBezTo>
                  <a:cubicBezTo>
                    <a:pt x="1074897" y="293518"/>
                    <a:pt x="1065078" y="309884"/>
                    <a:pt x="1053388" y="330925"/>
                  </a:cubicBezTo>
                  <a:cubicBezTo>
                    <a:pt x="1077703" y="323912"/>
                    <a:pt x="1090795" y="309884"/>
                    <a:pt x="1103887" y="296324"/>
                  </a:cubicBezTo>
                  <a:cubicBezTo>
                    <a:pt x="1131475" y="266866"/>
                    <a:pt x="1146438" y="229459"/>
                    <a:pt x="1166077" y="195325"/>
                  </a:cubicBezTo>
                  <a:cubicBezTo>
                    <a:pt x="1172155" y="184571"/>
                    <a:pt x="1175428" y="166802"/>
                    <a:pt x="1194132" y="176621"/>
                  </a:cubicBezTo>
                  <a:cubicBezTo>
                    <a:pt x="1211900" y="185973"/>
                    <a:pt x="1208159" y="200936"/>
                    <a:pt x="1200678" y="214964"/>
                  </a:cubicBezTo>
                  <a:cubicBezTo>
                    <a:pt x="1184780" y="245357"/>
                    <a:pt x="1167479" y="274815"/>
                    <a:pt x="1151114" y="305208"/>
                  </a:cubicBezTo>
                  <a:cubicBezTo>
                    <a:pt x="1147373" y="311754"/>
                    <a:pt x="1138957" y="320171"/>
                    <a:pt x="1145503" y="325782"/>
                  </a:cubicBezTo>
                  <a:cubicBezTo>
                    <a:pt x="1153452" y="332328"/>
                    <a:pt x="1160933" y="322509"/>
                    <a:pt x="1167479" y="317833"/>
                  </a:cubicBezTo>
                  <a:cubicBezTo>
                    <a:pt x="1204886" y="293051"/>
                    <a:pt x="1224993" y="255644"/>
                    <a:pt x="1245566" y="217769"/>
                  </a:cubicBezTo>
                  <a:cubicBezTo>
                    <a:pt x="1255386" y="200001"/>
                    <a:pt x="1264738" y="181297"/>
                    <a:pt x="1286247" y="175219"/>
                  </a:cubicBezTo>
                  <a:cubicBezTo>
                    <a:pt x="1293728" y="172881"/>
                    <a:pt x="1302612" y="169608"/>
                    <a:pt x="1308691" y="175219"/>
                  </a:cubicBezTo>
                  <a:cubicBezTo>
                    <a:pt x="1316172" y="182233"/>
                    <a:pt x="1308223" y="189714"/>
                    <a:pt x="1304483" y="195793"/>
                  </a:cubicBezTo>
                  <a:cubicBezTo>
                    <a:pt x="1246969" y="297259"/>
                    <a:pt x="1198808" y="404337"/>
                    <a:pt x="1121656" y="494113"/>
                  </a:cubicBezTo>
                  <a:cubicBezTo>
                    <a:pt x="1071624" y="552562"/>
                    <a:pt x="1012708" y="599321"/>
                    <a:pt x="936023" y="617089"/>
                  </a:cubicBezTo>
                  <a:cubicBezTo>
                    <a:pt x="887862" y="628311"/>
                    <a:pt x="840168" y="632052"/>
                    <a:pt x="798085" y="597918"/>
                  </a:cubicBezTo>
                  <a:cubicBezTo>
                    <a:pt x="787330" y="589034"/>
                    <a:pt x="776109" y="579682"/>
                    <a:pt x="772835" y="565187"/>
                  </a:cubicBezTo>
                  <a:cubicBezTo>
                    <a:pt x="770965" y="556303"/>
                    <a:pt x="772368" y="546951"/>
                    <a:pt x="781252" y="543210"/>
                  </a:cubicBezTo>
                  <a:cubicBezTo>
                    <a:pt x="792474" y="538534"/>
                    <a:pt x="793409" y="549289"/>
                    <a:pt x="796215" y="555835"/>
                  </a:cubicBezTo>
                  <a:cubicBezTo>
                    <a:pt x="817256" y="600256"/>
                    <a:pt x="855598" y="618959"/>
                    <a:pt x="905630" y="611010"/>
                  </a:cubicBezTo>
                  <a:cubicBezTo>
                    <a:pt x="964079" y="601659"/>
                    <a:pt x="1012708" y="575006"/>
                    <a:pt x="1051518" y="530118"/>
                  </a:cubicBezTo>
                  <a:cubicBezTo>
                    <a:pt x="1102017" y="471202"/>
                    <a:pt x="1139892" y="403869"/>
                    <a:pt x="1177766" y="337004"/>
                  </a:cubicBezTo>
                  <a:cubicBezTo>
                    <a:pt x="1179169" y="334666"/>
                    <a:pt x="1181039" y="331393"/>
                    <a:pt x="1178234" y="328587"/>
                  </a:cubicBezTo>
                  <a:cubicBezTo>
                    <a:pt x="1113239" y="357578"/>
                    <a:pt x="1113239" y="357578"/>
                    <a:pt x="1098276" y="318768"/>
                  </a:cubicBezTo>
                  <a:cubicBezTo>
                    <a:pt x="1086587" y="327185"/>
                    <a:pt x="1075832" y="335134"/>
                    <a:pt x="1064143" y="342615"/>
                  </a:cubicBezTo>
                  <a:cubicBezTo>
                    <a:pt x="1052453" y="350097"/>
                    <a:pt x="1039828" y="355708"/>
                    <a:pt x="1027203" y="346356"/>
                  </a:cubicBezTo>
                  <a:cubicBezTo>
                    <a:pt x="1014111" y="337004"/>
                    <a:pt x="1016916" y="322977"/>
                    <a:pt x="1019254" y="309884"/>
                  </a:cubicBezTo>
                  <a:cubicBezTo>
                    <a:pt x="1021124" y="298194"/>
                    <a:pt x="1027671" y="288375"/>
                    <a:pt x="1033282" y="278088"/>
                  </a:cubicBezTo>
                  <a:cubicBezTo>
                    <a:pt x="1040763" y="264528"/>
                    <a:pt x="1048712" y="250968"/>
                    <a:pt x="1054791" y="236473"/>
                  </a:cubicBezTo>
                  <a:cubicBezTo>
                    <a:pt x="1059467" y="225251"/>
                    <a:pt x="1059467" y="211691"/>
                    <a:pt x="1045906" y="206080"/>
                  </a:cubicBezTo>
                  <a:cubicBezTo>
                    <a:pt x="1033749" y="200936"/>
                    <a:pt x="1031411" y="214496"/>
                    <a:pt x="1026735" y="221978"/>
                  </a:cubicBezTo>
                  <a:cubicBezTo>
                    <a:pt x="1004291" y="258449"/>
                    <a:pt x="981379" y="294454"/>
                    <a:pt x="948648" y="323444"/>
                  </a:cubicBezTo>
                  <a:cubicBezTo>
                    <a:pt x="937426" y="333263"/>
                    <a:pt x="926204" y="343083"/>
                    <a:pt x="911709" y="347759"/>
                  </a:cubicBezTo>
                  <a:cubicBezTo>
                    <a:pt x="887862" y="355708"/>
                    <a:pt x="870561" y="340745"/>
                    <a:pt x="876172" y="315963"/>
                  </a:cubicBezTo>
                  <a:cubicBezTo>
                    <a:pt x="880848" y="295389"/>
                    <a:pt x="892538" y="277153"/>
                    <a:pt x="902357" y="258917"/>
                  </a:cubicBezTo>
                  <a:cubicBezTo>
                    <a:pt x="907033" y="250033"/>
                    <a:pt x="912176" y="241149"/>
                    <a:pt x="914982" y="231329"/>
                  </a:cubicBezTo>
                  <a:cubicBezTo>
                    <a:pt x="917788" y="221042"/>
                    <a:pt x="915917" y="210288"/>
                    <a:pt x="904695" y="205612"/>
                  </a:cubicBezTo>
                  <a:cubicBezTo>
                    <a:pt x="893005" y="200468"/>
                    <a:pt x="890668" y="212626"/>
                    <a:pt x="886927" y="219172"/>
                  </a:cubicBezTo>
                  <a:cubicBezTo>
                    <a:pt x="864015" y="256579"/>
                    <a:pt x="840636" y="293051"/>
                    <a:pt x="805567" y="320639"/>
                  </a:cubicBezTo>
                  <a:cubicBezTo>
                    <a:pt x="788733" y="333731"/>
                    <a:pt x="770030" y="343083"/>
                    <a:pt x="749456" y="348694"/>
                  </a:cubicBezTo>
                  <a:cubicBezTo>
                    <a:pt x="716725" y="357110"/>
                    <a:pt x="689137" y="347291"/>
                    <a:pt x="670901" y="318768"/>
                  </a:cubicBezTo>
                  <a:cubicBezTo>
                    <a:pt x="663420" y="306611"/>
                    <a:pt x="657809" y="309416"/>
                    <a:pt x="648925" y="315963"/>
                  </a:cubicBezTo>
                  <a:cubicBezTo>
                    <a:pt x="633027" y="328120"/>
                    <a:pt x="616193" y="339810"/>
                    <a:pt x="596555" y="345888"/>
                  </a:cubicBezTo>
                  <a:cubicBezTo>
                    <a:pt x="582995" y="350564"/>
                    <a:pt x="569435" y="355240"/>
                    <a:pt x="556810" y="344018"/>
                  </a:cubicBezTo>
                  <a:cubicBezTo>
                    <a:pt x="543717" y="331861"/>
                    <a:pt x="546991" y="316898"/>
                    <a:pt x="551666" y="302870"/>
                  </a:cubicBezTo>
                  <a:cubicBezTo>
                    <a:pt x="561486" y="274815"/>
                    <a:pt x="579254" y="250500"/>
                    <a:pt x="592346" y="224315"/>
                  </a:cubicBezTo>
                  <a:cubicBezTo>
                    <a:pt x="601231" y="207015"/>
                    <a:pt x="610582" y="190182"/>
                    <a:pt x="619467" y="172881"/>
                  </a:cubicBezTo>
                  <a:cubicBezTo>
                    <a:pt x="622272" y="171946"/>
                    <a:pt x="620402" y="170543"/>
                    <a:pt x="618999" y="169140"/>
                  </a:cubicBezTo>
                  <a:close/>
                  <a:moveTo>
                    <a:pt x="388011" y="14836"/>
                  </a:moveTo>
                  <a:cubicBezTo>
                    <a:pt x="371645" y="14836"/>
                    <a:pt x="357618" y="14836"/>
                    <a:pt x="343590" y="14836"/>
                  </a:cubicBezTo>
                  <a:cubicBezTo>
                    <a:pt x="339849" y="14836"/>
                    <a:pt x="335641" y="14836"/>
                    <a:pt x="331900" y="15304"/>
                  </a:cubicBezTo>
                  <a:cubicBezTo>
                    <a:pt x="215471" y="24656"/>
                    <a:pt x="135981" y="84974"/>
                    <a:pt x="93430" y="192519"/>
                  </a:cubicBezTo>
                  <a:cubicBezTo>
                    <a:pt x="78468" y="230862"/>
                    <a:pt x="74727" y="271074"/>
                    <a:pt x="93898" y="310352"/>
                  </a:cubicBezTo>
                  <a:cubicBezTo>
                    <a:pt x="96703" y="316430"/>
                    <a:pt x="101379" y="324379"/>
                    <a:pt x="108861" y="322977"/>
                  </a:cubicBezTo>
                  <a:cubicBezTo>
                    <a:pt x="118213" y="321106"/>
                    <a:pt x="114939" y="311754"/>
                    <a:pt x="114939" y="305208"/>
                  </a:cubicBezTo>
                  <a:cubicBezTo>
                    <a:pt x="114004" y="236473"/>
                    <a:pt x="139721" y="177089"/>
                    <a:pt x="184142" y="126590"/>
                  </a:cubicBezTo>
                  <a:cubicBezTo>
                    <a:pt x="211262" y="95729"/>
                    <a:pt x="243993" y="71414"/>
                    <a:pt x="285141" y="62530"/>
                  </a:cubicBezTo>
                  <a:cubicBezTo>
                    <a:pt x="325821" y="53646"/>
                    <a:pt x="355747" y="77493"/>
                    <a:pt x="359020" y="119108"/>
                  </a:cubicBezTo>
                  <a:cubicBezTo>
                    <a:pt x="360423" y="140617"/>
                    <a:pt x="355747" y="161191"/>
                    <a:pt x="347798" y="180830"/>
                  </a:cubicBezTo>
                  <a:cubicBezTo>
                    <a:pt x="315067" y="261255"/>
                    <a:pt x="263165" y="321574"/>
                    <a:pt x="176193" y="346356"/>
                  </a:cubicBezTo>
                  <a:cubicBezTo>
                    <a:pt x="171050" y="347759"/>
                    <a:pt x="163569" y="347759"/>
                    <a:pt x="162633" y="353837"/>
                  </a:cubicBezTo>
                  <a:cubicBezTo>
                    <a:pt x="160295" y="371606"/>
                    <a:pt x="165907" y="388439"/>
                    <a:pt x="176661" y="401999"/>
                  </a:cubicBezTo>
                  <a:cubicBezTo>
                    <a:pt x="185545" y="412753"/>
                    <a:pt x="196767" y="403869"/>
                    <a:pt x="206586" y="399661"/>
                  </a:cubicBezTo>
                  <a:cubicBezTo>
                    <a:pt x="257554" y="376281"/>
                    <a:pt x="294961" y="336537"/>
                    <a:pt x="330965" y="295389"/>
                  </a:cubicBezTo>
                  <a:cubicBezTo>
                    <a:pt x="401571" y="215431"/>
                    <a:pt x="456278" y="122849"/>
                    <a:pt x="530625" y="45697"/>
                  </a:cubicBezTo>
                  <a:cubicBezTo>
                    <a:pt x="543250" y="32605"/>
                    <a:pt x="528755" y="31669"/>
                    <a:pt x="521741" y="30267"/>
                  </a:cubicBezTo>
                  <a:cubicBezTo>
                    <a:pt x="477320" y="19512"/>
                    <a:pt x="431964" y="12031"/>
                    <a:pt x="388011" y="14836"/>
                  </a:cubicBezTo>
                  <a:close/>
                  <a:moveTo>
                    <a:pt x="344525" y="127057"/>
                  </a:moveTo>
                  <a:cubicBezTo>
                    <a:pt x="344993" y="112094"/>
                    <a:pt x="343590" y="94326"/>
                    <a:pt x="326289" y="84974"/>
                  </a:cubicBezTo>
                  <a:cubicBezTo>
                    <a:pt x="309456" y="75623"/>
                    <a:pt x="293090" y="82636"/>
                    <a:pt x="277660" y="91521"/>
                  </a:cubicBezTo>
                  <a:cubicBezTo>
                    <a:pt x="269711" y="96197"/>
                    <a:pt x="261762" y="101807"/>
                    <a:pt x="254748" y="107886"/>
                  </a:cubicBezTo>
                  <a:cubicBezTo>
                    <a:pt x="193494" y="161659"/>
                    <a:pt x="162633" y="229926"/>
                    <a:pt x="155620" y="310352"/>
                  </a:cubicBezTo>
                  <a:cubicBezTo>
                    <a:pt x="153749" y="331393"/>
                    <a:pt x="159360" y="336069"/>
                    <a:pt x="179466" y="331861"/>
                  </a:cubicBezTo>
                  <a:cubicBezTo>
                    <a:pt x="258489" y="314560"/>
                    <a:pt x="343122" y="210755"/>
                    <a:pt x="344525" y="127057"/>
                  </a:cubicBezTo>
                  <a:close/>
                  <a:moveTo>
                    <a:pt x="734026" y="260787"/>
                  </a:moveTo>
                  <a:cubicBezTo>
                    <a:pt x="751794" y="261255"/>
                    <a:pt x="790604" y="225251"/>
                    <a:pt x="798085" y="200468"/>
                  </a:cubicBezTo>
                  <a:cubicBezTo>
                    <a:pt x="799488" y="195325"/>
                    <a:pt x="803229" y="189714"/>
                    <a:pt x="798553" y="185038"/>
                  </a:cubicBezTo>
                  <a:cubicBezTo>
                    <a:pt x="792474" y="179427"/>
                    <a:pt x="786395" y="184571"/>
                    <a:pt x="781719" y="187844"/>
                  </a:cubicBezTo>
                  <a:cubicBezTo>
                    <a:pt x="758340" y="203274"/>
                    <a:pt x="743845" y="226186"/>
                    <a:pt x="729350" y="249565"/>
                  </a:cubicBezTo>
                  <a:cubicBezTo>
                    <a:pt x="725609" y="254709"/>
                    <a:pt x="724674" y="260320"/>
                    <a:pt x="734026" y="260787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77C36F1-F48B-4B61-9398-4F9E2815C8AF}"/>
                </a:ext>
              </a:extLst>
            </p:cNvPr>
            <p:cNvSpPr/>
            <p:nvPr/>
          </p:nvSpPr>
          <p:spPr>
            <a:xfrm>
              <a:off x="9553599" y="2201474"/>
              <a:ext cx="1195827" cy="603687"/>
            </a:xfrm>
            <a:custGeom>
              <a:avLst/>
              <a:gdLst>
                <a:gd name="connsiteX0" fmla="*/ 83280 w 1195827"/>
                <a:gd name="connsiteY0" fmla="*/ 436427 h 603687"/>
                <a:gd name="connsiteX1" fmla="*/ 97775 w 1195827"/>
                <a:gd name="connsiteY1" fmla="*/ 319530 h 603687"/>
                <a:gd name="connsiteX2" fmla="*/ 204853 w 1195827"/>
                <a:gd name="connsiteY2" fmla="*/ 187670 h 603687"/>
                <a:gd name="connsiteX3" fmla="*/ 212802 w 1195827"/>
                <a:gd name="connsiteY3" fmla="*/ 182994 h 603687"/>
                <a:gd name="connsiteX4" fmla="*/ 303046 w 1195827"/>
                <a:gd name="connsiteY4" fmla="*/ 179254 h 603687"/>
                <a:gd name="connsiteX5" fmla="*/ 320347 w 1195827"/>
                <a:gd name="connsiteY5" fmla="*/ 265290 h 603687"/>
                <a:gd name="connsiteX6" fmla="*/ 146405 w 1195827"/>
                <a:gd name="connsiteY6" fmla="*/ 451390 h 603687"/>
                <a:gd name="connsiteX7" fmla="*/ 128636 w 1195827"/>
                <a:gd name="connsiteY7" fmla="*/ 472899 h 603687"/>
                <a:gd name="connsiteX8" fmla="*/ 329231 w 1195827"/>
                <a:gd name="connsiteY8" fmla="*/ 574365 h 603687"/>
                <a:gd name="connsiteX9" fmla="*/ 367106 w 1195827"/>
                <a:gd name="connsiteY9" fmla="*/ 546310 h 603687"/>
                <a:gd name="connsiteX10" fmla="*/ 350740 w 1195827"/>
                <a:gd name="connsiteY10" fmla="*/ 572027 h 603687"/>
                <a:gd name="connsiteX11" fmla="*/ 136118 w 1195827"/>
                <a:gd name="connsiteY11" fmla="*/ 547713 h 603687"/>
                <a:gd name="connsiteX12" fmla="*/ 95437 w 1195827"/>
                <a:gd name="connsiteY12" fmla="*/ 477107 h 603687"/>
                <a:gd name="connsiteX13" fmla="*/ 73461 w 1195827"/>
                <a:gd name="connsiteY13" fmla="*/ 456066 h 603687"/>
                <a:gd name="connsiteX14" fmla="*/ 1452 w 1195827"/>
                <a:gd name="connsiteY14" fmla="*/ 339169 h 603687"/>
                <a:gd name="connsiteX15" fmla="*/ 203450 w 1195827"/>
                <a:gd name="connsiteY15" fmla="*/ 120805 h 603687"/>
                <a:gd name="connsiteX16" fmla="*/ 486341 w 1195827"/>
                <a:gd name="connsiteY16" fmla="*/ 126416 h 603687"/>
                <a:gd name="connsiteX17" fmla="*/ 551803 w 1195827"/>
                <a:gd name="connsiteY17" fmla="*/ 126884 h 603687"/>
                <a:gd name="connsiteX18" fmla="*/ 652802 w 1195827"/>
                <a:gd name="connsiteY18" fmla="*/ 125481 h 603687"/>
                <a:gd name="connsiteX19" fmla="*/ 685533 w 1195827"/>
                <a:gd name="connsiteY19" fmla="*/ 161953 h 603687"/>
                <a:gd name="connsiteX20" fmla="*/ 664492 w 1195827"/>
                <a:gd name="connsiteY20" fmla="*/ 204036 h 603687"/>
                <a:gd name="connsiteX21" fmla="*/ 627552 w 1195827"/>
                <a:gd name="connsiteY21" fmla="*/ 207309 h 603687"/>
                <a:gd name="connsiteX22" fmla="*/ 618200 w 1195827"/>
                <a:gd name="connsiteY22" fmla="*/ 190008 h 603687"/>
                <a:gd name="connsiteX23" fmla="*/ 644386 w 1195827"/>
                <a:gd name="connsiteY23" fmla="*/ 167097 h 603687"/>
                <a:gd name="connsiteX24" fmla="*/ 658881 w 1195827"/>
                <a:gd name="connsiteY24" fmla="*/ 155407 h 603687"/>
                <a:gd name="connsiteX25" fmla="*/ 648126 w 1195827"/>
                <a:gd name="connsiteY25" fmla="*/ 138574 h 603687"/>
                <a:gd name="connsiteX26" fmla="*/ 607446 w 1195827"/>
                <a:gd name="connsiteY26" fmla="*/ 133898 h 603687"/>
                <a:gd name="connsiteX27" fmla="*/ 484938 w 1195827"/>
                <a:gd name="connsiteY27" fmla="*/ 203101 h 603687"/>
                <a:gd name="connsiteX28" fmla="*/ 376925 w 1195827"/>
                <a:gd name="connsiteY28" fmla="*/ 370030 h 603687"/>
                <a:gd name="connsiteX29" fmla="*/ 369911 w 1195827"/>
                <a:gd name="connsiteY29" fmla="*/ 411177 h 603687"/>
                <a:gd name="connsiteX30" fmla="*/ 465299 w 1195827"/>
                <a:gd name="connsiteY30" fmla="*/ 492070 h 603687"/>
                <a:gd name="connsiteX31" fmla="*/ 641580 w 1195827"/>
                <a:gd name="connsiteY31" fmla="*/ 367692 h 603687"/>
                <a:gd name="connsiteX32" fmla="*/ 763620 w 1195827"/>
                <a:gd name="connsiteY32" fmla="*/ 168499 h 603687"/>
                <a:gd name="connsiteX33" fmla="*/ 960475 w 1195827"/>
                <a:gd name="connsiteY33" fmla="*/ 13728 h 603687"/>
                <a:gd name="connsiteX34" fmla="*/ 1066149 w 1195827"/>
                <a:gd name="connsiteY34" fmla="*/ 3441 h 603687"/>
                <a:gd name="connsiteX35" fmla="*/ 1133015 w 1195827"/>
                <a:gd name="connsiteY35" fmla="*/ 44121 h 603687"/>
                <a:gd name="connsiteX36" fmla="*/ 1142366 w 1195827"/>
                <a:gd name="connsiteY36" fmla="*/ 69838 h 603687"/>
                <a:gd name="connsiteX37" fmla="*/ 1131612 w 1195827"/>
                <a:gd name="connsiteY37" fmla="*/ 83866 h 603687"/>
                <a:gd name="connsiteX38" fmla="*/ 1118987 w 1195827"/>
                <a:gd name="connsiteY38" fmla="*/ 73579 h 603687"/>
                <a:gd name="connsiteX39" fmla="*/ 1002558 w 1195827"/>
                <a:gd name="connsiteY39" fmla="*/ 16533 h 603687"/>
                <a:gd name="connsiteX40" fmla="*/ 847786 w 1195827"/>
                <a:gd name="connsiteY40" fmla="*/ 112856 h 603687"/>
                <a:gd name="connsiteX41" fmla="*/ 730421 w 1195827"/>
                <a:gd name="connsiteY41" fmla="*/ 301762 h 603687"/>
                <a:gd name="connsiteX42" fmla="*/ 770166 w 1195827"/>
                <a:gd name="connsiteY42" fmla="*/ 279785 h 603687"/>
                <a:gd name="connsiteX43" fmla="*/ 801027 w 1195827"/>
                <a:gd name="connsiteY43" fmla="*/ 282123 h 603687"/>
                <a:gd name="connsiteX44" fmla="*/ 808509 w 1195827"/>
                <a:gd name="connsiteY44" fmla="*/ 314387 h 603687"/>
                <a:gd name="connsiteX45" fmla="*/ 792143 w 1195827"/>
                <a:gd name="connsiteY45" fmla="*/ 352729 h 603687"/>
                <a:gd name="connsiteX46" fmla="*/ 757074 w 1195827"/>
                <a:gd name="connsiteY46" fmla="*/ 416321 h 603687"/>
                <a:gd name="connsiteX47" fmla="*/ 753333 w 1195827"/>
                <a:gd name="connsiteY47" fmla="*/ 433154 h 603687"/>
                <a:gd name="connsiteX48" fmla="*/ 771569 w 1195827"/>
                <a:gd name="connsiteY48" fmla="*/ 428478 h 603687"/>
                <a:gd name="connsiteX49" fmla="*/ 849189 w 1195827"/>
                <a:gd name="connsiteY49" fmla="*/ 336363 h 603687"/>
                <a:gd name="connsiteX50" fmla="*/ 863216 w 1195827"/>
                <a:gd name="connsiteY50" fmla="*/ 278382 h 603687"/>
                <a:gd name="connsiteX51" fmla="*/ 874438 w 1195827"/>
                <a:gd name="connsiteY51" fmla="*/ 251262 h 603687"/>
                <a:gd name="connsiteX52" fmla="*/ 899688 w 1195827"/>
                <a:gd name="connsiteY52" fmla="*/ 238170 h 603687"/>
                <a:gd name="connsiteX53" fmla="*/ 898285 w 1195827"/>
                <a:gd name="connsiteY53" fmla="*/ 264822 h 603687"/>
                <a:gd name="connsiteX54" fmla="*/ 910443 w 1195827"/>
                <a:gd name="connsiteY54" fmla="*/ 312984 h 603687"/>
                <a:gd name="connsiteX55" fmla="*/ 926341 w 1195827"/>
                <a:gd name="connsiteY55" fmla="*/ 378446 h 603687"/>
                <a:gd name="connsiteX56" fmla="*/ 897350 w 1195827"/>
                <a:gd name="connsiteY56" fmla="*/ 436895 h 603687"/>
                <a:gd name="connsiteX57" fmla="*/ 948318 w 1195827"/>
                <a:gd name="connsiteY57" fmla="*/ 391071 h 603687"/>
                <a:gd name="connsiteX58" fmla="*/ 999752 w 1195827"/>
                <a:gd name="connsiteY58" fmla="*/ 296618 h 603687"/>
                <a:gd name="connsiteX59" fmla="*/ 1025937 w 1195827"/>
                <a:gd name="connsiteY59" fmla="*/ 282123 h 603687"/>
                <a:gd name="connsiteX60" fmla="*/ 1035756 w 1195827"/>
                <a:gd name="connsiteY60" fmla="*/ 315789 h 603687"/>
                <a:gd name="connsiteX61" fmla="*/ 988062 w 1195827"/>
                <a:gd name="connsiteY61" fmla="*/ 404163 h 603687"/>
                <a:gd name="connsiteX62" fmla="*/ 979178 w 1195827"/>
                <a:gd name="connsiteY62" fmla="*/ 432219 h 603687"/>
                <a:gd name="connsiteX63" fmla="*/ 1008636 w 1195827"/>
                <a:gd name="connsiteY63" fmla="*/ 419126 h 603687"/>
                <a:gd name="connsiteX64" fmla="*/ 1025937 w 1195827"/>
                <a:gd name="connsiteY64" fmla="*/ 390136 h 603687"/>
                <a:gd name="connsiteX65" fmla="*/ 1056330 w 1195827"/>
                <a:gd name="connsiteY65" fmla="*/ 348988 h 603687"/>
                <a:gd name="connsiteX66" fmla="*/ 1073631 w 1195827"/>
                <a:gd name="connsiteY66" fmla="*/ 348988 h 603687"/>
                <a:gd name="connsiteX67" fmla="*/ 1069890 w 1195827"/>
                <a:gd name="connsiteY67" fmla="*/ 363483 h 603687"/>
                <a:gd name="connsiteX68" fmla="*/ 1050719 w 1195827"/>
                <a:gd name="connsiteY68" fmla="*/ 390136 h 603687"/>
                <a:gd name="connsiteX69" fmla="*/ 1046043 w 1195827"/>
                <a:gd name="connsiteY69" fmla="*/ 426608 h 603687"/>
                <a:gd name="connsiteX70" fmla="*/ 1092334 w 1195827"/>
                <a:gd name="connsiteY70" fmla="*/ 438297 h 603687"/>
                <a:gd name="connsiteX71" fmla="*/ 1112441 w 1195827"/>
                <a:gd name="connsiteY71" fmla="*/ 402761 h 603687"/>
                <a:gd name="connsiteX72" fmla="*/ 1105427 w 1195827"/>
                <a:gd name="connsiteY72" fmla="*/ 377978 h 603687"/>
                <a:gd name="connsiteX73" fmla="*/ 1093270 w 1195827"/>
                <a:gd name="connsiteY73" fmla="*/ 345247 h 603687"/>
                <a:gd name="connsiteX74" fmla="*/ 1111506 w 1195827"/>
                <a:gd name="connsiteY74" fmla="*/ 284929 h 603687"/>
                <a:gd name="connsiteX75" fmla="*/ 1182111 w 1195827"/>
                <a:gd name="connsiteY75" fmla="*/ 284929 h 603687"/>
                <a:gd name="connsiteX76" fmla="*/ 1195204 w 1195827"/>
                <a:gd name="connsiteY76" fmla="*/ 317660 h 603687"/>
                <a:gd name="connsiteX77" fmla="*/ 1172760 w 1195827"/>
                <a:gd name="connsiteY77" fmla="*/ 341974 h 603687"/>
                <a:gd name="connsiteX78" fmla="*/ 1146575 w 1195827"/>
                <a:gd name="connsiteY78" fmla="*/ 332623 h 603687"/>
                <a:gd name="connsiteX79" fmla="*/ 1155459 w 1195827"/>
                <a:gd name="connsiteY79" fmla="*/ 306438 h 603687"/>
                <a:gd name="connsiteX80" fmla="*/ 1169486 w 1195827"/>
                <a:gd name="connsiteY80" fmla="*/ 293345 h 603687"/>
                <a:gd name="connsiteX81" fmla="*/ 1140029 w 1195827"/>
                <a:gd name="connsiteY81" fmla="*/ 288669 h 603687"/>
                <a:gd name="connsiteX82" fmla="*/ 1128806 w 1195827"/>
                <a:gd name="connsiteY82" fmla="*/ 318127 h 603687"/>
                <a:gd name="connsiteX83" fmla="*/ 1148445 w 1195827"/>
                <a:gd name="connsiteY83" fmla="*/ 370497 h 603687"/>
                <a:gd name="connsiteX84" fmla="*/ 1129274 w 1195827"/>
                <a:gd name="connsiteY84" fmla="*/ 443908 h 603687"/>
                <a:gd name="connsiteX85" fmla="*/ 1041368 w 1195827"/>
                <a:gd name="connsiteY85" fmla="*/ 437362 h 603687"/>
                <a:gd name="connsiteX86" fmla="*/ 1006299 w 1195827"/>
                <a:gd name="connsiteY86" fmla="*/ 434557 h 603687"/>
                <a:gd name="connsiteX87" fmla="*/ 984789 w 1195827"/>
                <a:gd name="connsiteY87" fmla="*/ 448117 h 603687"/>
                <a:gd name="connsiteX88" fmla="*/ 933354 w 1195827"/>
                <a:gd name="connsiteY88" fmla="*/ 430816 h 603687"/>
                <a:gd name="connsiteX89" fmla="*/ 897818 w 1195827"/>
                <a:gd name="connsiteY89" fmla="*/ 452325 h 603687"/>
                <a:gd name="connsiteX90" fmla="*/ 867425 w 1195827"/>
                <a:gd name="connsiteY90" fmla="*/ 450455 h 603687"/>
                <a:gd name="connsiteX91" fmla="*/ 859943 w 1195827"/>
                <a:gd name="connsiteY91" fmla="*/ 420061 h 603687"/>
                <a:gd name="connsiteX92" fmla="*/ 887064 w 1195827"/>
                <a:gd name="connsiteY92" fmla="*/ 363483 h 603687"/>
                <a:gd name="connsiteX93" fmla="*/ 899221 w 1195827"/>
                <a:gd name="connsiteY93" fmla="*/ 331220 h 603687"/>
                <a:gd name="connsiteX94" fmla="*/ 886596 w 1195827"/>
                <a:gd name="connsiteY94" fmla="*/ 311113 h 603687"/>
                <a:gd name="connsiteX95" fmla="*/ 872101 w 1195827"/>
                <a:gd name="connsiteY95" fmla="*/ 323271 h 603687"/>
                <a:gd name="connsiteX96" fmla="*/ 796352 w 1195827"/>
                <a:gd name="connsiteY96" fmla="*/ 423802 h 603687"/>
                <a:gd name="connsiteX97" fmla="*/ 747255 w 1195827"/>
                <a:gd name="connsiteY97" fmla="*/ 454663 h 603687"/>
                <a:gd name="connsiteX98" fmla="*/ 712186 w 1195827"/>
                <a:gd name="connsiteY98" fmla="*/ 428478 h 603687"/>
                <a:gd name="connsiteX99" fmla="*/ 728551 w 1195827"/>
                <a:gd name="connsiteY99" fmla="*/ 380316 h 603687"/>
                <a:gd name="connsiteX100" fmla="*/ 765958 w 1195827"/>
                <a:gd name="connsiteY100" fmla="*/ 312984 h 603687"/>
                <a:gd name="connsiteX101" fmla="*/ 768296 w 1195827"/>
                <a:gd name="connsiteY101" fmla="*/ 298021 h 603687"/>
                <a:gd name="connsiteX102" fmla="*/ 753333 w 1195827"/>
                <a:gd name="connsiteY102" fmla="*/ 300826 h 603687"/>
                <a:gd name="connsiteX103" fmla="*/ 696288 w 1195827"/>
                <a:gd name="connsiteY103" fmla="*/ 361145 h 603687"/>
                <a:gd name="connsiteX104" fmla="*/ 653737 w 1195827"/>
                <a:gd name="connsiteY104" fmla="*/ 436427 h 603687"/>
                <a:gd name="connsiteX105" fmla="*/ 617733 w 1195827"/>
                <a:gd name="connsiteY105" fmla="*/ 439232 h 603687"/>
                <a:gd name="connsiteX106" fmla="*/ 599029 w 1195827"/>
                <a:gd name="connsiteY106" fmla="*/ 437830 h 603687"/>
                <a:gd name="connsiteX107" fmla="*/ 455480 w 1195827"/>
                <a:gd name="connsiteY107" fmla="*/ 511709 h 603687"/>
                <a:gd name="connsiteX108" fmla="*/ 323620 w 1195827"/>
                <a:gd name="connsiteY108" fmla="*/ 400423 h 603687"/>
                <a:gd name="connsiteX109" fmla="*/ 353078 w 1195827"/>
                <a:gd name="connsiteY109" fmla="*/ 307840 h 603687"/>
                <a:gd name="connsiteX110" fmla="*/ 490549 w 1195827"/>
                <a:gd name="connsiteY110" fmla="*/ 157277 h 603687"/>
                <a:gd name="connsiteX111" fmla="*/ 501771 w 1195827"/>
                <a:gd name="connsiteY111" fmla="*/ 144652 h 603687"/>
                <a:gd name="connsiteX112" fmla="*/ 487744 w 1195827"/>
                <a:gd name="connsiteY112" fmla="*/ 138574 h 603687"/>
                <a:gd name="connsiteX113" fmla="*/ 218881 w 1195827"/>
                <a:gd name="connsiteY113" fmla="*/ 141379 h 603687"/>
                <a:gd name="connsiteX114" fmla="*/ 51952 w 1195827"/>
                <a:gd name="connsiteY114" fmla="*/ 336363 h 603687"/>
                <a:gd name="connsiteX115" fmla="*/ 55692 w 1195827"/>
                <a:gd name="connsiteY115" fmla="*/ 403228 h 603687"/>
                <a:gd name="connsiteX116" fmla="*/ 83280 w 1195827"/>
                <a:gd name="connsiteY116" fmla="*/ 436427 h 603687"/>
                <a:gd name="connsiteX117" fmla="*/ 123025 w 1195827"/>
                <a:gd name="connsiteY117" fmla="*/ 401825 h 603687"/>
                <a:gd name="connsiteX118" fmla="*/ 152483 w 1195827"/>
                <a:gd name="connsiteY118" fmla="*/ 435024 h 603687"/>
                <a:gd name="connsiteX119" fmla="*/ 307722 w 1195827"/>
                <a:gd name="connsiteY119" fmla="*/ 256406 h 603687"/>
                <a:gd name="connsiteX120" fmla="*/ 293695 w 1195827"/>
                <a:gd name="connsiteY120" fmla="*/ 192814 h 603687"/>
                <a:gd name="connsiteX121" fmla="*/ 231973 w 1195827"/>
                <a:gd name="connsiteY121" fmla="*/ 206374 h 603687"/>
                <a:gd name="connsiteX122" fmla="*/ 123025 w 1195827"/>
                <a:gd name="connsiteY122" fmla="*/ 401825 h 60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195827" h="603687">
                  <a:moveTo>
                    <a:pt x="83280" y="436427"/>
                  </a:moveTo>
                  <a:cubicBezTo>
                    <a:pt x="76266" y="393409"/>
                    <a:pt x="84215" y="356002"/>
                    <a:pt x="97775" y="319530"/>
                  </a:cubicBezTo>
                  <a:cubicBezTo>
                    <a:pt x="118817" y="263887"/>
                    <a:pt x="154353" y="219466"/>
                    <a:pt x="204853" y="187670"/>
                  </a:cubicBezTo>
                  <a:cubicBezTo>
                    <a:pt x="207658" y="185800"/>
                    <a:pt x="209996" y="184397"/>
                    <a:pt x="212802" y="182994"/>
                  </a:cubicBezTo>
                  <a:cubicBezTo>
                    <a:pt x="242260" y="168032"/>
                    <a:pt x="273121" y="156810"/>
                    <a:pt x="303046" y="179254"/>
                  </a:cubicBezTo>
                  <a:cubicBezTo>
                    <a:pt x="332504" y="201698"/>
                    <a:pt x="329231" y="235364"/>
                    <a:pt x="320347" y="265290"/>
                  </a:cubicBezTo>
                  <a:cubicBezTo>
                    <a:pt x="293227" y="355534"/>
                    <a:pt x="239922" y="422867"/>
                    <a:pt x="146405" y="451390"/>
                  </a:cubicBezTo>
                  <a:cubicBezTo>
                    <a:pt x="135182" y="454663"/>
                    <a:pt x="124895" y="457468"/>
                    <a:pt x="128636" y="472899"/>
                  </a:cubicBezTo>
                  <a:cubicBezTo>
                    <a:pt x="153418" y="578106"/>
                    <a:pt x="249741" y="613643"/>
                    <a:pt x="329231" y="574365"/>
                  </a:cubicBezTo>
                  <a:cubicBezTo>
                    <a:pt x="342324" y="567819"/>
                    <a:pt x="352611" y="557065"/>
                    <a:pt x="367106" y="546310"/>
                  </a:cubicBezTo>
                  <a:cubicBezTo>
                    <a:pt x="367106" y="561273"/>
                    <a:pt x="357754" y="566416"/>
                    <a:pt x="350740" y="572027"/>
                  </a:cubicBezTo>
                  <a:cubicBezTo>
                    <a:pt x="287616" y="622527"/>
                    <a:pt x="190825" y="611305"/>
                    <a:pt x="136118" y="547713"/>
                  </a:cubicBezTo>
                  <a:cubicBezTo>
                    <a:pt x="117882" y="526671"/>
                    <a:pt x="103854" y="503760"/>
                    <a:pt x="95437" y="477107"/>
                  </a:cubicBezTo>
                  <a:cubicBezTo>
                    <a:pt x="91697" y="465885"/>
                    <a:pt x="86086" y="458404"/>
                    <a:pt x="73461" y="456066"/>
                  </a:cubicBezTo>
                  <a:cubicBezTo>
                    <a:pt x="15012" y="443908"/>
                    <a:pt x="-6029" y="385460"/>
                    <a:pt x="1452" y="339169"/>
                  </a:cubicBezTo>
                  <a:cubicBezTo>
                    <a:pt x="19688" y="221804"/>
                    <a:pt x="95437" y="155874"/>
                    <a:pt x="203450" y="120805"/>
                  </a:cubicBezTo>
                  <a:cubicBezTo>
                    <a:pt x="298371" y="89945"/>
                    <a:pt x="392823" y="100231"/>
                    <a:pt x="486341" y="126416"/>
                  </a:cubicBezTo>
                  <a:cubicBezTo>
                    <a:pt x="508785" y="132495"/>
                    <a:pt x="528424" y="135300"/>
                    <a:pt x="551803" y="126884"/>
                  </a:cubicBezTo>
                  <a:cubicBezTo>
                    <a:pt x="584534" y="115194"/>
                    <a:pt x="619136" y="113791"/>
                    <a:pt x="652802" y="125481"/>
                  </a:cubicBezTo>
                  <a:cubicBezTo>
                    <a:pt x="669635" y="131560"/>
                    <a:pt x="683195" y="142782"/>
                    <a:pt x="685533" y="161953"/>
                  </a:cubicBezTo>
                  <a:cubicBezTo>
                    <a:pt x="687871" y="179721"/>
                    <a:pt x="678519" y="193281"/>
                    <a:pt x="664492" y="204036"/>
                  </a:cubicBezTo>
                  <a:cubicBezTo>
                    <a:pt x="652802" y="212920"/>
                    <a:pt x="640177" y="214790"/>
                    <a:pt x="627552" y="207309"/>
                  </a:cubicBezTo>
                  <a:cubicBezTo>
                    <a:pt x="621006" y="203568"/>
                    <a:pt x="616798" y="197490"/>
                    <a:pt x="618200" y="190008"/>
                  </a:cubicBezTo>
                  <a:cubicBezTo>
                    <a:pt x="621006" y="175981"/>
                    <a:pt x="630825" y="169434"/>
                    <a:pt x="644386" y="167097"/>
                  </a:cubicBezTo>
                  <a:cubicBezTo>
                    <a:pt x="651867" y="166161"/>
                    <a:pt x="658413" y="164759"/>
                    <a:pt x="658881" y="155407"/>
                  </a:cubicBezTo>
                  <a:cubicBezTo>
                    <a:pt x="658881" y="147458"/>
                    <a:pt x="654672" y="142314"/>
                    <a:pt x="648126" y="138574"/>
                  </a:cubicBezTo>
                  <a:cubicBezTo>
                    <a:pt x="635034" y="131560"/>
                    <a:pt x="621474" y="131092"/>
                    <a:pt x="607446" y="133898"/>
                  </a:cubicBezTo>
                  <a:cubicBezTo>
                    <a:pt x="559284" y="144185"/>
                    <a:pt x="519540" y="169902"/>
                    <a:pt x="484938" y="203101"/>
                  </a:cubicBezTo>
                  <a:cubicBezTo>
                    <a:pt x="436309" y="250327"/>
                    <a:pt x="397499" y="304567"/>
                    <a:pt x="376925" y="370030"/>
                  </a:cubicBezTo>
                  <a:cubicBezTo>
                    <a:pt x="372717" y="383590"/>
                    <a:pt x="370847" y="397150"/>
                    <a:pt x="369911" y="411177"/>
                  </a:cubicBezTo>
                  <a:cubicBezTo>
                    <a:pt x="364300" y="486926"/>
                    <a:pt x="413865" y="502357"/>
                    <a:pt x="465299" y="492070"/>
                  </a:cubicBezTo>
                  <a:cubicBezTo>
                    <a:pt x="541516" y="476639"/>
                    <a:pt x="600900" y="433621"/>
                    <a:pt x="641580" y="367692"/>
                  </a:cubicBezTo>
                  <a:cubicBezTo>
                    <a:pt x="682260" y="301294"/>
                    <a:pt x="715926" y="230688"/>
                    <a:pt x="763620" y="168499"/>
                  </a:cubicBezTo>
                  <a:cubicBezTo>
                    <a:pt x="815990" y="99764"/>
                    <a:pt x="874438" y="39445"/>
                    <a:pt x="960475" y="13728"/>
                  </a:cubicBezTo>
                  <a:cubicBezTo>
                    <a:pt x="994609" y="3441"/>
                    <a:pt x="1029678" y="-4976"/>
                    <a:pt x="1066149" y="3441"/>
                  </a:cubicBezTo>
                  <a:cubicBezTo>
                    <a:pt x="1092802" y="9987"/>
                    <a:pt x="1115246" y="23079"/>
                    <a:pt x="1133015" y="44121"/>
                  </a:cubicBezTo>
                  <a:cubicBezTo>
                    <a:pt x="1139093" y="51602"/>
                    <a:pt x="1143769" y="59551"/>
                    <a:pt x="1142366" y="69838"/>
                  </a:cubicBezTo>
                  <a:cubicBezTo>
                    <a:pt x="1141431" y="76384"/>
                    <a:pt x="1138158" y="81996"/>
                    <a:pt x="1131612" y="83866"/>
                  </a:cubicBezTo>
                  <a:cubicBezTo>
                    <a:pt x="1122727" y="86671"/>
                    <a:pt x="1120858" y="79190"/>
                    <a:pt x="1118987" y="73579"/>
                  </a:cubicBezTo>
                  <a:cubicBezTo>
                    <a:pt x="1101219" y="17001"/>
                    <a:pt x="1046043" y="9987"/>
                    <a:pt x="1002558" y="16533"/>
                  </a:cubicBezTo>
                  <a:cubicBezTo>
                    <a:pt x="937095" y="25885"/>
                    <a:pt x="887999" y="62357"/>
                    <a:pt x="847786" y="112856"/>
                  </a:cubicBezTo>
                  <a:cubicBezTo>
                    <a:pt x="801027" y="170837"/>
                    <a:pt x="765958" y="235832"/>
                    <a:pt x="730421" y="301762"/>
                  </a:cubicBezTo>
                  <a:cubicBezTo>
                    <a:pt x="743046" y="292878"/>
                    <a:pt x="755671" y="284461"/>
                    <a:pt x="770166" y="279785"/>
                  </a:cubicBezTo>
                  <a:cubicBezTo>
                    <a:pt x="780921" y="276044"/>
                    <a:pt x="791208" y="273239"/>
                    <a:pt x="801027" y="282123"/>
                  </a:cubicBezTo>
                  <a:cubicBezTo>
                    <a:pt x="810379" y="291475"/>
                    <a:pt x="812249" y="302697"/>
                    <a:pt x="808509" y="314387"/>
                  </a:cubicBezTo>
                  <a:cubicBezTo>
                    <a:pt x="804300" y="327479"/>
                    <a:pt x="798689" y="340571"/>
                    <a:pt x="792143" y="352729"/>
                  </a:cubicBezTo>
                  <a:cubicBezTo>
                    <a:pt x="780921" y="374238"/>
                    <a:pt x="768764" y="394812"/>
                    <a:pt x="757074" y="416321"/>
                  </a:cubicBezTo>
                  <a:cubicBezTo>
                    <a:pt x="754269" y="421464"/>
                    <a:pt x="748190" y="428010"/>
                    <a:pt x="753333" y="433154"/>
                  </a:cubicBezTo>
                  <a:cubicBezTo>
                    <a:pt x="759879" y="439700"/>
                    <a:pt x="766426" y="431751"/>
                    <a:pt x="771569" y="428478"/>
                  </a:cubicBezTo>
                  <a:cubicBezTo>
                    <a:pt x="806638" y="405566"/>
                    <a:pt x="829083" y="371900"/>
                    <a:pt x="849189" y="336363"/>
                  </a:cubicBezTo>
                  <a:cubicBezTo>
                    <a:pt x="859008" y="319063"/>
                    <a:pt x="873971" y="302229"/>
                    <a:pt x="863216" y="278382"/>
                  </a:cubicBezTo>
                  <a:cubicBezTo>
                    <a:pt x="859476" y="269498"/>
                    <a:pt x="866957" y="258744"/>
                    <a:pt x="874438" y="251262"/>
                  </a:cubicBezTo>
                  <a:cubicBezTo>
                    <a:pt x="881452" y="244248"/>
                    <a:pt x="889869" y="233026"/>
                    <a:pt x="899688" y="238170"/>
                  </a:cubicBezTo>
                  <a:cubicBezTo>
                    <a:pt x="910911" y="244248"/>
                    <a:pt x="902026" y="256873"/>
                    <a:pt x="898285" y="264822"/>
                  </a:cubicBezTo>
                  <a:cubicBezTo>
                    <a:pt x="887531" y="285396"/>
                    <a:pt x="889402" y="298956"/>
                    <a:pt x="910443" y="312984"/>
                  </a:cubicBezTo>
                  <a:cubicBezTo>
                    <a:pt x="936160" y="330285"/>
                    <a:pt x="938498" y="349923"/>
                    <a:pt x="926341" y="378446"/>
                  </a:cubicBezTo>
                  <a:cubicBezTo>
                    <a:pt x="917924" y="397150"/>
                    <a:pt x="902961" y="413048"/>
                    <a:pt x="897350" y="436895"/>
                  </a:cubicBezTo>
                  <a:cubicBezTo>
                    <a:pt x="921665" y="426608"/>
                    <a:pt x="937095" y="411177"/>
                    <a:pt x="948318" y="391071"/>
                  </a:cubicBezTo>
                  <a:cubicBezTo>
                    <a:pt x="965151" y="359743"/>
                    <a:pt x="982451" y="327947"/>
                    <a:pt x="999752" y="296618"/>
                  </a:cubicBezTo>
                  <a:cubicBezTo>
                    <a:pt x="1005363" y="286331"/>
                    <a:pt x="1010974" y="274174"/>
                    <a:pt x="1025937" y="282123"/>
                  </a:cubicBezTo>
                  <a:cubicBezTo>
                    <a:pt x="1040432" y="289604"/>
                    <a:pt x="1042770" y="302229"/>
                    <a:pt x="1035756" y="315789"/>
                  </a:cubicBezTo>
                  <a:cubicBezTo>
                    <a:pt x="1020326" y="345715"/>
                    <a:pt x="1003493" y="374705"/>
                    <a:pt x="988062" y="404163"/>
                  </a:cubicBezTo>
                  <a:cubicBezTo>
                    <a:pt x="983387" y="413048"/>
                    <a:pt x="970294" y="425205"/>
                    <a:pt x="979178" y="432219"/>
                  </a:cubicBezTo>
                  <a:cubicBezTo>
                    <a:pt x="988530" y="439700"/>
                    <a:pt x="999285" y="425205"/>
                    <a:pt x="1008636" y="419126"/>
                  </a:cubicBezTo>
                  <a:cubicBezTo>
                    <a:pt x="1018923" y="412580"/>
                    <a:pt x="1024067" y="402761"/>
                    <a:pt x="1025937" y="390136"/>
                  </a:cubicBezTo>
                  <a:cubicBezTo>
                    <a:pt x="1028275" y="371432"/>
                    <a:pt x="1038562" y="356937"/>
                    <a:pt x="1056330" y="348988"/>
                  </a:cubicBezTo>
                  <a:cubicBezTo>
                    <a:pt x="1061941" y="346650"/>
                    <a:pt x="1068955" y="343377"/>
                    <a:pt x="1073631" y="348988"/>
                  </a:cubicBezTo>
                  <a:cubicBezTo>
                    <a:pt x="1077839" y="354132"/>
                    <a:pt x="1073163" y="359275"/>
                    <a:pt x="1069890" y="363483"/>
                  </a:cubicBezTo>
                  <a:cubicBezTo>
                    <a:pt x="1063812" y="372367"/>
                    <a:pt x="1057733" y="381719"/>
                    <a:pt x="1050719" y="390136"/>
                  </a:cubicBezTo>
                  <a:cubicBezTo>
                    <a:pt x="1041368" y="401358"/>
                    <a:pt x="1032951" y="412580"/>
                    <a:pt x="1046043" y="426608"/>
                  </a:cubicBezTo>
                  <a:cubicBezTo>
                    <a:pt x="1059136" y="440635"/>
                    <a:pt x="1074566" y="445311"/>
                    <a:pt x="1092334" y="438297"/>
                  </a:cubicBezTo>
                  <a:cubicBezTo>
                    <a:pt x="1108232" y="431751"/>
                    <a:pt x="1114779" y="419126"/>
                    <a:pt x="1112441" y="402761"/>
                  </a:cubicBezTo>
                  <a:cubicBezTo>
                    <a:pt x="1111038" y="394344"/>
                    <a:pt x="1108232" y="386395"/>
                    <a:pt x="1105427" y="377978"/>
                  </a:cubicBezTo>
                  <a:cubicBezTo>
                    <a:pt x="1101686" y="366756"/>
                    <a:pt x="1096543" y="356470"/>
                    <a:pt x="1093270" y="345247"/>
                  </a:cubicBezTo>
                  <a:cubicBezTo>
                    <a:pt x="1085788" y="319530"/>
                    <a:pt x="1092334" y="298489"/>
                    <a:pt x="1111506" y="284929"/>
                  </a:cubicBezTo>
                  <a:cubicBezTo>
                    <a:pt x="1131612" y="270901"/>
                    <a:pt x="1162940" y="270901"/>
                    <a:pt x="1182111" y="284929"/>
                  </a:cubicBezTo>
                  <a:cubicBezTo>
                    <a:pt x="1193334" y="293345"/>
                    <a:pt x="1197541" y="304100"/>
                    <a:pt x="1195204" y="317660"/>
                  </a:cubicBezTo>
                  <a:cubicBezTo>
                    <a:pt x="1192866" y="330285"/>
                    <a:pt x="1184449" y="338233"/>
                    <a:pt x="1172760" y="341974"/>
                  </a:cubicBezTo>
                  <a:cubicBezTo>
                    <a:pt x="1162005" y="345247"/>
                    <a:pt x="1152186" y="343377"/>
                    <a:pt x="1146575" y="332623"/>
                  </a:cubicBezTo>
                  <a:cubicBezTo>
                    <a:pt x="1140496" y="321400"/>
                    <a:pt x="1147977" y="313919"/>
                    <a:pt x="1155459" y="306438"/>
                  </a:cubicBezTo>
                  <a:cubicBezTo>
                    <a:pt x="1160134" y="301762"/>
                    <a:pt x="1175565" y="304567"/>
                    <a:pt x="1169486" y="293345"/>
                  </a:cubicBezTo>
                  <a:cubicBezTo>
                    <a:pt x="1163875" y="282591"/>
                    <a:pt x="1150783" y="283526"/>
                    <a:pt x="1140029" y="288669"/>
                  </a:cubicBezTo>
                  <a:cubicBezTo>
                    <a:pt x="1127871" y="294748"/>
                    <a:pt x="1124130" y="305502"/>
                    <a:pt x="1128806" y="318127"/>
                  </a:cubicBezTo>
                  <a:cubicBezTo>
                    <a:pt x="1134885" y="335896"/>
                    <a:pt x="1142366" y="353196"/>
                    <a:pt x="1148445" y="370497"/>
                  </a:cubicBezTo>
                  <a:cubicBezTo>
                    <a:pt x="1161537" y="405566"/>
                    <a:pt x="1155927" y="426608"/>
                    <a:pt x="1129274" y="443908"/>
                  </a:cubicBezTo>
                  <a:cubicBezTo>
                    <a:pt x="1099816" y="463079"/>
                    <a:pt x="1062877" y="461677"/>
                    <a:pt x="1041368" y="437362"/>
                  </a:cubicBezTo>
                  <a:cubicBezTo>
                    <a:pt x="1028275" y="422399"/>
                    <a:pt x="1019858" y="421932"/>
                    <a:pt x="1006299" y="434557"/>
                  </a:cubicBezTo>
                  <a:cubicBezTo>
                    <a:pt x="1000220" y="440168"/>
                    <a:pt x="992271" y="444376"/>
                    <a:pt x="984789" y="448117"/>
                  </a:cubicBezTo>
                  <a:cubicBezTo>
                    <a:pt x="957202" y="462144"/>
                    <a:pt x="946915" y="458404"/>
                    <a:pt x="933354" y="430816"/>
                  </a:cubicBezTo>
                  <a:cubicBezTo>
                    <a:pt x="921665" y="437830"/>
                    <a:pt x="909975" y="445779"/>
                    <a:pt x="897818" y="452325"/>
                  </a:cubicBezTo>
                  <a:cubicBezTo>
                    <a:pt x="887999" y="457468"/>
                    <a:pt x="876776" y="459339"/>
                    <a:pt x="867425" y="450455"/>
                  </a:cubicBezTo>
                  <a:cubicBezTo>
                    <a:pt x="859008" y="442038"/>
                    <a:pt x="857138" y="431751"/>
                    <a:pt x="859943" y="420061"/>
                  </a:cubicBezTo>
                  <a:cubicBezTo>
                    <a:pt x="865087" y="399487"/>
                    <a:pt x="876309" y="381719"/>
                    <a:pt x="887064" y="363483"/>
                  </a:cubicBezTo>
                  <a:cubicBezTo>
                    <a:pt x="892674" y="353196"/>
                    <a:pt x="899221" y="343377"/>
                    <a:pt x="899221" y="331220"/>
                  </a:cubicBezTo>
                  <a:cubicBezTo>
                    <a:pt x="899221" y="321868"/>
                    <a:pt x="895947" y="313451"/>
                    <a:pt x="886596" y="311113"/>
                  </a:cubicBezTo>
                  <a:cubicBezTo>
                    <a:pt x="877712" y="308776"/>
                    <a:pt x="875374" y="317660"/>
                    <a:pt x="872101" y="323271"/>
                  </a:cubicBezTo>
                  <a:cubicBezTo>
                    <a:pt x="850592" y="359743"/>
                    <a:pt x="827212" y="394344"/>
                    <a:pt x="796352" y="423802"/>
                  </a:cubicBezTo>
                  <a:cubicBezTo>
                    <a:pt x="781856" y="437362"/>
                    <a:pt x="765958" y="448584"/>
                    <a:pt x="747255" y="454663"/>
                  </a:cubicBezTo>
                  <a:cubicBezTo>
                    <a:pt x="725746" y="461677"/>
                    <a:pt x="711718" y="450922"/>
                    <a:pt x="712186" y="428478"/>
                  </a:cubicBezTo>
                  <a:cubicBezTo>
                    <a:pt x="712653" y="410710"/>
                    <a:pt x="720134" y="395279"/>
                    <a:pt x="728551" y="380316"/>
                  </a:cubicBezTo>
                  <a:cubicBezTo>
                    <a:pt x="741176" y="357872"/>
                    <a:pt x="753801" y="335428"/>
                    <a:pt x="765958" y="312984"/>
                  </a:cubicBezTo>
                  <a:cubicBezTo>
                    <a:pt x="768296" y="308776"/>
                    <a:pt x="773440" y="303164"/>
                    <a:pt x="768296" y="298021"/>
                  </a:cubicBezTo>
                  <a:cubicBezTo>
                    <a:pt x="763153" y="293345"/>
                    <a:pt x="758009" y="298021"/>
                    <a:pt x="753333" y="300826"/>
                  </a:cubicBezTo>
                  <a:cubicBezTo>
                    <a:pt x="729019" y="316257"/>
                    <a:pt x="709848" y="336363"/>
                    <a:pt x="696288" y="361145"/>
                  </a:cubicBezTo>
                  <a:cubicBezTo>
                    <a:pt x="682260" y="386395"/>
                    <a:pt x="668232" y="411645"/>
                    <a:pt x="653737" y="436427"/>
                  </a:cubicBezTo>
                  <a:cubicBezTo>
                    <a:pt x="641580" y="457001"/>
                    <a:pt x="630358" y="458871"/>
                    <a:pt x="617733" y="439232"/>
                  </a:cubicBezTo>
                  <a:cubicBezTo>
                    <a:pt x="610251" y="427543"/>
                    <a:pt x="606043" y="431284"/>
                    <a:pt x="599029" y="437830"/>
                  </a:cubicBezTo>
                  <a:cubicBezTo>
                    <a:pt x="557414" y="474302"/>
                    <a:pt x="510655" y="500954"/>
                    <a:pt x="455480" y="511709"/>
                  </a:cubicBezTo>
                  <a:cubicBezTo>
                    <a:pt x="381133" y="526204"/>
                    <a:pt x="321282" y="476172"/>
                    <a:pt x="323620" y="400423"/>
                  </a:cubicBezTo>
                  <a:cubicBezTo>
                    <a:pt x="324555" y="366756"/>
                    <a:pt x="337180" y="336363"/>
                    <a:pt x="353078" y="307840"/>
                  </a:cubicBezTo>
                  <a:cubicBezTo>
                    <a:pt x="386744" y="247054"/>
                    <a:pt x="433503" y="197490"/>
                    <a:pt x="490549" y="157277"/>
                  </a:cubicBezTo>
                  <a:cubicBezTo>
                    <a:pt x="495225" y="154004"/>
                    <a:pt x="504109" y="153069"/>
                    <a:pt x="501771" y="144652"/>
                  </a:cubicBezTo>
                  <a:cubicBezTo>
                    <a:pt x="500368" y="139041"/>
                    <a:pt x="492419" y="139976"/>
                    <a:pt x="487744" y="138574"/>
                  </a:cubicBezTo>
                  <a:cubicBezTo>
                    <a:pt x="397967" y="117532"/>
                    <a:pt x="307255" y="106310"/>
                    <a:pt x="218881" y="141379"/>
                  </a:cubicBezTo>
                  <a:cubicBezTo>
                    <a:pt x="130039" y="176448"/>
                    <a:pt x="69720" y="239105"/>
                    <a:pt x="51952" y="336363"/>
                  </a:cubicBezTo>
                  <a:cubicBezTo>
                    <a:pt x="47743" y="358807"/>
                    <a:pt x="48211" y="381252"/>
                    <a:pt x="55692" y="403228"/>
                  </a:cubicBezTo>
                  <a:cubicBezTo>
                    <a:pt x="58498" y="416321"/>
                    <a:pt x="65044" y="428478"/>
                    <a:pt x="83280" y="436427"/>
                  </a:cubicBezTo>
                  <a:close/>
                  <a:moveTo>
                    <a:pt x="123025" y="401825"/>
                  </a:moveTo>
                  <a:cubicBezTo>
                    <a:pt x="122090" y="441570"/>
                    <a:pt x="124895" y="444844"/>
                    <a:pt x="152483" y="435024"/>
                  </a:cubicBezTo>
                  <a:cubicBezTo>
                    <a:pt x="238052" y="405099"/>
                    <a:pt x="284343" y="340104"/>
                    <a:pt x="307722" y="256406"/>
                  </a:cubicBezTo>
                  <a:cubicBezTo>
                    <a:pt x="314268" y="233026"/>
                    <a:pt x="316606" y="207777"/>
                    <a:pt x="293695" y="192814"/>
                  </a:cubicBezTo>
                  <a:cubicBezTo>
                    <a:pt x="271250" y="178319"/>
                    <a:pt x="249741" y="192814"/>
                    <a:pt x="231973" y="206374"/>
                  </a:cubicBezTo>
                  <a:cubicBezTo>
                    <a:pt x="164173" y="257808"/>
                    <a:pt x="131442" y="328882"/>
                    <a:pt x="123025" y="401825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64CD5F4E-3100-4FF2-9170-610A0A7AB2BB}"/>
                </a:ext>
              </a:extLst>
            </p:cNvPr>
            <p:cNvSpPr/>
            <p:nvPr/>
          </p:nvSpPr>
          <p:spPr>
            <a:xfrm>
              <a:off x="10737722" y="2200920"/>
              <a:ext cx="746856" cy="458162"/>
            </a:xfrm>
            <a:custGeom>
              <a:avLst/>
              <a:gdLst>
                <a:gd name="connsiteX0" fmla="*/ 481941 w 746856"/>
                <a:gd name="connsiteY0" fmla="*/ 431370 h 458162"/>
                <a:gd name="connsiteX1" fmla="*/ 391697 w 746856"/>
                <a:gd name="connsiteY1" fmla="*/ 417343 h 458162"/>
                <a:gd name="connsiteX2" fmla="*/ 342133 w 746856"/>
                <a:gd name="connsiteY2" fmla="*/ 451477 h 458162"/>
                <a:gd name="connsiteX3" fmla="*/ 307063 w 746856"/>
                <a:gd name="connsiteY3" fmla="*/ 451944 h 458162"/>
                <a:gd name="connsiteX4" fmla="*/ 300050 w 746856"/>
                <a:gd name="connsiteY4" fmla="*/ 415005 h 458162"/>
                <a:gd name="connsiteX5" fmla="*/ 328572 w 746856"/>
                <a:gd name="connsiteY5" fmla="*/ 356089 h 458162"/>
                <a:gd name="connsiteX6" fmla="*/ 352887 w 746856"/>
                <a:gd name="connsiteY6" fmla="*/ 310733 h 458162"/>
                <a:gd name="connsiteX7" fmla="*/ 353822 w 746856"/>
                <a:gd name="connsiteY7" fmla="*/ 298108 h 458162"/>
                <a:gd name="connsiteX8" fmla="*/ 341198 w 746856"/>
                <a:gd name="connsiteY8" fmla="*/ 300446 h 458162"/>
                <a:gd name="connsiteX9" fmla="*/ 280411 w 746856"/>
                <a:gd name="connsiteY9" fmla="*/ 364038 h 458162"/>
                <a:gd name="connsiteX10" fmla="*/ 243472 w 746856"/>
                <a:gd name="connsiteY10" fmla="*/ 431838 h 458162"/>
                <a:gd name="connsiteX11" fmla="*/ 215884 w 746856"/>
                <a:gd name="connsiteY11" fmla="*/ 450074 h 458162"/>
                <a:gd name="connsiteX12" fmla="*/ 207000 w 746856"/>
                <a:gd name="connsiteY12" fmla="*/ 413602 h 458162"/>
                <a:gd name="connsiteX13" fmla="*/ 243004 w 746856"/>
                <a:gd name="connsiteY13" fmla="*/ 345334 h 458162"/>
                <a:gd name="connsiteX14" fmla="*/ 264513 w 746856"/>
                <a:gd name="connsiteY14" fmla="*/ 297173 h 458162"/>
                <a:gd name="connsiteX15" fmla="*/ 194375 w 746856"/>
                <a:gd name="connsiteY15" fmla="*/ 355153 h 458162"/>
                <a:gd name="connsiteX16" fmla="*/ 151356 w 746856"/>
                <a:gd name="connsiteY16" fmla="*/ 429967 h 458162"/>
                <a:gd name="connsiteX17" fmla="*/ 110209 w 746856"/>
                <a:gd name="connsiteY17" fmla="*/ 430903 h 458162"/>
                <a:gd name="connsiteX18" fmla="*/ 95714 w 746856"/>
                <a:gd name="connsiteY18" fmla="*/ 429967 h 458162"/>
                <a:gd name="connsiteX19" fmla="*/ 52696 w 746856"/>
                <a:gd name="connsiteY19" fmla="*/ 452879 h 458162"/>
                <a:gd name="connsiteX20" fmla="*/ 10613 w 746856"/>
                <a:gd name="connsiteY20" fmla="*/ 447736 h 458162"/>
                <a:gd name="connsiteX21" fmla="*/ 2664 w 746856"/>
                <a:gd name="connsiteY21" fmla="*/ 406588 h 458162"/>
                <a:gd name="connsiteX22" fmla="*/ 45214 w 746856"/>
                <a:gd name="connsiteY22" fmla="*/ 318214 h 458162"/>
                <a:gd name="connsiteX23" fmla="*/ 35863 w 746856"/>
                <a:gd name="connsiteY23" fmla="*/ 285015 h 458162"/>
                <a:gd name="connsiteX24" fmla="*/ 37266 w 746856"/>
                <a:gd name="connsiteY24" fmla="*/ 280807 h 458162"/>
                <a:gd name="connsiteX25" fmla="*/ 91038 w 746856"/>
                <a:gd name="connsiteY25" fmla="*/ 238257 h 458162"/>
                <a:gd name="connsiteX26" fmla="*/ 270124 w 746856"/>
                <a:gd name="connsiteY26" fmla="*/ 41402 h 458162"/>
                <a:gd name="connsiteX27" fmla="*/ 434715 w 746856"/>
                <a:gd name="connsiteY27" fmla="*/ 2125 h 458162"/>
                <a:gd name="connsiteX28" fmla="*/ 509061 w 746856"/>
                <a:gd name="connsiteY28" fmla="*/ 46078 h 458162"/>
                <a:gd name="connsiteX29" fmla="*/ 514205 w 746856"/>
                <a:gd name="connsiteY29" fmla="*/ 74133 h 458162"/>
                <a:gd name="connsiteX30" fmla="*/ 503918 w 746856"/>
                <a:gd name="connsiteY30" fmla="*/ 82550 h 458162"/>
                <a:gd name="connsiteX31" fmla="*/ 494566 w 746856"/>
                <a:gd name="connsiteY31" fmla="*/ 74133 h 458162"/>
                <a:gd name="connsiteX32" fmla="*/ 365512 w 746856"/>
                <a:gd name="connsiteY32" fmla="*/ 16620 h 458162"/>
                <a:gd name="connsiteX33" fmla="*/ 219157 w 746856"/>
                <a:gd name="connsiteY33" fmla="*/ 114346 h 458162"/>
                <a:gd name="connsiteX34" fmla="*/ 125639 w 746856"/>
                <a:gd name="connsiteY34" fmla="*/ 259298 h 458162"/>
                <a:gd name="connsiteX35" fmla="*/ 134991 w 746856"/>
                <a:gd name="connsiteY35" fmla="*/ 277066 h 458162"/>
                <a:gd name="connsiteX36" fmla="*/ 157435 w 746856"/>
                <a:gd name="connsiteY36" fmla="*/ 283145 h 458162"/>
                <a:gd name="connsiteX37" fmla="*/ 127042 w 746856"/>
                <a:gd name="connsiteY37" fmla="*/ 288756 h 458162"/>
                <a:gd name="connsiteX38" fmla="*/ 103195 w 746856"/>
                <a:gd name="connsiteY38" fmla="*/ 299511 h 458162"/>
                <a:gd name="connsiteX39" fmla="*/ 43811 w 746856"/>
                <a:gd name="connsiteY39" fmla="*/ 410797 h 458162"/>
                <a:gd name="connsiteX40" fmla="*/ 41006 w 746856"/>
                <a:gd name="connsiteY40" fmla="*/ 432305 h 458162"/>
                <a:gd name="connsiteX41" fmla="*/ 64853 w 746856"/>
                <a:gd name="connsiteY41" fmla="*/ 431838 h 458162"/>
                <a:gd name="connsiteX42" fmla="*/ 139199 w 746856"/>
                <a:gd name="connsiteY42" fmla="*/ 363570 h 458162"/>
                <a:gd name="connsiteX43" fmla="*/ 175671 w 746856"/>
                <a:gd name="connsiteY43" fmla="*/ 298108 h 458162"/>
                <a:gd name="connsiteX44" fmla="*/ 199518 w 746856"/>
                <a:gd name="connsiteY44" fmla="*/ 278469 h 458162"/>
                <a:gd name="connsiteX45" fmla="*/ 217287 w 746856"/>
                <a:gd name="connsiteY45" fmla="*/ 304654 h 458162"/>
                <a:gd name="connsiteX46" fmla="*/ 256564 w 746856"/>
                <a:gd name="connsiteY46" fmla="*/ 280339 h 458162"/>
                <a:gd name="connsiteX47" fmla="*/ 306128 w 746856"/>
                <a:gd name="connsiteY47" fmla="*/ 309330 h 458162"/>
                <a:gd name="connsiteX48" fmla="*/ 352887 w 746856"/>
                <a:gd name="connsiteY48" fmla="*/ 278002 h 458162"/>
                <a:gd name="connsiteX49" fmla="*/ 387956 w 746856"/>
                <a:gd name="connsiteY49" fmla="*/ 278937 h 458162"/>
                <a:gd name="connsiteX50" fmla="*/ 394970 w 746856"/>
                <a:gd name="connsiteY50" fmla="*/ 313538 h 458162"/>
                <a:gd name="connsiteX51" fmla="*/ 347743 w 746856"/>
                <a:gd name="connsiteY51" fmla="*/ 407056 h 458162"/>
                <a:gd name="connsiteX52" fmla="*/ 341198 w 746856"/>
                <a:gd name="connsiteY52" fmla="*/ 431370 h 458162"/>
                <a:gd name="connsiteX53" fmla="*/ 365044 w 746856"/>
                <a:gd name="connsiteY53" fmla="*/ 421083 h 458162"/>
                <a:gd name="connsiteX54" fmla="*/ 407127 w 746856"/>
                <a:gd name="connsiteY54" fmla="*/ 371987 h 458162"/>
                <a:gd name="connsiteX55" fmla="*/ 492228 w 746856"/>
                <a:gd name="connsiteY55" fmla="*/ 278469 h 458162"/>
                <a:gd name="connsiteX56" fmla="*/ 545066 w 746856"/>
                <a:gd name="connsiteY56" fmla="*/ 288756 h 458162"/>
                <a:gd name="connsiteX57" fmla="*/ 561431 w 746856"/>
                <a:gd name="connsiteY57" fmla="*/ 289224 h 458162"/>
                <a:gd name="connsiteX58" fmla="*/ 596500 w 746856"/>
                <a:gd name="connsiteY58" fmla="*/ 278002 h 458162"/>
                <a:gd name="connsiteX59" fmla="*/ 586213 w 746856"/>
                <a:gd name="connsiteY59" fmla="*/ 314473 h 458162"/>
                <a:gd name="connsiteX60" fmla="*/ 531038 w 746856"/>
                <a:gd name="connsiteY60" fmla="*/ 415005 h 458162"/>
                <a:gd name="connsiteX61" fmla="*/ 527765 w 746856"/>
                <a:gd name="connsiteY61" fmla="*/ 431838 h 458162"/>
                <a:gd name="connsiteX62" fmla="*/ 544598 w 746856"/>
                <a:gd name="connsiteY62" fmla="*/ 427630 h 458162"/>
                <a:gd name="connsiteX63" fmla="*/ 575926 w 746856"/>
                <a:gd name="connsiteY63" fmla="*/ 386950 h 458162"/>
                <a:gd name="connsiteX64" fmla="*/ 611930 w 746856"/>
                <a:gd name="connsiteY64" fmla="*/ 345334 h 458162"/>
                <a:gd name="connsiteX65" fmla="*/ 624556 w 746856"/>
                <a:gd name="connsiteY65" fmla="*/ 348140 h 458162"/>
                <a:gd name="connsiteX66" fmla="*/ 622218 w 746856"/>
                <a:gd name="connsiteY66" fmla="*/ 358894 h 458162"/>
                <a:gd name="connsiteX67" fmla="*/ 596033 w 746856"/>
                <a:gd name="connsiteY67" fmla="*/ 394898 h 458162"/>
                <a:gd name="connsiteX68" fmla="*/ 597903 w 746856"/>
                <a:gd name="connsiteY68" fmla="*/ 427630 h 458162"/>
                <a:gd name="connsiteX69" fmla="*/ 645130 w 746856"/>
                <a:gd name="connsiteY69" fmla="*/ 436046 h 458162"/>
                <a:gd name="connsiteX70" fmla="*/ 661495 w 746856"/>
                <a:gd name="connsiteY70" fmla="*/ 396769 h 458162"/>
                <a:gd name="connsiteX71" fmla="*/ 643259 w 746856"/>
                <a:gd name="connsiteY71" fmla="*/ 346269 h 458162"/>
                <a:gd name="connsiteX72" fmla="*/ 659157 w 746856"/>
                <a:gd name="connsiteY72" fmla="*/ 285015 h 458162"/>
                <a:gd name="connsiteX73" fmla="*/ 727892 w 746856"/>
                <a:gd name="connsiteY73" fmla="*/ 281275 h 458162"/>
                <a:gd name="connsiteX74" fmla="*/ 746596 w 746856"/>
                <a:gd name="connsiteY74" fmla="*/ 314006 h 458162"/>
                <a:gd name="connsiteX75" fmla="*/ 723217 w 746856"/>
                <a:gd name="connsiteY75" fmla="*/ 340658 h 458162"/>
                <a:gd name="connsiteX76" fmla="*/ 695161 w 746856"/>
                <a:gd name="connsiteY76" fmla="*/ 330839 h 458162"/>
                <a:gd name="connsiteX77" fmla="*/ 705448 w 746856"/>
                <a:gd name="connsiteY77" fmla="*/ 305589 h 458162"/>
                <a:gd name="connsiteX78" fmla="*/ 718541 w 746856"/>
                <a:gd name="connsiteY78" fmla="*/ 293432 h 458162"/>
                <a:gd name="connsiteX79" fmla="*/ 695629 w 746856"/>
                <a:gd name="connsiteY79" fmla="*/ 286418 h 458162"/>
                <a:gd name="connsiteX80" fmla="*/ 677393 w 746856"/>
                <a:gd name="connsiteY80" fmla="*/ 316344 h 458162"/>
                <a:gd name="connsiteX81" fmla="*/ 698434 w 746856"/>
                <a:gd name="connsiteY81" fmla="*/ 370584 h 458162"/>
                <a:gd name="connsiteX82" fmla="*/ 674587 w 746856"/>
                <a:gd name="connsiteY82" fmla="*/ 446801 h 458162"/>
                <a:gd name="connsiteX83" fmla="*/ 586213 w 746856"/>
                <a:gd name="connsiteY83" fmla="*/ 431838 h 458162"/>
                <a:gd name="connsiteX84" fmla="*/ 561899 w 746856"/>
                <a:gd name="connsiteY84" fmla="*/ 429500 h 458162"/>
                <a:gd name="connsiteX85" fmla="*/ 534778 w 746856"/>
                <a:gd name="connsiteY85" fmla="*/ 447736 h 458162"/>
                <a:gd name="connsiteX86" fmla="*/ 481941 w 746856"/>
                <a:gd name="connsiteY86" fmla="*/ 431370 h 458162"/>
                <a:gd name="connsiteX87" fmla="*/ 437053 w 746856"/>
                <a:gd name="connsiteY87" fmla="*/ 418745 h 458162"/>
                <a:gd name="connsiteX88" fmla="*/ 441261 w 746856"/>
                <a:gd name="connsiteY88" fmla="*/ 436514 h 458162"/>
                <a:gd name="connsiteX89" fmla="*/ 462302 w 746856"/>
                <a:gd name="connsiteY89" fmla="*/ 429500 h 458162"/>
                <a:gd name="connsiteX90" fmla="*/ 533376 w 746856"/>
                <a:gd name="connsiteY90" fmla="*/ 313071 h 458162"/>
                <a:gd name="connsiteX91" fmla="*/ 530103 w 746856"/>
                <a:gd name="connsiteY91" fmla="*/ 296705 h 458162"/>
                <a:gd name="connsiteX92" fmla="*/ 512802 w 746856"/>
                <a:gd name="connsiteY92" fmla="*/ 300913 h 458162"/>
                <a:gd name="connsiteX93" fmla="*/ 437053 w 746856"/>
                <a:gd name="connsiteY93" fmla="*/ 418745 h 45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746856" h="458162">
                  <a:moveTo>
                    <a:pt x="481941" y="431370"/>
                  </a:moveTo>
                  <a:cubicBezTo>
                    <a:pt x="424895" y="470648"/>
                    <a:pt x="405724" y="467375"/>
                    <a:pt x="391697" y="417343"/>
                  </a:cubicBezTo>
                  <a:cubicBezTo>
                    <a:pt x="375331" y="429967"/>
                    <a:pt x="360836" y="443995"/>
                    <a:pt x="342133" y="451477"/>
                  </a:cubicBezTo>
                  <a:cubicBezTo>
                    <a:pt x="330443" y="456152"/>
                    <a:pt x="318286" y="461764"/>
                    <a:pt x="307063" y="451944"/>
                  </a:cubicBezTo>
                  <a:cubicBezTo>
                    <a:pt x="295374" y="442125"/>
                    <a:pt x="296309" y="428565"/>
                    <a:pt x="300050" y="415005"/>
                  </a:cubicBezTo>
                  <a:cubicBezTo>
                    <a:pt x="306128" y="393963"/>
                    <a:pt x="318286" y="375727"/>
                    <a:pt x="328572" y="356089"/>
                  </a:cubicBezTo>
                  <a:cubicBezTo>
                    <a:pt x="336522" y="341126"/>
                    <a:pt x="344938" y="326163"/>
                    <a:pt x="352887" y="310733"/>
                  </a:cubicBezTo>
                  <a:cubicBezTo>
                    <a:pt x="354757" y="306992"/>
                    <a:pt x="358498" y="301849"/>
                    <a:pt x="353822" y="298108"/>
                  </a:cubicBezTo>
                  <a:cubicBezTo>
                    <a:pt x="349614" y="294367"/>
                    <a:pt x="344938" y="298108"/>
                    <a:pt x="341198" y="300446"/>
                  </a:cubicBezTo>
                  <a:cubicBezTo>
                    <a:pt x="315948" y="316811"/>
                    <a:pt x="295374" y="337853"/>
                    <a:pt x="280411" y="364038"/>
                  </a:cubicBezTo>
                  <a:cubicBezTo>
                    <a:pt x="267786" y="386482"/>
                    <a:pt x="256096" y="409394"/>
                    <a:pt x="243472" y="431838"/>
                  </a:cubicBezTo>
                  <a:cubicBezTo>
                    <a:pt x="237393" y="442125"/>
                    <a:pt x="230846" y="457088"/>
                    <a:pt x="215884" y="450074"/>
                  </a:cubicBezTo>
                  <a:cubicBezTo>
                    <a:pt x="199986" y="443060"/>
                    <a:pt x="200921" y="426694"/>
                    <a:pt x="207000" y="413602"/>
                  </a:cubicBezTo>
                  <a:cubicBezTo>
                    <a:pt x="217754" y="390223"/>
                    <a:pt x="230846" y="368246"/>
                    <a:pt x="243004" y="345334"/>
                  </a:cubicBezTo>
                  <a:cubicBezTo>
                    <a:pt x="251420" y="329904"/>
                    <a:pt x="259370" y="314473"/>
                    <a:pt x="264513" y="297173"/>
                  </a:cubicBezTo>
                  <a:cubicBezTo>
                    <a:pt x="231782" y="306524"/>
                    <a:pt x="211208" y="328969"/>
                    <a:pt x="194375" y="355153"/>
                  </a:cubicBezTo>
                  <a:cubicBezTo>
                    <a:pt x="178944" y="379468"/>
                    <a:pt x="165852" y="405185"/>
                    <a:pt x="151356" y="429967"/>
                  </a:cubicBezTo>
                  <a:cubicBezTo>
                    <a:pt x="134523" y="458958"/>
                    <a:pt x="126575" y="459426"/>
                    <a:pt x="110209" y="430903"/>
                  </a:cubicBezTo>
                  <a:cubicBezTo>
                    <a:pt x="104598" y="421083"/>
                    <a:pt x="100390" y="426694"/>
                    <a:pt x="95714" y="429967"/>
                  </a:cubicBezTo>
                  <a:cubicBezTo>
                    <a:pt x="82621" y="439787"/>
                    <a:pt x="68126" y="447736"/>
                    <a:pt x="52696" y="452879"/>
                  </a:cubicBezTo>
                  <a:cubicBezTo>
                    <a:pt x="38200" y="457555"/>
                    <a:pt x="23238" y="459426"/>
                    <a:pt x="10613" y="447736"/>
                  </a:cubicBezTo>
                  <a:cubicBezTo>
                    <a:pt x="-2012" y="436046"/>
                    <a:pt x="-1544" y="421083"/>
                    <a:pt x="2664" y="406588"/>
                  </a:cubicBezTo>
                  <a:cubicBezTo>
                    <a:pt x="11548" y="374792"/>
                    <a:pt x="29316" y="347205"/>
                    <a:pt x="45214" y="318214"/>
                  </a:cubicBezTo>
                  <a:cubicBezTo>
                    <a:pt x="58307" y="294367"/>
                    <a:pt x="58307" y="294835"/>
                    <a:pt x="35863" y="285015"/>
                  </a:cubicBezTo>
                  <a:cubicBezTo>
                    <a:pt x="36330" y="283613"/>
                    <a:pt x="36797" y="280807"/>
                    <a:pt x="37266" y="280807"/>
                  </a:cubicBezTo>
                  <a:cubicBezTo>
                    <a:pt x="67191" y="281742"/>
                    <a:pt x="77945" y="259766"/>
                    <a:pt x="91038" y="238257"/>
                  </a:cubicBezTo>
                  <a:cubicBezTo>
                    <a:pt x="138264" y="161105"/>
                    <a:pt x="191569" y="89096"/>
                    <a:pt x="270124" y="41402"/>
                  </a:cubicBezTo>
                  <a:cubicBezTo>
                    <a:pt x="320624" y="11009"/>
                    <a:pt x="375331" y="-6292"/>
                    <a:pt x="434715" y="2125"/>
                  </a:cubicBezTo>
                  <a:cubicBezTo>
                    <a:pt x="465108" y="6333"/>
                    <a:pt x="490358" y="21764"/>
                    <a:pt x="509061" y="46078"/>
                  </a:cubicBezTo>
                  <a:cubicBezTo>
                    <a:pt x="515140" y="54495"/>
                    <a:pt x="519816" y="63379"/>
                    <a:pt x="514205" y="74133"/>
                  </a:cubicBezTo>
                  <a:cubicBezTo>
                    <a:pt x="511867" y="78342"/>
                    <a:pt x="508594" y="82082"/>
                    <a:pt x="503918" y="82550"/>
                  </a:cubicBezTo>
                  <a:cubicBezTo>
                    <a:pt x="497839" y="83018"/>
                    <a:pt x="495502" y="78342"/>
                    <a:pt x="494566" y="74133"/>
                  </a:cubicBezTo>
                  <a:cubicBezTo>
                    <a:pt x="476798" y="13347"/>
                    <a:pt x="414141" y="7268"/>
                    <a:pt x="365512" y="16620"/>
                  </a:cubicBezTo>
                  <a:cubicBezTo>
                    <a:pt x="302388" y="28310"/>
                    <a:pt x="257967" y="66652"/>
                    <a:pt x="219157" y="114346"/>
                  </a:cubicBezTo>
                  <a:cubicBezTo>
                    <a:pt x="182685" y="159234"/>
                    <a:pt x="154630" y="209734"/>
                    <a:pt x="125639" y="259298"/>
                  </a:cubicBezTo>
                  <a:cubicBezTo>
                    <a:pt x="118625" y="270988"/>
                    <a:pt x="118158" y="278002"/>
                    <a:pt x="134991" y="277066"/>
                  </a:cubicBezTo>
                  <a:cubicBezTo>
                    <a:pt x="142005" y="277066"/>
                    <a:pt x="150422" y="273793"/>
                    <a:pt x="157435" y="283145"/>
                  </a:cubicBezTo>
                  <a:cubicBezTo>
                    <a:pt x="148084" y="292029"/>
                    <a:pt x="136861" y="288289"/>
                    <a:pt x="127042" y="288756"/>
                  </a:cubicBezTo>
                  <a:cubicBezTo>
                    <a:pt x="117223" y="289224"/>
                    <a:pt x="108339" y="289224"/>
                    <a:pt x="103195" y="299511"/>
                  </a:cubicBezTo>
                  <a:cubicBezTo>
                    <a:pt x="83556" y="336450"/>
                    <a:pt x="62983" y="373390"/>
                    <a:pt x="43811" y="410797"/>
                  </a:cubicBezTo>
                  <a:cubicBezTo>
                    <a:pt x="40538" y="417343"/>
                    <a:pt x="34460" y="425759"/>
                    <a:pt x="41006" y="432305"/>
                  </a:cubicBezTo>
                  <a:cubicBezTo>
                    <a:pt x="48020" y="439787"/>
                    <a:pt x="56904" y="435111"/>
                    <a:pt x="64853" y="431838"/>
                  </a:cubicBezTo>
                  <a:cubicBezTo>
                    <a:pt x="98052" y="418278"/>
                    <a:pt x="121431" y="393496"/>
                    <a:pt x="139199" y="363570"/>
                  </a:cubicBezTo>
                  <a:cubicBezTo>
                    <a:pt x="151825" y="342061"/>
                    <a:pt x="163046" y="320084"/>
                    <a:pt x="175671" y="298108"/>
                  </a:cubicBezTo>
                  <a:cubicBezTo>
                    <a:pt x="180815" y="288756"/>
                    <a:pt x="186426" y="277534"/>
                    <a:pt x="199518" y="278469"/>
                  </a:cubicBezTo>
                  <a:cubicBezTo>
                    <a:pt x="213546" y="279404"/>
                    <a:pt x="213546" y="292964"/>
                    <a:pt x="217287" y="304654"/>
                  </a:cubicBezTo>
                  <a:cubicBezTo>
                    <a:pt x="230379" y="296238"/>
                    <a:pt x="243004" y="287353"/>
                    <a:pt x="256564" y="280339"/>
                  </a:cubicBezTo>
                  <a:cubicBezTo>
                    <a:pt x="286957" y="265377"/>
                    <a:pt x="300985" y="272858"/>
                    <a:pt x="306128" y="309330"/>
                  </a:cubicBezTo>
                  <a:cubicBezTo>
                    <a:pt x="322026" y="298108"/>
                    <a:pt x="336054" y="285483"/>
                    <a:pt x="352887" y="278002"/>
                  </a:cubicBezTo>
                  <a:cubicBezTo>
                    <a:pt x="364577" y="272858"/>
                    <a:pt x="376734" y="268650"/>
                    <a:pt x="387956" y="278937"/>
                  </a:cubicBezTo>
                  <a:cubicBezTo>
                    <a:pt x="398243" y="288289"/>
                    <a:pt x="398711" y="300913"/>
                    <a:pt x="394970" y="313538"/>
                  </a:cubicBezTo>
                  <a:cubicBezTo>
                    <a:pt x="384683" y="347672"/>
                    <a:pt x="363174" y="375727"/>
                    <a:pt x="347743" y="407056"/>
                  </a:cubicBezTo>
                  <a:cubicBezTo>
                    <a:pt x="344003" y="415005"/>
                    <a:pt x="332781" y="424357"/>
                    <a:pt x="341198" y="431370"/>
                  </a:cubicBezTo>
                  <a:cubicBezTo>
                    <a:pt x="348211" y="437449"/>
                    <a:pt x="358031" y="426227"/>
                    <a:pt x="365044" y="421083"/>
                  </a:cubicBezTo>
                  <a:cubicBezTo>
                    <a:pt x="382812" y="407991"/>
                    <a:pt x="396840" y="392560"/>
                    <a:pt x="407127" y="371987"/>
                  </a:cubicBezTo>
                  <a:cubicBezTo>
                    <a:pt x="426766" y="333645"/>
                    <a:pt x="452016" y="298575"/>
                    <a:pt x="492228" y="278469"/>
                  </a:cubicBezTo>
                  <a:cubicBezTo>
                    <a:pt x="511867" y="268650"/>
                    <a:pt x="531506" y="265377"/>
                    <a:pt x="545066" y="288756"/>
                  </a:cubicBezTo>
                  <a:cubicBezTo>
                    <a:pt x="551144" y="299511"/>
                    <a:pt x="555820" y="292029"/>
                    <a:pt x="561431" y="289224"/>
                  </a:cubicBezTo>
                  <a:cubicBezTo>
                    <a:pt x="572653" y="283613"/>
                    <a:pt x="586213" y="268182"/>
                    <a:pt x="596500" y="278002"/>
                  </a:cubicBezTo>
                  <a:cubicBezTo>
                    <a:pt x="609125" y="289691"/>
                    <a:pt x="592292" y="303251"/>
                    <a:pt x="586213" y="314473"/>
                  </a:cubicBezTo>
                  <a:cubicBezTo>
                    <a:pt x="568445" y="348140"/>
                    <a:pt x="549274" y="381338"/>
                    <a:pt x="531038" y="415005"/>
                  </a:cubicBezTo>
                  <a:cubicBezTo>
                    <a:pt x="528233" y="420148"/>
                    <a:pt x="521686" y="426227"/>
                    <a:pt x="527765" y="431838"/>
                  </a:cubicBezTo>
                  <a:cubicBezTo>
                    <a:pt x="533376" y="436981"/>
                    <a:pt x="539454" y="430903"/>
                    <a:pt x="544598" y="427630"/>
                  </a:cubicBezTo>
                  <a:cubicBezTo>
                    <a:pt x="560028" y="417810"/>
                    <a:pt x="573588" y="407523"/>
                    <a:pt x="575926" y="386950"/>
                  </a:cubicBezTo>
                  <a:cubicBezTo>
                    <a:pt x="578732" y="366376"/>
                    <a:pt x="591357" y="351413"/>
                    <a:pt x="611930" y="345334"/>
                  </a:cubicBezTo>
                  <a:cubicBezTo>
                    <a:pt x="616606" y="343931"/>
                    <a:pt x="621282" y="343464"/>
                    <a:pt x="624556" y="348140"/>
                  </a:cubicBezTo>
                  <a:cubicBezTo>
                    <a:pt x="626894" y="351880"/>
                    <a:pt x="624556" y="355621"/>
                    <a:pt x="622218" y="358894"/>
                  </a:cubicBezTo>
                  <a:cubicBezTo>
                    <a:pt x="613801" y="371052"/>
                    <a:pt x="605852" y="383676"/>
                    <a:pt x="596033" y="394898"/>
                  </a:cubicBezTo>
                  <a:cubicBezTo>
                    <a:pt x="584811" y="407523"/>
                    <a:pt x="588551" y="417810"/>
                    <a:pt x="597903" y="427630"/>
                  </a:cubicBezTo>
                  <a:cubicBezTo>
                    <a:pt x="611463" y="441657"/>
                    <a:pt x="627361" y="443995"/>
                    <a:pt x="645130" y="436046"/>
                  </a:cubicBezTo>
                  <a:cubicBezTo>
                    <a:pt x="662430" y="428097"/>
                    <a:pt x="665703" y="412667"/>
                    <a:pt x="661495" y="396769"/>
                  </a:cubicBezTo>
                  <a:cubicBezTo>
                    <a:pt x="656819" y="379468"/>
                    <a:pt x="648870" y="363103"/>
                    <a:pt x="643259" y="346269"/>
                  </a:cubicBezTo>
                  <a:cubicBezTo>
                    <a:pt x="634842" y="321020"/>
                    <a:pt x="640921" y="299511"/>
                    <a:pt x="659157" y="285015"/>
                  </a:cubicBezTo>
                  <a:cubicBezTo>
                    <a:pt x="677393" y="270988"/>
                    <a:pt x="707786" y="269117"/>
                    <a:pt x="727892" y="281275"/>
                  </a:cubicBezTo>
                  <a:cubicBezTo>
                    <a:pt x="740050" y="288756"/>
                    <a:pt x="748466" y="299043"/>
                    <a:pt x="746596" y="314006"/>
                  </a:cubicBezTo>
                  <a:cubicBezTo>
                    <a:pt x="745193" y="327566"/>
                    <a:pt x="736309" y="336450"/>
                    <a:pt x="723217" y="340658"/>
                  </a:cubicBezTo>
                  <a:cubicBezTo>
                    <a:pt x="711527" y="344399"/>
                    <a:pt x="700772" y="342529"/>
                    <a:pt x="695161" y="330839"/>
                  </a:cubicBezTo>
                  <a:cubicBezTo>
                    <a:pt x="689550" y="319149"/>
                    <a:pt x="697032" y="312135"/>
                    <a:pt x="705448" y="305589"/>
                  </a:cubicBezTo>
                  <a:cubicBezTo>
                    <a:pt x="710124" y="301849"/>
                    <a:pt x="722749" y="304186"/>
                    <a:pt x="718541" y="293432"/>
                  </a:cubicBezTo>
                  <a:cubicBezTo>
                    <a:pt x="714800" y="285015"/>
                    <a:pt x="704513" y="284080"/>
                    <a:pt x="695629" y="286418"/>
                  </a:cubicBezTo>
                  <a:cubicBezTo>
                    <a:pt x="680199" y="290159"/>
                    <a:pt x="674587" y="300913"/>
                    <a:pt x="677393" y="316344"/>
                  </a:cubicBezTo>
                  <a:cubicBezTo>
                    <a:pt x="680666" y="335982"/>
                    <a:pt x="691888" y="352348"/>
                    <a:pt x="698434" y="370584"/>
                  </a:cubicBezTo>
                  <a:cubicBezTo>
                    <a:pt x="711059" y="407056"/>
                    <a:pt x="704513" y="429500"/>
                    <a:pt x="674587" y="446801"/>
                  </a:cubicBezTo>
                  <a:cubicBezTo>
                    <a:pt x="644194" y="464569"/>
                    <a:pt x="605385" y="459426"/>
                    <a:pt x="586213" y="431838"/>
                  </a:cubicBezTo>
                  <a:cubicBezTo>
                    <a:pt x="576861" y="418278"/>
                    <a:pt x="571718" y="420616"/>
                    <a:pt x="561899" y="429500"/>
                  </a:cubicBezTo>
                  <a:cubicBezTo>
                    <a:pt x="553950" y="436981"/>
                    <a:pt x="544598" y="443060"/>
                    <a:pt x="534778" y="447736"/>
                  </a:cubicBezTo>
                  <a:cubicBezTo>
                    <a:pt x="507659" y="463634"/>
                    <a:pt x="495969" y="459893"/>
                    <a:pt x="481941" y="431370"/>
                  </a:cubicBezTo>
                  <a:close/>
                  <a:moveTo>
                    <a:pt x="437053" y="418745"/>
                  </a:moveTo>
                  <a:cubicBezTo>
                    <a:pt x="436118" y="427630"/>
                    <a:pt x="434715" y="433708"/>
                    <a:pt x="441261" y="436514"/>
                  </a:cubicBezTo>
                  <a:cubicBezTo>
                    <a:pt x="449678" y="440254"/>
                    <a:pt x="456691" y="435111"/>
                    <a:pt x="462302" y="429500"/>
                  </a:cubicBezTo>
                  <a:cubicBezTo>
                    <a:pt x="495969" y="396769"/>
                    <a:pt x="519348" y="357959"/>
                    <a:pt x="533376" y="313071"/>
                  </a:cubicBezTo>
                  <a:cubicBezTo>
                    <a:pt x="535246" y="307460"/>
                    <a:pt x="538052" y="300446"/>
                    <a:pt x="530103" y="296705"/>
                  </a:cubicBezTo>
                  <a:cubicBezTo>
                    <a:pt x="523557" y="293432"/>
                    <a:pt x="517478" y="297173"/>
                    <a:pt x="512802" y="300913"/>
                  </a:cubicBezTo>
                  <a:cubicBezTo>
                    <a:pt x="473992" y="333645"/>
                    <a:pt x="451081" y="375260"/>
                    <a:pt x="437053" y="418745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C6BD962D-C0F4-458F-BA54-22EFD52A762C}"/>
                </a:ext>
              </a:extLst>
            </p:cNvPr>
            <p:cNvSpPr/>
            <p:nvPr/>
          </p:nvSpPr>
          <p:spPr>
            <a:xfrm>
              <a:off x="10567346" y="2393321"/>
              <a:ext cx="84206" cy="83738"/>
            </a:xfrm>
            <a:custGeom>
              <a:avLst/>
              <a:gdLst>
                <a:gd name="connsiteX0" fmla="*/ 84199 w 84206"/>
                <a:gd name="connsiteY0" fmla="*/ 39777 h 83738"/>
                <a:gd name="connsiteX1" fmla="*/ 43518 w 84206"/>
                <a:gd name="connsiteY1" fmla="*/ 83730 h 83738"/>
                <a:gd name="connsiteX2" fmla="*/ 33 w 84206"/>
                <a:gd name="connsiteY2" fmla="*/ 43050 h 83738"/>
                <a:gd name="connsiteX3" fmla="*/ 42583 w 84206"/>
                <a:gd name="connsiteY3" fmla="*/ 32 h 83738"/>
                <a:gd name="connsiteX4" fmla="*/ 84199 w 84206"/>
                <a:gd name="connsiteY4" fmla="*/ 39777 h 8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06" h="83738">
                  <a:moveTo>
                    <a:pt x="84199" y="39777"/>
                  </a:moveTo>
                  <a:cubicBezTo>
                    <a:pt x="84666" y="60819"/>
                    <a:pt x="64092" y="83263"/>
                    <a:pt x="43518" y="83730"/>
                  </a:cubicBezTo>
                  <a:cubicBezTo>
                    <a:pt x="22009" y="84198"/>
                    <a:pt x="968" y="64559"/>
                    <a:pt x="33" y="43050"/>
                  </a:cubicBezTo>
                  <a:cubicBezTo>
                    <a:pt x="-903" y="20138"/>
                    <a:pt x="18269" y="500"/>
                    <a:pt x="42583" y="32"/>
                  </a:cubicBezTo>
                  <a:cubicBezTo>
                    <a:pt x="63157" y="-903"/>
                    <a:pt x="83731" y="18736"/>
                    <a:pt x="84199" y="39777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851718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>
            <a:extLst>
              <a:ext uri="{FF2B5EF4-FFF2-40B4-BE49-F238E27FC236}">
                <a16:creationId xmlns:a16="http://schemas.microsoft.com/office/drawing/2014/main" id="{8D6579FB-80AA-4EBF-AE14-BA4BC4C2CF12}"/>
              </a:ext>
            </a:extLst>
          </p:cNvPr>
          <p:cNvSpPr txBox="1"/>
          <p:nvPr/>
        </p:nvSpPr>
        <p:spPr>
          <a:xfrm>
            <a:off x="467569" y="272633"/>
            <a:ext cx="3807069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5400" dirty="0">
                <a:solidFill>
                  <a:schemeClr val="bg1"/>
                </a:solidFill>
                <a:cs typeface="Arial" pitchFamily="34" charset="0"/>
              </a:rPr>
              <a:t>Agenda Style</a:t>
            </a:r>
            <a:endParaRPr lang="ko-KR" altLang="en-US" sz="54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" name="Graphic 1">
            <a:extLst>
              <a:ext uri="{FF2B5EF4-FFF2-40B4-BE49-F238E27FC236}">
                <a16:creationId xmlns:a16="http://schemas.microsoft.com/office/drawing/2014/main" id="{485C77E6-FF79-4B5F-ADEC-EA28E126364F}"/>
              </a:ext>
            </a:extLst>
          </p:cNvPr>
          <p:cNvGrpSpPr/>
          <p:nvPr/>
        </p:nvGrpSpPr>
        <p:grpSpPr>
          <a:xfrm>
            <a:off x="6337287" y="5157145"/>
            <a:ext cx="644177" cy="656762"/>
            <a:chOff x="219471" y="88843"/>
            <a:chExt cx="644177" cy="656762"/>
          </a:xfrm>
          <a:solidFill>
            <a:schemeClr val="bg1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89B1E6BF-8471-413F-AE03-B171DA7E4DF2}"/>
                </a:ext>
              </a:extLst>
            </p:cNvPr>
            <p:cNvSpPr/>
            <p:nvPr/>
          </p:nvSpPr>
          <p:spPr>
            <a:xfrm>
              <a:off x="219471" y="88843"/>
              <a:ext cx="644177" cy="656762"/>
            </a:xfrm>
            <a:custGeom>
              <a:avLst/>
              <a:gdLst>
                <a:gd name="connsiteX0" fmla="*/ 610271 w 644177"/>
                <a:gd name="connsiteY0" fmla="*/ 420542 h 656762"/>
                <a:gd name="connsiteX1" fmla="*/ 594078 w 644177"/>
                <a:gd name="connsiteY1" fmla="*/ 376728 h 656762"/>
                <a:gd name="connsiteX2" fmla="*/ 569313 w 644177"/>
                <a:gd name="connsiteY2" fmla="*/ 300528 h 656762"/>
                <a:gd name="connsiteX3" fmla="*/ 435011 w 644177"/>
                <a:gd name="connsiteY3" fmla="*/ 183370 h 656762"/>
                <a:gd name="connsiteX4" fmla="*/ 417866 w 644177"/>
                <a:gd name="connsiteY4" fmla="*/ 133840 h 656762"/>
                <a:gd name="connsiteX5" fmla="*/ 423581 w 644177"/>
                <a:gd name="connsiteY5" fmla="*/ 70022 h 656762"/>
                <a:gd name="connsiteX6" fmla="*/ 283563 w 644177"/>
                <a:gd name="connsiteY6" fmla="*/ 7157 h 656762"/>
                <a:gd name="connsiteX7" fmla="*/ 235938 w 644177"/>
                <a:gd name="connsiteY7" fmla="*/ 135745 h 656762"/>
                <a:gd name="connsiteX8" fmla="*/ 215936 w 644177"/>
                <a:gd name="connsiteY8" fmla="*/ 187180 h 656762"/>
                <a:gd name="connsiteX9" fmla="*/ 68298 w 644177"/>
                <a:gd name="connsiteY9" fmla="*/ 340533 h 656762"/>
                <a:gd name="connsiteX10" fmla="*/ 12101 w 644177"/>
                <a:gd name="connsiteY10" fmla="*/ 451022 h 656762"/>
                <a:gd name="connsiteX11" fmla="*/ 671 w 644177"/>
                <a:gd name="connsiteY11" fmla="*/ 470072 h 656762"/>
                <a:gd name="connsiteX12" fmla="*/ 671 w 644177"/>
                <a:gd name="connsiteY12" fmla="*/ 594850 h 656762"/>
                <a:gd name="connsiteX13" fmla="*/ 83538 w 644177"/>
                <a:gd name="connsiteY13" fmla="*/ 656763 h 656762"/>
                <a:gd name="connsiteX14" fmla="*/ 592173 w 644177"/>
                <a:gd name="connsiteY14" fmla="*/ 650095 h 656762"/>
                <a:gd name="connsiteX15" fmla="*/ 639798 w 644177"/>
                <a:gd name="connsiteY15" fmla="*/ 623425 h 656762"/>
                <a:gd name="connsiteX16" fmla="*/ 641703 w 644177"/>
                <a:gd name="connsiteY16" fmla="*/ 477692 h 656762"/>
                <a:gd name="connsiteX17" fmla="*/ 610271 w 644177"/>
                <a:gd name="connsiteY17" fmla="*/ 420542 h 656762"/>
                <a:gd name="connsiteX18" fmla="*/ 334046 w 644177"/>
                <a:gd name="connsiteY18" fmla="*/ 41447 h 656762"/>
                <a:gd name="connsiteX19" fmla="*/ 382623 w 644177"/>
                <a:gd name="connsiteY19" fmla="*/ 98597 h 656762"/>
                <a:gd name="connsiteX20" fmla="*/ 323568 w 644177"/>
                <a:gd name="connsiteY20" fmla="*/ 157652 h 656762"/>
                <a:gd name="connsiteX21" fmla="*/ 270228 w 644177"/>
                <a:gd name="connsiteY21" fmla="*/ 93835 h 656762"/>
                <a:gd name="connsiteX22" fmla="*/ 334046 w 644177"/>
                <a:gd name="connsiteY22" fmla="*/ 41447 h 656762"/>
                <a:gd name="connsiteX23" fmla="*/ 94968 w 644177"/>
                <a:gd name="connsiteY23" fmla="*/ 392920 h 656762"/>
                <a:gd name="connsiteX24" fmla="*/ 328331 w 644177"/>
                <a:gd name="connsiteY24" fmla="*/ 200515 h 656762"/>
                <a:gd name="connsiteX25" fmla="*/ 555978 w 644177"/>
                <a:gd name="connsiteY25" fmla="*/ 386253 h 656762"/>
                <a:gd name="connsiteX26" fmla="*/ 526451 w 644177"/>
                <a:gd name="connsiteY26" fmla="*/ 424353 h 656762"/>
                <a:gd name="connsiteX27" fmla="*/ 327378 w 644177"/>
                <a:gd name="connsiteY27" fmla="*/ 423400 h 656762"/>
                <a:gd name="connsiteX28" fmla="*/ 123543 w 644177"/>
                <a:gd name="connsiteY28" fmla="*/ 423400 h 656762"/>
                <a:gd name="connsiteX29" fmla="*/ 94968 w 644177"/>
                <a:gd name="connsiteY29" fmla="*/ 392920 h 656762"/>
                <a:gd name="connsiteX30" fmla="*/ 513116 w 644177"/>
                <a:gd name="connsiteY30" fmla="*/ 608185 h 656762"/>
                <a:gd name="connsiteX31" fmla="*/ 83538 w 644177"/>
                <a:gd name="connsiteY31" fmla="*/ 609138 h 656762"/>
                <a:gd name="connsiteX32" fmla="*/ 51153 w 644177"/>
                <a:gd name="connsiteY32" fmla="*/ 575800 h 656762"/>
                <a:gd name="connsiteX33" fmla="*/ 150213 w 644177"/>
                <a:gd name="connsiteY33" fmla="*/ 471025 h 656762"/>
                <a:gd name="connsiteX34" fmla="*/ 559788 w 644177"/>
                <a:gd name="connsiteY34" fmla="*/ 470072 h 656762"/>
                <a:gd name="connsiteX35" fmla="*/ 604556 w 644177"/>
                <a:gd name="connsiteY35" fmla="*/ 511030 h 656762"/>
                <a:gd name="connsiteX36" fmla="*/ 513116 w 644177"/>
                <a:gd name="connsiteY36" fmla="*/ 608185 h 65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44177" h="656762">
                  <a:moveTo>
                    <a:pt x="610271" y="420542"/>
                  </a:moveTo>
                  <a:cubicBezTo>
                    <a:pt x="597888" y="410065"/>
                    <a:pt x="594078" y="392920"/>
                    <a:pt x="594078" y="376728"/>
                  </a:cubicBezTo>
                  <a:cubicBezTo>
                    <a:pt x="594078" y="348153"/>
                    <a:pt x="582648" y="324340"/>
                    <a:pt x="569313" y="300528"/>
                  </a:cubicBezTo>
                  <a:cubicBezTo>
                    <a:pt x="537881" y="246235"/>
                    <a:pt x="488351" y="211945"/>
                    <a:pt x="435011" y="183370"/>
                  </a:cubicBezTo>
                  <a:cubicBezTo>
                    <a:pt x="412151" y="170987"/>
                    <a:pt x="400721" y="160510"/>
                    <a:pt x="417866" y="133840"/>
                  </a:cubicBezTo>
                  <a:cubicBezTo>
                    <a:pt x="429296" y="115742"/>
                    <a:pt x="431201" y="92882"/>
                    <a:pt x="423581" y="70022"/>
                  </a:cubicBezTo>
                  <a:cubicBezTo>
                    <a:pt x="405483" y="15730"/>
                    <a:pt x="341666" y="-14750"/>
                    <a:pt x="283563" y="7157"/>
                  </a:cubicBezTo>
                  <a:cubicBezTo>
                    <a:pt x="231176" y="26207"/>
                    <a:pt x="210221" y="79547"/>
                    <a:pt x="235938" y="135745"/>
                  </a:cubicBezTo>
                  <a:cubicBezTo>
                    <a:pt x="248321" y="163368"/>
                    <a:pt x="245463" y="174797"/>
                    <a:pt x="215936" y="187180"/>
                  </a:cubicBezTo>
                  <a:cubicBezTo>
                    <a:pt x="144498" y="215755"/>
                    <a:pt x="97826" y="269095"/>
                    <a:pt x="68298" y="340533"/>
                  </a:cubicBezTo>
                  <a:cubicBezTo>
                    <a:pt x="53058" y="378633"/>
                    <a:pt x="55916" y="426258"/>
                    <a:pt x="12101" y="451022"/>
                  </a:cubicBezTo>
                  <a:cubicBezTo>
                    <a:pt x="8291" y="452928"/>
                    <a:pt x="1623" y="464358"/>
                    <a:pt x="671" y="470072"/>
                  </a:cubicBezTo>
                  <a:cubicBezTo>
                    <a:pt x="-1234" y="503410"/>
                    <a:pt x="1623" y="561513"/>
                    <a:pt x="671" y="594850"/>
                  </a:cubicBezTo>
                  <a:cubicBezTo>
                    <a:pt x="-282" y="656763"/>
                    <a:pt x="13053" y="656763"/>
                    <a:pt x="83538" y="656763"/>
                  </a:cubicBezTo>
                  <a:cubicBezTo>
                    <a:pt x="166406" y="656763"/>
                    <a:pt x="505496" y="651048"/>
                    <a:pt x="592173" y="650095"/>
                  </a:cubicBezTo>
                  <a:cubicBezTo>
                    <a:pt x="612176" y="650095"/>
                    <a:pt x="638846" y="652000"/>
                    <a:pt x="639798" y="623425"/>
                  </a:cubicBezTo>
                  <a:cubicBezTo>
                    <a:pt x="641703" y="581515"/>
                    <a:pt x="647418" y="518650"/>
                    <a:pt x="641703" y="477692"/>
                  </a:cubicBezTo>
                  <a:cubicBezTo>
                    <a:pt x="640751" y="451022"/>
                    <a:pt x="637893" y="443403"/>
                    <a:pt x="610271" y="420542"/>
                  </a:cubicBezTo>
                  <a:close/>
                  <a:moveTo>
                    <a:pt x="334046" y="41447"/>
                  </a:moveTo>
                  <a:cubicBezTo>
                    <a:pt x="365478" y="43352"/>
                    <a:pt x="384528" y="62402"/>
                    <a:pt x="382623" y="98597"/>
                  </a:cubicBezTo>
                  <a:cubicBezTo>
                    <a:pt x="380718" y="133840"/>
                    <a:pt x="361668" y="158605"/>
                    <a:pt x="323568" y="157652"/>
                  </a:cubicBezTo>
                  <a:cubicBezTo>
                    <a:pt x="282611" y="157652"/>
                    <a:pt x="270228" y="128125"/>
                    <a:pt x="270228" y="93835"/>
                  </a:cubicBezTo>
                  <a:cubicBezTo>
                    <a:pt x="270228" y="57640"/>
                    <a:pt x="294041" y="42400"/>
                    <a:pt x="334046" y="41447"/>
                  </a:cubicBezTo>
                  <a:close/>
                  <a:moveTo>
                    <a:pt x="94968" y="392920"/>
                  </a:moveTo>
                  <a:cubicBezTo>
                    <a:pt x="118781" y="279572"/>
                    <a:pt x="213078" y="200515"/>
                    <a:pt x="328331" y="200515"/>
                  </a:cubicBezTo>
                  <a:cubicBezTo>
                    <a:pt x="439773" y="200515"/>
                    <a:pt x="531213" y="276715"/>
                    <a:pt x="555978" y="386253"/>
                  </a:cubicBezTo>
                  <a:cubicBezTo>
                    <a:pt x="562646" y="414828"/>
                    <a:pt x="559788" y="425305"/>
                    <a:pt x="526451" y="424353"/>
                  </a:cubicBezTo>
                  <a:cubicBezTo>
                    <a:pt x="459776" y="421495"/>
                    <a:pt x="393101" y="423400"/>
                    <a:pt x="327378" y="423400"/>
                  </a:cubicBezTo>
                  <a:cubicBezTo>
                    <a:pt x="259751" y="423400"/>
                    <a:pt x="191171" y="422447"/>
                    <a:pt x="123543" y="423400"/>
                  </a:cubicBezTo>
                  <a:cubicBezTo>
                    <a:pt x="99731" y="424353"/>
                    <a:pt x="89253" y="422447"/>
                    <a:pt x="94968" y="392920"/>
                  </a:cubicBezTo>
                  <a:close/>
                  <a:moveTo>
                    <a:pt x="513116" y="608185"/>
                  </a:moveTo>
                  <a:cubicBezTo>
                    <a:pt x="453108" y="608185"/>
                    <a:pt x="159738" y="607233"/>
                    <a:pt x="83538" y="609138"/>
                  </a:cubicBezTo>
                  <a:cubicBezTo>
                    <a:pt x="57821" y="610090"/>
                    <a:pt x="52106" y="600565"/>
                    <a:pt x="51153" y="575800"/>
                  </a:cubicBezTo>
                  <a:cubicBezTo>
                    <a:pt x="48296" y="471025"/>
                    <a:pt x="47343" y="471025"/>
                    <a:pt x="150213" y="471025"/>
                  </a:cubicBezTo>
                  <a:cubicBezTo>
                    <a:pt x="286421" y="471025"/>
                    <a:pt x="422628" y="471978"/>
                    <a:pt x="559788" y="470072"/>
                  </a:cubicBezTo>
                  <a:cubicBezTo>
                    <a:pt x="591221" y="470072"/>
                    <a:pt x="603603" y="476740"/>
                    <a:pt x="604556" y="511030"/>
                  </a:cubicBezTo>
                  <a:cubicBezTo>
                    <a:pt x="605508" y="607233"/>
                    <a:pt x="607413" y="608185"/>
                    <a:pt x="513116" y="608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FFEE0675-43D2-4912-A248-FE6EA55009AB}"/>
                </a:ext>
              </a:extLst>
            </p:cNvPr>
            <p:cNvSpPr/>
            <p:nvPr/>
          </p:nvSpPr>
          <p:spPr>
            <a:xfrm>
              <a:off x="723591" y="576967"/>
              <a:ext cx="44468" cy="106931"/>
            </a:xfrm>
            <a:custGeom>
              <a:avLst/>
              <a:gdLst>
                <a:gd name="connsiteX0" fmla="*/ 43286 w 44468"/>
                <a:gd name="connsiteY0" fmla="*/ 91485 h 106931"/>
                <a:gd name="connsiteX1" fmla="*/ 19473 w 44468"/>
                <a:gd name="connsiteY1" fmla="*/ 106725 h 106931"/>
                <a:gd name="connsiteX2" fmla="*/ 423 w 44468"/>
                <a:gd name="connsiteY2" fmla="*/ 90533 h 106931"/>
                <a:gd name="connsiteX3" fmla="*/ 423 w 44468"/>
                <a:gd name="connsiteY3" fmla="*/ 29573 h 106931"/>
                <a:gd name="connsiteX4" fmla="*/ 20426 w 44468"/>
                <a:gd name="connsiteY4" fmla="*/ 45 h 106931"/>
                <a:gd name="connsiteX5" fmla="*/ 44238 w 44468"/>
                <a:gd name="connsiteY5" fmla="*/ 30525 h 106931"/>
                <a:gd name="connsiteX6" fmla="*/ 43286 w 44468"/>
                <a:gd name="connsiteY6" fmla="*/ 91485 h 10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68" h="106931">
                  <a:moveTo>
                    <a:pt x="43286" y="91485"/>
                  </a:moveTo>
                  <a:cubicBezTo>
                    <a:pt x="42333" y="105773"/>
                    <a:pt x="30903" y="107678"/>
                    <a:pt x="19473" y="106725"/>
                  </a:cubicBezTo>
                  <a:cubicBezTo>
                    <a:pt x="8043" y="106725"/>
                    <a:pt x="1376" y="101963"/>
                    <a:pt x="423" y="90533"/>
                  </a:cubicBezTo>
                  <a:cubicBezTo>
                    <a:pt x="-529" y="70530"/>
                    <a:pt x="423" y="49575"/>
                    <a:pt x="423" y="29573"/>
                  </a:cubicBezTo>
                  <a:cubicBezTo>
                    <a:pt x="423" y="15285"/>
                    <a:pt x="-1482" y="998"/>
                    <a:pt x="20426" y="45"/>
                  </a:cubicBezTo>
                  <a:cubicBezTo>
                    <a:pt x="44238" y="-907"/>
                    <a:pt x="45191" y="13380"/>
                    <a:pt x="44238" y="30525"/>
                  </a:cubicBezTo>
                  <a:cubicBezTo>
                    <a:pt x="44238" y="38145"/>
                    <a:pt x="44238" y="79103"/>
                    <a:pt x="43286" y="91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32E7ADC6-E450-49FA-B1AF-611186438E06}"/>
                </a:ext>
              </a:extLst>
            </p:cNvPr>
            <p:cNvSpPr/>
            <p:nvPr/>
          </p:nvSpPr>
          <p:spPr>
            <a:xfrm>
              <a:off x="325458" y="576859"/>
              <a:ext cx="41792" cy="106905"/>
            </a:xfrm>
            <a:custGeom>
              <a:avLst/>
              <a:gdLst>
                <a:gd name="connsiteX0" fmla="*/ 41369 w 41792"/>
                <a:gd name="connsiteY0" fmla="*/ 86831 h 106905"/>
                <a:gd name="connsiteX1" fmla="*/ 21367 w 41792"/>
                <a:gd name="connsiteY1" fmla="*/ 106833 h 106905"/>
                <a:gd name="connsiteX2" fmla="*/ 1364 w 41792"/>
                <a:gd name="connsiteY2" fmla="*/ 86831 h 106905"/>
                <a:gd name="connsiteX3" fmla="*/ 412 w 41792"/>
                <a:gd name="connsiteY3" fmla="*/ 30633 h 106905"/>
                <a:gd name="connsiteX4" fmla="*/ 18509 w 41792"/>
                <a:gd name="connsiteY4" fmla="*/ 153 h 106905"/>
                <a:gd name="connsiteX5" fmla="*/ 41369 w 41792"/>
                <a:gd name="connsiteY5" fmla="*/ 30633 h 106905"/>
                <a:gd name="connsiteX6" fmla="*/ 41369 w 41792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2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450BB141-0EAE-4CD9-844D-49F0690B67DC}"/>
                </a:ext>
              </a:extLst>
            </p:cNvPr>
            <p:cNvSpPr/>
            <p:nvPr/>
          </p:nvSpPr>
          <p:spPr>
            <a:xfrm>
              <a:off x="425470" y="576859"/>
              <a:ext cx="41403" cy="106905"/>
            </a:xfrm>
            <a:custGeom>
              <a:avLst/>
              <a:gdLst>
                <a:gd name="connsiteX0" fmla="*/ 41369 w 41403"/>
                <a:gd name="connsiteY0" fmla="*/ 86831 h 106905"/>
                <a:gd name="connsiteX1" fmla="*/ 21367 w 41403"/>
                <a:gd name="connsiteY1" fmla="*/ 106833 h 106905"/>
                <a:gd name="connsiteX2" fmla="*/ 1364 w 41403"/>
                <a:gd name="connsiteY2" fmla="*/ 86831 h 106905"/>
                <a:gd name="connsiteX3" fmla="*/ 412 w 41403"/>
                <a:gd name="connsiteY3" fmla="*/ 30633 h 106905"/>
                <a:gd name="connsiteX4" fmla="*/ 18509 w 41403"/>
                <a:gd name="connsiteY4" fmla="*/ 153 h 106905"/>
                <a:gd name="connsiteX5" fmla="*/ 41369 w 41403"/>
                <a:gd name="connsiteY5" fmla="*/ 30633 h 106905"/>
                <a:gd name="connsiteX6" fmla="*/ 41369 w 4140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0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1369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66FD2DCB-D334-405C-855F-80EC3F4771AD}"/>
                </a:ext>
              </a:extLst>
            </p:cNvPr>
            <p:cNvSpPr/>
            <p:nvPr/>
          </p:nvSpPr>
          <p:spPr>
            <a:xfrm>
              <a:off x="524530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5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7C41C052-1AED-4ED7-8230-35CE72245609}"/>
                </a:ext>
              </a:extLst>
            </p:cNvPr>
            <p:cNvSpPr/>
            <p:nvPr/>
          </p:nvSpPr>
          <p:spPr>
            <a:xfrm>
              <a:off x="624543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1" name="Graphic 48">
            <a:extLst>
              <a:ext uri="{FF2B5EF4-FFF2-40B4-BE49-F238E27FC236}">
                <a16:creationId xmlns:a16="http://schemas.microsoft.com/office/drawing/2014/main" id="{5933E4D0-7980-47E6-9C52-EDF86996AE39}"/>
              </a:ext>
            </a:extLst>
          </p:cNvPr>
          <p:cNvSpPr/>
          <p:nvPr/>
        </p:nvSpPr>
        <p:spPr>
          <a:xfrm>
            <a:off x="6338478" y="3928383"/>
            <a:ext cx="641794" cy="665292"/>
          </a:xfrm>
          <a:custGeom>
            <a:avLst/>
            <a:gdLst>
              <a:gd name="connsiteX0" fmla="*/ 595337 w 625861"/>
              <a:gd name="connsiteY0" fmla="*/ 302005 h 648776"/>
              <a:gd name="connsiteX1" fmla="*/ 547712 w 625861"/>
              <a:gd name="connsiteY1" fmla="*/ 295338 h 648776"/>
              <a:gd name="connsiteX2" fmla="*/ 569619 w 625861"/>
              <a:gd name="connsiteY2" fmla="*/ 242950 h 648776"/>
              <a:gd name="connsiteX3" fmla="*/ 518184 w 625861"/>
              <a:gd name="connsiteY3" fmla="*/ 265810 h 648776"/>
              <a:gd name="connsiteX4" fmla="*/ 439127 w 625861"/>
              <a:gd name="connsiteY4" fmla="*/ 303910 h 648776"/>
              <a:gd name="connsiteX5" fmla="*/ 392454 w 625861"/>
              <a:gd name="connsiteY5" fmla="*/ 292480 h 648776"/>
              <a:gd name="connsiteX6" fmla="*/ 411504 w 625861"/>
              <a:gd name="connsiteY6" fmla="*/ 251523 h 648776"/>
              <a:gd name="connsiteX7" fmla="*/ 512469 w 625861"/>
              <a:gd name="connsiteY7" fmla="*/ 208660 h 648776"/>
              <a:gd name="connsiteX8" fmla="*/ 550569 w 625861"/>
              <a:gd name="connsiteY8" fmla="*/ 209613 h 648776"/>
              <a:gd name="connsiteX9" fmla="*/ 570572 w 625861"/>
              <a:gd name="connsiteY9" fmla="*/ 182943 h 648776"/>
              <a:gd name="connsiteX10" fmla="*/ 549617 w 625861"/>
              <a:gd name="connsiteY10" fmla="*/ 162940 h 648776"/>
              <a:gd name="connsiteX11" fmla="*/ 511517 w 625861"/>
              <a:gd name="connsiteY11" fmla="*/ 154368 h 648776"/>
              <a:gd name="connsiteX12" fmla="*/ 533424 w 625861"/>
              <a:gd name="connsiteY12" fmla="*/ 100075 h 648776"/>
              <a:gd name="connsiteX13" fmla="*/ 474369 w 625861"/>
              <a:gd name="connsiteY13" fmla="*/ 118173 h 648776"/>
              <a:gd name="connsiteX14" fmla="*/ 473417 w 625861"/>
              <a:gd name="connsiteY14" fmla="*/ 96265 h 648776"/>
              <a:gd name="connsiteX15" fmla="*/ 452461 w 625861"/>
              <a:gd name="connsiteY15" fmla="*/ 62928 h 648776"/>
              <a:gd name="connsiteX16" fmla="*/ 428649 w 625861"/>
              <a:gd name="connsiteY16" fmla="*/ 99123 h 648776"/>
              <a:gd name="connsiteX17" fmla="*/ 428649 w 625861"/>
              <a:gd name="connsiteY17" fmla="*/ 137223 h 648776"/>
              <a:gd name="connsiteX18" fmla="*/ 338161 w 625861"/>
              <a:gd name="connsiteY18" fmla="*/ 248665 h 648776"/>
              <a:gd name="connsiteX19" fmla="*/ 375309 w 625861"/>
              <a:gd name="connsiteY19" fmla="*/ 90550 h 648776"/>
              <a:gd name="connsiteX20" fmla="*/ 394359 w 625861"/>
              <a:gd name="connsiteY20" fmla="*/ 41020 h 648776"/>
              <a:gd name="connsiteX21" fmla="*/ 349592 w 625861"/>
              <a:gd name="connsiteY21" fmla="*/ 61023 h 648776"/>
              <a:gd name="connsiteX22" fmla="*/ 341972 w 625861"/>
              <a:gd name="connsiteY22" fmla="*/ 60070 h 648776"/>
              <a:gd name="connsiteX23" fmla="*/ 319111 w 625861"/>
              <a:gd name="connsiteY23" fmla="*/ 63 h 648776"/>
              <a:gd name="connsiteX24" fmla="*/ 289584 w 625861"/>
              <a:gd name="connsiteY24" fmla="*/ 58165 h 648776"/>
              <a:gd name="connsiteX25" fmla="*/ 233387 w 625861"/>
              <a:gd name="connsiteY25" fmla="*/ 44830 h 648776"/>
              <a:gd name="connsiteX26" fmla="*/ 259104 w 625861"/>
              <a:gd name="connsiteY26" fmla="*/ 93408 h 648776"/>
              <a:gd name="connsiteX27" fmla="*/ 295299 w 625861"/>
              <a:gd name="connsiteY27" fmla="*/ 221995 h 648776"/>
              <a:gd name="connsiteX28" fmla="*/ 258152 w 625861"/>
              <a:gd name="connsiteY28" fmla="*/ 237235 h 648776"/>
              <a:gd name="connsiteX29" fmla="*/ 196239 w 625861"/>
              <a:gd name="connsiteY29" fmla="*/ 124840 h 648776"/>
              <a:gd name="connsiteX30" fmla="*/ 180999 w 625861"/>
              <a:gd name="connsiteY30" fmla="*/ 65785 h 648776"/>
              <a:gd name="connsiteX31" fmla="*/ 151471 w 625861"/>
              <a:gd name="connsiteY31" fmla="*/ 121030 h 648776"/>
              <a:gd name="connsiteX32" fmla="*/ 98131 w 625861"/>
              <a:gd name="connsiteY32" fmla="*/ 98170 h 648776"/>
              <a:gd name="connsiteX33" fmla="*/ 117181 w 625861"/>
              <a:gd name="connsiteY33" fmla="*/ 160083 h 648776"/>
              <a:gd name="connsiteX34" fmla="*/ 60031 w 625861"/>
              <a:gd name="connsiteY34" fmla="*/ 188658 h 648776"/>
              <a:gd name="connsiteX35" fmla="*/ 122896 w 625861"/>
              <a:gd name="connsiteY35" fmla="*/ 211518 h 648776"/>
              <a:gd name="connsiteX36" fmla="*/ 132421 w 625861"/>
              <a:gd name="connsiteY36" fmla="*/ 211518 h 648776"/>
              <a:gd name="connsiteX37" fmla="*/ 236244 w 625861"/>
              <a:gd name="connsiteY37" fmla="*/ 280098 h 648776"/>
              <a:gd name="connsiteX38" fmla="*/ 228624 w 625861"/>
              <a:gd name="connsiteY38" fmla="*/ 302958 h 648776"/>
              <a:gd name="connsiteX39" fmla="*/ 119086 w 625861"/>
              <a:gd name="connsiteY39" fmla="*/ 278193 h 648776"/>
              <a:gd name="connsiteX40" fmla="*/ 61936 w 625861"/>
              <a:gd name="connsiteY40" fmla="*/ 243903 h 648776"/>
              <a:gd name="connsiteX41" fmla="*/ 79081 w 625861"/>
              <a:gd name="connsiteY41" fmla="*/ 304863 h 648776"/>
              <a:gd name="connsiteX42" fmla="*/ 47649 w 625861"/>
              <a:gd name="connsiteY42" fmla="*/ 304863 h 648776"/>
              <a:gd name="connsiteX43" fmla="*/ 24 w 625861"/>
              <a:gd name="connsiteY43" fmla="*/ 326770 h 648776"/>
              <a:gd name="connsiteX44" fmla="*/ 44791 w 625861"/>
              <a:gd name="connsiteY44" fmla="*/ 351535 h 648776"/>
              <a:gd name="connsiteX45" fmla="*/ 80986 w 625861"/>
              <a:gd name="connsiteY45" fmla="*/ 359155 h 648776"/>
              <a:gd name="connsiteX46" fmla="*/ 64794 w 625861"/>
              <a:gd name="connsiteY46" fmla="*/ 378205 h 648776"/>
              <a:gd name="connsiteX47" fmla="*/ 59079 w 625861"/>
              <a:gd name="connsiteY47" fmla="*/ 414400 h 648776"/>
              <a:gd name="connsiteX48" fmla="*/ 94321 w 625861"/>
              <a:gd name="connsiteY48" fmla="*/ 400113 h 648776"/>
              <a:gd name="connsiteX49" fmla="*/ 116229 w 625861"/>
              <a:gd name="connsiteY49" fmla="*/ 375348 h 648776"/>
              <a:gd name="connsiteX50" fmla="*/ 220052 w 625861"/>
              <a:gd name="connsiteY50" fmla="*/ 349630 h 648776"/>
              <a:gd name="connsiteX51" fmla="*/ 231481 w 625861"/>
              <a:gd name="connsiteY51" fmla="*/ 375348 h 648776"/>
              <a:gd name="connsiteX52" fmla="*/ 110514 w 625861"/>
              <a:gd name="connsiteY52" fmla="*/ 442023 h 648776"/>
              <a:gd name="connsiteX53" fmla="*/ 81939 w 625861"/>
              <a:gd name="connsiteY53" fmla="*/ 442023 h 648776"/>
              <a:gd name="connsiteX54" fmla="*/ 55269 w 625861"/>
              <a:gd name="connsiteY54" fmla="*/ 466788 h 648776"/>
              <a:gd name="connsiteX55" fmla="*/ 81939 w 625861"/>
              <a:gd name="connsiteY55" fmla="*/ 484885 h 648776"/>
              <a:gd name="connsiteX56" fmla="*/ 114324 w 625861"/>
              <a:gd name="connsiteY56" fmla="*/ 494410 h 648776"/>
              <a:gd name="connsiteX57" fmla="*/ 92416 w 625861"/>
              <a:gd name="connsiteY57" fmla="*/ 549655 h 648776"/>
              <a:gd name="connsiteX58" fmla="*/ 153377 w 625861"/>
              <a:gd name="connsiteY58" fmla="*/ 528700 h 648776"/>
              <a:gd name="connsiteX59" fmla="*/ 153377 w 625861"/>
              <a:gd name="connsiteY59" fmla="*/ 560133 h 648776"/>
              <a:gd name="connsiteX60" fmla="*/ 176237 w 625861"/>
              <a:gd name="connsiteY60" fmla="*/ 587755 h 648776"/>
              <a:gd name="connsiteX61" fmla="*/ 197191 w 625861"/>
              <a:gd name="connsiteY61" fmla="*/ 558228 h 648776"/>
              <a:gd name="connsiteX62" fmla="*/ 197191 w 625861"/>
              <a:gd name="connsiteY62" fmla="*/ 515365 h 648776"/>
              <a:gd name="connsiteX63" fmla="*/ 262914 w 625861"/>
              <a:gd name="connsiteY63" fmla="*/ 408685 h 648776"/>
              <a:gd name="connsiteX64" fmla="*/ 290537 w 625861"/>
              <a:gd name="connsiteY64" fmla="*/ 420115 h 648776"/>
              <a:gd name="connsiteX65" fmla="*/ 252437 w 625861"/>
              <a:gd name="connsiteY65" fmla="*/ 558228 h 648776"/>
              <a:gd name="connsiteX66" fmla="*/ 231481 w 625861"/>
              <a:gd name="connsiteY66" fmla="*/ 607758 h 648776"/>
              <a:gd name="connsiteX67" fmla="*/ 279107 w 625861"/>
              <a:gd name="connsiteY67" fmla="*/ 586803 h 648776"/>
              <a:gd name="connsiteX68" fmla="*/ 287679 w 625861"/>
              <a:gd name="connsiteY68" fmla="*/ 586803 h 648776"/>
              <a:gd name="connsiteX69" fmla="*/ 313397 w 625861"/>
              <a:gd name="connsiteY69" fmla="*/ 648715 h 648776"/>
              <a:gd name="connsiteX70" fmla="*/ 340067 w 625861"/>
              <a:gd name="connsiteY70" fmla="*/ 589660 h 648776"/>
              <a:gd name="connsiteX71" fmla="*/ 359117 w 625861"/>
              <a:gd name="connsiteY71" fmla="*/ 601090 h 648776"/>
              <a:gd name="connsiteX72" fmla="*/ 395311 w 625861"/>
              <a:gd name="connsiteY72" fmla="*/ 606805 h 648776"/>
              <a:gd name="connsiteX73" fmla="*/ 383882 w 625861"/>
              <a:gd name="connsiteY73" fmla="*/ 571563 h 648776"/>
              <a:gd name="connsiteX74" fmla="*/ 336257 w 625861"/>
              <a:gd name="connsiteY74" fmla="*/ 436308 h 648776"/>
              <a:gd name="connsiteX75" fmla="*/ 342924 w 625861"/>
              <a:gd name="connsiteY75" fmla="*/ 405828 h 648776"/>
              <a:gd name="connsiteX76" fmla="*/ 376261 w 625861"/>
              <a:gd name="connsiteY76" fmla="*/ 419163 h 648776"/>
              <a:gd name="connsiteX77" fmla="*/ 430554 w 625861"/>
              <a:gd name="connsiteY77" fmla="*/ 535368 h 648776"/>
              <a:gd name="connsiteX78" fmla="*/ 448652 w 625861"/>
              <a:gd name="connsiteY78" fmla="*/ 585850 h 648776"/>
              <a:gd name="connsiteX79" fmla="*/ 470559 w 625861"/>
              <a:gd name="connsiteY79" fmla="*/ 535368 h 648776"/>
              <a:gd name="connsiteX80" fmla="*/ 475322 w 625861"/>
              <a:gd name="connsiteY80" fmla="*/ 528700 h 648776"/>
              <a:gd name="connsiteX81" fmla="*/ 529614 w 625861"/>
              <a:gd name="connsiteY81" fmla="*/ 549655 h 648776"/>
              <a:gd name="connsiteX82" fmla="*/ 510564 w 625861"/>
              <a:gd name="connsiteY82" fmla="*/ 485838 h 648776"/>
              <a:gd name="connsiteX83" fmla="*/ 527709 w 625861"/>
              <a:gd name="connsiteY83" fmla="*/ 482980 h 648776"/>
              <a:gd name="connsiteX84" fmla="*/ 566762 w 625861"/>
              <a:gd name="connsiteY84" fmla="*/ 462025 h 648776"/>
              <a:gd name="connsiteX85" fmla="*/ 528662 w 625861"/>
              <a:gd name="connsiteY85" fmla="*/ 438213 h 648776"/>
              <a:gd name="connsiteX86" fmla="*/ 500086 w 625861"/>
              <a:gd name="connsiteY86" fmla="*/ 437260 h 648776"/>
              <a:gd name="connsiteX87" fmla="*/ 388644 w 625861"/>
              <a:gd name="connsiteY87" fmla="*/ 350583 h 648776"/>
              <a:gd name="connsiteX88" fmla="*/ 526757 w 625861"/>
              <a:gd name="connsiteY88" fmla="*/ 394398 h 648776"/>
              <a:gd name="connsiteX89" fmla="*/ 564857 w 625861"/>
              <a:gd name="connsiteY89" fmla="*/ 407733 h 648776"/>
              <a:gd name="connsiteX90" fmla="*/ 558189 w 625861"/>
              <a:gd name="connsiteY90" fmla="*/ 368680 h 648776"/>
              <a:gd name="connsiteX91" fmla="*/ 551522 w 625861"/>
              <a:gd name="connsiteY91" fmla="*/ 347725 h 648776"/>
              <a:gd name="connsiteX92" fmla="*/ 593432 w 625861"/>
              <a:gd name="connsiteY92" fmla="*/ 347725 h 648776"/>
              <a:gd name="connsiteX93" fmla="*/ 625817 w 625861"/>
              <a:gd name="connsiteY93" fmla="*/ 324865 h 648776"/>
              <a:gd name="connsiteX94" fmla="*/ 595337 w 625861"/>
              <a:gd name="connsiteY94" fmla="*/ 302005 h 648776"/>
              <a:gd name="connsiteX95" fmla="*/ 304824 w 625861"/>
              <a:gd name="connsiteY95" fmla="*/ 361060 h 648776"/>
              <a:gd name="connsiteX96" fmla="*/ 274344 w 625861"/>
              <a:gd name="connsiteY96" fmla="*/ 326770 h 648776"/>
              <a:gd name="connsiteX97" fmla="*/ 318159 w 625861"/>
              <a:gd name="connsiteY97" fmla="*/ 288670 h 648776"/>
              <a:gd name="connsiteX98" fmla="*/ 348639 w 625861"/>
              <a:gd name="connsiteY98" fmla="*/ 323913 h 648776"/>
              <a:gd name="connsiteX99" fmla="*/ 304824 w 625861"/>
              <a:gd name="connsiteY99" fmla="*/ 361060 h 648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625861" h="648776">
                <a:moveTo>
                  <a:pt x="595337" y="302005"/>
                </a:moveTo>
                <a:cubicBezTo>
                  <a:pt x="579144" y="302005"/>
                  <a:pt x="561047" y="308673"/>
                  <a:pt x="547712" y="295338"/>
                </a:cubicBezTo>
                <a:cubicBezTo>
                  <a:pt x="551522" y="274383"/>
                  <a:pt x="590574" y="263905"/>
                  <a:pt x="569619" y="242950"/>
                </a:cubicBezTo>
                <a:cubicBezTo>
                  <a:pt x="546759" y="220090"/>
                  <a:pt x="533424" y="254380"/>
                  <a:pt x="518184" y="265810"/>
                </a:cubicBezTo>
                <a:cubicBezTo>
                  <a:pt x="494372" y="284860"/>
                  <a:pt x="470559" y="303910"/>
                  <a:pt x="439127" y="303910"/>
                </a:cubicBezTo>
                <a:cubicBezTo>
                  <a:pt x="422934" y="303910"/>
                  <a:pt x="400074" y="309625"/>
                  <a:pt x="392454" y="292480"/>
                </a:cubicBezTo>
                <a:cubicBezTo>
                  <a:pt x="385786" y="278193"/>
                  <a:pt x="402932" y="263905"/>
                  <a:pt x="411504" y="251523"/>
                </a:cubicBezTo>
                <a:cubicBezTo>
                  <a:pt x="435317" y="214375"/>
                  <a:pt x="466749" y="196278"/>
                  <a:pt x="512469" y="208660"/>
                </a:cubicBezTo>
                <a:cubicBezTo>
                  <a:pt x="523899" y="211518"/>
                  <a:pt x="537234" y="209613"/>
                  <a:pt x="550569" y="209613"/>
                </a:cubicBezTo>
                <a:cubicBezTo>
                  <a:pt x="566762" y="208660"/>
                  <a:pt x="570572" y="198183"/>
                  <a:pt x="570572" y="182943"/>
                </a:cubicBezTo>
                <a:cubicBezTo>
                  <a:pt x="570572" y="168655"/>
                  <a:pt x="561999" y="164845"/>
                  <a:pt x="549617" y="162940"/>
                </a:cubicBezTo>
                <a:cubicBezTo>
                  <a:pt x="537234" y="161035"/>
                  <a:pt x="521042" y="170560"/>
                  <a:pt x="511517" y="154368"/>
                </a:cubicBezTo>
                <a:cubicBezTo>
                  <a:pt x="520089" y="135318"/>
                  <a:pt x="556284" y="124840"/>
                  <a:pt x="533424" y="100075"/>
                </a:cubicBezTo>
                <a:cubicBezTo>
                  <a:pt x="506754" y="70548"/>
                  <a:pt x="500086" y="124840"/>
                  <a:pt x="474369" y="118173"/>
                </a:cubicBezTo>
                <a:cubicBezTo>
                  <a:pt x="474369" y="111505"/>
                  <a:pt x="473417" y="103885"/>
                  <a:pt x="473417" y="96265"/>
                </a:cubicBezTo>
                <a:cubicBezTo>
                  <a:pt x="472464" y="81025"/>
                  <a:pt x="478179" y="62928"/>
                  <a:pt x="452461" y="62928"/>
                </a:cubicBezTo>
                <a:cubicBezTo>
                  <a:pt x="424839" y="62928"/>
                  <a:pt x="428649" y="81978"/>
                  <a:pt x="428649" y="99123"/>
                </a:cubicBezTo>
                <a:cubicBezTo>
                  <a:pt x="428649" y="111505"/>
                  <a:pt x="428649" y="124840"/>
                  <a:pt x="428649" y="137223"/>
                </a:cubicBezTo>
                <a:cubicBezTo>
                  <a:pt x="428649" y="189610"/>
                  <a:pt x="399122" y="227710"/>
                  <a:pt x="338161" y="248665"/>
                </a:cubicBezTo>
                <a:cubicBezTo>
                  <a:pt x="347686" y="193420"/>
                  <a:pt x="317207" y="133413"/>
                  <a:pt x="375309" y="90550"/>
                </a:cubicBezTo>
                <a:cubicBezTo>
                  <a:pt x="389597" y="80073"/>
                  <a:pt x="415314" y="61975"/>
                  <a:pt x="394359" y="41020"/>
                </a:cubicBezTo>
                <a:cubicBezTo>
                  <a:pt x="373404" y="21018"/>
                  <a:pt x="364832" y="54355"/>
                  <a:pt x="349592" y="61023"/>
                </a:cubicBezTo>
                <a:cubicBezTo>
                  <a:pt x="347686" y="61975"/>
                  <a:pt x="343877" y="60070"/>
                  <a:pt x="341972" y="60070"/>
                </a:cubicBezTo>
                <a:cubicBezTo>
                  <a:pt x="331494" y="40068"/>
                  <a:pt x="350544" y="1968"/>
                  <a:pt x="319111" y="63"/>
                </a:cubicBezTo>
                <a:cubicBezTo>
                  <a:pt x="283869" y="-1842"/>
                  <a:pt x="301014" y="40068"/>
                  <a:pt x="289584" y="58165"/>
                </a:cubicBezTo>
                <a:cubicBezTo>
                  <a:pt x="267677" y="61975"/>
                  <a:pt x="255294" y="16255"/>
                  <a:pt x="233387" y="44830"/>
                </a:cubicBezTo>
                <a:cubicBezTo>
                  <a:pt x="217194" y="66738"/>
                  <a:pt x="248627" y="78168"/>
                  <a:pt x="259104" y="93408"/>
                </a:cubicBezTo>
                <a:cubicBezTo>
                  <a:pt x="287679" y="132460"/>
                  <a:pt x="304824" y="172465"/>
                  <a:pt x="295299" y="221995"/>
                </a:cubicBezTo>
                <a:cubicBezTo>
                  <a:pt x="289584" y="251523"/>
                  <a:pt x="279107" y="251523"/>
                  <a:pt x="258152" y="237235"/>
                </a:cubicBezTo>
                <a:cubicBezTo>
                  <a:pt x="218146" y="209613"/>
                  <a:pt x="201954" y="171513"/>
                  <a:pt x="196239" y="124840"/>
                </a:cubicBezTo>
                <a:cubicBezTo>
                  <a:pt x="194334" y="104838"/>
                  <a:pt x="217194" y="70548"/>
                  <a:pt x="180999" y="65785"/>
                </a:cubicBezTo>
                <a:cubicBezTo>
                  <a:pt x="136231" y="60070"/>
                  <a:pt x="168616" y="105790"/>
                  <a:pt x="151471" y="121030"/>
                </a:cubicBezTo>
                <a:cubicBezTo>
                  <a:pt x="130516" y="121030"/>
                  <a:pt x="121944" y="77215"/>
                  <a:pt x="98131" y="98170"/>
                </a:cubicBezTo>
                <a:cubicBezTo>
                  <a:pt x="65746" y="125793"/>
                  <a:pt x="122896" y="138175"/>
                  <a:pt x="117181" y="160083"/>
                </a:cubicBezTo>
                <a:cubicBezTo>
                  <a:pt x="99084" y="178180"/>
                  <a:pt x="57174" y="151510"/>
                  <a:pt x="60031" y="188658"/>
                </a:cubicBezTo>
                <a:cubicBezTo>
                  <a:pt x="62889" y="224853"/>
                  <a:pt x="100036" y="205803"/>
                  <a:pt x="122896" y="211518"/>
                </a:cubicBezTo>
                <a:cubicBezTo>
                  <a:pt x="125754" y="212470"/>
                  <a:pt x="129564" y="211518"/>
                  <a:pt x="132421" y="211518"/>
                </a:cubicBezTo>
                <a:cubicBezTo>
                  <a:pt x="187666" y="202945"/>
                  <a:pt x="209574" y="245808"/>
                  <a:pt x="236244" y="280098"/>
                </a:cubicBezTo>
                <a:cubicBezTo>
                  <a:pt x="243864" y="289623"/>
                  <a:pt x="247674" y="302958"/>
                  <a:pt x="228624" y="302958"/>
                </a:cubicBezTo>
                <a:cubicBezTo>
                  <a:pt x="190524" y="302005"/>
                  <a:pt x="150519" y="317245"/>
                  <a:pt x="119086" y="278193"/>
                </a:cubicBezTo>
                <a:cubicBezTo>
                  <a:pt x="105751" y="261048"/>
                  <a:pt x="88606" y="224853"/>
                  <a:pt x="61936" y="243903"/>
                </a:cubicBezTo>
                <a:cubicBezTo>
                  <a:pt x="31456" y="265810"/>
                  <a:pt x="84796" y="277240"/>
                  <a:pt x="79081" y="304863"/>
                </a:cubicBezTo>
                <a:cubicBezTo>
                  <a:pt x="69556" y="304863"/>
                  <a:pt x="58126" y="302958"/>
                  <a:pt x="47649" y="304863"/>
                </a:cubicBezTo>
                <a:cubicBezTo>
                  <a:pt x="30504" y="307720"/>
                  <a:pt x="1929" y="291528"/>
                  <a:pt x="24" y="326770"/>
                </a:cubicBezTo>
                <a:cubicBezTo>
                  <a:pt x="-929" y="362013"/>
                  <a:pt x="26694" y="348678"/>
                  <a:pt x="44791" y="351535"/>
                </a:cubicBezTo>
                <a:cubicBezTo>
                  <a:pt x="56221" y="353440"/>
                  <a:pt x="69556" y="347725"/>
                  <a:pt x="80986" y="359155"/>
                </a:cubicBezTo>
                <a:cubicBezTo>
                  <a:pt x="74319" y="366775"/>
                  <a:pt x="69556" y="372490"/>
                  <a:pt x="64794" y="378205"/>
                </a:cubicBezTo>
                <a:cubicBezTo>
                  <a:pt x="55269" y="388683"/>
                  <a:pt x="42886" y="400113"/>
                  <a:pt x="59079" y="414400"/>
                </a:cubicBezTo>
                <a:cubicBezTo>
                  <a:pt x="75271" y="424878"/>
                  <a:pt x="83844" y="408685"/>
                  <a:pt x="94321" y="400113"/>
                </a:cubicBezTo>
                <a:cubicBezTo>
                  <a:pt x="102894" y="392493"/>
                  <a:pt x="109561" y="383920"/>
                  <a:pt x="116229" y="375348"/>
                </a:cubicBezTo>
                <a:cubicBezTo>
                  <a:pt x="143851" y="340105"/>
                  <a:pt x="180999" y="341058"/>
                  <a:pt x="220052" y="349630"/>
                </a:cubicBezTo>
                <a:cubicBezTo>
                  <a:pt x="236244" y="353440"/>
                  <a:pt x="240054" y="359155"/>
                  <a:pt x="231481" y="375348"/>
                </a:cubicBezTo>
                <a:cubicBezTo>
                  <a:pt x="202906" y="431545"/>
                  <a:pt x="175284" y="446785"/>
                  <a:pt x="110514" y="442023"/>
                </a:cubicBezTo>
                <a:cubicBezTo>
                  <a:pt x="100989" y="441070"/>
                  <a:pt x="91464" y="441070"/>
                  <a:pt x="81939" y="442023"/>
                </a:cubicBezTo>
                <a:cubicBezTo>
                  <a:pt x="65746" y="442023"/>
                  <a:pt x="55269" y="447738"/>
                  <a:pt x="55269" y="466788"/>
                </a:cubicBezTo>
                <a:cubicBezTo>
                  <a:pt x="56221" y="485838"/>
                  <a:pt x="69556" y="483933"/>
                  <a:pt x="81939" y="484885"/>
                </a:cubicBezTo>
                <a:cubicBezTo>
                  <a:pt x="93369" y="485838"/>
                  <a:pt x="107656" y="479170"/>
                  <a:pt x="114324" y="494410"/>
                </a:cubicBezTo>
                <a:cubicBezTo>
                  <a:pt x="107656" y="514413"/>
                  <a:pt x="70509" y="525843"/>
                  <a:pt x="92416" y="549655"/>
                </a:cubicBezTo>
                <a:cubicBezTo>
                  <a:pt x="116229" y="575373"/>
                  <a:pt x="126706" y="533463"/>
                  <a:pt x="153377" y="528700"/>
                </a:cubicBezTo>
                <a:cubicBezTo>
                  <a:pt x="153377" y="541083"/>
                  <a:pt x="153377" y="550608"/>
                  <a:pt x="153377" y="560133"/>
                </a:cubicBezTo>
                <a:cubicBezTo>
                  <a:pt x="152424" y="576325"/>
                  <a:pt x="155281" y="587755"/>
                  <a:pt x="176237" y="587755"/>
                </a:cubicBezTo>
                <a:cubicBezTo>
                  <a:pt x="198144" y="587755"/>
                  <a:pt x="197191" y="573468"/>
                  <a:pt x="197191" y="558228"/>
                </a:cubicBezTo>
                <a:cubicBezTo>
                  <a:pt x="197191" y="543940"/>
                  <a:pt x="199096" y="529653"/>
                  <a:pt x="197191" y="515365"/>
                </a:cubicBezTo>
                <a:cubicBezTo>
                  <a:pt x="190524" y="462025"/>
                  <a:pt x="228624" y="436308"/>
                  <a:pt x="262914" y="408685"/>
                </a:cubicBezTo>
                <a:cubicBezTo>
                  <a:pt x="275297" y="399160"/>
                  <a:pt x="291489" y="395350"/>
                  <a:pt x="290537" y="420115"/>
                </a:cubicBezTo>
                <a:cubicBezTo>
                  <a:pt x="290537" y="469645"/>
                  <a:pt x="304824" y="522033"/>
                  <a:pt x="252437" y="558228"/>
                </a:cubicBezTo>
                <a:cubicBezTo>
                  <a:pt x="238149" y="567753"/>
                  <a:pt x="212431" y="587755"/>
                  <a:pt x="231481" y="607758"/>
                </a:cubicBezTo>
                <a:cubicBezTo>
                  <a:pt x="254341" y="631570"/>
                  <a:pt x="262914" y="592518"/>
                  <a:pt x="279107" y="586803"/>
                </a:cubicBezTo>
                <a:cubicBezTo>
                  <a:pt x="281964" y="585850"/>
                  <a:pt x="284822" y="586803"/>
                  <a:pt x="287679" y="586803"/>
                </a:cubicBezTo>
                <a:cubicBezTo>
                  <a:pt x="302919" y="604900"/>
                  <a:pt x="278154" y="646810"/>
                  <a:pt x="313397" y="648715"/>
                </a:cubicBezTo>
                <a:cubicBezTo>
                  <a:pt x="352449" y="650620"/>
                  <a:pt x="327684" y="607758"/>
                  <a:pt x="340067" y="589660"/>
                </a:cubicBezTo>
                <a:cubicBezTo>
                  <a:pt x="349592" y="587755"/>
                  <a:pt x="353402" y="596328"/>
                  <a:pt x="359117" y="601090"/>
                </a:cubicBezTo>
                <a:cubicBezTo>
                  <a:pt x="369594" y="609663"/>
                  <a:pt x="381024" y="623950"/>
                  <a:pt x="395311" y="606805"/>
                </a:cubicBezTo>
                <a:cubicBezTo>
                  <a:pt x="410552" y="589660"/>
                  <a:pt x="394359" y="579183"/>
                  <a:pt x="383882" y="571563"/>
                </a:cubicBezTo>
                <a:cubicBezTo>
                  <a:pt x="335304" y="537273"/>
                  <a:pt x="332447" y="488695"/>
                  <a:pt x="336257" y="436308"/>
                </a:cubicBezTo>
                <a:cubicBezTo>
                  <a:pt x="337209" y="425830"/>
                  <a:pt x="330542" y="411543"/>
                  <a:pt x="342924" y="405828"/>
                </a:cubicBezTo>
                <a:cubicBezTo>
                  <a:pt x="356259" y="399160"/>
                  <a:pt x="366736" y="411543"/>
                  <a:pt x="376261" y="419163"/>
                </a:cubicBezTo>
                <a:cubicBezTo>
                  <a:pt x="416267" y="447738"/>
                  <a:pt x="425792" y="489648"/>
                  <a:pt x="430554" y="535368"/>
                </a:cubicBezTo>
                <a:cubicBezTo>
                  <a:pt x="432459" y="552513"/>
                  <a:pt x="406742" y="585850"/>
                  <a:pt x="448652" y="585850"/>
                </a:cubicBezTo>
                <a:cubicBezTo>
                  <a:pt x="487704" y="585850"/>
                  <a:pt x="463892" y="552513"/>
                  <a:pt x="470559" y="535368"/>
                </a:cubicBezTo>
                <a:cubicBezTo>
                  <a:pt x="471511" y="532510"/>
                  <a:pt x="473417" y="530605"/>
                  <a:pt x="475322" y="528700"/>
                </a:cubicBezTo>
                <a:cubicBezTo>
                  <a:pt x="495324" y="532510"/>
                  <a:pt x="504849" y="572515"/>
                  <a:pt x="529614" y="549655"/>
                </a:cubicBezTo>
                <a:cubicBezTo>
                  <a:pt x="559142" y="522033"/>
                  <a:pt x="503897" y="513460"/>
                  <a:pt x="510564" y="485838"/>
                </a:cubicBezTo>
                <a:cubicBezTo>
                  <a:pt x="516279" y="484885"/>
                  <a:pt x="522947" y="484885"/>
                  <a:pt x="527709" y="482980"/>
                </a:cubicBezTo>
                <a:cubicBezTo>
                  <a:pt x="541997" y="478218"/>
                  <a:pt x="566762" y="492505"/>
                  <a:pt x="566762" y="462025"/>
                </a:cubicBezTo>
                <a:cubicBezTo>
                  <a:pt x="566762" y="434403"/>
                  <a:pt x="543902" y="442023"/>
                  <a:pt x="528662" y="438213"/>
                </a:cubicBezTo>
                <a:cubicBezTo>
                  <a:pt x="520089" y="436308"/>
                  <a:pt x="509611" y="436308"/>
                  <a:pt x="500086" y="437260"/>
                </a:cubicBezTo>
                <a:cubicBezTo>
                  <a:pt x="441984" y="441070"/>
                  <a:pt x="401979" y="410590"/>
                  <a:pt x="388644" y="350583"/>
                </a:cubicBezTo>
                <a:cubicBezTo>
                  <a:pt x="441984" y="341058"/>
                  <a:pt x="492467" y="342010"/>
                  <a:pt x="526757" y="394398"/>
                </a:cubicBezTo>
                <a:cubicBezTo>
                  <a:pt x="533424" y="404875"/>
                  <a:pt x="544854" y="424878"/>
                  <a:pt x="564857" y="407733"/>
                </a:cubicBezTo>
                <a:cubicBezTo>
                  <a:pt x="582954" y="391540"/>
                  <a:pt x="567714" y="380110"/>
                  <a:pt x="558189" y="368680"/>
                </a:cubicBezTo>
                <a:cubicBezTo>
                  <a:pt x="553427" y="362965"/>
                  <a:pt x="544854" y="358203"/>
                  <a:pt x="551522" y="347725"/>
                </a:cubicBezTo>
                <a:cubicBezTo>
                  <a:pt x="564857" y="347725"/>
                  <a:pt x="579144" y="347725"/>
                  <a:pt x="593432" y="347725"/>
                </a:cubicBezTo>
                <a:cubicBezTo>
                  <a:pt x="610576" y="348678"/>
                  <a:pt x="624864" y="348678"/>
                  <a:pt x="625817" y="324865"/>
                </a:cubicBezTo>
                <a:cubicBezTo>
                  <a:pt x="626769" y="302005"/>
                  <a:pt x="612482" y="302005"/>
                  <a:pt x="595337" y="302005"/>
                </a:cubicBezTo>
                <a:close/>
                <a:moveTo>
                  <a:pt x="304824" y="361060"/>
                </a:moveTo>
                <a:cubicBezTo>
                  <a:pt x="283869" y="360108"/>
                  <a:pt x="273392" y="346773"/>
                  <a:pt x="274344" y="326770"/>
                </a:cubicBezTo>
                <a:cubicBezTo>
                  <a:pt x="276249" y="300100"/>
                  <a:pt x="292442" y="287718"/>
                  <a:pt x="318159" y="288670"/>
                </a:cubicBezTo>
                <a:cubicBezTo>
                  <a:pt x="339114" y="289623"/>
                  <a:pt x="348639" y="302005"/>
                  <a:pt x="348639" y="323913"/>
                </a:cubicBezTo>
                <a:cubicBezTo>
                  <a:pt x="345782" y="347725"/>
                  <a:pt x="331494" y="362013"/>
                  <a:pt x="304824" y="36106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A8F8161B-C4FC-4C61-AADC-E8982832B12C}"/>
              </a:ext>
            </a:extLst>
          </p:cNvPr>
          <p:cNvSpPr/>
          <p:nvPr/>
        </p:nvSpPr>
        <p:spPr>
          <a:xfrm>
            <a:off x="6385917" y="1397094"/>
            <a:ext cx="546917" cy="676713"/>
          </a:xfrm>
          <a:custGeom>
            <a:avLst/>
            <a:gdLst>
              <a:gd name="connsiteX0" fmla="*/ 1291170 w 1667205"/>
              <a:gd name="connsiteY0" fmla="*/ 1820024 h 2062868"/>
              <a:gd name="connsiteX1" fmla="*/ 1245224 w 1667205"/>
              <a:gd name="connsiteY1" fmla="*/ 1823714 h 2062868"/>
              <a:gd name="connsiteX2" fmla="*/ 228378 w 1667205"/>
              <a:gd name="connsiteY2" fmla="*/ 1829080 h 2062868"/>
              <a:gd name="connsiteX3" fmla="*/ 155939 w 1667205"/>
              <a:gd name="connsiteY3" fmla="*/ 1858591 h 2062868"/>
              <a:gd name="connsiteX4" fmla="*/ 225696 w 1667205"/>
              <a:gd name="connsiteY4" fmla="*/ 1928348 h 2062868"/>
              <a:gd name="connsiteX5" fmla="*/ 279356 w 1667205"/>
              <a:gd name="connsiteY5" fmla="*/ 1928348 h 2062868"/>
              <a:gd name="connsiteX6" fmla="*/ 1148637 w 1667205"/>
              <a:gd name="connsiteY6" fmla="*/ 1928348 h 2062868"/>
              <a:gd name="connsiteX7" fmla="*/ 1255956 w 1667205"/>
              <a:gd name="connsiteY7" fmla="*/ 1920301 h 2062868"/>
              <a:gd name="connsiteX8" fmla="*/ 1323032 w 1667205"/>
              <a:gd name="connsiteY8" fmla="*/ 1850544 h 2062868"/>
              <a:gd name="connsiteX9" fmla="*/ 1291170 w 1667205"/>
              <a:gd name="connsiteY9" fmla="*/ 1820024 h 2062868"/>
              <a:gd name="connsiteX10" fmla="*/ 558382 w 1667205"/>
              <a:gd name="connsiteY10" fmla="*/ 1021506 h 2062868"/>
              <a:gd name="connsiteX11" fmla="*/ 496675 w 1667205"/>
              <a:gd name="connsiteY11" fmla="*/ 1118093 h 2062868"/>
              <a:gd name="connsiteX12" fmla="*/ 322280 w 1667205"/>
              <a:gd name="connsiteY12" fmla="*/ 1442733 h 2062868"/>
              <a:gd name="connsiteX13" fmla="*/ 300817 w 1667205"/>
              <a:gd name="connsiteY13" fmla="*/ 1625175 h 2062868"/>
              <a:gd name="connsiteX14" fmla="*/ 389356 w 1667205"/>
              <a:gd name="connsiteY14" fmla="*/ 1676150 h 2062868"/>
              <a:gd name="connsiteX15" fmla="*/ 974243 w 1667205"/>
              <a:gd name="connsiteY15" fmla="*/ 1676150 h 2062868"/>
              <a:gd name="connsiteX16" fmla="*/ 1054732 w 1667205"/>
              <a:gd name="connsiteY16" fmla="*/ 1324682 h 2062868"/>
              <a:gd name="connsiteX17" fmla="*/ 1009120 w 1667205"/>
              <a:gd name="connsiteY17" fmla="*/ 1203947 h 2062868"/>
              <a:gd name="connsiteX18" fmla="*/ 944729 w 1667205"/>
              <a:gd name="connsiteY18" fmla="*/ 1305900 h 2062868"/>
              <a:gd name="connsiteX19" fmla="*/ 807899 w 1667205"/>
              <a:gd name="connsiteY19" fmla="*/ 1434683 h 2062868"/>
              <a:gd name="connsiteX20" fmla="*/ 657653 w 1667205"/>
              <a:gd name="connsiteY20" fmla="*/ 1340780 h 2062868"/>
              <a:gd name="connsiteX21" fmla="*/ 620091 w 1667205"/>
              <a:gd name="connsiteY21" fmla="*/ 1112727 h 2062868"/>
              <a:gd name="connsiteX22" fmla="*/ 558382 w 1667205"/>
              <a:gd name="connsiteY22" fmla="*/ 1021506 h 2062868"/>
              <a:gd name="connsiteX23" fmla="*/ 373258 w 1667205"/>
              <a:gd name="connsiteY23" fmla="*/ 809552 h 2062868"/>
              <a:gd name="connsiteX24" fmla="*/ 303501 w 1667205"/>
              <a:gd name="connsiteY24" fmla="*/ 871259 h 2062868"/>
              <a:gd name="connsiteX25" fmla="*/ 303501 w 1667205"/>
              <a:gd name="connsiteY25" fmla="*/ 1233461 h 2062868"/>
              <a:gd name="connsiteX26" fmla="*/ 333015 w 1667205"/>
              <a:gd name="connsiteY26" fmla="*/ 1287121 h 2062868"/>
              <a:gd name="connsiteX27" fmla="*/ 389356 w 1667205"/>
              <a:gd name="connsiteY27" fmla="*/ 1238827 h 2062868"/>
              <a:gd name="connsiteX28" fmla="*/ 392041 w 1667205"/>
              <a:gd name="connsiteY28" fmla="*/ 1067117 h 2062868"/>
              <a:gd name="connsiteX29" fmla="*/ 563750 w 1667205"/>
              <a:gd name="connsiteY29" fmla="*/ 879309 h 2062868"/>
              <a:gd name="connsiteX30" fmla="*/ 719363 w 1667205"/>
              <a:gd name="connsiteY30" fmla="*/ 1040288 h 2062868"/>
              <a:gd name="connsiteX31" fmla="*/ 789120 w 1667205"/>
              <a:gd name="connsiteY31" fmla="*/ 1300537 h 2062868"/>
              <a:gd name="connsiteX32" fmla="*/ 1044000 w 1667205"/>
              <a:gd name="connsiteY32" fmla="*/ 1026874 h 2062868"/>
              <a:gd name="connsiteX33" fmla="*/ 1049366 w 1667205"/>
              <a:gd name="connsiteY33" fmla="*/ 849798 h 2062868"/>
              <a:gd name="connsiteX34" fmla="*/ 976928 w 1667205"/>
              <a:gd name="connsiteY34" fmla="*/ 809552 h 2062868"/>
              <a:gd name="connsiteX35" fmla="*/ 373258 w 1667205"/>
              <a:gd name="connsiteY35" fmla="*/ 809552 h 2062868"/>
              <a:gd name="connsiteX36" fmla="*/ 634847 w 1667205"/>
              <a:gd name="connsiteY36" fmla="*/ 129420 h 2062868"/>
              <a:gd name="connsiteX37" fmla="*/ 598627 w 1667205"/>
              <a:gd name="connsiteY37" fmla="*/ 157590 h 2062868"/>
              <a:gd name="connsiteX38" fmla="*/ 638873 w 1667205"/>
              <a:gd name="connsiteY38" fmla="*/ 501010 h 2062868"/>
              <a:gd name="connsiteX39" fmla="*/ 743507 w 1667205"/>
              <a:gd name="connsiteY39" fmla="*/ 482231 h 2062868"/>
              <a:gd name="connsiteX40" fmla="*/ 679116 w 1667205"/>
              <a:gd name="connsiteY40" fmla="*/ 141492 h 2062868"/>
              <a:gd name="connsiteX41" fmla="*/ 634847 w 1667205"/>
              <a:gd name="connsiteY41" fmla="*/ 129420 h 2062868"/>
              <a:gd name="connsiteX42" fmla="*/ 634507 w 1667205"/>
              <a:gd name="connsiteY42" fmla="*/ 290 h 2062868"/>
              <a:gd name="connsiteX43" fmla="*/ 673750 w 1667205"/>
              <a:gd name="connsiteY43" fmla="*/ 12709 h 2062868"/>
              <a:gd name="connsiteX44" fmla="*/ 866924 w 1667205"/>
              <a:gd name="connsiteY44" fmla="*/ 498328 h 2062868"/>
              <a:gd name="connsiteX45" fmla="*/ 751555 w 1667205"/>
              <a:gd name="connsiteY45" fmla="*/ 640524 h 2062868"/>
              <a:gd name="connsiteX46" fmla="*/ 950094 w 1667205"/>
              <a:gd name="connsiteY46" fmla="*/ 675404 h 2062868"/>
              <a:gd name="connsiteX47" fmla="*/ 1180830 w 1667205"/>
              <a:gd name="connsiteY47" fmla="*/ 884676 h 2062868"/>
              <a:gd name="connsiteX48" fmla="*/ 1172782 w 1667205"/>
              <a:gd name="connsiteY48" fmla="*/ 1566149 h 2062868"/>
              <a:gd name="connsiteX49" fmla="*/ 1210344 w 1667205"/>
              <a:gd name="connsiteY49" fmla="*/ 1662736 h 2062868"/>
              <a:gd name="connsiteX50" fmla="*/ 1323028 w 1667205"/>
              <a:gd name="connsiteY50" fmla="*/ 1590295 h 2062868"/>
              <a:gd name="connsiteX51" fmla="*/ 1360590 w 1667205"/>
              <a:gd name="connsiteY51" fmla="*/ 1177118 h 2062868"/>
              <a:gd name="connsiteX52" fmla="*/ 1497420 w 1667205"/>
              <a:gd name="connsiteY52" fmla="*/ 1051020 h 2062868"/>
              <a:gd name="connsiteX53" fmla="*/ 1644984 w 1667205"/>
              <a:gd name="connsiteY53" fmla="*/ 1152972 h 2062868"/>
              <a:gd name="connsiteX54" fmla="*/ 1647666 w 1667205"/>
              <a:gd name="connsiteY54" fmla="*/ 1249559 h 2062868"/>
              <a:gd name="connsiteX55" fmla="*/ 1564496 w 1667205"/>
              <a:gd name="connsiteY55" fmla="*/ 1230777 h 2062868"/>
              <a:gd name="connsiteX56" fmla="*/ 1467909 w 1667205"/>
              <a:gd name="connsiteY56" fmla="*/ 1289802 h 2062868"/>
              <a:gd name="connsiteX57" fmla="*/ 1449126 w 1667205"/>
              <a:gd name="connsiteY57" fmla="*/ 1759323 h 2062868"/>
              <a:gd name="connsiteX58" fmla="*/ 1143268 w 1667205"/>
              <a:gd name="connsiteY58" fmla="*/ 2051765 h 2062868"/>
              <a:gd name="connsiteX59" fmla="*/ 228378 w 1667205"/>
              <a:gd name="connsiteY59" fmla="*/ 2059816 h 2062868"/>
              <a:gd name="connsiteX60" fmla="*/ 8374 w 1667205"/>
              <a:gd name="connsiteY60" fmla="*/ 1705664 h 2062868"/>
              <a:gd name="connsiteX61" fmla="*/ 59349 w 1667205"/>
              <a:gd name="connsiteY61" fmla="*/ 1670784 h 2062868"/>
              <a:gd name="connsiteX62" fmla="*/ 174718 w 1667205"/>
              <a:gd name="connsiteY62" fmla="*/ 1523222 h 2062868"/>
              <a:gd name="connsiteX63" fmla="*/ 161302 w 1667205"/>
              <a:gd name="connsiteY63" fmla="*/ 981262 h 2062868"/>
              <a:gd name="connsiteX64" fmla="*/ 464479 w 1667205"/>
              <a:gd name="connsiteY64" fmla="*/ 675404 h 2062868"/>
              <a:gd name="connsiteX65" fmla="*/ 585211 w 1667205"/>
              <a:gd name="connsiteY65" fmla="*/ 651256 h 2062868"/>
              <a:gd name="connsiteX66" fmla="*/ 518138 w 1667205"/>
              <a:gd name="connsiteY66" fmla="*/ 546622 h 2062868"/>
              <a:gd name="connsiteX67" fmla="*/ 469845 w 1667205"/>
              <a:gd name="connsiteY67" fmla="*/ 246129 h 2062868"/>
              <a:gd name="connsiteX68" fmla="*/ 634507 w 1667205"/>
              <a:gd name="connsiteY68" fmla="*/ 290 h 2062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1667205" h="2062868">
                <a:moveTo>
                  <a:pt x="1291170" y="1820024"/>
                </a:moveTo>
                <a:cubicBezTo>
                  <a:pt x="1276078" y="1819019"/>
                  <a:pt x="1258639" y="1823714"/>
                  <a:pt x="1245224" y="1823714"/>
                </a:cubicBezTo>
                <a:cubicBezTo>
                  <a:pt x="1078880" y="1821030"/>
                  <a:pt x="402772" y="1826396"/>
                  <a:pt x="228378" y="1829080"/>
                </a:cubicBezTo>
                <a:cubicBezTo>
                  <a:pt x="201548" y="1829080"/>
                  <a:pt x="155939" y="1810298"/>
                  <a:pt x="155939" y="1858591"/>
                </a:cubicBezTo>
                <a:cubicBezTo>
                  <a:pt x="155939" y="1893471"/>
                  <a:pt x="182769" y="1922982"/>
                  <a:pt x="225696" y="1928348"/>
                </a:cubicBezTo>
                <a:cubicBezTo>
                  <a:pt x="244478" y="1928348"/>
                  <a:pt x="260573" y="1928348"/>
                  <a:pt x="279356" y="1928348"/>
                </a:cubicBezTo>
                <a:cubicBezTo>
                  <a:pt x="569116" y="1928348"/>
                  <a:pt x="858877" y="1928348"/>
                  <a:pt x="1148637" y="1928348"/>
                </a:cubicBezTo>
                <a:cubicBezTo>
                  <a:pt x="1186199" y="1928348"/>
                  <a:pt x="1221079" y="1925667"/>
                  <a:pt x="1255956" y="1920301"/>
                </a:cubicBezTo>
                <a:cubicBezTo>
                  <a:pt x="1293518" y="1914935"/>
                  <a:pt x="1328398" y="1893471"/>
                  <a:pt x="1323032" y="1850544"/>
                </a:cubicBezTo>
                <a:cubicBezTo>
                  <a:pt x="1319006" y="1827738"/>
                  <a:pt x="1306262" y="1821030"/>
                  <a:pt x="1291170" y="1820024"/>
                </a:cubicBezTo>
                <a:close/>
                <a:moveTo>
                  <a:pt x="558382" y="1021506"/>
                </a:moveTo>
                <a:cubicBezTo>
                  <a:pt x="493990" y="1024190"/>
                  <a:pt x="502041" y="1083215"/>
                  <a:pt x="496675" y="1118093"/>
                </a:cubicBezTo>
                <a:cubicBezTo>
                  <a:pt x="480577" y="1257607"/>
                  <a:pt x="520820" y="1402487"/>
                  <a:pt x="322280" y="1442733"/>
                </a:cubicBezTo>
                <a:cubicBezTo>
                  <a:pt x="265940" y="1453465"/>
                  <a:pt x="300817" y="1560783"/>
                  <a:pt x="300817" y="1625175"/>
                </a:cubicBezTo>
                <a:cubicBezTo>
                  <a:pt x="300817" y="1686881"/>
                  <a:pt x="351795" y="1676150"/>
                  <a:pt x="389356" y="1676150"/>
                </a:cubicBezTo>
                <a:cubicBezTo>
                  <a:pt x="480577" y="1676150"/>
                  <a:pt x="880338" y="1676150"/>
                  <a:pt x="974243" y="1676150"/>
                </a:cubicBezTo>
                <a:cubicBezTo>
                  <a:pt x="1076196" y="1676150"/>
                  <a:pt x="1070830" y="1676150"/>
                  <a:pt x="1054732" y="1324682"/>
                </a:cubicBezTo>
                <a:cubicBezTo>
                  <a:pt x="1052048" y="1281755"/>
                  <a:pt x="1076196" y="1209313"/>
                  <a:pt x="1009120" y="1203947"/>
                </a:cubicBezTo>
                <a:cubicBezTo>
                  <a:pt x="958145" y="1198582"/>
                  <a:pt x="955461" y="1262973"/>
                  <a:pt x="944729" y="1305900"/>
                </a:cubicBezTo>
                <a:cubicBezTo>
                  <a:pt x="925950" y="1375657"/>
                  <a:pt x="883022" y="1426635"/>
                  <a:pt x="807899" y="1434683"/>
                </a:cubicBezTo>
                <a:cubicBezTo>
                  <a:pt x="735458" y="1442733"/>
                  <a:pt x="689849" y="1394440"/>
                  <a:pt x="657653" y="1340780"/>
                </a:cubicBezTo>
                <a:cubicBezTo>
                  <a:pt x="614725" y="1271023"/>
                  <a:pt x="628139" y="1193216"/>
                  <a:pt x="620091" y="1112727"/>
                </a:cubicBezTo>
                <a:cubicBezTo>
                  <a:pt x="617407" y="1080531"/>
                  <a:pt x="625457" y="1018824"/>
                  <a:pt x="558382" y="1021506"/>
                </a:cubicBezTo>
                <a:close/>
                <a:moveTo>
                  <a:pt x="373258" y="809552"/>
                </a:moveTo>
                <a:cubicBezTo>
                  <a:pt x="330331" y="809552"/>
                  <a:pt x="303501" y="825650"/>
                  <a:pt x="303501" y="871259"/>
                </a:cubicBezTo>
                <a:cubicBezTo>
                  <a:pt x="300820" y="991994"/>
                  <a:pt x="300820" y="1112726"/>
                  <a:pt x="303501" y="1233461"/>
                </a:cubicBezTo>
                <a:cubicBezTo>
                  <a:pt x="303501" y="1252244"/>
                  <a:pt x="319599" y="1284439"/>
                  <a:pt x="333015" y="1287121"/>
                </a:cubicBezTo>
                <a:cubicBezTo>
                  <a:pt x="362526" y="1292487"/>
                  <a:pt x="386675" y="1265657"/>
                  <a:pt x="389356" y="1238827"/>
                </a:cubicBezTo>
                <a:cubicBezTo>
                  <a:pt x="394722" y="1182486"/>
                  <a:pt x="389356" y="1123461"/>
                  <a:pt x="392041" y="1067117"/>
                </a:cubicBezTo>
                <a:cubicBezTo>
                  <a:pt x="394722" y="954433"/>
                  <a:pt x="456432" y="890041"/>
                  <a:pt x="563750" y="879309"/>
                </a:cubicBezTo>
                <a:cubicBezTo>
                  <a:pt x="665703" y="887360"/>
                  <a:pt x="705946" y="949067"/>
                  <a:pt x="719363" y="1040288"/>
                </a:cubicBezTo>
                <a:cubicBezTo>
                  <a:pt x="730094" y="1126143"/>
                  <a:pt x="743508" y="1300537"/>
                  <a:pt x="789120" y="1300537"/>
                </a:cubicBezTo>
                <a:cubicBezTo>
                  <a:pt x="872290" y="1300537"/>
                  <a:pt x="893754" y="1061751"/>
                  <a:pt x="1044000" y="1026874"/>
                </a:cubicBezTo>
                <a:cubicBezTo>
                  <a:pt x="1057417" y="1024190"/>
                  <a:pt x="1052051" y="911505"/>
                  <a:pt x="1049366" y="849798"/>
                </a:cubicBezTo>
                <a:cubicBezTo>
                  <a:pt x="1046685" y="809552"/>
                  <a:pt x="1009123" y="809552"/>
                  <a:pt x="976928" y="809552"/>
                </a:cubicBezTo>
                <a:cubicBezTo>
                  <a:pt x="775704" y="809552"/>
                  <a:pt x="574482" y="809552"/>
                  <a:pt x="373258" y="809552"/>
                </a:cubicBezTo>
                <a:close/>
                <a:moveTo>
                  <a:pt x="634847" y="129420"/>
                </a:moveTo>
                <a:cubicBezTo>
                  <a:pt x="620091" y="131432"/>
                  <a:pt x="606676" y="140151"/>
                  <a:pt x="598627" y="157590"/>
                </a:cubicBezTo>
                <a:cubicBezTo>
                  <a:pt x="566432" y="230031"/>
                  <a:pt x="499359" y="415155"/>
                  <a:pt x="638873" y="501010"/>
                </a:cubicBezTo>
                <a:cubicBezTo>
                  <a:pt x="606678" y="275641"/>
                  <a:pt x="676435" y="213934"/>
                  <a:pt x="743507" y="482231"/>
                </a:cubicBezTo>
                <a:cubicBezTo>
                  <a:pt x="807899" y="361496"/>
                  <a:pt x="756924" y="195151"/>
                  <a:pt x="679116" y="141492"/>
                </a:cubicBezTo>
                <a:cubicBezTo>
                  <a:pt x="665702" y="132102"/>
                  <a:pt x="649604" y="127407"/>
                  <a:pt x="634847" y="129420"/>
                </a:cubicBezTo>
                <a:close/>
                <a:moveTo>
                  <a:pt x="634507" y="290"/>
                </a:moveTo>
                <a:cubicBezTo>
                  <a:pt x="646627" y="1349"/>
                  <a:pt x="659665" y="5331"/>
                  <a:pt x="673750" y="12709"/>
                </a:cubicBezTo>
                <a:cubicBezTo>
                  <a:pt x="794482" y="74419"/>
                  <a:pt x="944729" y="369546"/>
                  <a:pt x="866924" y="498328"/>
                </a:cubicBezTo>
                <a:cubicBezTo>
                  <a:pt x="832044" y="546622"/>
                  <a:pt x="789116" y="592231"/>
                  <a:pt x="751555" y="640524"/>
                </a:cubicBezTo>
                <a:cubicBezTo>
                  <a:pt x="743507" y="696868"/>
                  <a:pt x="885703" y="672720"/>
                  <a:pt x="950094" y="675404"/>
                </a:cubicBezTo>
                <a:cubicBezTo>
                  <a:pt x="1100341" y="686136"/>
                  <a:pt x="1178148" y="731745"/>
                  <a:pt x="1180830" y="884676"/>
                </a:cubicBezTo>
                <a:cubicBezTo>
                  <a:pt x="1183514" y="1126143"/>
                  <a:pt x="1167416" y="1338096"/>
                  <a:pt x="1172782" y="1566149"/>
                </a:cubicBezTo>
                <a:cubicBezTo>
                  <a:pt x="1172782" y="1601027"/>
                  <a:pt x="1148634" y="1652004"/>
                  <a:pt x="1210344" y="1662736"/>
                </a:cubicBezTo>
                <a:cubicBezTo>
                  <a:pt x="1266685" y="1673468"/>
                  <a:pt x="1320344" y="1686882"/>
                  <a:pt x="1323028" y="1590295"/>
                </a:cubicBezTo>
                <a:cubicBezTo>
                  <a:pt x="1325710" y="1453465"/>
                  <a:pt x="1320344" y="1313950"/>
                  <a:pt x="1360590" y="1177118"/>
                </a:cubicBezTo>
                <a:cubicBezTo>
                  <a:pt x="1382054" y="1107360"/>
                  <a:pt x="1422297" y="1053701"/>
                  <a:pt x="1497420" y="1051020"/>
                </a:cubicBezTo>
                <a:cubicBezTo>
                  <a:pt x="1567177" y="1048335"/>
                  <a:pt x="1610104" y="1096629"/>
                  <a:pt x="1644984" y="1152972"/>
                </a:cubicBezTo>
                <a:cubicBezTo>
                  <a:pt x="1663764" y="1182484"/>
                  <a:pt x="1682546" y="1220045"/>
                  <a:pt x="1647666" y="1249559"/>
                </a:cubicBezTo>
                <a:cubicBezTo>
                  <a:pt x="1615470" y="1276389"/>
                  <a:pt x="1585959" y="1252241"/>
                  <a:pt x="1564496" y="1230777"/>
                </a:cubicBezTo>
                <a:cubicBezTo>
                  <a:pt x="1505470" y="1171752"/>
                  <a:pt x="1473275" y="1228095"/>
                  <a:pt x="1467909" y="1289802"/>
                </a:cubicBezTo>
                <a:cubicBezTo>
                  <a:pt x="1459858" y="1445414"/>
                  <a:pt x="1457177" y="1603711"/>
                  <a:pt x="1449126" y="1759323"/>
                </a:cubicBezTo>
                <a:cubicBezTo>
                  <a:pt x="1435713" y="1987374"/>
                  <a:pt x="1365956" y="2038352"/>
                  <a:pt x="1143268" y="2051765"/>
                </a:cubicBezTo>
                <a:cubicBezTo>
                  <a:pt x="840094" y="2070548"/>
                  <a:pt x="553015" y="2059816"/>
                  <a:pt x="228378" y="2059816"/>
                </a:cubicBezTo>
                <a:cubicBezTo>
                  <a:pt x="113009" y="2065182"/>
                  <a:pt x="-37238" y="1807617"/>
                  <a:pt x="8374" y="1705664"/>
                </a:cubicBezTo>
                <a:cubicBezTo>
                  <a:pt x="19106" y="1684200"/>
                  <a:pt x="35204" y="1665418"/>
                  <a:pt x="59349" y="1670784"/>
                </a:cubicBezTo>
                <a:cubicBezTo>
                  <a:pt x="190816" y="1694932"/>
                  <a:pt x="177400" y="1603711"/>
                  <a:pt x="174718" y="1523222"/>
                </a:cubicBezTo>
                <a:cubicBezTo>
                  <a:pt x="172034" y="1346146"/>
                  <a:pt x="158620" y="1163704"/>
                  <a:pt x="161302" y="981262"/>
                </a:cubicBezTo>
                <a:cubicBezTo>
                  <a:pt x="163986" y="742477"/>
                  <a:pt x="228378" y="683452"/>
                  <a:pt x="464479" y="675404"/>
                </a:cubicBezTo>
                <a:cubicBezTo>
                  <a:pt x="507406" y="672720"/>
                  <a:pt x="566432" y="696868"/>
                  <a:pt x="585211" y="651256"/>
                </a:cubicBezTo>
                <a:cubicBezTo>
                  <a:pt x="603993" y="605647"/>
                  <a:pt x="547649" y="576133"/>
                  <a:pt x="518138" y="546622"/>
                </a:cubicBezTo>
                <a:cubicBezTo>
                  <a:pt x="432283" y="455401"/>
                  <a:pt x="434965" y="350763"/>
                  <a:pt x="469845" y="246129"/>
                </a:cubicBezTo>
                <a:cubicBezTo>
                  <a:pt x="509753" y="128749"/>
                  <a:pt x="549663" y="-7119"/>
                  <a:pt x="634507" y="29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A47EE252-1452-460D-892D-7E25472FA951}"/>
              </a:ext>
            </a:extLst>
          </p:cNvPr>
          <p:cNvSpPr/>
          <p:nvPr/>
        </p:nvSpPr>
        <p:spPr>
          <a:xfrm>
            <a:off x="6385917" y="2717076"/>
            <a:ext cx="546917" cy="660717"/>
          </a:xfrm>
          <a:custGeom>
            <a:avLst/>
            <a:gdLst>
              <a:gd name="connsiteX0" fmla="*/ 61245 w 546917"/>
              <a:gd name="connsiteY0" fmla="*/ 609255 h 660717"/>
              <a:gd name="connsiteX1" fmla="*/ 479393 w 546917"/>
              <a:gd name="connsiteY1" fmla="*/ 609255 h 660717"/>
              <a:gd name="connsiteX2" fmla="*/ 512730 w 546917"/>
              <a:gd name="connsiteY2" fmla="*/ 634972 h 660717"/>
              <a:gd name="connsiteX3" fmla="*/ 479393 w 546917"/>
              <a:gd name="connsiteY3" fmla="*/ 660690 h 660717"/>
              <a:gd name="connsiteX4" fmla="*/ 270795 w 546917"/>
              <a:gd name="connsiteY4" fmla="*/ 660690 h 660717"/>
              <a:gd name="connsiteX5" fmla="*/ 61245 w 546917"/>
              <a:gd name="connsiteY5" fmla="*/ 660690 h 660717"/>
              <a:gd name="connsiteX6" fmla="*/ 26955 w 546917"/>
              <a:gd name="connsiteY6" fmla="*/ 634972 h 660717"/>
              <a:gd name="connsiteX7" fmla="*/ 61245 w 546917"/>
              <a:gd name="connsiteY7" fmla="*/ 609255 h 660717"/>
              <a:gd name="connsiteX8" fmla="*/ 286712 w 546917"/>
              <a:gd name="connsiteY8" fmla="*/ 438932 h 660717"/>
              <a:gd name="connsiteX9" fmla="*/ 296513 w 546917"/>
              <a:gd name="connsiteY9" fmla="*/ 458760 h 660717"/>
              <a:gd name="connsiteX10" fmla="*/ 253650 w 546917"/>
              <a:gd name="connsiteY10" fmla="*/ 458760 h 660717"/>
              <a:gd name="connsiteX11" fmla="*/ 237458 w 546917"/>
              <a:gd name="connsiteY11" fmla="*/ 497813 h 660717"/>
              <a:gd name="connsiteX12" fmla="*/ 236296 w 546917"/>
              <a:gd name="connsiteY12" fmla="*/ 498883 h 660717"/>
              <a:gd name="connsiteX13" fmla="*/ 275677 w 546917"/>
              <a:gd name="connsiteY13" fmla="*/ 498464 h 660717"/>
              <a:gd name="connsiteX14" fmla="*/ 325787 w 546917"/>
              <a:gd name="connsiteY14" fmla="*/ 497724 h 660717"/>
              <a:gd name="connsiteX15" fmla="*/ 328936 w 546917"/>
              <a:gd name="connsiteY15" fmla="*/ 497763 h 660717"/>
              <a:gd name="connsiteX16" fmla="*/ 326040 w 546917"/>
              <a:gd name="connsiteY16" fmla="*/ 492097 h 660717"/>
              <a:gd name="connsiteX17" fmla="*/ 310800 w 546917"/>
              <a:gd name="connsiteY17" fmla="*/ 439710 h 660717"/>
              <a:gd name="connsiteX18" fmla="*/ 301320 w 546917"/>
              <a:gd name="connsiteY18" fmla="*/ 439412 h 660717"/>
              <a:gd name="connsiteX19" fmla="*/ 273338 w 546917"/>
              <a:gd name="connsiteY19" fmla="*/ 386339 h 660717"/>
              <a:gd name="connsiteX20" fmla="*/ 270796 w 546917"/>
              <a:gd name="connsiteY20" fmla="*/ 386490 h 660717"/>
              <a:gd name="connsiteX21" fmla="*/ 258413 w 546917"/>
              <a:gd name="connsiteY21" fmla="*/ 391133 h 660717"/>
              <a:gd name="connsiteX22" fmla="*/ 261672 w 546917"/>
              <a:gd name="connsiteY22" fmla="*/ 402634 h 660717"/>
              <a:gd name="connsiteX23" fmla="*/ 267938 w 546917"/>
              <a:gd name="connsiteY23" fmla="*/ 393990 h 660717"/>
              <a:gd name="connsiteX24" fmla="*/ 149477 w 546917"/>
              <a:gd name="connsiteY24" fmla="*/ 338142 h 660717"/>
              <a:gd name="connsiteX25" fmla="*/ 162680 w 546917"/>
              <a:gd name="connsiteY25" fmla="*/ 362663 h 660717"/>
              <a:gd name="connsiteX26" fmla="*/ 141932 w 546917"/>
              <a:gd name="connsiteY26" fmla="*/ 385299 h 660717"/>
              <a:gd name="connsiteX27" fmla="*/ 117409 w 546917"/>
              <a:gd name="connsiteY27" fmla="*/ 357005 h 660717"/>
              <a:gd name="connsiteX28" fmla="*/ 149477 w 546917"/>
              <a:gd name="connsiteY28" fmla="*/ 338142 h 660717"/>
              <a:gd name="connsiteX29" fmla="*/ 279844 w 546917"/>
              <a:gd name="connsiteY29" fmla="*/ 334697 h 660717"/>
              <a:gd name="connsiteX30" fmla="*/ 257635 w 546917"/>
              <a:gd name="connsiteY30" fmla="*/ 334923 h 660717"/>
              <a:gd name="connsiteX31" fmla="*/ 268176 w 546917"/>
              <a:gd name="connsiteY31" fmla="*/ 353271 h 660717"/>
              <a:gd name="connsiteX32" fmla="*/ 281889 w 546917"/>
              <a:gd name="connsiteY32" fmla="*/ 374550 h 660717"/>
              <a:gd name="connsiteX33" fmla="*/ 293417 w 546917"/>
              <a:gd name="connsiteY33" fmla="*/ 359700 h 660717"/>
              <a:gd name="connsiteX34" fmla="*/ 297465 w 546917"/>
              <a:gd name="connsiteY34" fmla="*/ 341602 h 660717"/>
              <a:gd name="connsiteX35" fmla="*/ 279844 w 546917"/>
              <a:gd name="connsiteY35" fmla="*/ 334697 h 660717"/>
              <a:gd name="connsiteX36" fmla="*/ 265651 w 546917"/>
              <a:gd name="connsiteY36" fmla="*/ 316647 h 660717"/>
              <a:gd name="connsiteX37" fmla="*/ 248888 w 546917"/>
              <a:gd name="connsiteY37" fmla="*/ 319696 h 660717"/>
              <a:gd name="connsiteX38" fmla="*/ 257036 w 546917"/>
              <a:gd name="connsiteY38" fmla="*/ 333879 h 660717"/>
              <a:gd name="connsiteX39" fmla="*/ 116454 w 546917"/>
              <a:gd name="connsiteY39" fmla="*/ 170722 h 660717"/>
              <a:gd name="connsiteX40" fmla="*/ 140030 w 546917"/>
              <a:gd name="connsiteY40" fmla="*/ 194298 h 660717"/>
              <a:gd name="connsiteX41" fmla="*/ 114771 w 546917"/>
              <a:gd name="connsiteY41" fmla="*/ 217873 h 660717"/>
              <a:gd name="connsiteX42" fmla="*/ 94564 w 546917"/>
              <a:gd name="connsiteY42" fmla="*/ 189247 h 660717"/>
              <a:gd name="connsiteX43" fmla="*/ 116454 w 546917"/>
              <a:gd name="connsiteY43" fmla="*/ 170722 h 660717"/>
              <a:gd name="connsiteX44" fmla="*/ 270231 w 546917"/>
              <a:gd name="connsiteY44" fmla="*/ 77857 h 660717"/>
              <a:gd name="connsiteX45" fmla="*/ 295716 w 546917"/>
              <a:gd name="connsiteY45" fmla="*/ 100660 h 660717"/>
              <a:gd name="connsiteX46" fmla="*/ 270231 w 546917"/>
              <a:gd name="connsiteY46" fmla="*/ 123464 h 660717"/>
              <a:gd name="connsiteX47" fmla="*/ 248769 w 546917"/>
              <a:gd name="connsiteY47" fmla="*/ 99319 h 660717"/>
              <a:gd name="connsiteX48" fmla="*/ 270231 w 546917"/>
              <a:gd name="connsiteY48" fmla="*/ 77857 h 660717"/>
              <a:gd name="connsiteX49" fmla="*/ 278441 w 546917"/>
              <a:gd name="connsiteY49" fmla="*/ 29772 h 660717"/>
              <a:gd name="connsiteX50" fmla="*/ 45053 w 546917"/>
              <a:gd name="connsiteY50" fmla="*/ 191108 h 660717"/>
              <a:gd name="connsiteX51" fmla="*/ 146970 w 546917"/>
              <a:gd name="connsiteY51" fmla="*/ 492097 h 660717"/>
              <a:gd name="connsiteX52" fmla="*/ 176361 w 546917"/>
              <a:gd name="connsiteY52" fmla="*/ 497535 h 660717"/>
              <a:gd name="connsiteX53" fmla="*/ 207809 w 546917"/>
              <a:gd name="connsiteY53" fmla="*/ 498552 h 660717"/>
              <a:gd name="connsiteX54" fmla="*/ 206978 w 546917"/>
              <a:gd name="connsiteY54" fmla="*/ 496860 h 660717"/>
              <a:gd name="connsiteX55" fmla="*/ 196500 w 546917"/>
              <a:gd name="connsiteY55" fmla="*/ 460665 h 660717"/>
              <a:gd name="connsiteX56" fmla="*/ 149828 w 546917"/>
              <a:gd name="connsiteY56" fmla="*/ 458760 h 660717"/>
              <a:gd name="connsiteX57" fmla="*/ 166973 w 546917"/>
              <a:gd name="connsiteY57" fmla="*/ 428281 h 660717"/>
              <a:gd name="connsiteX58" fmla="*/ 174593 w 546917"/>
              <a:gd name="connsiteY58" fmla="*/ 416851 h 660717"/>
              <a:gd name="connsiteX59" fmla="*/ 187928 w 546917"/>
              <a:gd name="connsiteY59" fmla="*/ 391133 h 660717"/>
              <a:gd name="connsiteX60" fmla="*/ 159353 w 546917"/>
              <a:gd name="connsiteY60" fmla="*/ 386371 h 660717"/>
              <a:gd name="connsiteX61" fmla="*/ 188880 w 546917"/>
              <a:gd name="connsiteY61" fmla="*/ 336840 h 660717"/>
              <a:gd name="connsiteX62" fmla="*/ 178403 w 546917"/>
              <a:gd name="connsiteY62" fmla="*/ 313981 h 660717"/>
              <a:gd name="connsiteX63" fmla="*/ 222218 w 546917"/>
              <a:gd name="connsiteY63" fmla="*/ 253973 h 660717"/>
              <a:gd name="connsiteX64" fmla="*/ 267534 w 546917"/>
              <a:gd name="connsiteY64" fmla="*/ 312883 h 660717"/>
              <a:gd name="connsiteX65" fmla="*/ 275081 w 546917"/>
              <a:gd name="connsiteY65" fmla="*/ 297787 h 660717"/>
              <a:gd name="connsiteX66" fmla="*/ 299370 w 546917"/>
              <a:gd name="connsiteY66" fmla="*/ 263497 h 660717"/>
              <a:gd name="connsiteX67" fmla="*/ 284130 w 546917"/>
              <a:gd name="connsiteY67" fmla="*/ 231112 h 660717"/>
              <a:gd name="connsiteX68" fmla="*/ 347948 w 546917"/>
              <a:gd name="connsiteY68" fmla="*/ 145387 h 660717"/>
              <a:gd name="connsiteX69" fmla="*/ 416528 w 546917"/>
              <a:gd name="connsiteY69" fmla="*/ 233970 h 660717"/>
              <a:gd name="connsiteX70" fmla="*/ 386048 w 546917"/>
              <a:gd name="connsiteY70" fmla="*/ 239685 h 660717"/>
              <a:gd name="connsiteX71" fmla="*/ 443198 w 546917"/>
              <a:gd name="connsiteY71" fmla="*/ 333030 h 660717"/>
              <a:gd name="connsiteX72" fmla="*/ 399383 w 546917"/>
              <a:gd name="connsiteY72" fmla="*/ 341602 h 660717"/>
              <a:gd name="connsiteX73" fmla="*/ 421290 w 546917"/>
              <a:gd name="connsiteY73" fmla="*/ 382559 h 660717"/>
              <a:gd name="connsiteX74" fmla="*/ 454628 w 546917"/>
              <a:gd name="connsiteY74" fmla="*/ 438757 h 660717"/>
              <a:gd name="connsiteX75" fmla="*/ 392715 w 546917"/>
              <a:gd name="connsiteY75" fmla="*/ 439710 h 660717"/>
              <a:gd name="connsiteX76" fmla="*/ 369855 w 546917"/>
              <a:gd name="connsiteY76" fmla="*/ 494955 h 660717"/>
              <a:gd name="connsiteX77" fmla="*/ 368070 w 546917"/>
              <a:gd name="connsiteY77" fmla="*/ 499469 h 660717"/>
              <a:gd name="connsiteX78" fmla="*/ 370808 w 546917"/>
              <a:gd name="connsiteY78" fmla="*/ 499718 h 660717"/>
              <a:gd name="connsiteX79" fmla="*/ 417480 w 546917"/>
              <a:gd name="connsiteY79" fmla="*/ 481620 h 660717"/>
              <a:gd name="connsiteX80" fmla="*/ 514635 w 546917"/>
              <a:gd name="connsiteY80" fmla="*/ 289215 h 660717"/>
              <a:gd name="connsiteX81" fmla="*/ 322230 w 546917"/>
              <a:gd name="connsiteY81" fmla="*/ 34897 h 660717"/>
              <a:gd name="connsiteX82" fmla="*/ 278441 w 546917"/>
              <a:gd name="connsiteY82" fmla="*/ 29772 h 660717"/>
              <a:gd name="connsiteX83" fmla="*/ 288655 w 546917"/>
              <a:gd name="connsiteY83" fmla="*/ 488 h 660717"/>
              <a:gd name="connsiteX84" fmla="*/ 466058 w 546917"/>
              <a:gd name="connsiteY84" fmla="*/ 82522 h 660717"/>
              <a:gd name="connsiteX85" fmla="*/ 474631 w 546917"/>
              <a:gd name="connsiteY85" fmla="*/ 465427 h 660717"/>
              <a:gd name="connsiteX86" fmla="*/ 476536 w 546917"/>
              <a:gd name="connsiteY86" fmla="*/ 567345 h 660717"/>
              <a:gd name="connsiteX87" fmla="*/ 486061 w 546917"/>
              <a:gd name="connsiteY87" fmla="*/ 589252 h 660717"/>
              <a:gd name="connsiteX88" fmla="*/ 46958 w 546917"/>
              <a:gd name="connsiteY88" fmla="*/ 590205 h 660717"/>
              <a:gd name="connsiteX89" fmla="*/ 106966 w 546917"/>
              <a:gd name="connsiteY89" fmla="*/ 513052 h 660717"/>
              <a:gd name="connsiteX90" fmla="*/ 50768 w 546917"/>
              <a:gd name="connsiteY90" fmla="*/ 441615 h 660717"/>
              <a:gd name="connsiteX91" fmla="*/ 104108 w 546917"/>
              <a:gd name="connsiteY91" fmla="*/ 60615 h 660717"/>
              <a:gd name="connsiteX92" fmla="*/ 288655 w 546917"/>
              <a:gd name="connsiteY92" fmla="*/ 488 h 660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546917" h="660717">
                <a:moveTo>
                  <a:pt x="61245" y="609255"/>
                </a:moveTo>
                <a:cubicBezTo>
                  <a:pt x="200310" y="609255"/>
                  <a:pt x="340328" y="609255"/>
                  <a:pt x="479393" y="609255"/>
                </a:cubicBezTo>
                <a:cubicBezTo>
                  <a:pt x="497490" y="609255"/>
                  <a:pt x="512730" y="608302"/>
                  <a:pt x="512730" y="634972"/>
                </a:cubicBezTo>
                <a:cubicBezTo>
                  <a:pt x="512730" y="662595"/>
                  <a:pt x="497490" y="660690"/>
                  <a:pt x="479393" y="660690"/>
                </a:cubicBezTo>
                <a:cubicBezTo>
                  <a:pt x="409860" y="659737"/>
                  <a:pt x="340328" y="660690"/>
                  <a:pt x="270795" y="660690"/>
                </a:cubicBezTo>
                <a:cubicBezTo>
                  <a:pt x="201263" y="660690"/>
                  <a:pt x="131730" y="660690"/>
                  <a:pt x="61245" y="660690"/>
                </a:cubicBezTo>
                <a:cubicBezTo>
                  <a:pt x="43148" y="660690"/>
                  <a:pt x="26955" y="662595"/>
                  <a:pt x="26955" y="634972"/>
                </a:cubicBezTo>
                <a:cubicBezTo>
                  <a:pt x="26955" y="607350"/>
                  <a:pt x="43148" y="609255"/>
                  <a:pt x="61245" y="609255"/>
                </a:cubicBezTo>
                <a:close/>
                <a:moveTo>
                  <a:pt x="286712" y="438932"/>
                </a:moveTo>
                <a:lnTo>
                  <a:pt x="296513" y="458760"/>
                </a:lnTo>
                <a:cubicBezTo>
                  <a:pt x="285083" y="458760"/>
                  <a:pt x="263175" y="458760"/>
                  <a:pt x="253650" y="458760"/>
                </a:cubicBezTo>
                <a:cubicBezTo>
                  <a:pt x="240315" y="458760"/>
                  <a:pt x="245078" y="456856"/>
                  <a:pt x="237458" y="497813"/>
                </a:cubicBezTo>
                <a:lnTo>
                  <a:pt x="236296" y="498883"/>
                </a:lnTo>
                <a:lnTo>
                  <a:pt x="275677" y="498464"/>
                </a:lnTo>
                <a:cubicBezTo>
                  <a:pt x="293431" y="498142"/>
                  <a:pt x="310685" y="497790"/>
                  <a:pt x="325787" y="497724"/>
                </a:cubicBezTo>
                <a:lnTo>
                  <a:pt x="328936" y="497763"/>
                </a:lnTo>
                <a:lnTo>
                  <a:pt x="326040" y="492097"/>
                </a:lnTo>
                <a:cubicBezTo>
                  <a:pt x="321278" y="439710"/>
                  <a:pt x="328898" y="438757"/>
                  <a:pt x="310800" y="439710"/>
                </a:cubicBezTo>
                <a:cubicBezTo>
                  <a:pt x="310324" y="439710"/>
                  <a:pt x="306692" y="439591"/>
                  <a:pt x="301320" y="439412"/>
                </a:cubicBezTo>
                <a:close/>
                <a:moveTo>
                  <a:pt x="273338" y="386339"/>
                </a:moveTo>
                <a:lnTo>
                  <a:pt x="270796" y="386490"/>
                </a:lnTo>
                <a:cubicBezTo>
                  <a:pt x="265081" y="386133"/>
                  <a:pt x="260318" y="386371"/>
                  <a:pt x="258413" y="391133"/>
                </a:cubicBezTo>
                <a:lnTo>
                  <a:pt x="261672" y="402634"/>
                </a:lnTo>
                <a:lnTo>
                  <a:pt x="267938" y="393990"/>
                </a:lnTo>
                <a:close/>
                <a:moveTo>
                  <a:pt x="149477" y="338142"/>
                </a:moveTo>
                <a:cubicBezTo>
                  <a:pt x="153250" y="343800"/>
                  <a:pt x="164567" y="353233"/>
                  <a:pt x="162680" y="362663"/>
                </a:cubicBezTo>
                <a:cubicBezTo>
                  <a:pt x="160795" y="372096"/>
                  <a:pt x="149477" y="385299"/>
                  <a:pt x="141932" y="385299"/>
                </a:cubicBezTo>
                <a:cubicBezTo>
                  <a:pt x="124954" y="387186"/>
                  <a:pt x="115523" y="375869"/>
                  <a:pt x="117409" y="357005"/>
                </a:cubicBezTo>
                <a:cubicBezTo>
                  <a:pt x="119296" y="343800"/>
                  <a:pt x="128727" y="336255"/>
                  <a:pt x="149477" y="338142"/>
                </a:cubicBezTo>
                <a:close/>
                <a:moveTo>
                  <a:pt x="279844" y="334697"/>
                </a:moveTo>
                <a:lnTo>
                  <a:pt x="257635" y="334923"/>
                </a:lnTo>
                <a:lnTo>
                  <a:pt x="268176" y="353271"/>
                </a:lnTo>
                <a:lnTo>
                  <a:pt x="281889" y="374550"/>
                </a:lnTo>
                <a:lnTo>
                  <a:pt x="293417" y="359700"/>
                </a:lnTo>
                <a:cubicBezTo>
                  <a:pt x="297942" y="353746"/>
                  <a:pt x="300799" y="347793"/>
                  <a:pt x="297465" y="341602"/>
                </a:cubicBezTo>
                <a:cubicBezTo>
                  <a:pt x="294131" y="334935"/>
                  <a:pt x="287464" y="334220"/>
                  <a:pt x="279844" y="334697"/>
                </a:cubicBezTo>
                <a:close/>
                <a:moveTo>
                  <a:pt x="265651" y="316647"/>
                </a:moveTo>
                <a:lnTo>
                  <a:pt x="248888" y="319696"/>
                </a:lnTo>
                <a:lnTo>
                  <a:pt x="257036" y="333879"/>
                </a:lnTo>
                <a:close/>
                <a:moveTo>
                  <a:pt x="116454" y="170722"/>
                </a:moveTo>
                <a:cubicBezTo>
                  <a:pt x="131611" y="169039"/>
                  <a:pt x="138347" y="179143"/>
                  <a:pt x="140030" y="194298"/>
                </a:cubicBezTo>
                <a:cubicBezTo>
                  <a:pt x="136662" y="207769"/>
                  <a:pt x="129926" y="221241"/>
                  <a:pt x="114771" y="217873"/>
                </a:cubicBezTo>
                <a:cubicBezTo>
                  <a:pt x="99615" y="214505"/>
                  <a:pt x="92879" y="204401"/>
                  <a:pt x="94564" y="189247"/>
                </a:cubicBezTo>
                <a:cubicBezTo>
                  <a:pt x="96247" y="175775"/>
                  <a:pt x="106351" y="170722"/>
                  <a:pt x="116454" y="170722"/>
                </a:cubicBezTo>
                <a:close/>
                <a:moveTo>
                  <a:pt x="270231" y="77857"/>
                </a:moveTo>
                <a:cubicBezTo>
                  <a:pt x="286327" y="76515"/>
                  <a:pt x="295716" y="87246"/>
                  <a:pt x="295716" y="100660"/>
                </a:cubicBezTo>
                <a:cubicBezTo>
                  <a:pt x="294375" y="114073"/>
                  <a:pt x="286327" y="122121"/>
                  <a:pt x="270231" y="123464"/>
                </a:cubicBezTo>
                <a:cubicBezTo>
                  <a:pt x="258158" y="123464"/>
                  <a:pt x="247427" y="114073"/>
                  <a:pt x="248769" y="99319"/>
                </a:cubicBezTo>
                <a:cubicBezTo>
                  <a:pt x="248769" y="88588"/>
                  <a:pt x="256817" y="79198"/>
                  <a:pt x="270231" y="77857"/>
                </a:cubicBezTo>
                <a:close/>
                <a:moveTo>
                  <a:pt x="278441" y="29772"/>
                </a:moveTo>
                <a:cubicBezTo>
                  <a:pt x="176944" y="27337"/>
                  <a:pt x="82557" y="90262"/>
                  <a:pt x="45053" y="191108"/>
                </a:cubicBezTo>
                <a:cubicBezTo>
                  <a:pt x="2190" y="305408"/>
                  <a:pt x="45053" y="433995"/>
                  <a:pt x="146970" y="492097"/>
                </a:cubicBezTo>
                <a:cubicBezTo>
                  <a:pt x="152864" y="494776"/>
                  <a:pt x="163211" y="496484"/>
                  <a:pt x="176361" y="497535"/>
                </a:cubicBezTo>
                <a:lnTo>
                  <a:pt x="207809" y="498552"/>
                </a:lnTo>
                <a:lnTo>
                  <a:pt x="206978" y="496860"/>
                </a:lnTo>
                <a:cubicBezTo>
                  <a:pt x="203168" y="460665"/>
                  <a:pt x="208883" y="459713"/>
                  <a:pt x="196500" y="460665"/>
                </a:cubicBezTo>
                <a:cubicBezTo>
                  <a:pt x="195548" y="460665"/>
                  <a:pt x="158400" y="459713"/>
                  <a:pt x="149828" y="458760"/>
                </a:cubicBezTo>
                <a:cubicBezTo>
                  <a:pt x="140303" y="458760"/>
                  <a:pt x="161258" y="437806"/>
                  <a:pt x="166973" y="428281"/>
                </a:cubicBezTo>
                <a:cubicBezTo>
                  <a:pt x="168878" y="424471"/>
                  <a:pt x="172688" y="420660"/>
                  <a:pt x="174593" y="416851"/>
                </a:cubicBezTo>
                <a:cubicBezTo>
                  <a:pt x="179355" y="408278"/>
                  <a:pt x="191738" y="400658"/>
                  <a:pt x="187928" y="391133"/>
                </a:cubicBezTo>
                <a:cubicBezTo>
                  <a:pt x="183165" y="381608"/>
                  <a:pt x="169830" y="389228"/>
                  <a:pt x="159353" y="386371"/>
                </a:cubicBezTo>
                <a:cubicBezTo>
                  <a:pt x="165068" y="367321"/>
                  <a:pt x="178403" y="353033"/>
                  <a:pt x="188880" y="336840"/>
                </a:cubicBezTo>
                <a:cubicBezTo>
                  <a:pt x="200310" y="318743"/>
                  <a:pt x="200310" y="318743"/>
                  <a:pt x="178403" y="313981"/>
                </a:cubicBezTo>
                <a:cubicBezTo>
                  <a:pt x="190785" y="292073"/>
                  <a:pt x="207930" y="275880"/>
                  <a:pt x="222218" y="253973"/>
                </a:cubicBezTo>
                <a:lnTo>
                  <a:pt x="267534" y="312883"/>
                </a:lnTo>
                <a:lnTo>
                  <a:pt x="275081" y="297787"/>
                </a:lnTo>
                <a:cubicBezTo>
                  <a:pt x="282940" y="286357"/>
                  <a:pt x="291750" y="275404"/>
                  <a:pt x="299370" y="263497"/>
                </a:cubicBezTo>
                <a:cubicBezTo>
                  <a:pt x="315563" y="237780"/>
                  <a:pt x="316515" y="237780"/>
                  <a:pt x="284130" y="231112"/>
                </a:cubicBezTo>
                <a:cubicBezTo>
                  <a:pt x="301275" y="200632"/>
                  <a:pt x="326993" y="175867"/>
                  <a:pt x="347948" y="145387"/>
                </a:cubicBezTo>
                <a:cubicBezTo>
                  <a:pt x="374618" y="173962"/>
                  <a:pt x="397478" y="200632"/>
                  <a:pt x="416528" y="233970"/>
                </a:cubicBezTo>
                <a:cubicBezTo>
                  <a:pt x="405098" y="235875"/>
                  <a:pt x="395573" y="237780"/>
                  <a:pt x="386048" y="239685"/>
                </a:cubicBezTo>
                <a:cubicBezTo>
                  <a:pt x="400335" y="274927"/>
                  <a:pt x="427958" y="300645"/>
                  <a:pt x="443198" y="333030"/>
                </a:cubicBezTo>
                <a:cubicBezTo>
                  <a:pt x="427005" y="340650"/>
                  <a:pt x="404145" y="327315"/>
                  <a:pt x="399383" y="341602"/>
                </a:cubicBezTo>
                <a:cubicBezTo>
                  <a:pt x="394620" y="355890"/>
                  <a:pt x="412718" y="369225"/>
                  <a:pt x="421290" y="382559"/>
                </a:cubicBezTo>
                <a:cubicBezTo>
                  <a:pt x="432720" y="399705"/>
                  <a:pt x="447008" y="415897"/>
                  <a:pt x="454628" y="438757"/>
                </a:cubicBezTo>
                <a:cubicBezTo>
                  <a:pt x="438435" y="438757"/>
                  <a:pt x="406050" y="438757"/>
                  <a:pt x="392715" y="439710"/>
                </a:cubicBezTo>
                <a:cubicBezTo>
                  <a:pt x="373665" y="439710"/>
                  <a:pt x="380333" y="435900"/>
                  <a:pt x="369855" y="494955"/>
                </a:cubicBezTo>
                <a:lnTo>
                  <a:pt x="368070" y="499469"/>
                </a:lnTo>
                <a:lnTo>
                  <a:pt x="370808" y="499718"/>
                </a:lnTo>
                <a:cubicBezTo>
                  <a:pt x="390810" y="503528"/>
                  <a:pt x="404145" y="492097"/>
                  <a:pt x="417480" y="481620"/>
                </a:cubicBezTo>
                <a:cubicBezTo>
                  <a:pt x="479393" y="432090"/>
                  <a:pt x="511778" y="367320"/>
                  <a:pt x="514635" y="289215"/>
                </a:cubicBezTo>
                <a:cubicBezTo>
                  <a:pt x="521303" y="169200"/>
                  <a:pt x="436530" y="57757"/>
                  <a:pt x="322230" y="34897"/>
                </a:cubicBezTo>
                <a:cubicBezTo>
                  <a:pt x="307585" y="31802"/>
                  <a:pt x="292941" y="30120"/>
                  <a:pt x="278441" y="29772"/>
                </a:cubicBezTo>
                <a:close/>
                <a:moveTo>
                  <a:pt x="288655" y="488"/>
                </a:moveTo>
                <a:cubicBezTo>
                  <a:pt x="353425" y="4417"/>
                  <a:pt x="417005" y="32039"/>
                  <a:pt x="466058" y="82522"/>
                </a:cubicBezTo>
                <a:cubicBezTo>
                  <a:pt x="567976" y="188250"/>
                  <a:pt x="576548" y="359700"/>
                  <a:pt x="474631" y="465427"/>
                </a:cubicBezTo>
                <a:cubicBezTo>
                  <a:pt x="431768" y="509242"/>
                  <a:pt x="438436" y="534007"/>
                  <a:pt x="476536" y="567345"/>
                </a:cubicBezTo>
                <a:cubicBezTo>
                  <a:pt x="482251" y="572107"/>
                  <a:pt x="488918" y="576870"/>
                  <a:pt x="486061" y="589252"/>
                </a:cubicBezTo>
                <a:cubicBezTo>
                  <a:pt x="342233" y="590205"/>
                  <a:pt x="198406" y="590205"/>
                  <a:pt x="46958" y="590205"/>
                </a:cubicBezTo>
                <a:cubicBezTo>
                  <a:pt x="70771" y="560677"/>
                  <a:pt x="106966" y="536865"/>
                  <a:pt x="106966" y="513052"/>
                </a:cubicBezTo>
                <a:cubicBezTo>
                  <a:pt x="106966" y="489240"/>
                  <a:pt x="68866" y="467332"/>
                  <a:pt x="50768" y="441615"/>
                </a:cubicBezTo>
                <a:cubicBezTo>
                  <a:pt x="-34004" y="319695"/>
                  <a:pt x="-10192" y="154912"/>
                  <a:pt x="104108" y="60615"/>
                </a:cubicBezTo>
                <a:cubicBezTo>
                  <a:pt x="157925" y="16323"/>
                  <a:pt x="223885" y="-3441"/>
                  <a:pt x="288655" y="488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DBFB3F4F-F1D8-4317-8EFB-8616B2319729}"/>
              </a:ext>
            </a:extLst>
          </p:cNvPr>
          <p:cNvSpPr txBox="1"/>
          <p:nvPr/>
        </p:nvSpPr>
        <p:spPr>
          <a:xfrm>
            <a:off x="5198485" y="615013"/>
            <a:ext cx="1431024" cy="132343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8000" b="1" dirty="0">
                <a:solidFill>
                  <a:schemeClr val="bg1">
                    <a:alpha val="20000"/>
                  </a:schemeClr>
                </a:solidFill>
                <a:cs typeface="Arial" pitchFamily="34" charset="0"/>
              </a:rPr>
              <a:t>01</a:t>
            </a:r>
            <a:endParaRPr lang="ko-KR" altLang="en-US" sz="8000" b="1" dirty="0">
              <a:solidFill>
                <a:schemeClr val="bg1">
                  <a:alpha val="20000"/>
                </a:schemeClr>
              </a:solidFill>
              <a:cs typeface="Arial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001077DD-443F-43DD-8B0B-6E28EF227C26}"/>
              </a:ext>
            </a:extLst>
          </p:cNvPr>
          <p:cNvGrpSpPr/>
          <p:nvPr/>
        </p:nvGrpSpPr>
        <p:grpSpPr>
          <a:xfrm>
            <a:off x="6980591" y="1295188"/>
            <a:ext cx="4661840" cy="829449"/>
            <a:chOff x="6963013" y="1368649"/>
            <a:chExt cx="4661840" cy="829449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925C3FF-F458-4725-805D-C2C1A14944B5}"/>
                </a:ext>
              </a:extLst>
            </p:cNvPr>
            <p:cNvSpPr txBox="1"/>
            <p:nvPr/>
          </p:nvSpPr>
          <p:spPr>
            <a:xfrm>
              <a:off x="6963013" y="1736433"/>
              <a:ext cx="4661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5CEA1CF-24E6-4291-B491-0B8429DCE6F4}"/>
                </a:ext>
              </a:extLst>
            </p:cNvPr>
            <p:cNvSpPr txBox="1"/>
            <p:nvPr/>
          </p:nvSpPr>
          <p:spPr>
            <a:xfrm>
              <a:off x="6963013" y="1368649"/>
              <a:ext cx="4661840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7A4F2566-DC29-467B-AF96-AFE5F1FF73E7}"/>
              </a:ext>
            </a:extLst>
          </p:cNvPr>
          <p:cNvSpPr txBox="1"/>
          <p:nvPr/>
        </p:nvSpPr>
        <p:spPr>
          <a:xfrm>
            <a:off x="5198485" y="1860557"/>
            <a:ext cx="1431024" cy="132343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8000" b="1" dirty="0">
                <a:solidFill>
                  <a:schemeClr val="bg1">
                    <a:alpha val="20000"/>
                  </a:schemeClr>
                </a:solidFill>
                <a:cs typeface="Arial" pitchFamily="34" charset="0"/>
              </a:rPr>
              <a:t>02</a:t>
            </a:r>
            <a:endParaRPr lang="ko-KR" altLang="en-US" sz="8000" b="1" dirty="0">
              <a:solidFill>
                <a:schemeClr val="bg1">
                  <a:alpha val="20000"/>
                </a:schemeClr>
              </a:solidFill>
              <a:cs typeface="Arial" pitchFamily="34" charset="0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E235720D-6038-452C-ABA8-A2878603362B}"/>
              </a:ext>
            </a:extLst>
          </p:cNvPr>
          <p:cNvGrpSpPr/>
          <p:nvPr/>
        </p:nvGrpSpPr>
        <p:grpSpPr>
          <a:xfrm>
            <a:off x="6980591" y="2540732"/>
            <a:ext cx="4661840" cy="829449"/>
            <a:chOff x="6963013" y="1368649"/>
            <a:chExt cx="4661840" cy="829449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42818F6-BB14-4402-BAF3-E27B706A5606}"/>
                </a:ext>
              </a:extLst>
            </p:cNvPr>
            <p:cNvSpPr txBox="1"/>
            <p:nvPr/>
          </p:nvSpPr>
          <p:spPr>
            <a:xfrm>
              <a:off x="6963013" y="1736433"/>
              <a:ext cx="4661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3E88043-81A4-47EB-8DED-5202D811BC4B}"/>
                </a:ext>
              </a:extLst>
            </p:cNvPr>
            <p:cNvSpPr txBox="1"/>
            <p:nvPr/>
          </p:nvSpPr>
          <p:spPr>
            <a:xfrm>
              <a:off x="6963013" y="1368649"/>
              <a:ext cx="4661840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2821DDCA-DD8E-40C6-9F13-243EC36AC700}"/>
              </a:ext>
            </a:extLst>
          </p:cNvPr>
          <p:cNvSpPr txBox="1"/>
          <p:nvPr/>
        </p:nvSpPr>
        <p:spPr>
          <a:xfrm>
            <a:off x="5198485" y="3106101"/>
            <a:ext cx="1431024" cy="132343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8000" b="1" dirty="0">
                <a:solidFill>
                  <a:schemeClr val="bg1">
                    <a:alpha val="20000"/>
                  </a:schemeClr>
                </a:solidFill>
                <a:cs typeface="Arial" pitchFamily="34" charset="0"/>
              </a:rPr>
              <a:t>03</a:t>
            </a:r>
            <a:endParaRPr lang="ko-KR" altLang="en-US" sz="8000" b="1" dirty="0">
              <a:solidFill>
                <a:schemeClr val="bg1">
                  <a:alpha val="20000"/>
                </a:schemeClr>
              </a:solidFill>
              <a:cs typeface="Arial" pitchFamily="34" charset="0"/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88128DF-75F8-474B-A3C8-BBF89D98A85B}"/>
              </a:ext>
            </a:extLst>
          </p:cNvPr>
          <p:cNvGrpSpPr/>
          <p:nvPr/>
        </p:nvGrpSpPr>
        <p:grpSpPr>
          <a:xfrm>
            <a:off x="6980591" y="3786276"/>
            <a:ext cx="4661840" cy="829449"/>
            <a:chOff x="6963013" y="1368649"/>
            <a:chExt cx="4661840" cy="829449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18B5910A-4FAE-4FFE-82B2-83EBBF1AD6CC}"/>
                </a:ext>
              </a:extLst>
            </p:cNvPr>
            <p:cNvSpPr txBox="1"/>
            <p:nvPr/>
          </p:nvSpPr>
          <p:spPr>
            <a:xfrm>
              <a:off x="6963013" y="1736433"/>
              <a:ext cx="4661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9DE9D60D-071D-4CF5-A535-2B1F1262F89F}"/>
                </a:ext>
              </a:extLst>
            </p:cNvPr>
            <p:cNvSpPr txBox="1"/>
            <p:nvPr/>
          </p:nvSpPr>
          <p:spPr>
            <a:xfrm>
              <a:off x="6963013" y="1368649"/>
              <a:ext cx="4661840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EBBD2513-545A-4BB6-BD85-103F1BF9C11C}"/>
              </a:ext>
            </a:extLst>
          </p:cNvPr>
          <p:cNvSpPr txBox="1"/>
          <p:nvPr/>
        </p:nvSpPr>
        <p:spPr>
          <a:xfrm>
            <a:off x="5198485" y="4351645"/>
            <a:ext cx="1431024" cy="1323439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8000" b="1" dirty="0">
                <a:solidFill>
                  <a:schemeClr val="bg1">
                    <a:alpha val="20000"/>
                  </a:schemeClr>
                </a:solidFill>
                <a:cs typeface="Arial" pitchFamily="34" charset="0"/>
              </a:rPr>
              <a:t>04</a:t>
            </a:r>
            <a:endParaRPr lang="ko-KR" altLang="en-US" sz="8000" b="1" dirty="0">
              <a:solidFill>
                <a:schemeClr val="bg1">
                  <a:alpha val="20000"/>
                </a:schemeClr>
              </a:solidFill>
              <a:cs typeface="Arial" pitchFamily="34" charset="0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E8A4E9D-5B12-4066-9DC5-3BDB5A3B0AD6}"/>
              </a:ext>
            </a:extLst>
          </p:cNvPr>
          <p:cNvGrpSpPr/>
          <p:nvPr/>
        </p:nvGrpSpPr>
        <p:grpSpPr>
          <a:xfrm>
            <a:off x="6980591" y="5031820"/>
            <a:ext cx="4661840" cy="829449"/>
            <a:chOff x="6963013" y="1368649"/>
            <a:chExt cx="4661840" cy="829449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1656133B-A18D-4459-8E27-BA8FF7D67016}"/>
                </a:ext>
              </a:extLst>
            </p:cNvPr>
            <p:cNvSpPr txBox="1"/>
            <p:nvPr/>
          </p:nvSpPr>
          <p:spPr>
            <a:xfrm>
              <a:off x="6963013" y="1736433"/>
              <a:ext cx="466184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</a:t>
              </a:r>
              <a:endParaRPr lang="en-US" altLang="ko-KR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72604797-7860-43FA-89D1-31D20F185BE0}"/>
                </a:ext>
              </a:extLst>
            </p:cNvPr>
            <p:cNvSpPr txBox="1"/>
            <p:nvPr/>
          </p:nvSpPr>
          <p:spPr>
            <a:xfrm>
              <a:off x="6963013" y="1368649"/>
              <a:ext cx="4661840" cy="400110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2000" b="1" dirty="0">
                  <a:solidFill>
                    <a:schemeClr val="bg1"/>
                  </a:solidFill>
                  <a:cs typeface="Arial" pitchFamily="34" charset="0"/>
                </a:rPr>
                <a:t>Contents Here</a:t>
              </a:r>
              <a:endParaRPr lang="ko-KR" altLang="en-US" sz="20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481566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id="{D3588DD6-9126-4235-88C2-FE90BB2C515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5799979"/>
              </p:ext>
            </p:extLst>
          </p:nvPr>
        </p:nvGraphicFramePr>
        <p:xfrm>
          <a:off x="949272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1"/>
                          </a:solidFill>
                          <a:latin typeface="+mn-lt"/>
                          <a:cs typeface="Arial" pitchFamily="34" charset="0"/>
                        </a:rPr>
                        <a:t>$52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1271AE09-ACEF-4110-B49C-FBF33324805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34181589"/>
              </p:ext>
            </p:extLst>
          </p:nvPr>
        </p:nvGraphicFramePr>
        <p:xfrm>
          <a:off x="3677925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2"/>
                          </a:solidFill>
                          <a:latin typeface="+mn-lt"/>
                          <a:cs typeface="Arial" pitchFamily="34" charset="0"/>
                        </a:rPr>
                        <a:t>$36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B9E88BAF-21C1-4EA8-8C8E-C284E68DD18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99256702"/>
              </p:ext>
            </p:extLst>
          </p:nvPr>
        </p:nvGraphicFramePr>
        <p:xfrm>
          <a:off x="6406578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3"/>
                          </a:solidFill>
                          <a:latin typeface="+mn-lt"/>
                          <a:cs typeface="Arial" pitchFamily="34" charset="0"/>
                        </a:rPr>
                        <a:t>$75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9C13EBD9-E6D3-431A-9CB2-78A5F0A9A1D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4409027"/>
              </p:ext>
            </p:extLst>
          </p:nvPr>
        </p:nvGraphicFramePr>
        <p:xfrm>
          <a:off x="9135231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9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4"/>
                          </a:solidFill>
                          <a:latin typeface="+mn-lt"/>
                          <a:cs typeface="Arial" pitchFamily="34" charset="0"/>
                        </a:rPr>
                        <a:t>$40</a:t>
                      </a:r>
                    </a:p>
                  </a:txBody>
                  <a:tcPr anchor="ctr"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latinLnBrk="1"/>
                      <a:endParaRPr lang="ko-KR" alt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2" name="TextBox 11">
            <a:extLst>
              <a:ext uri="{FF2B5EF4-FFF2-40B4-BE49-F238E27FC236}">
                <a16:creationId xmlns:a16="http://schemas.microsoft.com/office/drawing/2014/main" id="{7EEB5F45-1CBD-48B7-AC06-018EF8C14BD7}"/>
              </a:ext>
            </a:extLst>
          </p:cNvPr>
          <p:cNvSpPr txBox="1"/>
          <p:nvPr/>
        </p:nvSpPr>
        <p:spPr>
          <a:xfrm>
            <a:off x="893852" y="1725036"/>
            <a:ext cx="1040772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rgbClr val="404040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400" b="1" dirty="0">
              <a:solidFill>
                <a:srgbClr val="404040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1A06ACE1-15A4-4B17-B13E-F8AAE88484D3}"/>
              </a:ext>
            </a:extLst>
          </p:cNvPr>
          <p:cNvSpPr txBox="1"/>
          <p:nvPr/>
        </p:nvSpPr>
        <p:spPr>
          <a:xfrm>
            <a:off x="893853" y="2042224"/>
            <a:ext cx="104077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</a:t>
            </a:r>
          </a:p>
        </p:txBody>
      </p:sp>
    </p:spTree>
    <p:extLst>
      <p:ext uri="{BB962C8B-B14F-4D97-AF65-F5344CB8AC3E}">
        <p14:creationId xmlns:p14="http://schemas.microsoft.com/office/powerpoint/2010/main" val="1547012370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Parallelogram 2">
            <a:extLst>
              <a:ext uri="{FF2B5EF4-FFF2-40B4-BE49-F238E27FC236}">
                <a16:creationId xmlns:a16="http://schemas.microsoft.com/office/drawing/2014/main" id="{1FB6D951-3DA4-4EC4-9790-9885CC842FB4}"/>
              </a:ext>
            </a:extLst>
          </p:cNvPr>
          <p:cNvSpPr/>
          <p:nvPr/>
        </p:nvSpPr>
        <p:spPr>
          <a:xfrm flipV="1">
            <a:off x="8131076" y="2815054"/>
            <a:ext cx="1702368" cy="1653962"/>
          </a:xfrm>
          <a:prstGeom prst="parallelogram">
            <a:avLst>
              <a:gd name="adj" fmla="val 36926"/>
            </a:avLst>
          </a:prstGeom>
          <a:gradFill>
            <a:gsLst>
              <a:gs pos="2000">
                <a:schemeClr val="accent4">
                  <a:lumMod val="90000"/>
                  <a:lumOff val="10000"/>
                </a:schemeClr>
              </a:gs>
              <a:gs pos="100000">
                <a:schemeClr val="accent4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Parallelogram 3">
            <a:extLst>
              <a:ext uri="{FF2B5EF4-FFF2-40B4-BE49-F238E27FC236}">
                <a16:creationId xmlns:a16="http://schemas.microsoft.com/office/drawing/2014/main" id="{8B2E9500-6073-41BF-9847-099DF63EBB4C}"/>
              </a:ext>
            </a:extLst>
          </p:cNvPr>
          <p:cNvSpPr/>
          <p:nvPr/>
        </p:nvSpPr>
        <p:spPr>
          <a:xfrm flipV="1">
            <a:off x="6215089" y="3322678"/>
            <a:ext cx="1716567" cy="1568316"/>
          </a:xfrm>
          <a:prstGeom prst="parallelogram">
            <a:avLst>
              <a:gd name="adj" fmla="val 39403"/>
            </a:avLst>
          </a:prstGeom>
          <a:gradFill>
            <a:gsLst>
              <a:gs pos="2000">
                <a:schemeClr val="accent3">
                  <a:lumMod val="80000"/>
                </a:schemeClr>
              </a:gs>
              <a:gs pos="100000">
                <a:schemeClr val="accent3">
                  <a:lumMod val="7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Parallelogram 4">
            <a:extLst>
              <a:ext uri="{FF2B5EF4-FFF2-40B4-BE49-F238E27FC236}">
                <a16:creationId xmlns:a16="http://schemas.microsoft.com/office/drawing/2014/main" id="{52800ADD-1EDC-42E0-846D-8F6456A62CD3}"/>
              </a:ext>
            </a:extLst>
          </p:cNvPr>
          <p:cNvSpPr/>
          <p:nvPr/>
        </p:nvSpPr>
        <p:spPr>
          <a:xfrm flipV="1">
            <a:off x="2456508" y="4333220"/>
            <a:ext cx="1628191" cy="1569455"/>
          </a:xfrm>
          <a:prstGeom prst="parallelogram">
            <a:avLst>
              <a:gd name="adj" fmla="val 34716"/>
            </a:avLst>
          </a:prstGeom>
          <a:gradFill>
            <a:gsLst>
              <a:gs pos="2000">
                <a:schemeClr val="accent1">
                  <a:lumMod val="60000"/>
                </a:schemeClr>
              </a:gs>
              <a:gs pos="100000">
                <a:schemeClr val="accent1">
                  <a:lumMod val="5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Parallelogram 5">
            <a:extLst>
              <a:ext uri="{FF2B5EF4-FFF2-40B4-BE49-F238E27FC236}">
                <a16:creationId xmlns:a16="http://schemas.microsoft.com/office/drawing/2014/main" id="{1CEDEF0F-69A6-4A64-99EE-65934F5AEF08}"/>
              </a:ext>
            </a:extLst>
          </p:cNvPr>
          <p:cNvSpPr/>
          <p:nvPr/>
        </p:nvSpPr>
        <p:spPr>
          <a:xfrm flipV="1">
            <a:off x="4308026" y="3826732"/>
            <a:ext cx="1695477" cy="1571887"/>
          </a:xfrm>
          <a:prstGeom prst="parallelogram">
            <a:avLst>
              <a:gd name="adj" fmla="val 38738"/>
            </a:avLst>
          </a:prstGeom>
          <a:gradFill>
            <a:gsLst>
              <a:gs pos="2000">
                <a:schemeClr val="accent2">
                  <a:lumMod val="70000"/>
                </a:schemeClr>
              </a:gs>
              <a:gs pos="100000">
                <a:schemeClr val="accent2">
                  <a:lumMod val="6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7" name="Parallelogram 6">
            <a:extLst>
              <a:ext uri="{FF2B5EF4-FFF2-40B4-BE49-F238E27FC236}">
                <a16:creationId xmlns:a16="http://schemas.microsoft.com/office/drawing/2014/main" id="{16B145DA-4EBF-4A6F-B418-95558DC9B562}"/>
              </a:ext>
            </a:extLst>
          </p:cNvPr>
          <p:cNvSpPr/>
          <p:nvPr/>
        </p:nvSpPr>
        <p:spPr>
          <a:xfrm>
            <a:off x="2998612" y="3826734"/>
            <a:ext cx="2395502" cy="2075942"/>
          </a:xfrm>
          <a:prstGeom prst="parallelogram">
            <a:avLst>
              <a:gd name="adj" fmla="val 63007"/>
            </a:avLst>
          </a:prstGeom>
          <a:gradFill>
            <a:gsLst>
              <a:gs pos="2000">
                <a:schemeClr val="accent2">
                  <a:lumMod val="90000"/>
                </a:schemeClr>
              </a:gs>
              <a:gs pos="100000">
                <a:schemeClr val="accent2">
                  <a:lumMod val="8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" name="Parallelogram 7">
            <a:extLst>
              <a:ext uri="{FF2B5EF4-FFF2-40B4-BE49-F238E27FC236}">
                <a16:creationId xmlns:a16="http://schemas.microsoft.com/office/drawing/2014/main" id="{8F8FEA79-0878-4B6A-8E60-525E12F89033}"/>
              </a:ext>
            </a:extLst>
          </p:cNvPr>
          <p:cNvSpPr/>
          <p:nvPr/>
        </p:nvSpPr>
        <p:spPr>
          <a:xfrm>
            <a:off x="4912564" y="3322678"/>
            <a:ext cx="2395502" cy="2075942"/>
          </a:xfrm>
          <a:prstGeom prst="parallelogram">
            <a:avLst>
              <a:gd name="adj" fmla="val 63007"/>
            </a:avLst>
          </a:prstGeom>
          <a:gradFill>
            <a:gsLst>
              <a:gs pos="2000">
                <a:schemeClr val="accent3"/>
              </a:gs>
              <a:gs pos="100000">
                <a:schemeClr val="accent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" name="Parallelogram 8">
            <a:extLst>
              <a:ext uri="{FF2B5EF4-FFF2-40B4-BE49-F238E27FC236}">
                <a16:creationId xmlns:a16="http://schemas.microsoft.com/office/drawing/2014/main" id="{80221EBA-C95C-459B-9CE6-218937D59CBA}"/>
              </a:ext>
            </a:extLst>
          </p:cNvPr>
          <p:cNvSpPr/>
          <p:nvPr/>
        </p:nvSpPr>
        <p:spPr>
          <a:xfrm>
            <a:off x="6826516" y="2815054"/>
            <a:ext cx="2395502" cy="2075942"/>
          </a:xfrm>
          <a:prstGeom prst="parallelogram">
            <a:avLst>
              <a:gd name="adj" fmla="val 63007"/>
            </a:avLst>
          </a:prstGeom>
          <a:gradFill>
            <a:gsLst>
              <a:gs pos="2000">
                <a:schemeClr val="accent4">
                  <a:lumMod val="90000"/>
                  <a:lumOff val="10000"/>
                </a:schemeClr>
              </a:gs>
              <a:gs pos="100000">
                <a:schemeClr val="accent4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" name="Parallelogram 9">
            <a:extLst>
              <a:ext uri="{FF2B5EF4-FFF2-40B4-BE49-F238E27FC236}">
                <a16:creationId xmlns:a16="http://schemas.microsoft.com/office/drawing/2014/main" id="{D3CEAF5B-3F2E-4BE6-9D33-AFD4F9E0BAC4}"/>
              </a:ext>
            </a:extLst>
          </p:cNvPr>
          <p:cNvSpPr/>
          <p:nvPr/>
        </p:nvSpPr>
        <p:spPr>
          <a:xfrm>
            <a:off x="8740466" y="2400370"/>
            <a:ext cx="2395502" cy="2075942"/>
          </a:xfrm>
          <a:prstGeom prst="parallelogram">
            <a:avLst>
              <a:gd name="adj" fmla="val 63007"/>
            </a:avLst>
          </a:prstGeom>
          <a:gradFill>
            <a:gsLst>
              <a:gs pos="2000">
                <a:schemeClr val="accent5">
                  <a:lumMod val="70000"/>
                  <a:lumOff val="30000"/>
                </a:schemeClr>
              </a:gs>
              <a:gs pos="100000">
                <a:schemeClr val="accent5">
                  <a:lumMod val="90000"/>
                  <a:lumOff val="1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F3075976-9855-433B-A9CE-CF4CE050F75F}"/>
              </a:ext>
            </a:extLst>
          </p:cNvPr>
          <p:cNvGrpSpPr/>
          <p:nvPr/>
        </p:nvGrpSpPr>
        <p:grpSpPr>
          <a:xfrm>
            <a:off x="6767964" y="4933464"/>
            <a:ext cx="3138946" cy="742063"/>
            <a:chOff x="575693" y="4067337"/>
            <a:chExt cx="1626989" cy="867949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FF630E3-7DF9-4761-916F-52C1458F360A}"/>
                </a:ext>
              </a:extLst>
            </p:cNvPr>
            <p:cNvSpPr txBox="1"/>
            <p:nvPr/>
          </p:nvSpPr>
          <p:spPr>
            <a:xfrm>
              <a:off x="578400" y="4395302"/>
              <a:ext cx="1624282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609C44C-D3FC-486D-AFD9-8B2866F2BCD0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60489A1-5F10-4896-AA34-5D51E253F328}"/>
              </a:ext>
            </a:extLst>
          </p:cNvPr>
          <p:cNvGrpSpPr/>
          <p:nvPr/>
        </p:nvGrpSpPr>
        <p:grpSpPr>
          <a:xfrm>
            <a:off x="4417330" y="5411502"/>
            <a:ext cx="3138946" cy="742063"/>
            <a:chOff x="575693" y="4067337"/>
            <a:chExt cx="1626989" cy="867949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94502FCA-F069-4C08-949A-7F810065D1FC}"/>
                </a:ext>
              </a:extLst>
            </p:cNvPr>
            <p:cNvSpPr txBox="1"/>
            <p:nvPr/>
          </p:nvSpPr>
          <p:spPr>
            <a:xfrm>
              <a:off x="578400" y="4395302"/>
              <a:ext cx="1624282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9C79183-787C-452F-9AA3-E52CE76ECD93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3EE8FFBA-62FC-4823-99E9-A94E7A4EB91D}"/>
              </a:ext>
            </a:extLst>
          </p:cNvPr>
          <p:cNvGrpSpPr/>
          <p:nvPr/>
        </p:nvGrpSpPr>
        <p:grpSpPr>
          <a:xfrm>
            <a:off x="6573434" y="1747014"/>
            <a:ext cx="3138946" cy="742063"/>
            <a:chOff x="575693" y="4067337"/>
            <a:chExt cx="1626989" cy="86794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9E8D459-6387-4573-87E5-CB6CC4C3A4B8}"/>
                </a:ext>
              </a:extLst>
            </p:cNvPr>
            <p:cNvSpPr txBox="1"/>
            <p:nvPr/>
          </p:nvSpPr>
          <p:spPr>
            <a:xfrm>
              <a:off x="578400" y="4395302"/>
              <a:ext cx="1624282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8E5919B0-1D7D-47CB-AA20-7347CF0FE9A6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3916D58-1716-481E-A68A-BFA0185BBA54}"/>
              </a:ext>
            </a:extLst>
          </p:cNvPr>
          <p:cNvGrpSpPr/>
          <p:nvPr/>
        </p:nvGrpSpPr>
        <p:grpSpPr>
          <a:xfrm>
            <a:off x="541340" y="3481996"/>
            <a:ext cx="3138946" cy="742063"/>
            <a:chOff x="575693" y="4067337"/>
            <a:chExt cx="1626989" cy="867949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B777C3F-2005-4583-A367-88593C245D48}"/>
                </a:ext>
              </a:extLst>
            </p:cNvPr>
            <p:cNvSpPr txBox="1"/>
            <p:nvPr/>
          </p:nvSpPr>
          <p:spPr>
            <a:xfrm>
              <a:off x="578400" y="4395302"/>
              <a:ext cx="1624282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E3F9A38-C916-46FD-86E1-90BE65285F72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3" name="Parallelogram 22">
            <a:extLst>
              <a:ext uri="{FF2B5EF4-FFF2-40B4-BE49-F238E27FC236}">
                <a16:creationId xmlns:a16="http://schemas.microsoft.com/office/drawing/2014/main" id="{1754B4C1-111A-4C47-814C-57DF2FF58B65}"/>
              </a:ext>
            </a:extLst>
          </p:cNvPr>
          <p:cNvSpPr/>
          <p:nvPr/>
        </p:nvSpPr>
        <p:spPr>
          <a:xfrm>
            <a:off x="1034694" y="4333222"/>
            <a:ext cx="2508870" cy="2524778"/>
          </a:xfrm>
          <a:prstGeom prst="parallelogram">
            <a:avLst>
              <a:gd name="adj" fmla="val 56787"/>
            </a:avLst>
          </a:prstGeom>
          <a:gradFill>
            <a:gsLst>
              <a:gs pos="0">
                <a:schemeClr val="accent1">
                  <a:lumMod val="80000"/>
                </a:schemeClr>
              </a:gs>
              <a:gs pos="100000">
                <a:schemeClr val="accent1">
                  <a:lumMod val="7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" name="Isosceles Triangle 23">
            <a:extLst>
              <a:ext uri="{FF2B5EF4-FFF2-40B4-BE49-F238E27FC236}">
                <a16:creationId xmlns:a16="http://schemas.microsoft.com/office/drawing/2014/main" id="{8B575F55-3DFB-4043-8ABB-1E06666DEA56}"/>
              </a:ext>
            </a:extLst>
          </p:cNvPr>
          <p:cNvSpPr/>
          <p:nvPr/>
        </p:nvSpPr>
        <p:spPr>
          <a:xfrm>
            <a:off x="9697684" y="1315030"/>
            <a:ext cx="1699912" cy="1114706"/>
          </a:xfrm>
          <a:prstGeom prst="triangle">
            <a:avLst>
              <a:gd name="adj" fmla="val 74190"/>
            </a:avLst>
          </a:prstGeom>
          <a:gradFill>
            <a:gsLst>
              <a:gs pos="2000">
                <a:schemeClr val="accent5">
                  <a:lumMod val="50000"/>
                  <a:lumOff val="50000"/>
                </a:schemeClr>
              </a:gs>
              <a:gs pos="100000">
                <a:schemeClr val="accent5">
                  <a:lumMod val="70000"/>
                  <a:lumOff val="30000"/>
                </a:schemeClr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5" name="Group 71">
            <a:extLst>
              <a:ext uri="{FF2B5EF4-FFF2-40B4-BE49-F238E27FC236}">
                <a16:creationId xmlns:a16="http://schemas.microsoft.com/office/drawing/2014/main" id="{7F76C4EF-48D2-447C-A9EB-9BFDD5C128AF}"/>
              </a:ext>
            </a:extLst>
          </p:cNvPr>
          <p:cNvGrpSpPr/>
          <p:nvPr/>
        </p:nvGrpSpPr>
        <p:grpSpPr>
          <a:xfrm>
            <a:off x="4288976" y="2513134"/>
            <a:ext cx="3138946" cy="742063"/>
            <a:chOff x="575693" y="4067337"/>
            <a:chExt cx="1626989" cy="86794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DC96BA9-2F45-4BC1-A876-1F669E461129}"/>
                </a:ext>
              </a:extLst>
            </p:cNvPr>
            <p:cNvSpPr txBox="1"/>
            <p:nvPr/>
          </p:nvSpPr>
          <p:spPr>
            <a:xfrm>
              <a:off x="578400" y="4395302"/>
              <a:ext cx="1624282" cy="53998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510FDBB-FF3D-431E-8689-BFE5040CDD49}"/>
                </a:ext>
              </a:extLst>
            </p:cNvPr>
            <p:cNvSpPr txBox="1"/>
            <p:nvPr/>
          </p:nvSpPr>
          <p:spPr>
            <a:xfrm>
              <a:off x="575693" y="4067337"/>
              <a:ext cx="1625933" cy="323990"/>
            </a:xfrm>
            <a:prstGeom prst="rect">
              <a:avLst/>
            </a:prstGeom>
            <a:noFill/>
          </p:spPr>
          <p:txBody>
            <a:bodyPr wrap="square" lIns="90000" rIns="108000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8" name="Parallelogram 15">
            <a:extLst>
              <a:ext uri="{FF2B5EF4-FFF2-40B4-BE49-F238E27FC236}">
                <a16:creationId xmlns:a16="http://schemas.microsoft.com/office/drawing/2014/main" id="{3A6A4FCD-BD80-4156-BACD-F4117694C355}"/>
              </a:ext>
            </a:extLst>
          </p:cNvPr>
          <p:cNvSpPr/>
          <p:nvPr/>
        </p:nvSpPr>
        <p:spPr>
          <a:xfrm flipH="1">
            <a:off x="4003043" y="4752095"/>
            <a:ext cx="362732" cy="362732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ounded Rectangle 32">
            <a:extLst>
              <a:ext uri="{FF2B5EF4-FFF2-40B4-BE49-F238E27FC236}">
                <a16:creationId xmlns:a16="http://schemas.microsoft.com/office/drawing/2014/main" id="{780CF4A6-EEDB-448A-8330-79258B3BFDD8}"/>
              </a:ext>
            </a:extLst>
          </p:cNvPr>
          <p:cNvSpPr/>
          <p:nvPr/>
        </p:nvSpPr>
        <p:spPr>
          <a:xfrm>
            <a:off x="2148976" y="5250182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ectangle 9">
            <a:extLst>
              <a:ext uri="{FF2B5EF4-FFF2-40B4-BE49-F238E27FC236}">
                <a16:creationId xmlns:a16="http://schemas.microsoft.com/office/drawing/2014/main" id="{1EDA9C39-6E0A-408E-B001-BC353135D58A}"/>
              </a:ext>
            </a:extLst>
          </p:cNvPr>
          <p:cNvSpPr/>
          <p:nvPr/>
        </p:nvSpPr>
        <p:spPr>
          <a:xfrm>
            <a:off x="9812434" y="3167280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Chord 15">
            <a:extLst>
              <a:ext uri="{FF2B5EF4-FFF2-40B4-BE49-F238E27FC236}">
                <a16:creationId xmlns:a16="http://schemas.microsoft.com/office/drawing/2014/main" id="{E47D3271-76A4-4A12-98A0-6FEDC43CBD6B}"/>
              </a:ext>
            </a:extLst>
          </p:cNvPr>
          <p:cNvSpPr/>
          <p:nvPr/>
        </p:nvSpPr>
        <p:spPr>
          <a:xfrm>
            <a:off x="5994522" y="4143576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ectangle 16">
            <a:extLst>
              <a:ext uri="{FF2B5EF4-FFF2-40B4-BE49-F238E27FC236}">
                <a16:creationId xmlns:a16="http://schemas.microsoft.com/office/drawing/2014/main" id="{A737F085-DEC8-4F11-83DF-228A626D62C6}"/>
              </a:ext>
            </a:extLst>
          </p:cNvPr>
          <p:cNvSpPr/>
          <p:nvPr/>
        </p:nvSpPr>
        <p:spPr>
          <a:xfrm>
            <a:off x="7754250" y="3803147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3753452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id="{4EF7273B-2166-4C86-A8AF-A3CE00737C78}"/>
              </a:ext>
            </a:extLst>
          </p:cNvPr>
          <p:cNvSpPr txBox="1"/>
          <p:nvPr/>
        </p:nvSpPr>
        <p:spPr>
          <a:xfrm>
            <a:off x="3339527" y="1838876"/>
            <a:ext cx="2386087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accent2"/>
                </a:solidFill>
              </a:rPr>
              <a:t>Simple</a:t>
            </a:r>
            <a:r>
              <a:rPr lang="en-US" altLang="ko-KR" sz="2800" b="1" dirty="0"/>
              <a:t> </a:t>
            </a:r>
            <a:r>
              <a:rPr lang="en-US" altLang="ko-KR" sz="2800" b="1" dirty="0">
                <a:solidFill>
                  <a:schemeClr val="accent1"/>
                </a:solidFill>
              </a:rPr>
              <a:t>Portfolio</a:t>
            </a:r>
            <a:r>
              <a:rPr lang="en-US" altLang="ko-KR" sz="2800" b="1" dirty="0">
                <a:solidFill>
                  <a:srgbClr val="F5679D"/>
                </a:solidFill>
              </a:rPr>
              <a:t> </a:t>
            </a:r>
            <a:r>
              <a:rPr lang="en-US" altLang="ko-KR" sz="2800" b="1" dirty="0"/>
              <a:t>Presentation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31907BD-79E7-49B4-8603-DCA81CAFE526}"/>
              </a:ext>
            </a:extLst>
          </p:cNvPr>
          <p:cNvSpPr txBox="1"/>
          <p:nvPr/>
        </p:nvSpPr>
        <p:spPr>
          <a:xfrm>
            <a:off x="3339527" y="3329910"/>
            <a:ext cx="2386087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Get a modern PowerPoint  Presentation that is beautifully designed. Easy to change colors, photos and Text. </a:t>
            </a:r>
          </a:p>
        </p:txBody>
      </p:sp>
      <p:grpSp>
        <p:nvGrpSpPr>
          <p:cNvPr id="17" name="Graphic 168">
            <a:extLst>
              <a:ext uri="{FF2B5EF4-FFF2-40B4-BE49-F238E27FC236}">
                <a16:creationId xmlns:a16="http://schemas.microsoft.com/office/drawing/2014/main" id="{08DB6EB3-44FA-4D08-8C19-11B3F678843A}"/>
              </a:ext>
            </a:extLst>
          </p:cNvPr>
          <p:cNvGrpSpPr/>
          <p:nvPr/>
        </p:nvGrpSpPr>
        <p:grpSpPr>
          <a:xfrm>
            <a:off x="653276" y="390222"/>
            <a:ext cx="5563232" cy="1072818"/>
            <a:chOff x="7622709" y="2959251"/>
            <a:chExt cx="4137434" cy="797866"/>
          </a:xfrm>
          <a:solidFill>
            <a:schemeClr val="accent3">
              <a:lumMod val="75000"/>
            </a:schemeClr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DB5CD1B-093E-4EBF-8C61-F284139AA8F9}"/>
                </a:ext>
              </a:extLst>
            </p:cNvPr>
            <p:cNvSpPr/>
            <p:nvPr/>
          </p:nvSpPr>
          <p:spPr>
            <a:xfrm>
              <a:off x="7622739" y="2959234"/>
              <a:ext cx="1016555" cy="653330"/>
            </a:xfrm>
            <a:custGeom>
              <a:avLst/>
              <a:gdLst>
                <a:gd name="connsiteX0" fmla="*/ 274206 w 1016555"/>
                <a:gd name="connsiteY0" fmla="*/ 588621 h 653330"/>
                <a:gd name="connsiteX1" fmla="*/ 439990 w 1016555"/>
                <a:gd name="connsiteY1" fmla="*/ 149079 h 653330"/>
                <a:gd name="connsiteX2" fmla="*/ 407502 w 1016555"/>
                <a:gd name="connsiteY2" fmla="*/ 27726 h 653330"/>
                <a:gd name="connsiteX3" fmla="*/ 281372 w 1016555"/>
                <a:gd name="connsiteY3" fmla="*/ 34893 h 653330"/>
                <a:gd name="connsiteX4" fmla="*/ 49657 w 1016555"/>
                <a:gd name="connsiteY4" fmla="*/ 282375 h 653330"/>
                <a:gd name="connsiteX5" fmla="*/ 41057 w 1016555"/>
                <a:gd name="connsiteY5" fmla="*/ 368850 h 653330"/>
                <a:gd name="connsiteX6" fmla="*/ 106511 w 1016555"/>
                <a:gd name="connsiteY6" fmla="*/ 468225 h 653330"/>
                <a:gd name="connsiteX7" fmla="*/ 224041 w 1016555"/>
                <a:gd name="connsiteY7" fmla="*/ 445770 h 653330"/>
                <a:gd name="connsiteX8" fmla="*/ 289017 w 1016555"/>
                <a:gd name="connsiteY8" fmla="*/ 340184 h 653330"/>
                <a:gd name="connsiteX9" fmla="*/ 239807 w 1016555"/>
                <a:gd name="connsiteY9" fmla="*/ 272819 h 653330"/>
                <a:gd name="connsiteX10" fmla="*/ 225474 w 1016555"/>
                <a:gd name="connsiteY10" fmla="*/ 267564 h 653330"/>
                <a:gd name="connsiteX11" fmla="*/ 312905 w 1016555"/>
                <a:gd name="connsiteY11" fmla="*/ 308652 h 653330"/>
                <a:gd name="connsiteX12" fmla="*/ 255573 w 1016555"/>
                <a:gd name="connsiteY12" fmla="*/ 439081 h 653330"/>
                <a:gd name="connsiteX13" fmla="*/ 240285 w 1016555"/>
                <a:gd name="connsiteY13" fmla="*/ 451025 h 653330"/>
                <a:gd name="connsiteX14" fmla="*/ 66856 w 1016555"/>
                <a:gd name="connsiteY14" fmla="*/ 471569 h 653330"/>
                <a:gd name="connsiteX15" fmla="*/ 4269 w 1016555"/>
                <a:gd name="connsiteY15" fmla="*/ 300530 h 653330"/>
                <a:gd name="connsiteX16" fmla="*/ 359726 w 1016555"/>
                <a:gd name="connsiteY16" fmla="*/ 16 h 653330"/>
                <a:gd name="connsiteX17" fmla="*/ 482033 w 1016555"/>
                <a:gd name="connsiteY17" fmla="*/ 118502 h 653330"/>
                <a:gd name="connsiteX18" fmla="*/ 450501 w 1016555"/>
                <a:gd name="connsiteY18" fmla="*/ 282375 h 653330"/>
                <a:gd name="connsiteX19" fmla="*/ 448112 w 1016555"/>
                <a:gd name="connsiteY19" fmla="*/ 309607 h 653330"/>
                <a:gd name="connsiteX20" fmla="*/ 511177 w 1016555"/>
                <a:gd name="connsiteY20" fmla="*/ 211666 h 653330"/>
                <a:gd name="connsiteX21" fmla="*/ 573764 w 1016555"/>
                <a:gd name="connsiteY21" fmla="*/ 129490 h 653330"/>
                <a:gd name="connsiteX22" fmla="*/ 648773 w 1016555"/>
                <a:gd name="connsiteY22" fmla="*/ 81236 h 653330"/>
                <a:gd name="connsiteX23" fmla="*/ 728559 w 1016555"/>
                <a:gd name="connsiteY23" fmla="*/ 139523 h 653330"/>
                <a:gd name="connsiteX24" fmla="*/ 695116 w 1016555"/>
                <a:gd name="connsiteY24" fmla="*/ 316774 h 653330"/>
                <a:gd name="connsiteX25" fmla="*/ 675527 w 1016555"/>
                <a:gd name="connsiteY25" fmla="*/ 397038 h 653330"/>
                <a:gd name="connsiteX26" fmla="*/ 694638 w 1016555"/>
                <a:gd name="connsiteY26" fmla="*/ 371239 h 653330"/>
                <a:gd name="connsiteX27" fmla="*/ 838923 w 1016555"/>
                <a:gd name="connsiteY27" fmla="*/ 184911 h 653330"/>
                <a:gd name="connsiteX28" fmla="*/ 945942 w 1016555"/>
                <a:gd name="connsiteY28" fmla="*/ 103691 h 653330"/>
                <a:gd name="connsiteX29" fmla="*/ 1000885 w 1016555"/>
                <a:gd name="connsiteY29" fmla="*/ 104646 h 653330"/>
                <a:gd name="connsiteX30" fmla="*/ 1015217 w 1016555"/>
                <a:gd name="connsiteY30" fmla="*/ 158156 h 653330"/>
                <a:gd name="connsiteX31" fmla="*/ 980818 w 1016555"/>
                <a:gd name="connsiteY31" fmla="*/ 251798 h 653330"/>
                <a:gd name="connsiteX32" fmla="*/ 889566 w 1016555"/>
                <a:gd name="connsiteY32" fmla="*/ 486380 h 653330"/>
                <a:gd name="connsiteX33" fmla="*/ 881444 w 1016555"/>
                <a:gd name="connsiteY33" fmla="*/ 566644 h 653330"/>
                <a:gd name="connsiteX34" fmla="*/ 950242 w 1016555"/>
                <a:gd name="connsiteY34" fmla="*/ 643564 h 653330"/>
                <a:gd name="connsiteX35" fmla="*/ 964574 w 1016555"/>
                <a:gd name="connsiteY35" fmla="*/ 648342 h 653330"/>
                <a:gd name="connsiteX36" fmla="*/ 840834 w 1016555"/>
                <a:gd name="connsiteY36" fmla="*/ 578588 h 653330"/>
                <a:gd name="connsiteX37" fmla="*/ 848478 w 1016555"/>
                <a:gd name="connsiteY37" fmla="*/ 463925 h 653330"/>
                <a:gd name="connsiteX38" fmla="*/ 942597 w 1016555"/>
                <a:gd name="connsiteY38" fmla="*/ 233643 h 653330"/>
                <a:gd name="connsiteX39" fmla="*/ 965052 w 1016555"/>
                <a:gd name="connsiteY39" fmla="*/ 166278 h 653330"/>
                <a:gd name="connsiteX40" fmla="*/ 955497 w 1016555"/>
                <a:gd name="connsiteY40" fmla="*/ 134268 h 653330"/>
                <a:gd name="connsiteX41" fmla="*/ 924920 w 1016555"/>
                <a:gd name="connsiteY41" fmla="*/ 137612 h 653330"/>
                <a:gd name="connsiteX42" fmla="*/ 848478 w 1016555"/>
                <a:gd name="connsiteY42" fmla="*/ 201633 h 653330"/>
                <a:gd name="connsiteX43" fmla="*/ 611507 w 1016555"/>
                <a:gd name="connsiteY43" fmla="*/ 555178 h 653330"/>
                <a:gd name="connsiteX44" fmla="*/ 595263 w 1016555"/>
                <a:gd name="connsiteY44" fmla="*/ 582888 h 653330"/>
                <a:gd name="connsiteX45" fmla="*/ 552742 w 1016555"/>
                <a:gd name="connsiteY45" fmla="*/ 593399 h 653330"/>
                <a:gd name="connsiteX46" fmla="*/ 553698 w 1016555"/>
                <a:gd name="connsiteY46" fmla="*/ 556611 h 653330"/>
                <a:gd name="connsiteX47" fmla="*/ 683649 w 1016555"/>
                <a:gd name="connsiteY47" fmla="*/ 170100 h 653330"/>
                <a:gd name="connsiteX48" fmla="*/ 666928 w 1016555"/>
                <a:gd name="connsiteY48" fmla="*/ 100347 h 653330"/>
                <a:gd name="connsiteX49" fmla="*/ 597174 w 1016555"/>
                <a:gd name="connsiteY49" fmla="*/ 127579 h 653330"/>
                <a:gd name="connsiteX50" fmla="*/ 414668 w 1016555"/>
                <a:gd name="connsiteY50" fmla="*/ 404682 h 653330"/>
                <a:gd name="connsiteX51" fmla="*/ 337748 w 1016555"/>
                <a:gd name="connsiteY51" fmla="*/ 572378 h 653330"/>
                <a:gd name="connsiteX52" fmla="*/ 304783 w 1016555"/>
                <a:gd name="connsiteY52" fmla="*/ 619198 h 653330"/>
                <a:gd name="connsiteX53" fmla="*/ 274206 w 1016555"/>
                <a:gd name="connsiteY53" fmla="*/ 588621 h 653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16555" h="653330">
                  <a:moveTo>
                    <a:pt x="274206" y="588621"/>
                  </a:moveTo>
                  <a:cubicBezTo>
                    <a:pt x="352559" y="451025"/>
                    <a:pt x="410846" y="305307"/>
                    <a:pt x="439990" y="149079"/>
                  </a:cubicBezTo>
                  <a:cubicBezTo>
                    <a:pt x="448112" y="106080"/>
                    <a:pt x="450023" y="57348"/>
                    <a:pt x="407502" y="27726"/>
                  </a:cubicBezTo>
                  <a:cubicBezTo>
                    <a:pt x="365937" y="-1417"/>
                    <a:pt x="321982" y="15305"/>
                    <a:pt x="281372" y="34893"/>
                  </a:cubicBezTo>
                  <a:cubicBezTo>
                    <a:pt x="172442" y="87447"/>
                    <a:pt x="88356" y="163889"/>
                    <a:pt x="49657" y="282375"/>
                  </a:cubicBezTo>
                  <a:cubicBezTo>
                    <a:pt x="40579" y="310563"/>
                    <a:pt x="38668" y="339706"/>
                    <a:pt x="41057" y="368850"/>
                  </a:cubicBezTo>
                  <a:cubicBezTo>
                    <a:pt x="44879" y="413760"/>
                    <a:pt x="62079" y="450070"/>
                    <a:pt x="106511" y="468225"/>
                  </a:cubicBezTo>
                  <a:cubicBezTo>
                    <a:pt x="150465" y="485902"/>
                    <a:pt x="189642" y="473958"/>
                    <a:pt x="224041" y="445770"/>
                  </a:cubicBezTo>
                  <a:cubicBezTo>
                    <a:pt x="257484" y="418537"/>
                    <a:pt x="278506" y="381750"/>
                    <a:pt x="289017" y="340184"/>
                  </a:cubicBezTo>
                  <a:cubicBezTo>
                    <a:pt x="299050" y="298619"/>
                    <a:pt x="282806" y="277119"/>
                    <a:pt x="239807" y="272819"/>
                  </a:cubicBezTo>
                  <a:cubicBezTo>
                    <a:pt x="234551" y="272342"/>
                    <a:pt x="228818" y="272819"/>
                    <a:pt x="225474" y="267564"/>
                  </a:cubicBezTo>
                  <a:cubicBezTo>
                    <a:pt x="266084" y="245109"/>
                    <a:pt x="306694" y="263742"/>
                    <a:pt x="312905" y="308652"/>
                  </a:cubicBezTo>
                  <a:cubicBezTo>
                    <a:pt x="321027" y="364072"/>
                    <a:pt x="290928" y="402771"/>
                    <a:pt x="255573" y="439081"/>
                  </a:cubicBezTo>
                  <a:cubicBezTo>
                    <a:pt x="251273" y="443859"/>
                    <a:pt x="245540" y="447203"/>
                    <a:pt x="240285" y="451025"/>
                  </a:cubicBezTo>
                  <a:cubicBezTo>
                    <a:pt x="174831" y="498324"/>
                    <a:pt x="118455" y="505013"/>
                    <a:pt x="66856" y="471569"/>
                  </a:cubicBezTo>
                  <a:cubicBezTo>
                    <a:pt x="11914" y="436215"/>
                    <a:pt x="-10064" y="376016"/>
                    <a:pt x="4269" y="300530"/>
                  </a:cubicBezTo>
                  <a:cubicBezTo>
                    <a:pt x="31024" y="156723"/>
                    <a:pt x="214008" y="1927"/>
                    <a:pt x="359726" y="16"/>
                  </a:cubicBezTo>
                  <a:cubicBezTo>
                    <a:pt x="436646" y="-939"/>
                    <a:pt x="479167" y="40626"/>
                    <a:pt x="482033" y="118502"/>
                  </a:cubicBezTo>
                  <a:cubicBezTo>
                    <a:pt x="483944" y="175833"/>
                    <a:pt x="468656" y="229343"/>
                    <a:pt x="450501" y="282375"/>
                  </a:cubicBezTo>
                  <a:cubicBezTo>
                    <a:pt x="447634" y="290019"/>
                    <a:pt x="441423" y="297663"/>
                    <a:pt x="448112" y="309607"/>
                  </a:cubicBezTo>
                  <a:cubicBezTo>
                    <a:pt x="469611" y="276164"/>
                    <a:pt x="489200" y="242720"/>
                    <a:pt x="511177" y="211666"/>
                  </a:cubicBezTo>
                  <a:cubicBezTo>
                    <a:pt x="530765" y="183478"/>
                    <a:pt x="551787" y="156245"/>
                    <a:pt x="573764" y="129490"/>
                  </a:cubicBezTo>
                  <a:cubicBezTo>
                    <a:pt x="593352" y="105602"/>
                    <a:pt x="619151" y="89836"/>
                    <a:pt x="648773" y="81236"/>
                  </a:cubicBezTo>
                  <a:cubicBezTo>
                    <a:pt x="696549" y="67381"/>
                    <a:pt x="727126" y="89358"/>
                    <a:pt x="728559" y="139523"/>
                  </a:cubicBezTo>
                  <a:cubicBezTo>
                    <a:pt x="730470" y="201155"/>
                    <a:pt x="711837" y="258486"/>
                    <a:pt x="695116" y="316774"/>
                  </a:cubicBezTo>
                  <a:cubicBezTo>
                    <a:pt x="687949" y="342573"/>
                    <a:pt x="678872" y="367894"/>
                    <a:pt x="675527" y="397038"/>
                  </a:cubicBezTo>
                  <a:cubicBezTo>
                    <a:pt x="681738" y="388438"/>
                    <a:pt x="688427" y="379839"/>
                    <a:pt x="694638" y="371239"/>
                  </a:cubicBezTo>
                  <a:cubicBezTo>
                    <a:pt x="739548" y="306741"/>
                    <a:pt x="786846" y="243676"/>
                    <a:pt x="838923" y="184911"/>
                  </a:cubicBezTo>
                  <a:cubicBezTo>
                    <a:pt x="869500" y="150990"/>
                    <a:pt x="902943" y="120890"/>
                    <a:pt x="945942" y="103691"/>
                  </a:cubicBezTo>
                  <a:cubicBezTo>
                    <a:pt x="964574" y="96047"/>
                    <a:pt x="984163" y="90791"/>
                    <a:pt x="1000885" y="104646"/>
                  </a:cubicBezTo>
                  <a:cubicBezTo>
                    <a:pt x="1017606" y="118502"/>
                    <a:pt x="1018084" y="138090"/>
                    <a:pt x="1015217" y="158156"/>
                  </a:cubicBezTo>
                  <a:cubicBezTo>
                    <a:pt x="1009962" y="191600"/>
                    <a:pt x="995629" y="221699"/>
                    <a:pt x="980818" y="251798"/>
                  </a:cubicBezTo>
                  <a:cubicBezTo>
                    <a:pt x="943075" y="327285"/>
                    <a:pt x="910109" y="404205"/>
                    <a:pt x="889566" y="486380"/>
                  </a:cubicBezTo>
                  <a:cubicBezTo>
                    <a:pt x="882877" y="512657"/>
                    <a:pt x="880010" y="539412"/>
                    <a:pt x="881444" y="566644"/>
                  </a:cubicBezTo>
                  <a:cubicBezTo>
                    <a:pt x="884310" y="617765"/>
                    <a:pt x="900554" y="635920"/>
                    <a:pt x="950242" y="643564"/>
                  </a:cubicBezTo>
                  <a:cubicBezTo>
                    <a:pt x="955019" y="644520"/>
                    <a:pt x="961230" y="642609"/>
                    <a:pt x="964574" y="648342"/>
                  </a:cubicBezTo>
                  <a:cubicBezTo>
                    <a:pt x="918709" y="666975"/>
                    <a:pt x="855167" y="631143"/>
                    <a:pt x="840834" y="578588"/>
                  </a:cubicBezTo>
                  <a:cubicBezTo>
                    <a:pt x="830323" y="539412"/>
                    <a:pt x="837967" y="501668"/>
                    <a:pt x="848478" y="463925"/>
                  </a:cubicBezTo>
                  <a:cubicBezTo>
                    <a:pt x="870933" y="383661"/>
                    <a:pt x="909632" y="309607"/>
                    <a:pt x="942597" y="233643"/>
                  </a:cubicBezTo>
                  <a:cubicBezTo>
                    <a:pt x="952153" y="211666"/>
                    <a:pt x="962186" y="190166"/>
                    <a:pt x="965052" y="166278"/>
                  </a:cubicBezTo>
                  <a:cubicBezTo>
                    <a:pt x="966486" y="154812"/>
                    <a:pt x="967919" y="141912"/>
                    <a:pt x="955497" y="134268"/>
                  </a:cubicBezTo>
                  <a:cubicBezTo>
                    <a:pt x="944508" y="128057"/>
                    <a:pt x="934475" y="132357"/>
                    <a:pt x="924920" y="137612"/>
                  </a:cubicBezTo>
                  <a:cubicBezTo>
                    <a:pt x="895299" y="153856"/>
                    <a:pt x="870933" y="176789"/>
                    <a:pt x="848478" y="201633"/>
                  </a:cubicBezTo>
                  <a:cubicBezTo>
                    <a:pt x="751970" y="307696"/>
                    <a:pt x="678872" y="429526"/>
                    <a:pt x="611507" y="555178"/>
                  </a:cubicBezTo>
                  <a:cubicBezTo>
                    <a:pt x="606252" y="564733"/>
                    <a:pt x="601952" y="574766"/>
                    <a:pt x="595263" y="582888"/>
                  </a:cubicBezTo>
                  <a:cubicBezTo>
                    <a:pt x="584275" y="597221"/>
                    <a:pt x="568986" y="603910"/>
                    <a:pt x="552742" y="593399"/>
                  </a:cubicBezTo>
                  <a:cubicBezTo>
                    <a:pt x="535543" y="582411"/>
                    <a:pt x="547009" y="568555"/>
                    <a:pt x="553698" y="556611"/>
                  </a:cubicBezTo>
                  <a:cubicBezTo>
                    <a:pt x="621062" y="435737"/>
                    <a:pt x="667883" y="308174"/>
                    <a:pt x="683649" y="170100"/>
                  </a:cubicBezTo>
                  <a:cubicBezTo>
                    <a:pt x="686516" y="144779"/>
                    <a:pt x="696071" y="114679"/>
                    <a:pt x="666928" y="100347"/>
                  </a:cubicBezTo>
                  <a:cubicBezTo>
                    <a:pt x="637784" y="86014"/>
                    <a:pt x="615329" y="107035"/>
                    <a:pt x="597174" y="127579"/>
                  </a:cubicBezTo>
                  <a:cubicBezTo>
                    <a:pt x="523599" y="211666"/>
                    <a:pt x="463878" y="304830"/>
                    <a:pt x="414668" y="404682"/>
                  </a:cubicBezTo>
                  <a:cubicBezTo>
                    <a:pt x="387436" y="459625"/>
                    <a:pt x="363070" y="516479"/>
                    <a:pt x="337748" y="572378"/>
                  </a:cubicBezTo>
                  <a:cubicBezTo>
                    <a:pt x="329626" y="590055"/>
                    <a:pt x="322938" y="608210"/>
                    <a:pt x="304783" y="619198"/>
                  </a:cubicBezTo>
                  <a:cubicBezTo>
                    <a:pt x="284239" y="621109"/>
                    <a:pt x="262740" y="621587"/>
                    <a:pt x="274206" y="588621"/>
                  </a:cubicBezTo>
                  <a:close/>
                </a:path>
              </a:pathLst>
            </a:custGeom>
            <a:grpFill/>
            <a:ln w="4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107A052-9088-47A6-94B9-1524ACF6A59E}"/>
                </a:ext>
              </a:extLst>
            </p:cNvPr>
            <p:cNvSpPr/>
            <p:nvPr/>
          </p:nvSpPr>
          <p:spPr>
            <a:xfrm>
              <a:off x="10571879" y="3210470"/>
              <a:ext cx="55978" cy="55504"/>
            </a:xfrm>
            <a:custGeom>
              <a:avLst/>
              <a:gdLst>
                <a:gd name="connsiteX0" fmla="*/ 26820 w 55978"/>
                <a:gd name="connsiteY0" fmla="*/ 55505 h 55504"/>
                <a:gd name="connsiteX1" fmla="*/ 65 w 55978"/>
                <a:gd name="connsiteY1" fmla="*/ 31139 h 55504"/>
                <a:gd name="connsiteX2" fmla="*/ 30642 w 55978"/>
                <a:gd name="connsiteY2" fmla="*/ 84 h 55504"/>
                <a:gd name="connsiteX3" fmla="*/ 55964 w 55978"/>
                <a:gd name="connsiteY3" fmla="*/ 22061 h 55504"/>
                <a:gd name="connsiteX4" fmla="*/ 26820 w 55978"/>
                <a:gd name="connsiteY4" fmla="*/ 55505 h 5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78" h="55504">
                  <a:moveTo>
                    <a:pt x="26820" y="55505"/>
                  </a:moveTo>
                  <a:cubicBezTo>
                    <a:pt x="8665" y="54549"/>
                    <a:pt x="-890" y="45950"/>
                    <a:pt x="65" y="31139"/>
                  </a:cubicBezTo>
                  <a:cubicBezTo>
                    <a:pt x="1021" y="13462"/>
                    <a:pt x="12009" y="1518"/>
                    <a:pt x="30642" y="84"/>
                  </a:cubicBezTo>
                  <a:cubicBezTo>
                    <a:pt x="45453" y="-871"/>
                    <a:pt x="56441" y="6295"/>
                    <a:pt x="55964" y="22061"/>
                  </a:cubicBezTo>
                  <a:cubicBezTo>
                    <a:pt x="56441" y="42127"/>
                    <a:pt x="43064" y="51683"/>
                    <a:pt x="26820" y="55505"/>
                  </a:cubicBezTo>
                  <a:close/>
                </a:path>
              </a:pathLst>
            </a:custGeom>
            <a:grpFill/>
            <a:ln w="4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500C3761-BB2A-4D93-8F77-631E4FDE6060}"/>
                </a:ext>
              </a:extLst>
            </p:cNvPr>
            <p:cNvSpPr/>
            <p:nvPr/>
          </p:nvSpPr>
          <p:spPr>
            <a:xfrm>
              <a:off x="9599954" y="2970717"/>
              <a:ext cx="2158755" cy="634222"/>
            </a:xfrm>
            <a:custGeom>
              <a:avLst/>
              <a:gdLst>
                <a:gd name="connsiteX0" fmla="*/ 2113846 w 2158755"/>
                <a:gd name="connsiteY0" fmla="*/ 500697 h 634222"/>
                <a:gd name="connsiteX1" fmla="*/ 2045048 w 2158755"/>
                <a:gd name="connsiteY1" fmla="*/ 548951 h 634222"/>
                <a:gd name="connsiteX2" fmla="*/ 2068458 w 2158755"/>
                <a:gd name="connsiteY2" fmla="*/ 405622 h 634222"/>
                <a:gd name="connsiteX3" fmla="*/ 2056037 w 2158755"/>
                <a:gd name="connsiteY3" fmla="*/ 376000 h 634222"/>
                <a:gd name="connsiteX4" fmla="*/ 2104769 w 2158755"/>
                <a:gd name="connsiteY4" fmla="*/ 291914 h 634222"/>
                <a:gd name="connsiteX5" fmla="*/ 2044092 w 2158755"/>
                <a:gd name="connsiteY5" fmla="*/ 299080 h 634222"/>
                <a:gd name="connsiteX6" fmla="*/ 2008260 w 2158755"/>
                <a:gd name="connsiteY6" fmla="*/ 355934 h 634222"/>
                <a:gd name="connsiteX7" fmla="*/ 1917007 w 2158755"/>
                <a:gd name="connsiteY7" fmla="*/ 517896 h 634222"/>
                <a:gd name="connsiteX8" fmla="*/ 1896463 w 2158755"/>
                <a:gd name="connsiteY8" fmla="*/ 537962 h 634222"/>
                <a:gd name="connsiteX9" fmla="*/ 1874964 w 2158755"/>
                <a:gd name="connsiteY9" fmla="*/ 526018 h 634222"/>
                <a:gd name="connsiteX10" fmla="*/ 1879742 w 2158755"/>
                <a:gd name="connsiteY10" fmla="*/ 491141 h 634222"/>
                <a:gd name="connsiteX11" fmla="*/ 1924651 w 2158755"/>
                <a:gd name="connsiteY11" fmla="*/ 394633 h 634222"/>
                <a:gd name="connsiteX12" fmla="*/ 1928474 w 2158755"/>
                <a:gd name="connsiteY12" fmla="*/ 374089 h 634222"/>
                <a:gd name="connsiteX13" fmla="*/ 1906974 w 2158755"/>
                <a:gd name="connsiteY13" fmla="*/ 369789 h 634222"/>
                <a:gd name="connsiteX14" fmla="*/ 1865887 w 2158755"/>
                <a:gd name="connsiteY14" fmla="*/ 407055 h 634222"/>
                <a:gd name="connsiteX15" fmla="*/ 1788966 w 2158755"/>
                <a:gd name="connsiteY15" fmla="*/ 522196 h 634222"/>
                <a:gd name="connsiteX16" fmla="*/ 1746923 w 2158755"/>
                <a:gd name="connsiteY16" fmla="*/ 538440 h 634222"/>
                <a:gd name="connsiteX17" fmla="*/ 1739757 w 2158755"/>
                <a:gd name="connsiteY17" fmla="*/ 491619 h 634222"/>
                <a:gd name="connsiteX18" fmla="*/ 1816677 w 2158755"/>
                <a:gd name="connsiteY18" fmla="*/ 369312 h 634222"/>
                <a:gd name="connsiteX19" fmla="*/ 1928474 w 2158755"/>
                <a:gd name="connsiteY19" fmla="*/ 349723 h 634222"/>
                <a:gd name="connsiteX20" fmla="*/ 1908407 w 2158755"/>
                <a:gd name="connsiteY20" fmla="*/ 319624 h 634222"/>
                <a:gd name="connsiteX21" fmla="*/ 1839132 w 2158755"/>
                <a:gd name="connsiteY21" fmla="*/ 315324 h 634222"/>
                <a:gd name="connsiteX22" fmla="*/ 1716824 w 2158755"/>
                <a:gd name="connsiteY22" fmla="*/ 436199 h 634222"/>
                <a:gd name="connsiteX23" fmla="*/ 1664748 w 2158755"/>
                <a:gd name="connsiteY23" fmla="*/ 524585 h 634222"/>
                <a:gd name="connsiteX24" fmla="*/ 1626527 w 2158755"/>
                <a:gd name="connsiteY24" fmla="*/ 541785 h 634222"/>
                <a:gd name="connsiteX25" fmla="*/ 1621749 w 2158755"/>
                <a:gd name="connsiteY25" fmla="*/ 501175 h 634222"/>
                <a:gd name="connsiteX26" fmla="*/ 1685770 w 2158755"/>
                <a:gd name="connsiteY26" fmla="*/ 360234 h 634222"/>
                <a:gd name="connsiteX27" fmla="*/ 1690069 w 2158755"/>
                <a:gd name="connsiteY27" fmla="*/ 334435 h 634222"/>
                <a:gd name="connsiteX28" fmla="*/ 1665703 w 2158755"/>
                <a:gd name="connsiteY28" fmla="*/ 336824 h 634222"/>
                <a:gd name="connsiteX29" fmla="*/ 1580662 w 2158755"/>
                <a:gd name="connsiteY29" fmla="*/ 389378 h 634222"/>
                <a:gd name="connsiteX30" fmla="*/ 1535752 w 2158755"/>
                <a:gd name="connsiteY30" fmla="*/ 429510 h 634222"/>
                <a:gd name="connsiteX31" fmla="*/ 1550563 w 2158755"/>
                <a:gd name="connsiteY31" fmla="*/ 390333 h 634222"/>
                <a:gd name="connsiteX32" fmla="*/ 1557251 w 2158755"/>
                <a:gd name="connsiteY32" fmla="*/ 335868 h 634222"/>
                <a:gd name="connsiteX33" fmla="*/ 1499919 w 2158755"/>
                <a:gd name="connsiteY33" fmla="*/ 352590 h 634222"/>
                <a:gd name="connsiteX34" fmla="*/ 1482720 w 2158755"/>
                <a:gd name="connsiteY34" fmla="*/ 367401 h 634222"/>
                <a:gd name="connsiteX35" fmla="*/ 1415833 w 2158755"/>
                <a:gd name="connsiteY35" fmla="*/ 426643 h 634222"/>
                <a:gd name="connsiteX36" fmla="*/ 1452621 w 2158755"/>
                <a:gd name="connsiteY36" fmla="*/ 352590 h 634222"/>
                <a:gd name="connsiteX37" fmla="*/ 1460743 w 2158755"/>
                <a:gd name="connsiteY37" fmla="*/ 328702 h 634222"/>
                <a:gd name="connsiteX38" fmla="*/ 1430166 w 2158755"/>
                <a:gd name="connsiteY38" fmla="*/ 328224 h 634222"/>
                <a:gd name="connsiteX39" fmla="*/ 1405800 w 2158755"/>
                <a:gd name="connsiteY39" fmla="*/ 353545 h 634222"/>
                <a:gd name="connsiteX40" fmla="*/ 1362801 w 2158755"/>
                <a:gd name="connsiteY40" fmla="*/ 433332 h 634222"/>
                <a:gd name="connsiteX41" fmla="*/ 1294481 w 2158755"/>
                <a:gd name="connsiteY41" fmla="*/ 530318 h 634222"/>
                <a:gd name="connsiteX42" fmla="*/ 1259127 w 2158755"/>
                <a:gd name="connsiteY42" fmla="*/ 538440 h 634222"/>
                <a:gd name="connsiteX43" fmla="*/ 1246705 w 2158755"/>
                <a:gd name="connsiteY43" fmla="*/ 504519 h 634222"/>
                <a:gd name="connsiteX44" fmla="*/ 1293048 w 2158755"/>
                <a:gd name="connsiteY44" fmla="*/ 394633 h 634222"/>
                <a:gd name="connsiteX45" fmla="*/ 1324102 w 2158755"/>
                <a:gd name="connsiteY45" fmla="*/ 357368 h 634222"/>
                <a:gd name="connsiteX46" fmla="*/ 1394811 w 2158755"/>
                <a:gd name="connsiteY46" fmla="*/ 305291 h 634222"/>
                <a:gd name="connsiteX47" fmla="*/ 1397200 w 2158755"/>
                <a:gd name="connsiteY47" fmla="*/ 296692 h 634222"/>
                <a:gd name="connsiteX48" fmla="*/ 1383823 w 2158755"/>
                <a:gd name="connsiteY48" fmla="*/ 256082 h 634222"/>
                <a:gd name="connsiteX49" fmla="*/ 1409622 w 2158755"/>
                <a:gd name="connsiteY49" fmla="*/ 193494 h 634222"/>
                <a:gd name="connsiteX50" fmla="*/ 1397678 w 2158755"/>
                <a:gd name="connsiteY50" fmla="*/ 141418 h 634222"/>
                <a:gd name="connsiteX51" fmla="*/ 1349424 w 2158755"/>
                <a:gd name="connsiteY51" fmla="*/ 157662 h 634222"/>
                <a:gd name="connsiteX52" fmla="*/ 1296870 w 2158755"/>
                <a:gd name="connsiteY52" fmla="*/ 238882 h 634222"/>
                <a:gd name="connsiteX53" fmla="*/ 1229983 w 2158755"/>
                <a:gd name="connsiteY53" fmla="*/ 297647 h 634222"/>
                <a:gd name="connsiteX54" fmla="*/ 1227116 w 2158755"/>
                <a:gd name="connsiteY54" fmla="*/ 307680 h 634222"/>
                <a:gd name="connsiteX55" fmla="*/ 1246227 w 2158755"/>
                <a:gd name="connsiteY55" fmla="*/ 352590 h 634222"/>
                <a:gd name="connsiteX56" fmla="*/ 1219950 w 2158755"/>
                <a:gd name="connsiteY56" fmla="*/ 429032 h 634222"/>
                <a:gd name="connsiteX57" fmla="*/ 1161185 w 2158755"/>
                <a:gd name="connsiteY57" fmla="*/ 528407 h 634222"/>
                <a:gd name="connsiteX58" fmla="*/ 1113886 w 2158755"/>
                <a:gd name="connsiteY58" fmla="*/ 545129 h 634222"/>
                <a:gd name="connsiteX59" fmla="*/ 1147330 w 2158755"/>
                <a:gd name="connsiteY59" fmla="*/ 428077 h 634222"/>
                <a:gd name="connsiteX60" fmla="*/ 1130130 w 2158755"/>
                <a:gd name="connsiteY60" fmla="*/ 386033 h 634222"/>
                <a:gd name="connsiteX61" fmla="*/ 1127742 w 2158755"/>
                <a:gd name="connsiteY61" fmla="*/ 316758 h 634222"/>
                <a:gd name="connsiteX62" fmla="*/ 1175996 w 2158755"/>
                <a:gd name="connsiteY62" fmla="*/ 294303 h 634222"/>
                <a:gd name="connsiteX63" fmla="*/ 1094298 w 2158755"/>
                <a:gd name="connsiteY63" fmla="*/ 325835 h 634222"/>
                <a:gd name="connsiteX64" fmla="*/ 990623 w 2158755"/>
                <a:gd name="connsiteY64" fmla="*/ 514074 h 634222"/>
                <a:gd name="connsiteX65" fmla="*/ 941891 w 2158755"/>
                <a:gd name="connsiteY65" fmla="*/ 541307 h 634222"/>
                <a:gd name="connsiteX66" fmla="*/ 935203 w 2158755"/>
                <a:gd name="connsiteY66" fmla="*/ 493053 h 634222"/>
                <a:gd name="connsiteX67" fmla="*/ 943325 w 2158755"/>
                <a:gd name="connsiteY67" fmla="*/ 472031 h 634222"/>
                <a:gd name="connsiteX68" fmla="*/ 993490 w 2158755"/>
                <a:gd name="connsiteY68" fmla="*/ 353068 h 634222"/>
                <a:gd name="connsiteX69" fmla="*/ 984412 w 2158755"/>
                <a:gd name="connsiteY69" fmla="*/ 325835 h 634222"/>
                <a:gd name="connsiteX70" fmla="*/ 948102 w 2158755"/>
                <a:gd name="connsiteY70" fmla="*/ 343035 h 634222"/>
                <a:gd name="connsiteX71" fmla="*/ 877393 w 2158755"/>
                <a:gd name="connsiteY71" fmla="*/ 504519 h 634222"/>
                <a:gd name="connsiteX72" fmla="*/ 832483 w 2158755"/>
                <a:gd name="connsiteY72" fmla="*/ 537007 h 634222"/>
                <a:gd name="connsiteX73" fmla="*/ 833439 w 2158755"/>
                <a:gd name="connsiteY73" fmla="*/ 482064 h 634222"/>
                <a:gd name="connsiteX74" fmla="*/ 884560 w 2158755"/>
                <a:gd name="connsiteY74" fmla="*/ 370745 h 634222"/>
                <a:gd name="connsiteX75" fmla="*/ 861627 w 2158755"/>
                <a:gd name="connsiteY75" fmla="*/ 337301 h 634222"/>
                <a:gd name="connsiteX76" fmla="*/ 806684 w 2158755"/>
                <a:gd name="connsiteY76" fmla="*/ 333002 h 634222"/>
                <a:gd name="connsiteX77" fmla="*/ 824362 w 2158755"/>
                <a:gd name="connsiteY77" fmla="*/ 306725 h 634222"/>
                <a:gd name="connsiteX78" fmla="*/ 826272 w 2158755"/>
                <a:gd name="connsiteY78" fmla="*/ 257993 h 634222"/>
                <a:gd name="connsiteX79" fmla="*/ 804295 w 2158755"/>
                <a:gd name="connsiteY79" fmla="*/ 247960 h 634222"/>
                <a:gd name="connsiteX80" fmla="*/ 784229 w 2158755"/>
                <a:gd name="connsiteY80" fmla="*/ 285225 h 634222"/>
                <a:gd name="connsiteX81" fmla="*/ 696799 w 2158755"/>
                <a:gd name="connsiteY81" fmla="*/ 496397 h 634222"/>
                <a:gd name="connsiteX82" fmla="*/ 671955 w 2158755"/>
                <a:gd name="connsiteY82" fmla="*/ 530318 h 634222"/>
                <a:gd name="connsiteX83" fmla="*/ 639467 w 2158755"/>
                <a:gd name="connsiteY83" fmla="*/ 545129 h 634222"/>
                <a:gd name="connsiteX84" fmla="*/ 631823 w 2158755"/>
                <a:gd name="connsiteY84" fmla="*/ 510730 h 634222"/>
                <a:gd name="connsiteX85" fmla="*/ 651411 w 2158755"/>
                <a:gd name="connsiteY85" fmla="*/ 456265 h 634222"/>
                <a:gd name="connsiteX86" fmla="*/ 702054 w 2158755"/>
                <a:gd name="connsiteY86" fmla="*/ 354979 h 634222"/>
                <a:gd name="connsiteX87" fmla="*/ 706354 w 2158755"/>
                <a:gd name="connsiteY87" fmla="*/ 334435 h 634222"/>
                <a:gd name="connsiteX88" fmla="*/ 685332 w 2158755"/>
                <a:gd name="connsiteY88" fmla="*/ 334435 h 634222"/>
                <a:gd name="connsiteX89" fmla="*/ 585957 w 2158755"/>
                <a:gd name="connsiteY89" fmla="*/ 394155 h 634222"/>
                <a:gd name="connsiteX90" fmla="*/ 550125 w 2158755"/>
                <a:gd name="connsiteY90" fmla="*/ 427121 h 634222"/>
                <a:gd name="connsiteX91" fmla="*/ 562069 w 2158755"/>
                <a:gd name="connsiteY91" fmla="*/ 388900 h 634222"/>
                <a:gd name="connsiteX92" fmla="*/ 687721 w 2158755"/>
                <a:gd name="connsiteY92" fmla="*/ 162918 h 634222"/>
                <a:gd name="connsiteX93" fmla="*/ 693932 w 2158755"/>
                <a:gd name="connsiteY93" fmla="*/ 137596 h 634222"/>
                <a:gd name="connsiteX94" fmla="*/ 663355 w 2158755"/>
                <a:gd name="connsiteY94" fmla="*/ 135685 h 634222"/>
                <a:gd name="connsiteX95" fmla="*/ 626567 w 2158755"/>
                <a:gd name="connsiteY95" fmla="*/ 179162 h 634222"/>
                <a:gd name="connsiteX96" fmla="*/ 492316 w 2158755"/>
                <a:gd name="connsiteY96" fmla="*/ 444321 h 634222"/>
                <a:gd name="connsiteX97" fmla="*/ 202791 w 2158755"/>
                <a:gd name="connsiteY97" fmla="*/ 607238 h 634222"/>
                <a:gd name="connsiteX98" fmla="*/ 50384 w 2158755"/>
                <a:gd name="connsiteY98" fmla="*/ 469642 h 634222"/>
                <a:gd name="connsiteX99" fmla="*/ 91950 w 2158755"/>
                <a:gd name="connsiteY99" fmla="*/ 249393 h 634222"/>
                <a:gd name="connsiteX100" fmla="*/ 122049 w 2158755"/>
                <a:gd name="connsiteY100" fmla="*/ 247482 h 634222"/>
                <a:gd name="connsiteX101" fmla="*/ 497571 w 2158755"/>
                <a:gd name="connsiteY101" fmla="*/ 288570 h 634222"/>
                <a:gd name="connsiteX102" fmla="*/ 557769 w 2158755"/>
                <a:gd name="connsiteY102" fmla="*/ 127085 h 634222"/>
                <a:gd name="connsiteX103" fmla="*/ 436895 w 2158755"/>
                <a:gd name="connsiteY103" fmla="*/ 19588 h 634222"/>
                <a:gd name="connsiteX104" fmla="*/ 138293 w 2158755"/>
                <a:gd name="connsiteY104" fmla="*/ 102242 h 634222"/>
                <a:gd name="connsiteX105" fmla="*/ 107716 w 2158755"/>
                <a:gd name="connsiteY105" fmla="*/ 126130 h 634222"/>
                <a:gd name="connsiteX106" fmla="*/ 96727 w 2158755"/>
                <a:gd name="connsiteY106" fmla="*/ 85042 h 634222"/>
                <a:gd name="connsiteX107" fmla="*/ 95772 w 2158755"/>
                <a:gd name="connsiteY107" fmla="*/ 23888 h 634222"/>
                <a:gd name="connsiteX108" fmla="*/ 87172 w 2158755"/>
                <a:gd name="connsiteY108" fmla="*/ 0 h 634222"/>
                <a:gd name="connsiteX109" fmla="*/ 80483 w 2158755"/>
                <a:gd name="connsiteY109" fmla="*/ 133774 h 634222"/>
                <a:gd name="connsiteX110" fmla="*/ 69017 w 2158755"/>
                <a:gd name="connsiteY110" fmla="*/ 191583 h 634222"/>
                <a:gd name="connsiteX111" fmla="*/ 219 w 2158755"/>
                <a:gd name="connsiteY111" fmla="*/ 407533 h 634222"/>
                <a:gd name="connsiteX112" fmla="*/ 128737 w 2158755"/>
                <a:gd name="connsiteY112" fmla="*/ 614882 h 634222"/>
                <a:gd name="connsiteX113" fmla="*/ 404407 w 2158755"/>
                <a:gd name="connsiteY113" fmla="*/ 574272 h 634222"/>
                <a:gd name="connsiteX114" fmla="*/ 437851 w 2158755"/>
                <a:gd name="connsiteY114" fmla="*/ 559940 h 634222"/>
                <a:gd name="connsiteX115" fmla="*/ 494705 w 2158755"/>
                <a:gd name="connsiteY115" fmla="*/ 532707 h 634222"/>
                <a:gd name="connsiteX116" fmla="*/ 525759 w 2158755"/>
                <a:gd name="connsiteY116" fmla="*/ 479675 h 634222"/>
                <a:gd name="connsiteX117" fmla="*/ 601246 w 2158755"/>
                <a:gd name="connsiteY117" fmla="*/ 396066 h 634222"/>
                <a:gd name="connsiteX118" fmla="*/ 632301 w 2158755"/>
                <a:gd name="connsiteY118" fmla="*/ 387467 h 634222"/>
                <a:gd name="connsiteX119" fmla="*/ 626567 w 2158755"/>
                <a:gd name="connsiteY119" fmla="*/ 416133 h 634222"/>
                <a:gd name="connsiteX120" fmla="*/ 600290 w 2158755"/>
                <a:gd name="connsiteY120" fmla="*/ 464387 h 634222"/>
                <a:gd name="connsiteX121" fmla="*/ 608412 w 2158755"/>
                <a:gd name="connsiteY121" fmla="*/ 557551 h 634222"/>
                <a:gd name="connsiteX122" fmla="*/ 695843 w 2158755"/>
                <a:gd name="connsiteY122" fmla="*/ 521718 h 634222"/>
                <a:gd name="connsiteX123" fmla="*/ 766552 w 2158755"/>
                <a:gd name="connsiteY123" fmla="*/ 387467 h 634222"/>
                <a:gd name="connsiteX124" fmla="*/ 817195 w 2158755"/>
                <a:gd name="connsiteY124" fmla="*/ 362145 h 634222"/>
                <a:gd name="connsiteX125" fmla="*/ 819584 w 2158755"/>
                <a:gd name="connsiteY125" fmla="*/ 411355 h 634222"/>
                <a:gd name="connsiteX126" fmla="*/ 780885 w 2158755"/>
                <a:gd name="connsiteY126" fmla="*/ 499741 h 634222"/>
                <a:gd name="connsiteX127" fmla="*/ 801907 w 2158755"/>
                <a:gd name="connsiteY127" fmla="*/ 556595 h 634222"/>
                <a:gd name="connsiteX128" fmla="*/ 859716 w 2158755"/>
                <a:gd name="connsiteY128" fmla="*/ 541307 h 634222"/>
                <a:gd name="connsiteX129" fmla="*/ 875482 w 2158755"/>
                <a:gd name="connsiteY129" fmla="*/ 525063 h 634222"/>
                <a:gd name="connsiteX130" fmla="*/ 896981 w 2158755"/>
                <a:gd name="connsiteY130" fmla="*/ 528885 h 634222"/>
                <a:gd name="connsiteX131" fmla="*/ 978679 w 2158755"/>
                <a:gd name="connsiteY131" fmla="*/ 546084 h 634222"/>
                <a:gd name="connsiteX132" fmla="*/ 1011167 w 2158755"/>
                <a:gd name="connsiteY132" fmla="*/ 546562 h 634222"/>
                <a:gd name="connsiteX133" fmla="*/ 1068499 w 2158755"/>
                <a:gd name="connsiteY133" fmla="*/ 562806 h 634222"/>
                <a:gd name="connsiteX134" fmla="*/ 1199406 w 2158755"/>
                <a:gd name="connsiteY134" fmla="*/ 502608 h 634222"/>
                <a:gd name="connsiteX135" fmla="*/ 1298781 w 2158755"/>
                <a:gd name="connsiteY135" fmla="*/ 547995 h 634222"/>
                <a:gd name="connsiteX136" fmla="*/ 1306425 w 2158755"/>
                <a:gd name="connsiteY136" fmla="*/ 549429 h 634222"/>
                <a:gd name="connsiteX137" fmla="*/ 1356590 w 2158755"/>
                <a:gd name="connsiteY137" fmla="*/ 537962 h 634222"/>
                <a:gd name="connsiteX138" fmla="*/ 1416789 w 2158755"/>
                <a:gd name="connsiteY138" fmla="*/ 446232 h 634222"/>
                <a:gd name="connsiteX139" fmla="*/ 1474120 w 2158755"/>
                <a:gd name="connsiteY139" fmla="*/ 389378 h 634222"/>
                <a:gd name="connsiteX140" fmla="*/ 1491320 w 2158755"/>
                <a:gd name="connsiteY140" fmla="*/ 386989 h 634222"/>
                <a:gd name="connsiteX141" fmla="*/ 1492753 w 2158755"/>
                <a:gd name="connsiteY141" fmla="*/ 401800 h 634222"/>
                <a:gd name="connsiteX142" fmla="*/ 1482242 w 2158755"/>
                <a:gd name="connsiteY142" fmla="*/ 429032 h 634222"/>
                <a:gd name="connsiteX143" fmla="*/ 1447843 w 2158755"/>
                <a:gd name="connsiteY143" fmla="*/ 522674 h 634222"/>
                <a:gd name="connsiteX144" fmla="*/ 1461221 w 2158755"/>
                <a:gd name="connsiteY144" fmla="*/ 555162 h 634222"/>
                <a:gd name="connsiteX145" fmla="*/ 1480331 w 2158755"/>
                <a:gd name="connsiteY145" fmla="*/ 533662 h 634222"/>
                <a:gd name="connsiteX146" fmla="*/ 1594517 w 2158755"/>
                <a:gd name="connsiteY146" fmla="*/ 390811 h 634222"/>
                <a:gd name="connsiteX147" fmla="*/ 1620316 w 2158755"/>
                <a:gd name="connsiteY147" fmla="*/ 386989 h 634222"/>
                <a:gd name="connsiteX148" fmla="*/ 1616494 w 2158755"/>
                <a:gd name="connsiteY148" fmla="*/ 410877 h 634222"/>
                <a:gd name="connsiteX149" fmla="*/ 1576362 w 2158755"/>
                <a:gd name="connsiteY149" fmla="*/ 494964 h 634222"/>
                <a:gd name="connsiteX150" fmla="*/ 1593083 w 2158755"/>
                <a:gd name="connsiteY150" fmla="*/ 555640 h 634222"/>
                <a:gd name="connsiteX151" fmla="*/ 1658537 w 2158755"/>
                <a:gd name="connsiteY151" fmla="*/ 546084 h 634222"/>
                <a:gd name="connsiteX152" fmla="*/ 1695803 w 2158755"/>
                <a:gd name="connsiteY152" fmla="*/ 512163 h 634222"/>
                <a:gd name="connsiteX153" fmla="*/ 1798044 w 2158755"/>
                <a:gd name="connsiteY153" fmla="*/ 529363 h 634222"/>
                <a:gd name="connsiteX154" fmla="*/ 1832921 w 2158755"/>
                <a:gd name="connsiteY154" fmla="*/ 488275 h 634222"/>
                <a:gd name="connsiteX155" fmla="*/ 1866842 w 2158755"/>
                <a:gd name="connsiteY155" fmla="*/ 563762 h 634222"/>
                <a:gd name="connsiteX156" fmla="*/ 1905541 w 2158755"/>
                <a:gd name="connsiteY156" fmla="*/ 548951 h 634222"/>
                <a:gd name="connsiteX157" fmla="*/ 1963828 w 2158755"/>
                <a:gd name="connsiteY157" fmla="*/ 562806 h 634222"/>
                <a:gd name="connsiteX158" fmla="*/ 2002049 w 2158755"/>
                <a:gd name="connsiteY158" fmla="*/ 563762 h 634222"/>
                <a:gd name="connsiteX159" fmla="*/ 2053170 w 2158755"/>
                <a:gd name="connsiteY159" fmla="*/ 560895 h 634222"/>
                <a:gd name="connsiteX160" fmla="*/ 2119101 w 2158755"/>
                <a:gd name="connsiteY160" fmla="*/ 516941 h 634222"/>
                <a:gd name="connsiteX161" fmla="*/ 2158756 w 2158755"/>
                <a:gd name="connsiteY161" fmla="*/ 427599 h 634222"/>
                <a:gd name="connsiteX162" fmla="*/ 2113846 w 2158755"/>
                <a:gd name="connsiteY162" fmla="*/ 500697 h 634222"/>
                <a:gd name="connsiteX163" fmla="*/ 1327924 w 2158755"/>
                <a:gd name="connsiteY163" fmla="*/ 265637 h 634222"/>
                <a:gd name="connsiteX164" fmla="*/ 1371401 w 2158755"/>
                <a:gd name="connsiteY164" fmla="*/ 182984 h 634222"/>
                <a:gd name="connsiteX165" fmla="*/ 1388601 w 2158755"/>
                <a:gd name="connsiteY165" fmla="*/ 171040 h 634222"/>
                <a:gd name="connsiteX166" fmla="*/ 1394811 w 2158755"/>
                <a:gd name="connsiteY166" fmla="*/ 191106 h 634222"/>
                <a:gd name="connsiteX167" fmla="*/ 1354679 w 2158755"/>
                <a:gd name="connsiteY167" fmla="*/ 281881 h 634222"/>
                <a:gd name="connsiteX168" fmla="*/ 1329358 w 2158755"/>
                <a:gd name="connsiteY168" fmla="*/ 290481 h 634222"/>
                <a:gd name="connsiteX169" fmla="*/ 1327924 w 2158755"/>
                <a:gd name="connsiteY169" fmla="*/ 265637 h 634222"/>
                <a:gd name="connsiteX170" fmla="*/ 1303081 w 2158755"/>
                <a:gd name="connsiteY170" fmla="*/ 322969 h 634222"/>
                <a:gd name="connsiteX171" fmla="*/ 1324102 w 2158755"/>
                <a:gd name="connsiteY171" fmla="*/ 313413 h 634222"/>
                <a:gd name="connsiteX172" fmla="*/ 1324102 w 2158755"/>
                <a:gd name="connsiteY172" fmla="*/ 334435 h 634222"/>
                <a:gd name="connsiteX173" fmla="*/ 1281104 w 2158755"/>
                <a:gd name="connsiteY173" fmla="*/ 385078 h 634222"/>
                <a:gd name="connsiteX174" fmla="*/ 1303081 w 2158755"/>
                <a:gd name="connsiteY174" fmla="*/ 322969 h 634222"/>
                <a:gd name="connsiteX175" fmla="*/ 130649 w 2158755"/>
                <a:gd name="connsiteY175" fmla="*/ 187284 h 634222"/>
                <a:gd name="connsiteX176" fmla="*/ 391030 w 2158755"/>
                <a:gd name="connsiteY176" fmla="*/ 40610 h 634222"/>
                <a:gd name="connsiteX177" fmla="*/ 520026 w 2158755"/>
                <a:gd name="connsiteY177" fmla="*/ 121352 h 634222"/>
                <a:gd name="connsiteX178" fmla="*/ 475594 w 2158755"/>
                <a:gd name="connsiteY178" fmla="*/ 276148 h 634222"/>
                <a:gd name="connsiteX179" fmla="*/ 335609 w 2158755"/>
                <a:gd name="connsiteY179" fmla="*/ 326313 h 634222"/>
                <a:gd name="connsiteX180" fmla="*/ 133993 w 2158755"/>
                <a:gd name="connsiteY180" fmla="*/ 225982 h 634222"/>
                <a:gd name="connsiteX181" fmla="*/ 130649 w 2158755"/>
                <a:gd name="connsiteY181" fmla="*/ 187284 h 634222"/>
                <a:gd name="connsiteX182" fmla="*/ 1028366 w 2158755"/>
                <a:gd name="connsiteY182" fmla="*/ 526974 h 634222"/>
                <a:gd name="connsiteX183" fmla="*/ 1034100 w 2158755"/>
                <a:gd name="connsiteY183" fmla="*/ 514074 h 634222"/>
                <a:gd name="connsiteX184" fmla="*/ 1061810 w 2158755"/>
                <a:gd name="connsiteY184" fmla="*/ 547995 h 634222"/>
                <a:gd name="connsiteX185" fmla="*/ 1028366 w 2158755"/>
                <a:gd name="connsiteY185" fmla="*/ 526974 h 634222"/>
                <a:gd name="connsiteX186" fmla="*/ 1109586 w 2158755"/>
                <a:gd name="connsiteY186" fmla="*/ 486364 h 634222"/>
                <a:gd name="connsiteX187" fmla="*/ 1102420 w 2158755"/>
                <a:gd name="connsiteY187" fmla="*/ 514074 h 634222"/>
                <a:gd name="connsiteX188" fmla="*/ 1079487 w 2158755"/>
                <a:gd name="connsiteY188" fmla="*/ 538440 h 634222"/>
                <a:gd name="connsiteX189" fmla="*/ 1055121 w 2158755"/>
                <a:gd name="connsiteY189" fmla="*/ 511685 h 634222"/>
                <a:gd name="connsiteX190" fmla="*/ 1062288 w 2158755"/>
                <a:gd name="connsiteY190" fmla="*/ 414221 h 634222"/>
                <a:gd name="connsiteX191" fmla="*/ 1093820 w 2158755"/>
                <a:gd name="connsiteY191" fmla="*/ 354979 h 634222"/>
                <a:gd name="connsiteX192" fmla="*/ 1109586 w 2158755"/>
                <a:gd name="connsiteY192" fmla="*/ 486364 h 634222"/>
                <a:gd name="connsiteX193" fmla="*/ 1963828 w 2158755"/>
                <a:gd name="connsiteY193" fmla="*/ 506908 h 634222"/>
                <a:gd name="connsiteX194" fmla="*/ 1990105 w 2158755"/>
                <a:gd name="connsiteY194" fmla="*/ 552773 h 634222"/>
                <a:gd name="connsiteX195" fmla="*/ 1963828 w 2158755"/>
                <a:gd name="connsiteY195" fmla="*/ 506908 h 634222"/>
                <a:gd name="connsiteX196" fmla="*/ 2035493 w 2158755"/>
                <a:gd name="connsiteY196" fmla="*/ 502130 h 634222"/>
                <a:gd name="connsiteX197" fmla="*/ 2008260 w 2158755"/>
                <a:gd name="connsiteY197" fmla="*/ 537485 h 634222"/>
                <a:gd name="connsiteX198" fmla="*/ 1982461 w 2158755"/>
                <a:gd name="connsiteY198" fmla="*/ 501652 h 634222"/>
                <a:gd name="connsiteX199" fmla="*/ 2025460 w 2158755"/>
                <a:gd name="connsiteY199" fmla="*/ 355934 h 634222"/>
                <a:gd name="connsiteX200" fmla="*/ 2035493 w 2158755"/>
                <a:gd name="connsiteY200" fmla="*/ 502130 h 634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158755" h="634222">
                  <a:moveTo>
                    <a:pt x="2113846" y="500697"/>
                  </a:moveTo>
                  <a:cubicBezTo>
                    <a:pt x="2098557" y="526018"/>
                    <a:pt x="2080402" y="547518"/>
                    <a:pt x="2045048" y="548951"/>
                  </a:cubicBezTo>
                  <a:cubicBezTo>
                    <a:pt x="2092346" y="473942"/>
                    <a:pt x="2093780" y="465342"/>
                    <a:pt x="2068458" y="405622"/>
                  </a:cubicBezTo>
                  <a:cubicBezTo>
                    <a:pt x="2064159" y="395589"/>
                    <a:pt x="2059381" y="386033"/>
                    <a:pt x="2056037" y="376000"/>
                  </a:cubicBezTo>
                  <a:cubicBezTo>
                    <a:pt x="2040748" y="331091"/>
                    <a:pt x="2055559" y="303380"/>
                    <a:pt x="2104769" y="291914"/>
                  </a:cubicBezTo>
                  <a:cubicBezTo>
                    <a:pt x="2079447" y="277581"/>
                    <a:pt x="2061292" y="283314"/>
                    <a:pt x="2044092" y="299080"/>
                  </a:cubicBezTo>
                  <a:cubicBezTo>
                    <a:pt x="2027371" y="314847"/>
                    <a:pt x="2015904" y="334913"/>
                    <a:pt x="2008260" y="355934"/>
                  </a:cubicBezTo>
                  <a:cubicBezTo>
                    <a:pt x="1986283" y="414699"/>
                    <a:pt x="1945195" y="462476"/>
                    <a:pt x="1917007" y="517896"/>
                  </a:cubicBezTo>
                  <a:cubicBezTo>
                    <a:pt x="1912707" y="526018"/>
                    <a:pt x="1904108" y="532707"/>
                    <a:pt x="1896463" y="537962"/>
                  </a:cubicBezTo>
                  <a:cubicBezTo>
                    <a:pt x="1884042" y="545607"/>
                    <a:pt x="1874964" y="540829"/>
                    <a:pt x="1874964" y="526018"/>
                  </a:cubicBezTo>
                  <a:cubicBezTo>
                    <a:pt x="1874964" y="514552"/>
                    <a:pt x="1876875" y="502130"/>
                    <a:pt x="1879742" y="491141"/>
                  </a:cubicBezTo>
                  <a:cubicBezTo>
                    <a:pt x="1888819" y="456265"/>
                    <a:pt x="1907452" y="425688"/>
                    <a:pt x="1924651" y="394633"/>
                  </a:cubicBezTo>
                  <a:cubicBezTo>
                    <a:pt x="1927996" y="388422"/>
                    <a:pt x="1935162" y="381734"/>
                    <a:pt x="1928474" y="374089"/>
                  </a:cubicBezTo>
                  <a:cubicBezTo>
                    <a:pt x="1923218" y="367878"/>
                    <a:pt x="1914618" y="368834"/>
                    <a:pt x="1906974" y="369789"/>
                  </a:cubicBezTo>
                  <a:cubicBezTo>
                    <a:pt x="1884042" y="371700"/>
                    <a:pt x="1874964" y="389855"/>
                    <a:pt x="1865887" y="407055"/>
                  </a:cubicBezTo>
                  <a:cubicBezTo>
                    <a:pt x="1843432" y="447665"/>
                    <a:pt x="1823366" y="489708"/>
                    <a:pt x="1788966" y="522196"/>
                  </a:cubicBezTo>
                  <a:cubicBezTo>
                    <a:pt x="1777500" y="533185"/>
                    <a:pt x="1763645" y="547518"/>
                    <a:pt x="1746923" y="538440"/>
                  </a:cubicBezTo>
                  <a:cubicBezTo>
                    <a:pt x="1727335" y="527929"/>
                    <a:pt x="1734502" y="507385"/>
                    <a:pt x="1739757" y="491619"/>
                  </a:cubicBezTo>
                  <a:cubicBezTo>
                    <a:pt x="1755045" y="444798"/>
                    <a:pt x="1782756" y="405144"/>
                    <a:pt x="1816677" y="369312"/>
                  </a:cubicBezTo>
                  <a:cubicBezTo>
                    <a:pt x="1858720" y="324880"/>
                    <a:pt x="1876397" y="321535"/>
                    <a:pt x="1928474" y="349723"/>
                  </a:cubicBezTo>
                  <a:cubicBezTo>
                    <a:pt x="1929907" y="332524"/>
                    <a:pt x="1918918" y="325357"/>
                    <a:pt x="1908407" y="319624"/>
                  </a:cubicBezTo>
                  <a:cubicBezTo>
                    <a:pt x="1886430" y="307680"/>
                    <a:pt x="1862542" y="308636"/>
                    <a:pt x="1839132" y="315324"/>
                  </a:cubicBezTo>
                  <a:cubicBezTo>
                    <a:pt x="1776545" y="333479"/>
                    <a:pt x="1742146" y="380300"/>
                    <a:pt x="1716824" y="436199"/>
                  </a:cubicBezTo>
                  <a:cubicBezTo>
                    <a:pt x="1702491" y="467731"/>
                    <a:pt x="1689592" y="499741"/>
                    <a:pt x="1664748" y="524585"/>
                  </a:cubicBezTo>
                  <a:cubicBezTo>
                    <a:pt x="1654237" y="535096"/>
                    <a:pt x="1642771" y="549906"/>
                    <a:pt x="1626527" y="541785"/>
                  </a:cubicBezTo>
                  <a:cubicBezTo>
                    <a:pt x="1608849" y="532707"/>
                    <a:pt x="1617449" y="514552"/>
                    <a:pt x="1621749" y="501175"/>
                  </a:cubicBezTo>
                  <a:cubicBezTo>
                    <a:pt x="1636560" y="451487"/>
                    <a:pt x="1661403" y="406099"/>
                    <a:pt x="1685770" y="360234"/>
                  </a:cubicBezTo>
                  <a:cubicBezTo>
                    <a:pt x="1690069" y="352590"/>
                    <a:pt x="1700103" y="343512"/>
                    <a:pt x="1690069" y="334435"/>
                  </a:cubicBezTo>
                  <a:cubicBezTo>
                    <a:pt x="1682903" y="328224"/>
                    <a:pt x="1673826" y="333479"/>
                    <a:pt x="1665703" y="336824"/>
                  </a:cubicBezTo>
                  <a:cubicBezTo>
                    <a:pt x="1634649" y="349723"/>
                    <a:pt x="1606461" y="367878"/>
                    <a:pt x="1580662" y="389378"/>
                  </a:cubicBezTo>
                  <a:cubicBezTo>
                    <a:pt x="1566329" y="401322"/>
                    <a:pt x="1552473" y="414699"/>
                    <a:pt x="1535752" y="429510"/>
                  </a:cubicBezTo>
                  <a:cubicBezTo>
                    <a:pt x="1536230" y="411355"/>
                    <a:pt x="1546740" y="402277"/>
                    <a:pt x="1550563" y="390333"/>
                  </a:cubicBezTo>
                  <a:cubicBezTo>
                    <a:pt x="1556295" y="372178"/>
                    <a:pt x="1580662" y="353545"/>
                    <a:pt x="1557251" y="335868"/>
                  </a:cubicBezTo>
                  <a:cubicBezTo>
                    <a:pt x="1535752" y="320102"/>
                    <a:pt x="1517597" y="340646"/>
                    <a:pt x="1499919" y="352590"/>
                  </a:cubicBezTo>
                  <a:cubicBezTo>
                    <a:pt x="1493709" y="356890"/>
                    <a:pt x="1488453" y="362623"/>
                    <a:pt x="1482720" y="367401"/>
                  </a:cubicBezTo>
                  <a:cubicBezTo>
                    <a:pt x="1460265" y="386989"/>
                    <a:pt x="1438288" y="407055"/>
                    <a:pt x="1415833" y="426643"/>
                  </a:cubicBezTo>
                  <a:cubicBezTo>
                    <a:pt x="1422522" y="398455"/>
                    <a:pt x="1437810" y="375523"/>
                    <a:pt x="1452621" y="352590"/>
                  </a:cubicBezTo>
                  <a:cubicBezTo>
                    <a:pt x="1457399" y="345901"/>
                    <a:pt x="1471254" y="339213"/>
                    <a:pt x="1460743" y="328702"/>
                  </a:cubicBezTo>
                  <a:cubicBezTo>
                    <a:pt x="1452621" y="321057"/>
                    <a:pt x="1440199" y="323924"/>
                    <a:pt x="1430166" y="328224"/>
                  </a:cubicBezTo>
                  <a:cubicBezTo>
                    <a:pt x="1418700" y="333002"/>
                    <a:pt x="1411533" y="343035"/>
                    <a:pt x="1405800" y="353545"/>
                  </a:cubicBezTo>
                  <a:cubicBezTo>
                    <a:pt x="1390989" y="379822"/>
                    <a:pt x="1377612" y="406577"/>
                    <a:pt x="1362801" y="433332"/>
                  </a:cubicBezTo>
                  <a:cubicBezTo>
                    <a:pt x="1343691" y="468209"/>
                    <a:pt x="1326014" y="504519"/>
                    <a:pt x="1294481" y="530318"/>
                  </a:cubicBezTo>
                  <a:cubicBezTo>
                    <a:pt x="1284448" y="538440"/>
                    <a:pt x="1272504" y="545607"/>
                    <a:pt x="1259127" y="538440"/>
                  </a:cubicBezTo>
                  <a:cubicBezTo>
                    <a:pt x="1245271" y="530796"/>
                    <a:pt x="1244794" y="517418"/>
                    <a:pt x="1246705" y="504519"/>
                  </a:cubicBezTo>
                  <a:cubicBezTo>
                    <a:pt x="1253871" y="464387"/>
                    <a:pt x="1257215" y="423299"/>
                    <a:pt x="1293048" y="394633"/>
                  </a:cubicBezTo>
                  <a:cubicBezTo>
                    <a:pt x="1305470" y="384600"/>
                    <a:pt x="1315503" y="371223"/>
                    <a:pt x="1324102" y="357368"/>
                  </a:cubicBezTo>
                  <a:cubicBezTo>
                    <a:pt x="1340824" y="330135"/>
                    <a:pt x="1358979" y="306247"/>
                    <a:pt x="1394811" y="305291"/>
                  </a:cubicBezTo>
                  <a:cubicBezTo>
                    <a:pt x="1395289" y="305291"/>
                    <a:pt x="1395767" y="301469"/>
                    <a:pt x="1397200" y="296692"/>
                  </a:cubicBezTo>
                  <a:cubicBezTo>
                    <a:pt x="1364235" y="292869"/>
                    <a:pt x="1374268" y="275192"/>
                    <a:pt x="1383823" y="256082"/>
                  </a:cubicBezTo>
                  <a:cubicBezTo>
                    <a:pt x="1393378" y="235538"/>
                    <a:pt x="1401978" y="214516"/>
                    <a:pt x="1409622" y="193494"/>
                  </a:cubicBezTo>
                  <a:cubicBezTo>
                    <a:pt x="1416311" y="174384"/>
                    <a:pt x="1418700" y="153362"/>
                    <a:pt x="1397678" y="141418"/>
                  </a:cubicBezTo>
                  <a:cubicBezTo>
                    <a:pt x="1378090" y="130430"/>
                    <a:pt x="1362324" y="145240"/>
                    <a:pt x="1349424" y="157662"/>
                  </a:cubicBezTo>
                  <a:cubicBezTo>
                    <a:pt x="1326491" y="180595"/>
                    <a:pt x="1311203" y="209738"/>
                    <a:pt x="1296870" y="238882"/>
                  </a:cubicBezTo>
                  <a:cubicBezTo>
                    <a:pt x="1282537" y="268026"/>
                    <a:pt x="1270593" y="298603"/>
                    <a:pt x="1229983" y="297647"/>
                  </a:cubicBezTo>
                  <a:cubicBezTo>
                    <a:pt x="1229505" y="297647"/>
                    <a:pt x="1229027" y="301469"/>
                    <a:pt x="1227116" y="307680"/>
                  </a:cubicBezTo>
                  <a:cubicBezTo>
                    <a:pt x="1272504" y="305769"/>
                    <a:pt x="1253393" y="331091"/>
                    <a:pt x="1246227" y="352590"/>
                  </a:cubicBezTo>
                  <a:cubicBezTo>
                    <a:pt x="1237627" y="377911"/>
                    <a:pt x="1229505" y="403711"/>
                    <a:pt x="1219950" y="429032"/>
                  </a:cubicBezTo>
                  <a:cubicBezTo>
                    <a:pt x="1206573" y="465820"/>
                    <a:pt x="1188417" y="499741"/>
                    <a:pt x="1161185" y="528407"/>
                  </a:cubicBezTo>
                  <a:cubicBezTo>
                    <a:pt x="1150196" y="540351"/>
                    <a:pt x="1137297" y="551340"/>
                    <a:pt x="1113886" y="545129"/>
                  </a:cubicBezTo>
                  <a:cubicBezTo>
                    <a:pt x="1145897" y="509297"/>
                    <a:pt x="1166440" y="473464"/>
                    <a:pt x="1147330" y="428077"/>
                  </a:cubicBezTo>
                  <a:cubicBezTo>
                    <a:pt x="1141597" y="414221"/>
                    <a:pt x="1135863" y="400366"/>
                    <a:pt x="1130130" y="386033"/>
                  </a:cubicBezTo>
                  <a:cubicBezTo>
                    <a:pt x="1120575" y="363101"/>
                    <a:pt x="1119142" y="340168"/>
                    <a:pt x="1127742" y="316758"/>
                  </a:cubicBezTo>
                  <a:cubicBezTo>
                    <a:pt x="1135386" y="295736"/>
                    <a:pt x="1156407" y="299080"/>
                    <a:pt x="1175996" y="294303"/>
                  </a:cubicBezTo>
                  <a:cubicBezTo>
                    <a:pt x="1140641" y="275192"/>
                    <a:pt x="1113886" y="283792"/>
                    <a:pt x="1094298" y="325835"/>
                  </a:cubicBezTo>
                  <a:cubicBezTo>
                    <a:pt x="1064199" y="391289"/>
                    <a:pt x="1025022" y="451487"/>
                    <a:pt x="990623" y="514074"/>
                  </a:cubicBezTo>
                  <a:cubicBezTo>
                    <a:pt x="980590" y="532707"/>
                    <a:pt x="964824" y="550862"/>
                    <a:pt x="941891" y="541307"/>
                  </a:cubicBezTo>
                  <a:cubicBezTo>
                    <a:pt x="918481" y="531751"/>
                    <a:pt x="930903" y="510252"/>
                    <a:pt x="935203" y="493053"/>
                  </a:cubicBezTo>
                  <a:cubicBezTo>
                    <a:pt x="937114" y="485886"/>
                    <a:pt x="940458" y="478720"/>
                    <a:pt x="943325" y="472031"/>
                  </a:cubicBezTo>
                  <a:cubicBezTo>
                    <a:pt x="960046" y="432377"/>
                    <a:pt x="976768" y="392722"/>
                    <a:pt x="993490" y="353068"/>
                  </a:cubicBezTo>
                  <a:cubicBezTo>
                    <a:pt x="998267" y="341601"/>
                    <a:pt x="1002567" y="328224"/>
                    <a:pt x="984412" y="325835"/>
                  </a:cubicBezTo>
                  <a:cubicBezTo>
                    <a:pt x="970557" y="323924"/>
                    <a:pt x="953358" y="316280"/>
                    <a:pt x="948102" y="343035"/>
                  </a:cubicBezTo>
                  <a:cubicBezTo>
                    <a:pt x="935681" y="401322"/>
                    <a:pt x="910837" y="455309"/>
                    <a:pt x="877393" y="504519"/>
                  </a:cubicBezTo>
                  <a:cubicBezTo>
                    <a:pt x="866405" y="520285"/>
                    <a:pt x="854938" y="548473"/>
                    <a:pt x="832483" y="537007"/>
                  </a:cubicBezTo>
                  <a:cubicBezTo>
                    <a:pt x="809551" y="525541"/>
                    <a:pt x="826272" y="499741"/>
                    <a:pt x="833439" y="482064"/>
                  </a:cubicBezTo>
                  <a:cubicBezTo>
                    <a:pt x="848727" y="444321"/>
                    <a:pt x="867838" y="408011"/>
                    <a:pt x="884560" y="370745"/>
                  </a:cubicBezTo>
                  <a:cubicBezTo>
                    <a:pt x="895071" y="347812"/>
                    <a:pt x="888382" y="335868"/>
                    <a:pt x="861627" y="337301"/>
                  </a:cubicBezTo>
                  <a:cubicBezTo>
                    <a:pt x="843950" y="338257"/>
                    <a:pt x="825795" y="341124"/>
                    <a:pt x="806684" y="333002"/>
                  </a:cubicBezTo>
                  <a:cubicBezTo>
                    <a:pt x="813851" y="322491"/>
                    <a:pt x="819584" y="314847"/>
                    <a:pt x="824362" y="306725"/>
                  </a:cubicBezTo>
                  <a:cubicBezTo>
                    <a:pt x="833439" y="290958"/>
                    <a:pt x="836783" y="274714"/>
                    <a:pt x="826272" y="257993"/>
                  </a:cubicBezTo>
                  <a:cubicBezTo>
                    <a:pt x="821495" y="249871"/>
                    <a:pt x="813373" y="245571"/>
                    <a:pt x="804295" y="247960"/>
                  </a:cubicBezTo>
                  <a:cubicBezTo>
                    <a:pt x="785663" y="253215"/>
                    <a:pt x="787574" y="271370"/>
                    <a:pt x="784229" y="285225"/>
                  </a:cubicBezTo>
                  <a:cubicBezTo>
                    <a:pt x="767508" y="360712"/>
                    <a:pt x="738364" y="430943"/>
                    <a:pt x="696799" y="496397"/>
                  </a:cubicBezTo>
                  <a:cubicBezTo>
                    <a:pt x="689154" y="508341"/>
                    <a:pt x="681032" y="519807"/>
                    <a:pt x="671955" y="530318"/>
                  </a:cubicBezTo>
                  <a:cubicBezTo>
                    <a:pt x="663833" y="540351"/>
                    <a:pt x="653322" y="551818"/>
                    <a:pt x="639467" y="545129"/>
                  </a:cubicBezTo>
                  <a:cubicBezTo>
                    <a:pt x="624656" y="538440"/>
                    <a:pt x="628001" y="523152"/>
                    <a:pt x="631823" y="510730"/>
                  </a:cubicBezTo>
                  <a:cubicBezTo>
                    <a:pt x="637556" y="492097"/>
                    <a:pt x="643289" y="473464"/>
                    <a:pt x="651411" y="456265"/>
                  </a:cubicBezTo>
                  <a:cubicBezTo>
                    <a:pt x="667177" y="422343"/>
                    <a:pt x="685332" y="388900"/>
                    <a:pt x="702054" y="354979"/>
                  </a:cubicBezTo>
                  <a:cubicBezTo>
                    <a:pt x="705398" y="348768"/>
                    <a:pt x="712565" y="341601"/>
                    <a:pt x="706354" y="334435"/>
                  </a:cubicBezTo>
                  <a:cubicBezTo>
                    <a:pt x="700621" y="327746"/>
                    <a:pt x="692021" y="332046"/>
                    <a:pt x="685332" y="334435"/>
                  </a:cubicBezTo>
                  <a:cubicBezTo>
                    <a:pt x="648544" y="347812"/>
                    <a:pt x="615579" y="368356"/>
                    <a:pt x="585957" y="394155"/>
                  </a:cubicBezTo>
                  <a:cubicBezTo>
                    <a:pt x="573536" y="404666"/>
                    <a:pt x="562069" y="416133"/>
                    <a:pt x="550125" y="427121"/>
                  </a:cubicBezTo>
                  <a:cubicBezTo>
                    <a:pt x="551081" y="411833"/>
                    <a:pt x="556336" y="399889"/>
                    <a:pt x="562069" y="388900"/>
                  </a:cubicBezTo>
                  <a:cubicBezTo>
                    <a:pt x="602679" y="312935"/>
                    <a:pt x="640900" y="235538"/>
                    <a:pt x="687721" y="162918"/>
                  </a:cubicBezTo>
                  <a:cubicBezTo>
                    <a:pt x="692499" y="155751"/>
                    <a:pt x="703487" y="147151"/>
                    <a:pt x="693932" y="137596"/>
                  </a:cubicBezTo>
                  <a:cubicBezTo>
                    <a:pt x="685810" y="129474"/>
                    <a:pt x="673388" y="131385"/>
                    <a:pt x="663355" y="135685"/>
                  </a:cubicBezTo>
                  <a:cubicBezTo>
                    <a:pt x="644245" y="144285"/>
                    <a:pt x="635645" y="162440"/>
                    <a:pt x="626567" y="179162"/>
                  </a:cubicBezTo>
                  <a:cubicBezTo>
                    <a:pt x="581180" y="267548"/>
                    <a:pt x="534837" y="354979"/>
                    <a:pt x="492316" y="444321"/>
                  </a:cubicBezTo>
                  <a:cubicBezTo>
                    <a:pt x="433551" y="567584"/>
                    <a:pt x="332265" y="612971"/>
                    <a:pt x="202791" y="607238"/>
                  </a:cubicBezTo>
                  <a:cubicBezTo>
                    <a:pt x="113449" y="603416"/>
                    <a:pt x="58028" y="551340"/>
                    <a:pt x="50384" y="469642"/>
                  </a:cubicBezTo>
                  <a:cubicBezTo>
                    <a:pt x="43218" y="392244"/>
                    <a:pt x="62806" y="320102"/>
                    <a:pt x="91950" y="249393"/>
                  </a:cubicBezTo>
                  <a:cubicBezTo>
                    <a:pt x="100549" y="228371"/>
                    <a:pt x="110105" y="227416"/>
                    <a:pt x="122049" y="247482"/>
                  </a:cubicBezTo>
                  <a:cubicBezTo>
                    <a:pt x="192280" y="362623"/>
                    <a:pt x="400107" y="375523"/>
                    <a:pt x="497571" y="288570"/>
                  </a:cubicBezTo>
                  <a:cubicBezTo>
                    <a:pt x="545825" y="246049"/>
                    <a:pt x="572102" y="192539"/>
                    <a:pt x="557769" y="127085"/>
                  </a:cubicBezTo>
                  <a:cubicBezTo>
                    <a:pt x="543436" y="64020"/>
                    <a:pt x="497093" y="32010"/>
                    <a:pt x="436895" y="19588"/>
                  </a:cubicBezTo>
                  <a:cubicBezTo>
                    <a:pt x="323665" y="-4778"/>
                    <a:pt x="223335" y="21977"/>
                    <a:pt x="138293" y="102242"/>
                  </a:cubicBezTo>
                  <a:cubicBezTo>
                    <a:pt x="128737" y="111319"/>
                    <a:pt x="120616" y="131385"/>
                    <a:pt x="107716" y="126130"/>
                  </a:cubicBezTo>
                  <a:cubicBezTo>
                    <a:pt x="93861" y="120397"/>
                    <a:pt x="97683" y="99375"/>
                    <a:pt x="96727" y="85042"/>
                  </a:cubicBezTo>
                  <a:cubicBezTo>
                    <a:pt x="95294" y="64498"/>
                    <a:pt x="96727" y="43954"/>
                    <a:pt x="95772" y="23888"/>
                  </a:cubicBezTo>
                  <a:cubicBezTo>
                    <a:pt x="95772" y="16244"/>
                    <a:pt x="101027" y="6689"/>
                    <a:pt x="87172" y="0"/>
                  </a:cubicBezTo>
                  <a:cubicBezTo>
                    <a:pt x="70928" y="44910"/>
                    <a:pt x="72839" y="89342"/>
                    <a:pt x="80483" y="133774"/>
                  </a:cubicBezTo>
                  <a:cubicBezTo>
                    <a:pt x="84305" y="155273"/>
                    <a:pt x="81917" y="172951"/>
                    <a:pt x="69017" y="191583"/>
                  </a:cubicBezTo>
                  <a:cubicBezTo>
                    <a:pt x="25063" y="256559"/>
                    <a:pt x="3563" y="329179"/>
                    <a:pt x="219" y="407533"/>
                  </a:cubicBezTo>
                  <a:cubicBezTo>
                    <a:pt x="-3603" y="504997"/>
                    <a:pt x="42740" y="582394"/>
                    <a:pt x="128737" y="614882"/>
                  </a:cubicBezTo>
                  <a:cubicBezTo>
                    <a:pt x="227635" y="652626"/>
                    <a:pt x="318887" y="633037"/>
                    <a:pt x="404407" y="574272"/>
                  </a:cubicBezTo>
                  <a:cubicBezTo>
                    <a:pt x="414440" y="567584"/>
                    <a:pt x="421607" y="554206"/>
                    <a:pt x="437851" y="559940"/>
                  </a:cubicBezTo>
                  <a:cubicBezTo>
                    <a:pt x="465561" y="569495"/>
                    <a:pt x="482761" y="557073"/>
                    <a:pt x="494705" y="532707"/>
                  </a:cubicBezTo>
                  <a:cubicBezTo>
                    <a:pt x="503782" y="514552"/>
                    <a:pt x="514770" y="496875"/>
                    <a:pt x="525759" y="479675"/>
                  </a:cubicBezTo>
                  <a:cubicBezTo>
                    <a:pt x="546781" y="448143"/>
                    <a:pt x="570191" y="418521"/>
                    <a:pt x="601246" y="396066"/>
                  </a:cubicBezTo>
                  <a:cubicBezTo>
                    <a:pt x="610323" y="389378"/>
                    <a:pt x="620834" y="377434"/>
                    <a:pt x="632301" y="387467"/>
                  </a:cubicBezTo>
                  <a:cubicBezTo>
                    <a:pt x="642811" y="396544"/>
                    <a:pt x="631345" y="407055"/>
                    <a:pt x="626567" y="416133"/>
                  </a:cubicBezTo>
                  <a:cubicBezTo>
                    <a:pt x="617968" y="432377"/>
                    <a:pt x="607934" y="447665"/>
                    <a:pt x="600290" y="464387"/>
                  </a:cubicBezTo>
                  <a:cubicBezTo>
                    <a:pt x="579269" y="511208"/>
                    <a:pt x="582613" y="543218"/>
                    <a:pt x="608412" y="557551"/>
                  </a:cubicBezTo>
                  <a:cubicBezTo>
                    <a:pt x="634689" y="572361"/>
                    <a:pt x="666222" y="559462"/>
                    <a:pt x="695843" y="521718"/>
                  </a:cubicBezTo>
                  <a:cubicBezTo>
                    <a:pt x="727375" y="481108"/>
                    <a:pt x="747441" y="434765"/>
                    <a:pt x="766552" y="387467"/>
                  </a:cubicBezTo>
                  <a:cubicBezTo>
                    <a:pt x="778496" y="356890"/>
                    <a:pt x="793785" y="349723"/>
                    <a:pt x="817195" y="362145"/>
                  </a:cubicBezTo>
                  <a:cubicBezTo>
                    <a:pt x="844905" y="376956"/>
                    <a:pt x="827706" y="395111"/>
                    <a:pt x="819584" y="411355"/>
                  </a:cubicBezTo>
                  <a:cubicBezTo>
                    <a:pt x="805251" y="440021"/>
                    <a:pt x="785185" y="466776"/>
                    <a:pt x="780885" y="499741"/>
                  </a:cubicBezTo>
                  <a:cubicBezTo>
                    <a:pt x="778018" y="521718"/>
                    <a:pt x="779452" y="544173"/>
                    <a:pt x="801907" y="556595"/>
                  </a:cubicBezTo>
                  <a:cubicBezTo>
                    <a:pt x="824839" y="569495"/>
                    <a:pt x="842994" y="557073"/>
                    <a:pt x="859716" y="541307"/>
                  </a:cubicBezTo>
                  <a:cubicBezTo>
                    <a:pt x="864972" y="536051"/>
                    <a:pt x="870227" y="530796"/>
                    <a:pt x="875482" y="525063"/>
                  </a:cubicBezTo>
                  <a:cubicBezTo>
                    <a:pt x="884560" y="515030"/>
                    <a:pt x="889815" y="517418"/>
                    <a:pt x="896981" y="528885"/>
                  </a:cubicBezTo>
                  <a:cubicBezTo>
                    <a:pt x="920870" y="567106"/>
                    <a:pt x="940458" y="571406"/>
                    <a:pt x="978679" y="546084"/>
                  </a:cubicBezTo>
                  <a:cubicBezTo>
                    <a:pt x="990623" y="537962"/>
                    <a:pt x="998745" y="533185"/>
                    <a:pt x="1011167" y="546562"/>
                  </a:cubicBezTo>
                  <a:cubicBezTo>
                    <a:pt x="1025978" y="562806"/>
                    <a:pt x="1046999" y="563762"/>
                    <a:pt x="1068499" y="562806"/>
                  </a:cubicBezTo>
                  <a:cubicBezTo>
                    <a:pt x="1120097" y="561373"/>
                    <a:pt x="1170262" y="556117"/>
                    <a:pt x="1199406" y="502608"/>
                  </a:cubicBezTo>
                  <a:cubicBezTo>
                    <a:pt x="1227594" y="558984"/>
                    <a:pt x="1227594" y="558984"/>
                    <a:pt x="1298781" y="547995"/>
                  </a:cubicBezTo>
                  <a:cubicBezTo>
                    <a:pt x="1302125" y="547518"/>
                    <a:pt x="1303559" y="547518"/>
                    <a:pt x="1306425" y="549429"/>
                  </a:cubicBezTo>
                  <a:cubicBezTo>
                    <a:pt x="1334613" y="566150"/>
                    <a:pt x="1341780" y="565195"/>
                    <a:pt x="1356590" y="537962"/>
                  </a:cubicBezTo>
                  <a:cubicBezTo>
                    <a:pt x="1374268" y="505952"/>
                    <a:pt x="1394334" y="474898"/>
                    <a:pt x="1416789" y="446232"/>
                  </a:cubicBezTo>
                  <a:cubicBezTo>
                    <a:pt x="1433510" y="424732"/>
                    <a:pt x="1452143" y="405622"/>
                    <a:pt x="1474120" y="389378"/>
                  </a:cubicBezTo>
                  <a:cubicBezTo>
                    <a:pt x="1478898" y="385556"/>
                    <a:pt x="1486064" y="381256"/>
                    <a:pt x="1491320" y="386989"/>
                  </a:cubicBezTo>
                  <a:cubicBezTo>
                    <a:pt x="1494186" y="389855"/>
                    <a:pt x="1494186" y="397500"/>
                    <a:pt x="1492753" y="401800"/>
                  </a:cubicBezTo>
                  <a:cubicBezTo>
                    <a:pt x="1490364" y="410877"/>
                    <a:pt x="1485586" y="419955"/>
                    <a:pt x="1482242" y="429032"/>
                  </a:cubicBezTo>
                  <a:cubicBezTo>
                    <a:pt x="1469820" y="460087"/>
                    <a:pt x="1452621" y="489230"/>
                    <a:pt x="1447843" y="522674"/>
                  </a:cubicBezTo>
                  <a:cubicBezTo>
                    <a:pt x="1445932" y="535574"/>
                    <a:pt x="1445932" y="551340"/>
                    <a:pt x="1461221" y="555162"/>
                  </a:cubicBezTo>
                  <a:cubicBezTo>
                    <a:pt x="1475554" y="558506"/>
                    <a:pt x="1476031" y="542262"/>
                    <a:pt x="1480331" y="533662"/>
                  </a:cubicBezTo>
                  <a:cubicBezTo>
                    <a:pt x="1509953" y="479197"/>
                    <a:pt x="1545307" y="429510"/>
                    <a:pt x="1594517" y="390811"/>
                  </a:cubicBezTo>
                  <a:cubicBezTo>
                    <a:pt x="1601683" y="385556"/>
                    <a:pt x="1611238" y="376956"/>
                    <a:pt x="1620316" y="386989"/>
                  </a:cubicBezTo>
                  <a:cubicBezTo>
                    <a:pt x="1627005" y="394633"/>
                    <a:pt x="1621272" y="403711"/>
                    <a:pt x="1616494" y="410877"/>
                  </a:cubicBezTo>
                  <a:cubicBezTo>
                    <a:pt x="1600250" y="437632"/>
                    <a:pt x="1583528" y="463909"/>
                    <a:pt x="1576362" y="494964"/>
                  </a:cubicBezTo>
                  <a:cubicBezTo>
                    <a:pt x="1571106" y="518374"/>
                    <a:pt x="1570628" y="541307"/>
                    <a:pt x="1593083" y="555640"/>
                  </a:cubicBezTo>
                  <a:cubicBezTo>
                    <a:pt x="1616494" y="570450"/>
                    <a:pt x="1638949" y="561851"/>
                    <a:pt x="1658537" y="546084"/>
                  </a:cubicBezTo>
                  <a:cubicBezTo>
                    <a:pt x="1671437" y="535574"/>
                    <a:pt x="1682903" y="523629"/>
                    <a:pt x="1695803" y="512163"/>
                  </a:cubicBezTo>
                  <a:cubicBezTo>
                    <a:pt x="1723991" y="572361"/>
                    <a:pt x="1755523" y="576661"/>
                    <a:pt x="1798044" y="529363"/>
                  </a:cubicBezTo>
                  <a:cubicBezTo>
                    <a:pt x="1808077" y="517896"/>
                    <a:pt x="1818110" y="505952"/>
                    <a:pt x="1832921" y="488275"/>
                  </a:cubicBezTo>
                  <a:cubicBezTo>
                    <a:pt x="1833398" y="525063"/>
                    <a:pt x="1835310" y="552773"/>
                    <a:pt x="1866842" y="563762"/>
                  </a:cubicBezTo>
                  <a:cubicBezTo>
                    <a:pt x="1881175" y="562328"/>
                    <a:pt x="1893597" y="556595"/>
                    <a:pt x="1905541" y="548951"/>
                  </a:cubicBezTo>
                  <a:cubicBezTo>
                    <a:pt x="1928474" y="538918"/>
                    <a:pt x="1941851" y="568062"/>
                    <a:pt x="1963828" y="562806"/>
                  </a:cubicBezTo>
                  <a:cubicBezTo>
                    <a:pt x="1976728" y="563284"/>
                    <a:pt x="1989150" y="563284"/>
                    <a:pt x="2002049" y="563762"/>
                  </a:cubicBezTo>
                  <a:cubicBezTo>
                    <a:pt x="2019726" y="574750"/>
                    <a:pt x="2036926" y="573317"/>
                    <a:pt x="2053170" y="560895"/>
                  </a:cubicBezTo>
                  <a:cubicBezTo>
                    <a:pt x="2081358" y="555162"/>
                    <a:pt x="2100946" y="537485"/>
                    <a:pt x="2119101" y="516941"/>
                  </a:cubicBezTo>
                  <a:cubicBezTo>
                    <a:pt x="2134868" y="488275"/>
                    <a:pt x="2155889" y="461998"/>
                    <a:pt x="2158756" y="427599"/>
                  </a:cubicBezTo>
                  <a:cubicBezTo>
                    <a:pt x="2142034" y="451965"/>
                    <a:pt x="2128657" y="476809"/>
                    <a:pt x="2113846" y="500697"/>
                  </a:cubicBezTo>
                  <a:close/>
                  <a:moveTo>
                    <a:pt x="1327924" y="265637"/>
                  </a:moveTo>
                  <a:cubicBezTo>
                    <a:pt x="1340824" y="236971"/>
                    <a:pt x="1352291" y="208305"/>
                    <a:pt x="1371401" y="182984"/>
                  </a:cubicBezTo>
                  <a:cubicBezTo>
                    <a:pt x="1375701" y="177250"/>
                    <a:pt x="1379523" y="168173"/>
                    <a:pt x="1388601" y="171040"/>
                  </a:cubicBezTo>
                  <a:cubicBezTo>
                    <a:pt x="1398156" y="173906"/>
                    <a:pt x="1394334" y="183461"/>
                    <a:pt x="1394811" y="191106"/>
                  </a:cubicBezTo>
                  <a:cubicBezTo>
                    <a:pt x="1387167" y="223594"/>
                    <a:pt x="1372834" y="253693"/>
                    <a:pt x="1354679" y="281881"/>
                  </a:cubicBezTo>
                  <a:cubicBezTo>
                    <a:pt x="1348946" y="290958"/>
                    <a:pt x="1339391" y="295258"/>
                    <a:pt x="1329358" y="290481"/>
                  </a:cubicBezTo>
                  <a:cubicBezTo>
                    <a:pt x="1315503" y="284270"/>
                    <a:pt x="1324102" y="273759"/>
                    <a:pt x="1327924" y="265637"/>
                  </a:cubicBezTo>
                  <a:close/>
                  <a:moveTo>
                    <a:pt x="1303081" y="322969"/>
                  </a:moveTo>
                  <a:cubicBezTo>
                    <a:pt x="1306903" y="314369"/>
                    <a:pt x="1315025" y="309113"/>
                    <a:pt x="1324102" y="313413"/>
                  </a:cubicBezTo>
                  <a:cubicBezTo>
                    <a:pt x="1337002" y="319146"/>
                    <a:pt x="1328402" y="327746"/>
                    <a:pt x="1324102" y="334435"/>
                  </a:cubicBezTo>
                  <a:cubicBezTo>
                    <a:pt x="1313114" y="351157"/>
                    <a:pt x="1302125" y="367878"/>
                    <a:pt x="1281104" y="385078"/>
                  </a:cubicBezTo>
                  <a:cubicBezTo>
                    <a:pt x="1284448" y="358323"/>
                    <a:pt x="1294481" y="341124"/>
                    <a:pt x="1303081" y="322969"/>
                  </a:cubicBezTo>
                  <a:close/>
                  <a:moveTo>
                    <a:pt x="130649" y="187284"/>
                  </a:moveTo>
                  <a:cubicBezTo>
                    <a:pt x="195624" y="99375"/>
                    <a:pt x="273978" y="34399"/>
                    <a:pt x="391030" y="40610"/>
                  </a:cubicBezTo>
                  <a:cubicBezTo>
                    <a:pt x="447884" y="43477"/>
                    <a:pt x="496615" y="64976"/>
                    <a:pt x="520026" y="121352"/>
                  </a:cubicBezTo>
                  <a:cubicBezTo>
                    <a:pt x="541047" y="171995"/>
                    <a:pt x="522415" y="232671"/>
                    <a:pt x="475594" y="276148"/>
                  </a:cubicBezTo>
                  <a:cubicBezTo>
                    <a:pt x="436895" y="311980"/>
                    <a:pt x="390074" y="327268"/>
                    <a:pt x="335609" y="326313"/>
                  </a:cubicBezTo>
                  <a:cubicBezTo>
                    <a:pt x="242445" y="325835"/>
                    <a:pt x="175558" y="300036"/>
                    <a:pt x="133993" y="225982"/>
                  </a:cubicBezTo>
                  <a:cubicBezTo>
                    <a:pt x="127304" y="213561"/>
                    <a:pt x="119660" y="201616"/>
                    <a:pt x="130649" y="187284"/>
                  </a:cubicBezTo>
                  <a:close/>
                  <a:moveTo>
                    <a:pt x="1028366" y="526974"/>
                  </a:moveTo>
                  <a:cubicBezTo>
                    <a:pt x="1027411" y="521718"/>
                    <a:pt x="1029800" y="513119"/>
                    <a:pt x="1034100" y="514074"/>
                  </a:cubicBezTo>
                  <a:cubicBezTo>
                    <a:pt x="1051299" y="517896"/>
                    <a:pt x="1048433" y="535574"/>
                    <a:pt x="1061810" y="547995"/>
                  </a:cubicBezTo>
                  <a:cubicBezTo>
                    <a:pt x="1038400" y="551340"/>
                    <a:pt x="1030755" y="542262"/>
                    <a:pt x="1028366" y="526974"/>
                  </a:cubicBezTo>
                  <a:close/>
                  <a:moveTo>
                    <a:pt x="1109586" y="486364"/>
                  </a:moveTo>
                  <a:cubicBezTo>
                    <a:pt x="1108631" y="495919"/>
                    <a:pt x="1105764" y="505474"/>
                    <a:pt x="1102420" y="514074"/>
                  </a:cubicBezTo>
                  <a:cubicBezTo>
                    <a:pt x="1098120" y="525063"/>
                    <a:pt x="1093343" y="538440"/>
                    <a:pt x="1079487" y="538440"/>
                  </a:cubicBezTo>
                  <a:cubicBezTo>
                    <a:pt x="1064199" y="538440"/>
                    <a:pt x="1058944" y="524107"/>
                    <a:pt x="1055121" y="511685"/>
                  </a:cubicBezTo>
                  <a:cubicBezTo>
                    <a:pt x="1045566" y="478720"/>
                    <a:pt x="1038877" y="446232"/>
                    <a:pt x="1062288" y="414221"/>
                  </a:cubicBezTo>
                  <a:cubicBezTo>
                    <a:pt x="1075188" y="396544"/>
                    <a:pt x="1083309" y="374567"/>
                    <a:pt x="1093820" y="354979"/>
                  </a:cubicBezTo>
                  <a:cubicBezTo>
                    <a:pt x="1103853" y="399411"/>
                    <a:pt x="1114364" y="442410"/>
                    <a:pt x="1109586" y="486364"/>
                  </a:cubicBezTo>
                  <a:close/>
                  <a:moveTo>
                    <a:pt x="1963828" y="506908"/>
                  </a:moveTo>
                  <a:cubicBezTo>
                    <a:pt x="1976728" y="519807"/>
                    <a:pt x="1981028" y="533662"/>
                    <a:pt x="1990105" y="552773"/>
                  </a:cubicBezTo>
                  <a:cubicBezTo>
                    <a:pt x="1959051" y="546562"/>
                    <a:pt x="1954273" y="532707"/>
                    <a:pt x="1963828" y="506908"/>
                  </a:cubicBezTo>
                  <a:close/>
                  <a:moveTo>
                    <a:pt x="2035493" y="502130"/>
                  </a:moveTo>
                  <a:cubicBezTo>
                    <a:pt x="2031670" y="517418"/>
                    <a:pt x="2026893" y="537485"/>
                    <a:pt x="2008260" y="537485"/>
                  </a:cubicBezTo>
                  <a:cubicBezTo>
                    <a:pt x="1988672" y="537485"/>
                    <a:pt x="1988672" y="516463"/>
                    <a:pt x="1982461" y="501652"/>
                  </a:cubicBezTo>
                  <a:cubicBezTo>
                    <a:pt x="1957617" y="440976"/>
                    <a:pt x="2006349" y="403233"/>
                    <a:pt x="2025460" y="355934"/>
                  </a:cubicBezTo>
                  <a:cubicBezTo>
                    <a:pt x="2034537" y="405144"/>
                    <a:pt x="2047437" y="452920"/>
                    <a:pt x="2035493" y="502130"/>
                  </a:cubicBezTo>
                  <a:close/>
                </a:path>
              </a:pathLst>
            </a:custGeom>
            <a:grpFill/>
            <a:ln w="4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CB3DB9C-9145-498D-9A5B-7922290C6261}"/>
                </a:ext>
              </a:extLst>
            </p:cNvPr>
            <p:cNvSpPr/>
            <p:nvPr/>
          </p:nvSpPr>
          <p:spPr>
            <a:xfrm>
              <a:off x="8571817" y="3217467"/>
              <a:ext cx="849672" cy="536751"/>
            </a:xfrm>
            <a:custGeom>
              <a:avLst/>
              <a:gdLst>
                <a:gd name="connsiteX0" fmla="*/ 818140 w 849672"/>
                <a:gd name="connsiteY0" fmla="*/ 228148 h 536751"/>
                <a:gd name="connsiteX1" fmla="*/ 733098 w 849672"/>
                <a:gd name="connsiteY1" fmla="*/ 314145 h 536751"/>
                <a:gd name="connsiteX2" fmla="*/ 709210 w 849672"/>
                <a:gd name="connsiteY2" fmla="*/ 318445 h 536751"/>
                <a:gd name="connsiteX3" fmla="*/ 710643 w 849672"/>
                <a:gd name="connsiteY3" fmla="*/ 294557 h 536751"/>
                <a:gd name="connsiteX4" fmla="*/ 799030 w 849672"/>
                <a:gd name="connsiteY4" fmla="*/ 76219 h 536751"/>
                <a:gd name="connsiteX5" fmla="*/ 735009 w 849672"/>
                <a:gd name="connsiteY5" fmla="*/ 104407 h 536751"/>
                <a:gd name="connsiteX6" fmla="*/ 622735 w 849672"/>
                <a:gd name="connsiteY6" fmla="*/ 281657 h 536751"/>
                <a:gd name="connsiteX7" fmla="*/ 586425 w 849672"/>
                <a:gd name="connsiteY7" fmla="*/ 294079 h 536751"/>
                <a:gd name="connsiteX8" fmla="*/ 578780 w 849672"/>
                <a:gd name="connsiteY8" fmla="*/ 255858 h 536751"/>
                <a:gd name="connsiteX9" fmla="*/ 596935 w 849672"/>
                <a:gd name="connsiteY9" fmla="*/ 210948 h 536751"/>
                <a:gd name="connsiteX10" fmla="*/ 670989 w 849672"/>
                <a:gd name="connsiteY10" fmla="*/ 75263 h 536751"/>
                <a:gd name="connsiteX11" fmla="*/ 598847 w 849672"/>
                <a:gd name="connsiteY11" fmla="*/ 107273 h 536751"/>
                <a:gd name="connsiteX12" fmla="*/ 521927 w 849672"/>
                <a:gd name="connsiteY12" fmla="*/ 252991 h 536751"/>
                <a:gd name="connsiteX13" fmla="*/ 473672 w 849672"/>
                <a:gd name="connsiteY13" fmla="*/ 289779 h 536751"/>
                <a:gd name="connsiteX14" fmla="*/ 476061 w 849672"/>
                <a:gd name="connsiteY14" fmla="*/ 231970 h 536751"/>
                <a:gd name="connsiteX15" fmla="*/ 521449 w 849672"/>
                <a:gd name="connsiteY15" fmla="*/ 132117 h 536751"/>
                <a:gd name="connsiteX16" fmla="*/ 495650 w 849672"/>
                <a:gd name="connsiteY16" fmla="*/ 90552 h 536751"/>
                <a:gd name="connsiteX17" fmla="*/ 446440 w 849672"/>
                <a:gd name="connsiteY17" fmla="*/ 86730 h 536751"/>
                <a:gd name="connsiteX18" fmla="*/ 465073 w 849672"/>
                <a:gd name="connsiteY18" fmla="*/ 58541 h 536751"/>
                <a:gd name="connsiteX19" fmla="*/ 466984 w 849672"/>
                <a:gd name="connsiteY19" fmla="*/ 9810 h 536751"/>
                <a:gd name="connsiteX20" fmla="*/ 444529 w 849672"/>
                <a:gd name="connsiteY20" fmla="*/ 1210 h 536751"/>
                <a:gd name="connsiteX21" fmla="*/ 423985 w 849672"/>
                <a:gd name="connsiteY21" fmla="*/ 38953 h 536751"/>
                <a:gd name="connsiteX22" fmla="*/ 332732 w 849672"/>
                <a:gd name="connsiteY22" fmla="*/ 258247 h 536751"/>
                <a:gd name="connsiteX23" fmla="*/ 290689 w 849672"/>
                <a:gd name="connsiteY23" fmla="*/ 289302 h 536751"/>
                <a:gd name="connsiteX24" fmla="*/ 289256 w 849672"/>
                <a:gd name="connsiteY24" fmla="*/ 236747 h 536751"/>
                <a:gd name="connsiteX25" fmla="*/ 339421 w 849672"/>
                <a:gd name="connsiteY25" fmla="*/ 128295 h 536751"/>
                <a:gd name="connsiteX26" fmla="*/ 316488 w 849672"/>
                <a:gd name="connsiteY26" fmla="*/ 90552 h 536751"/>
                <a:gd name="connsiteX27" fmla="*/ 272534 w 849672"/>
                <a:gd name="connsiteY27" fmla="*/ 88163 h 536751"/>
                <a:gd name="connsiteX28" fmla="*/ 285911 w 849672"/>
                <a:gd name="connsiteY28" fmla="*/ 49942 h 536751"/>
                <a:gd name="connsiteX29" fmla="*/ 272056 w 849672"/>
                <a:gd name="connsiteY29" fmla="*/ 2643 h 536751"/>
                <a:gd name="connsiteX30" fmla="*/ 241957 w 849672"/>
                <a:gd name="connsiteY30" fmla="*/ 33220 h 536751"/>
                <a:gd name="connsiteX31" fmla="*/ 162648 w 849672"/>
                <a:gd name="connsiteY31" fmla="*/ 237225 h 536751"/>
                <a:gd name="connsiteX32" fmla="*/ 95284 w 849672"/>
                <a:gd name="connsiteY32" fmla="*/ 299335 h 536751"/>
                <a:gd name="connsiteX33" fmla="*/ 49418 w 849672"/>
                <a:gd name="connsiteY33" fmla="*/ 286435 h 536751"/>
                <a:gd name="connsiteX34" fmla="*/ 79517 w 849672"/>
                <a:gd name="connsiteY34" fmla="*/ 201393 h 536751"/>
                <a:gd name="connsiteX35" fmla="*/ 164081 w 849672"/>
                <a:gd name="connsiteY35" fmla="*/ 151228 h 536751"/>
                <a:gd name="connsiteX36" fmla="*/ 181281 w 849672"/>
                <a:gd name="connsiteY36" fmla="*/ 78608 h 536751"/>
                <a:gd name="connsiteX37" fmla="*/ 103883 w 849672"/>
                <a:gd name="connsiteY37" fmla="*/ 77174 h 536751"/>
                <a:gd name="connsiteX38" fmla="*/ 85250 w 849672"/>
                <a:gd name="connsiteY38" fmla="*/ 89596 h 536751"/>
                <a:gd name="connsiteX39" fmla="*/ 3553 w 849672"/>
                <a:gd name="connsiteY39" fmla="*/ 221459 h 536751"/>
                <a:gd name="connsiteX40" fmla="*/ 26963 w 849672"/>
                <a:gd name="connsiteY40" fmla="*/ 303157 h 536751"/>
                <a:gd name="connsiteX41" fmla="*/ 118216 w 849672"/>
                <a:gd name="connsiteY41" fmla="*/ 304590 h 536751"/>
                <a:gd name="connsiteX42" fmla="*/ 175070 w 849672"/>
                <a:gd name="connsiteY42" fmla="*/ 243914 h 536751"/>
                <a:gd name="connsiteX43" fmla="*/ 224280 w 849672"/>
                <a:gd name="connsiteY43" fmla="*/ 138328 h 536751"/>
                <a:gd name="connsiteX44" fmla="*/ 273489 w 849672"/>
                <a:gd name="connsiteY44" fmla="*/ 115395 h 536751"/>
                <a:gd name="connsiteX45" fmla="*/ 277312 w 849672"/>
                <a:gd name="connsiteY45" fmla="*/ 164127 h 536751"/>
                <a:gd name="connsiteX46" fmla="*/ 258201 w 849672"/>
                <a:gd name="connsiteY46" fmla="*/ 198049 h 536751"/>
                <a:gd name="connsiteX47" fmla="*/ 237179 w 849672"/>
                <a:gd name="connsiteY47" fmla="*/ 264936 h 536751"/>
                <a:gd name="connsiteX48" fmla="*/ 261545 w 849672"/>
                <a:gd name="connsiteY48" fmla="*/ 310801 h 536751"/>
                <a:gd name="connsiteX49" fmla="*/ 309322 w 849672"/>
                <a:gd name="connsiteY49" fmla="*/ 301723 h 536751"/>
                <a:gd name="connsiteX50" fmla="*/ 362353 w 849672"/>
                <a:gd name="connsiteY50" fmla="*/ 237225 h 536751"/>
                <a:gd name="connsiteX51" fmla="*/ 411563 w 849672"/>
                <a:gd name="connsiteY51" fmla="*/ 131639 h 536751"/>
                <a:gd name="connsiteX52" fmla="*/ 435929 w 849672"/>
                <a:gd name="connsiteY52" fmla="*/ 110140 h 536751"/>
                <a:gd name="connsiteX53" fmla="*/ 470806 w 849672"/>
                <a:gd name="connsiteY53" fmla="*/ 123517 h 536751"/>
                <a:gd name="connsiteX54" fmla="*/ 465550 w 849672"/>
                <a:gd name="connsiteY54" fmla="*/ 156005 h 536751"/>
                <a:gd name="connsiteX55" fmla="*/ 421596 w 849672"/>
                <a:gd name="connsiteY55" fmla="*/ 252514 h 536751"/>
                <a:gd name="connsiteX56" fmla="*/ 443095 w 849672"/>
                <a:gd name="connsiteY56" fmla="*/ 308890 h 536751"/>
                <a:gd name="connsiteX57" fmla="*/ 498516 w 849672"/>
                <a:gd name="connsiteY57" fmla="*/ 295990 h 536751"/>
                <a:gd name="connsiteX58" fmla="*/ 534348 w 849672"/>
                <a:gd name="connsiteY58" fmla="*/ 258725 h 536751"/>
                <a:gd name="connsiteX59" fmla="*/ 625124 w 849672"/>
                <a:gd name="connsiteY59" fmla="*/ 297901 h 536751"/>
                <a:gd name="connsiteX60" fmla="*/ 668122 w 849672"/>
                <a:gd name="connsiteY60" fmla="*/ 250125 h 536751"/>
                <a:gd name="connsiteX61" fmla="*/ 689144 w 849672"/>
                <a:gd name="connsiteY61" fmla="*/ 220026 h 536751"/>
                <a:gd name="connsiteX62" fmla="*/ 696310 w 849672"/>
                <a:gd name="connsiteY62" fmla="*/ 223848 h 536751"/>
                <a:gd name="connsiteX63" fmla="*/ 667644 w 849672"/>
                <a:gd name="connsiteY63" fmla="*/ 301246 h 536751"/>
                <a:gd name="connsiteX64" fmla="*/ 608880 w 849672"/>
                <a:gd name="connsiteY64" fmla="*/ 353322 h 536751"/>
                <a:gd name="connsiteX65" fmla="*/ 473195 w 849672"/>
                <a:gd name="connsiteY65" fmla="*/ 394410 h 536751"/>
                <a:gd name="connsiteX66" fmla="*/ 406785 w 849672"/>
                <a:gd name="connsiteY66" fmla="*/ 457474 h 536751"/>
                <a:gd name="connsiteX67" fmla="*/ 451218 w 849672"/>
                <a:gd name="connsiteY67" fmla="*/ 535828 h 536751"/>
                <a:gd name="connsiteX68" fmla="*/ 541993 w 849672"/>
                <a:gd name="connsiteY68" fmla="*/ 518628 h 536751"/>
                <a:gd name="connsiteX69" fmla="*/ 645667 w 849672"/>
                <a:gd name="connsiteY69" fmla="*/ 414476 h 536751"/>
                <a:gd name="connsiteX70" fmla="*/ 750298 w 849672"/>
                <a:gd name="connsiteY70" fmla="*/ 319878 h 536751"/>
                <a:gd name="connsiteX71" fmla="*/ 849672 w 849672"/>
                <a:gd name="connsiteY71" fmla="*/ 179416 h 536751"/>
                <a:gd name="connsiteX72" fmla="*/ 818140 w 849672"/>
                <a:gd name="connsiteY72" fmla="*/ 228148 h 536751"/>
                <a:gd name="connsiteX73" fmla="*/ 66618 w 849672"/>
                <a:gd name="connsiteY73" fmla="*/ 176071 h 536751"/>
                <a:gd name="connsiteX74" fmla="*/ 137327 w 849672"/>
                <a:gd name="connsiteY74" fmla="*/ 89596 h 536751"/>
                <a:gd name="connsiteX75" fmla="*/ 160737 w 849672"/>
                <a:gd name="connsiteY75" fmla="*/ 84818 h 536751"/>
                <a:gd name="connsiteX76" fmla="*/ 166470 w 849672"/>
                <a:gd name="connsiteY76" fmla="*/ 105362 h 536751"/>
                <a:gd name="connsiteX77" fmla="*/ 72829 w 849672"/>
                <a:gd name="connsiteY77" fmla="*/ 191838 h 536751"/>
                <a:gd name="connsiteX78" fmla="*/ 66618 w 849672"/>
                <a:gd name="connsiteY78" fmla="*/ 176071 h 536751"/>
                <a:gd name="connsiteX79" fmla="*/ 478450 w 849672"/>
                <a:gd name="connsiteY79" fmla="*/ 519106 h 536751"/>
                <a:gd name="connsiteX80" fmla="*/ 423030 w 849672"/>
                <a:gd name="connsiteY80" fmla="*/ 510506 h 536751"/>
                <a:gd name="connsiteX81" fmla="*/ 434018 w 849672"/>
                <a:gd name="connsiteY81" fmla="*/ 454130 h 536751"/>
                <a:gd name="connsiteX82" fmla="*/ 480361 w 849672"/>
                <a:gd name="connsiteY82" fmla="*/ 414953 h 536751"/>
                <a:gd name="connsiteX83" fmla="*/ 624646 w 849672"/>
                <a:gd name="connsiteY83" fmla="*/ 376255 h 536751"/>
                <a:gd name="connsiteX84" fmla="*/ 478450 w 849672"/>
                <a:gd name="connsiteY84" fmla="*/ 519106 h 536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849672" h="536751">
                  <a:moveTo>
                    <a:pt x="818140" y="228148"/>
                  </a:moveTo>
                  <a:cubicBezTo>
                    <a:pt x="798552" y="265413"/>
                    <a:pt x="771319" y="295035"/>
                    <a:pt x="733098" y="314145"/>
                  </a:cubicBezTo>
                  <a:cubicBezTo>
                    <a:pt x="725454" y="317967"/>
                    <a:pt x="717332" y="325134"/>
                    <a:pt x="709210" y="318445"/>
                  </a:cubicBezTo>
                  <a:cubicBezTo>
                    <a:pt x="701088" y="311756"/>
                    <a:pt x="707299" y="302201"/>
                    <a:pt x="710643" y="294557"/>
                  </a:cubicBezTo>
                  <a:cubicBezTo>
                    <a:pt x="737876" y="221459"/>
                    <a:pt x="754598" y="144061"/>
                    <a:pt x="799030" y="76219"/>
                  </a:cubicBezTo>
                  <a:cubicBezTo>
                    <a:pt x="767497" y="67141"/>
                    <a:pt x="748387" y="76696"/>
                    <a:pt x="735009" y="104407"/>
                  </a:cubicBezTo>
                  <a:cubicBezTo>
                    <a:pt x="703477" y="167472"/>
                    <a:pt x="670989" y="229103"/>
                    <a:pt x="622735" y="281657"/>
                  </a:cubicBezTo>
                  <a:cubicBezTo>
                    <a:pt x="613179" y="291690"/>
                    <a:pt x="601235" y="303634"/>
                    <a:pt x="586425" y="294079"/>
                  </a:cubicBezTo>
                  <a:cubicBezTo>
                    <a:pt x="572092" y="285479"/>
                    <a:pt x="574003" y="269713"/>
                    <a:pt x="578780" y="255858"/>
                  </a:cubicBezTo>
                  <a:cubicBezTo>
                    <a:pt x="584036" y="240570"/>
                    <a:pt x="589769" y="225281"/>
                    <a:pt x="596935" y="210948"/>
                  </a:cubicBezTo>
                  <a:cubicBezTo>
                    <a:pt x="619390" y="166038"/>
                    <a:pt x="638501" y="119217"/>
                    <a:pt x="670989" y="75263"/>
                  </a:cubicBezTo>
                  <a:cubicBezTo>
                    <a:pt x="634679" y="67141"/>
                    <a:pt x="613657" y="75741"/>
                    <a:pt x="598847" y="107273"/>
                  </a:cubicBezTo>
                  <a:cubicBezTo>
                    <a:pt x="575436" y="156961"/>
                    <a:pt x="549159" y="205215"/>
                    <a:pt x="521927" y="252991"/>
                  </a:cubicBezTo>
                  <a:cubicBezTo>
                    <a:pt x="511416" y="271624"/>
                    <a:pt x="498038" y="302201"/>
                    <a:pt x="473672" y="289779"/>
                  </a:cubicBezTo>
                  <a:cubicBezTo>
                    <a:pt x="450740" y="278313"/>
                    <a:pt x="468895" y="250603"/>
                    <a:pt x="476061" y="231970"/>
                  </a:cubicBezTo>
                  <a:cubicBezTo>
                    <a:pt x="489439" y="198049"/>
                    <a:pt x="506638" y="165561"/>
                    <a:pt x="521449" y="132117"/>
                  </a:cubicBezTo>
                  <a:cubicBezTo>
                    <a:pt x="537693" y="96285"/>
                    <a:pt x="533871" y="91029"/>
                    <a:pt x="495650" y="90552"/>
                  </a:cubicBezTo>
                  <a:cubicBezTo>
                    <a:pt x="479883" y="90552"/>
                    <a:pt x="464117" y="93896"/>
                    <a:pt x="446440" y="86730"/>
                  </a:cubicBezTo>
                  <a:cubicBezTo>
                    <a:pt x="453606" y="76219"/>
                    <a:pt x="459817" y="67619"/>
                    <a:pt x="465073" y="58541"/>
                  </a:cubicBezTo>
                  <a:cubicBezTo>
                    <a:pt x="474150" y="42775"/>
                    <a:pt x="477495" y="26053"/>
                    <a:pt x="466984" y="9810"/>
                  </a:cubicBezTo>
                  <a:cubicBezTo>
                    <a:pt x="461728" y="1688"/>
                    <a:pt x="454084" y="-2135"/>
                    <a:pt x="444529" y="1210"/>
                  </a:cubicBezTo>
                  <a:cubicBezTo>
                    <a:pt x="427329" y="7898"/>
                    <a:pt x="427329" y="24620"/>
                    <a:pt x="423985" y="38953"/>
                  </a:cubicBezTo>
                  <a:cubicBezTo>
                    <a:pt x="405830" y="117306"/>
                    <a:pt x="377642" y="191360"/>
                    <a:pt x="332732" y="258247"/>
                  </a:cubicBezTo>
                  <a:cubicBezTo>
                    <a:pt x="322699" y="273058"/>
                    <a:pt x="312188" y="300290"/>
                    <a:pt x="290689" y="289302"/>
                  </a:cubicBezTo>
                  <a:cubicBezTo>
                    <a:pt x="270145" y="278791"/>
                    <a:pt x="282089" y="253947"/>
                    <a:pt x="289256" y="236747"/>
                  </a:cubicBezTo>
                  <a:cubicBezTo>
                    <a:pt x="304544" y="199960"/>
                    <a:pt x="323177" y="164605"/>
                    <a:pt x="339421" y="128295"/>
                  </a:cubicBezTo>
                  <a:cubicBezTo>
                    <a:pt x="352798" y="98196"/>
                    <a:pt x="347543" y="91029"/>
                    <a:pt x="316488" y="90552"/>
                  </a:cubicBezTo>
                  <a:cubicBezTo>
                    <a:pt x="301677" y="90074"/>
                    <a:pt x="281134" y="95807"/>
                    <a:pt x="272534" y="88163"/>
                  </a:cubicBezTo>
                  <a:cubicBezTo>
                    <a:pt x="255334" y="72874"/>
                    <a:pt x="284478" y="64752"/>
                    <a:pt x="285911" y="49942"/>
                  </a:cubicBezTo>
                  <a:cubicBezTo>
                    <a:pt x="288300" y="30831"/>
                    <a:pt x="293556" y="10287"/>
                    <a:pt x="272056" y="2643"/>
                  </a:cubicBezTo>
                  <a:cubicBezTo>
                    <a:pt x="247212" y="-6434"/>
                    <a:pt x="245779" y="16976"/>
                    <a:pt x="241957" y="33220"/>
                  </a:cubicBezTo>
                  <a:cubicBezTo>
                    <a:pt x="225713" y="105362"/>
                    <a:pt x="200869" y="173683"/>
                    <a:pt x="162648" y="237225"/>
                  </a:cubicBezTo>
                  <a:cubicBezTo>
                    <a:pt x="146404" y="264458"/>
                    <a:pt x="126816" y="288346"/>
                    <a:pt x="95284" y="299335"/>
                  </a:cubicBezTo>
                  <a:cubicBezTo>
                    <a:pt x="77129" y="305545"/>
                    <a:pt x="60884" y="303634"/>
                    <a:pt x="49418" y="286435"/>
                  </a:cubicBezTo>
                  <a:cubicBezTo>
                    <a:pt x="29352" y="256336"/>
                    <a:pt x="45596" y="210948"/>
                    <a:pt x="79517" y="201393"/>
                  </a:cubicBezTo>
                  <a:cubicBezTo>
                    <a:pt x="112483" y="192315"/>
                    <a:pt x="142582" y="178460"/>
                    <a:pt x="164081" y="151228"/>
                  </a:cubicBezTo>
                  <a:cubicBezTo>
                    <a:pt x="181281" y="130206"/>
                    <a:pt x="198480" y="106796"/>
                    <a:pt x="181281" y="78608"/>
                  </a:cubicBezTo>
                  <a:cubicBezTo>
                    <a:pt x="169337" y="59019"/>
                    <a:pt x="134938" y="59975"/>
                    <a:pt x="103883" y="77174"/>
                  </a:cubicBezTo>
                  <a:cubicBezTo>
                    <a:pt x="97195" y="80996"/>
                    <a:pt x="90984" y="85296"/>
                    <a:pt x="85250" y="89596"/>
                  </a:cubicBezTo>
                  <a:cubicBezTo>
                    <a:pt x="42252" y="123517"/>
                    <a:pt x="15975" y="168427"/>
                    <a:pt x="3553" y="221459"/>
                  </a:cubicBezTo>
                  <a:cubicBezTo>
                    <a:pt x="-4091" y="252991"/>
                    <a:pt x="-747" y="282613"/>
                    <a:pt x="26963" y="303157"/>
                  </a:cubicBezTo>
                  <a:cubicBezTo>
                    <a:pt x="56107" y="325134"/>
                    <a:pt x="88117" y="320834"/>
                    <a:pt x="118216" y="304590"/>
                  </a:cubicBezTo>
                  <a:cubicBezTo>
                    <a:pt x="143538" y="290735"/>
                    <a:pt x="160737" y="268758"/>
                    <a:pt x="175070" y="243914"/>
                  </a:cubicBezTo>
                  <a:cubicBezTo>
                    <a:pt x="194658" y="210470"/>
                    <a:pt x="210902" y="175116"/>
                    <a:pt x="224280" y="138328"/>
                  </a:cubicBezTo>
                  <a:cubicBezTo>
                    <a:pt x="233357" y="112529"/>
                    <a:pt x="248168" y="103451"/>
                    <a:pt x="273489" y="115395"/>
                  </a:cubicBezTo>
                  <a:cubicBezTo>
                    <a:pt x="301200" y="128773"/>
                    <a:pt x="285433" y="147406"/>
                    <a:pt x="277312" y="164127"/>
                  </a:cubicBezTo>
                  <a:cubicBezTo>
                    <a:pt x="271578" y="175594"/>
                    <a:pt x="264412" y="186582"/>
                    <a:pt x="258201" y="198049"/>
                  </a:cubicBezTo>
                  <a:cubicBezTo>
                    <a:pt x="247690" y="219070"/>
                    <a:pt x="236702" y="240570"/>
                    <a:pt x="237179" y="264936"/>
                  </a:cubicBezTo>
                  <a:cubicBezTo>
                    <a:pt x="237179" y="284524"/>
                    <a:pt x="242435" y="301246"/>
                    <a:pt x="261545" y="310801"/>
                  </a:cubicBezTo>
                  <a:cubicBezTo>
                    <a:pt x="279700" y="319878"/>
                    <a:pt x="295467" y="312712"/>
                    <a:pt x="309322" y="301723"/>
                  </a:cubicBezTo>
                  <a:cubicBezTo>
                    <a:pt x="331777" y="284524"/>
                    <a:pt x="349454" y="262547"/>
                    <a:pt x="362353" y="237225"/>
                  </a:cubicBezTo>
                  <a:cubicBezTo>
                    <a:pt x="380031" y="202826"/>
                    <a:pt x="395319" y="166994"/>
                    <a:pt x="411563" y="131639"/>
                  </a:cubicBezTo>
                  <a:cubicBezTo>
                    <a:pt x="416818" y="120651"/>
                    <a:pt x="420641" y="109184"/>
                    <a:pt x="435929" y="110140"/>
                  </a:cubicBezTo>
                  <a:cubicBezTo>
                    <a:pt x="448829" y="111096"/>
                    <a:pt x="462206" y="112529"/>
                    <a:pt x="470806" y="123517"/>
                  </a:cubicBezTo>
                  <a:cubicBezTo>
                    <a:pt x="479883" y="135461"/>
                    <a:pt x="470806" y="145972"/>
                    <a:pt x="465550" y="156005"/>
                  </a:cubicBezTo>
                  <a:cubicBezTo>
                    <a:pt x="448829" y="187060"/>
                    <a:pt x="428285" y="216681"/>
                    <a:pt x="421596" y="252514"/>
                  </a:cubicBezTo>
                  <a:cubicBezTo>
                    <a:pt x="417296" y="275446"/>
                    <a:pt x="422552" y="296468"/>
                    <a:pt x="443095" y="308890"/>
                  </a:cubicBezTo>
                  <a:cubicBezTo>
                    <a:pt x="464595" y="322267"/>
                    <a:pt x="482750" y="310323"/>
                    <a:pt x="498516" y="295990"/>
                  </a:cubicBezTo>
                  <a:cubicBezTo>
                    <a:pt x="510938" y="284524"/>
                    <a:pt x="521927" y="271624"/>
                    <a:pt x="534348" y="258725"/>
                  </a:cubicBezTo>
                  <a:cubicBezTo>
                    <a:pt x="546293" y="313667"/>
                    <a:pt x="582125" y="328478"/>
                    <a:pt x="625124" y="297901"/>
                  </a:cubicBezTo>
                  <a:cubicBezTo>
                    <a:pt x="642801" y="285002"/>
                    <a:pt x="655700" y="267802"/>
                    <a:pt x="668122" y="250125"/>
                  </a:cubicBezTo>
                  <a:cubicBezTo>
                    <a:pt x="675289" y="240092"/>
                    <a:pt x="682455" y="230059"/>
                    <a:pt x="689144" y="220026"/>
                  </a:cubicBezTo>
                  <a:cubicBezTo>
                    <a:pt x="691533" y="221459"/>
                    <a:pt x="693921" y="222415"/>
                    <a:pt x="696310" y="223848"/>
                  </a:cubicBezTo>
                  <a:cubicBezTo>
                    <a:pt x="686755" y="249647"/>
                    <a:pt x="676244" y="274969"/>
                    <a:pt x="667644" y="301246"/>
                  </a:cubicBezTo>
                  <a:cubicBezTo>
                    <a:pt x="658089" y="330867"/>
                    <a:pt x="639934" y="346633"/>
                    <a:pt x="608880" y="353322"/>
                  </a:cubicBezTo>
                  <a:cubicBezTo>
                    <a:pt x="562536" y="362399"/>
                    <a:pt x="516193" y="373866"/>
                    <a:pt x="473195" y="394410"/>
                  </a:cubicBezTo>
                  <a:cubicBezTo>
                    <a:pt x="444051" y="408265"/>
                    <a:pt x="420163" y="427853"/>
                    <a:pt x="406785" y="457474"/>
                  </a:cubicBezTo>
                  <a:cubicBezTo>
                    <a:pt x="388153" y="499040"/>
                    <a:pt x="406308" y="531050"/>
                    <a:pt x="451218" y="535828"/>
                  </a:cubicBezTo>
                  <a:cubicBezTo>
                    <a:pt x="483228" y="539172"/>
                    <a:pt x="513327" y="533439"/>
                    <a:pt x="541993" y="518628"/>
                  </a:cubicBezTo>
                  <a:cubicBezTo>
                    <a:pt x="587380" y="494740"/>
                    <a:pt x="620824" y="457474"/>
                    <a:pt x="645667" y="414476"/>
                  </a:cubicBezTo>
                  <a:cubicBezTo>
                    <a:pt x="670989" y="370999"/>
                    <a:pt x="704432" y="341856"/>
                    <a:pt x="750298" y="319878"/>
                  </a:cubicBezTo>
                  <a:cubicBezTo>
                    <a:pt x="807152" y="292646"/>
                    <a:pt x="832473" y="237225"/>
                    <a:pt x="849672" y="179416"/>
                  </a:cubicBezTo>
                  <a:cubicBezTo>
                    <a:pt x="836295" y="195182"/>
                    <a:pt x="826740" y="211426"/>
                    <a:pt x="818140" y="228148"/>
                  </a:cubicBezTo>
                  <a:close/>
                  <a:moveTo>
                    <a:pt x="66618" y="176071"/>
                  </a:moveTo>
                  <a:cubicBezTo>
                    <a:pt x="85250" y="143583"/>
                    <a:pt x="107705" y="113484"/>
                    <a:pt x="137327" y="89596"/>
                  </a:cubicBezTo>
                  <a:cubicBezTo>
                    <a:pt x="144015" y="84341"/>
                    <a:pt x="152137" y="79563"/>
                    <a:pt x="160737" y="84818"/>
                  </a:cubicBezTo>
                  <a:cubicBezTo>
                    <a:pt x="167904" y="89596"/>
                    <a:pt x="166948" y="97718"/>
                    <a:pt x="166470" y="105362"/>
                  </a:cubicBezTo>
                  <a:cubicBezTo>
                    <a:pt x="164559" y="140239"/>
                    <a:pt x="105794" y="193749"/>
                    <a:pt x="72829" y="191838"/>
                  </a:cubicBezTo>
                  <a:cubicBezTo>
                    <a:pt x="58973" y="190404"/>
                    <a:pt x="62796" y="182282"/>
                    <a:pt x="66618" y="176071"/>
                  </a:cubicBezTo>
                  <a:close/>
                  <a:moveTo>
                    <a:pt x="478450" y="519106"/>
                  </a:moveTo>
                  <a:cubicBezTo>
                    <a:pt x="459339" y="526750"/>
                    <a:pt x="436407" y="531528"/>
                    <a:pt x="423030" y="510506"/>
                  </a:cubicBezTo>
                  <a:cubicBezTo>
                    <a:pt x="410608" y="490918"/>
                    <a:pt x="421118" y="471330"/>
                    <a:pt x="434018" y="454130"/>
                  </a:cubicBezTo>
                  <a:cubicBezTo>
                    <a:pt x="446440" y="437408"/>
                    <a:pt x="461728" y="423553"/>
                    <a:pt x="480361" y="414953"/>
                  </a:cubicBezTo>
                  <a:cubicBezTo>
                    <a:pt x="525749" y="394887"/>
                    <a:pt x="573047" y="382466"/>
                    <a:pt x="624646" y="376255"/>
                  </a:cubicBezTo>
                  <a:cubicBezTo>
                    <a:pt x="586425" y="435497"/>
                    <a:pt x="545815" y="491396"/>
                    <a:pt x="478450" y="519106"/>
                  </a:cubicBezTo>
                  <a:close/>
                </a:path>
              </a:pathLst>
            </a:custGeom>
            <a:grpFill/>
            <a:ln w="47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6EF7662-209B-4B9B-957A-CF6E6BCCA190}"/>
              </a:ext>
            </a:extLst>
          </p:cNvPr>
          <p:cNvSpPr>
            <a:spLocks noGrp="1"/>
          </p:cNvSpPr>
          <p:nvPr>
            <p:ph type="pic" idx="11"/>
          </p:nvPr>
        </p:nvSpPr>
        <p:spPr/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203E112B-2FA6-4649-92CE-1D0F863FA6A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322366547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6E1C7B2-563A-492D-B040-016D1C92C046}"/>
              </a:ext>
            </a:extLst>
          </p:cNvPr>
          <p:cNvGrpSpPr/>
          <p:nvPr/>
        </p:nvGrpSpPr>
        <p:grpSpPr>
          <a:xfrm>
            <a:off x="938674" y="1788720"/>
            <a:ext cx="4291885" cy="4278699"/>
            <a:chOff x="740082" y="1726199"/>
            <a:chExt cx="4392935" cy="4379439"/>
          </a:xfrm>
        </p:grpSpPr>
        <p:sp>
          <p:nvSpPr>
            <p:cNvPr id="4" name="L-Shape 52">
              <a:extLst>
                <a:ext uri="{FF2B5EF4-FFF2-40B4-BE49-F238E27FC236}">
                  <a16:creationId xmlns:a16="http://schemas.microsoft.com/office/drawing/2014/main" id="{7216B501-AD20-4F3B-90E4-FCFDCDC1E316}"/>
                </a:ext>
              </a:extLst>
            </p:cNvPr>
            <p:cNvSpPr/>
            <p:nvPr/>
          </p:nvSpPr>
          <p:spPr>
            <a:xfrm rot="16200000">
              <a:off x="2509501" y="3482878"/>
              <a:ext cx="2196089" cy="3049432"/>
            </a:xfrm>
            <a:custGeom>
              <a:avLst/>
              <a:gdLst/>
              <a:ahLst/>
              <a:cxnLst/>
              <a:rect l="l" t="t" r="r" b="b"/>
              <a:pathLst>
                <a:path w="2196089" h="3049432">
                  <a:moveTo>
                    <a:pt x="2196089" y="1951388"/>
                  </a:moveTo>
                  <a:lnTo>
                    <a:pt x="2196089" y="3049432"/>
                  </a:lnTo>
                  <a:lnTo>
                    <a:pt x="0" y="3049432"/>
                  </a:lnTo>
                  <a:lnTo>
                    <a:pt x="0" y="853342"/>
                  </a:lnTo>
                  <a:lnTo>
                    <a:pt x="350852" y="853342"/>
                  </a:lnTo>
                  <a:lnTo>
                    <a:pt x="350852" y="426807"/>
                  </a:lnTo>
                  <a:lnTo>
                    <a:pt x="137448" y="426807"/>
                  </a:lnTo>
                  <a:lnTo>
                    <a:pt x="564256" y="0"/>
                  </a:lnTo>
                  <a:lnTo>
                    <a:pt x="991063" y="426807"/>
                  </a:lnTo>
                  <a:lnTo>
                    <a:pt x="777659" y="426807"/>
                  </a:lnTo>
                  <a:lnTo>
                    <a:pt x="777659" y="853342"/>
                  </a:lnTo>
                  <a:lnTo>
                    <a:pt x="1098045" y="853342"/>
                  </a:lnTo>
                  <a:lnTo>
                    <a:pt x="1098045" y="1951388"/>
                  </a:lnTo>
                  <a:close/>
                </a:path>
              </a:pathLst>
            </a:custGeom>
            <a:solidFill>
              <a:schemeClr val="accent3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L-Shape 49">
              <a:extLst>
                <a:ext uri="{FF2B5EF4-FFF2-40B4-BE49-F238E27FC236}">
                  <a16:creationId xmlns:a16="http://schemas.microsoft.com/office/drawing/2014/main" id="{BCDCF391-4E77-494C-B6B3-B56FA9FA92E2}"/>
                </a:ext>
              </a:extLst>
            </p:cNvPr>
            <p:cNvSpPr/>
            <p:nvPr/>
          </p:nvSpPr>
          <p:spPr>
            <a:xfrm rot="10800000">
              <a:off x="2936927" y="1726618"/>
              <a:ext cx="2196090" cy="3050124"/>
            </a:xfrm>
            <a:custGeom>
              <a:avLst/>
              <a:gdLst/>
              <a:ahLst/>
              <a:cxnLst/>
              <a:rect l="l" t="t" r="r" b="b"/>
              <a:pathLst>
                <a:path w="2196090" h="3050124">
                  <a:moveTo>
                    <a:pt x="2196090" y="3050124"/>
                  </a:moveTo>
                  <a:lnTo>
                    <a:pt x="0" y="3050124"/>
                  </a:lnTo>
                  <a:lnTo>
                    <a:pt x="0" y="854035"/>
                  </a:lnTo>
                  <a:lnTo>
                    <a:pt x="350853" y="854035"/>
                  </a:lnTo>
                  <a:lnTo>
                    <a:pt x="350853" y="426807"/>
                  </a:lnTo>
                  <a:lnTo>
                    <a:pt x="137449" y="426807"/>
                  </a:lnTo>
                  <a:lnTo>
                    <a:pt x="564257" y="0"/>
                  </a:lnTo>
                  <a:lnTo>
                    <a:pt x="991064" y="426807"/>
                  </a:lnTo>
                  <a:lnTo>
                    <a:pt x="777660" y="426807"/>
                  </a:lnTo>
                  <a:lnTo>
                    <a:pt x="777660" y="854035"/>
                  </a:lnTo>
                  <a:lnTo>
                    <a:pt x="1098045" y="854035"/>
                  </a:lnTo>
                  <a:lnTo>
                    <a:pt x="1098045" y="1952080"/>
                  </a:lnTo>
                  <a:lnTo>
                    <a:pt x="2196090" y="1952080"/>
                  </a:lnTo>
                  <a:close/>
                </a:path>
              </a:pathLst>
            </a:custGeom>
            <a:solidFill>
              <a:schemeClr val="accent2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" name="L-Shape 17">
              <a:extLst>
                <a:ext uri="{FF2B5EF4-FFF2-40B4-BE49-F238E27FC236}">
                  <a16:creationId xmlns:a16="http://schemas.microsoft.com/office/drawing/2014/main" id="{23763042-E7BF-45DA-85AF-855AA80F524F}"/>
                </a:ext>
              </a:extLst>
            </p:cNvPr>
            <p:cNvSpPr/>
            <p:nvPr/>
          </p:nvSpPr>
          <p:spPr>
            <a:xfrm rot="5400000">
              <a:off x="1167857" y="1299181"/>
              <a:ext cx="2196089" cy="3050125"/>
            </a:xfrm>
            <a:custGeom>
              <a:avLst/>
              <a:gdLst/>
              <a:ahLst/>
              <a:cxnLst/>
              <a:rect l="l" t="t" r="r" b="b"/>
              <a:pathLst>
                <a:path w="2196089" h="3050125">
                  <a:moveTo>
                    <a:pt x="0" y="3050125"/>
                  </a:moveTo>
                  <a:lnTo>
                    <a:pt x="0" y="854035"/>
                  </a:lnTo>
                  <a:lnTo>
                    <a:pt x="350853" y="854035"/>
                  </a:lnTo>
                  <a:lnTo>
                    <a:pt x="350853" y="426807"/>
                  </a:lnTo>
                  <a:lnTo>
                    <a:pt x="137449" y="426807"/>
                  </a:lnTo>
                  <a:lnTo>
                    <a:pt x="564256" y="0"/>
                  </a:lnTo>
                  <a:lnTo>
                    <a:pt x="991063" y="426807"/>
                  </a:lnTo>
                  <a:lnTo>
                    <a:pt x="777660" y="426807"/>
                  </a:lnTo>
                  <a:lnTo>
                    <a:pt x="777660" y="854035"/>
                  </a:lnTo>
                  <a:lnTo>
                    <a:pt x="1098045" y="854035"/>
                  </a:lnTo>
                  <a:lnTo>
                    <a:pt x="1098045" y="1952081"/>
                  </a:lnTo>
                  <a:lnTo>
                    <a:pt x="2196089" y="1952081"/>
                  </a:lnTo>
                  <a:lnTo>
                    <a:pt x="2196089" y="3050125"/>
                  </a:lnTo>
                  <a:close/>
                </a:path>
              </a:pathLst>
            </a:custGeom>
            <a:solidFill>
              <a:schemeClr val="accent1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7" name="L-Shape 55">
              <a:extLst>
                <a:ext uri="{FF2B5EF4-FFF2-40B4-BE49-F238E27FC236}">
                  <a16:creationId xmlns:a16="http://schemas.microsoft.com/office/drawing/2014/main" id="{5998C8EF-E35E-457C-A299-AFDC2D092573}"/>
                </a:ext>
              </a:extLst>
            </p:cNvPr>
            <p:cNvSpPr/>
            <p:nvPr/>
          </p:nvSpPr>
          <p:spPr>
            <a:xfrm>
              <a:off x="740082" y="3055514"/>
              <a:ext cx="2196090" cy="3050124"/>
            </a:xfrm>
            <a:custGeom>
              <a:avLst/>
              <a:gdLst/>
              <a:ahLst/>
              <a:cxnLst/>
              <a:rect l="l" t="t" r="r" b="b"/>
              <a:pathLst>
                <a:path w="2196090" h="3050124">
                  <a:moveTo>
                    <a:pt x="564257" y="0"/>
                  </a:moveTo>
                  <a:lnTo>
                    <a:pt x="991064" y="426807"/>
                  </a:lnTo>
                  <a:lnTo>
                    <a:pt x="777660" y="426807"/>
                  </a:lnTo>
                  <a:lnTo>
                    <a:pt x="777660" y="854035"/>
                  </a:lnTo>
                  <a:lnTo>
                    <a:pt x="1098045" y="854035"/>
                  </a:lnTo>
                  <a:lnTo>
                    <a:pt x="1098045" y="1952080"/>
                  </a:lnTo>
                  <a:lnTo>
                    <a:pt x="2196090" y="1952080"/>
                  </a:lnTo>
                  <a:lnTo>
                    <a:pt x="2196090" y="2272466"/>
                  </a:lnTo>
                  <a:lnTo>
                    <a:pt x="1769555" y="2272466"/>
                  </a:lnTo>
                  <a:lnTo>
                    <a:pt x="1769555" y="2059062"/>
                  </a:lnTo>
                  <a:lnTo>
                    <a:pt x="1342748" y="2485869"/>
                  </a:lnTo>
                  <a:lnTo>
                    <a:pt x="1769555" y="2912677"/>
                  </a:lnTo>
                  <a:lnTo>
                    <a:pt x="1769555" y="2699273"/>
                  </a:lnTo>
                  <a:lnTo>
                    <a:pt x="2196090" y="2699273"/>
                  </a:lnTo>
                  <a:lnTo>
                    <a:pt x="2196090" y="3050124"/>
                  </a:lnTo>
                  <a:lnTo>
                    <a:pt x="0" y="3050124"/>
                  </a:lnTo>
                  <a:lnTo>
                    <a:pt x="0" y="854035"/>
                  </a:lnTo>
                  <a:lnTo>
                    <a:pt x="350853" y="854035"/>
                  </a:lnTo>
                  <a:lnTo>
                    <a:pt x="350853" y="426807"/>
                  </a:lnTo>
                  <a:lnTo>
                    <a:pt x="137449" y="426807"/>
                  </a:lnTo>
                  <a:close/>
                </a:path>
              </a:pathLst>
            </a:custGeom>
            <a:solidFill>
              <a:schemeClr val="accent4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CE79FD6-5D47-4EA7-9205-A3B36DA9B5BF}"/>
              </a:ext>
            </a:extLst>
          </p:cNvPr>
          <p:cNvGrpSpPr/>
          <p:nvPr/>
        </p:nvGrpSpPr>
        <p:grpSpPr>
          <a:xfrm>
            <a:off x="1072960" y="1950356"/>
            <a:ext cx="1115569" cy="858324"/>
            <a:chOff x="3233965" y="1954419"/>
            <a:chExt cx="1446171" cy="878533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BA5790C4-431D-47F8-8C53-9E863228B08D}"/>
                </a:ext>
              </a:extLst>
            </p:cNvPr>
            <p:cNvSpPr txBox="1"/>
            <p:nvPr/>
          </p:nvSpPr>
          <p:spPr>
            <a:xfrm>
              <a:off x="3233965" y="1954419"/>
              <a:ext cx="1436645" cy="2835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62B59207-13EF-449B-9B20-CD27097DE2F0}"/>
                </a:ext>
              </a:extLst>
            </p:cNvPr>
            <p:cNvSpPr txBox="1"/>
            <p:nvPr/>
          </p:nvSpPr>
          <p:spPr>
            <a:xfrm>
              <a:off x="3243491" y="2171403"/>
              <a:ext cx="1436645" cy="661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CF38E746-5709-4A96-B422-A5F6C74BA595}"/>
              </a:ext>
            </a:extLst>
          </p:cNvPr>
          <p:cNvGrpSpPr/>
          <p:nvPr/>
        </p:nvGrpSpPr>
        <p:grpSpPr>
          <a:xfrm>
            <a:off x="3964167" y="1950356"/>
            <a:ext cx="1115569" cy="858324"/>
            <a:chOff x="3233965" y="1954419"/>
            <a:chExt cx="1446171" cy="878533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57CED5E7-FFEA-4853-8DE5-C6802ADE9B67}"/>
                </a:ext>
              </a:extLst>
            </p:cNvPr>
            <p:cNvSpPr txBox="1"/>
            <p:nvPr/>
          </p:nvSpPr>
          <p:spPr>
            <a:xfrm>
              <a:off x="3233965" y="1954419"/>
              <a:ext cx="1436645" cy="2835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C3735D55-227A-4E5F-A2D4-FC67257F4511}"/>
                </a:ext>
              </a:extLst>
            </p:cNvPr>
            <p:cNvSpPr txBox="1"/>
            <p:nvPr/>
          </p:nvSpPr>
          <p:spPr>
            <a:xfrm>
              <a:off x="3243491" y="2171403"/>
              <a:ext cx="1436645" cy="661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B7B9EA06-7806-491A-A1FF-0DFAC2162866}"/>
              </a:ext>
            </a:extLst>
          </p:cNvPr>
          <p:cNvGrpSpPr/>
          <p:nvPr/>
        </p:nvGrpSpPr>
        <p:grpSpPr>
          <a:xfrm>
            <a:off x="3964167" y="5099156"/>
            <a:ext cx="1115569" cy="858324"/>
            <a:chOff x="3233965" y="1954419"/>
            <a:chExt cx="1446171" cy="878533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D04506F-47A8-43C2-8887-B32E06328109}"/>
                </a:ext>
              </a:extLst>
            </p:cNvPr>
            <p:cNvSpPr txBox="1"/>
            <p:nvPr/>
          </p:nvSpPr>
          <p:spPr>
            <a:xfrm>
              <a:off x="3233965" y="1954419"/>
              <a:ext cx="1436645" cy="2835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6FC3B42-4DDB-4F43-A81E-A57E1BB69B9E}"/>
                </a:ext>
              </a:extLst>
            </p:cNvPr>
            <p:cNvSpPr txBox="1"/>
            <p:nvPr/>
          </p:nvSpPr>
          <p:spPr>
            <a:xfrm>
              <a:off x="3243491" y="2171403"/>
              <a:ext cx="1436645" cy="661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3CDE5B4-82E9-42E9-9FF6-6712057911AF}"/>
              </a:ext>
            </a:extLst>
          </p:cNvPr>
          <p:cNvGrpSpPr/>
          <p:nvPr/>
        </p:nvGrpSpPr>
        <p:grpSpPr>
          <a:xfrm>
            <a:off x="1072960" y="5099156"/>
            <a:ext cx="1115569" cy="858324"/>
            <a:chOff x="3233965" y="1954419"/>
            <a:chExt cx="1446171" cy="878533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3B91538-1013-49DA-95C7-760777B31FD6}"/>
                </a:ext>
              </a:extLst>
            </p:cNvPr>
            <p:cNvSpPr txBox="1"/>
            <p:nvPr/>
          </p:nvSpPr>
          <p:spPr>
            <a:xfrm>
              <a:off x="3233965" y="1954419"/>
              <a:ext cx="1436645" cy="2835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F00A75D-05C6-401F-A2EF-F88707779709}"/>
                </a:ext>
              </a:extLst>
            </p:cNvPr>
            <p:cNvSpPr txBox="1"/>
            <p:nvPr/>
          </p:nvSpPr>
          <p:spPr>
            <a:xfrm>
              <a:off x="3243491" y="2171403"/>
              <a:ext cx="1436645" cy="6615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Simple PowerPoint Presentation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403FFACE-F2F8-4451-8750-713C5F187242}"/>
              </a:ext>
            </a:extLst>
          </p:cNvPr>
          <p:cNvGrpSpPr/>
          <p:nvPr/>
        </p:nvGrpSpPr>
        <p:grpSpPr>
          <a:xfrm>
            <a:off x="2145856" y="3393448"/>
            <a:ext cx="1878261" cy="1101624"/>
            <a:chOff x="3017861" y="4283314"/>
            <a:chExt cx="1592591" cy="1127560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AD35CBDE-7525-4E2F-97FB-3F24822D635C}"/>
                </a:ext>
              </a:extLst>
            </p:cNvPr>
            <p:cNvSpPr txBox="1"/>
            <p:nvPr/>
          </p:nvSpPr>
          <p:spPr>
            <a:xfrm>
              <a:off x="3021856" y="4560313"/>
              <a:ext cx="1588596" cy="8505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3816A3F-28E4-4CEB-B358-7F4D48481B33}"/>
                </a:ext>
              </a:extLst>
            </p:cNvPr>
            <p:cNvSpPr txBox="1"/>
            <p:nvPr/>
          </p:nvSpPr>
          <p:spPr>
            <a:xfrm>
              <a:off x="3017861" y="4283314"/>
              <a:ext cx="1575091" cy="28352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83869F8B-7C9B-40A4-9DFE-23B4A39AEC4E}"/>
              </a:ext>
            </a:extLst>
          </p:cNvPr>
          <p:cNvGrpSpPr/>
          <p:nvPr/>
        </p:nvGrpSpPr>
        <p:grpSpPr>
          <a:xfrm>
            <a:off x="5704312" y="1812719"/>
            <a:ext cx="5627411" cy="923330"/>
            <a:chOff x="3017858" y="4283314"/>
            <a:chExt cx="2612200" cy="923330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C809185-C47B-40DE-A970-BA55E14D4607}"/>
                </a:ext>
              </a:extLst>
            </p:cNvPr>
            <p:cNvSpPr txBox="1"/>
            <p:nvPr/>
          </p:nvSpPr>
          <p:spPr>
            <a:xfrm>
              <a:off x="3021857" y="4560313"/>
              <a:ext cx="2608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E32C229-A5EB-4960-9D58-96D1D0E5E534}"/>
                </a:ext>
              </a:extLst>
            </p:cNvPr>
            <p:cNvSpPr txBox="1"/>
            <p:nvPr/>
          </p:nvSpPr>
          <p:spPr>
            <a:xfrm>
              <a:off x="3017858" y="4283314"/>
              <a:ext cx="2612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496C0D33-9E89-429F-B717-79B9BB4E9CAD}"/>
              </a:ext>
            </a:extLst>
          </p:cNvPr>
          <p:cNvGrpSpPr/>
          <p:nvPr/>
        </p:nvGrpSpPr>
        <p:grpSpPr>
          <a:xfrm>
            <a:off x="5704312" y="2923881"/>
            <a:ext cx="5627411" cy="923330"/>
            <a:chOff x="3017858" y="4283314"/>
            <a:chExt cx="2612200" cy="923330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FF5B6100-A9F9-49C0-AE46-95300D6C8A90}"/>
                </a:ext>
              </a:extLst>
            </p:cNvPr>
            <p:cNvSpPr txBox="1"/>
            <p:nvPr/>
          </p:nvSpPr>
          <p:spPr>
            <a:xfrm>
              <a:off x="3021857" y="4560313"/>
              <a:ext cx="2608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97EB370-2970-40DC-8E84-69CE5969E6F9}"/>
                </a:ext>
              </a:extLst>
            </p:cNvPr>
            <p:cNvSpPr txBox="1"/>
            <p:nvPr/>
          </p:nvSpPr>
          <p:spPr>
            <a:xfrm>
              <a:off x="3017858" y="4283314"/>
              <a:ext cx="2612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A561B633-2FBF-4D4C-82CE-860358F83BB0}"/>
              </a:ext>
            </a:extLst>
          </p:cNvPr>
          <p:cNvGrpSpPr/>
          <p:nvPr/>
        </p:nvGrpSpPr>
        <p:grpSpPr>
          <a:xfrm>
            <a:off x="5704312" y="4035043"/>
            <a:ext cx="5627411" cy="923330"/>
            <a:chOff x="3017858" y="4283314"/>
            <a:chExt cx="2612200" cy="92333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02B80ED-A243-490E-BB39-58EF3F05745E}"/>
                </a:ext>
              </a:extLst>
            </p:cNvPr>
            <p:cNvSpPr txBox="1"/>
            <p:nvPr/>
          </p:nvSpPr>
          <p:spPr>
            <a:xfrm>
              <a:off x="3021857" y="4560313"/>
              <a:ext cx="2608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E4DAECB-1B76-4EB4-BDC9-0156398F3019}"/>
                </a:ext>
              </a:extLst>
            </p:cNvPr>
            <p:cNvSpPr txBox="1"/>
            <p:nvPr/>
          </p:nvSpPr>
          <p:spPr>
            <a:xfrm>
              <a:off x="3017858" y="4283314"/>
              <a:ext cx="2612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DE3F31E5-048D-4A65-BE9A-42AF6192893D}"/>
              </a:ext>
            </a:extLst>
          </p:cNvPr>
          <p:cNvGrpSpPr/>
          <p:nvPr/>
        </p:nvGrpSpPr>
        <p:grpSpPr>
          <a:xfrm>
            <a:off x="5704312" y="5146206"/>
            <a:ext cx="5627411" cy="923330"/>
            <a:chOff x="3017858" y="4283314"/>
            <a:chExt cx="2612200" cy="923330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F9E3ABD9-8267-49BB-9056-EE87A30DCF4B}"/>
                </a:ext>
              </a:extLst>
            </p:cNvPr>
            <p:cNvSpPr txBox="1"/>
            <p:nvPr/>
          </p:nvSpPr>
          <p:spPr>
            <a:xfrm>
              <a:off x="3021857" y="4560313"/>
              <a:ext cx="2608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 your Presentations.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EC4C48B4-3927-42F6-B02E-41C9D534328A}"/>
                </a:ext>
              </a:extLst>
            </p:cNvPr>
            <p:cNvSpPr txBox="1"/>
            <p:nvPr/>
          </p:nvSpPr>
          <p:spPr>
            <a:xfrm>
              <a:off x="3017858" y="4283314"/>
              <a:ext cx="26122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35" name="Rounded Rectangle 6">
            <a:extLst>
              <a:ext uri="{FF2B5EF4-FFF2-40B4-BE49-F238E27FC236}">
                <a16:creationId xmlns:a16="http://schemas.microsoft.com/office/drawing/2014/main" id="{E240D793-A544-4B22-9A1E-E91431D2DD5A}"/>
              </a:ext>
            </a:extLst>
          </p:cNvPr>
          <p:cNvSpPr/>
          <p:nvPr/>
        </p:nvSpPr>
        <p:spPr>
          <a:xfrm>
            <a:off x="2370634" y="2177535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Rectangle 9">
            <a:extLst>
              <a:ext uri="{FF2B5EF4-FFF2-40B4-BE49-F238E27FC236}">
                <a16:creationId xmlns:a16="http://schemas.microsoft.com/office/drawing/2014/main" id="{CC827E57-ADA7-48F5-9688-CE0C9F7C5D3A}"/>
              </a:ext>
            </a:extLst>
          </p:cNvPr>
          <p:cNvSpPr/>
          <p:nvPr/>
        </p:nvSpPr>
        <p:spPr>
          <a:xfrm>
            <a:off x="4510562" y="3147368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ound Same Side Corner Rectangle 11">
            <a:extLst>
              <a:ext uri="{FF2B5EF4-FFF2-40B4-BE49-F238E27FC236}">
                <a16:creationId xmlns:a16="http://schemas.microsoft.com/office/drawing/2014/main" id="{319FD286-83C3-45D3-A7B2-96C8684AD407}"/>
              </a:ext>
            </a:extLst>
          </p:cNvPr>
          <p:cNvSpPr>
            <a:spLocks noChangeAspect="1"/>
          </p:cNvSpPr>
          <p:nvPr/>
        </p:nvSpPr>
        <p:spPr>
          <a:xfrm rot="9900000">
            <a:off x="1341025" y="4287410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ectangle 36">
            <a:extLst>
              <a:ext uri="{FF2B5EF4-FFF2-40B4-BE49-F238E27FC236}">
                <a16:creationId xmlns:a16="http://schemas.microsoft.com/office/drawing/2014/main" id="{F4060332-96ED-47FF-B89B-72BA37BE415D}"/>
              </a:ext>
            </a:extLst>
          </p:cNvPr>
          <p:cNvSpPr/>
          <p:nvPr/>
        </p:nvSpPr>
        <p:spPr>
          <a:xfrm>
            <a:off x="3411330" y="5335226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40008774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25BFDEE-EC5B-4348-B330-84BCFD21CAD6}"/>
              </a:ext>
            </a:extLst>
          </p:cNvPr>
          <p:cNvGrpSpPr/>
          <p:nvPr/>
        </p:nvGrpSpPr>
        <p:grpSpPr>
          <a:xfrm>
            <a:off x="3206612" y="1800864"/>
            <a:ext cx="1470641" cy="1161654"/>
            <a:chOff x="693093" y="1844828"/>
            <a:chExt cx="1470641" cy="1161654"/>
          </a:xfrm>
        </p:grpSpPr>
        <p:sp>
          <p:nvSpPr>
            <p:cNvPr id="4" name="Trapezoid 3">
              <a:extLst>
                <a:ext uri="{FF2B5EF4-FFF2-40B4-BE49-F238E27FC236}">
                  <a16:creationId xmlns:a16="http://schemas.microsoft.com/office/drawing/2014/main" id="{11A8A66E-4769-40C5-8FD4-5C268057AC66}"/>
                </a:ext>
              </a:extLst>
            </p:cNvPr>
            <p:cNvSpPr/>
            <p:nvPr/>
          </p:nvSpPr>
          <p:spPr>
            <a:xfrm rot="10800000">
              <a:off x="892767" y="1844828"/>
              <a:ext cx="1086945" cy="723798"/>
            </a:xfrm>
            <a:prstGeom prst="trapezoid">
              <a:avLst>
                <a:gd name="adj" fmla="val 3691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Isosceles Triangle 5">
              <a:extLst>
                <a:ext uri="{FF2B5EF4-FFF2-40B4-BE49-F238E27FC236}">
                  <a16:creationId xmlns:a16="http://schemas.microsoft.com/office/drawing/2014/main" id="{D98EE7B4-8D6E-46F6-990A-570CC7BF0832}"/>
                </a:ext>
              </a:extLst>
            </p:cNvPr>
            <p:cNvSpPr/>
            <p:nvPr/>
          </p:nvSpPr>
          <p:spPr>
            <a:xfrm>
              <a:off x="1076239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1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79199BA6-AB91-409C-819E-EA0B55795036}"/>
                </a:ext>
              </a:extLst>
            </p:cNvPr>
            <p:cNvCxnSpPr/>
            <p:nvPr/>
          </p:nvCxnSpPr>
          <p:spPr>
            <a:xfrm flipV="1">
              <a:off x="1436238" y="2499928"/>
              <a:ext cx="727496" cy="506551"/>
            </a:xfrm>
            <a:prstGeom prst="line">
              <a:avLst/>
            </a:prstGeom>
            <a:ln w="127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72B883FB-DC25-4CFE-9B86-B34D244F0930}"/>
                </a:ext>
              </a:extLst>
            </p:cNvPr>
            <p:cNvCxnSpPr/>
            <p:nvPr/>
          </p:nvCxnSpPr>
          <p:spPr>
            <a:xfrm flipH="1" flipV="1">
              <a:off x="693093" y="2499928"/>
              <a:ext cx="743146" cy="506554"/>
            </a:xfrm>
            <a:prstGeom prst="line">
              <a:avLst/>
            </a:prstGeom>
            <a:ln w="127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04219CE-E7F6-4E61-95AF-22F9DE4126DB}"/>
              </a:ext>
            </a:extLst>
          </p:cNvPr>
          <p:cNvGrpSpPr/>
          <p:nvPr/>
        </p:nvGrpSpPr>
        <p:grpSpPr>
          <a:xfrm>
            <a:off x="3048428" y="3340654"/>
            <a:ext cx="1760752" cy="2770942"/>
            <a:chOff x="605226" y="3384613"/>
            <a:chExt cx="1636231" cy="2770942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5B97D0FE-5EA6-4B7A-BAF9-7F5171F94275}"/>
                </a:ext>
              </a:extLst>
            </p:cNvPr>
            <p:cNvSpPr txBox="1"/>
            <p:nvPr/>
          </p:nvSpPr>
          <p:spPr>
            <a:xfrm>
              <a:off x="605226" y="3662565"/>
              <a:ext cx="1636231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1EF5725F-E19A-4462-879C-747965E169DB}"/>
                </a:ext>
              </a:extLst>
            </p:cNvPr>
            <p:cNvSpPr txBox="1"/>
            <p:nvPr/>
          </p:nvSpPr>
          <p:spPr>
            <a:xfrm>
              <a:off x="605226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5112F5C3-7CDB-4A1D-9F94-EBCEC0FC2A16}"/>
              </a:ext>
            </a:extLst>
          </p:cNvPr>
          <p:cNvGrpSpPr/>
          <p:nvPr/>
        </p:nvGrpSpPr>
        <p:grpSpPr>
          <a:xfrm>
            <a:off x="5204902" y="3340654"/>
            <a:ext cx="1760752" cy="2770942"/>
            <a:chOff x="2675618" y="3384613"/>
            <a:chExt cx="1636231" cy="2770942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EEEBB73D-7B54-451D-A54F-56960284FB27}"/>
                </a:ext>
              </a:extLst>
            </p:cNvPr>
            <p:cNvSpPr txBox="1"/>
            <p:nvPr/>
          </p:nvSpPr>
          <p:spPr>
            <a:xfrm>
              <a:off x="2675618" y="3662565"/>
              <a:ext cx="1636231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B39DAAD8-594A-43D2-86E6-35A0091F0AB2}"/>
                </a:ext>
              </a:extLst>
            </p:cNvPr>
            <p:cNvSpPr txBox="1"/>
            <p:nvPr/>
          </p:nvSpPr>
          <p:spPr>
            <a:xfrm>
              <a:off x="2675618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3FEDCBCD-0561-421B-8C61-6B4522816978}"/>
              </a:ext>
            </a:extLst>
          </p:cNvPr>
          <p:cNvGrpSpPr/>
          <p:nvPr/>
        </p:nvGrpSpPr>
        <p:grpSpPr>
          <a:xfrm>
            <a:off x="7361376" y="3340654"/>
            <a:ext cx="1760752" cy="2770942"/>
            <a:chOff x="4746010" y="3384613"/>
            <a:chExt cx="1636231" cy="2770942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6AA805FA-BF3F-4AD4-9051-DBA0F81D9355}"/>
                </a:ext>
              </a:extLst>
            </p:cNvPr>
            <p:cNvSpPr txBox="1"/>
            <p:nvPr/>
          </p:nvSpPr>
          <p:spPr>
            <a:xfrm>
              <a:off x="4746010" y="3662565"/>
              <a:ext cx="1636231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24869DE-8004-4565-903B-F243853A8C66}"/>
                </a:ext>
              </a:extLst>
            </p:cNvPr>
            <p:cNvSpPr txBox="1"/>
            <p:nvPr/>
          </p:nvSpPr>
          <p:spPr>
            <a:xfrm>
              <a:off x="4746010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6FA0532E-CFEA-4136-97BD-A66EC324AB8E}"/>
              </a:ext>
            </a:extLst>
          </p:cNvPr>
          <p:cNvGrpSpPr/>
          <p:nvPr/>
        </p:nvGrpSpPr>
        <p:grpSpPr>
          <a:xfrm>
            <a:off x="9667666" y="1800864"/>
            <a:ext cx="1461116" cy="1161652"/>
            <a:chOff x="6912069" y="1844824"/>
            <a:chExt cx="1461116" cy="1161652"/>
          </a:xfrm>
        </p:grpSpPr>
        <p:sp>
          <p:nvSpPr>
            <p:cNvPr id="18" name="Trapezoid 17">
              <a:extLst>
                <a:ext uri="{FF2B5EF4-FFF2-40B4-BE49-F238E27FC236}">
                  <a16:creationId xmlns:a16="http://schemas.microsoft.com/office/drawing/2014/main" id="{1242644F-DFE0-4657-ACED-F71644104CDA}"/>
                </a:ext>
              </a:extLst>
            </p:cNvPr>
            <p:cNvSpPr/>
            <p:nvPr/>
          </p:nvSpPr>
          <p:spPr>
            <a:xfrm rot="10800000">
              <a:off x="7111743" y="1844824"/>
              <a:ext cx="1086945" cy="723797"/>
            </a:xfrm>
            <a:prstGeom prst="trapezoid">
              <a:avLst>
                <a:gd name="adj" fmla="val 3691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9" name="Isosceles Triangle 5">
              <a:extLst>
                <a:ext uri="{FF2B5EF4-FFF2-40B4-BE49-F238E27FC236}">
                  <a16:creationId xmlns:a16="http://schemas.microsoft.com/office/drawing/2014/main" id="{FA6EFF35-4EE2-415B-BE06-A33842EECC97}"/>
                </a:ext>
              </a:extLst>
            </p:cNvPr>
            <p:cNvSpPr/>
            <p:nvPr/>
          </p:nvSpPr>
          <p:spPr>
            <a:xfrm>
              <a:off x="7295215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4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1ADD0CB9-FE9A-4B36-B9EE-4B1CD37D774C}"/>
                </a:ext>
              </a:extLst>
            </p:cNvPr>
            <p:cNvCxnSpPr/>
            <p:nvPr/>
          </p:nvCxnSpPr>
          <p:spPr>
            <a:xfrm flipV="1">
              <a:off x="7645689" y="2499923"/>
              <a:ext cx="727496" cy="506551"/>
            </a:xfrm>
            <a:prstGeom prst="line">
              <a:avLst/>
            </a:prstGeom>
            <a:ln w="127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4D9720E8-BCE4-4F46-92F3-142F3209D4CE}"/>
                </a:ext>
              </a:extLst>
            </p:cNvPr>
            <p:cNvCxnSpPr/>
            <p:nvPr/>
          </p:nvCxnSpPr>
          <p:spPr>
            <a:xfrm flipH="1" flipV="1">
              <a:off x="6912069" y="2499923"/>
              <a:ext cx="743146" cy="506553"/>
            </a:xfrm>
            <a:prstGeom prst="line">
              <a:avLst/>
            </a:prstGeom>
            <a:ln w="1270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4E538A7-4906-426B-9846-A7663AF966F7}"/>
              </a:ext>
            </a:extLst>
          </p:cNvPr>
          <p:cNvGrpSpPr/>
          <p:nvPr/>
        </p:nvGrpSpPr>
        <p:grpSpPr>
          <a:xfrm>
            <a:off x="9517850" y="3340654"/>
            <a:ext cx="1760752" cy="2770942"/>
            <a:chOff x="6816401" y="3384613"/>
            <a:chExt cx="1636231" cy="277094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6C321975-5C40-4A29-9515-AD17CF994F73}"/>
                </a:ext>
              </a:extLst>
            </p:cNvPr>
            <p:cNvSpPr txBox="1"/>
            <p:nvPr/>
          </p:nvSpPr>
          <p:spPr>
            <a:xfrm>
              <a:off x="6816401" y="3662565"/>
              <a:ext cx="1636231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71446C0-EB1F-455C-8CF6-B03FA01E135C}"/>
                </a:ext>
              </a:extLst>
            </p:cNvPr>
            <p:cNvSpPr txBox="1"/>
            <p:nvPr/>
          </p:nvSpPr>
          <p:spPr>
            <a:xfrm>
              <a:off x="6816401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7C917B8B-6F83-4D6B-A3C3-EBB0F6867296}"/>
              </a:ext>
            </a:extLst>
          </p:cNvPr>
          <p:cNvSpPr txBox="1"/>
          <p:nvPr/>
        </p:nvSpPr>
        <p:spPr>
          <a:xfrm>
            <a:off x="3605196" y="19011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02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54B7BC4C-A78C-4FEE-9C7F-59B4A5C186AD}"/>
              </a:ext>
            </a:extLst>
          </p:cNvPr>
          <p:cNvGrpSpPr/>
          <p:nvPr/>
        </p:nvGrpSpPr>
        <p:grpSpPr>
          <a:xfrm>
            <a:off x="5371141" y="1800866"/>
            <a:ext cx="1447632" cy="1161653"/>
            <a:chOff x="2766085" y="1844826"/>
            <a:chExt cx="1447632" cy="1161653"/>
          </a:xfrm>
        </p:grpSpPr>
        <p:sp>
          <p:nvSpPr>
            <p:cNvPr id="27" name="Trapezoid 26">
              <a:extLst>
                <a:ext uri="{FF2B5EF4-FFF2-40B4-BE49-F238E27FC236}">
                  <a16:creationId xmlns:a16="http://schemas.microsoft.com/office/drawing/2014/main" id="{DBD180D5-6756-4E9D-9EC8-7AFF0882B261}"/>
                </a:ext>
              </a:extLst>
            </p:cNvPr>
            <p:cNvSpPr/>
            <p:nvPr/>
          </p:nvSpPr>
          <p:spPr>
            <a:xfrm rot="10800000">
              <a:off x="2965759" y="1844826"/>
              <a:ext cx="1086945" cy="723797"/>
            </a:xfrm>
            <a:prstGeom prst="trapezoid">
              <a:avLst>
                <a:gd name="adj" fmla="val 3691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8" name="Isosceles Triangle 5">
              <a:extLst>
                <a:ext uri="{FF2B5EF4-FFF2-40B4-BE49-F238E27FC236}">
                  <a16:creationId xmlns:a16="http://schemas.microsoft.com/office/drawing/2014/main" id="{BA129144-2E0F-4601-B45F-1669152744AB}"/>
                </a:ext>
              </a:extLst>
            </p:cNvPr>
            <p:cNvSpPr/>
            <p:nvPr/>
          </p:nvSpPr>
          <p:spPr>
            <a:xfrm>
              <a:off x="3149231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2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7C5E195A-5643-4563-B3E8-F1C1B9DC509A}"/>
                </a:ext>
              </a:extLst>
            </p:cNvPr>
            <p:cNvCxnSpPr/>
            <p:nvPr/>
          </p:nvCxnSpPr>
          <p:spPr>
            <a:xfrm flipV="1">
              <a:off x="3486221" y="2496100"/>
              <a:ext cx="727496" cy="506551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4BBDD6D4-77BC-497F-A7D7-0A7E3F16F239}"/>
                </a:ext>
              </a:extLst>
            </p:cNvPr>
            <p:cNvCxnSpPr/>
            <p:nvPr/>
          </p:nvCxnSpPr>
          <p:spPr>
            <a:xfrm flipH="1" flipV="1">
              <a:off x="2766085" y="2499926"/>
              <a:ext cx="743146" cy="506553"/>
            </a:xfrm>
            <a:prstGeom prst="line">
              <a:avLst/>
            </a:prstGeom>
            <a:ln w="127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D98CDD87-6EAD-40D8-808D-4481BC7BE4B7}"/>
              </a:ext>
            </a:extLst>
          </p:cNvPr>
          <p:cNvSpPr txBox="1"/>
          <p:nvPr/>
        </p:nvSpPr>
        <p:spPr>
          <a:xfrm>
            <a:off x="5763620" y="19011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03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8F47FF61-FFE0-4D61-8FAA-EFE7962C8B3A}"/>
              </a:ext>
            </a:extLst>
          </p:cNvPr>
          <p:cNvGrpSpPr/>
          <p:nvPr/>
        </p:nvGrpSpPr>
        <p:grpSpPr>
          <a:xfrm>
            <a:off x="7512662" y="1800864"/>
            <a:ext cx="1461116" cy="1161654"/>
            <a:chOff x="4839077" y="1844826"/>
            <a:chExt cx="1461116" cy="1161654"/>
          </a:xfrm>
        </p:grpSpPr>
        <p:sp>
          <p:nvSpPr>
            <p:cNvPr id="33" name="Trapezoid 32">
              <a:extLst>
                <a:ext uri="{FF2B5EF4-FFF2-40B4-BE49-F238E27FC236}">
                  <a16:creationId xmlns:a16="http://schemas.microsoft.com/office/drawing/2014/main" id="{EC1C8F11-8D5B-4191-A7D3-1BEDF2F077A1}"/>
                </a:ext>
              </a:extLst>
            </p:cNvPr>
            <p:cNvSpPr/>
            <p:nvPr/>
          </p:nvSpPr>
          <p:spPr>
            <a:xfrm rot="10800000">
              <a:off x="5038751" y="1844826"/>
              <a:ext cx="1086945" cy="723797"/>
            </a:xfrm>
            <a:prstGeom prst="trapezoid">
              <a:avLst>
                <a:gd name="adj" fmla="val 3691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4" name="Isosceles Triangle 5">
              <a:extLst>
                <a:ext uri="{FF2B5EF4-FFF2-40B4-BE49-F238E27FC236}">
                  <a16:creationId xmlns:a16="http://schemas.microsoft.com/office/drawing/2014/main" id="{6FB00BD8-3C3B-490C-A4EC-7DD5212470B9}"/>
                </a:ext>
              </a:extLst>
            </p:cNvPr>
            <p:cNvSpPr/>
            <p:nvPr/>
          </p:nvSpPr>
          <p:spPr>
            <a:xfrm>
              <a:off x="5222223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3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4A91352F-3551-44F5-9D30-D109F6840AE1}"/>
                </a:ext>
              </a:extLst>
            </p:cNvPr>
            <p:cNvCxnSpPr/>
            <p:nvPr/>
          </p:nvCxnSpPr>
          <p:spPr>
            <a:xfrm flipV="1">
              <a:off x="5572697" y="2499926"/>
              <a:ext cx="727496" cy="506551"/>
            </a:xfrm>
            <a:prstGeom prst="line">
              <a:avLst/>
            </a:prstGeom>
            <a:ln w="127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894C370E-F4C4-4949-BD20-1170B820280B}"/>
                </a:ext>
              </a:extLst>
            </p:cNvPr>
            <p:cNvCxnSpPr/>
            <p:nvPr/>
          </p:nvCxnSpPr>
          <p:spPr>
            <a:xfrm flipH="1" flipV="1">
              <a:off x="4839077" y="2499926"/>
              <a:ext cx="743146" cy="506554"/>
            </a:xfrm>
            <a:prstGeom prst="line">
              <a:avLst/>
            </a:prstGeom>
            <a:ln w="12700">
              <a:solidFill>
                <a:schemeClr val="accent3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" name="TextBox 36">
            <a:extLst>
              <a:ext uri="{FF2B5EF4-FFF2-40B4-BE49-F238E27FC236}">
                <a16:creationId xmlns:a16="http://schemas.microsoft.com/office/drawing/2014/main" id="{86A49BD4-F0FB-4EFD-A743-1414727ECC0F}"/>
              </a:ext>
            </a:extLst>
          </p:cNvPr>
          <p:cNvSpPr txBox="1"/>
          <p:nvPr/>
        </p:nvSpPr>
        <p:spPr>
          <a:xfrm>
            <a:off x="7922044" y="19011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04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FB7F861-9E84-45E6-9DAA-F8679CCF8D35}"/>
              </a:ext>
            </a:extLst>
          </p:cNvPr>
          <p:cNvSpPr txBox="1"/>
          <p:nvPr/>
        </p:nvSpPr>
        <p:spPr>
          <a:xfrm>
            <a:off x="10080469" y="19011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05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pSp>
        <p:nvGrpSpPr>
          <p:cNvPr id="39" name="Group 7">
            <a:extLst>
              <a:ext uri="{FF2B5EF4-FFF2-40B4-BE49-F238E27FC236}">
                <a16:creationId xmlns:a16="http://schemas.microsoft.com/office/drawing/2014/main" id="{94849F0B-57E0-4AAC-B512-A000FCE906F7}"/>
              </a:ext>
            </a:extLst>
          </p:cNvPr>
          <p:cNvGrpSpPr/>
          <p:nvPr/>
        </p:nvGrpSpPr>
        <p:grpSpPr>
          <a:xfrm>
            <a:off x="1042082" y="1800864"/>
            <a:ext cx="1470641" cy="1161654"/>
            <a:chOff x="693093" y="1844828"/>
            <a:chExt cx="1470641" cy="1161654"/>
          </a:xfrm>
        </p:grpSpPr>
        <p:sp>
          <p:nvSpPr>
            <p:cNvPr id="40" name="Trapezoid 2">
              <a:extLst>
                <a:ext uri="{FF2B5EF4-FFF2-40B4-BE49-F238E27FC236}">
                  <a16:creationId xmlns:a16="http://schemas.microsoft.com/office/drawing/2014/main" id="{12E9AD00-B1A2-4E1C-81EB-0BCFC078BB5E}"/>
                </a:ext>
              </a:extLst>
            </p:cNvPr>
            <p:cNvSpPr/>
            <p:nvPr/>
          </p:nvSpPr>
          <p:spPr>
            <a:xfrm rot="10800000">
              <a:off x="892767" y="1844828"/>
              <a:ext cx="1086945" cy="723798"/>
            </a:xfrm>
            <a:prstGeom prst="trapezoid">
              <a:avLst>
                <a:gd name="adj" fmla="val 3691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41" name="Isosceles Triangle 5">
              <a:extLst>
                <a:ext uri="{FF2B5EF4-FFF2-40B4-BE49-F238E27FC236}">
                  <a16:creationId xmlns:a16="http://schemas.microsoft.com/office/drawing/2014/main" id="{2F8E7F6A-9658-46DA-9351-4FE683BB93E5}"/>
                </a:ext>
              </a:extLst>
            </p:cNvPr>
            <p:cNvSpPr/>
            <p:nvPr/>
          </p:nvSpPr>
          <p:spPr>
            <a:xfrm>
              <a:off x="1076239" y="2027686"/>
              <a:ext cx="720000" cy="972000"/>
            </a:xfrm>
            <a:custGeom>
              <a:avLst/>
              <a:gdLst/>
              <a:ahLst/>
              <a:cxnLst/>
              <a:rect l="l" t="t" r="r" b="b"/>
              <a:pathLst>
                <a:path w="735210" h="846756">
                  <a:moveTo>
                    <a:pt x="367348" y="0"/>
                  </a:moveTo>
                  <a:lnTo>
                    <a:pt x="735210" y="634246"/>
                  </a:lnTo>
                  <a:lnTo>
                    <a:pt x="364553" y="846756"/>
                  </a:lnTo>
                  <a:lnTo>
                    <a:pt x="0" y="633359"/>
                  </a:lnTo>
                  <a:close/>
                </a:path>
              </a:pathLst>
            </a:custGeom>
            <a:solidFill>
              <a:schemeClr val="accent6">
                <a:alpha val="5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cxnSp>
          <p:nvCxnSpPr>
            <p:cNvPr id="42" name="Straight Connector 8">
              <a:extLst>
                <a:ext uri="{FF2B5EF4-FFF2-40B4-BE49-F238E27FC236}">
                  <a16:creationId xmlns:a16="http://schemas.microsoft.com/office/drawing/2014/main" id="{E9019EBD-0CC8-4830-B487-D73D2657B639}"/>
                </a:ext>
              </a:extLst>
            </p:cNvPr>
            <p:cNvCxnSpPr/>
            <p:nvPr/>
          </p:nvCxnSpPr>
          <p:spPr>
            <a:xfrm flipV="1">
              <a:off x="1436238" y="2499928"/>
              <a:ext cx="727496" cy="506551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50">
              <a:extLst>
                <a:ext uri="{FF2B5EF4-FFF2-40B4-BE49-F238E27FC236}">
                  <a16:creationId xmlns:a16="http://schemas.microsoft.com/office/drawing/2014/main" id="{D4A00B85-21D4-4A97-8BF3-0FE506B39715}"/>
                </a:ext>
              </a:extLst>
            </p:cNvPr>
            <p:cNvCxnSpPr/>
            <p:nvPr/>
          </p:nvCxnSpPr>
          <p:spPr>
            <a:xfrm flipH="1" flipV="1">
              <a:off x="693093" y="2499928"/>
              <a:ext cx="743146" cy="506554"/>
            </a:xfrm>
            <a:prstGeom prst="line">
              <a:avLst/>
            </a:prstGeom>
            <a:ln w="12700">
              <a:solidFill>
                <a:schemeClr val="accent6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Group 11">
            <a:extLst>
              <a:ext uri="{FF2B5EF4-FFF2-40B4-BE49-F238E27FC236}">
                <a16:creationId xmlns:a16="http://schemas.microsoft.com/office/drawing/2014/main" id="{A75676B6-5812-4374-ADEC-B3C75E4F0B7B}"/>
              </a:ext>
            </a:extLst>
          </p:cNvPr>
          <p:cNvGrpSpPr/>
          <p:nvPr/>
        </p:nvGrpSpPr>
        <p:grpSpPr>
          <a:xfrm>
            <a:off x="891954" y="3340654"/>
            <a:ext cx="1760752" cy="2770942"/>
            <a:chOff x="605226" y="3384613"/>
            <a:chExt cx="1636231" cy="2770942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59E52A31-2E92-4588-938E-12C32BCD1B68}"/>
                </a:ext>
              </a:extLst>
            </p:cNvPr>
            <p:cNvSpPr txBox="1"/>
            <p:nvPr/>
          </p:nvSpPr>
          <p:spPr>
            <a:xfrm>
              <a:off x="605226" y="3662565"/>
              <a:ext cx="1636231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 I hope and I believe that this Template will your Time.</a:t>
              </a:r>
            </a:p>
            <a:p>
              <a:pPr algn="ctr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Reports.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C1D26948-8B0F-4F4F-80D8-BF48768772B3}"/>
                </a:ext>
              </a:extLst>
            </p:cNvPr>
            <p:cNvSpPr txBox="1"/>
            <p:nvPr/>
          </p:nvSpPr>
          <p:spPr>
            <a:xfrm>
              <a:off x="605226" y="3384613"/>
              <a:ext cx="1636231" cy="276999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accent6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accent6"/>
                </a:solidFill>
                <a:cs typeface="Arial" pitchFamily="34" charset="0"/>
              </a:endParaRPr>
            </a:p>
          </p:txBody>
        </p: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EF9EA789-4355-480D-A63F-E557F16FDBB0}"/>
              </a:ext>
            </a:extLst>
          </p:cNvPr>
          <p:cNvSpPr txBox="1"/>
          <p:nvPr/>
        </p:nvSpPr>
        <p:spPr>
          <a:xfrm>
            <a:off x="1446772" y="1901155"/>
            <a:ext cx="697611" cy="523220"/>
          </a:xfrm>
          <a:prstGeom prst="rect">
            <a:avLst/>
          </a:prstGeom>
          <a:noFill/>
          <a:ln w="3175">
            <a:noFill/>
          </a:ln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01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82271074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72DD6596-F808-4694-AFCE-F31FF5F62474}"/>
              </a:ext>
            </a:extLst>
          </p:cNvPr>
          <p:cNvGrpSpPr/>
          <p:nvPr/>
        </p:nvGrpSpPr>
        <p:grpSpPr>
          <a:xfrm>
            <a:off x="4400191" y="5566883"/>
            <a:ext cx="3417745" cy="873532"/>
            <a:chOff x="4473007" y="5192412"/>
            <a:chExt cx="3417745" cy="873532"/>
          </a:xfrm>
          <a:solidFill>
            <a:schemeClr val="accent2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13D11450-E089-49A2-95E9-839AA3807EB5}"/>
                </a:ext>
              </a:extLst>
            </p:cNvPr>
            <p:cNvSpPr/>
            <p:nvPr/>
          </p:nvSpPr>
          <p:spPr>
            <a:xfrm>
              <a:off x="5272913" y="5194837"/>
              <a:ext cx="608592" cy="868593"/>
            </a:xfrm>
            <a:custGeom>
              <a:avLst/>
              <a:gdLst>
                <a:gd name="connsiteX0" fmla="*/ 244821 w 494856"/>
                <a:gd name="connsiteY0" fmla="*/ 222291 h 706267"/>
                <a:gd name="connsiteX1" fmla="*/ 198720 w 494856"/>
                <a:gd name="connsiteY1" fmla="*/ 641106 h 706267"/>
                <a:gd name="connsiteX2" fmla="*/ 160334 w 494856"/>
                <a:gd name="connsiteY2" fmla="*/ 705971 h 706267"/>
                <a:gd name="connsiteX3" fmla="*/ 118614 w 494856"/>
                <a:gd name="connsiteY3" fmla="*/ 671681 h 706267"/>
                <a:gd name="connsiteX4" fmla="*/ 75276 w 494856"/>
                <a:gd name="connsiteY4" fmla="*/ 311159 h 706267"/>
                <a:gd name="connsiteX5" fmla="*/ 47653 w 494856"/>
                <a:gd name="connsiteY5" fmla="*/ 79130 h 706267"/>
                <a:gd name="connsiteX6" fmla="*/ 18126 w 494856"/>
                <a:gd name="connsiteY6" fmla="*/ 43221 h 706267"/>
                <a:gd name="connsiteX7" fmla="*/ 28 w 494856"/>
                <a:gd name="connsiteY7" fmla="*/ 19885 h 706267"/>
                <a:gd name="connsiteX8" fmla="*/ 22412 w 494856"/>
                <a:gd name="connsiteY8" fmla="*/ 454 h 706267"/>
                <a:gd name="connsiteX9" fmla="*/ 110233 w 494856"/>
                <a:gd name="connsiteY9" fmla="*/ 549 h 706267"/>
                <a:gd name="connsiteX10" fmla="*/ 133093 w 494856"/>
                <a:gd name="connsiteY10" fmla="*/ 20075 h 706267"/>
                <a:gd name="connsiteX11" fmla="*/ 114804 w 494856"/>
                <a:gd name="connsiteY11" fmla="*/ 43221 h 706267"/>
                <a:gd name="connsiteX12" fmla="*/ 93849 w 494856"/>
                <a:gd name="connsiteY12" fmla="*/ 77130 h 706267"/>
                <a:gd name="connsiteX13" fmla="*/ 154810 w 494856"/>
                <a:gd name="connsiteY13" fmla="*/ 616341 h 706267"/>
                <a:gd name="connsiteX14" fmla="*/ 172240 w 494856"/>
                <a:gd name="connsiteY14" fmla="*/ 509089 h 706267"/>
                <a:gd name="connsiteX15" fmla="*/ 221104 w 494856"/>
                <a:gd name="connsiteY15" fmla="*/ 69320 h 706267"/>
                <a:gd name="connsiteX16" fmla="*/ 205578 w 494856"/>
                <a:gd name="connsiteY16" fmla="*/ 43983 h 706267"/>
                <a:gd name="connsiteX17" fmla="*/ 183670 w 494856"/>
                <a:gd name="connsiteY17" fmla="*/ 15789 h 706267"/>
                <a:gd name="connsiteX18" fmla="*/ 213579 w 494856"/>
                <a:gd name="connsiteY18" fmla="*/ 73 h 706267"/>
                <a:gd name="connsiteX19" fmla="*/ 293017 w 494856"/>
                <a:gd name="connsiteY19" fmla="*/ 549 h 706267"/>
                <a:gd name="connsiteX20" fmla="*/ 315591 w 494856"/>
                <a:gd name="connsiteY20" fmla="*/ 20647 h 706267"/>
                <a:gd name="connsiteX21" fmla="*/ 300542 w 494856"/>
                <a:gd name="connsiteY21" fmla="*/ 42364 h 706267"/>
                <a:gd name="connsiteX22" fmla="*/ 276063 w 494856"/>
                <a:gd name="connsiteY22" fmla="*/ 82369 h 706267"/>
                <a:gd name="connsiteX23" fmla="*/ 322164 w 494856"/>
                <a:gd name="connsiteY23" fmla="*/ 497183 h 706267"/>
                <a:gd name="connsiteX24" fmla="*/ 340547 w 494856"/>
                <a:gd name="connsiteY24" fmla="*/ 620151 h 706267"/>
                <a:gd name="connsiteX25" fmla="*/ 401316 w 494856"/>
                <a:gd name="connsiteY25" fmla="*/ 81226 h 706267"/>
                <a:gd name="connsiteX26" fmla="*/ 375504 w 494856"/>
                <a:gd name="connsiteY26" fmla="*/ 41602 h 706267"/>
                <a:gd name="connsiteX27" fmla="*/ 361407 w 494856"/>
                <a:gd name="connsiteY27" fmla="*/ 19123 h 706267"/>
                <a:gd name="connsiteX28" fmla="*/ 381028 w 494856"/>
                <a:gd name="connsiteY28" fmla="*/ 1025 h 706267"/>
                <a:gd name="connsiteX29" fmla="*/ 477135 w 494856"/>
                <a:gd name="connsiteY29" fmla="*/ 1025 h 706267"/>
                <a:gd name="connsiteX30" fmla="*/ 494852 w 494856"/>
                <a:gd name="connsiteY30" fmla="*/ 20266 h 706267"/>
                <a:gd name="connsiteX31" fmla="*/ 475993 w 494856"/>
                <a:gd name="connsiteY31" fmla="*/ 42936 h 706267"/>
                <a:gd name="connsiteX32" fmla="*/ 449323 w 494856"/>
                <a:gd name="connsiteY32" fmla="*/ 75035 h 706267"/>
                <a:gd name="connsiteX33" fmla="*/ 377409 w 494856"/>
                <a:gd name="connsiteY33" fmla="*/ 663394 h 706267"/>
                <a:gd name="connsiteX34" fmla="*/ 335785 w 494856"/>
                <a:gd name="connsiteY34" fmla="*/ 706257 h 706267"/>
                <a:gd name="connsiteX35" fmla="*/ 299780 w 494856"/>
                <a:gd name="connsiteY35" fmla="*/ 662537 h 706267"/>
                <a:gd name="connsiteX36" fmla="*/ 250060 w 494856"/>
                <a:gd name="connsiteY36" fmla="*/ 223434 h 706267"/>
                <a:gd name="connsiteX37" fmla="*/ 244821 w 494856"/>
                <a:gd name="connsiteY37" fmla="*/ 222291 h 706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94856" h="706267">
                  <a:moveTo>
                    <a:pt x="244821" y="222291"/>
                  </a:moveTo>
                  <a:cubicBezTo>
                    <a:pt x="229771" y="361928"/>
                    <a:pt x="215674" y="501659"/>
                    <a:pt x="198720" y="641106"/>
                  </a:cubicBezTo>
                  <a:cubicBezTo>
                    <a:pt x="195767" y="665585"/>
                    <a:pt x="208531" y="704256"/>
                    <a:pt x="160334" y="705971"/>
                  </a:cubicBezTo>
                  <a:cubicBezTo>
                    <a:pt x="133950" y="706923"/>
                    <a:pt x="121662" y="697113"/>
                    <a:pt x="118614" y="671681"/>
                  </a:cubicBezTo>
                  <a:cubicBezTo>
                    <a:pt x="104327" y="551475"/>
                    <a:pt x="89658" y="431365"/>
                    <a:pt x="75276" y="311159"/>
                  </a:cubicBezTo>
                  <a:cubicBezTo>
                    <a:pt x="66037" y="233817"/>
                    <a:pt x="57274" y="156378"/>
                    <a:pt x="47653" y="79130"/>
                  </a:cubicBezTo>
                  <a:cubicBezTo>
                    <a:pt x="45462" y="61795"/>
                    <a:pt x="45558" y="42173"/>
                    <a:pt x="18126" y="43221"/>
                  </a:cubicBezTo>
                  <a:cubicBezTo>
                    <a:pt x="5076" y="43697"/>
                    <a:pt x="-448" y="32553"/>
                    <a:pt x="28" y="19885"/>
                  </a:cubicBezTo>
                  <a:cubicBezTo>
                    <a:pt x="600" y="5693"/>
                    <a:pt x="10125" y="645"/>
                    <a:pt x="22412" y="454"/>
                  </a:cubicBezTo>
                  <a:cubicBezTo>
                    <a:pt x="51654" y="73"/>
                    <a:pt x="80991" y="73"/>
                    <a:pt x="110233" y="549"/>
                  </a:cubicBezTo>
                  <a:cubicBezTo>
                    <a:pt x="122520" y="740"/>
                    <a:pt x="131950" y="6455"/>
                    <a:pt x="133093" y="20075"/>
                  </a:cubicBezTo>
                  <a:cubicBezTo>
                    <a:pt x="134140" y="33029"/>
                    <a:pt x="127758" y="43317"/>
                    <a:pt x="114804" y="43221"/>
                  </a:cubicBezTo>
                  <a:cubicBezTo>
                    <a:pt x="87563" y="43221"/>
                    <a:pt x="91849" y="60080"/>
                    <a:pt x="93849" y="77130"/>
                  </a:cubicBezTo>
                  <a:cubicBezTo>
                    <a:pt x="114138" y="255343"/>
                    <a:pt x="134235" y="433651"/>
                    <a:pt x="154810" y="616341"/>
                  </a:cubicBezTo>
                  <a:cubicBezTo>
                    <a:pt x="173955" y="580336"/>
                    <a:pt x="167954" y="543284"/>
                    <a:pt x="172240" y="509089"/>
                  </a:cubicBezTo>
                  <a:cubicBezTo>
                    <a:pt x="190433" y="362785"/>
                    <a:pt x="204720" y="215910"/>
                    <a:pt x="221104" y="69320"/>
                  </a:cubicBezTo>
                  <a:cubicBezTo>
                    <a:pt x="222628" y="55413"/>
                    <a:pt x="225199" y="44555"/>
                    <a:pt x="205578" y="43983"/>
                  </a:cubicBezTo>
                  <a:cubicBezTo>
                    <a:pt x="187956" y="43507"/>
                    <a:pt x="180622" y="32172"/>
                    <a:pt x="183670" y="15789"/>
                  </a:cubicBezTo>
                  <a:cubicBezTo>
                    <a:pt x="186718" y="-689"/>
                    <a:pt x="201101" y="168"/>
                    <a:pt x="213579" y="73"/>
                  </a:cubicBezTo>
                  <a:cubicBezTo>
                    <a:pt x="240058" y="-118"/>
                    <a:pt x="266538" y="73"/>
                    <a:pt x="293017" y="549"/>
                  </a:cubicBezTo>
                  <a:cubicBezTo>
                    <a:pt x="305876" y="740"/>
                    <a:pt x="314068" y="7979"/>
                    <a:pt x="315591" y="20647"/>
                  </a:cubicBezTo>
                  <a:cubicBezTo>
                    <a:pt x="316830" y="31696"/>
                    <a:pt x="310448" y="42364"/>
                    <a:pt x="300542" y="42364"/>
                  </a:cubicBezTo>
                  <a:cubicBezTo>
                    <a:pt x="268633" y="42459"/>
                    <a:pt x="273967" y="63510"/>
                    <a:pt x="276063" y="82369"/>
                  </a:cubicBezTo>
                  <a:cubicBezTo>
                    <a:pt x="291208" y="220672"/>
                    <a:pt x="306638" y="358880"/>
                    <a:pt x="322164" y="497183"/>
                  </a:cubicBezTo>
                  <a:cubicBezTo>
                    <a:pt x="326736" y="538236"/>
                    <a:pt x="331784" y="579288"/>
                    <a:pt x="340547" y="620151"/>
                  </a:cubicBezTo>
                  <a:cubicBezTo>
                    <a:pt x="360740" y="440509"/>
                    <a:pt x="381028" y="260868"/>
                    <a:pt x="401316" y="81226"/>
                  </a:cubicBezTo>
                  <a:cubicBezTo>
                    <a:pt x="403603" y="60747"/>
                    <a:pt x="404841" y="42745"/>
                    <a:pt x="375504" y="41602"/>
                  </a:cubicBezTo>
                  <a:cubicBezTo>
                    <a:pt x="365693" y="41221"/>
                    <a:pt x="360073" y="30077"/>
                    <a:pt x="361407" y="19123"/>
                  </a:cubicBezTo>
                  <a:cubicBezTo>
                    <a:pt x="362835" y="8074"/>
                    <a:pt x="370170" y="1216"/>
                    <a:pt x="381028" y="1025"/>
                  </a:cubicBezTo>
                  <a:cubicBezTo>
                    <a:pt x="413032" y="454"/>
                    <a:pt x="445131" y="359"/>
                    <a:pt x="477135" y="1025"/>
                  </a:cubicBezTo>
                  <a:cubicBezTo>
                    <a:pt x="488375" y="1216"/>
                    <a:pt x="494662" y="8741"/>
                    <a:pt x="494852" y="20266"/>
                  </a:cubicBezTo>
                  <a:cubicBezTo>
                    <a:pt x="495043" y="33125"/>
                    <a:pt x="489232" y="43602"/>
                    <a:pt x="475993" y="42936"/>
                  </a:cubicBezTo>
                  <a:cubicBezTo>
                    <a:pt x="450847" y="41507"/>
                    <a:pt x="451418" y="57985"/>
                    <a:pt x="449323" y="75035"/>
                  </a:cubicBezTo>
                  <a:cubicBezTo>
                    <a:pt x="425320" y="271155"/>
                    <a:pt x="400459" y="467179"/>
                    <a:pt x="377409" y="663394"/>
                  </a:cubicBezTo>
                  <a:cubicBezTo>
                    <a:pt x="374075" y="691398"/>
                    <a:pt x="368360" y="706733"/>
                    <a:pt x="335785" y="706257"/>
                  </a:cubicBezTo>
                  <a:cubicBezTo>
                    <a:pt x="302733" y="705780"/>
                    <a:pt x="302352" y="686159"/>
                    <a:pt x="299780" y="662537"/>
                  </a:cubicBezTo>
                  <a:cubicBezTo>
                    <a:pt x="283683" y="516138"/>
                    <a:pt x="266728" y="369738"/>
                    <a:pt x="250060" y="223434"/>
                  </a:cubicBezTo>
                  <a:cubicBezTo>
                    <a:pt x="248345" y="223053"/>
                    <a:pt x="246631" y="222672"/>
                    <a:pt x="244821" y="2222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C881A81-55DD-49B1-A667-30A72F73284A}"/>
                </a:ext>
              </a:extLst>
            </p:cNvPr>
            <p:cNvSpPr/>
            <p:nvPr/>
          </p:nvSpPr>
          <p:spPr>
            <a:xfrm>
              <a:off x="4473007" y="5192412"/>
              <a:ext cx="390202" cy="870546"/>
            </a:xfrm>
            <a:custGeom>
              <a:avLst/>
              <a:gdLst>
                <a:gd name="connsiteX0" fmla="*/ 89041 w 317280"/>
                <a:gd name="connsiteY0" fmla="*/ 155873 h 707855"/>
                <a:gd name="connsiteX1" fmla="*/ 91422 w 317280"/>
                <a:gd name="connsiteY1" fmla="*/ 633076 h 707855"/>
                <a:gd name="connsiteX2" fmla="*/ 114473 w 317280"/>
                <a:gd name="connsiteY2" fmla="*/ 663842 h 707855"/>
                <a:gd name="connsiteX3" fmla="*/ 134570 w 317280"/>
                <a:gd name="connsiteY3" fmla="*/ 689369 h 707855"/>
                <a:gd name="connsiteX4" fmla="*/ 110186 w 317280"/>
                <a:gd name="connsiteY4" fmla="*/ 707180 h 707855"/>
                <a:gd name="connsiteX5" fmla="*/ 26557 w 317280"/>
                <a:gd name="connsiteY5" fmla="*/ 707276 h 707855"/>
                <a:gd name="connsiteX6" fmla="*/ 173 w 317280"/>
                <a:gd name="connsiteY6" fmla="*/ 686130 h 707855"/>
                <a:gd name="connsiteX7" fmla="*/ 19604 w 317280"/>
                <a:gd name="connsiteY7" fmla="*/ 664032 h 707855"/>
                <a:gd name="connsiteX8" fmla="*/ 45035 w 317280"/>
                <a:gd name="connsiteY8" fmla="*/ 631076 h 707855"/>
                <a:gd name="connsiteX9" fmla="*/ 44845 w 317280"/>
                <a:gd name="connsiteY9" fmla="*/ 75292 h 707855"/>
                <a:gd name="connsiteX10" fmla="*/ 21509 w 317280"/>
                <a:gd name="connsiteY10" fmla="*/ 45764 h 707855"/>
                <a:gd name="connsiteX11" fmla="*/ 458 w 317280"/>
                <a:gd name="connsiteY11" fmla="*/ 20428 h 707855"/>
                <a:gd name="connsiteX12" fmla="*/ 28748 w 317280"/>
                <a:gd name="connsiteY12" fmla="*/ 1759 h 707855"/>
                <a:gd name="connsiteX13" fmla="*/ 105329 w 317280"/>
                <a:gd name="connsiteY13" fmla="*/ 56242 h 707855"/>
                <a:gd name="connsiteX14" fmla="*/ 222581 w 317280"/>
                <a:gd name="connsiteY14" fmla="*/ 525634 h 707855"/>
                <a:gd name="connsiteX15" fmla="*/ 225439 w 317280"/>
                <a:gd name="connsiteY15" fmla="*/ 538683 h 707855"/>
                <a:gd name="connsiteX16" fmla="*/ 225439 w 317280"/>
                <a:gd name="connsiteY16" fmla="*/ 337229 h 707855"/>
                <a:gd name="connsiteX17" fmla="*/ 225058 w 317280"/>
                <a:gd name="connsiteY17" fmla="*/ 82245 h 707855"/>
                <a:gd name="connsiteX18" fmla="*/ 200769 w 317280"/>
                <a:gd name="connsiteY18" fmla="*/ 44431 h 707855"/>
                <a:gd name="connsiteX19" fmla="*/ 183434 w 317280"/>
                <a:gd name="connsiteY19" fmla="*/ 20237 h 707855"/>
                <a:gd name="connsiteX20" fmla="*/ 207818 w 317280"/>
                <a:gd name="connsiteY20" fmla="*/ 2330 h 707855"/>
                <a:gd name="connsiteX21" fmla="*/ 295638 w 317280"/>
                <a:gd name="connsiteY21" fmla="*/ 2235 h 707855"/>
                <a:gd name="connsiteX22" fmla="*/ 316879 w 317280"/>
                <a:gd name="connsiteY22" fmla="*/ 17189 h 707855"/>
                <a:gd name="connsiteX23" fmla="*/ 303353 w 317280"/>
                <a:gd name="connsiteY23" fmla="*/ 43669 h 707855"/>
                <a:gd name="connsiteX24" fmla="*/ 274493 w 317280"/>
                <a:gd name="connsiteY24" fmla="*/ 90056 h 707855"/>
                <a:gd name="connsiteX25" fmla="*/ 274302 w 317280"/>
                <a:gd name="connsiteY25" fmla="*/ 662603 h 707855"/>
                <a:gd name="connsiteX26" fmla="*/ 265825 w 317280"/>
                <a:gd name="connsiteY26" fmla="*/ 701465 h 707855"/>
                <a:gd name="connsiteX27" fmla="*/ 219438 w 317280"/>
                <a:gd name="connsiteY27" fmla="*/ 675748 h 707855"/>
                <a:gd name="connsiteX28" fmla="*/ 139523 w 317280"/>
                <a:gd name="connsiteY28" fmla="*/ 356089 h 707855"/>
                <a:gd name="connsiteX29" fmla="*/ 89041 w 317280"/>
                <a:gd name="connsiteY29" fmla="*/ 155873 h 70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17280" h="707855">
                  <a:moveTo>
                    <a:pt x="89041" y="155873"/>
                  </a:moveTo>
                  <a:cubicBezTo>
                    <a:pt x="94756" y="315608"/>
                    <a:pt x="91041" y="474389"/>
                    <a:pt x="91422" y="633076"/>
                  </a:cubicBezTo>
                  <a:cubicBezTo>
                    <a:pt x="91422" y="649745"/>
                    <a:pt x="91803" y="663746"/>
                    <a:pt x="114473" y="663842"/>
                  </a:cubicBezTo>
                  <a:cubicBezTo>
                    <a:pt x="129998" y="663937"/>
                    <a:pt x="136571" y="675176"/>
                    <a:pt x="134570" y="689369"/>
                  </a:cubicBezTo>
                  <a:cubicBezTo>
                    <a:pt x="132761" y="702132"/>
                    <a:pt x="123045" y="707276"/>
                    <a:pt x="110186" y="707180"/>
                  </a:cubicBezTo>
                  <a:cubicBezTo>
                    <a:pt x="82278" y="706990"/>
                    <a:pt x="54370" y="706895"/>
                    <a:pt x="26557" y="707276"/>
                  </a:cubicBezTo>
                  <a:cubicBezTo>
                    <a:pt x="11412" y="707466"/>
                    <a:pt x="1792" y="700037"/>
                    <a:pt x="173" y="686130"/>
                  </a:cubicBezTo>
                  <a:cubicBezTo>
                    <a:pt x="-1256" y="673843"/>
                    <a:pt x="6269" y="663651"/>
                    <a:pt x="19604" y="664032"/>
                  </a:cubicBezTo>
                  <a:cubicBezTo>
                    <a:pt x="44464" y="664699"/>
                    <a:pt x="45131" y="649364"/>
                    <a:pt x="45035" y="631076"/>
                  </a:cubicBezTo>
                  <a:cubicBezTo>
                    <a:pt x="44750" y="445910"/>
                    <a:pt x="44654" y="260553"/>
                    <a:pt x="44845" y="75292"/>
                  </a:cubicBezTo>
                  <a:cubicBezTo>
                    <a:pt x="44845" y="58528"/>
                    <a:pt x="44559" y="45193"/>
                    <a:pt x="21509" y="45764"/>
                  </a:cubicBezTo>
                  <a:cubicBezTo>
                    <a:pt x="7221" y="46050"/>
                    <a:pt x="-1542" y="35001"/>
                    <a:pt x="458" y="20428"/>
                  </a:cubicBezTo>
                  <a:cubicBezTo>
                    <a:pt x="2554" y="4997"/>
                    <a:pt x="15317" y="3092"/>
                    <a:pt x="28748" y="1759"/>
                  </a:cubicBezTo>
                  <a:cubicBezTo>
                    <a:pt x="85517" y="-3575"/>
                    <a:pt x="91327" y="235"/>
                    <a:pt x="105329" y="56242"/>
                  </a:cubicBezTo>
                  <a:cubicBezTo>
                    <a:pt x="144476" y="212738"/>
                    <a:pt x="183529" y="369138"/>
                    <a:pt x="222581" y="525634"/>
                  </a:cubicBezTo>
                  <a:cubicBezTo>
                    <a:pt x="223820" y="530492"/>
                    <a:pt x="224677" y="535349"/>
                    <a:pt x="225439" y="538683"/>
                  </a:cubicBezTo>
                  <a:cubicBezTo>
                    <a:pt x="225439" y="472008"/>
                    <a:pt x="225439" y="404571"/>
                    <a:pt x="225439" y="337229"/>
                  </a:cubicBezTo>
                  <a:cubicBezTo>
                    <a:pt x="225344" y="252266"/>
                    <a:pt x="225248" y="167303"/>
                    <a:pt x="225058" y="82245"/>
                  </a:cubicBezTo>
                  <a:cubicBezTo>
                    <a:pt x="224963" y="64814"/>
                    <a:pt x="230011" y="45002"/>
                    <a:pt x="200769" y="44431"/>
                  </a:cubicBezTo>
                  <a:cubicBezTo>
                    <a:pt x="188958" y="44240"/>
                    <a:pt x="181338" y="33382"/>
                    <a:pt x="183434" y="20237"/>
                  </a:cubicBezTo>
                  <a:cubicBezTo>
                    <a:pt x="185529" y="6902"/>
                    <a:pt x="195721" y="2426"/>
                    <a:pt x="207818" y="2330"/>
                  </a:cubicBezTo>
                  <a:cubicBezTo>
                    <a:pt x="237059" y="2045"/>
                    <a:pt x="266396" y="2140"/>
                    <a:pt x="295638" y="2235"/>
                  </a:cubicBezTo>
                  <a:cubicBezTo>
                    <a:pt x="306116" y="2235"/>
                    <a:pt x="315355" y="4616"/>
                    <a:pt x="316879" y="17189"/>
                  </a:cubicBezTo>
                  <a:cubicBezTo>
                    <a:pt x="318308" y="29000"/>
                    <a:pt x="316403" y="43574"/>
                    <a:pt x="303353" y="43669"/>
                  </a:cubicBezTo>
                  <a:cubicBezTo>
                    <a:pt x="266777" y="43955"/>
                    <a:pt x="274493" y="69101"/>
                    <a:pt x="274493" y="90056"/>
                  </a:cubicBezTo>
                  <a:cubicBezTo>
                    <a:pt x="274397" y="280937"/>
                    <a:pt x="274493" y="471818"/>
                    <a:pt x="274302" y="662603"/>
                  </a:cubicBezTo>
                  <a:cubicBezTo>
                    <a:pt x="274302" y="676034"/>
                    <a:pt x="279636" y="693655"/>
                    <a:pt x="265825" y="701465"/>
                  </a:cubicBezTo>
                  <a:cubicBezTo>
                    <a:pt x="238869" y="716801"/>
                    <a:pt x="226106" y="703085"/>
                    <a:pt x="219438" y="675748"/>
                  </a:cubicBezTo>
                  <a:cubicBezTo>
                    <a:pt x="193435" y="569068"/>
                    <a:pt x="166289" y="462578"/>
                    <a:pt x="139523" y="356089"/>
                  </a:cubicBezTo>
                  <a:cubicBezTo>
                    <a:pt x="122855" y="289319"/>
                    <a:pt x="105900" y="222644"/>
                    <a:pt x="89041" y="1558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260A9140-0264-4829-87F9-71708AC059BD}"/>
                </a:ext>
              </a:extLst>
            </p:cNvPr>
            <p:cNvSpPr/>
            <p:nvPr/>
          </p:nvSpPr>
          <p:spPr>
            <a:xfrm>
              <a:off x="4914247" y="5195277"/>
              <a:ext cx="305051" cy="867563"/>
            </a:xfrm>
            <a:custGeom>
              <a:avLst/>
              <a:gdLst>
                <a:gd name="connsiteX0" fmla="*/ 91354 w 248042"/>
                <a:gd name="connsiteY0" fmla="*/ 188214 h 705430"/>
                <a:gd name="connsiteX1" fmla="*/ 90877 w 248042"/>
                <a:gd name="connsiteY1" fmla="*/ 296799 h 705430"/>
                <a:gd name="connsiteX2" fmla="*/ 123643 w 248042"/>
                <a:gd name="connsiteY2" fmla="*/ 329946 h 705430"/>
                <a:gd name="connsiteX3" fmla="*/ 157076 w 248042"/>
                <a:gd name="connsiteY3" fmla="*/ 330232 h 705430"/>
                <a:gd name="connsiteX4" fmla="*/ 181936 w 248042"/>
                <a:gd name="connsiteY4" fmla="*/ 352996 h 705430"/>
                <a:gd name="connsiteX5" fmla="*/ 157267 w 248042"/>
                <a:gd name="connsiteY5" fmla="*/ 375952 h 705430"/>
                <a:gd name="connsiteX6" fmla="*/ 97354 w 248042"/>
                <a:gd name="connsiteY6" fmla="*/ 382143 h 705430"/>
                <a:gd name="connsiteX7" fmla="*/ 91735 w 248042"/>
                <a:gd name="connsiteY7" fmla="*/ 459296 h 705430"/>
                <a:gd name="connsiteX8" fmla="*/ 90687 w 248042"/>
                <a:gd name="connsiteY8" fmla="*/ 626459 h 705430"/>
                <a:gd name="connsiteX9" fmla="*/ 125929 w 248042"/>
                <a:gd name="connsiteY9" fmla="*/ 661607 h 705430"/>
                <a:gd name="connsiteX10" fmla="*/ 198700 w 248042"/>
                <a:gd name="connsiteY10" fmla="*/ 589502 h 705430"/>
                <a:gd name="connsiteX11" fmla="*/ 198700 w 248042"/>
                <a:gd name="connsiteY11" fmla="*/ 489204 h 705430"/>
                <a:gd name="connsiteX12" fmla="*/ 223656 w 248042"/>
                <a:gd name="connsiteY12" fmla="*/ 454343 h 705430"/>
                <a:gd name="connsiteX13" fmla="*/ 247659 w 248042"/>
                <a:gd name="connsiteY13" fmla="*/ 486728 h 705430"/>
                <a:gd name="connsiteX14" fmla="*/ 248040 w 248042"/>
                <a:gd name="connsiteY14" fmla="*/ 670560 h 705430"/>
                <a:gd name="connsiteX15" fmla="*/ 212893 w 248042"/>
                <a:gd name="connsiteY15" fmla="*/ 705422 h 705430"/>
                <a:gd name="connsiteX16" fmla="*/ 33061 w 248042"/>
                <a:gd name="connsiteY16" fmla="*/ 705136 h 705430"/>
                <a:gd name="connsiteX17" fmla="*/ 580 w 248042"/>
                <a:gd name="connsiteY17" fmla="*/ 686276 h 705430"/>
                <a:gd name="connsiteX18" fmla="*/ 25822 w 248042"/>
                <a:gd name="connsiteY18" fmla="*/ 660940 h 705430"/>
                <a:gd name="connsiteX19" fmla="*/ 41824 w 248042"/>
                <a:gd name="connsiteY19" fmla="*/ 629317 h 705430"/>
                <a:gd name="connsiteX20" fmla="*/ 42109 w 248042"/>
                <a:gd name="connsiteY20" fmla="*/ 73533 h 705430"/>
                <a:gd name="connsiteX21" fmla="*/ 19535 w 248042"/>
                <a:gd name="connsiteY21" fmla="*/ 42767 h 705430"/>
                <a:gd name="connsiteX22" fmla="*/ 104 w 248042"/>
                <a:gd name="connsiteY22" fmla="*/ 20193 h 705430"/>
                <a:gd name="connsiteX23" fmla="*/ 26869 w 248042"/>
                <a:gd name="connsiteY23" fmla="*/ 95 h 705430"/>
                <a:gd name="connsiteX24" fmla="*/ 219274 w 248042"/>
                <a:gd name="connsiteY24" fmla="*/ 0 h 705430"/>
                <a:gd name="connsiteX25" fmla="*/ 247945 w 248042"/>
                <a:gd name="connsiteY25" fmla="*/ 32671 h 705430"/>
                <a:gd name="connsiteX26" fmla="*/ 247849 w 248042"/>
                <a:gd name="connsiteY26" fmla="*/ 216503 h 705430"/>
                <a:gd name="connsiteX27" fmla="*/ 224227 w 248042"/>
                <a:gd name="connsiteY27" fmla="*/ 249460 h 705430"/>
                <a:gd name="connsiteX28" fmla="*/ 198700 w 248042"/>
                <a:gd name="connsiteY28" fmla="*/ 214884 h 705430"/>
                <a:gd name="connsiteX29" fmla="*/ 199367 w 248042"/>
                <a:gd name="connsiteY29" fmla="*/ 76962 h 705430"/>
                <a:gd name="connsiteX30" fmla="*/ 167173 w 248042"/>
                <a:gd name="connsiteY30" fmla="*/ 43244 h 705430"/>
                <a:gd name="connsiteX31" fmla="*/ 91544 w 248042"/>
                <a:gd name="connsiteY31" fmla="*/ 117062 h 705430"/>
                <a:gd name="connsiteX32" fmla="*/ 91354 w 248042"/>
                <a:gd name="connsiteY32" fmla="*/ 188214 h 705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48042" h="705430">
                  <a:moveTo>
                    <a:pt x="91354" y="188214"/>
                  </a:moveTo>
                  <a:cubicBezTo>
                    <a:pt x="91354" y="224409"/>
                    <a:pt x="92687" y="260699"/>
                    <a:pt x="90877" y="296799"/>
                  </a:cubicBezTo>
                  <a:cubicBezTo>
                    <a:pt x="89544" y="322040"/>
                    <a:pt x="97545" y="333185"/>
                    <a:pt x="123643" y="329946"/>
                  </a:cubicBezTo>
                  <a:cubicBezTo>
                    <a:pt x="134597" y="328613"/>
                    <a:pt x="146027" y="329184"/>
                    <a:pt x="157076" y="330232"/>
                  </a:cubicBezTo>
                  <a:cubicBezTo>
                    <a:pt x="170602" y="331565"/>
                    <a:pt x="181841" y="337280"/>
                    <a:pt x="181936" y="352996"/>
                  </a:cubicBezTo>
                  <a:cubicBezTo>
                    <a:pt x="182032" y="368808"/>
                    <a:pt x="170792" y="373952"/>
                    <a:pt x="157267" y="375952"/>
                  </a:cubicBezTo>
                  <a:cubicBezTo>
                    <a:pt x="136883" y="379000"/>
                    <a:pt x="109165" y="366522"/>
                    <a:pt x="97354" y="382143"/>
                  </a:cubicBezTo>
                  <a:cubicBezTo>
                    <a:pt x="81543" y="402908"/>
                    <a:pt x="92211" y="433197"/>
                    <a:pt x="91735" y="459296"/>
                  </a:cubicBezTo>
                  <a:cubicBezTo>
                    <a:pt x="90687" y="515017"/>
                    <a:pt x="93068" y="570833"/>
                    <a:pt x="90687" y="626459"/>
                  </a:cubicBezTo>
                  <a:cubicBezTo>
                    <a:pt x="89449" y="654749"/>
                    <a:pt x="98974" y="661797"/>
                    <a:pt x="125929" y="661607"/>
                  </a:cubicBezTo>
                  <a:cubicBezTo>
                    <a:pt x="198796" y="661226"/>
                    <a:pt x="198796" y="662464"/>
                    <a:pt x="198700" y="589502"/>
                  </a:cubicBezTo>
                  <a:cubicBezTo>
                    <a:pt x="198700" y="556070"/>
                    <a:pt x="198796" y="522637"/>
                    <a:pt x="198700" y="489204"/>
                  </a:cubicBezTo>
                  <a:cubicBezTo>
                    <a:pt x="198700" y="471488"/>
                    <a:pt x="199748" y="453866"/>
                    <a:pt x="223656" y="454343"/>
                  </a:cubicBezTo>
                  <a:cubicBezTo>
                    <a:pt x="244230" y="454723"/>
                    <a:pt x="247564" y="470344"/>
                    <a:pt x="247659" y="486728"/>
                  </a:cubicBezTo>
                  <a:cubicBezTo>
                    <a:pt x="247945" y="547973"/>
                    <a:pt x="247659" y="609314"/>
                    <a:pt x="248040" y="670560"/>
                  </a:cubicBezTo>
                  <a:cubicBezTo>
                    <a:pt x="248230" y="694754"/>
                    <a:pt x="238229" y="705803"/>
                    <a:pt x="212893" y="705422"/>
                  </a:cubicBezTo>
                  <a:cubicBezTo>
                    <a:pt x="152980" y="704374"/>
                    <a:pt x="92973" y="704945"/>
                    <a:pt x="33061" y="705136"/>
                  </a:cubicBezTo>
                  <a:cubicBezTo>
                    <a:pt x="18202" y="705231"/>
                    <a:pt x="3533" y="703517"/>
                    <a:pt x="580" y="686276"/>
                  </a:cubicBezTo>
                  <a:cubicBezTo>
                    <a:pt x="-2563" y="668084"/>
                    <a:pt x="10201" y="662178"/>
                    <a:pt x="25822" y="660940"/>
                  </a:cubicBezTo>
                  <a:cubicBezTo>
                    <a:pt x="48396" y="659130"/>
                    <a:pt x="41824" y="641604"/>
                    <a:pt x="41824" y="629317"/>
                  </a:cubicBezTo>
                  <a:cubicBezTo>
                    <a:pt x="42109" y="444056"/>
                    <a:pt x="41919" y="258794"/>
                    <a:pt x="42109" y="73533"/>
                  </a:cubicBezTo>
                  <a:cubicBezTo>
                    <a:pt x="42109" y="57150"/>
                    <a:pt x="42300" y="43244"/>
                    <a:pt x="19535" y="42767"/>
                  </a:cubicBezTo>
                  <a:cubicBezTo>
                    <a:pt x="7343" y="42481"/>
                    <a:pt x="-1039" y="33242"/>
                    <a:pt x="104" y="20193"/>
                  </a:cubicBezTo>
                  <a:cubicBezTo>
                    <a:pt x="1438" y="4572"/>
                    <a:pt x="12963" y="95"/>
                    <a:pt x="26869" y="95"/>
                  </a:cubicBezTo>
                  <a:cubicBezTo>
                    <a:pt x="90973" y="0"/>
                    <a:pt x="155076" y="0"/>
                    <a:pt x="219274" y="0"/>
                  </a:cubicBezTo>
                  <a:cubicBezTo>
                    <a:pt x="241182" y="0"/>
                    <a:pt x="247945" y="13240"/>
                    <a:pt x="247945" y="32671"/>
                  </a:cubicBezTo>
                  <a:cubicBezTo>
                    <a:pt x="247849" y="93917"/>
                    <a:pt x="247849" y="155258"/>
                    <a:pt x="247849" y="216503"/>
                  </a:cubicBezTo>
                  <a:cubicBezTo>
                    <a:pt x="247849" y="233267"/>
                    <a:pt x="243944" y="248793"/>
                    <a:pt x="224227" y="249460"/>
                  </a:cubicBezTo>
                  <a:cubicBezTo>
                    <a:pt x="201367" y="250222"/>
                    <a:pt x="198605" y="233267"/>
                    <a:pt x="198700" y="214884"/>
                  </a:cubicBezTo>
                  <a:cubicBezTo>
                    <a:pt x="198986" y="168878"/>
                    <a:pt x="197462" y="122873"/>
                    <a:pt x="199367" y="76962"/>
                  </a:cubicBezTo>
                  <a:cubicBezTo>
                    <a:pt x="200415" y="51721"/>
                    <a:pt x="193462" y="43434"/>
                    <a:pt x="167173" y="43244"/>
                  </a:cubicBezTo>
                  <a:cubicBezTo>
                    <a:pt x="91449" y="42767"/>
                    <a:pt x="91449" y="41529"/>
                    <a:pt x="91544" y="117062"/>
                  </a:cubicBezTo>
                  <a:cubicBezTo>
                    <a:pt x="91354" y="140780"/>
                    <a:pt x="91354" y="164497"/>
                    <a:pt x="91354" y="1882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627263A-16AB-4226-9966-8F98477935B1}"/>
                </a:ext>
              </a:extLst>
            </p:cNvPr>
            <p:cNvSpPr/>
            <p:nvPr/>
          </p:nvSpPr>
          <p:spPr>
            <a:xfrm>
              <a:off x="6590680" y="5195277"/>
              <a:ext cx="304667" cy="867673"/>
            </a:xfrm>
            <a:custGeom>
              <a:avLst/>
              <a:gdLst>
                <a:gd name="connsiteX0" fmla="*/ 91627 w 247730"/>
                <a:gd name="connsiteY0" fmla="*/ 186119 h 705519"/>
                <a:gd name="connsiteX1" fmla="*/ 91246 w 247730"/>
                <a:gd name="connsiteY1" fmla="*/ 298990 h 705519"/>
                <a:gd name="connsiteX2" fmla="*/ 121917 w 247730"/>
                <a:gd name="connsiteY2" fmla="*/ 329565 h 705519"/>
                <a:gd name="connsiteX3" fmla="*/ 130299 w 247730"/>
                <a:gd name="connsiteY3" fmla="*/ 329470 h 705519"/>
                <a:gd name="connsiteX4" fmla="*/ 180686 w 247730"/>
                <a:gd name="connsiteY4" fmla="*/ 351854 h 705519"/>
                <a:gd name="connsiteX5" fmla="*/ 129061 w 247730"/>
                <a:gd name="connsiteY5" fmla="*/ 375952 h 705519"/>
                <a:gd name="connsiteX6" fmla="*/ 91056 w 247730"/>
                <a:gd name="connsiteY6" fmla="*/ 412909 h 705519"/>
                <a:gd name="connsiteX7" fmla="*/ 91056 w 247730"/>
                <a:gd name="connsiteY7" fmla="*/ 626078 h 705519"/>
                <a:gd name="connsiteX8" fmla="*/ 126203 w 247730"/>
                <a:gd name="connsiteY8" fmla="*/ 661607 h 705519"/>
                <a:gd name="connsiteX9" fmla="*/ 198498 w 247730"/>
                <a:gd name="connsiteY9" fmla="*/ 588740 h 705519"/>
                <a:gd name="connsiteX10" fmla="*/ 198593 w 247730"/>
                <a:gd name="connsiteY10" fmla="*/ 484251 h 705519"/>
                <a:gd name="connsiteX11" fmla="*/ 220215 w 247730"/>
                <a:gd name="connsiteY11" fmla="*/ 454343 h 705519"/>
                <a:gd name="connsiteX12" fmla="*/ 247266 w 247730"/>
                <a:gd name="connsiteY12" fmla="*/ 483680 h 705519"/>
                <a:gd name="connsiteX13" fmla="*/ 247266 w 247730"/>
                <a:gd name="connsiteY13" fmla="*/ 675894 h 705519"/>
                <a:gd name="connsiteX14" fmla="*/ 215452 w 247730"/>
                <a:gd name="connsiteY14" fmla="*/ 705517 h 705519"/>
                <a:gd name="connsiteX15" fmla="*/ 31429 w 247730"/>
                <a:gd name="connsiteY15" fmla="*/ 705326 h 705519"/>
                <a:gd name="connsiteX16" fmla="*/ 282 w 247730"/>
                <a:gd name="connsiteY16" fmla="*/ 685324 h 705519"/>
                <a:gd name="connsiteX17" fmla="*/ 22476 w 247730"/>
                <a:gd name="connsiteY17" fmla="*/ 661511 h 705519"/>
                <a:gd name="connsiteX18" fmla="*/ 41907 w 247730"/>
                <a:gd name="connsiteY18" fmla="*/ 632365 h 705519"/>
                <a:gd name="connsiteX19" fmla="*/ 42097 w 247730"/>
                <a:gd name="connsiteY19" fmla="*/ 72295 h 705519"/>
                <a:gd name="connsiteX20" fmla="*/ 18094 w 247730"/>
                <a:gd name="connsiteY20" fmla="*/ 42863 h 705519"/>
                <a:gd name="connsiteX21" fmla="*/ 92 w 247730"/>
                <a:gd name="connsiteY21" fmla="*/ 19050 h 705519"/>
                <a:gd name="connsiteX22" fmla="*/ 23143 w 247730"/>
                <a:gd name="connsiteY22" fmla="*/ 95 h 705519"/>
                <a:gd name="connsiteX23" fmla="*/ 219739 w 247730"/>
                <a:gd name="connsiteY23" fmla="*/ 0 h 705519"/>
                <a:gd name="connsiteX24" fmla="*/ 247456 w 247730"/>
                <a:gd name="connsiteY24" fmla="*/ 33528 h 705519"/>
                <a:gd name="connsiteX25" fmla="*/ 247266 w 247730"/>
                <a:gd name="connsiteY25" fmla="*/ 217456 h 705519"/>
                <a:gd name="connsiteX26" fmla="*/ 222691 w 247730"/>
                <a:gd name="connsiteY26" fmla="*/ 249555 h 705519"/>
                <a:gd name="connsiteX27" fmla="*/ 198403 w 247730"/>
                <a:gd name="connsiteY27" fmla="*/ 213836 h 705519"/>
                <a:gd name="connsiteX28" fmla="*/ 198879 w 247730"/>
                <a:gd name="connsiteY28" fmla="*/ 80105 h 705519"/>
                <a:gd name="connsiteX29" fmla="*/ 164970 w 247730"/>
                <a:gd name="connsiteY29" fmla="*/ 43339 h 705519"/>
                <a:gd name="connsiteX30" fmla="*/ 91437 w 247730"/>
                <a:gd name="connsiteY30" fmla="*/ 115062 h 705519"/>
                <a:gd name="connsiteX31" fmla="*/ 91627 w 247730"/>
                <a:gd name="connsiteY31" fmla="*/ 186119 h 705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7730" h="705519">
                  <a:moveTo>
                    <a:pt x="91627" y="186119"/>
                  </a:moveTo>
                  <a:cubicBezTo>
                    <a:pt x="91627" y="223742"/>
                    <a:pt x="92770" y="261366"/>
                    <a:pt x="91246" y="298990"/>
                  </a:cubicBezTo>
                  <a:cubicBezTo>
                    <a:pt x="90294" y="322421"/>
                    <a:pt x="97819" y="333185"/>
                    <a:pt x="121917" y="329565"/>
                  </a:cubicBezTo>
                  <a:cubicBezTo>
                    <a:pt x="124679" y="329184"/>
                    <a:pt x="127537" y="329279"/>
                    <a:pt x="130299" y="329470"/>
                  </a:cubicBezTo>
                  <a:cubicBezTo>
                    <a:pt x="150301" y="330803"/>
                    <a:pt x="180019" y="323564"/>
                    <a:pt x="180686" y="351854"/>
                  </a:cubicBezTo>
                  <a:cubicBezTo>
                    <a:pt x="181448" y="384810"/>
                    <a:pt x="149349" y="377000"/>
                    <a:pt x="129061" y="375952"/>
                  </a:cubicBezTo>
                  <a:cubicBezTo>
                    <a:pt x="100581" y="374428"/>
                    <a:pt x="90103" y="382810"/>
                    <a:pt x="91056" y="412909"/>
                  </a:cubicBezTo>
                  <a:cubicBezTo>
                    <a:pt x="93151" y="483870"/>
                    <a:pt x="92961" y="555022"/>
                    <a:pt x="91056" y="626078"/>
                  </a:cubicBezTo>
                  <a:cubicBezTo>
                    <a:pt x="90294" y="653701"/>
                    <a:pt x="98771" y="661702"/>
                    <a:pt x="126203" y="661607"/>
                  </a:cubicBezTo>
                  <a:cubicBezTo>
                    <a:pt x="198498" y="661321"/>
                    <a:pt x="198498" y="662654"/>
                    <a:pt x="198498" y="588740"/>
                  </a:cubicBezTo>
                  <a:cubicBezTo>
                    <a:pt x="198498" y="553879"/>
                    <a:pt x="198498" y="519113"/>
                    <a:pt x="198593" y="484251"/>
                  </a:cubicBezTo>
                  <a:cubicBezTo>
                    <a:pt x="198593" y="469202"/>
                    <a:pt x="201927" y="455771"/>
                    <a:pt x="220215" y="454343"/>
                  </a:cubicBezTo>
                  <a:cubicBezTo>
                    <a:pt x="240884" y="452723"/>
                    <a:pt x="247170" y="467106"/>
                    <a:pt x="247266" y="483680"/>
                  </a:cubicBezTo>
                  <a:cubicBezTo>
                    <a:pt x="247932" y="547783"/>
                    <a:pt x="247837" y="611886"/>
                    <a:pt x="247266" y="675894"/>
                  </a:cubicBezTo>
                  <a:cubicBezTo>
                    <a:pt x="247075" y="695801"/>
                    <a:pt x="236598" y="705707"/>
                    <a:pt x="215452" y="705517"/>
                  </a:cubicBezTo>
                  <a:cubicBezTo>
                    <a:pt x="154111" y="704850"/>
                    <a:pt x="92770" y="705326"/>
                    <a:pt x="31429" y="705326"/>
                  </a:cubicBezTo>
                  <a:cubicBezTo>
                    <a:pt x="16666" y="705326"/>
                    <a:pt x="2569" y="703707"/>
                    <a:pt x="282" y="685324"/>
                  </a:cubicBezTo>
                  <a:cubicBezTo>
                    <a:pt x="-1718" y="669512"/>
                    <a:pt x="7998" y="661797"/>
                    <a:pt x="22476" y="661511"/>
                  </a:cubicBezTo>
                  <a:cubicBezTo>
                    <a:pt x="44002" y="661035"/>
                    <a:pt x="41907" y="646271"/>
                    <a:pt x="41907" y="632365"/>
                  </a:cubicBezTo>
                  <a:cubicBezTo>
                    <a:pt x="41907" y="445675"/>
                    <a:pt x="41716" y="258985"/>
                    <a:pt x="42097" y="72295"/>
                  </a:cubicBezTo>
                  <a:cubicBezTo>
                    <a:pt x="42097" y="54578"/>
                    <a:pt x="39525" y="43434"/>
                    <a:pt x="18094" y="42863"/>
                  </a:cubicBezTo>
                  <a:cubicBezTo>
                    <a:pt x="5616" y="42577"/>
                    <a:pt x="-860" y="32004"/>
                    <a:pt x="92" y="19050"/>
                  </a:cubicBezTo>
                  <a:cubicBezTo>
                    <a:pt x="1140" y="5048"/>
                    <a:pt x="10855" y="191"/>
                    <a:pt x="23143" y="95"/>
                  </a:cubicBezTo>
                  <a:cubicBezTo>
                    <a:pt x="88674" y="-95"/>
                    <a:pt x="154207" y="95"/>
                    <a:pt x="219739" y="0"/>
                  </a:cubicBezTo>
                  <a:cubicBezTo>
                    <a:pt x="242884" y="0"/>
                    <a:pt x="247361" y="15716"/>
                    <a:pt x="247456" y="33528"/>
                  </a:cubicBezTo>
                  <a:cubicBezTo>
                    <a:pt x="247837" y="94869"/>
                    <a:pt x="247742" y="156115"/>
                    <a:pt x="247266" y="217456"/>
                  </a:cubicBezTo>
                  <a:cubicBezTo>
                    <a:pt x="247170" y="233648"/>
                    <a:pt x="242979" y="249841"/>
                    <a:pt x="222691" y="249555"/>
                  </a:cubicBezTo>
                  <a:cubicBezTo>
                    <a:pt x="199641" y="249269"/>
                    <a:pt x="198307" y="231839"/>
                    <a:pt x="198403" y="213836"/>
                  </a:cubicBezTo>
                  <a:cubicBezTo>
                    <a:pt x="198688" y="169259"/>
                    <a:pt x="197260" y="124587"/>
                    <a:pt x="198879" y="80105"/>
                  </a:cubicBezTo>
                  <a:cubicBezTo>
                    <a:pt x="199831" y="54483"/>
                    <a:pt x="194402" y="43244"/>
                    <a:pt x="164970" y="43339"/>
                  </a:cubicBezTo>
                  <a:cubicBezTo>
                    <a:pt x="91532" y="43720"/>
                    <a:pt x="91532" y="42101"/>
                    <a:pt x="91437" y="115062"/>
                  </a:cubicBezTo>
                  <a:cubicBezTo>
                    <a:pt x="91627" y="138779"/>
                    <a:pt x="91627" y="162401"/>
                    <a:pt x="91627" y="1861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6327A0C-0DB1-4606-A579-841652206524}"/>
                </a:ext>
              </a:extLst>
            </p:cNvPr>
            <p:cNvSpPr/>
            <p:nvPr/>
          </p:nvSpPr>
          <p:spPr>
            <a:xfrm>
              <a:off x="6128026" y="5194924"/>
              <a:ext cx="418111" cy="867606"/>
            </a:xfrm>
            <a:custGeom>
              <a:avLst/>
              <a:gdLst>
                <a:gd name="connsiteX0" fmla="*/ 168830 w 339973"/>
                <a:gd name="connsiteY0" fmla="*/ 357665 h 705465"/>
                <a:gd name="connsiteX1" fmla="*/ 241982 w 339973"/>
                <a:gd name="connsiteY1" fmla="*/ 68677 h 705465"/>
                <a:gd name="connsiteX2" fmla="*/ 223313 w 339973"/>
                <a:gd name="connsiteY2" fmla="*/ 43054 h 705465"/>
                <a:gd name="connsiteX3" fmla="*/ 205787 w 339973"/>
                <a:gd name="connsiteY3" fmla="*/ 19051 h 705465"/>
                <a:gd name="connsiteX4" fmla="*/ 229123 w 339973"/>
                <a:gd name="connsiteY4" fmla="*/ 287 h 705465"/>
                <a:gd name="connsiteX5" fmla="*/ 312753 w 339973"/>
                <a:gd name="connsiteY5" fmla="*/ 1 h 705465"/>
                <a:gd name="connsiteX6" fmla="*/ 339804 w 339973"/>
                <a:gd name="connsiteY6" fmla="*/ 19909 h 705465"/>
                <a:gd name="connsiteX7" fmla="*/ 317610 w 339973"/>
                <a:gd name="connsiteY7" fmla="*/ 43721 h 705465"/>
                <a:gd name="connsiteX8" fmla="*/ 289321 w 339973"/>
                <a:gd name="connsiteY8" fmla="*/ 71725 h 705465"/>
                <a:gd name="connsiteX9" fmla="*/ 198262 w 339973"/>
                <a:gd name="connsiteY9" fmla="*/ 414053 h 705465"/>
                <a:gd name="connsiteX10" fmla="*/ 193404 w 339973"/>
                <a:gd name="connsiteY10" fmla="*/ 643034 h 705465"/>
                <a:gd name="connsiteX11" fmla="*/ 219122 w 339973"/>
                <a:gd name="connsiteY11" fmla="*/ 661322 h 705465"/>
                <a:gd name="connsiteX12" fmla="*/ 249126 w 339973"/>
                <a:gd name="connsiteY12" fmla="*/ 686278 h 705465"/>
                <a:gd name="connsiteX13" fmla="*/ 217693 w 339973"/>
                <a:gd name="connsiteY13" fmla="*/ 705423 h 705465"/>
                <a:gd name="connsiteX14" fmla="*/ 121586 w 339973"/>
                <a:gd name="connsiteY14" fmla="*/ 705423 h 705465"/>
                <a:gd name="connsiteX15" fmla="*/ 91201 w 339973"/>
                <a:gd name="connsiteY15" fmla="*/ 684754 h 705465"/>
                <a:gd name="connsiteX16" fmla="*/ 117776 w 339973"/>
                <a:gd name="connsiteY16" fmla="*/ 661608 h 705465"/>
                <a:gd name="connsiteX17" fmla="*/ 145113 w 339973"/>
                <a:gd name="connsiteY17" fmla="*/ 632461 h 705465"/>
                <a:gd name="connsiteX18" fmla="*/ 49196 w 339973"/>
                <a:gd name="connsiteY18" fmla="*/ 64962 h 705465"/>
                <a:gd name="connsiteX19" fmla="*/ 18906 w 339973"/>
                <a:gd name="connsiteY19" fmla="*/ 43531 h 705465"/>
                <a:gd name="connsiteX20" fmla="*/ 47 w 339973"/>
                <a:gd name="connsiteY20" fmla="*/ 20766 h 705465"/>
                <a:gd name="connsiteX21" fmla="*/ 21954 w 339973"/>
                <a:gd name="connsiteY21" fmla="*/ 763 h 705465"/>
                <a:gd name="connsiteX22" fmla="*/ 113871 w 339973"/>
                <a:gd name="connsiteY22" fmla="*/ 859 h 705465"/>
                <a:gd name="connsiteX23" fmla="*/ 133492 w 339973"/>
                <a:gd name="connsiteY23" fmla="*/ 18575 h 705465"/>
                <a:gd name="connsiteX24" fmla="*/ 117204 w 339973"/>
                <a:gd name="connsiteY24" fmla="*/ 43531 h 705465"/>
                <a:gd name="connsiteX25" fmla="*/ 96440 w 339973"/>
                <a:gd name="connsiteY25" fmla="*/ 63533 h 705465"/>
                <a:gd name="connsiteX26" fmla="*/ 168830 w 339973"/>
                <a:gd name="connsiteY26" fmla="*/ 357665 h 705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39973" h="705465">
                  <a:moveTo>
                    <a:pt x="168830" y="357665"/>
                  </a:moveTo>
                  <a:cubicBezTo>
                    <a:pt x="195214" y="253081"/>
                    <a:pt x="218265" y="160783"/>
                    <a:pt x="241982" y="68677"/>
                  </a:cubicBezTo>
                  <a:cubicBezTo>
                    <a:pt x="246459" y="51151"/>
                    <a:pt x="243030" y="43531"/>
                    <a:pt x="223313" y="43054"/>
                  </a:cubicBezTo>
                  <a:cubicBezTo>
                    <a:pt x="210740" y="42769"/>
                    <a:pt x="204453" y="31910"/>
                    <a:pt x="205787" y="19051"/>
                  </a:cubicBezTo>
                  <a:cubicBezTo>
                    <a:pt x="207215" y="5526"/>
                    <a:pt x="216645" y="382"/>
                    <a:pt x="229123" y="287"/>
                  </a:cubicBezTo>
                  <a:cubicBezTo>
                    <a:pt x="257031" y="97"/>
                    <a:pt x="284844" y="192"/>
                    <a:pt x="312753" y="1"/>
                  </a:cubicBezTo>
                  <a:cubicBezTo>
                    <a:pt x="326850" y="-94"/>
                    <a:pt x="338280" y="4669"/>
                    <a:pt x="339804" y="19909"/>
                  </a:cubicBezTo>
                  <a:cubicBezTo>
                    <a:pt x="341328" y="34863"/>
                    <a:pt x="332469" y="44578"/>
                    <a:pt x="317610" y="43721"/>
                  </a:cubicBezTo>
                  <a:cubicBezTo>
                    <a:pt x="296274" y="42388"/>
                    <a:pt x="293607" y="55913"/>
                    <a:pt x="289321" y="71725"/>
                  </a:cubicBezTo>
                  <a:cubicBezTo>
                    <a:pt x="258841" y="185834"/>
                    <a:pt x="223027" y="298705"/>
                    <a:pt x="198262" y="414053"/>
                  </a:cubicBezTo>
                  <a:cubicBezTo>
                    <a:pt x="182165" y="488539"/>
                    <a:pt x="195119" y="566644"/>
                    <a:pt x="193404" y="643034"/>
                  </a:cubicBezTo>
                  <a:cubicBezTo>
                    <a:pt x="193023" y="661608"/>
                    <a:pt x="205882" y="661608"/>
                    <a:pt x="219122" y="661322"/>
                  </a:cubicBezTo>
                  <a:cubicBezTo>
                    <a:pt x="236267" y="660941"/>
                    <a:pt x="250935" y="665227"/>
                    <a:pt x="249126" y="686278"/>
                  </a:cubicBezTo>
                  <a:cubicBezTo>
                    <a:pt x="247506" y="705042"/>
                    <a:pt x="231981" y="705423"/>
                    <a:pt x="217693" y="705423"/>
                  </a:cubicBezTo>
                  <a:cubicBezTo>
                    <a:pt x="185689" y="705518"/>
                    <a:pt x="153590" y="705423"/>
                    <a:pt x="121586" y="705423"/>
                  </a:cubicBezTo>
                  <a:cubicBezTo>
                    <a:pt x="106631" y="705423"/>
                    <a:pt x="92725" y="703232"/>
                    <a:pt x="91201" y="684754"/>
                  </a:cubicBezTo>
                  <a:cubicBezTo>
                    <a:pt x="89582" y="665989"/>
                    <a:pt x="101679" y="660179"/>
                    <a:pt x="117776" y="661608"/>
                  </a:cubicBezTo>
                  <a:cubicBezTo>
                    <a:pt x="140350" y="663608"/>
                    <a:pt x="142827" y="653321"/>
                    <a:pt x="145113" y="632461"/>
                  </a:cubicBezTo>
                  <a:cubicBezTo>
                    <a:pt x="166925" y="433960"/>
                    <a:pt x="96726" y="251461"/>
                    <a:pt x="49196" y="64962"/>
                  </a:cubicBezTo>
                  <a:cubicBezTo>
                    <a:pt x="44719" y="47531"/>
                    <a:pt x="34146" y="44388"/>
                    <a:pt x="18906" y="43531"/>
                  </a:cubicBezTo>
                  <a:cubicBezTo>
                    <a:pt x="5857" y="42864"/>
                    <a:pt x="-620" y="33815"/>
                    <a:pt x="47" y="20766"/>
                  </a:cubicBezTo>
                  <a:cubicBezTo>
                    <a:pt x="714" y="7145"/>
                    <a:pt x="9191" y="859"/>
                    <a:pt x="21954" y="763"/>
                  </a:cubicBezTo>
                  <a:cubicBezTo>
                    <a:pt x="52625" y="478"/>
                    <a:pt x="83200" y="382"/>
                    <a:pt x="113871" y="859"/>
                  </a:cubicBezTo>
                  <a:cubicBezTo>
                    <a:pt x="124729" y="1049"/>
                    <a:pt x="132254" y="7050"/>
                    <a:pt x="133492" y="18575"/>
                  </a:cubicBezTo>
                  <a:cubicBezTo>
                    <a:pt x="134826" y="31148"/>
                    <a:pt x="130444" y="40673"/>
                    <a:pt x="117204" y="43531"/>
                  </a:cubicBezTo>
                  <a:cubicBezTo>
                    <a:pt x="105869" y="45912"/>
                    <a:pt x="90915" y="41721"/>
                    <a:pt x="96440" y="63533"/>
                  </a:cubicBezTo>
                  <a:cubicBezTo>
                    <a:pt x="120062" y="157354"/>
                    <a:pt x="142731" y="251557"/>
                    <a:pt x="168830" y="357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8B3842E-B03E-4753-9D56-514F745C1B1E}"/>
                </a:ext>
              </a:extLst>
            </p:cNvPr>
            <p:cNvSpPr/>
            <p:nvPr/>
          </p:nvSpPr>
          <p:spPr>
            <a:xfrm>
              <a:off x="7831421" y="5197450"/>
              <a:ext cx="59331" cy="661090"/>
            </a:xfrm>
            <a:custGeom>
              <a:avLst/>
              <a:gdLst>
                <a:gd name="connsiteX0" fmla="*/ 44690 w 48243"/>
                <a:gd name="connsiteY0" fmla="*/ 270648 h 537543"/>
                <a:gd name="connsiteX1" fmla="*/ 44500 w 48243"/>
                <a:gd name="connsiteY1" fmla="*/ 496200 h 537543"/>
                <a:gd name="connsiteX2" fmla="*/ 22021 w 48243"/>
                <a:gd name="connsiteY2" fmla="*/ 537539 h 537543"/>
                <a:gd name="connsiteX3" fmla="*/ 3161 w 48243"/>
                <a:gd name="connsiteY3" fmla="*/ 497915 h 537543"/>
                <a:gd name="connsiteX4" fmla="*/ 1447 w 48243"/>
                <a:gd name="connsiteY4" fmla="*/ 46811 h 537543"/>
                <a:gd name="connsiteX5" fmla="*/ 24973 w 48243"/>
                <a:gd name="connsiteY5" fmla="*/ 43 h 537543"/>
                <a:gd name="connsiteX6" fmla="*/ 46595 w 48243"/>
                <a:gd name="connsiteY6" fmla="*/ 49287 h 537543"/>
                <a:gd name="connsiteX7" fmla="*/ 47167 w 48243"/>
                <a:gd name="connsiteY7" fmla="*/ 270648 h 537543"/>
                <a:gd name="connsiteX8" fmla="*/ 44690 w 48243"/>
                <a:gd name="connsiteY8" fmla="*/ 270648 h 537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243" h="537543">
                  <a:moveTo>
                    <a:pt x="44690" y="270648"/>
                  </a:moveTo>
                  <a:cubicBezTo>
                    <a:pt x="44690" y="345801"/>
                    <a:pt x="44881" y="421048"/>
                    <a:pt x="44500" y="496200"/>
                  </a:cubicBezTo>
                  <a:cubicBezTo>
                    <a:pt x="44404" y="513822"/>
                    <a:pt x="47262" y="537920"/>
                    <a:pt x="22021" y="537539"/>
                  </a:cubicBezTo>
                  <a:cubicBezTo>
                    <a:pt x="-1125" y="537158"/>
                    <a:pt x="3256" y="513917"/>
                    <a:pt x="3161" y="497915"/>
                  </a:cubicBezTo>
                  <a:cubicBezTo>
                    <a:pt x="2209" y="347515"/>
                    <a:pt x="1256" y="197211"/>
                    <a:pt x="1447" y="46811"/>
                  </a:cubicBezTo>
                  <a:cubicBezTo>
                    <a:pt x="1447" y="28618"/>
                    <a:pt x="-8745" y="-1290"/>
                    <a:pt x="24973" y="43"/>
                  </a:cubicBezTo>
                  <a:cubicBezTo>
                    <a:pt x="57549" y="1377"/>
                    <a:pt x="46309" y="30999"/>
                    <a:pt x="46595" y="49287"/>
                  </a:cubicBezTo>
                  <a:cubicBezTo>
                    <a:pt x="47929" y="123011"/>
                    <a:pt x="47167" y="196830"/>
                    <a:pt x="47167" y="270648"/>
                  </a:cubicBezTo>
                  <a:cubicBezTo>
                    <a:pt x="46405" y="270648"/>
                    <a:pt x="45548" y="270648"/>
                    <a:pt x="44690" y="2706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104BD89-8F5E-48D0-B090-059CFD155FF3}"/>
                </a:ext>
              </a:extLst>
            </p:cNvPr>
            <p:cNvSpPr/>
            <p:nvPr/>
          </p:nvSpPr>
          <p:spPr>
            <a:xfrm>
              <a:off x="7835609" y="5935121"/>
              <a:ext cx="49415" cy="126084"/>
            </a:xfrm>
            <a:custGeom>
              <a:avLst/>
              <a:gdLst>
                <a:gd name="connsiteX0" fmla="*/ 138 w 40180"/>
                <a:gd name="connsiteY0" fmla="*/ 48312 h 102521"/>
                <a:gd name="connsiteX1" fmla="*/ 138 w 40180"/>
                <a:gd name="connsiteY1" fmla="*/ 27548 h 102521"/>
                <a:gd name="connsiteX2" fmla="*/ 19283 w 40180"/>
                <a:gd name="connsiteY2" fmla="*/ 20 h 102521"/>
                <a:gd name="connsiteX3" fmla="*/ 39952 w 40180"/>
                <a:gd name="connsiteY3" fmla="*/ 29738 h 102521"/>
                <a:gd name="connsiteX4" fmla="*/ 40047 w 40180"/>
                <a:gd name="connsiteY4" fmla="*/ 71267 h 102521"/>
                <a:gd name="connsiteX5" fmla="*/ 20426 w 40180"/>
                <a:gd name="connsiteY5" fmla="*/ 102509 h 102521"/>
                <a:gd name="connsiteX6" fmla="*/ 42 w 40180"/>
                <a:gd name="connsiteY6" fmla="*/ 69077 h 102521"/>
                <a:gd name="connsiteX7" fmla="*/ 42 w 40180"/>
                <a:gd name="connsiteY7" fmla="*/ 48312 h 102521"/>
                <a:gd name="connsiteX8" fmla="*/ 138 w 40180"/>
                <a:gd name="connsiteY8" fmla="*/ 48312 h 102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180" h="102521">
                  <a:moveTo>
                    <a:pt x="138" y="48312"/>
                  </a:moveTo>
                  <a:cubicBezTo>
                    <a:pt x="138" y="41359"/>
                    <a:pt x="233" y="34501"/>
                    <a:pt x="138" y="27548"/>
                  </a:cubicBezTo>
                  <a:cubicBezTo>
                    <a:pt x="-53" y="13641"/>
                    <a:pt x="4900" y="592"/>
                    <a:pt x="19283" y="20"/>
                  </a:cubicBezTo>
                  <a:cubicBezTo>
                    <a:pt x="37761" y="-646"/>
                    <a:pt x="39571" y="15260"/>
                    <a:pt x="39952" y="29738"/>
                  </a:cubicBezTo>
                  <a:cubicBezTo>
                    <a:pt x="40238" y="43550"/>
                    <a:pt x="40238" y="57456"/>
                    <a:pt x="40047" y="71267"/>
                  </a:cubicBezTo>
                  <a:cubicBezTo>
                    <a:pt x="39857" y="85745"/>
                    <a:pt x="38142" y="102033"/>
                    <a:pt x="20426" y="102509"/>
                  </a:cubicBezTo>
                  <a:cubicBezTo>
                    <a:pt x="-1482" y="103081"/>
                    <a:pt x="233" y="84317"/>
                    <a:pt x="42" y="69077"/>
                  </a:cubicBezTo>
                  <a:cubicBezTo>
                    <a:pt x="-53" y="62123"/>
                    <a:pt x="42" y="55265"/>
                    <a:pt x="42" y="48312"/>
                  </a:cubicBezTo>
                  <a:cubicBezTo>
                    <a:pt x="42" y="48312"/>
                    <a:pt x="138" y="48312"/>
                    <a:pt x="138" y="483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791720E5-4520-41EB-91F3-1A5AC11E9BC8}"/>
                </a:ext>
              </a:extLst>
            </p:cNvPr>
            <p:cNvSpPr/>
            <p:nvPr/>
          </p:nvSpPr>
          <p:spPr>
            <a:xfrm>
              <a:off x="7383955" y="5194959"/>
              <a:ext cx="360700" cy="870985"/>
            </a:xfrm>
            <a:custGeom>
              <a:avLst/>
              <a:gdLst>
                <a:gd name="connsiteX0" fmla="*/ 276134 w 293291"/>
                <a:gd name="connsiteY0" fmla="*/ 662151 h 708212"/>
                <a:gd name="connsiteX1" fmla="*/ 255370 w 293291"/>
                <a:gd name="connsiteY1" fmla="*/ 630433 h 708212"/>
                <a:gd name="connsiteX2" fmla="*/ 251560 w 293291"/>
                <a:gd name="connsiteY2" fmla="*/ 438314 h 708212"/>
                <a:gd name="connsiteX3" fmla="*/ 193172 w 293291"/>
                <a:gd name="connsiteY3" fmla="*/ 340206 h 708212"/>
                <a:gd name="connsiteX4" fmla="*/ 256418 w 293291"/>
                <a:gd name="connsiteY4" fmla="*/ 257148 h 708212"/>
                <a:gd name="connsiteX5" fmla="*/ 256227 w 293291"/>
                <a:gd name="connsiteY5" fmla="*/ 94366 h 708212"/>
                <a:gd name="connsiteX6" fmla="*/ 181646 w 293291"/>
                <a:gd name="connsiteY6" fmla="*/ 1497 h 708212"/>
                <a:gd name="connsiteX7" fmla="*/ 26960 w 293291"/>
                <a:gd name="connsiteY7" fmla="*/ 640 h 708212"/>
                <a:gd name="connsiteX8" fmla="*/ 576 w 293291"/>
                <a:gd name="connsiteY8" fmla="*/ 20833 h 708212"/>
                <a:gd name="connsiteX9" fmla="*/ 20198 w 293291"/>
                <a:gd name="connsiteY9" fmla="*/ 43217 h 708212"/>
                <a:gd name="connsiteX10" fmla="*/ 42772 w 293291"/>
                <a:gd name="connsiteY10" fmla="*/ 73887 h 708212"/>
                <a:gd name="connsiteX11" fmla="*/ 42867 w 293291"/>
                <a:gd name="connsiteY11" fmla="*/ 634053 h 708212"/>
                <a:gd name="connsiteX12" fmla="*/ 22007 w 293291"/>
                <a:gd name="connsiteY12" fmla="*/ 661866 h 708212"/>
                <a:gd name="connsiteX13" fmla="*/ 386 w 293291"/>
                <a:gd name="connsiteY13" fmla="*/ 686250 h 708212"/>
                <a:gd name="connsiteX14" fmla="*/ 28389 w 293291"/>
                <a:gd name="connsiteY14" fmla="*/ 705300 h 708212"/>
                <a:gd name="connsiteX15" fmla="*/ 116210 w 293291"/>
                <a:gd name="connsiteY15" fmla="*/ 705490 h 708212"/>
                <a:gd name="connsiteX16" fmla="*/ 148880 w 293291"/>
                <a:gd name="connsiteY16" fmla="*/ 683297 h 708212"/>
                <a:gd name="connsiteX17" fmla="*/ 119829 w 293291"/>
                <a:gd name="connsiteY17" fmla="*/ 661580 h 708212"/>
                <a:gd name="connsiteX18" fmla="*/ 91349 w 293291"/>
                <a:gd name="connsiteY18" fmla="*/ 637005 h 708212"/>
                <a:gd name="connsiteX19" fmla="*/ 91635 w 293291"/>
                <a:gd name="connsiteY19" fmla="*/ 386212 h 708212"/>
                <a:gd name="connsiteX20" fmla="*/ 116019 w 293291"/>
                <a:gd name="connsiteY20" fmla="*/ 361733 h 708212"/>
                <a:gd name="connsiteX21" fmla="*/ 205745 w 293291"/>
                <a:gd name="connsiteY21" fmla="*/ 453554 h 708212"/>
                <a:gd name="connsiteX22" fmla="*/ 206602 w 293291"/>
                <a:gd name="connsiteY22" fmla="*/ 649959 h 708212"/>
                <a:gd name="connsiteX23" fmla="*/ 270038 w 293291"/>
                <a:gd name="connsiteY23" fmla="*/ 705490 h 708212"/>
                <a:gd name="connsiteX24" fmla="*/ 293089 w 293291"/>
                <a:gd name="connsiteY24" fmla="*/ 686154 h 708212"/>
                <a:gd name="connsiteX25" fmla="*/ 276134 w 293291"/>
                <a:gd name="connsiteY25" fmla="*/ 662151 h 708212"/>
                <a:gd name="connsiteX26" fmla="*/ 103446 w 293291"/>
                <a:gd name="connsiteY26" fmla="*/ 319442 h 708212"/>
                <a:gd name="connsiteX27" fmla="*/ 92207 w 293291"/>
                <a:gd name="connsiteY27" fmla="*/ 291724 h 708212"/>
                <a:gd name="connsiteX28" fmla="*/ 92016 w 293291"/>
                <a:gd name="connsiteY28" fmla="*/ 183044 h 708212"/>
                <a:gd name="connsiteX29" fmla="*/ 92683 w 293291"/>
                <a:gd name="connsiteY29" fmla="*/ 95319 h 708212"/>
                <a:gd name="connsiteX30" fmla="*/ 106399 w 293291"/>
                <a:gd name="connsiteY30" fmla="*/ 46170 h 708212"/>
                <a:gd name="connsiteX31" fmla="*/ 195172 w 293291"/>
                <a:gd name="connsiteY31" fmla="*/ 66267 h 708212"/>
                <a:gd name="connsiteX32" fmla="*/ 208507 w 293291"/>
                <a:gd name="connsiteY32" fmla="*/ 105034 h 708212"/>
                <a:gd name="connsiteX33" fmla="*/ 208126 w 293291"/>
                <a:gd name="connsiteY33" fmla="*/ 255529 h 708212"/>
                <a:gd name="connsiteX34" fmla="*/ 103446 w 293291"/>
                <a:gd name="connsiteY34" fmla="*/ 319442 h 70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93291" h="708212">
                  <a:moveTo>
                    <a:pt x="276134" y="662151"/>
                  </a:moveTo>
                  <a:cubicBezTo>
                    <a:pt x="252227" y="661580"/>
                    <a:pt x="255560" y="646149"/>
                    <a:pt x="255370" y="630433"/>
                  </a:cubicBezTo>
                  <a:cubicBezTo>
                    <a:pt x="254608" y="566425"/>
                    <a:pt x="253560" y="502322"/>
                    <a:pt x="251560" y="438314"/>
                  </a:cubicBezTo>
                  <a:cubicBezTo>
                    <a:pt x="250322" y="396785"/>
                    <a:pt x="234224" y="362781"/>
                    <a:pt x="193172" y="340206"/>
                  </a:cubicBezTo>
                  <a:cubicBezTo>
                    <a:pt x="236129" y="326967"/>
                    <a:pt x="253751" y="294391"/>
                    <a:pt x="256418" y="257148"/>
                  </a:cubicBezTo>
                  <a:cubicBezTo>
                    <a:pt x="260228" y="203142"/>
                    <a:pt x="260418" y="148373"/>
                    <a:pt x="256227" y="94366"/>
                  </a:cubicBezTo>
                  <a:cubicBezTo>
                    <a:pt x="252036" y="39883"/>
                    <a:pt x="221747" y="3593"/>
                    <a:pt x="181646" y="1497"/>
                  </a:cubicBezTo>
                  <a:cubicBezTo>
                    <a:pt x="130211" y="-1265"/>
                    <a:pt x="78491" y="640"/>
                    <a:pt x="26960" y="640"/>
                  </a:cubicBezTo>
                  <a:cubicBezTo>
                    <a:pt x="13149" y="640"/>
                    <a:pt x="1243" y="4831"/>
                    <a:pt x="576" y="20833"/>
                  </a:cubicBezTo>
                  <a:cubicBezTo>
                    <a:pt x="5" y="33406"/>
                    <a:pt x="7244" y="43217"/>
                    <a:pt x="20198" y="43217"/>
                  </a:cubicBezTo>
                  <a:cubicBezTo>
                    <a:pt x="43248" y="43122"/>
                    <a:pt x="42867" y="57600"/>
                    <a:pt x="42772" y="73887"/>
                  </a:cubicBezTo>
                  <a:cubicBezTo>
                    <a:pt x="42677" y="260577"/>
                    <a:pt x="42677" y="447267"/>
                    <a:pt x="42867" y="634053"/>
                  </a:cubicBezTo>
                  <a:cubicBezTo>
                    <a:pt x="42867" y="648817"/>
                    <a:pt x="42962" y="661771"/>
                    <a:pt x="22007" y="661866"/>
                  </a:cubicBezTo>
                  <a:cubicBezTo>
                    <a:pt x="7625" y="661866"/>
                    <a:pt x="-2091" y="670915"/>
                    <a:pt x="386" y="686250"/>
                  </a:cubicBezTo>
                  <a:cubicBezTo>
                    <a:pt x="2767" y="701109"/>
                    <a:pt x="14483" y="705395"/>
                    <a:pt x="28389" y="705300"/>
                  </a:cubicBezTo>
                  <a:cubicBezTo>
                    <a:pt x="57631" y="705204"/>
                    <a:pt x="86968" y="705395"/>
                    <a:pt x="116210" y="705490"/>
                  </a:cubicBezTo>
                  <a:cubicBezTo>
                    <a:pt x="132307" y="705586"/>
                    <a:pt x="148785" y="705014"/>
                    <a:pt x="148880" y="683297"/>
                  </a:cubicBezTo>
                  <a:cubicBezTo>
                    <a:pt x="148976" y="664533"/>
                    <a:pt x="134974" y="661009"/>
                    <a:pt x="119829" y="661580"/>
                  </a:cubicBezTo>
                  <a:cubicBezTo>
                    <a:pt x="102303" y="662247"/>
                    <a:pt x="91064" y="659389"/>
                    <a:pt x="91349" y="637005"/>
                  </a:cubicBezTo>
                  <a:cubicBezTo>
                    <a:pt x="92397" y="553376"/>
                    <a:pt x="92111" y="469842"/>
                    <a:pt x="91635" y="386212"/>
                  </a:cubicBezTo>
                  <a:cubicBezTo>
                    <a:pt x="91540" y="368210"/>
                    <a:pt x="98303" y="362876"/>
                    <a:pt x="116019" y="361733"/>
                  </a:cubicBezTo>
                  <a:cubicBezTo>
                    <a:pt x="176027" y="357637"/>
                    <a:pt x="202982" y="382402"/>
                    <a:pt x="205745" y="453554"/>
                  </a:cubicBezTo>
                  <a:cubicBezTo>
                    <a:pt x="208221" y="518991"/>
                    <a:pt x="206411" y="584523"/>
                    <a:pt x="206602" y="649959"/>
                  </a:cubicBezTo>
                  <a:cubicBezTo>
                    <a:pt x="206697" y="704919"/>
                    <a:pt x="217365" y="713872"/>
                    <a:pt x="270038" y="705490"/>
                  </a:cubicBezTo>
                  <a:cubicBezTo>
                    <a:pt x="282516" y="703490"/>
                    <a:pt x="291755" y="699680"/>
                    <a:pt x="293089" y="686154"/>
                  </a:cubicBezTo>
                  <a:cubicBezTo>
                    <a:pt x="294327" y="673582"/>
                    <a:pt x="290041" y="662532"/>
                    <a:pt x="276134" y="662151"/>
                  </a:cubicBezTo>
                  <a:close/>
                  <a:moveTo>
                    <a:pt x="103446" y="319442"/>
                  </a:moveTo>
                  <a:cubicBezTo>
                    <a:pt x="88301" y="313536"/>
                    <a:pt x="92302" y="301916"/>
                    <a:pt x="92207" y="291724"/>
                  </a:cubicBezTo>
                  <a:cubicBezTo>
                    <a:pt x="91730" y="255529"/>
                    <a:pt x="92016" y="219239"/>
                    <a:pt x="92016" y="183044"/>
                  </a:cubicBezTo>
                  <a:cubicBezTo>
                    <a:pt x="92016" y="153802"/>
                    <a:pt x="90492" y="124370"/>
                    <a:pt x="92683" y="95319"/>
                  </a:cubicBezTo>
                  <a:cubicBezTo>
                    <a:pt x="93921" y="78174"/>
                    <a:pt x="80110" y="50265"/>
                    <a:pt x="106399" y="46170"/>
                  </a:cubicBezTo>
                  <a:cubicBezTo>
                    <a:pt x="136403" y="41502"/>
                    <a:pt x="171455" y="34454"/>
                    <a:pt x="195172" y="66267"/>
                  </a:cubicBezTo>
                  <a:cubicBezTo>
                    <a:pt x="203745" y="77793"/>
                    <a:pt x="208602" y="90461"/>
                    <a:pt x="208507" y="105034"/>
                  </a:cubicBezTo>
                  <a:cubicBezTo>
                    <a:pt x="208412" y="155231"/>
                    <a:pt x="210126" y="205428"/>
                    <a:pt x="208126" y="255529"/>
                  </a:cubicBezTo>
                  <a:cubicBezTo>
                    <a:pt x="205935" y="305726"/>
                    <a:pt x="150785" y="337825"/>
                    <a:pt x="103446" y="319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3265DEB-97DC-4E5D-89C8-7FFA7B287909}"/>
                </a:ext>
              </a:extLst>
            </p:cNvPr>
            <p:cNvSpPr/>
            <p:nvPr/>
          </p:nvSpPr>
          <p:spPr>
            <a:xfrm>
              <a:off x="6949106" y="5193993"/>
              <a:ext cx="391047" cy="868831"/>
            </a:xfrm>
            <a:custGeom>
              <a:avLst/>
              <a:gdLst>
                <a:gd name="connsiteX0" fmla="*/ 298629 w 317967"/>
                <a:gd name="connsiteY0" fmla="*/ 663032 h 706461"/>
                <a:gd name="connsiteX1" fmla="*/ 269006 w 317967"/>
                <a:gd name="connsiteY1" fmla="*/ 623027 h 706461"/>
                <a:gd name="connsiteX2" fmla="*/ 198426 w 317967"/>
                <a:gd name="connsiteY2" fmla="*/ 39526 h 706461"/>
                <a:gd name="connsiteX3" fmla="*/ 153373 w 317967"/>
                <a:gd name="connsiteY3" fmla="*/ 92 h 706461"/>
                <a:gd name="connsiteX4" fmla="*/ 118035 w 317967"/>
                <a:gd name="connsiteY4" fmla="*/ 40859 h 706461"/>
                <a:gd name="connsiteX5" fmla="*/ 109748 w 317967"/>
                <a:gd name="connsiteY5" fmla="*/ 111249 h 706461"/>
                <a:gd name="connsiteX6" fmla="*/ 45835 w 317967"/>
                <a:gd name="connsiteY6" fmla="*/ 628456 h 706461"/>
                <a:gd name="connsiteX7" fmla="*/ 20594 w 317967"/>
                <a:gd name="connsiteY7" fmla="*/ 662461 h 706461"/>
                <a:gd name="connsiteX8" fmla="*/ 20 w 317967"/>
                <a:gd name="connsiteY8" fmla="*/ 683320 h 706461"/>
                <a:gd name="connsiteX9" fmla="*/ 24404 w 317967"/>
                <a:gd name="connsiteY9" fmla="*/ 705895 h 706461"/>
                <a:gd name="connsiteX10" fmla="*/ 107938 w 317967"/>
                <a:gd name="connsiteY10" fmla="*/ 705990 h 706461"/>
                <a:gd name="connsiteX11" fmla="*/ 134227 w 317967"/>
                <a:gd name="connsiteY11" fmla="*/ 685321 h 706461"/>
                <a:gd name="connsiteX12" fmla="*/ 114892 w 317967"/>
                <a:gd name="connsiteY12" fmla="*/ 662746 h 706461"/>
                <a:gd name="connsiteX13" fmla="*/ 93841 w 317967"/>
                <a:gd name="connsiteY13" fmla="*/ 640172 h 706461"/>
                <a:gd name="connsiteX14" fmla="*/ 116987 w 317967"/>
                <a:gd name="connsiteY14" fmla="*/ 458245 h 706461"/>
                <a:gd name="connsiteX15" fmla="*/ 170708 w 317967"/>
                <a:gd name="connsiteY15" fmla="*/ 438909 h 706461"/>
                <a:gd name="connsiteX16" fmla="*/ 202045 w 317967"/>
                <a:gd name="connsiteY16" fmla="*/ 460912 h 706461"/>
                <a:gd name="connsiteX17" fmla="*/ 222619 w 317967"/>
                <a:gd name="connsiteY17" fmla="*/ 639029 h 706461"/>
                <a:gd name="connsiteX18" fmla="*/ 212713 w 317967"/>
                <a:gd name="connsiteY18" fmla="*/ 661318 h 706461"/>
                <a:gd name="connsiteX19" fmla="*/ 184138 w 317967"/>
                <a:gd name="connsiteY19" fmla="*/ 687130 h 706461"/>
                <a:gd name="connsiteX20" fmla="*/ 224239 w 317967"/>
                <a:gd name="connsiteY20" fmla="*/ 706180 h 706461"/>
                <a:gd name="connsiteX21" fmla="*/ 249289 w 317967"/>
                <a:gd name="connsiteY21" fmla="*/ 706276 h 706461"/>
                <a:gd name="connsiteX22" fmla="*/ 249289 w 317967"/>
                <a:gd name="connsiteY22" fmla="*/ 705799 h 706461"/>
                <a:gd name="connsiteX23" fmla="*/ 295200 w 317967"/>
                <a:gd name="connsiteY23" fmla="*/ 705704 h 706461"/>
                <a:gd name="connsiteX24" fmla="*/ 317869 w 317967"/>
                <a:gd name="connsiteY24" fmla="*/ 685797 h 706461"/>
                <a:gd name="connsiteX25" fmla="*/ 298629 w 317967"/>
                <a:gd name="connsiteY25" fmla="*/ 663032 h 706461"/>
                <a:gd name="connsiteX26" fmla="*/ 148515 w 317967"/>
                <a:gd name="connsiteY26" fmla="*/ 397475 h 706461"/>
                <a:gd name="connsiteX27" fmla="*/ 124417 w 317967"/>
                <a:gd name="connsiteY27" fmla="*/ 369376 h 706461"/>
                <a:gd name="connsiteX28" fmla="*/ 155944 w 317967"/>
                <a:gd name="connsiteY28" fmla="*/ 71530 h 706461"/>
                <a:gd name="connsiteX29" fmla="*/ 159850 w 317967"/>
                <a:gd name="connsiteY29" fmla="*/ 73054 h 706461"/>
                <a:gd name="connsiteX30" fmla="*/ 193092 w 317967"/>
                <a:gd name="connsiteY30" fmla="*/ 370138 h 706461"/>
                <a:gd name="connsiteX31" fmla="*/ 148515 w 317967"/>
                <a:gd name="connsiteY31" fmla="*/ 397475 h 706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17967" h="706461">
                  <a:moveTo>
                    <a:pt x="298629" y="663032"/>
                  </a:moveTo>
                  <a:cubicBezTo>
                    <a:pt x="268911" y="663318"/>
                    <a:pt x="271387" y="642363"/>
                    <a:pt x="269006" y="623027"/>
                  </a:cubicBezTo>
                  <a:cubicBezTo>
                    <a:pt x="245479" y="428527"/>
                    <a:pt x="221286" y="234121"/>
                    <a:pt x="198426" y="39526"/>
                  </a:cubicBezTo>
                  <a:cubicBezTo>
                    <a:pt x="194997" y="9998"/>
                    <a:pt x="183567" y="-1146"/>
                    <a:pt x="153373" y="92"/>
                  </a:cubicBezTo>
                  <a:cubicBezTo>
                    <a:pt x="124036" y="1330"/>
                    <a:pt x="119845" y="17999"/>
                    <a:pt x="118035" y="40859"/>
                  </a:cubicBezTo>
                  <a:cubicBezTo>
                    <a:pt x="116225" y="64386"/>
                    <a:pt x="112701" y="87817"/>
                    <a:pt x="109748" y="111249"/>
                  </a:cubicBezTo>
                  <a:cubicBezTo>
                    <a:pt x="88507" y="283651"/>
                    <a:pt x="67362" y="456054"/>
                    <a:pt x="45835" y="628456"/>
                  </a:cubicBezTo>
                  <a:cubicBezTo>
                    <a:pt x="43930" y="643887"/>
                    <a:pt x="47074" y="663889"/>
                    <a:pt x="20594" y="662461"/>
                  </a:cubicBezTo>
                  <a:cubicBezTo>
                    <a:pt x="7545" y="661794"/>
                    <a:pt x="-456" y="669890"/>
                    <a:pt x="20" y="683320"/>
                  </a:cubicBezTo>
                  <a:cubicBezTo>
                    <a:pt x="592" y="698275"/>
                    <a:pt x="9545" y="705799"/>
                    <a:pt x="24404" y="705895"/>
                  </a:cubicBezTo>
                  <a:cubicBezTo>
                    <a:pt x="52217" y="706085"/>
                    <a:pt x="80125" y="705990"/>
                    <a:pt x="107938" y="705990"/>
                  </a:cubicBezTo>
                  <a:cubicBezTo>
                    <a:pt x="122131" y="705990"/>
                    <a:pt x="133084" y="700656"/>
                    <a:pt x="134227" y="685321"/>
                  </a:cubicBezTo>
                  <a:cubicBezTo>
                    <a:pt x="135180" y="672557"/>
                    <a:pt x="128131" y="663508"/>
                    <a:pt x="114892" y="662746"/>
                  </a:cubicBezTo>
                  <a:cubicBezTo>
                    <a:pt x="99747" y="661889"/>
                    <a:pt x="91651" y="657222"/>
                    <a:pt x="93841" y="640172"/>
                  </a:cubicBezTo>
                  <a:cubicBezTo>
                    <a:pt x="101747" y="579498"/>
                    <a:pt x="108129" y="518728"/>
                    <a:pt x="116987" y="458245"/>
                  </a:cubicBezTo>
                  <a:cubicBezTo>
                    <a:pt x="122321" y="421859"/>
                    <a:pt x="152134" y="443005"/>
                    <a:pt x="170708" y="438909"/>
                  </a:cubicBezTo>
                  <a:cubicBezTo>
                    <a:pt x="186710" y="435480"/>
                    <a:pt x="199950" y="438718"/>
                    <a:pt x="202045" y="460912"/>
                  </a:cubicBezTo>
                  <a:cubicBezTo>
                    <a:pt x="207760" y="520348"/>
                    <a:pt x="215476" y="579688"/>
                    <a:pt x="222619" y="639029"/>
                  </a:cubicBezTo>
                  <a:cubicBezTo>
                    <a:pt x="223762" y="648745"/>
                    <a:pt x="227382" y="659889"/>
                    <a:pt x="212713" y="661318"/>
                  </a:cubicBezTo>
                  <a:cubicBezTo>
                    <a:pt x="196045" y="662842"/>
                    <a:pt x="180424" y="665413"/>
                    <a:pt x="184138" y="687130"/>
                  </a:cubicBezTo>
                  <a:cubicBezTo>
                    <a:pt x="188139" y="710943"/>
                    <a:pt x="208427" y="705133"/>
                    <a:pt x="224239" y="706180"/>
                  </a:cubicBezTo>
                  <a:cubicBezTo>
                    <a:pt x="232525" y="706752"/>
                    <a:pt x="240907" y="706276"/>
                    <a:pt x="249289" y="706276"/>
                  </a:cubicBezTo>
                  <a:cubicBezTo>
                    <a:pt x="249289" y="706085"/>
                    <a:pt x="249289" y="705990"/>
                    <a:pt x="249289" y="705799"/>
                  </a:cubicBezTo>
                  <a:cubicBezTo>
                    <a:pt x="264625" y="705799"/>
                    <a:pt x="279960" y="706085"/>
                    <a:pt x="295200" y="705704"/>
                  </a:cubicBezTo>
                  <a:cubicBezTo>
                    <a:pt x="307963" y="705323"/>
                    <a:pt x="316822" y="698370"/>
                    <a:pt x="317869" y="685797"/>
                  </a:cubicBezTo>
                  <a:cubicBezTo>
                    <a:pt x="318917" y="673033"/>
                    <a:pt x="311488" y="662937"/>
                    <a:pt x="298629" y="663032"/>
                  </a:cubicBezTo>
                  <a:close/>
                  <a:moveTo>
                    <a:pt x="148515" y="397475"/>
                  </a:moveTo>
                  <a:cubicBezTo>
                    <a:pt x="126036" y="401380"/>
                    <a:pt x="121654" y="392141"/>
                    <a:pt x="124417" y="369376"/>
                  </a:cubicBezTo>
                  <a:cubicBezTo>
                    <a:pt x="136323" y="270221"/>
                    <a:pt x="145657" y="170780"/>
                    <a:pt x="155944" y="71530"/>
                  </a:cubicBezTo>
                  <a:cubicBezTo>
                    <a:pt x="157278" y="72006"/>
                    <a:pt x="158611" y="72577"/>
                    <a:pt x="159850" y="73054"/>
                  </a:cubicBezTo>
                  <a:cubicBezTo>
                    <a:pt x="170899" y="172114"/>
                    <a:pt x="181757" y="271174"/>
                    <a:pt x="193092" y="370138"/>
                  </a:cubicBezTo>
                  <a:cubicBezTo>
                    <a:pt x="197854" y="411763"/>
                    <a:pt x="166517" y="394332"/>
                    <a:pt x="148515" y="3974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D15FBC39-796A-4064-94B7-DA109F1D5A70}"/>
              </a:ext>
            </a:extLst>
          </p:cNvPr>
          <p:cNvGrpSpPr/>
          <p:nvPr/>
        </p:nvGrpSpPr>
        <p:grpSpPr>
          <a:xfrm>
            <a:off x="5155797" y="5148506"/>
            <a:ext cx="1906532" cy="184850"/>
            <a:chOff x="5227543" y="4774035"/>
            <a:chExt cx="1906532" cy="184850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63B704A9-D6C8-4BEA-B136-D3C2426EFA88}"/>
                </a:ext>
              </a:extLst>
            </p:cNvPr>
            <p:cNvSpPr/>
            <p:nvPr/>
          </p:nvSpPr>
          <p:spPr>
            <a:xfrm>
              <a:off x="5472048" y="4774599"/>
              <a:ext cx="126232" cy="184286"/>
            </a:xfrm>
            <a:custGeom>
              <a:avLst/>
              <a:gdLst>
                <a:gd name="connsiteX0" fmla="*/ 91759 w 102641"/>
                <a:gd name="connsiteY0" fmla="*/ 149846 h 149846"/>
                <a:gd name="connsiteX1" fmla="*/ 22036 w 102641"/>
                <a:gd name="connsiteY1" fmla="*/ 56120 h 149846"/>
                <a:gd name="connsiteX2" fmla="*/ 21941 w 102641"/>
                <a:gd name="connsiteY2" fmla="*/ 134701 h 149846"/>
                <a:gd name="connsiteX3" fmla="*/ 10892 w 102641"/>
                <a:gd name="connsiteY3" fmla="*/ 147846 h 149846"/>
                <a:gd name="connsiteX4" fmla="*/ 1271 w 102641"/>
                <a:gd name="connsiteY4" fmla="*/ 136416 h 149846"/>
                <a:gd name="connsiteX5" fmla="*/ 1748 w 102641"/>
                <a:gd name="connsiteY5" fmla="*/ 11257 h 149846"/>
                <a:gd name="connsiteX6" fmla="*/ 24227 w 102641"/>
                <a:gd name="connsiteY6" fmla="*/ 10400 h 149846"/>
                <a:gd name="connsiteX7" fmla="*/ 80996 w 102641"/>
                <a:gd name="connsiteY7" fmla="*/ 86600 h 149846"/>
                <a:gd name="connsiteX8" fmla="*/ 81091 w 102641"/>
                <a:gd name="connsiteY8" fmla="*/ 17925 h 149846"/>
                <a:gd name="connsiteX9" fmla="*/ 88901 w 102641"/>
                <a:gd name="connsiteY9" fmla="*/ 1542 h 149846"/>
                <a:gd name="connsiteX10" fmla="*/ 102522 w 102641"/>
                <a:gd name="connsiteY10" fmla="*/ 17353 h 149846"/>
                <a:gd name="connsiteX11" fmla="*/ 102617 w 102641"/>
                <a:gd name="connsiteY11" fmla="*/ 145465 h 149846"/>
                <a:gd name="connsiteX12" fmla="*/ 91759 w 102641"/>
                <a:gd name="connsiteY12" fmla="*/ 149846 h 149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2641" h="149846">
                  <a:moveTo>
                    <a:pt x="91759" y="149846"/>
                  </a:moveTo>
                  <a:cubicBezTo>
                    <a:pt x="70709" y="121557"/>
                    <a:pt x="49658" y="93172"/>
                    <a:pt x="22036" y="56120"/>
                  </a:cubicBezTo>
                  <a:cubicBezTo>
                    <a:pt x="22036" y="89077"/>
                    <a:pt x="22131" y="111841"/>
                    <a:pt x="21941" y="134701"/>
                  </a:cubicBezTo>
                  <a:cubicBezTo>
                    <a:pt x="21941" y="142036"/>
                    <a:pt x="20131" y="149751"/>
                    <a:pt x="10892" y="147846"/>
                  </a:cubicBezTo>
                  <a:cubicBezTo>
                    <a:pt x="6986" y="147084"/>
                    <a:pt x="1367" y="140416"/>
                    <a:pt x="1271" y="136416"/>
                  </a:cubicBezTo>
                  <a:cubicBezTo>
                    <a:pt x="509" y="94696"/>
                    <a:pt x="-1396" y="52786"/>
                    <a:pt x="1748" y="11257"/>
                  </a:cubicBezTo>
                  <a:cubicBezTo>
                    <a:pt x="3176" y="-7602"/>
                    <a:pt x="16892" y="875"/>
                    <a:pt x="24227" y="10400"/>
                  </a:cubicBezTo>
                  <a:cubicBezTo>
                    <a:pt x="41181" y="32308"/>
                    <a:pt x="57374" y="54691"/>
                    <a:pt x="80996" y="86600"/>
                  </a:cubicBezTo>
                  <a:cubicBezTo>
                    <a:pt x="80996" y="57263"/>
                    <a:pt x="80710" y="37546"/>
                    <a:pt x="81091" y="17925"/>
                  </a:cubicBezTo>
                  <a:cubicBezTo>
                    <a:pt x="81186" y="11638"/>
                    <a:pt x="78900" y="2875"/>
                    <a:pt x="88901" y="1542"/>
                  </a:cubicBezTo>
                  <a:cubicBezTo>
                    <a:pt x="100522" y="113"/>
                    <a:pt x="102522" y="8495"/>
                    <a:pt x="102522" y="17353"/>
                  </a:cubicBezTo>
                  <a:cubicBezTo>
                    <a:pt x="102713" y="60025"/>
                    <a:pt x="102617" y="102793"/>
                    <a:pt x="102617" y="145465"/>
                  </a:cubicBezTo>
                  <a:cubicBezTo>
                    <a:pt x="99093" y="146893"/>
                    <a:pt x="95378" y="148417"/>
                    <a:pt x="91759" y="149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2387B76A-075D-47F5-8ABA-A2D27F3FBBA4}"/>
                </a:ext>
              </a:extLst>
            </p:cNvPr>
            <p:cNvSpPr/>
            <p:nvPr/>
          </p:nvSpPr>
          <p:spPr>
            <a:xfrm>
              <a:off x="6095077" y="4775272"/>
              <a:ext cx="117468" cy="182042"/>
            </a:xfrm>
            <a:custGeom>
              <a:avLst/>
              <a:gdLst>
                <a:gd name="connsiteX0" fmla="*/ 1311 w 95515"/>
                <a:gd name="connsiteY0" fmla="*/ 74718 h 148021"/>
                <a:gd name="connsiteX1" fmla="*/ 1311 w 95515"/>
                <a:gd name="connsiteY1" fmla="*/ 20521 h 148021"/>
                <a:gd name="connsiteX2" fmla="*/ 15027 w 95515"/>
                <a:gd name="connsiteY2" fmla="*/ 42 h 148021"/>
                <a:gd name="connsiteX3" fmla="*/ 32648 w 95515"/>
                <a:gd name="connsiteY3" fmla="*/ 21378 h 148021"/>
                <a:gd name="connsiteX4" fmla="*/ 32648 w 95515"/>
                <a:gd name="connsiteY4" fmla="*/ 42238 h 148021"/>
                <a:gd name="connsiteX5" fmla="*/ 48174 w 95515"/>
                <a:gd name="connsiteY5" fmla="*/ 60907 h 148021"/>
                <a:gd name="connsiteX6" fmla="*/ 67033 w 95515"/>
                <a:gd name="connsiteY6" fmla="*/ 40714 h 148021"/>
                <a:gd name="connsiteX7" fmla="*/ 66938 w 95515"/>
                <a:gd name="connsiteY7" fmla="*/ 15663 h 148021"/>
                <a:gd name="connsiteX8" fmla="*/ 81321 w 95515"/>
                <a:gd name="connsiteY8" fmla="*/ 42 h 148021"/>
                <a:gd name="connsiteX9" fmla="*/ 95513 w 95515"/>
                <a:gd name="connsiteY9" fmla="*/ 15663 h 148021"/>
                <a:gd name="connsiteX10" fmla="*/ 95323 w 95515"/>
                <a:gd name="connsiteY10" fmla="*/ 132535 h 148021"/>
                <a:gd name="connsiteX11" fmla="*/ 80749 w 95515"/>
                <a:gd name="connsiteY11" fmla="*/ 147966 h 148021"/>
                <a:gd name="connsiteX12" fmla="*/ 66938 w 95515"/>
                <a:gd name="connsiteY12" fmla="*/ 131487 h 148021"/>
                <a:gd name="connsiteX13" fmla="*/ 66748 w 95515"/>
                <a:gd name="connsiteY13" fmla="*/ 110628 h 148021"/>
                <a:gd name="connsiteX14" fmla="*/ 50650 w 95515"/>
                <a:gd name="connsiteY14" fmla="*/ 83767 h 148021"/>
                <a:gd name="connsiteX15" fmla="*/ 32362 w 95515"/>
                <a:gd name="connsiteY15" fmla="*/ 112247 h 148021"/>
                <a:gd name="connsiteX16" fmla="*/ 16456 w 95515"/>
                <a:gd name="connsiteY16" fmla="*/ 147299 h 148021"/>
                <a:gd name="connsiteX17" fmla="*/ 1502 w 95515"/>
                <a:gd name="connsiteY17" fmla="*/ 112152 h 148021"/>
                <a:gd name="connsiteX18" fmla="*/ 1025 w 95515"/>
                <a:gd name="connsiteY18" fmla="*/ 74718 h 148021"/>
                <a:gd name="connsiteX19" fmla="*/ 1311 w 95515"/>
                <a:gd name="connsiteY19" fmla="*/ 74718 h 148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5515" h="148021">
                  <a:moveTo>
                    <a:pt x="1311" y="74718"/>
                  </a:moveTo>
                  <a:cubicBezTo>
                    <a:pt x="1311" y="56621"/>
                    <a:pt x="1311" y="38523"/>
                    <a:pt x="1311" y="20521"/>
                  </a:cubicBezTo>
                  <a:cubicBezTo>
                    <a:pt x="1311" y="10710"/>
                    <a:pt x="549" y="804"/>
                    <a:pt x="15027" y="42"/>
                  </a:cubicBezTo>
                  <a:cubicBezTo>
                    <a:pt x="31124" y="-720"/>
                    <a:pt x="33124" y="8901"/>
                    <a:pt x="32648" y="21378"/>
                  </a:cubicBezTo>
                  <a:cubicBezTo>
                    <a:pt x="32362" y="28332"/>
                    <a:pt x="33029" y="35285"/>
                    <a:pt x="32648" y="42238"/>
                  </a:cubicBezTo>
                  <a:cubicBezTo>
                    <a:pt x="32172" y="53382"/>
                    <a:pt x="34458" y="60717"/>
                    <a:pt x="48174" y="60907"/>
                  </a:cubicBezTo>
                  <a:cubicBezTo>
                    <a:pt x="62843" y="61098"/>
                    <a:pt x="68081" y="54716"/>
                    <a:pt x="67033" y="40714"/>
                  </a:cubicBezTo>
                  <a:cubicBezTo>
                    <a:pt x="66367" y="32427"/>
                    <a:pt x="67129" y="24045"/>
                    <a:pt x="66938" y="15663"/>
                  </a:cubicBezTo>
                  <a:cubicBezTo>
                    <a:pt x="66748" y="5757"/>
                    <a:pt x="70653" y="233"/>
                    <a:pt x="81321" y="42"/>
                  </a:cubicBezTo>
                  <a:cubicBezTo>
                    <a:pt x="92275" y="-53"/>
                    <a:pt x="95608" y="5948"/>
                    <a:pt x="95513" y="15663"/>
                  </a:cubicBezTo>
                  <a:cubicBezTo>
                    <a:pt x="95418" y="54621"/>
                    <a:pt x="95608" y="93578"/>
                    <a:pt x="95323" y="132535"/>
                  </a:cubicBezTo>
                  <a:cubicBezTo>
                    <a:pt x="95228" y="141584"/>
                    <a:pt x="92179" y="148728"/>
                    <a:pt x="80749" y="147966"/>
                  </a:cubicBezTo>
                  <a:cubicBezTo>
                    <a:pt x="69891" y="147299"/>
                    <a:pt x="66843" y="140917"/>
                    <a:pt x="66938" y="131487"/>
                  </a:cubicBezTo>
                  <a:cubicBezTo>
                    <a:pt x="66938" y="124534"/>
                    <a:pt x="67129" y="117581"/>
                    <a:pt x="66748" y="110628"/>
                  </a:cubicBezTo>
                  <a:cubicBezTo>
                    <a:pt x="66081" y="99007"/>
                    <a:pt x="71034" y="84624"/>
                    <a:pt x="50650" y="83767"/>
                  </a:cubicBezTo>
                  <a:cubicBezTo>
                    <a:pt x="26743" y="82815"/>
                    <a:pt x="34553" y="99769"/>
                    <a:pt x="32362" y="112247"/>
                  </a:cubicBezTo>
                  <a:cubicBezTo>
                    <a:pt x="30077" y="125201"/>
                    <a:pt x="41887" y="147394"/>
                    <a:pt x="16456" y="147299"/>
                  </a:cubicBezTo>
                  <a:cubicBezTo>
                    <a:pt x="-9547" y="147204"/>
                    <a:pt x="3597" y="124820"/>
                    <a:pt x="1502" y="112152"/>
                  </a:cubicBezTo>
                  <a:cubicBezTo>
                    <a:pt x="-499" y="99960"/>
                    <a:pt x="1025" y="87196"/>
                    <a:pt x="1025" y="74718"/>
                  </a:cubicBezTo>
                  <a:cubicBezTo>
                    <a:pt x="1216" y="74718"/>
                    <a:pt x="1216" y="74718"/>
                    <a:pt x="1311" y="74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806CECF-DAFE-44B9-8985-A5BAB4D9E167}"/>
                </a:ext>
              </a:extLst>
            </p:cNvPr>
            <p:cNvSpPr/>
            <p:nvPr/>
          </p:nvSpPr>
          <p:spPr>
            <a:xfrm>
              <a:off x="6995167" y="4774869"/>
              <a:ext cx="138908" cy="182621"/>
            </a:xfrm>
            <a:custGeom>
              <a:avLst/>
              <a:gdLst>
                <a:gd name="connsiteX0" fmla="*/ 0 w 112948"/>
                <a:gd name="connsiteY0" fmla="*/ 3514 h 148492"/>
                <a:gd name="connsiteX1" fmla="*/ 60960 w 112948"/>
                <a:gd name="connsiteY1" fmla="*/ 51996 h 148492"/>
                <a:gd name="connsiteX2" fmla="*/ 88583 w 112948"/>
                <a:gd name="connsiteY2" fmla="*/ 8181 h 148492"/>
                <a:gd name="connsiteX3" fmla="*/ 109633 w 112948"/>
                <a:gd name="connsiteY3" fmla="*/ 2752 h 148492"/>
                <a:gd name="connsiteX4" fmla="*/ 106204 w 112948"/>
                <a:gd name="connsiteY4" fmla="*/ 20087 h 148492"/>
                <a:gd name="connsiteX5" fmla="*/ 72104 w 112948"/>
                <a:gd name="connsiteY5" fmla="*/ 132387 h 148492"/>
                <a:gd name="connsiteX6" fmla="*/ 58865 w 112948"/>
                <a:gd name="connsiteY6" fmla="*/ 148484 h 148492"/>
                <a:gd name="connsiteX7" fmla="*/ 42672 w 112948"/>
                <a:gd name="connsiteY7" fmla="*/ 134292 h 148492"/>
                <a:gd name="connsiteX8" fmla="*/ 0 w 112948"/>
                <a:gd name="connsiteY8" fmla="*/ 3514 h 148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948" h="148492">
                  <a:moveTo>
                    <a:pt x="0" y="3514"/>
                  </a:moveTo>
                  <a:cubicBezTo>
                    <a:pt x="47816" y="-11250"/>
                    <a:pt x="40672" y="35613"/>
                    <a:pt x="60960" y="51996"/>
                  </a:cubicBezTo>
                  <a:cubicBezTo>
                    <a:pt x="76867" y="42185"/>
                    <a:pt x="78486" y="22373"/>
                    <a:pt x="88583" y="8181"/>
                  </a:cubicBezTo>
                  <a:cubicBezTo>
                    <a:pt x="94488" y="-10"/>
                    <a:pt x="102299" y="-2487"/>
                    <a:pt x="109633" y="2752"/>
                  </a:cubicBezTo>
                  <a:cubicBezTo>
                    <a:pt x="117729" y="8562"/>
                    <a:pt x="108775" y="14944"/>
                    <a:pt x="106204" y="20087"/>
                  </a:cubicBezTo>
                  <a:cubicBezTo>
                    <a:pt x="88487" y="55616"/>
                    <a:pt x="64103" y="88858"/>
                    <a:pt x="72104" y="132387"/>
                  </a:cubicBezTo>
                  <a:cubicBezTo>
                    <a:pt x="73724" y="141245"/>
                    <a:pt x="70390" y="148770"/>
                    <a:pt x="58865" y="148484"/>
                  </a:cubicBezTo>
                  <a:cubicBezTo>
                    <a:pt x="49340" y="148199"/>
                    <a:pt x="41148" y="144198"/>
                    <a:pt x="42672" y="134292"/>
                  </a:cubicBezTo>
                  <a:cubicBezTo>
                    <a:pt x="50578" y="84667"/>
                    <a:pt x="19526" y="47805"/>
                    <a:pt x="0" y="35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C16265DA-C17D-4535-93A8-2E56508CED37}"/>
                </a:ext>
              </a:extLst>
            </p:cNvPr>
            <p:cNvSpPr/>
            <p:nvPr/>
          </p:nvSpPr>
          <p:spPr>
            <a:xfrm>
              <a:off x="5713443" y="4774035"/>
              <a:ext cx="130321" cy="184193"/>
            </a:xfrm>
            <a:custGeom>
              <a:avLst/>
              <a:gdLst>
                <a:gd name="connsiteX0" fmla="*/ 96359 w 105966"/>
                <a:gd name="connsiteY0" fmla="*/ 32861 h 149770"/>
                <a:gd name="connsiteX1" fmla="*/ 18825 w 105966"/>
                <a:gd name="connsiteY1" fmla="*/ 1715 h 149770"/>
                <a:gd name="connsiteX2" fmla="*/ 2252 w 105966"/>
                <a:gd name="connsiteY2" fmla="*/ 47816 h 149770"/>
                <a:gd name="connsiteX3" fmla="*/ 1776 w 105966"/>
                <a:gd name="connsiteY3" fmla="*/ 76867 h 149770"/>
                <a:gd name="connsiteX4" fmla="*/ 1395 w 105966"/>
                <a:gd name="connsiteY4" fmla="*/ 114300 h 149770"/>
                <a:gd name="connsiteX5" fmla="*/ 39209 w 105966"/>
                <a:gd name="connsiteY5" fmla="*/ 149543 h 149770"/>
                <a:gd name="connsiteX6" fmla="*/ 96359 w 105966"/>
                <a:gd name="connsiteY6" fmla="*/ 32861 h 149770"/>
                <a:gd name="connsiteX7" fmla="*/ 72070 w 105966"/>
                <a:gd name="connsiteY7" fmla="*/ 83820 h 149770"/>
                <a:gd name="connsiteX8" fmla="*/ 48162 w 105966"/>
                <a:gd name="connsiteY8" fmla="*/ 125540 h 149770"/>
                <a:gd name="connsiteX9" fmla="*/ 33780 w 105966"/>
                <a:gd name="connsiteY9" fmla="*/ 86773 h 149770"/>
                <a:gd name="connsiteX10" fmla="*/ 33589 w 105966"/>
                <a:gd name="connsiteY10" fmla="*/ 74390 h 149770"/>
                <a:gd name="connsiteX11" fmla="*/ 33780 w 105966"/>
                <a:gd name="connsiteY11" fmla="*/ 57722 h 149770"/>
                <a:gd name="connsiteX12" fmla="*/ 44352 w 105966"/>
                <a:gd name="connsiteY12" fmla="*/ 23241 h 149770"/>
                <a:gd name="connsiteX13" fmla="*/ 70641 w 105966"/>
                <a:gd name="connsiteY13" fmla="*/ 54864 h 149770"/>
                <a:gd name="connsiteX14" fmla="*/ 72070 w 105966"/>
                <a:gd name="connsiteY14" fmla="*/ 83820 h 149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5966" h="149770">
                  <a:moveTo>
                    <a:pt x="96359" y="32861"/>
                  </a:moveTo>
                  <a:cubicBezTo>
                    <a:pt x="80643" y="-5334"/>
                    <a:pt x="48543" y="-1048"/>
                    <a:pt x="18825" y="1715"/>
                  </a:cubicBezTo>
                  <a:cubicBezTo>
                    <a:pt x="-13464" y="4763"/>
                    <a:pt x="6538" y="31909"/>
                    <a:pt x="2252" y="47816"/>
                  </a:cubicBezTo>
                  <a:cubicBezTo>
                    <a:pt x="-225" y="56864"/>
                    <a:pt x="1776" y="67151"/>
                    <a:pt x="1776" y="76867"/>
                  </a:cubicBezTo>
                  <a:cubicBezTo>
                    <a:pt x="1680" y="89345"/>
                    <a:pt x="3300" y="102108"/>
                    <a:pt x="1395" y="114300"/>
                  </a:cubicBezTo>
                  <a:cubicBezTo>
                    <a:pt x="-3368" y="145542"/>
                    <a:pt x="11396" y="151067"/>
                    <a:pt x="39209" y="149543"/>
                  </a:cubicBezTo>
                  <a:cubicBezTo>
                    <a:pt x="95502" y="146495"/>
                    <a:pt x="121505" y="93726"/>
                    <a:pt x="96359" y="32861"/>
                  </a:cubicBezTo>
                  <a:close/>
                  <a:moveTo>
                    <a:pt x="72070" y="83820"/>
                  </a:moveTo>
                  <a:cubicBezTo>
                    <a:pt x="70356" y="101156"/>
                    <a:pt x="72546" y="125635"/>
                    <a:pt x="48162" y="125540"/>
                  </a:cubicBezTo>
                  <a:cubicBezTo>
                    <a:pt x="20349" y="125349"/>
                    <a:pt x="39209" y="99917"/>
                    <a:pt x="33780" y="86773"/>
                  </a:cubicBezTo>
                  <a:cubicBezTo>
                    <a:pt x="32256" y="83249"/>
                    <a:pt x="33589" y="78486"/>
                    <a:pt x="33589" y="74390"/>
                  </a:cubicBezTo>
                  <a:cubicBezTo>
                    <a:pt x="33589" y="68866"/>
                    <a:pt x="32541" y="63056"/>
                    <a:pt x="33780" y="57722"/>
                  </a:cubicBezTo>
                  <a:cubicBezTo>
                    <a:pt x="36637" y="45720"/>
                    <a:pt x="24064" y="25527"/>
                    <a:pt x="44352" y="23241"/>
                  </a:cubicBezTo>
                  <a:cubicBezTo>
                    <a:pt x="61878" y="21241"/>
                    <a:pt x="69117" y="38100"/>
                    <a:pt x="70641" y="54864"/>
                  </a:cubicBezTo>
                  <a:cubicBezTo>
                    <a:pt x="71499" y="64484"/>
                    <a:pt x="73023" y="74295"/>
                    <a:pt x="72070" y="838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CCBCEE1F-2D01-4865-B388-8C275493BF81}"/>
                </a:ext>
              </a:extLst>
            </p:cNvPr>
            <p:cNvSpPr/>
            <p:nvPr/>
          </p:nvSpPr>
          <p:spPr>
            <a:xfrm>
              <a:off x="6788470" y="4774835"/>
              <a:ext cx="111258" cy="182074"/>
            </a:xfrm>
            <a:custGeom>
              <a:avLst/>
              <a:gdLst>
                <a:gd name="connsiteX0" fmla="*/ 89297 w 90466"/>
                <a:gd name="connsiteY0" fmla="*/ 33259 h 148047"/>
                <a:gd name="connsiteX1" fmla="*/ 23384 w 90466"/>
                <a:gd name="connsiteY1" fmla="*/ 397 h 148047"/>
                <a:gd name="connsiteX2" fmla="*/ 1763 w 90466"/>
                <a:gd name="connsiteY2" fmla="*/ 46689 h 148047"/>
                <a:gd name="connsiteX3" fmla="*/ 1286 w 90466"/>
                <a:gd name="connsiteY3" fmla="*/ 75740 h 148047"/>
                <a:gd name="connsiteX4" fmla="*/ 1001 w 90466"/>
                <a:gd name="connsiteY4" fmla="*/ 75740 h 148047"/>
                <a:gd name="connsiteX5" fmla="*/ 1191 w 90466"/>
                <a:gd name="connsiteY5" fmla="*/ 117460 h 148047"/>
                <a:gd name="connsiteX6" fmla="*/ 17860 w 90466"/>
                <a:gd name="connsiteY6" fmla="*/ 148035 h 148047"/>
                <a:gd name="connsiteX7" fmla="*/ 30814 w 90466"/>
                <a:gd name="connsiteY7" fmla="*/ 119365 h 148047"/>
                <a:gd name="connsiteX8" fmla="*/ 53102 w 90466"/>
                <a:gd name="connsiteY8" fmla="*/ 88027 h 148047"/>
                <a:gd name="connsiteX9" fmla="*/ 89297 w 90466"/>
                <a:gd name="connsiteY9" fmla="*/ 33259 h 148047"/>
                <a:gd name="connsiteX10" fmla="*/ 40624 w 90466"/>
                <a:gd name="connsiteY10" fmla="*/ 66882 h 148047"/>
                <a:gd name="connsiteX11" fmla="*/ 31195 w 90466"/>
                <a:gd name="connsiteY11" fmla="*/ 43260 h 148047"/>
                <a:gd name="connsiteX12" fmla="*/ 41482 w 90466"/>
                <a:gd name="connsiteY12" fmla="*/ 21162 h 148047"/>
                <a:gd name="connsiteX13" fmla="*/ 59579 w 90466"/>
                <a:gd name="connsiteY13" fmla="*/ 44689 h 148047"/>
                <a:gd name="connsiteX14" fmla="*/ 40624 w 90466"/>
                <a:gd name="connsiteY14" fmla="*/ 66882 h 148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466" h="148047">
                  <a:moveTo>
                    <a:pt x="89297" y="33259"/>
                  </a:moveTo>
                  <a:cubicBezTo>
                    <a:pt x="82725" y="-6080"/>
                    <a:pt x="50531" y="397"/>
                    <a:pt x="23384" y="397"/>
                  </a:cubicBezTo>
                  <a:cubicBezTo>
                    <a:pt x="-14811" y="493"/>
                    <a:pt x="6430" y="30306"/>
                    <a:pt x="1763" y="46689"/>
                  </a:cubicBezTo>
                  <a:cubicBezTo>
                    <a:pt x="-809" y="55642"/>
                    <a:pt x="1286" y="66025"/>
                    <a:pt x="1286" y="75740"/>
                  </a:cubicBezTo>
                  <a:cubicBezTo>
                    <a:pt x="1191" y="75740"/>
                    <a:pt x="1096" y="75740"/>
                    <a:pt x="1001" y="75740"/>
                  </a:cubicBezTo>
                  <a:cubicBezTo>
                    <a:pt x="1001" y="89647"/>
                    <a:pt x="334" y="103553"/>
                    <a:pt x="1191" y="117460"/>
                  </a:cubicBezTo>
                  <a:cubicBezTo>
                    <a:pt x="1953" y="129937"/>
                    <a:pt x="-5000" y="148606"/>
                    <a:pt x="17860" y="148035"/>
                  </a:cubicBezTo>
                  <a:cubicBezTo>
                    <a:pt x="38720" y="147559"/>
                    <a:pt x="30623" y="129937"/>
                    <a:pt x="30814" y="119365"/>
                  </a:cubicBezTo>
                  <a:cubicBezTo>
                    <a:pt x="31099" y="102982"/>
                    <a:pt x="31195" y="90409"/>
                    <a:pt x="53102" y="88027"/>
                  </a:cubicBezTo>
                  <a:cubicBezTo>
                    <a:pt x="85202" y="84598"/>
                    <a:pt x="93965" y="61072"/>
                    <a:pt x="89297" y="33259"/>
                  </a:cubicBezTo>
                  <a:close/>
                  <a:moveTo>
                    <a:pt x="40624" y="66882"/>
                  </a:moveTo>
                  <a:cubicBezTo>
                    <a:pt x="26432" y="65358"/>
                    <a:pt x="33005" y="52023"/>
                    <a:pt x="31195" y="43260"/>
                  </a:cubicBezTo>
                  <a:cubicBezTo>
                    <a:pt x="33671" y="35449"/>
                    <a:pt x="26242" y="20971"/>
                    <a:pt x="41482" y="21162"/>
                  </a:cubicBezTo>
                  <a:cubicBezTo>
                    <a:pt x="54150" y="21352"/>
                    <a:pt x="60341" y="32020"/>
                    <a:pt x="59579" y="44689"/>
                  </a:cubicBezTo>
                  <a:cubicBezTo>
                    <a:pt x="59008" y="56500"/>
                    <a:pt x="54912" y="68311"/>
                    <a:pt x="40624" y="668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EEAC470-C4BB-46FC-801E-AF3E60D3923C}"/>
                </a:ext>
              </a:extLst>
            </p:cNvPr>
            <p:cNvSpPr/>
            <p:nvPr/>
          </p:nvSpPr>
          <p:spPr>
            <a:xfrm>
              <a:off x="6568414" y="4774787"/>
              <a:ext cx="113294" cy="182295"/>
            </a:xfrm>
            <a:custGeom>
              <a:avLst/>
              <a:gdLst>
                <a:gd name="connsiteX0" fmla="*/ 90587 w 92121"/>
                <a:gd name="connsiteY0" fmla="*/ 32535 h 148227"/>
                <a:gd name="connsiteX1" fmla="*/ 24103 w 92121"/>
                <a:gd name="connsiteY1" fmla="*/ 531 h 148227"/>
                <a:gd name="connsiteX2" fmla="*/ 2481 w 92121"/>
                <a:gd name="connsiteY2" fmla="*/ 49966 h 148227"/>
                <a:gd name="connsiteX3" fmla="*/ 1909 w 92121"/>
                <a:gd name="connsiteY3" fmla="*/ 74636 h 148227"/>
                <a:gd name="connsiteX4" fmla="*/ 2195 w 92121"/>
                <a:gd name="connsiteY4" fmla="*/ 116165 h 148227"/>
                <a:gd name="connsiteX5" fmla="*/ 16387 w 92121"/>
                <a:gd name="connsiteY5" fmla="*/ 148169 h 148227"/>
                <a:gd name="connsiteX6" fmla="*/ 33151 w 92121"/>
                <a:gd name="connsiteY6" fmla="*/ 118356 h 148227"/>
                <a:gd name="connsiteX7" fmla="*/ 51820 w 92121"/>
                <a:gd name="connsiteY7" fmla="*/ 88828 h 148227"/>
                <a:gd name="connsiteX8" fmla="*/ 90587 w 92121"/>
                <a:gd name="connsiteY8" fmla="*/ 32535 h 148227"/>
                <a:gd name="connsiteX9" fmla="*/ 42295 w 92121"/>
                <a:gd name="connsiteY9" fmla="*/ 66730 h 148227"/>
                <a:gd name="connsiteX10" fmla="*/ 33342 w 92121"/>
                <a:gd name="connsiteY10" fmla="*/ 43584 h 148227"/>
                <a:gd name="connsiteX11" fmla="*/ 43153 w 92121"/>
                <a:gd name="connsiteY11" fmla="*/ 21486 h 148227"/>
                <a:gd name="connsiteX12" fmla="*/ 60393 w 92121"/>
                <a:gd name="connsiteY12" fmla="*/ 44727 h 148227"/>
                <a:gd name="connsiteX13" fmla="*/ 42295 w 92121"/>
                <a:gd name="connsiteY13" fmla="*/ 66730 h 148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2121" h="148227">
                  <a:moveTo>
                    <a:pt x="90587" y="32535"/>
                  </a:moveTo>
                  <a:cubicBezTo>
                    <a:pt x="83062" y="-5660"/>
                    <a:pt x="51344" y="150"/>
                    <a:pt x="24103" y="531"/>
                  </a:cubicBezTo>
                  <a:cubicBezTo>
                    <a:pt x="-17903" y="1103"/>
                    <a:pt x="9244" y="33297"/>
                    <a:pt x="2481" y="49966"/>
                  </a:cubicBezTo>
                  <a:cubicBezTo>
                    <a:pt x="-377" y="57110"/>
                    <a:pt x="2005" y="66349"/>
                    <a:pt x="1909" y="74636"/>
                  </a:cubicBezTo>
                  <a:cubicBezTo>
                    <a:pt x="1909" y="88447"/>
                    <a:pt x="862" y="102449"/>
                    <a:pt x="2195" y="116165"/>
                  </a:cubicBezTo>
                  <a:cubicBezTo>
                    <a:pt x="3338" y="128071"/>
                    <a:pt x="-6473" y="146931"/>
                    <a:pt x="16387" y="148169"/>
                  </a:cubicBezTo>
                  <a:cubicBezTo>
                    <a:pt x="39438" y="149407"/>
                    <a:pt x="32485" y="130738"/>
                    <a:pt x="33151" y="118356"/>
                  </a:cubicBezTo>
                  <a:cubicBezTo>
                    <a:pt x="33818" y="104640"/>
                    <a:pt x="30484" y="91019"/>
                    <a:pt x="51820" y="88828"/>
                  </a:cubicBezTo>
                  <a:cubicBezTo>
                    <a:pt x="85253" y="85304"/>
                    <a:pt x="96588" y="62634"/>
                    <a:pt x="90587" y="32535"/>
                  </a:cubicBezTo>
                  <a:close/>
                  <a:moveTo>
                    <a:pt x="42295" y="66730"/>
                  </a:moveTo>
                  <a:cubicBezTo>
                    <a:pt x="28484" y="65206"/>
                    <a:pt x="35247" y="51871"/>
                    <a:pt x="33342" y="43584"/>
                  </a:cubicBezTo>
                  <a:cubicBezTo>
                    <a:pt x="35628" y="35583"/>
                    <a:pt x="28008" y="21486"/>
                    <a:pt x="43153" y="21486"/>
                  </a:cubicBezTo>
                  <a:cubicBezTo>
                    <a:pt x="55916" y="21486"/>
                    <a:pt x="61060" y="32154"/>
                    <a:pt x="60393" y="44727"/>
                  </a:cubicBezTo>
                  <a:cubicBezTo>
                    <a:pt x="59821" y="56634"/>
                    <a:pt x="56297" y="68254"/>
                    <a:pt x="42295" y="66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D143A73D-8043-462C-947A-2BFFB2B9E7F1}"/>
                </a:ext>
              </a:extLst>
            </p:cNvPr>
            <p:cNvSpPr/>
            <p:nvPr/>
          </p:nvSpPr>
          <p:spPr>
            <a:xfrm>
              <a:off x="6323256" y="4774934"/>
              <a:ext cx="139037" cy="182302"/>
            </a:xfrm>
            <a:custGeom>
              <a:avLst/>
              <a:gdLst>
                <a:gd name="connsiteX0" fmla="*/ 110573 w 113053"/>
                <a:gd name="connsiteY0" fmla="*/ 132810 h 148233"/>
                <a:gd name="connsiteX1" fmla="*/ 72759 w 113053"/>
                <a:gd name="connsiteY1" fmla="*/ 8985 h 148233"/>
                <a:gd name="connsiteX2" fmla="*/ 55709 w 113053"/>
                <a:gd name="connsiteY2" fmla="*/ 127 h 148233"/>
                <a:gd name="connsiteX3" fmla="*/ 36183 w 113053"/>
                <a:gd name="connsiteY3" fmla="*/ 17367 h 148233"/>
                <a:gd name="connsiteX4" fmla="*/ 2274 w 113053"/>
                <a:gd name="connsiteY4" fmla="*/ 128428 h 148233"/>
                <a:gd name="connsiteX5" fmla="*/ 4941 w 113053"/>
                <a:gd name="connsiteY5" fmla="*/ 146716 h 148233"/>
                <a:gd name="connsiteX6" fmla="*/ 24563 w 113053"/>
                <a:gd name="connsiteY6" fmla="*/ 137191 h 148233"/>
                <a:gd name="connsiteX7" fmla="*/ 82760 w 113053"/>
                <a:gd name="connsiteY7" fmla="*/ 137382 h 148233"/>
                <a:gd name="connsiteX8" fmla="*/ 106763 w 113053"/>
                <a:gd name="connsiteY8" fmla="*/ 147669 h 148233"/>
                <a:gd name="connsiteX9" fmla="*/ 110573 w 113053"/>
                <a:gd name="connsiteY9" fmla="*/ 132810 h 148233"/>
                <a:gd name="connsiteX10" fmla="*/ 61043 w 113053"/>
                <a:gd name="connsiteY10" fmla="*/ 91090 h 148233"/>
                <a:gd name="connsiteX11" fmla="*/ 45708 w 113053"/>
                <a:gd name="connsiteY11" fmla="*/ 91281 h 148233"/>
                <a:gd name="connsiteX12" fmla="*/ 54281 w 113053"/>
                <a:gd name="connsiteY12" fmla="*/ 46418 h 148233"/>
                <a:gd name="connsiteX13" fmla="*/ 61043 w 113053"/>
                <a:gd name="connsiteY13" fmla="*/ 91090 h 14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3053" h="148233">
                  <a:moveTo>
                    <a:pt x="110573" y="132810"/>
                  </a:moveTo>
                  <a:cubicBezTo>
                    <a:pt x="98572" y="93376"/>
                    <a:pt x="85904" y="51085"/>
                    <a:pt x="72759" y="8985"/>
                  </a:cubicBezTo>
                  <a:cubicBezTo>
                    <a:pt x="70378" y="1365"/>
                    <a:pt x="62853" y="889"/>
                    <a:pt x="55709" y="127"/>
                  </a:cubicBezTo>
                  <a:cubicBezTo>
                    <a:pt x="42565" y="-1207"/>
                    <a:pt x="39136" y="8223"/>
                    <a:pt x="36183" y="17367"/>
                  </a:cubicBezTo>
                  <a:cubicBezTo>
                    <a:pt x="24658" y="54324"/>
                    <a:pt x="13704" y="91376"/>
                    <a:pt x="2274" y="128428"/>
                  </a:cubicBezTo>
                  <a:cubicBezTo>
                    <a:pt x="179" y="135286"/>
                    <a:pt x="-2584" y="143383"/>
                    <a:pt x="4941" y="146716"/>
                  </a:cubicBezTo>
                  <a:cubicBezTo>
                    <a:pt x="13228" y="150431"/>
                    <a:pt x="19324" y="145478"/>
                    <a:pt x="24563" y="137191"/>
                  </a:cubicBezTo>
                  <a:cubicBezTo>
                    <a:pt x="47423" y="100520"/>
                    <a:pt x="60853" y="100330"/>
                    <a:pt x="82760" y="137382"/>
                  </a:cubicBezTo>
                  <a:cubicBezTo>
                    <a:pt x="89333" y="148526"/>
                    <a:pt x="97143" y="149098"/>
                    <a:pt x="106763" y="147669"/>
                  </a:cubicBezTo>
                  <a:cubicBezTo>
                    <a:pt x="112955" y="146716"/>
                    <a:pt x="115241" y="141859"/>
                    <a:pt x="110573" y="132810"/>
                  </a:cubicBezTo>
                  <a:close/>
                  <a:moveTo>
                    <a:pt x="61043" y="91090"/>
                  </a:moveTo>
                  <a:cubicBezTo>
                    <a:pt x="58662" y="93853"/>
                    <a:pt x="47613" y="93853"/>
                    <a:pt x="45708" y="91281"/>
                  </a:cubicBezTo>
                  <a:cubicBezTo>
                    <a:pt x="33326" y="74993"/>
                    <a:pt x="45803" y="61182"/>
                    <a:pt x="54281" y="46418"/>
                  </a:cubicBezTo>
                  <a:cubicBezTo>
                    <a:pt x="54376" y="61849"/>
                    <a:pt x="75331" y="74517"/>
                    <a:pt x="61043" y="910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B70BA13-1CE3-446D-B199-D79D6E35C25E}"/>
                </a:ext>
              </a:extLst>
            </p:cNvPr>
            <p:cNvSpPr/>
            <p:nvPr/>
          </p:nvSpPr>
          <p:spPr>
            <a:xfrm>
              <a:off x="5227543" y="4775193"/>
              <a:ext cx="138048" cy="182946"/>
            </a:xfrm>
            <a:custGeom>
              <a:avLst/>
              <a:gdLst>
                <a:gd name="connsiteX0" fmla="*/ 108832 w 112249"/>
                <a:gd name="connsiteY0" fmla="*/ 125646 h 148756"/>
                <a:gd name="connsiteX1" fmla="*/ 75304 w 112249"/>
                <a:gd name="connsiteY1" fmla="*/ 18394 h 148756"/>
                <a:gd name="connsiteX2" fmla="*/ 56635 w 112249"/>
                <a:gd name="connsiteY2" fmla="*/ 11 h 148756"/>
                <a:gd name="connsiteX3" fmla="*/ 36156 w 112249"/>
                <a:gd name="connsiteY3" fmla="*/ 15537 h 148756"/>
                <a:gd name="connsiteX4" fmla="*/ 1485 w 112249"/>
                <a:gd name="connsiteY4" fmla="*/ 131265 h 148756"/>
                <a:gd name="connsiteX5" fmla="*/ 13201 w 112249"/>
                <a:gd name="connsiteY5" fmla="*/ 147934 h 148756"/>
                <a:gd name="connsiteX6" fmla="*/ 20535 w 112249"/>
                <a:gd name="connsiteY6" fmla="*/ 140886 h 148756"/>
                <a:gd name="connsiteX7" fmla="*/ 83972 w 112249"/>
                <a:gd name="connsiteY7" fmla="*/ 140219 h 148756"/>
                <a:gd name="connsiteX8" fmla="*/ 105879 w 112249"/>
                <a:gd name="connsiteY8" fmla="*/ 147172 h 148756"/>
                <a:gd name="connsiteX9" fmla="*/ 108832 w 112249"/>
                <a:gd name="connsiteY9" fmla="*/ 125646 h 148756"/>
                <a:gd name="connsiteX10" fmla="*/ 62445 w 112249"/>
                <a:gd name="connsiteY10" fmla="*/ 89927 h 148756"/>
                <a:gd name="connsiteX11" fmla="*/ 43681 w 112249"/>
                <a:gd name="connsiteY11" fmla="*/ 91260 h 148756"/>
                <a:gd name="connsiteX12" fmla="*/ 50349 w 112249"/>
                <a:gd name="connsiteY12" fmla="*/ 46493 h 148756"/>
                <a:gd name="connsiteX13" fmla="*/ 62445 w 112249"/>
                <a:gd name="connsiteY13" fmla="*/ 89927 h 148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249" h="148756">
                  <a:moveTo>
                    <a:pt x="108832" y="125646"/>
                  </a:moveTo>
                  <a:cubicBezTo>
                    <a:pt x="97593" y="89927"/>
                    <a:pt x="86734" y="54018"/>
                    <a:pt x="75304" y="18394"/>
                  </a:cubicBezTo>
                  <a:cubicBezTo>
                    <a:pt x="72447" y="9441"/>
                    <a:pt x="70256" y="-370"/>
                    <a:pt x="56635" y="11"/>
                  </a:cubicBezTo>
                  <a:cubicBezTo>
                    <a:pt x="45300" y="297"/>
                    <a:pt x="39395" y="3821"/>
                    <a:pt x="36156" y="15537"/>
                  </a:cubicBezTo>
                  <a:cubicBezTo>
                    <a:pt x="25393" y="54303"/>
                    <a:pt x="13487" y="92880"/>
                    <a:pt x="1485" y="131265"/>
                  </a:cubicBezTo>
                  <a:cubicBezTo>
                    <a:pt x="-1658" y="141362"/>
                    <a:pt x="-705" y="147553"/>
                    <a:pt x="13201" y="147934"/>
                  </a:cubicBezTo>
                  <a:cubicBezTo>
                    <a:pt x="15106" y="146124"/>
                    <a:pt x="19107" y="144124"/>
                    <a:pt x="20535" y="140886"/>
                  </a:cubicBezTo>
                  <a:cubicBezTo>
                    <a:pt x="41395" y="95737"/>
                    <a:pt x="62064" y="92118"/>
                    <a:pt x="83972" y="140219"/>
                  </a:cubicBezTo>
                  <a:cubicBezTo>
                    <a:pt x="88163" y="149363"/>
                    <a:pt x="98450" y="150220"/>
                    <a:pt x="105879" y="147172"/>
                  </a:cubicBezTo>
                  <a:cubicBezTo>
                    <a:pt x="116452" y="142791"/>
                    <a:pt x="111213" y="133551"/>
                    <a:pt x="108832" y="125646"/>
                  </a:cubicBezTo>
                  <a:close/>
                  <a:moveTo>
                    <a:pt x="62445" y="89927"/>
                  </a:moveTo>
                  <a:cubicBezTo>
                    <a:pt x="61207" y="92784"/>
                    <a:pt x="46443" y="94308"/>
                    <a:pt x="43681" y="91260"/>
                  </a:cubicBezTo>
                  <a:cubicBezTo>
                    <a:pt x="29489" y="75544"/>
                    <a:pt x="49206" y="62019"/>
                    <a:pt x="50349" y="46493"/>
                  </a:cubicBezTo>
                  <a:cubicBezTo>
                    <a:pt x="62160" y="59923"/>
                    <a:pt x="69303" y="74020"/>
                    <a:pt x="62445" y="899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5E111148-5606-478B-8803-07090B04BA2D}"/>
              </a:ext>
            </a:extLst>
          </p:cNvPr>
          <p:cNvCxnSpPr>
            <a:cxnSpLocks/>
          </p:cNvCxnSpPr>
          <p:nvPr/>
        </p:nvCxnSpPr>
        <p:spPr>
          <a:xfrm>
            <a:off x="3988526" y="4796401"/>
            <a:ext cx="4241074" cy="0"/>
          </a:xfrm>
          <a:prstGeom prst="line">
            <a:avLst/>
          </a:prstGeom>
          <a:ln w="25400"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CFBDDF8-F98F-4AF8-946D-CB292B6E06AD}"/>
              </a:ext>
            </a:extLst>
          </p:cNvPr>
          <p:cNvGrpSpPr/>
          <p:nvPr/>
        </p:nvGrpSpPr>
        <p:grpSpPr>
          <a:xfrm>
            <a:off x="4249783" y="2835966"/>
            <a:ext cx="3718560" cy="1631410"/>
            <a:chOff x="4297076" y="2513258"/>
            <a:chExt cx="3879562" cy="1702044"/>
          </a:xfrm>
          <a:solidFill>
            <a:schemeClr val="accent3">
              <a:lumMod val="75000"/>
            </a:schemeClr>
          </a:solidFill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5A6A5EF-65B9-4AB3-AE17-2DA9E64C8401}"/>
                </a:ext>
              </a:extLst>
            </p:cNvPr>
            <p:cNvGrpSpPr/>
            <p:nvPr/>
          </p:nvGrpSpPr>
          <p:grpSpPr>
            <a:xfrm>
              <a:off x="5272913" y="2513258"/>
              <a:ext cx="2112601" cy="988519"/>
              <a:chOff x="470284" y="1915322"/>
              <a:chExt cx="2112601" cy="988519"/>
            </a:xfrm>
            <a:grpFill/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DE0AB83-5F7E-480B-B5DB-F023DBDA166F}"/>
                  </a:ext>
                </a:extLst>
              </p:cNvPr>
              <p:cNvSpPr/>
              <p:nvPr/>
            </p:nvSpPr>
            <p:spPr>
              <a:xfrm>
                <a:off x="470284" y="1915322"/>
                <a:ext cx="752292" cy="832605"/>
              </a:xfrm>
              <a:custGeom>
                <a:avLst/>
                <a:gdLst>
                  <a:gd name="connsiteX0" fmla="*/ 297212 w 752292"/>
                  <a:gd name="connsiteY0" fmla="*/ 46655 h 832605"/>
                  <a:gd name="connsiteX1" fmla="*/ 361314 w 752292"/>
                  <a:gd name="connsiteY1" fmla="*/ 52229 h 832605"/>
                  <a:gd name="connsiteX2" fmla="*/ 379709 w 752292"/>
                  <a:gd name="connsiteY2" fmla="*/ 99609 h 832605"/>
                  <a:gd name="connsiteX3" fmla="*/ 385841 w 752292"/>
                  <a:gd name="connsiteY3" fmla="*/ 513766 h 832605"/>
                  <a:gd name="connsiteX4" fmla="*/ 396431 w 752292"/>
                  <a:gd name="connsiteY4" fmla="*/ 500388 h 832605"/>
                  <a:gd name="connsiteX5" fmla="*/ 561983 w 752292"/>
                  <a:gd name="connsiteY5" fmla="*/ 88461 h 832605"/>
                  <a:gd name="connsiteX6" fmla="*/ 594313 w 752292"/>
                  <a:gd name="connsiteY6" fmla="*/ 33277 h 832605"/>
                  <a:gd name="connsiteX7" fmla="*/ 700221 w 752292"/>
                  <a:gd name="connsiteY7" fmla="*/ 15997 h 832605"/>
                  <a:gd name="connsiteX8" fmla="*/ 708582 w 752292"/>
                  <a:gd name="connsiteY8" fmla="*/ 43310 h 832605"/>
                  <a:gd name="connsiteX9" fmla="*/ 700778 w 752292"/>
                  <a:gd name="connsiteY9" fmla="*/ 201615 h 832605"/>
                  <a:gd name="connsiteX10" fmla="*/ 749273 w 752292"/>
                  <a:gd name="connsiteY10" fmla="*/ 790800 h 832605"/>
                  <a:gd name="connsiteX11" fmla="*/ 719730 w 752292"/>
                  <a:gd name="connsiteY11" fmla="*/ 827589 h 832605"/>
                  <a:gd name="connsiteX12" fmla="*/ 675695 w 752292"/>
                  <a:gd name="connsiteY12" fmla="*/ 823129 h 832605"/>
                  <a:gd name="connsiteX13" fmla="*/ 624970 w 752292"/>
                  <a:gd name="connsiteY13" fmla="*/ 755125 h 832605"/>
                  <a:gd name="connsiteX14" fmla="*/ 603231 w 752292"/>
                  <a:gd name="connsiteY14" fmla="*/ 539407 h 832605"/>
                  <a:gd name="connsiteX15" fmla="*/ 598214 w 752292"/>
                  <a:gd name="connsiteY15" fmla="*/ 210534 h 832605"/>
                  <a:gd name="connsiteX16" fmla="*/ 595427 w 752292"/>
                  <a:gd name="connsiteY16" fmla="*/ 197713 h 832605"/>
                  <a:gd name="connsiteX17" fmla="*/ 418170 w 752292"/>
                  <a:gd name="connsiteY17" fmla="*/ 731157 h 832605"/>
                  <a:gd name="connsiteX18" fmla="*/ 396431 w 752292"/>
                  <a:gd name="connsiteY18" fmla="*/ 754568 h 832605"/>
                  <a:gd name="connsiteX19" fmla="*/ 306688 w 752292"/>
                  <a:gd name="connsiteY19" fmla="*/ 687678 h 832605"/>
                  <a:gd name="connsiteX20" fmla="*/ 284392 w 752292"/>
                  <a:gd name="connsiteY20" fmla="*/ 477534 h 832605"/>
                  <a:gd name="connsiteX21" fmla="*/ 282719 w 752292"/>
                  <a:gd name="connsiteY21" fmla="*/ 216665 h 832605"/>
                  <a:gd name="connsiteX22" fmla="*/ 250947 w 752292"/>
                  <a:gd name="connsiteY22" fmla="*/ 275751 h 832605"/>
                  <a:gd name="connsiteX23" fmla="*/ 116053 w 752292"/>
                  <a:gd name="connsiteY23" fmla="*/ 699384 h 832605"/>
                  <a:gd name="connsiteX24" fmla="*/ 127759 w 752292"/>
                  <a:gd name="connsiteY24" fmla="*/ 723353 h 832605"/>
                  <a:gd name="connsiteX25" fmla="*/ 138907 w 752292"/>
                  <a:gd name="connsiteY25" fmla="*/ 745649 h 832605"/>
                  <a:gd name="connsiteX26" fmla="*/ 100446 w 752292"/>
                  <a:gd name="connsiteY26" fmla="*/ 822572 h 832605"/>
                  <a:gd name="connsiteX27" fmla="*/ 78707 w 752292"/>
                  <a:gd name="connsiteY27" fmla="*/ 832606 h 832605"/>
                  <a:gd name="connsiteX28" fmla="*/ 54180 w 752292"/>
                  <a:gd name="connsiteY28" fmla="*/ 829261 h 832605"/>
                  <a:gd name="connsiteX29" fmla="*/ 1226 w 752292"/>
                  <a:gd name="connsiteY29" fmla="*/ 757355 h 832605"/>
                  <a:gd name="connsiteX30" fmla="*/ 86510 w 752292"/>
                  <a:gd name="connsiteY30" fmla="*/ 410087 h 832605"/>
                  <a:gd name="connsiteX31" fmla="*/ 218617 w 752292"/>
                  <a:gd name="connsiteY31" fmla="*/ 137513 h 832605"/>
                  <a:gd name="connsiteX32" fmla="*/ 297212 w 752292"/>
                  <a:gd name="connsiteY32" fmla="*/ 46655 h 8326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752292" h="832605">
                    <a:moveTo>
                      <a:pt x="297212" y="46655"/>
                    </a:moveTo>
                    <a:cubicBezTo>
                      <a:pt x="320066" y="28818"/>
                      <a:pt x="340690" y="39966"/>
                      <a:pt x="361314" y="52229"/>
                    </a:cubicBezTo>
                    <a:cubicBezTo>
                      <a:pt x="380266" y="63377"/>
                      <a:pt x="381939" y="79542"/>
                      <a:pt x="379709" y="99609"/>
                    </a:cubicBezTo>
                    <a:cubicBezTo>
                      <a:pt x="366889" y="237847"/>
                      <a:pt x="373577" y="375528"/>
                      <a:pt x="385841" y="513766"/>
                    </a:cubicBezTo>
                    <a:cubicBezTo>
                      <a:pt x="396431" y="514323"/>
                      <a:pt x="394759" y="505962"/>
                      <a:pt x="396431" y="500388"/>
                    </a:cubicBezTo>
                    <a:cubicBezTo>
                      <a:pt x="442697" y="359363"/>
                      <a:pt x="495093" y="221125"/>
                      <a:pt x="561983" y="88461"/>
                    </a:cubicBezTo>
                    <a:cubicBezTo>
                      <a:pt x="571459" y="69509"/>
                      <a:pt x="582607" y="51114"/>
                      <a:pt x="594313" y="33277"/>
                    </a:cubicBezTo>
                    <a:cubicBezTo>
                      <a:pt x="619954" y="-4070"/>
                      <a:pt x="662317" y="-10201"/>
                      <a:pt x="700221" y="15997"/>
                    </a:cubicBezTo>
                    <a:cubicBezTo>
                      <a:pt x="711369" y="23801"/>
                      <a:pt x="709139" y="33277"/>
                      <a:pt x="708582" y="43310"/>
                    </a:cubicBezTo>
                    <a:cubicBezTo>
                      <a:pt x="705795" y="96265"/>
                      <a:pt x="702450" y="148661"/>
                      <a:pt x="700778" y="201615"/>
                    </a:cubicBezTo>
                    <a:cubicBezTo>
                      <a:pt x="694089" y="400054"/>
                      <a:pt x="709139" y="596263"/>
                      <a:pt x="749273" y="790800"/>
                    </a:cubicBezTo>
                    <a:cubicBezTo>
                      <a:pt x="755962" y="824802"/>
                      <a:pt x="753732" y="828146"/>
                      <a:pt x="719730" y="827589"/>
                    </a:cubicBezTo>
                    <a:cubicBezTo>
                      <a:pt x="705238" y="827031"/>
                      <a:pt x="690187" y="824244"/>
                      <a:pt x="675695" y="823129"/>
                    </a:cubicBezTo>
                    <a:cubicBezTo>
                      <a:pt x="639463" y="814768"/>
                      <a:pt x="630544" y="786898"/>
                      <a:pt x="624970" y="755125"/>
                    </a:cubicBezTo>
                    <a:cubicBezTo>
                      <a:pt x="612150" y="683777"/>
                      <a:pt x="607133" y="611313"/>
                      <a:pt x="603231" y="539407"/>
                    </a:cubicBezTo>
                    <a:cubicBezTo>
                      <a:pt x="596542" y="430154"/>
                      <a:pt x="594870" y="320344"/>
                      <a:pt x="598214" y="210534"/>
                    </a:cubicBezTo>
                    <a:cubicBezTo>
                      <a:pt x="598214" y="206632"/>
                      <a:pt x="597657" y="202173"/>
                      <a:pt x="595427" y="197713"/>
                    </a:cubicBezTo>
                    <a:cubicBezTo>
                      <a:pt x="513488" y="368282"/>
                      <a:pt x="429876" y="537735"/>
                      <a:pt x="418170" y="731157"/>
                    </a:cubicBezTo>
                    <a:cubicBezTo>
                      <a:pt x="417056" y="746764"/>
                      <a:pt x="409252" y="752338"/>
                      <a:pt x="396431" y="754568"/>
                    </a:cubicBezTo>
                    <a:cubicBezTo>
                      <a:pt x="350724" y="763486"/>
                      <a:pt x="312262" y="733944"/>
                      <a:pt x="306688" y="687678"/>
                    </a:cubicBezTo>
                    <a:cubicBezTo>
                      <a:pt x="298884" y="617445"/>
                      <a:pt x="289966" y="547768"/>
                      <a:pt x="284392" y="477534"/>
                    </a:cubicBezTo>
                    <a:cubicBezTo>
                      <a:pt x="277145" y="391135"/>
                      <a:pt x="280490" y="305294"/>
                      <a:pt x="282719" y="216665"/>
                    </a:cubicBezTo>
                    <a:cubicBezTo>
                      <a:pt x="272129" y="236175"/>
                      <a:pt x="260423" y="255684"/>
                      <a:pt x="250947" y="275751"/>
                    </a:cubicBezTo>
                    <a:cubicBezTo>
                      <a:pt x="186287" y="411202"/>
                      <a:pt x="142252" y="552227"/>
                      <a:pt x="116053" y="699384"/>
                    </a:cubicBezTo>
                    <a:cubicBezTo>
                      <a:pt x="113824" y="711090"/>
                      <a:pt x="109922" y="721681"/>
                      <a:pt x="127759" y="723353"/>
                    </a:cubicBezTo>
                    <a:cubicBezTo>
                      <a:pt x="142809" y="725025"/>
                      <a:pt x="142252" y="735616"/>
                      <a:pt x="138907" y="745649"/>
                    </a:cubicBezTo>
                    <a:cubicBezTo>
                      <a:pt x="130546" y="773520"/>
                      <a:pt x="114938" y="797489"/>
                      <a:pt x="100446" y="822572"/>
                    </a:cubicBezTo>
                    <a:cubicBezTo>
                      <a:pt x="95986" y="830933"/>
                      <a:pt x="87068" y="832606"/>
                      <a:pt x="78707" y="832606"/>
                    </a:cubicBezTo>
                    <a:cubicBezTo>
                      <a:pt x="70345" y="832606"/>
                      <a:pt x="61984" y="830933"/>
                      <a:pt x="54180" y="829261"/>
                    </a:cubicBezTo>
                    <a:cubicBezTo>
                      <a:pt x="2341" y="815883"/>
                      <a:pt x="-3233" y="809752"/>
                      <a:pt x="1226" y="757355"/>
                    </a:cubicBezTo>
                    <a:cubicBezTo>
                      <a:pt x="12375" y="637511"/>
                      <a:pt x="45819" y="522685"/>
                      <a:pt x="86510" y="410087"/>
                    </a:cubicBezTo>
                    <a:cubicBezTo>
                      <a:pt x="121627" y="314770"/>
                      <a:pt x="161761" y="222240"/>
                      <a:pt x="218617" y="137513"/>
                    </a:cubicBezTo>
                    <a:cubicBezTo>
                      <a:pt x="240913" y="104068"/>
                      <a:pt x="265440" y="72296"/>
                      <a:pt x="297212" y="46655"/>
                    </a:cubicBezTo>
                    <a:close/>
                  </a:path>
                </a:pathLst>
              </a:custGeom>
              <a:grpFill/>
              <a:ln w="5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12535812-05EB-4850-BB2B-37899D4B8076}"/>
                  </a:ext>
                </a:extLst>
              </p:cNvPr>
              <p:cNvSpPr/>
              <p:nvPr/>
            </p:nvSpPr>
            <p:spPr>
              <a:xfrm>
                <a:off x="1218209" y="2134433"/>
                <a:ext cx="1364676" cy="769408"/>
              </a:xfrm>
              <a:custGeom>
                <a:avLst/>
                <a:gdLst>
                  <a:gd name="connsiteX0" fmla="*/ 1343596 w 1364676"/>
                  <a:gd name="connsiteY0" fmla="*/ 32672 h 769408"/>
                  <a:gd name="connsiteX1" fmla="*/ 1238245 w 1364676"/>
                  <a:gd name="connsiteY1" fmla="*/ 66674 h 769408"/>
                  <a:gd name="connsiteX2" fmla="*/ 1233229 w 1364676"/>
                  <a:gd name="connsiteY2" fmla="*/ 82839 h 769408"/>
                  <a:gd name="connsiteX3" fmla="*/ 1190865 w 1364676"/>
                  <a:gd name="connsiteY3" fmla="*/ 306918 h 769408"/>
                  <a:gd name="connsiteX4" fmla="*/ 1117287 w 1364676"/>
                  <a:gd name="connsiteY4" fmla="*/ 460207 h 769408"/>
                  <a:gd name="connsiteX5" fmla="*/ 1091089 w 1364676"/>
                  <a:gd name="connsiteY5" fmla="*/ 470797 h 769408"/>
                  <a:gd name="connsiteX6" fmla="*/ 1078268 w 1364676"/>
                  <a:gd name="connsiteY6" fmla="*/ 445156 h 769408"/>
                  <a:gd name="connsiteX7" fmla="*/ 1086629 w 1364676"/>
                  <a:gd name="connsiteY7" fmla="*/ 326428 h 769408"/>
                  <a:gd name="connsiteX8" fmla="*/ 1148502 w 1364676"/>
                  <a:gd name="connsiteY8" fmla="*/ 95659 h 769408"/>
                  <a:gd name="connsiteX9" fmla="*/ 1107811 w 1364676"/>
                  <a:gd name="connsiteY9" fmla="*/ 32114 h 769408"/>
                  <a:gd name="connsiteX10" fmla="*/ 1042594 w 1364676"/>
                  <a:gd name="connsiteY10" fmla="*/ 64444 h 769408"/>
                  <a:gd name="connsiteX11" fmla="*/ 1037577 w 1364676"/>
                  <a:gd name="connsiteY11" fmla="*/ 76707 h 769408"/>
                  <a:gd name="connsiteX12" fmla="*/ 1020297 w 1364676"/>
                  <a:gd name="connsiteY12" fmla="*/ 125759 h 769408"/>
                  <a:gd name="connsiteX13" fmla="*/ 1015838 w 1364676"/>
                  <a:gd name="connsiteY13" fmla="*/ 138580 h 769408"/>
                  <a:gd name="connsiteX14" fmla="*/ 1003018 w 1364676"/>
                  <a:gd name="connsiteY14" fmla="*/ 181501 h 769408"/>
                  <a:gd name="connsiteX15" fmla="*/ 991869 w 1364676"/>
                  <a:gd name="connsiteY15" fmla="*/ 227766 h 769408"/>
                  <a:gd name="connsiteX16" fmla="*/ 975704 w 1364676"/>
                  <a:gd name="connsiteY16" fmla="*/ 242816 h 769408"/>
                  <a:gd name="connsiteX17" fmla="*/ 938358 w 1364676"/>
                  <a:gd name="connsiteY17" fmla="*/ 190419 h 769408"/>
                  <a:gd name="connsiteX18" fmla="*/ 976262 w 1364676"/>
                  <a:gd name="connsiteY18" fmla="*/ 90085 h 769408"/>
                  <a:gd name="connsiteX19" fmla="*/ 957310 w 1364676"/>
                  <a:gd name="connsiteY19" fmla="*/ 22081 h 769408"/>
                  <a:gd name="connsiteX20" fmla="*/ 957867 w 1364676"/>
                  <a:gd name="connsiteY20" fmla="*/ 22638 h 769408"/>
                  <a:gd name="connsiteX21" fmla="*/ 893765 w 1364676"/>
                  <a:gd name="connsiteY21" fmla="*/ 15949 h 769408"/>
                  <a:gd name="connsiteX22" fmla="*/ 869796 w 1364676"/>
                  <a:gd name="connsiteY22" fmla="*/ 26540 h 769408"/>
                  <a:gd name="connsiteX23" fmla="*/ 852516 w 1364676"/>
                  <a:gd name="connsiteY23" fmla="*/ 59428 h 769408"/>
                  <a:gd name="connsiteX24" fmla="*/ 848057 w 1364676"/>
                  <a:gd name="connsiteY24" fmla="*/ 72805 h 769408"/>
                  <a:gd name="connsiteX25" fmla="*/ 822416 w 1364676"/>
                  <a:gd name="connsiteY25" fmla="*/ 133006 h 769408"/>
                  <a:gd name="connsiteX26" fmla="*/ 795103 w 1364676"/>
                  <a:gd name="connsiteY26" fmla="*/ 209371 h 769408"/>
                  <a:gd name="connsiteX27" fmla="*/ 810153 w 1364676"/>
                  <a:gd name="connsiteY27" fmla="*/ 105693 h 769408"/>
                  <a:gd name="connsiteX28" fmla="*/ 808481 w 1364676"/>
                  <a:gd name="connsiteY28" fmla="*/ 70576 h 769408"/>
                  <a:gd name="connsiteX29" fmla="*/ 802907 w 1364676"/>
                  <a:gd name="connsiteY29" fmla="*/ 52739 h 769408"/>
                  <a:gd name="connsiteX30" fmla="*/ 732673 w 1364676"/>
                  <a:gd name="connsiteY30" fmla="*/ 34344 h 769408"/>
                  <a:gd name="connsiteX31" fmla="*/ 699228 w 1364676"/>
                  <a:gd name="connsiteY31" fmla="*/ 77822 h 769408"/>
                  <a:gd name="connsiteX32" fmla="*/ 685850 w 1364676"/>
                  <a:gd name="connsiteY32" fmla="*/ 199338 h 769408"/>
                  <a:gd name="connsiteX33" fmla="*/ 632339 w 1364676"/>
                  <a:gd name="connsiteY33" fmla="*/ 247275 h 769408"/>
                  <a:gd name="connsiteX34" fmla="*/ 605026 w 1364676"/>
                  <a:gd name="connsiteY34" fmla="*/ 194321 h 769408"/>
                  <a:gd name="connsiteX35" fmla="*/ 646274 w 1364676"/>
                  <a:gd name="connsiteY35" fmla="*/ 85626 h 769408"/>
                  <a:gd name="connsiteX36" fmla="*/ 643487 w 1364676"/>
                  <a:gd name="connsiteY36" fmla="*/ 30999 h 769408"/>
                  <a:gd name="connsiteX37" fmla="*/ 530890 w 1364676"/>
                  <a:gd name="connsiteY37" fmla="*/ 56640 h 769408"/>
                  <a:gd name="connsiteX38" fmla="*/ 474591 w 1364676"/>
                  <a:gd name="connsiteY38" fmla="*/ 219405 h 769408"/>
                  <a:gd name="connsiteX39" fmla="*/ 460656 w 1364676"/>
                  <a:gd name="connsiteY39" fmla="*/ 235570 h 769408"/>
                  <a:gd name="connsiteX40" fmla="*/ 481838 w 1364676"/>
                  <a:gd name="connsiteY40" fmla="*/ 88413 h 769408"/>
                  <a:gd name="connsiteX41" fmla="*/ 455639 w 1364676"/>
                  <a:gd name="connsiteY41" fmla="*/ 43263 h 769408"/>
                  <a:gd name="connsiteX42" fmla="*/ 431670 w 1364676"/>
                  <a:gd name="connsiteY42" fmla="*/ 36016 h 769408"/>
                  <a:gd name="connsiteX43" fmla="*/ 379831 w 1364676"/>
                  <a:gd name="connsiteY43" fmla="*/ 63329 h 769408"/>
                  <a:gd name="connsiteX44" fmla="*/ 372027 w 1364676"/>
                  <a:gd name="connsiteY44" fmla="*/ 92872 h 769408"/>
                  <a:gd name="connsiteX45" fmla="*/ 356977 w 1364676"/>
                  <a:gd name="connsiteY45" fmla="*/ 300787 h 769408"/>
                  <a:gd name="connsiteX46" fmla="*/ 334681 w 1364676"/>
                  <a:gd name="connsiteY46" fmla="*/ 334232 h 769408"/>
                  <a:gd name="connsiteX47" fmla="*/ 324090 w 1364676"/>
                  <a:gd name="connsiteY47" fmla="*/ 354856 h 769408"/>
                  <a:gd name="connsiteX48" fmla="*/ 245495 w 1364676"/>
                  <a:gd name="connsiteY48" fmla="*/ 494766 h 769408"/>
                  <a:gd name="connsiteX49" fmla="*/ 165228 w 1364676"/>
                  <a:gd name="connsiteY49" fmla="*/ 529883 h 769408"/>
                  <a:gd name="connsiteX50" fmla="*/ 86075 w 1364676"/>
                  <a:gd name="connsiteY50" fmla="*/ 479159 h 769408"/>
                  <a:gd name="connsiteX51" fmla="*/ 100568 w 1364676"/>
                  <a:gd name="connsiteY51" fmla="*/ 332002 h 769408"/>
                  <a:gd name="connsiteX52" fmla="*/ 263889 w 1364676"/>
                  <a:gd name="connsiteY52" fmla="*/ 311935 h 769408"/>
                  <a:gd name="connsiteX53" fmla="*/ 304023 w 1364676"/>
                  <a:gd name="connsiteY53" fmla="*/ 76150 h 769408"/>
                  <a:gd name="connsiteX54" fmla="*/ 150177 w 1364676"/>
                  <a:gd name="connsiteY54" fmla="*/ 23196 h 769408"/>
                  <a:gd name="connsiteX55" fmla="*/ 99453 w 1364676"/>
                  <a:gd name="connsiteY55" fmla="*/ 82281 h 769408"/>
                  <a:gd name="connsiteX56" fmla="*/ 14726 w 1364676"/>
                  <a:gd name="connsiteY56" fmla="*/ 298557 h 769408"/>
                  <a:gd name="connsiteX57" fmla="*/ 29219 w 1364676"/>
                  <a:gd name="connsiteY57" fmla="*/ 531555 h 769408"/>
                  <a:gd name="connsiteX58" fmla="*/ 117290 w 1364676"/>
                  <a:gd name="connsiteY58" fmla="*/ 604019 h 769408"/>
                  <a:gd name="connsiteX59" fmla="*/ 316286 w 1364676"/>
                  <a:gd name="connsiteY59" fmla="*/ 550507 h 769408"/>
                  <a:gd name="connsiteX60" fmla="*/ 375929 w 1364676"/>
                  <a:gd name="connsiteY60" fmla="*/ 535457 h 769408"/>
                  <a:gd name="connsiteX61" fmla="*/ 418850 w 1364676"/>
                  <a:gd name="connsiteY61" fmla="*/ 546605 h 769408"/>
                  <a:gd name="connsiteX62" fmla="*/ 452295 w 1364676"/>
                  <a:gd name="connsiteY62" fmla="*/ 517620 h 769408"/>
                  <a:gd name="connsiteX63" fmla="*/ 526988 w 1364676"/>
                  <a:gd name="connsiteY63" fmla="*/ 228881 h 769408"/>
                  <a:gd name="connsiteX64" fmla="*/ 590533 w 1364676"/>
                  <a:gd name="connsiteY64" fmla="*/ 294655 h 769408"/>
                  <a:gd name="connsiteX65" fmla="*/ 681391 w 1364676"/>
                  <a:gd name="connsiteY65" fmla="*/ 280720 h 769408"/>
                  <a:gd name="connsiteX66" fmla="*/ 665783 w 1364676"/>
                  <a:gd name="connsiteY66" fmla="*/ 464108 h 769408"/>
                  <a:gd name="connsiteX67" fmla="*/ 715393 w 1364676"/>
                  <a:gd name="connsiteY67" fmla="*/ 541589 h 769408"/>
                  <a:gd name="connsiteX68" fmla="*/ 739919 w 1364676"/>
                  <a:gd name="connsiteY68" fmla="*/ 546605 h 769408"/>
                  <a:gd name="connsiteX69" fmla="*/ 774479 w 1364676"/>
                  <a:gd name="connsiteY69" fmla="*/ 517063 h 769408"/>
                  <a:gd name="connsiteX70" fmla="*/ 849172 w 1364676"/>
                  <a:gd name="connsiteY70" fmla="*/ 231110 h 769408"/>
                  <a:gd name="connsiteX71" fmla="*/ 955638 w 1364676"/>
                  <a:gd name="connsiteY71" fmla="*/ 296885 h 769408"/>
                  <a:gd name="connsiteX72" fmla="*/ 974590 w 1364676"/>
                  <a:gd name="connsiteY72" fmla="*/ 318067 h 769408"/>
                  <a:gd name="connsiteX73" fmla="*/ 974590 w 1364676"/>
                  <a:gd name="connsiteY73" fmla="*/ 448501 h 769408"/>
                  <a:gd name="connsiteX74" fmla="*/ 1081055 w 1364676"/>
                  <a:gd name="connsiteY74" fmla="*/ 540474 h 769408"/>
                  <a:gd name="connsiteX75" fmla="*/ 1166339 w 1364676"/>
                  <a:gd name="connsiteY75" fmla="*/ 494209 h 769408"/>
                  <a:gd name="connsiteX76" fmla="*/ 1134567 w 1364676"/>
                  <a:gd name="connsiteY76" fmla="*/ 667564 h 769408"/>
                  <a:gd name="connsiteX77" fmla="*/ 1202571 w 1364676"/>
                  <a:gd name="connsiteY77" fmla="*/ 767340 h 769408"/>
                  <a:gd name="connsiteX78" fmla="*/ 1233786 w 1364676"/>
                  <a:gd name="connsiteY78" fmla="*/ 743929 h 769408"/>
                  <a:gd name="connsiteX79" fmla="*/ 1252738 w 1364676"/>
                  <a:gd name="connsiteY79" fmla="*/ 581165 h 769408"/>
                  <a:gd name="connsiteX80" fmla="*/ 1259427 w 1364676"/>
                  <a:gd name="connsiteY80" fmla="*/ 570017 h 769408"/>
                  <a:gd name="connsiteX81" fmla="*/ 1269460 w 1364676"/>
                  <a:gd name="connsiteY81" fmla="*/ 509816 h 769408"/>
                  <a:gd name="connsiteX82" fmla="*/ 1271690 w 1364676"/>
                  <a:gd name="connsiteY82" fmla="*/ 496438 h 769408"/>
                  <a:gd name="connsiteX83" fmla="*/ 1281166 w 1364676"/>
                  <a:gd name="connsiteY83" fmla="*/ 435123 h 769408"/>
                  <a:gd name="connsiteX84" fmla="*/ 1330218 w 1364676"/>
                  <a:gd name="connsiteY84" fmla="*/ 227766 h 769408"/>
                  <a:gd name="connsiteX85" fmla="*/ 1361433 w 1364676"/>
                  <a:gd name="connsiteY85" fmla="*/ 87855 h 769408"/>
                  <a:gd name="connsiteX86" fmla="*/ 1343596 w 1364676"/>
                  <a:gd name="connsiteY86" fmla="*/ 32672 h 769408"/>
                  <a:gd name="connsiteX87" fmla="*/ 122864 w 1364676"/>
                  <a:gd name="connsiteY87" fmla="*/ 262883 h 769408"/>
                  <a:gd name="connsiteX88" fmla="*/ 195328 w 1364676"/>
                  <a:gd name="connsiteY88" fmla="*/ 74478 h 769408"/>
                  <a:gd name="connsiteX89" fmla="*/ 210378 w 1364676"/>
                  <a:gd name="connsiteY89" fmla="*/ 61100 h 769408"/>
                  <a:gd name="connsiteX90" fmla="*/ 218182 w 1364676"/>
                  <a:gd name="connsiteY90" fmla="*/ 80609 h 769408"/>
                  <a:gd name="connsiteX91" fmla="*/ 218182 w 1364676"/>
                  <a:gd name="connsiteY91" fmla="*/ 116841 h 769408"/>
                  <a:gd name="connsiteX92" fmla="*/ 190311 w 1364676"/>
                  <a:gd name="connsiteY92" fmla="*/ 251735 h 769408"/>
                  <a:gd name="connsiteX93" fmla="*/ 168572 w 1364676"/>
                  <a:gd name="connsiteY93" fmla="*/ 286852 h 769408"/>
                  <a:gd name="connsiteX94" fmla="*/ 134012 w 1364676"/>
                  <a:gd name="connsiteY94" fmla="*/ 296328 h 769408"/>
                  <a:gd name="connsiteX95" fmla="*/ 122864 w 1364676"/>
                  <a:gd name="connsiteY95" fmla="*/ 262883 h 769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1364676" h="769408">
                    <a:moveTo>
                      <a:pt x="1343596" y="32672"/>
                    </a:moveTo>
                    <a:cubicBezTo>
                      <a:pt x="1293429" y="-1330"/>
                      <a:pt x="1257755" y="10375"/>
                      <a:pt x="1238245" y="66674"/>
                    </a:cubicBezTo>
                    <a:cubicBezTo>
                      <a:pt x="1236573" y="71691"/>
                      <a:pt x="1234901" y="77265"/>
                      <a:pt x="1233229" y="82839"/>
                    </a:cubicBezTo>
                    <a:cubicBezTo>
                      <a:pt x="1213719" y="156417"/>
                      <a:pt x="1202571" y="231668"/>
                      <a:pt x="1190865" y="306918"/>
                    </a:cubicBezTo>
                    <a:cubicBezTo>
                      <a:pt x="1181389" y="365447"/>
                      <a:pt x="1156306" y="416171"/>
                      <a:pt x="1117287" y="460207"/>
                    </a:cubicBezTo>
                    <a:cubicBezTo>
                      <a:pt x="1110598" y="468010"/>
                      <a:pt x="1102237" y="475814"/>
                      <a:pt x="1091089" y="470797"/>
                    </a:cubicBezTo>
                    <a:cubicBezTo>
                      <a:pt x="1079940" y="466338"/>
                      <a:pt x="1078826" y="455747"/>
                      <a:pt x="1078268" y="445156"/>
                    </a:cubicBezTo>
                    <a:cubicBezTo>
                      <a:pt x="1076039" y="405023"/>
                      <a:pt x="1080498" y="365447"/>
                      <a:pt x="1086629" y="326428"/>
                    </a:cubicBezTo>
                    <a:cubicBezTo>
                      <a:pt x="1100007" y="247275"/>
                      <a:pt x="1123976" y="171467"/>
                      <a:pt x="1148502" y="95659"/>
                    </a:cubicBezTo>
                    <a:cubicBezTo>
                      <a:pt x="1158536" y="65559"/>
                      <a:pt x="1142371" y="42148"/>
                      <a:pt x="1107811" y="32114"/>
                    </a:cubicBezTo>
                    <a:cubicBezTo>
                      <a:pt x="1071022" y="22081"/>
                      <a:pt x="1051512" y="31557"/>
                      <a:pt x="1042594" y="64444"/>
                    </a:cubicBezTo>
                    <a:cubicBezTo>
                      <a:pt x="1042594" y="69461"/>
                      <a:pt x="1042036" y="73363"/>
                      <a:pt x="1037577" y="76707"/>
                    </a:cubicBezTo>
                    <a:cubicBezTo>
                      <a:pt x="1025872" y="90643"/>
                      <a:pt x="1023084" y="108480"/>
                      <a:pt x="1020297" y="125759"/>
                    </a:cubicBezTo>
                    <a:cubicBezTo>
                      <a:pt x="1020297" y="130776"/>
                      <a:pt x="1020297" y="135236"/>
                      <a:pt x="1015838" y="138580"/>
                    </a:cubicBezTo>
                    <a:cubicBezTo>
                      <a:pt x="1007477" y="151400"/>
                      <a:pt x="1003575" y="165893"/>
                      <a:pt x="1003018" y="181501"/>
                    </a:cubicBezTo>
                    <a:cubicBezTo>
                      <a:pt x="1002460" y="197666"/>
                      <a:pt x="990755" y="211044"/>
                      <a:pt x="991869" y="227766"/>
                    </a:cubicBezTo>
                    <a:cubicBezTo>
                      <a:pt x="992427" y="236684"/>
                      <a:pt x="985738" y="242259"/>
                      <a:pt x="975704" y="242816"/>
                    </a:cubicBezTo>
                    <a:cubicBezTo>
                      <a:pt x="935571" y="236127"/>
                      <a:pt x="930554" y="229438"/>
                      <a:pt x="938358" y="190419"/>
                    </a:cubicBezTo>
                    <a:cubicBezTo>
                      <a:pt x="945604" y="154745"/>
                      <a:pt x="962884" y="122972"/>
                      <a:pt x="976262" y="90085"/>
                    </a:cubicBezTo>
                    <a:cubicBezTo>
                      <a:pt x="989082" y="58870"/>
                      <a:pt x="982951" y="38246"/>
                      <a:pt x="957310" y="22081"/>
                    </a:cubicBezTo>
                    <a:lnTo>
                      <a:pt x="957867" y="22638"/>
                    </a:lnTo>
                    <a:cubicBezTo>
                      <a:pt x="937243" y="12605"/>
                      <a:pt x="916619" y="1457"/>
                      <a:pt x="893765" y="15949"/>
                    </a:cubicBezTo>
                    <a:cubicBezTo>
                      <a:pt x="885961" y="19294"/>
                      <a:pt x="878157" y="23196"/>
                      <a:pt x="869796" y="26540"/>
                    </a:cubicBezTo>
                    <a:cubicBezTo>
                      <a:pt x="856976" y="33787"/>
                      <a:pt x="853631" y="46050"/>
                      <a:pt x="852516" y="59428"/>
                    </a:cubicBezTo>
                    <a:cubicBezTo>
                      <a:pt x="852516" y="64444"/>
                      <a:pt x="852516" y="68904"/>
                      <a:pt x="848057" y="72805"/>
                    </a:cubicBezTo>
                    <a:cubicBezTo>
                      <a:pt x="834679" y="90643"/>
                      <a:pt x="827433" y="111267"/>
                      <a:pt x="822416" y="133006"/>
                    </a:cubicBezTo>
                    <a:cubicBezTo>
                      <a:pt x="815170" y="160319"/>
                      <a:pt x="804579" y="186517"/>
                      <a:pt x="795103" y="209371"/>
                    </a:cubicBezTo>
                    <a:cubicBezTo>
                      <a:pt x="800677" y="177041"/>
                      <a:pt x="805694" y="141367"/>
                      <a:pt x="810153" y="105693"/>
                    </a:cubicBezTo>
                    <a:cubicBezTo>
                      <a:pt x="811825" y="93987"/>
                      <a:pt x="816285" y="82281"/>
                      <a:pt x="808481" y="70576"/>
                    </a:cubicBezTo>
                    <a:cubicBezTo>
                      <a:pt x="807923" y="63887"/>
                      <a:pt x="809038" y="56083"/>
                      <a:pt x="802907" y="52739"/>
                    </a:cubicBezTo>
                    <a:cubicBezTo>
                      <a:pt x="781168" y="41033"/>
                      <a:pt x="757199" y="31557"/>
                      <a:pt x="732673" y="34344"/>
                    </a:cubicBezTo>
                    <a:cubicBezTo>
                      <a:pt x="709819" y="37131"/>
                      <a:pt x="703687" y="58870"/>
                      <a:pt x="699228" y="77822"/>
                    </a:cubicBezTo>
                    <a:cubicBezTo>
                      <a:pt x="689752" y="117956"/>
                      <a:pt x="688080" y="158647"/>
                      <a:pt x="685850" y="199338"/>
                    </a:cubicBezTo>
                    <a:cubicBezTo>
                      <a:pt x="684735" y="227208"/>
                      <a:pt x="658537" y="250620"/>
                      <a:pt x="632339" y="247275"/>
                    </a:cubicBezTo>
                    <a:cubicBezTo>
                      <a:pt x="607255" y="243931"/>
                      <a:pt x="600009" y="227766"/>
                      <a:pt x="605026" y="194321"/>
                    </a:cubicBezTo>
                    <a:cubicBezTo>
                      <a:pt x="611157" y="155302"/>
                      <a:pt x="632339" y="121858"/>
                      <a:pt x="646274" y="85626"/>
                    </a:cubicBezTo>
                    <a:cubicBezTo>
                      <a:pt x="653520" y="67231"/>
                      <a:pt x="659652" y="47722"/>
                      <a:pt x="643487" y="30999"/>
                    </a:cubicBezTo>
                    <a:cubicBezTo>
                      <a:pt x="611714" y="-1330"/>
                      <a:pt x="545382" y="13720"/>
                      <a:pt x="530890" y="56640"/>
                    </a:cubicBezTo>
                    <a:cubicBezTo>
                      <a:pt x="512495" y="111267"/>
                      <a:pt x="498002" y="166451"/>
                      <a:pt x="474591" y="219405"/>
                    </a:cubicBezTo>
                    <a:cubicBezTo>
                      <a:pt x="471804" y="225536"/>
                      <a:pt x="471247" y="232783"/>
                      <a:pt x="460656" y="235570"/>
                    </a:cubicBezTo>
                    <a:cubicBezTo>
                      <a:pt x="467902" y="185403"/>
                      <a:pt x="472919" y="136350"/>
                      <a:pt x="481838" y="88413"/>
                    </a:cubicBezTo>
                    <a:cubicBezTo>
                      <a:pt x="486854" y="62772"/>
                      <a:pt x="479050" y="49951"/>
                      <a:pt x="455639" y="43263"/>
                    </a:cubicBezTo>
                    <a:cubicBezTo>
                      <a:pt x="447835" y="41033"/>
                      <a:pt x="439474" y="38803"/>
                      <a:pt x="431670" y="36016"/>
                    </a:cubicBezTo>
                    <a:cubicBezTo>
                      <a:pt x="404357" y="26540"/>
                      <a:pt x="388750" y="39361"/>
                      <a:pt x="379831" y="63329"/>
                    </a:cubicBezTo>
                    <a:cubicBezTo>
                      <a:pt x="376487" y="72805"/>
                      <a:pt x="374257" y="82839"/>
                      <a:pt x="372027" y="92872"/>
                    </a:cubicBezTo>
                    <a:cubicBezTo>
                      <a:pt x="359207" y="161434"/>
                      <a:pt x="363666" y="231668"/>
                      <a:pt x="356977" y="300787"/>
                    </a:cubicBezTo>
                    <a:cubicBezTo>
                      <a:pt x="355305" y="315837"/>
                      <a:pt x="361437" y="334232"/>
                      <a:pt x="334681" y="334232"/>
                    </a:cubicBezTo>
                    <a:cubicBezTo>
                      <a:pt x="325762" y="334232"/>
                      <a:pt x="325205" y="346495"/>
                      <a:pt x="324090" y="354856"/>
                    </a:cubicBezTo>
                    <a:cubicBezTo>
                      <a:pt x="316286" y="411712"/>
                      <a:pt x="287301" y="456862"/>
                      <a:pt x="245495" y="494766"/>
                    </a:cubicBezTo>
                    <a:cubicBezTo>
                      <a:pt x="222641" y="515390"/>
                      <a:pt x="196443" y="527653"/>
                      <a:pt x="165228" y="529883"/>
                    </a:cubicBezTo>
                    <a:cubicBezTo>
                      <a:pt x="124536" y="532670"/>
                      <a:pt x="92764" y="514833"/>
                      <a:pt x="86075" y="479159"/>
                    </a:cubicBezTo>
                    <a:cubicBezTo>
                      <a:pt x="77156" y="429549"/>
                      <a:pt x="85518" y="381054"/>
                      <a:pt x="100568" y="332002"/>
                    </a:cubicBezTo>
                    <a:cubicBezTo>
                      <a:pt x="156309" y="382726"/>
                      <a:pt x="225428" y="374923"/>
                      <a:pt x="263889" y="311935"/>
                    </a:cubicBezTo>
                    <a:cubicBezTo>
                      <a:pt x="307925" y="239472"/>
                      <a:pt x="320188" y="158647"/>
                      <a:pt x="304023" y="76150"/>
                    </a:cubicBezTo>
                    <a:cubicBezTo>
                      <a:pt x="289530" y="2571"/>
                      <a:pt x="209263" y="-23069"/>
                      <a:pt x="150177" y="23196"/>
                    </a:cubicBezTo>
                    <a:cubicBezTo>
                      <a:pt x="129553" y="39361"/>
                      <a:pt x="113946" y="59985"/>
                      <a:pt x="99453" y="82281"/>
                    </a:cubicBezTo>
                    <a:cubicBezTo>
                      <a:pt x="56532" y="148613"/>
                      <a:pt x="30891" y="221634"/>
                      <a:pt x="14726" y="298557"/>
                    </a:cubicBezTo>
                    <a:cubicBezTo>
                      <a:pt x="-1996" y="377710"/>
                      <a:pt x="-12587" y="456305"/>
                      <a:pt x="29219" y="531555"/>
                    </a:cubicBezTo>
                    <a:cubicBezTo>
                      <a:pt x="51516" y="564443"/>
                      <a:pt x="81616" y="587854"/>
                      <a:pt x="117290" y="604019"/>
                    </a:cubicBezTo>
                    <a:cubicBezTo>
                      <a:pt x="194770" y="627430"/>
                      <a:pt x="263332" y="613495"/>
                      <a:pt x="316286" y="550507"/>
                    </a:cubicBezTo>
                    <a:cubicBezTo>
                      <a:pt x="335238" y="528211"/>
                      <a:pt x="347501" y="514833"/>
                      <a:pt x="375929" y="535457"/>
                    </a:cubicBezTo>
                    <a:cubicBezTo>
                      <a:pt x="387078" y="543261"/>
                      <a:pt x="403800" y="543818"/>
                      <a:pt x="418850" y="546605"/>
                    </a:cubicBezTo>
                    <a:cubicBezTo>
                      <a:pt x="441146" y="550507"/>
                      <a:pt x="451180" y="543818"/>
                      <a:pt x="452295" y="517620"/>
                    </a:cubicBezTo>
                    <a:cubicBezTo>
                      <a:pt x="455082" y="416728"/>
                      <a:pt x="483510" y="322526"/>
                      <a:pt x="526988" y="228881"/>
                    </a:cubicBezTo>
                    <a:cubicBezTo>
                      <a:pt x="537021" y="263998"/>
                      <a:pt x="555416" y="287409"/>
                      <a:pt x="590533" y="294655"/>
                    </a:cubicBezTo>
                    <a:cubicBezTo>
                      <a:pt x="622305" y="301902"/>
                      <a:pt x="651848" y="296328"/>
                      <a:pt x="681391" y="280720"/>
                    </a:cubicBezTo>
                    <a:cubicBezTo>
                      <a:pt x="679719" y="344265"/>
                      <a:pt x="674702" y="404465"/>
                      <a:pt x="665783" y="464108"/>
                    </a:cubicBezTo>
                    <a:cubicBezTo>
                      <a:pt x="657980" y="515948"/>
                      <a:pt x="664669" y="527653"/>
                      <a:pt x="715393" y="541589"/>
                    </a:cubicBezTo>
                    <a:cubicBezTo>
                      <a:pt x="723197" y="543818"/>
                      <a:pt x="731558" y="545491"/>
                      <a:pt x="739919" y="546605"/>
                    </a:cubicBezTo>
                    <a:cubicBezTo>
                      <a:pt x="768347" y="550507"/>
                      <a:pt x="773364" y="545491"/>
                      <a:pt x="774479" y="517063"/>
                    </a:cubicBezTo>
                    <a:cubicBezTo>
                      <a:pt x="778938" y="416728"/>
                      <a:pt x="805694" y="322526"/>
                      <a:pt x="849172" y="231110"/>
                    </a:cubicBezTo>
                    <a:cubicBezTo>
                      <a:pt x="873141" y="285737"/>
                      <a:pt x="899896" y="303574"/>
                      <a:pt x="955638" y="296885"/>
                    </a:cubicBezTo>
                    <a:cubicBezTo>
                      <a:pt x="978492" y="294098"/>
                      <a:pt x="976819" y="302459"/>
                      <a:pt x="974590" y="318067"/>
                    </a:cubicBezTo>
                    <a:cubicBezTo>
                      <a:pt x="969573" y="361545"/>
                      <a:pt x="965114" y="405023"/>
                      <a:pt x="974590" y="448501"/>
                    </a:cubicBezTo>
                    <a:cubicBezTo>
                      <a:pt x="986853" y="505357"/>
                      <a:pt x="1024757" y="538244"/>
                      <a:pt x="1081055" y="540474"/>
                    </a:cubicBezTo>
                    <a:cubicBezTo>
                      <a:pt x="1115615" y="541589"/>
                      <a:pt x="1140141" y="523752"/>
                      <a:pt x="1166339" y="494209"/>
                    </a:cubicBezTo>
                    <a:cubicBezTo>
                      <a:pt x="1154634" y="556639"/>
                      <a:pt x="1144043" y="611823"/>
                      <a:pt x="1134567" y="667564"/>
                    </a:cubicBezTo>
                    <a:cubicBezTo>
                      <a:pt x="1121746" y="743372"/>
                      <a:pt x="1112270" y="743372"/>
                      <a:pt x="1202571" y="767340"/>
                    </a:cubicBezTo>
                    <a:cubicBezTo>
                      <a:pt x="1223753" y="772915"/>
                      <a:pt x="1232671" y="767898"/>
                      <a:pt x="1233786" y="743929"/>
                    </a:cubicBezTo>
                    <a:cubicBezTo>
                      <a:pt x="1236573" y="689303"/>
                      <a:pt x="1239360" y="634676"/>
                      <a:pt x="1252738" y="581165"/>
                    </a:cubicBezTo>
                    <a:cubicBezTo>
                      <a:pt x="1256083" y="578378"/>
                      <a:pt x="1258870" y="574476"/>
                      <a:pt x="1259427" y="570017"/>
                    </a:cubicBezTo>
                    <a:cubicBezTo>
                      <a:pt x="1261657" y="549393"/>
                      <a:pt x="1265001" y="529326"/>
                      <a:pt x="1269460" y="509816"/>
                    </a:cubicBezTo>
                    <a:cubicBezTo>
                      <a:pt x="1270575" y="505357"/>
                      <a:pt x="1271133" y="500898"/>
                      <a:pt x="1271690" y="496438"/>
                    </a:cubicBezTo>
                    <a:cubicBezTo>
                      <a:pt x="1272805" y="475814"/>
                      <a:pt x="1277264" y="455190"/>
                      <a:pt x="1281166" y="435123"/>
                    </a:cubicBezTo>
                    <a:cubicBezTo>
                      <a:pt x="1292314" y="364889"/>
                      <a:pt x="1307365" y="295213"/>
                      <a:pt x="1330218" y="227766"/>
                    </a:cubicBezTo>
                    <a:cubicBezTo>
                      <a:pt x="1345269" y="182058"/>
                      <a:pt x="1361433" y="136908"/>
                      <a:pt x="1361433" y="87855"/>
                    </a:cubicBezTo>
                    <a:cubicBezTo>
                      <a:pt x="1368680" y="65559"/>
                      <a:pt x="1364220" y="46607"/>
                      <a:pt x="1343596" y="32672"/>
                    </a:cubicBezTo>
                    <a:close/>
                    <a:moveTo>
                      <a:pt x="122864" y="262883"/>
                    </a:moveTo>
                    <a:cubicBezTo>
                      <a:pt x="138472" y="197108"/>
                      <a:pt x="162998" y="134121"/>
                      <a:pt x="195328" y="74478"/>
                    </a:cubicBezTo>
                    <a:cubicBezTo>
                      <a:pt x="198672" y="68346"/>
                      <a:pt x="202017" y="58870"/>
                      <a:pt x="210378" y="61100"/>
                    </a:cubicBezTo>
                    <a:cubicBezTo>
                      <a:pt x="218182" y="63329"/>
                      <a:pt x="217624" y="73363"/>
                      <a:pt x="218182" y="80609"/>
                    </a:cubicBezTo>
                    <a:cubicBezTo>
                      <a:pt x="218739" y="92872"/>
                      <a:pt x="218182" y="104578"/>
                      <a:pt x="218182" y="116841"/>
                    </a:cubicBezTo>
                    <a:cubicBezTo>
                      <a:pt x="217067" y="163664"/>
                      <a:pt x="208706" y="208814"/>
                      <a:pt x="190311" y="251735"/>
                    </a:cubicBezTo>
                    <a:cubicBezTo>
                      <a:pt x="184737" y="264555"/>
                      <a:pt x="178605" y="276818"/>
                      <a:pt x="168572" y="286852"/>
                    </a:cubicBezTo>
                    <a:cubicBezTo>
                      <a:pt x="159096" y="296885"/>
                      <a:pt x="147948" y="303016"/>
                      <a:pt x="134012" y="296328"/>
                    </a:cubicBezTo>
                    <a:cubicBezTo>
                      <a:pt x="120077" y="289081"/>
                      <a:pt x="119520" y="276818"/>
                      <a:pt x="122864" y="262883"/>
                    </a:cubicBezTo>
                    <a:close/>
                  </a:path>
                </a:pathLst>
              </a:custGeom>
              <a:grpFill/>
              <a:ln w="5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B03E4DAC-4189-42F1-B1C8-2FD3B8171BD7}"/>
                </a:ext>
              </a:extLst>
            </p:cNvPr>
            <p:cNvGrpSpPr/>
            <p:nvPr/>
          </p:nvGrpSpPr>
          <p:grpSpPr>
            <a:xfrm>
              <a:off x="4297076" y="2995776"/>
              <a:ext cx="3879562" cy="1219526"/>
              <a:chOff x="2517759" y="1513904"/>
              <a:chExt cx="3879562" cy="1219526"/>
            </a:xfrm>
            <a:grpFill/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5C60B007-68EC-4F18-9345-4CDB804517FF}"/>
                  </a:ext>
                </a:extLst>
              </p:cNvPr>
              <p:cNvSpPr/>
              <p:nvPr/>
            </p:nvSpPr>
            <p:spPr>
              <a:xfrm>
                <a:off x="2517759" y="1513904"/>
                <a:ext cx="733248" cy="1212727"/>
              </a:xfrm>
              <a:custGeom>
                <a:avLst/>
                <a:gdLst>
                  <a:gd name="connsiteX0" fmla="*/ 349644 w 462271"/>
                  <a:gd name="connsiteY0" fmla="*/ 327101 h 764555"/>
                  <a:gd name="connsiteX1" fmla="*/ 288886 w 462271"/>
                  <a:gd name="connsiteY1" fmla="*/ 284181 h 764555"/>
                  <a:gd name="connsiteX2" fmla="*/ 292788 w 462271"/>
                  <a:gd name="connsiteY2" fmla="*/ 260212 h 764555"/>
                  <a:gd name="connsiteX3" fmla="*/ 352431 w 462271"/>
                  <a:gd name="connsiteY3" fmla="*/ 133679 h 764555"/>
                  <a:gd name="connsiteX4" fmla="*/ 351316 w 462271"/>
                  <a:gd name="connsiteY4" fmla="*/ 86299 h 764555"/>
                  <a:gd name="connsiteX5" fmla="*/ 273836 w 462271"/>
                  <a:gd name="connsiteY5" fmla="*/ 103022 h 764555"/>
                  <a:gd name="connsiteX6" fmla="*/ 200257 w 462271"/>
                  <a:gd name="connsiteY6" fmla="*/ 200569 h 764555"/>
                  <a:gd name="connsiteX7" fmla="*/ 102710 w 462271"/>
                  <a:gd name="connsiteY7" fmla="*/ 555083 h 764555"/>
                  <a:gd name="connsiteX8" fmla="*/ 99366 w 462271"/>
                  <a:gd name="connsiteY8" fmla="*/ 565674 h 764555"/>
                  <a:gd name="connsiteX9" fmla="*/ 261573 w 462271"/>
                  <a:gd name="connsiteY9" fmla="*/ 661548 h 764555"/>
                  <a:gd name="connsiteX10" fmla="*/ 345184 w 462271"/>
                  <a:gd name="connsiteY10" fmla="*/ 578494 h 764555"/>
                  <a:gd name="connsiteX11" fmla="*/ 391450 w 462271"/>
                  <a:gd name="connsiteY11" fmla="*/ 448060 h 764555"/>
                  <a:gd name="connsiteX12" fmla="*/ 405385 w 462271"/>
                  <a:gd name="connsiteY12" fmla="*/ 421861 h 764555"/>
                  <a:gd name="connsiteX13" fmla="*/ 448306 w 462271"/>
                  <a:gd name="connsiteY13" fmla="*/ 435797 h 764555"/>
                  <a:gd name="connsiteX14" fmla="*/ 461683 w 462271"/>
                  <a:gd name="connsiteY14" fmla="*/ 477603 h 764555"/>
                  <a:gd name="connsiteX15" fmla="*/ 366366 w 462271"/>
                  <a:gd name="connsiteY15" fmla="*/ 712830 h 764555"/>
                  <a:gd name="connsiteX16" fmla="*/ 140057 w 462271"/>
                  <a:gd name="connsiteY16" fmla="*/ 744045 h 764555"/>
                  <a:gd name="connsiteX17" fmla="*/ 3491 w 462271"/>
                  <a:gd name="connsiteY17" fmla="*/ 527212 h 764555"/>
                  <a:gd name="connsiteX18" fmla="*/ 146 w 462271"/>
                  <a:gd name="connsiteY18" fmla="*/ 513834 h 764555"/>
                  <a:gd name="connsiteX19" fmla="*/ 151205 w 462271"/>
                  <a:gd name="connsiteY19" fmla="*/ 85742 h 764555"/>
                  <a:gd name="connsiteX20" fmla="*/ 222554 w 462271"/>
                  <a:gd name="connsiteY20" fmla="*/ 24984 h 764555"/>
                  <a:gd name="connsiteX21" fmla="*/ 383646 w 462271"/>
                  <a:gd name="connsiteY21" fmla="*/ 19967 h 764555"/>
                  <a:gd name="connsiteX22" fmla="*/ 432141 w 462271"/>
                  <a:gd name="connsiteY22" fmla="*/ 66233 h 764555"/>
                  <a:gd name="connsiteX23" fmla="*/ 431583 w 462271"/>
                  <a:gd name="connsiteY23" fmla="*/ 65675 h 764555"/>
                  <a:gd name="connsiteX24" fmla="*/ 453880 w 462271"/>
                  <a:gd name="connsiteY24" fmla="*/ 191650 h 764555"/>
                  <a:gd name="connsiteX25" fmla="*/ 380859 w 462271"/>
                  <a:gd name="connsiteY25" fmla="*/ 313724 h 764555"/>
                  <a:gd name="connsiteX26" fmla="*/ 349644 w 462271"/>
                  <a:gd name="connsiteY26" fmla="*/ 327101 h 764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62271" h="764555">
                    <a:moveTo>
                      <a:pt x="349644" y="327101"/>
                    </a:moveTo>
                    <a:cubicBezTo>
                      <a:pt x="320101" y="325429"/>
                      <a:pt x="305051" y="304248"/>
                      <a:pt x="288886" y="284181"/>
                    </a:cubicBezTo>
                    <a:cubicBezTo>
                      <a:pt x="281082" y="274705"/>
                      <a:pt x="287214" y="268016"/>
                      <a:pt x="292788" y="260212"/>
                    </a:cubicBezTo>
                    <a:cubicBezTo>
                      <a:pt x="320658" y="221751"/>
                      <a:pt x="341283" y="179945"/>
                      <a:pt x="352431" y="133679"/>
                    </a:cubicBezTo>
                    <a:cubicBezTo>
                      <a:pt x="356333" y="118072"/>
                      <a:pt x="363022" y="101907"/>
                      <a:pt x="351316" y="86299"/>
                    </a:cubicBezTo>
                    <a:cubicBezTo>
                      <a:pt x="320658" y="70692"/>
                      <a:pt x="296690" y="80725"/>
                      <a:pt x="273836" y="103022"/>
                    </a:cubicBezTo>
                    <a:cubicBezTo>
                      <a:pt x="244293" y="132007"/>
                      <a:pt x="220324" y="164895"/>
                      <a:pt x="200257" y="200569"/>
                    </a:cubicBezTo>
                    <a:cubicBezTo>
                      <a:pt x="137827" y="310379"/>
                      <a:pt x="95464" y="425763"/>
                      <a:pt x="102710" y="555083"/>
                    </a:cubicBezTo>
                    <a:cubicBezTo>
                      <a:pt x="102710" y="558985"/>
                      <a:pt x="101595" y="562329"/>
                      <a:pt x="99366" y="565674"/>
                    </a:cubicBezTo>
                    <a:cubicBezTo>
                      <a:pt x="106612" y="656532"/>
                      <a:pt x="179633" y="699453"/>
                      <a:pt x="261573" y="661548"/>
                    </a:cubicBezTo>
                    <a:cubicBezTo>
                      <a:pt x="299477" y="644269"/>
                      <a:pt x="325117" y="614168"/>
                      <a:pt x="345184" y="578494"/>
                    </a:cubicBezTo>
                    <a:cubicBezTo>
                      <a:pt x="368038" y="537803"/>
                      <a:pt x="381974" y="493767"/>
                      <a:pt x="391450" y="448060"/>
                    </a:cubicBezTo>
                    <a:cubicBezTo>
                      <a:pt x="393122" y="439141"/>
                      <a:pt x="388663" y="423534"/>
                      <a:pt x="405385" y="421861"/>
                    </a:cubicBezTo>
                    <a:cubicBezTo>
                      <a:pt x="421550" y="420189"/>
                      <a:pt x="437157" y="421304"/>
                      <a:pt x="448306" y="435797"/>
                    </a:cubicBezTo>
                    <a:cubicBezTo>
                      <a:pt x="457782" y="448060"/>
                      <a:pt x="461683" y="461995"/>
                      <a:pt x="461683" y="477603"/>
                    </a:cubicBezTo>
                    <a:cubicBezTo>
                      <a:pt x="462798" y="569576"/>
                      <a:pt x="432698" y="649285"/>
                      <a:pt x="366366" y="712830"/>
                    </a:cubicBezTo>
                    <a:cubicBezTo>
                      <a:pt x="308395" y="768572"/>
                      <a:pt x="215307" y="779720"/>
                      <a:pt x="140057" y="744045"/>
                    </a:cubicBezTo>
                    <a:cubicBezTo>
                      <a:pt x="53101" y="698338"/>
                      <a:pt x="14082" y="621415"/>
                      <a:pt x="3491" y="527212"/>
                    </a:cubicBezTo>
                    <a:cubicBezTo>
                      <a:pt x="2933" y="522753"/>
                      <a:pt x="1261" y="518294"/>
                      <a:pt x="146" y="513834"/>
                    </a:cubicBezTo>
                    <a:cubicBezTo>
                      <a:pt x="-3198" y="352185"/>
                      <a:pt x="50871" y="210602"/>
                      <a:pt x="151205" y="85742"/>
                    </a:cubicBezTo>
                    <a:cubicBezTo>
                      <a:pt x="171272" y="61216"/>
                      <a:pt x="195241" y="40592"/>
                      <a:pt x="222554" y="24984"/>
                    </a:cubicBezTo>
                    <a:cubicBezTo>
                      <a:pt x="275508" y="-5673"/>
                      <a:pt x="329019" y="-9018"/>
                      <a:pt x="383646" y="19967"/>
                    </a:cubicBezTo>
                    <a:cubicBezTo>
                      <a:pt x="405385" y="29443"/>
                      <a:pt x="420992" y="45608"/>
                      <a:pt x="432141" y="66233"/>
                    </a:cubicBezTo>
                    <a:lnTo>
                      <a:pt x="431583" y="65675"/>
                    </a:lnTo>
                    <a:cubicBezTo>
                      <a:pt x="465028" y="103022"/>
                      <a:pt x="468930" y="145385"/>
                      <a:pt x="453880" y="191650"/>
                    </a:cubicBezTo>
                    <a:cubicBezTo>
                      <a:pt x="438830" y="237915"/>
                      <a:pt x="417648" y="280279"/>
                      <a:pt x="380859" y="313724"/>
                    </a:cubicBezTo>
                    <a:cubicBezTo>
                      <a:pt x="371940" y="320970"/>
                      <a:pt x="363579" y="330446"/>
                      <a:pt x="349644" y="327101"/>
                    </a:cubicBezTo>
                    <a:close/>
                  </a:path>
                </a:pathLst>
              </a:custGeom>
              <a:grpFill/>
              <a:ln w="5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F62CE35A-9B70-4D7C-82DA-562A91E2963F}"/>
                  </a:ext>
                </a:extLst>
              </p:cNvPr>
              <p:cNvSpPr/>
              <p:nvPr/>
            </p:nvSpPr>
            <p:spPr>
              <a:xfrm>
                <a:off x="4166261" y="1936349"/>
                <a:ext cx="157869" cy="178358"/>
              </a:xfrm>
              <a:custGeom>
                <a:avLst/>
                <a:gdLst>
                  <a:gd name="connsiteX0" fmla="*/ 72796 w 157869"/>
                  <a:gd name="connsiteY0" fmla="*/ 178359 h 178358"/>
                  <a:gd name="connsiteX1" fmla="*/ 332 w 157869"/>
                  <a:gd name="connsiteY1" fmla="*/ 100878 h 178358"/>
                  <a:gd name="connsiteX2" fmla="*/ 30990 w 157869"/>
                  <a:gd name="connsiteY2" fmla="*/ 22283 h 178358"/>
                  <a:gd name="connsiteX3" fmla="*/ 101781 w 157869"/>
                  <a:gd name="connsiteY3" fmla="*/ 2217 h 178358"/>
                  <a:gd name="connsiteX4" fmla="*/ 115717 w 157869"/>
                  <a:gd name="connsiteY4" fmla="*/ 10020 h 178358"/>
                  <a:gd name="connsiteX5" fmla="*/ 154178 w 157869"/>
                  <a:gd name="connsiteY5" fmla="*/ 108125 h 178358"/>
                  <a:gd name="connsiteX6" fmla="*/ 72796 w 157869"/>
                  <a:gd name="connsiteY6" fmla="*/ 178359 h 178358"/>
                  <a:gd name="connsiteX7" fmla="*/ 72796 w 157869"/>
                  <a:gd name="connsiteY7" fmla="*/ 178359 h 178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7869" h="178358">
                    <a:moveTo>
                      <a:pt x="72796" y="178359"/>
                    </a:moveTo>
                    <a:cubicBezTo>
                      <a:pt x="18727" y="177801"/>
                      <a:pt x="-3012" y="154947"/>
                      <a:pt x="332" y="100878"/>
                    </a:cubicBezTo>
                    <a:cubicBezTo>
                      <a:pt x="2005" y="71336"/>
                      <a:pt x="11481" y="45137"/>
                      <a:pt x="30990" y="22283"/>
                    </a:cubicBezTo>
                    <a:cubicBezTo>
                      <a:pt x="49942" y="-570"/>
                      <a:pt x="75026" y="-2800"/>
                      <a:pt x="101781" y="2217"/>
                    </a:cubicBezTo>
                    <a:cubicBezTo>
                      <a:pt x="106798" y="3331"/>
                      <a:pt x="115717" y="6676"/>
                      <a:pt x="115717" y="10020"/>
                    </a:cubicBezTo>
                    <a:cubicBezTo>
                      <a:pt x="119619" y="46252"/>
                      <a:pt x="172015" y="61302"/>
                      <a:pt x="154178" y="108125"/>
                    </a:cubicBezTo>
                    <a:cubicBezTo>
                      <a:pt x="138571" y="147144"/>
                      <a:pt x="111257" y="167768"/>
                      <a:pt x="72796" y="178359"/>
                    </a:cubicBezTo>
                    <a:lnTo>
                      <a:pt x="72796" y="178359"/>
                    </a:lnTo>
                    <a:close/>
                  </a:path>
                </a:pathLst>
              </a:custGeom>
              <a:grpFill/>
              <a:ln w="5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1A7F1880-B2F4-43EB-B835-492013C4B9AF}"/>
                  </a:ext>
                </a:extLst>
              </p:cNvPr>
              <p:cNvSpPr/>
              <p:nvPr/>
            </p:nvSpPr>
            <p:spPr>
              <a:xfrm>
                <a:off x="3267622" y="1915455"/>
                <a:ext cx="3129699" cy="817975"/>
              </a:xfrm>
              <a:custGeom>
                <a:avLst/>
                <a:gdLst>
                  <a:gd name="connsiteX0" fmla="*/ 3120258 w 3129699"/>
                  <a:gd name="connsiteY0" fmla="*/ 257781 h 817975"/>
                  <a:gd name="connsiteX1" fmla="*/ 3071206 w 3129699"/>
                  <a:gd name="connsiteY1" fmla="*/ 236042 h 817975"/>
                  <a:gd name="connsiteX2" fmla="*/ 2983135 w 3129699"/>
                  <a:gd name="connsiteY2" fmla="*/ 261683 h 817975"/>
                  <a:gd name="connsiteX3" fmla="*/ 2799746 w 3129699"/>
                  <a:gd name="connsiteY3" fmla="*/ 334147 h 817975"/>
                  <a:gd name="connsiteX4" fmla="*/ 2769646 w 3129699"/>
                  <a:gd name="connsiteY4" fmla="*/ 367592 h 817975"/>
                  <a:gd name="connsiteX5" fmla="*/ 2825387 w 3129699"/>
                  <a:gd name="connsiteY5" fmla="*/ 444514 h 817975"/>
                  <a:gd name="connsiteX6" fmla="*/ 2885030 w 3129699"/>
                  <a:gd name="connsiteY6" fmla="*/ 467368 h 817975"/>
                  <a:gd name="connsiteX7" fmla="*/ 2991496 w 3129699"/>
                  <a:gd name="connsiteY7" fmla="*/ 608394 h 817975"/>
                  <a:gd name="connsiteX8" fmla="*/ 2842110 w 3129699"/>
                  <a:gd name="connsiteY8" fmla="*/ 719318 h 817975"/>
                  <a:gd name="connsiteX9" fmla="*/ 2814239 w 3129699"/>
                  <a:gd name="connsiteY9" fmla="*/ 659675 h 817975"/>
                  <a:gd name="connsiteX10" fmla="*/ 2846569 w 3129699"/>
                  <a:gd name="connsiteY10" fmla="*/ 586097 h 817975"/>
                  <a:gd name="connsiteX11" fmla="*/ 2832634 w 3129699"/>
                  <a:gd name="connsiteY11" fmla="*/ 532028 h 817975"/>
                  <a:gd name="connsiteX12" fmla="*/ 2762957 w 3129699"/>
                  <a:gd name="connsiteY12" fmla="*/ 533143 h 817975"/>
                  <a:gd name="connsiteX13" fmla="*/ 2726725 w 3129699"/>
                  <a:gd name="connsiteY13" fmla="*/ 664135 h 817975"/>
                  <a:gd name="connsiteX14" fmla="*/ 2693281 w 3129699"/>
                  <a:gd name="connsiteY14" fmla="*/ 702596 h 817975"/>
                  <a:gd name="connsiteX15" fmla="*/ 2654819 w 3129699"/>
                  <a:gd name="connsiteY15" fmla="*/ 668594 h 817975"/>
                  <a:gd name="connsiteX16" fmla="*/ 2651475 w 3129699"/>
                  <a:gd name="connsiteY16" fmla="*/ 607836 h 817975"/>
                  <a:gd name="connsiteX17" fmla="*/ 2713347 w 3129699"/>
                  <a:gd name="connsiteY17" fmla="*/ 357558 h 817975"/>
                  <a:gd name="connsiteX18" fmla="*/ 2691051 w 3129699"/>
                  <a:gd name="connsiteY18" fmla="*/ 316310 h 817975"/>
                  <a:gd name="connsiteX19" fmla="*/ 2668754 w 3129699"/>
                  <a:gd name="connsiteY19" fmla="*/ 301260 h 817975"/>
                  <a:gd name="connsiteX20" fmla="*/ 2644228 w 3129699"/>
                  <a:gd name="connsiteY20" fmla="*/ 255552 h 817975"/>
                  <a:gd name="connsiteX21" fmla="*/ 2596848 w 3129699"/>
                  <a:gd name="connsiteY21" fmla="*/ 233255 h 817975"/>
                  <a:gd name="connsiteX22" fmla="*/ 2391721 w 3129699"/>
                  <a:gd name="connsiteY22" fmla="*/ 311850 h 817975"/>
                  <a:gd name="connsiteX23" fmla="*/ 2308666 w 3129699"/>
                  <a:gd name="connsiteY23" fmla="*/ 639609 h 817975"/>
                  <a:gd name="connsiteX24" fmla="*/ 2243449 w 3129699"/>
                  <a:gd name="connsiteY24" fmla="*/ 708728 h 817975"/>
                  <a:gd name="connsiteX25" fmla="*/ 2205545 w 3129699"/>
                  <a:gd name="connsiteY25" fmla="*/ 648527 h 817975"/>
                  <a:gd name="connsiteX26" fmla="*/ 2223940 w 3129699"/>
                  <a:gd name="connsiteY26" fmla="*/ 513633 h 817975"/>
                  <a:gd name="connsiteX27" fmla="*/ 2274664 w 3129699"/>
                  <a:gd name="connsiteY27" fmla="*/ 308506 h 817975"/>
                  <a:gd name="connsiteX28" fmla="*/ 2228399 w 3129699"/>
                  <a:gd name="connsiteY28" fmla="*/ 233255 h 817975"/>
                  <a:gd name="connsiteX29" fmla="*/ 2198299 w 3129699"/>
                  <a:gd name="connsiteY29" fmla="*/ 227681 h 817975"/>
                  <a:gd name="connsiteX30" fmla="*/ 2153148 w 3129699"/>
                  <a:gd name="connsiteY30" fmla="*/ 251093 h 817975"/>
                  <a:gd name="connsiteX31" fmla="*/ 2070094 w 3129699"/>
                  <a:gd name="connsiteY31" fmla="*/ 426677 h 817975"/>
                  <a:gd name="connsiteX32" fmla="*/ 2017697 w 3129699"/>
                  <a:gd name="connsiteY32" fmla="*/ 559341 h 817975"/>
                  <a:gd name="connsiteX33" fmla="*/ 2014353 w 3129699"/>
                  <a:gd name="connsiteY33" fmla="*/ 537045 h 817975"/>
                  <a:gd name="connsiteX34" fmla="*/ 2038879 w 3129699"/>
                  <a:gd name="connsiteY34" fmla="*/ 332475 h 817975"/>
                  <a:gd name="connsiteX35" fmla="*/ 2028845 w 3129699"/>
                  <a:gd name="connsiteY35" fmla="*/ 296800 h 817975"/>
                  <a:gd name="connsiteX36" fmla="*/ 1947463 w 3129699"/>
                  <a:gd name="connsiteY36" fmla="*/ 277291 h 817975"/>
                  <a:gd name="connsiteX37" fmla="*/ 1917921 w 3129699"/>
                  <a:gd name="connsiteY37" fmla="*/ 314080 h 817975"/>
                  <a:gd name="connsiteX38" fmla="*/ 1909002 w 3129699"/>
                  <a:gd name="connsiteY38" fmla="*/ 328015 h 817975"/>
                  <a:gd name="connsiteX39" fmla="*/ 1893952 w 3129699"/>
                  <a:gd name="connsiteY39" fmla="*/ 347525 h 817975"/>
                  <a:gd name="connsiteX40" fmla="*/ 1819259 w 3129699"/>
                  <a:gd name="connsiteY40" fmla="*/ 523667 h 817975"/>
                  <a:gd name="connsiteX41" fmla="*/ 1870541 w 3129699"/>
                  <a:gd name="connsiteY41" fmla="*/ 310736 h 817975"/>
                  <a:gd name="connsiteX42" fmla="*/ 1869983 w 3129699"/>
                  <a:gd name="connsiteY42" fmla="*/ 288997 h 817975"/>
                  <a:gd name="connsiteX43" fmla="*/ 1814242 w 3129699"/>
                  <a:gd name="connsiteY43" fmla="*/ 248863 h 817975"/>
                  <a:gd name="connsiteX44" fmla="*/ 1761288 w 3129699"/>
                  <a:gd name="connsiteY44" fmla="*/ 287882 h 817975"/>
                  <a:gd name="connsiteX45" fmla="*/ 1592949 w 3129699"/>
                  <a:gd name="connsiteY45" fmla="*/ 239387 h 817975"/>
                  <a:gd name="connsiteX46" fmla="*/ 1611344 w 3129699"/>
                  <a:gd name="connsiteY46" fmla="*/ 182531 h 817975"/>
                  <a:gd name="connsiteX47" fmla="*/ 1609672 w 3129699"/>
                  <a:gd name="connsiteY47" fmla="*/ 159120 h 817975"/>
                  <a:gd name="connsiteX48" fmla="*/ 1518814 w 3129699"/>
                  <a:gd name="connsiteY48" fmla="*/ 138495 h 817975"/>
                  <a:gd name="connsiteX49" fmla="*/ 1484254 w 3129699"/>
                  <a:gd name="connsiteY49" fmla="*/ 222107 h 817975"/>
                  <a:gd name="connsiteX50" fmla="*/ 1479795 w 3129699"/>
                  <a:gd name="connsiteY50" fmla="*/ 233813 h 817975"/>
                  <a:gd name="connsiteX51" fmla="*/ 1458613 w 3129699"/>
                  <a:gd name="connsiteY51" fmla="*/ 256109 h 817975"/>
                  <a:gd name="connsiteX52" fmla="*/ 1434645 w 3129699"/>
                  <a:gd name="connsiteY52" fmla="*/ 260569 h 817975"/>
                  <a:gd name="connsiteX53" fmla="*/ 1376674 w 3129699"/>
                  <a:gd name="connsiteY53" fmla="*/ 245518 h 817975"/>
                  <a:gd name="connsiteX54" fmla="*/ 1377789 w 3129699"/>
                  <a:gd name="connsiteY54" fmla="*/ 246076 h 817975"/>
                  <a:gd name="connsiteX55" fmla="*/ 1334868 w 3129699"/>
                  <a:gd name="connsiteY55" fmla="*/ 231583 h 817975"/>
                  <a:gd name="connsiteX56" fmla="*/ 1262404 w 3129699"/>
                  <a:gd name="connsiteY56" fmla="*/ 255552 h 817975"/>
                  <a:gd name="connsiteX57" fmla="*/ 1211680 w 3129699"/>
                  <a:gd name="connsiteY57" fmla="*/ 271717 h 817975"/>
                  <a:gd name="connsiteX58" fmla="*/ 1106329 w 3129699"/>
                  <a:gd name="connsiteY58" fmla="*/ 311293 h 817975"/>
                  <a:gd name="connsiteX59" fmla="*/ 1072327 w 3129699"/>
                  <a:gd name="connsiteY59" fmla="*/ 328015 h 817975"/>
                  <a:gd name="connsiteX60" fmla="*/ 1028291 w 3129699"/>
                  <a:gd name="connsiteY60" fmla="*/ 389331 h 817975"/>
                  <a:gd name="connsiteX61" fmla="*/ 1100197 w 3129699"/>
                  <a:gd name="connsiteY61" fmla="*/ 456777 h 817975"/>
                  <a:gd name="connsiteX62" fmla="*/ 1244567 w 3129699"/>
                  <a:gd name="connsiteY62" fmla="*/ 589441 h 817975"/>
                  <a:gd name="connsiteX63" fmla="*/ 1162070 w 3129699"/>
                  <a:gd name="connsiteY63" fmla="*/ 719876 h 817975"/>
                  <a:gd name="connsiteX64" fmla="*/ 1086819 w 3129699"/>
                  <a:gd name="connsiteY64" fmla="*/ 694792 h 817975"/>
                  <a:gd name="connsiteX65" fmla="*/ 1098525 w 3129699"/>
                  <a:gd name="connsiteY65" fmla="*/ 630690 h 817975"/>
                  <a:gd name="connsiteX66" fmla="*/ 1116920 w 3129699"/>
                  <a:gd name="connsiteY66" fmla="*/ 593343 h 817975"/>
                  <a:gd name="connsiteX67" fmla="*/ 1091836 w 3129699"/>
                  <a:gd name="connsiteY67" fmla="*/ 521437 h 817975"/>
                  <a:gd name="connsiteX68" fmla="*/ 1015471 w 3129699"/>
                  <a:gd name="connsiteY68" fmla="*/ 536487 h 817975"/>
                  <a:gd name="connsiteX69" fmla="*/ 984256 w 3129699"/>
                  <a:gd name="connsiteY69" fmla="*/ 661905 h 817975"/>
                  <a:gd name="connsiteX70" fmla="*/ 951368 w 3129699"/>
                  <a:gd name="connsiteY70" fmla="*/ 721548 h 817975"/>
                  <a:gd name="connsiteX71" fmla="*/ 912907 w 3129699"/>
                  <a:gd name="connsiteY71" fmla="*/ 684759 h 817975"/>
                  <a:gd name="connsiteX72" fmla="*/ 944679 w 3129699"/>
                  <a:gd name="connsiteY72" fmla="*/ 499698 h 817975"/>
                  <a:gd name="connsiteX73" fmla="*/ 993732 w 3129699"/>
                  <a:gd name="connsiteY73" fmla="*/ 331917 h 817975"/>
                  <a:gd name="connsiteX74" fmla="*/ 958057 w 3129699"/>
                  <a:gd name="connsiteY74" fmla="*/ 267815 h 817975"/>
                  <a:gd name="connsiteX75" fmla="*/ 922383 w 3129699"/>
                  <a:gd name="connsiteY75" fmla="*/ 261126 h 817975"/>
                  <a:gd name="connsiteX76" fmla="*/ 866084 w 3129699"/>
                  <a:gd name="connsiteY76" fmla="*/ 296800 h 817975"/>
                  <a:gd name="connsiteX77" fmla="*/ 850477 w 3129699"/>
                  <a:gd name="connsiteY77" fmla="*/ 350312 h 817975"/>
                  <a:gd name="connsiteX78" fmla="*/ 810901 w 3129699"/>
                  <a:gd name="connsiteY78" fmla="*/ 431694 h 817975"/>
                  <a:gd name="connsiteX79" fmla="*/ 759619 w 3129699"/>
                  <a:gd name="connsiteY79" fmla="*/ 454548 h 817975"/>
                  <a:gd name="connsiteX80" fmla="*/ 748470 w 3129699"/>
                  <a:gd name="connsiteY80" fmla="*/ 403266 h 817975"/>
                  <a:gd name="connsiteX81" fmla="*/ 750700 w 3129699"/>
                  <a:gd name="connsiteY81" fmla="*/ 394905 h 817975"/>
                  <a:gd name="connsiteX82" fmla="*/ 786375 w 3129699"/>
                  <a:gd name="connsiteY82" fmla="*/ 307391 h 817975"/>
                  <a:gd name="connsiteX83" fmla="*/ 784145 w 3129699"/>
                  <a:gd name="connsiteY83" fmla="*/ 249420 h 817975"/>
                  <a:gd name="connsiteX84" fmla="*/ 659284 w 3129699"/>
                  <a:gd name="connsiteY84" fmla="*/ 267815 h 817975"/>
                  <a:gd name="connsiteX85" fmla="*/ 604658 w 3129699"/>
                  <a:gd name="connsiteY85" fmla="*/ 427792 h 817975"/>
                  <a:gd name="connsiteX86" fmla="*/ 621381 w 3129699"/>
                  <a:gd name="connsiteY86" fmla="*/ 310736 h 817975"/>
                  <a:gd name="connsiteX87" fmla="*/ 592953 w 3129699"/>
                  <a:gd name="connsiteY87" fmla="*/ 257224 h 817975"/>
                  <a:gd name="connsiteX88" fmla="*/ 499308 w 3129699"/>
                  <a:gd name="connsiteY88" fmla="*/ 302374 h 817975"/>
                  <a:gd name="connsiteX89" fmla="*/ 495963 w 3129699"/>
                  <a:gd name="connsiteY89" fmla="*/ 321326 h 817975"/>
                  <a:gd name="connsiteX90" fmla="*/ 479798 w 3129699"/>
                  <a:gd name="connsiteY90" fmla="*/ 571047 h 817975"/>
                  <a:gd name="connsiteX91" fmla="*/ 424614 w 3129699"/>
                  <a:gd name="connsiteY91" fmla="*/ 689218 h 817975"/>
                  <a:gd name="connsiteX92" fmla="*/ 381693 w 3129699"/>
                  <a:gd name="connsiteY92" fmla="*/ 702039 h 817975"/>
                  <a:gd name="connsiteX93" fmla="*/ 356610 w 3129699"/>
                  <a:gd name="connsiteY93" fmla="*/ 664692 h 817975"/>
                  <a:gd name="connsiteX94" fmla="*/ 359955 w 3129699"/>
                  <a:gd name="connsiteY94" fmla="*/ 584425 h 817975"/>
                  <a:gd name="connsiteX95" fmla="*/ 403990 w 3129699"/>
                  <a:gd name="connsiteY95" fmla="*/ 359788 h 817975"/>
                  <a:gd name="connsiteX96" fmla="*/ 407892 w 3129699"/>
                  <a:gd name="connsiteY96" fmla="*/ 335262 h 817975"/>
                  <a:gd name="connsiteX97" fmla="*/ 359397 w 3129699"/>
                  <a:gd name="connsiteY97" fmla="*/ 251650 h 817975"/>
                  <a:gd name="connsiteX98" fmla="*/ 340445 w 3129699"/>
                  <a:gd name="connsiteY98" fmla="*/ 246076 h 817975"/>
                  <a:gd name="connsiteX99" fmla="*/ 267424 w 3129699"/>
                  <a:gd name="connsiteY99" fmla="*/ 267815 h 817975"/>
                  <a:gd name="connsiteX100" fmla="*/ 223389 w 3129699"/>
                  <a:gd name="connsiteY100" fmla="*/ 328573 h 817975"/>
                  <a:gd name="connsiteX101" fmla="*/ 128629 w 3129699"/>
                  <a:gd name="connsiteY101" fmla="*/ 521995 h 817975"/>
                  <a:gd name="connsiteX102" fmla="*/ 136990 w 3129699"/>
                  <a:gd name="connsiteY102" fmla="*/ 464581 h 817975"/>
                  <a:gd name="connsiteX103" fmla="*/ 201649 w 3129699"/>
                  <a:gd name="connsiteY103" fmla="*/ 126790 h 817975"/>
                  <a:gd name="connsiteX104" fmla="*/ 213355 w 3129699"/>
                  <a:gd name="connsiteY104" fmla="*/ 42620 h 817975"/>
                  <a:gd name="connsiteX105" fmla="*/ 150367 w 3129699"/>
                  <a:gd name="connsiteY105" fmla="*/ 815 h 817975"/>
                  <a:gd name="connsiteX106" fmla="*/ 84036 w 3129699"/>
                  <a:gd name="connsiteY106" fmla="*/ 43178 h 817975"/>
                  <a:gd name="connsiteX107" fmla="*/ 66756 w 3129699"/>
                  <a:gd name="connsiteY107" fmla="*/ 107838 h 817975"/>
                  <a:gd name="connsiteX108" fmla="*/ 22163 w 3129699"/>
                  <a:gd name="connsiteY108" fmla="*/ 414414 h 817975"/>
                  <a:gd name="connsiteX109" fmla="*/ 3211 w 3129699"/>
                  <a:gd name="connsiteY109" fmla="*/ 634034 h 817975"/>
                  <a:gd name="connsiteX110" fmla="*/ 981 w 3129699"/>
                  <a:gd name="connsiteY110" fmla="*/ 658003 h 817975"/>
                  <a:gd name="connsiteX111" fmla="*/ 424 w 3129699"/>
                  <a:gd name="connsiteY111" fmla="*/ 705383 h 817975"/>
                  <a:gd name="connsiteX112" fmla="*/ 41115 w 3129699"/>
                  <a:gd name="connsiteY112" fmla="*/ 777847 h 817975"/>
                  <a:gd name="connsiteX113" fmla="*/ 68428 w 3129699"/>
                  <a:gd name="connsiteY113" fmla="*/ 791225 h 817975"/>
                  <a:gd name="connsiteX114" fmla="*/ 77904 w 3129699"/>
                  <a:gd name="connsiteY114" fmla="*/ 793454 h 817975"/>
                  <a:gd name="connsiteX115" fmla="*/ 140891 w 3129699"/>
                  <a:gd name="connsiteY115" fmla="*/ 744959 h 817975"/>
                  <a:gd name="connsiteX116" fmla="*/ 146466 w 3129699"/>
                  <a:gd name="connsiteY116" fmla="*/ 718204 h 817975"/>
                  <a:gd name="connsiteX117" fmla="*/ 256833 w 3129699"/>
                  <a:gd name="connsiteY117" fmla="*/ 435596 h 817975"/>
                  <a:gd name="connsiteX118" fmla="*/ 229520 w 3129699"/>
                  <a:gd name="connsiteY118" fmla="*/ 561014 h 817975"/>
                  <a:gd name="connsiteX119" fmla="*/ 229520 w 3129699"/>
                  <a:gd name="connsiteY119" fmla="*/ 638494 h 817975"/>
                  <a:gd name="connsiteX120" fmla="*/ 275228 w 3129699"/>
                  <a:gd name="connsiteY120" fmla="*/ 748861 h 817975"/>
                  <a:gd name="connsiteX121" fmla="*/ 395629 w 3129699"/>
                  <a:gd name="connsiteY121" fmla="*/ 782306 h 817975"/>
                  <a:gd name="connsiteX122" fmla="*/ 404547 w 3129699"/>
                  <a:gd name="connsiteY122" fmla="*/ 780634 h 817975"/>
                  <a:gd name="connsiteX123" fmla="*/ 437435 w 3129699"/>
                  <a:gd name="connsiteY123" fmla="*/ 766698 h 817975"/>
                  <a:gd name="connsiteX124" fmla="*/ 507111 w 3129699"/>
                  <a:gd name="connsiteY124" fmla="*/ 763911 h 817975"/>
                  <a:gd name="connsiteX125" fmla="*/ 536097 w 3129699"/>
                  <a:gd name="connsiteY125" fmla="*/ 772273 h 817975"/>
                  <a:gd name="connsiteX126" fmla="*/ 592953 w 3129699"/>
                  <a:gd name="connsiteY126" fmla="*/ 736598 h 817975"/>
                  <a:gd name="connsiteX127" fmla="*/ 657612 w 3129699"/>
                  <a:gd name="connsiteY127" fmla="*/ 474615 h 817975"/>
                  <a:gd name="connsiteX128" fmla="*/ 667646 w 3129699"/>
                  <a:gd name="connsiteY128" fmla="*/ 486878 h 817975"/>
                  <a:gd name="connsiteX129" fmla="*/ 722830 w 3129699"/>
                  <a:gd name="connsiteY129" fmla="*/ 524224 h 817975"/>
                  <a:gd name="connsiteX130" fmla="*/ 810901 w 3129699"/>
                  <a:gd name="connsiteY130" fmla="*/ 514191 h 817975"/>
                  <a:gd name="connsiteX131" fmla="*/ 803654 w 3129699"/>
                  <a:gd name="connsiteY131" fmla="*/ 554882 h 817975"/>
                  <a:gd name="connsiteX132" fmla="*/ 791949 w 3129699"/>
                  <a:gd name="connsiteY132" fmla="*/ 698694 h 817975"/>
                  <a:gd name="connsiteX133" fmla="*/ 902874 w 3129699"/>
                  <a:gd name="connsiteY133" fmla="*/ 805717 h 817975"/>
                  <a:gd name="connsiteX134" fmla="*/ 1023832 w 3129699"/>
                  <a:gd name="connsiteY134" fmla="*/ 764469 h 817975"/>
                  <a:gd name="connsiteX135" fmla="*/ 1056162 w 3129699"/>
                  <a:gd name="connsiteY135" fmla="*/ 766141 h 817975"/>
                  <a:gd name="connsiteX136" fmla="*/ 1098525 w 3129699"/>
                  <a:gd name="connsiteY136" fmla="*/ 796799 h 817975"/>
                  <a:gd name="connsiteX137" fmla="*/ 1168202 w 3129699"/>
                  <a:gd name="connsiteY137" fmla="*/ 814636 h 817975"/>
                  <a:gd name="connsiteX138" fmla="*/ 1352705 w 3129699"/>
                  <a:gd name="connsiteY138" fmla="*/ 680300 h 817975"/>
                  <a:gd name="connsiteX139" fmla="*/ 1310342 w 3129699"/>
                  <a:gd name="connsiteY139" fmla="*/ 520322 h 817975"/>
                  <a:gd name="connsiteX140" fmla="*/ 1166529 w 3129699"/>
                  <a:gd name="connsiteY140" fmla="*/ 404381 h 817975"/>
                  <a:gd name="connsiteX141" fmla="*/ 1146463 w 3129699"/>
                  <a:gd name="connsiteY141" fmla="*/ 391560 h 817975"/>
                  <a:gd name="connsiteX142" fmla="*/ 1252928 w 3129699"/>
                  <a:gd name="connsiteY142" fmla="*/ 360903 h 817975"/>
                  <a:gd name="connsiteX143" fmla="*/ 1295292 w 3129699"/>
                  <a:gd name="connsiteY143" fmla="*/ 379297 h 817975"/>
                  <a:gd name="connsiteX144" fmla="*/ 1407331 w 3129699"/>
                  <a:gd name="connsiteY144" fmla="*/ 355886 h 817975"/>
                  <a:gd name="connsiteX145" fmla="*/ 1439104 w 3129699"/>
                  <a:gd name="connsiteY145" fmla="*/ 346967 h 817975"/>
                  <a:gd name="connsiteX146" fmla="*/ 1429070 w 3129699"/>
                  <a:gd name="connsiteY146" fmla="*/ 386544 h 817975"/>
                  <a:gd name="connsiteX147" fmla="*/ 1426841 w 3129699"/>
                  <a:gd name="connsiteY147" fmla="*/ 394905 h 817975"/>
                  <a:gd name="connsiteX148" fmla="*/ 1414578 w 3129699"/>
                  <a:gd name="connsiteY148" fmla="*/ 446187 h 817975"/>
                  <a:gd name="connsiteX149" fmla="*/ 1395626 w 3129699"/>
                  <a:gd name="connsiteY149" fmla="*/ 670266 h 817975"/>
                  <a:gd name="connsiteX150" fmla="*/ 1424611 w 3129699"/>
                  <a:gd name="connsiteY150" fmla="*/ 738270 h 817975"/>
                  <a:gd name="connsiteX151" fmla="*/ 1463630 w 3129699"/>
                  <a:gd name="connsiteY151" fmla="*/ 768928 h 817975"/>
                  <a:gd name="connsiteX152" fmla="*/ 1492058 w 3129699"/>
                  <a:gd name="connsiteY152" fmla="*/ 783421 h 817975"/>
                  <a:gd name="connsiteX153" fmla="*/ 1557832 w 3129699"/>
                  <a:gd name="connsiteY153" fmla="*/ 801258 h 817975"/>
                  <a:gd name="connsiteX154" fmla="*/ 1688267 w 3129699"/>
                  <a:gd name="connsiteY154" fmla="*/ 744402 h 817975"/>
                  <a:gd name="connsiteX155" fmla="*/ 1716695 w 3129699"/>
                  <a:gd name="connsiteY155" fmla="*/ 749419 h 817975"/>
                  <a:gd name="connsiteX156" fmla="*/ 1750697 w 3129699"/>
                  <a:gd name="connsiteY156" fmla="*/ 780076 h 817975"/>
                  <a:gd name="connsiteX157" fmla="*/ 1774666 w 3129699"/>
                  <a:gd name="connsiteY157" fmla="*/ 790110 h 817975"/>
                  <a:gd name="connsiteX158" fmla="*/ 1835981 w 3129699"/>
                  <a:gd name="connsiteY158" fmla="*/ 759452 h 817975"/>
                  <a:gd name="connsiteX159" fmla="*/ 1896182 w 3129699"/>
                  <a:gd name="connsiteY159" fmla="*/ 523667 h 817975"/>
                  <a:gd name="connsiteX160" fmla="*/ 1925724 w 3129699"/>
                  <a:gd name="connsiteY160" fmla="*/ 463466 h 817975"/>
                  <a:gd name="connsiteX161" fmla="*/ 1926282 w 3129699"/>
                  <a:gd name="connsiteY161" fmla="*/ 507502 h 817975"/>
                  <a:gd name="connsiteX162" fmla="*/ 1921822 w 3129699"/>
                  <a:gd name="connsiteY162" fmla="*/ 566030 h 817975"/>
                  <a:gd name="connsiteX163" fmla="*/ 1921822 w 3129699"/>
                  <a:gd name="connsiteY163" fmla="*/ 739943 h 817975"/>
                  <a:gd name="connsiteX164" fmla="*/ 1929626 w 3129699"/>
                  <a:gd name="connsiteY164" fmla="*/ 772273 h 817975"/>
                  <a:gd name="connsiteX165" fmla="*/ 2015468 w 3129699"/>
                  <a:gd name="connsiteY165" fmla="*/ 811849 h 817975"/>
                  <a:gd name="connsiteX166" fmla="*/ 2033305 w 3129699"/>
                  <a:gd name="connsiteY166" fmla="*/ 787323 h 817975"/>
                  <a:gd name="connsiteX167" fmla="*/ 2128065 w 3129699"/>
                  <a:gd name="connsiteY167" fmla="*/ 455105 h 817975"/>
                  <a:gd name="connsiteX168" fmla="*/ 2143115 w 3129699"/>
                  <a:gd name="connsiteY168" fmla="*/ 441170 h 817975"/>
                  <a:gd name="connsiteX169" fmla="*/ 2141443 w 3129699"/>
                  <a:gd name="connsiteY169" fmla="*/ 451761 h 817975"/>
                  <a:gd name="connsiteX170" fmla="*/ 2111900 w 3129699"/>
                  <a:gd name="connsiteY170" fmla="*/ 685316 h 817975"/>
                  <a:gd name="connsiteX171" fmla="*/ 2240105 w 3129699"/>
                  <a:gd name="connsiteY171" fmla="*/ 781749 h 817975"/>
                  <a:gd name="connsiteX172" fmla="*/ 2325389 w 3129699"/>
                  <a:gd name="connsiteY172" fmla="*/ 729352 h 817975"/>
                  <a:gd name="connsiteX173" fmla="*/ 2348242 w 3129699"/>
                  <a:gd name="connsiteY173" fmla="*/ 728794 h 817975"/>
                  <a:gd name="connsiteX174" fmla="*/ 2386147 w 3129699"/>
                  <a:gd name="connsiteY174" fmla="*/ 764469 h 817975"/>
                  <a:gd name="connsiteX175" fmla="*/ 2555042 w 3129699"/>
                  <a:gd name="connsiteY175" fmla="*/ 752206 h 817975"/>
                  <a:gd name="connsiteX176" fmla="*/ 2590717 w 3129699"/>
                  <a:gd name="connsiteY176" fmla="*/ 721548 h 817975"/>
                  <a:gd name="connsiteX177" fmla="*/ 2620817 w 3129699"/>
                  <a:gd name="connsiteY177" fmla="*/ 757222 h 817975"/>
                  <a:gd name="connsiteX178" fmla="*/ 2759613 w 3129699"/>
                  <a:gd name="connsiteY178" fmla="*/ 747189 h 817975"/>
                  <a:gd name="connsiteX179" fmla="*/ 2784139 w 3129699"/>
                  <a:gd name="connsiteY179" fmla="*/ 748304 h 817975"/>
                  <a:gd name="connsiteX180" fmla="*/ 2898966 w 3129699"/>
                  <a:gd name="connsiteY180" fmla="*/ 806275 h 817975"/>
                  <a:gd name="connsiteX181" fmla="*/ 3082912 w 3129699"/>
                  <a:gd name="connsiteY181" fmla="*/ 660233 h 817975"/>
                  <a:gd name="connsiteX182" fmla="*/ 2985364 w 3129699"/>
                  <a:gd name="connsiteY182" fmla="*/ 466811 h 817975"/>
                  <a:gd name="connsiteX183" fmla="*/ 2862734 w 3129699"/>
                  <a:gd name="connsiteY183" fmla="*/ 394347 h 817975"/>
                  <a:gd name="connsiteX184" fmla="*/ 2974216 w 3129699"/>
                  <a:gd name="connsiteY184" fmla="*/ 351427 h 817975"/>
                  <a:gd name="connsiteX185" fmla="*/ 3002087 w 3129699"/>
                  <a:gd name="connsiteY185" fmla="*/ 362575 h 817975"/>
                  <a:gd name="connsiteX186" fmla="*/ 3033302 w 3129699"/>
                  <a:gd name="connsiteY186" fmla="*/ 372051 h 817975"/>
                  <a:gd name="connsiteX187" fmla="*/ 3123602 w 3129699"/>
                  <a:gd name="connsiteY187" fmla="*/ 304604 h 817975"/>
                  <a:gd name="connsiteX188" fmla="*/ 3120258 w 3129699"/>
                  <a:gd name="connsiteY188" fmla="*/ 257781 h 817975"/>
                  <a:gd name="connsiteX189" fmla="*/ 1710006 w 3129699"/>
                  <a:gd name="connsiteY189" fmla="*/ 574391 h 817975"/>
                  <a:gd name="connsiteX190" fmla="*/ 1683808 w 3129699"/>
                  <a:gd name="connsiteY190" fmla="*/ 618427 h 817975"/>
                  <a:gd name="connsiteX191" fmla="*/ 1528290 w 3129699"/>
                  <a:gd name="connsiteY191" fmla="*/ 712630 h 817975"/>
                  <a:gd name="connsiteX192" fmla="*/ 1489828 w 3129699"/>
                  <a:gd name="connsiteY192" fmla="*/ 676955 h 817975"/>
                  <a:gd name="connsiteX193" fmla="*/ 1500419 w 3129699"/>
                  <a:gd name="connsiteY193" fmla="*/ 583867 h 817975"/>
                  <a:gd name="connsiteX194" fmla="*/ 1502091 w 3129699"/>
                  <a:gd name="connsiteY194" fmla="*/ 573834 h 817975"/>
                  <a:gd name="connsiteX195" fmla="*/ 1502091 w 3129699"/>
                  <a:gd name="connsiteY195" fmla="*/ 573834 h 817975"/>
                  <a:gd name="connsiteX196" fmla="*/ 1502091 w 3129699"/>
                  <a:gd name="connsiteY196" fmla="*/ 573834 h 817975"/>
                  <a:gd name="connsiteX197" fmla="*/ 1511567 w 3129699"/>
                  <a:gd name="connsiteY197" fmla="*/ 528126 h 817975"/>
                  <a:gd name="connsiteX198" fmla="*/ 1511567 w 3129699"/>
                  <a:gd name="connsiteY198" fmla="*/ 528126 h 817975"/>
                  <a:gd name="connsiteX199" fmla="*/ 1513797 w 3129699"/>
                  <a:gd name="connsiteY199" fmla="*/ 518093 h 817975"/>
                  <a:gd name="connsiteX200" fmla="*/ 1513797 w 3129699"/>
                  <a:gd name="connsiteY200" fmla="*/ 518093 h 817975"/>
                  <a:gd name="connsiteX201" fmla="*/ 1562292 w 3129699"/>
                  <a:gd name="connsiteY201" fmla="*/ 334147 h 817975"/>
                  <a:gd name="connsiteX202" fmla="*/ 1575670 w 3129699"/>
                  <a:gd name="connsiteY202" fmla="*/ 322999 h 817975"/>
                  <a:gd name="connsiteX203" fmla="*/ 1636428 w 3129699"/>
                  <a:gd name="connsiteY203" fmla="*/ 317982 h 817975"/>
                  <a:gd name="connsiteX204" fmla="*/ 1651478 w 3129699"/>
                  <a:gd name="connsiteY204" fmla="*/ 316867 h 817975"/>
                  <a:gd name="connsiteX205" fmla="*/ 1760173 w 3129699"/>
                  <a:gd name="connsiteY205" fmla="*/ 305161 h 817975"/>
                  <a:gd name="connsiteX206" fmla="*/ 1710006 w 3129699"/>
                  <a:gd name="connsiteY206" fmla="*/ 574391 h 817975"/>
                  <a:gd name="connsiteX207" fmla="*/ 2571765 w 3129699"/>
                  <a:gd name="connsiteY207" fmla="*/ 494681 h 817975"/>
                  <a:gd name="connsiteX208" fmla="*/ 2507105 w 3129699"/>
                  <a:gd name="connsiteY208" fmla="*/ 659675 h 817975"/>
                  <a:gd name="connsiteX209" fmla="*/ 2437428 w 3129699"/>
                  <a:gd name="connsiteY209" fmla="*/ 707613 h 817975"/>
                  <a:gd name="connsiteX210" fmla="*/ 2409558 w 3129699"/>
                  <a:gd name="connsiteY210" fmla="*/ 635149 h 817975"/>
                  <a:gd name="connsiteX211" fmla="*/ 2409558 w 3129699"/>
                  <a:gd name="connsiteY211" fmla="*/ 626788 h 817975"/>
                  <a:gd name="connsiteX212" fmla="*/ 2471988 w 3129699"/>
                  <a:gd name="connsiteY212" fmla="*/ 364247 h 817975"/>
                  <a:gd name="connsiteX213" fmla="*/ 2526614 w 3129699"/>
                  <a:gd name="connsiteY213" fmla="*/ 300145 h 817975"/>
                  <a:gd name="connsiteX214" fmla="*/ 2566191 w 3129699"/>
                  <a:gd name="connsiteY214" fmla="*/ 324113 h 817975"/>
                  <a:gd name="connsiteX215" fmla="*/ 2537205 w 3129699"/>
                  <a:gd name="connsiteY215" fmla="*/ 406053 h 817975"/>
                  <a:gd name="connsiteX216" fmla="*/ 2543894 w 3129699"/>
                  <a:gd name="connsiteY216" fmla="*/ 435596 h 817975"/>
                  <a:gd name="connsiteX217" fmla="*/ 2579568 w 3129699"/>
                  <a:gd name="connsiteY217" fmla="*/ 455105 h 817975"/>
                  <a:gd name="connsiteX218" fmla="*/ 2571765 w 3129699"/>
                  <a:gd name="connsiteY218" fmla="*/ 494681 h 817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3129699" h="817975">
                    <a:moveTo>
                      <a:pt x="3120258" y="257781"/>
                    </a:moveTo>
                    <a:cubicBezTo>
                      <a:pt x="3107438" y="242174"/>
                      <a:pt x="3094617" y="228239"/>
                      <a:pt x="3071206" y="236042"/>
                    </a:cubicBezTo>
                    <a:cubicBezTo>
                      <a:pt x="3042220" y="245518"/>
                      <a:pt x="3012120" y="252207"/>
                      <a:pt x="2983135" y="261683"/>
                    </a:cubicBezTo>
                    <a:cubicBezTo>
                      <a:pt x="2920705" y="282308"/>
                      <a:pt x="2857717" y="301817"/>
                      <a:pt x="2799746" y="334147"/>
                    </a:cubicBezTo>
                    <a:cubicBezTo>
                      <a:pt x="2786368" y="341951"/>
                      <a:pt x="2771318" y="348640"/>
                      <a:pt x="2769646" y="367592"/>
                    </a:cubicBezTo>
                    <a:cubicBezTo>
                      <a:pt x="2766301" y="404938"/>
                      <a:pt x="2788598" y="436711"/>
                      <a:pt x="2825387" y="444514"/>
                    </a:cubicBezTo>
                    <a:cubicBezTo>
                      <a:pt x="2846569" y="448974"/>
                      <a:pt x="2866635" y="456220"/>
                      <a:pt x="2885030" y="467368"/>
                    </a:cubicBezTo>
                    <a:cubicBezTo>
                      <a:pt x="2940214" y="499141"/>
                      <a:pt x="2983692" y="540947"/>
                      <a:pt x="2991496" y="608394"/>
                    </a:cubicBezTo>
                    <a:cubicBezTo>
                      <a:pt x="3001530" y="695350"/>
                      <a:pt x="2922377" y="753321"/>
                      <a:pt x="2842110" y="719318"/>
                    </a:cubicBezTo>
                    <a:cubicBezTo>
                      <a:pt x="2810894" y="705941"/>
                      <a:pt x="2805320" y="691448"/>
                      <a:pt x="2814239" y="659675"/>
                    </a:cubicBezTo>
                    <a:cubicBezTo>
                      <a:pt x="2821485" y="633477"/>
                      <a:pt x="2835978" y="610623"/>
                      <a:pt x="2846569" y="586097"/>
                    </a:cubicBezTo>
                    <a:cubicBezTo>
                      <a:pt x="2856045" y="563243"/>
                      <a:pt x="2856045" y="546521"/>
                      <a:pt x="2832634" y="532028"/>
                    </a:cubicBezTo>
                    <a:cubicBezTo>
                      <a:pt x="2801976" y="513076"/>
                      <a:pt x="2782466" y="510846"/>
                      <a:pt x="2762957" y="533143"/>
                    </a:cubicBezTo>
                    <a:cubicBezTo>
                      <a:pt x="2730627" y="570489"/>
                      <a:pt x="2713905" y="613410"/>
                      <a:pt x="2726725" y="664135"/>
                    </a:cubicBezTo>
                    <a:cubicBezTo>
                      <a:pt x="2735086" y="696465"/>
                      <a:pt x="2727840" y="704826"/>
                      <a:pt x="2693281" y="702596"/>
                    </a:cubicBezTo>
                    <a:cubicBezTo>
                      <a:pt x="2671541" y="700924"/>
                      <a:pt x="2659836" y="688661"/>
                      <a:pt x="2654819" y="668594"/>
                    </a:cubicBezTo>
                    <a:cubicBezTo>
                      <a:pt x="2649802" y="648527"/>
                      <a:pt x="2649802" y="628460"/>
                      <a:pt x="2651475" y="607836"/>
                    </a:cubicBezTo>
                    <a:cubicBezTo>
                      <a:pt x="2659836" y="521437"/>
                      <a:pt x="2685477" y="438940"/>
                      <a:pt x="2713347" y="357558"/>
                    </a:cubicBezTo>
                    <a:cubicBezTo>
                      <a:pt x="2721708" y="333589"/>
                      <a:pt x="2716692" y="320769"/>
                      <a:pt x="2691051" y="316310"/>
                    </a:cubicBezTo>
                    <a:cubicBezTo>
                      <a:pt x="2682690" y="314637"/>
                      <a:pt x="2669312" y="317425"/>
                      <a:pt x="2668754" y="301260"/>
                    </a:cubicBezTo>
                    <a:cubicBezTo>
                      <a:pt x="2668197" y="282308"/>
                      <a:pt x="2654819" y="269487"/>
                      <a:pt x="2644228" y="255552"/>
                    </a:cubicBezTo>
                    <a:cubicBezTo>
                      <a:pt x="2629178" y="246076"/>
                      <a:pt x="2614128" y="237715"/>
                      <a:pt x="2596848" y="233255"/>
                    </a:cubicBezTo>
                    <a:cubicBezTo>
                      <a:pt x="2510450" y="213189"/>
                      <a:pt x="2443002" y="244961"/>
                      <a:pt x="2391721" y="311850"/>
                    </a:cubicBezTo>
                    <a:cubicBezTo>
                      <a:pt x="2317585" y="408283"/>
                      <a:pt x="2291944" y="519208"/>
                      <a:pt x="2308666" y="639609"/>
                    </a:cubicBezTo>
                    <a:cubicBezTo>
                      <a:pt x="2313683" y="674726"/>
                      <a:pt x="2278009" y="713187"/>
                      <a:pt x="2243449" y="708728"/>
                    </a:cubicBezTo>
                    <a:cubicBezTo>
                      <a:pt x="2220038" y="705383"/>
                      <a:pt x="2206660" y="685874"/>
                      <a:pt x="2205545" y="648527"/>
                    </a:cubicBezTo>
                    <a:cubicBezTo>
                      <a:pt x="2203873" y="602819"/>
                      <a:pt x="2213349" y="558226"/>
                      <a:pt x="2223940" y="513633"/>
                    </a:cubicBezTo>
                    <a:cubicBezTo>
                      <a:pt x="2240105" y="445072"/>
                      <a:pt x="2262401" y="378182"/>
                      <a:pt x="2274664" y="308506"/>
                    </a:cubicBezTo>
                    <a:cubicBezTo>
                      <a:pt x="2283026" y="262798"/>
                      <a:pt x="2272992" y="245518"/>
                      <a:pt x="2228399" y="233255"/>
                    </a:cubicBezTo>
                    <a:cubicBezTo>
                      <a:pt x="2218923" y="230468"/>
                      <a:pt x="2208332" y="229353"/>
                      <a:pt x="2198299" y="227681"/>
                    </a:cubicBezTo>
                    <a:cubicBezTo>
                      <a:pt x="2177675" y="224337"/>
                      <a:pt x="2164297" y="232141"/>
                      <a:pt x="2153148" y="251093"/>
                    </a:cubicBezTo>
                    <a:cubicBezTo>
                      <a:pt x="2120818" y="307391"/>
                      <a:pt x="2094063" y="366477"/>
                      <a:pt x="2070094" y="426677"/>
                    </a:cubicBezTo>
                    <a:cubicBezTo>
                      <a:pt x="2052257" y="470713"/>
                      <a:pt x="2034977" y="515306"/>
                      <a:pt x="2017697" y="559341"/>
                    </a:cubicBezTo>
                    <a:cubicBezTo>
                      <a:pt x="2014353" y="550980"/>
                      <a:pt x="2013238" y="543734"/>
                      <a:pt x="2014353" y="537045"/>
                    </a:cubicBezTo>
                    <a:cubicBezTo>
                      <a:pt x="2022156" y="469041"/>
                      <a:pt x="2030518" y="400479"/>
                      <a:pt x="2038879" y="332475"/>
                    </a:cubicBezTo>
                    <a:cubicBezTo>
                      <a:pt x="2040551" y="318539"/>
                      <a:pt x="2039994" y="306276"/>
                      <a:pt x="2028845" y="296800"/>
                    </a:cubicBezTo>
                    <a:cubicBezTo>
                      <a:pt x="2004877" y="277291"/>
                      <a:pt x="1976449" y="274504"/>
                      <a:pt x="1947463" y="277291"/>
                    </a:cubicBezTo>
                    <a:cubicBezTo>
                      <a:pt x="1926282" y="279521"/>
                      <a:pt x="1926839" y="300702"/>
                      <a:pt x="1917921" y="314080"/>
                    </a:cubicBezTo>
                    <a:cubicBezTo>
                      <a:pt x="1914576" y="318539"/>
                      <a:pt x="1912347" y="323556"/>
                      <a:pt x="1909002" y="328015"/>
                    </a:cubicBezTo>
                    <a:cubicBezTo>
                      <a:pt x="1901756" y="332475"/>
                      <a:pt x="1897296" y="339721"/>
                      <a:pt x="1893952" y="347525"/>
                    </a:cubicBezTo>
                    <a:cubicBezTo>
                      <a:pt x="1867754" y="409955"/>
                      <a:pt x="1836538" y="470713"/>
                      <a:pt x="1819259" y="523667"/>
                    </a:cubicBezTo>
                    <a:cubicBezTo>
                      <a:pt x="1831522" y="459565"/>
                      <a:pt x="1852146" y="385429"/>
                      <a:pt x="1870541" y="310736"/>
                    </a:cubicBezTo>
                    <a:cubicBezTo>
                      <a:pt x="1872213" y="303489"/>
                      <a:pt x="1872770" y="296243"/>
                      <a:pt x="1869983" y="288997"/>
                    </a:cubicBezTo>
                    <a:cubicBezTo>
                      <a:pt x="1864967" y="256667"/>
                      <a:pt x="1837096" y="256109"/>
                      <a:pt x="1814242" y="248863"/>
                    </a:cubicBezTo>
                    <a:cubicBezTo>
                      <a:pt x="1778568" y="237715"/>
                      <a:pt x="1778010" y="273389"/>
                      <a:pt x="1761288" y="287882"/>
                    </a:cubicBezTo>
                    <a:cubicBezTo>
                      <a:pt x="1722269" y="220992"/>
                      <a:pt x="1659281" y="228796"/>
                      <a:pt x="1592949" y="239387"/>
                    </a:cubicBezTo>
                    <a:cubicBezTo>
                      <a:pt x="1600196" y="217648"/>
                      <a:pt x="1605770" y="200368"/>
                      <a:pt x="1611344" y="182531"/>
                    </a:cubicBezTo>
                    <a:cubicBezTo>
                      <a:pt x="1614131" y="174727"/>
                      <a:pt x="1615803" y="166923"/>
                      <a:pt x="1609672" y="159120"/>
                    </a:cubicBezTo>
                    <a:cubicBezTo>
                      <a:pt x="1591277" y="134593"/>
                      <a:pt x="1546127" y="124003"/>
                      <a:pt x="1518814" y="138495"/>
                    </a:cubicBezTo>
                    <a:cubicBezTo>
                      <a:pt x="1503206" y="164694"/>
                      <a:pt x="1489271" y="191449"/>
                      <a:pt x="1484254" y="222107"/>
                    </a:cubicBezTo>
                    <a:cubicBezTo>
                      <a:pt x="1482582" y="226009"/>
                      <a:pt x="1481467" y="229911"/>
                      <a:pt x="1479795" y="233813"/>
                    </a:cubicBezTo>
                    <a:cubicBezTo>
                      <a:pt x="1474778" y="242731"/>
                      <a:pt x="1469761" y="252765"/>
                      <a:pt x="1458613" y="256109"/>
                    </a:cubicBezTo>
                    <a:cubicBezTo>
                      <a:pt x="1451367" y="261126"/>
                      <a:pt x="1443006" y="260569"/>
                      <a:pt x="1434645" y="260569"/>
                    </a:cubicBezTo>
                    <a:cubicBezTo>
                      <a:pt x="1414020" y="260569"/>
                      <a:pt x="1390609" y="270602"/>
                      <a:pt x="1376674" y="245518"/>
                    </a:cubicBezTo>
                    <a:lnTo>
                      <a:pt x="1377789" y="246076"/>
                    </a:lnTo>
                    <a:cubicBezTo>
                      <a:pt x="1367198" y="229911"/>
                      <a:pt x="1351590" y="227124"/>
                      <a:pt x="1334868" y="231583"/>
                    </a:cubicBezTo>
                    <a:cubicBezTo>
                      <a:pt x="1310342" y="238272"/>
                      <a:pt x="1285258" y="243289"/>
                      <a:pt x="1262404" y="255552"/>
                    </a:cubicBezTo>
                    <a:cubicBezTo>
                      <a:pt x="1245682" y="261126"/>
                      <a:pt x="1228959" y="266700"/>
                      <a:pt x="1211680" y="271717"/>
                    </a:cubicBezTo>
                    <a:cubicBezTo>
                      <a:pt x="1174333" y="279521"/>
                      <a:pt x="1139774" y="293456"/>
                      <a:pt x="1106329" y="311293"/>
                    </a:cubicBezTo>
                    <a:cubicBezTo>
                      <a:pt x="1095181" y="316867"/>
                      <a:pt x="1083475" y="322441"/>
                      <a:pt x="1072327" y="328015"/>
                    </a:cubicBezTo>
                    <a:cubicBezTo>
                      <a:pt x="1031078" y="345295"/>
                      <a:pt x="1024947" y="354214"/>
                      <a:pt x="1028291" y="389331"/>
                    </a:cubicBezTo>
                    <a:cubicBezTo>
                      <a:pt x="1037210" y="427792"/>
                      <a:pt x="1061179" y="446744"/>
                      <a:pt x="1100197" y="456777"/>
                    </a:cubicBezTo>
                    <a:cubicBezTo>
                      <a:pt x="1170431" y="475172"/>
                      <a:pt x="1223943" y="516421"/>
                      <a:pt x="1244567" y="589441"/>
                    </a:cubicBezTo>
                    <a:cubicBezTo>
                      <a:pt x="1263519" y="656331"/>
                      <a:pt x="1228959" y="709842"/>
                      <a:pt x="1162070" y="719876"/>
                    </a:cubicBezTo>
                    <a:cubicBezTo>
                      <a:pt x="1133085" y="724335"/>
                      <a:pt x="1104099" y="718761"/>
                      <a:pt x="1086819" y="694792"/>
                    </a:cubicBezTo>
                    <a:cubicBezTo>
                      <a:pt x="1070655" y="673053"/>
                      <a:pt x="1086819" y="650757"/>
                      <a:pt x="1098525" y="630690"/>
                    </a:cubicBezTo>
                    <a:cubicBezTo>
                      <a:pt x="1105214" y="618427"/>
                      <a:pt x="1111903" y="606164"/>
                      <a:pt x="1116920" y="593343"/>
                    </a:cubicBezTo>
                    <a:cubicBezTo>
                      <a:pt x="1130298" y="557669"/>
                      <a:pt x="1123609" y="539274"/>
                      <a:pt x="1091836" y="521437"/>
                    </a:cubicBezTo>
                    <a:cubicBezTo>
                      <a:pt x="1062851" y="505272"/>
                      <a:pt x="1036095" y="509732"/>
                      <a:pt x="1015471" y="536487"/>
                    </a:cubicBezTo>
                    <a:cubicBezTo>
                      <a:pt x="986485" y="573277"/>
                      <a:pt x="975337" y="615640"/>
                      <a:pt x="984256" y="661905"/>
                    </a:cubicBezTo>
                    <a:cubicBezTo>
                      <a:pt x="992059" y="702596"/>
                      <a:pt x="989830" y="707055"/>
                      <a:pt x="951368" y="721548"/>
                    </a:cubicBezTo>
                    <a:cubicBezTo>
                      <a:pt x="920711" y="721548"/>
                      <a:pt x="913464" y="715417"/>
                      <a:pt x="912907" y="684759"/>
                    </a:cubicBezTo>
                    <a:cubicBezTo>
                      <a:pt x="910677" y="620657"/>
                      <a:pt x="929072" y="560456"/>
                      <a:pt x="944679" y="499698"/>
                    </a:cubicBezTo>
                    <a:cubicBezTo>
                      <a:pt x="959730" y="443400"/>
                      <a:pt x="976452" y="387658"/>
                      <a:pt x="993732" y="331917"/>
                    </a:cubicBezTo>
                    <a:cubicBezTo>
                      <a:pt x="1005437" y="295685"/>
                      <a:pt x="994289" y="278406"/>
                      <a:pt x="958057" y="267815"/>
                    </a:cubicBezTo>
                    <a:cubicBezTo>
                      <a:pt x="946352" y="264470"/>
                      <a:pt x="934646" y="262241"/>
                      <a:pt x="922383" y="261126"/>
                    </a:cubicBezTo>
                    <a:cubicBezTo>
                      <a:pt x="889496" y="257781"/>
                      <a:pt x="877233" y="265585"/>
                      <a:pt x="866084" y="296800"/>
                    </a:cubicBezTo>
                    <a:cubicBezTo>
                      <a:pt x="859953" y="314080"/>
                      <a:pt x="853821" y="331917"/>
                      <a:pt x="850477" y="350312"/>
                    </a:cubicBezTo>
                    <a:cubicBezTo>
                      <a:pt x="844345" y="380969"/>
                      <a:pt x="830968" y="407725"/>
                      <a:pt x="810901" y="431694"/>
                    </a:cubicBezTo>
                    <a:cubicBezTo>
                      <a:pt x="797523" y="447859"/>
                      <a:pt x="782473" y="464581"/>
                      <a:pt x="759619" y="454548"/>
                    </a:cubicBezTo>
                    <a:cubicBezTo>
                      <a:pt x="736208" y="443957"/>
                      <a:pt x="745683" y="421661"/>
                      <a:pt x="748470" y="403266"/>
                    </a:cubicBezTo>
                    <a:cubicBezTo>
                      <a:pt x="749585" y="400479"/>
                      <a:pt x="750143" y="397692"/>
                      <a:pt x="750700" y="394905"/>
                    </a:cubicBezTo>
                    <a:cubicBezTo>
                      <a:pt x="760176" y="364805"/>
                      <a:pt x="774669" y="336377"/>
                      <a:pt x="786375" y="307391"/>
                    </a:cubicBezTo>
                    <a:cubicBezTo>
                      <a:pt x="794178" y="287882"/>
                      <a:pt x="799195" y="267815"/>
                      <a:pt x="784145" y="249420"/>
                    </a:cubicBezTo>
                    <a:cubicBezTo>
                      <a:pt x="754044" y="212074"/>
                      <a:pt x="676007" y="222665"/>
                      <a:pt x="659284" y="267815"/>
                    </a:cubicBezTo>
                    <a:cubicBezTo>
                      <a:pt x="639218" y="321326"/>
                      <a:pt x="624725" y="377068"/>
                      <a:pt x="604658" y="427792"/>
                    </a:cubicBezTo>
                    <a:cubicBezTo>
                      <a:pt x="611347" y="391003"/>
                      <a:pt x="616921" y="351427"/>
                      <a:pt x="621381" y="310736"/>
                    </a:cubicBezTo>
                    <a:cubicBezTo>
                      <a:pt x="624725" y="279521"/>
                      <a:pt x="619151" y="269487"/>
                      <a:pt x="592953" y="257224"/>
                    </a:cubicBezTo>
                    <a:cubicBezTo>
                      <a:pt x="541113" y="232698"/>
                      <a:pt x="512128" y="246076"/>
                      <a:pt x="499308" y="302374"/>
                    </a:cubicBezTo>
                    <a:cubicBezTo>
                      <a:pt x="497635" y="308506"/>
                      <a:pt x="496520" y="315195"/>
                      <a:pt x="495963" y="321326"/>
                    </a:cubicBezTo>
                    <a:cubicBezTo>
                      <a:pt x="485372" y="404381"/>
                      <a:pt x="485929" y="487993"/>
                      <a:pt x="479798" y="571047"/>
                    </a:cubicBezTo>
                    <a:cubicBezTo>
                      <a:pt x="476453" y="618427"/>
                      <a:pt x="455272" y="655774"/>
                      <a:pt x="424614" y="689218"/>
                    </a:cubicBezTo>
                    <a:cubicBezTo>
                      <a:pt x="412909" y="701481"/>
                      <a:pt x="398416" y="708728"/>
                      <a:pt x="381693" y="702039"/>
                    </a:cubicBezTo>
                    <a:cubicBezTo>
                      <a:pt x="365529" y="695907"/>
                      <a:pt x="357725" y="680857"/>
                      <a:pt x="356610" y="664692"/>
                    </a:cubicBezTo>
                    <a:cubicBezTo>
                      <a:pt x="354380" y="637936"/>
                      <a:pt x="352151" y="611181"/>
                      <a:pt x="359955" y="584425"/>
                    </a:cubicBezTo>
                    <a:cubicBezTo>
                      <a:pt x="367201" y="508059"/>
                      <a:pt x="388382" y="434481"/>
                      <a:pt x="403990" y="359788"/>
                    </a:cubicBezTo>
                    <a:cubicBezTo>
                      <a:pt x="405662" y="351427"/>
                      <a:pt x="406220" y="343065"/>
                      <a:pt x="407892" y="335262"/>
                    </a:cubicBezTo>
                    <a:cubicBezTo>
                      <a:pt x="419040" y="281193"/>
                      <a:pt x="411794" y="268930"/>
                      <a:pt x="359397" y="251650"/>
                    </a:cubicBezTo>
                    <a:cubicBezTo>
                      <a:pt x="353266" y="249420"/>
                      <a:pt x="347134" y="247748"/>
                      <a:pt x="340445" y="246076"/>
                    </a:cubicBezTo>
                    <a:cubicBezTo>
                      <a:pt x="312017" y="239944"/>
                      <a:pt x="288048" y="244404"/>
                      <a:pt x="267424" y="267815"/>
                    </a:cubicBezTo>
                    <a:cubicBezTo>
                      <a:pt x="250702" y="286767"/>
                      <a:pt x="236209" y="307391"/>
                      <a:pt x="223389" y="328573"/>
                    </a:cubicBezTo>
                    <a:cubicBezTo>
                      <a:pt x="185484" y="389888"/>
                      <a:pt x="158171" y="456777"/>
                      <a:pt x="128629" y="521995"/>
                    </a:cubicBezTo>
                    <a:cubicBezTo>
                      <a:pt x="131973" y="502485"/>
                      <a:pt x="131416" y="482976"/>
                      <a:pt x="136990" y="464581"/>
                    </a:cubicBezTo>
                    <a:cubicBezTo>
                      <a:pt x="154827" y="351427"/>
                      <a:pt x="168205" y="237157"/>
                      <a:pt x="201649" y="126790"/>
                    </a:cubicBezTo>
                    <a:cubicBezTo>
                      <a:pt x="210011" y="100034"/>
                      <a:pt x="219487" y="72163"/>
                      <a:pt x="213355" y="42620"/>
                    </a:cubicBezTo>
                    <a:cubicBezTo>
                      <a:pt x="201092" y="15865"/>
                      <a:pt x="175451" y="8618"/>
                      <a:pt x="150367" y="815"/>
                    </a:cubicBezTo>
                    <a:cubicBezTo>
                      <a:pt x="110791" y="-3087"/>
                      <a:pt x="96298" y="6389"/>
                      <a:pt x="84036" y="43178"/>
                    </a:cubicBezTo>
                    <a:cubicBezTo>
                      <a:pt x="76789" y="64360"/>
                      <a:pt x="72887" y="86099"/>
                      <a:pt x="66756" y="107838"/>
                    </a:cubicBezTo>
                    <a:cubicBezTo>
                      <a:pt x="42787" y="208729"/>
                      <a:pt x="31639" y="311293"/>
                      <a:pt x="22163" y="414414"/>
                    </a:cubicBezTo>
                    <a:cubicBezTo>
                      <a:pt x="15474" y="487435"/>
                      <a:pt x="9900" y="561014"/>
                      <a:pt x="3211" y="634034"/>
                    </a:cubicBezTo>
                    <a:cubicBezTo>
                      <a:pt x="981" y="641838"/>
                      <a:pt x="981" y="650199"/>
                      <a:pt x="981" y="658003"/>
                    </a:cubicBezTo>
                    <a:cubicBezTo>
                      <a:pt x="981" y="673611"/>
                      <a:pt x="2096" y="689776"/>
                      <a:pt x="424" y="705383"/>
                    </a:cubicBezTo>
                    <a:cubicBezTo>
                      <a:pt x="-2921" y="739385"/>
                      <a:pt x="13802" y="761682"/>
                      <a:pt x="41115" y="777847"/>
                    </a:cubicBezTo>
                    <a:cubicBezTo>
                      <a:pt x="50033" y="782863"/>
                      <a:pt x="58952" y="787323"/>
                      <a:pt x="68428" y="791225"/>
                    </a:cubicBezTo>
                    <a:cubicBezTo>
                      <a:pt x="71215" y="792339"/>
                      <a:pt x="74560" y="792897"/>
                      <a:pt x="77904" y="793454"/>
                    </a:cubicBezTo>
                    <a:cubicBezTo>
                      <a:pt x="128629" y="795684"/>
                      <a:pt x="130858" y="794012"/>
                      <a:pt x="140891" y="744959"/>
                    </a:cubicBezTo>
                    <a:cubicBezTo>
                      <a:pt x="142564" y="736041"/>
                      <a:pt x="143121" y="726565"/>
                      <a:pt x="146466" y="718204"/>
                    </a:cubicBezTo>
                    <a:cubicBezTo>
                      <a:pt x="171549" y="621771"/>
                      <a:pt x="206666" y="529241"/>
                      <a:pt x="256833" y="435596"/>
                    </a:cubicBezTo>
                    <a:cubicBezTo>
                      <a:pt x="242340" y="481304"/>
                      <a:pt x="236209" y="521437"/>
                      <a:pt x="229520" y="561014"/>
                    </a:cubicBezTo>
                    <a:cubicBezTo>
                      <a:pt x="228405" y="586654"/>
                      <a:pt x="228405" y="612853"/>
                      <a:pt x="229520" y="638494"/>
                    </a:cubicBezTo>
                    <a:cubicBezTo>
                      <a:pt x="231192" y="680857"/>
                      <a:pt x="246800" y="717646"/>
                      <a:pt x="275228" y="748861"/>
                    </a:cubicBezTo>
                    <a:cubicBezTo>
                      <a:pt x="308115" y="784536"/>
                      <a:pt x="350478" y="788437"/>
                      <a:pt x="395629" y="782306"/>
                    </a:cubicBezTo>
                    <a:cubicBezTo>
                      <a:pt x="398416" y="781749"/>
                      <a:pt x="401760" y="781191"/>
                      <a:pt x="404547" y="780634"/>
                    </a:cubicBezTo>
                    <a:cubicBezTo>
                      <a:pt x="415696" y="776732"/>
                      <a:pt x="427959" y="773945"/>
                      <a:pt x="437435" y="766698"/>
                    </a:cubicBezTo>
                    <a:cubicBezTo>
                      <a:pt x="460289" y="749976"/>
                      <a:pt x="482585" y="745517"/>
                      <a:pt x="507111" y="763911"/>
                    </a:cubicBezTo>
                    <a:cubicBezTo>
                      <a:pt x="514915" y="769486"/>
                      <a:pt x="526063" y="770043"/>
                      <a:pt x="536097" y="772273"/>
                    </a:cubicBezTo>
                    <a:cubicBezTo>
                      <a:pt x="579575" y="780076"/>
                      <a:pt x="582919" y="778404"/>
                      <a:pt x="592953" y="736598"/>
                    </a:cubicBezTo>
                    <a:cubicBezTo>
                      <a:pt x="598527" y="645740"/>
                      <a:pt x="621381" y="558784"/>
                      <a:pt x="657612" y="474615"/>
                    </a:cubicBezTo>
                    <a:cubicBezTo>
                      <a:pt x="663744" y="478517"/>
                      <a:pt x="664859" y="483533"/>
                      <a:pt x="667646" y="486878"/>
                    </a:cubicBezTo>
                    <a:cubicBezTo>
                      <a:pt x="681024" y="506387"/>
                      <a:pt x="699976" y="518093"/>
                      <a:pt x="722830" y="524224"/>
                    </a:cubicBezTo>
                    <a:cubicBezTo>
                      <a:pt x="752930" y="529798"/>
                      <a:pt x="781915" y="527011"/>
                      <a:pt x="810901" y="514191"/>
                    </a:cubicBezTo>
                    <a:cubicBezTo>
                      <a:pt x="809786" y="529798"/>
                      <a:pt x="805326" y="542061"/>
                      <a:pt x="803654" y="554882"/>
                    </a:cubicBezTo>
                    <a:cubicBezTo>
                      <a:pt x="795850" y="602262"/>
                      <a:pt x="789162" y="650199"/>
                      <a:pt x="791949" y="698694"/>
                    </a:cubicBezTo>
                    <a:cubicBezTo>
                      <a:pt x="795850" y="764469"/>
                      <a:pt x="837099" y="804602"/>
                      <a:pt x="902874" y="805717"/>
                    </a:cubicBezTo>
                    <a:cubicBezTo>
                      <a:pt x="948581" y="806832"/>
                      <a:pt x="988715" y="792897"/>
                      <a:pt x="1023832" y="764469"/>
                    </a:cubicBezTo>
                    <a:cubicBezTo>
                      <a:pt x="1037210" y="753321"/>
                      <a:pt x="1045571" y="754435"/>
                      <a:pt x="1056162" y="766141"/>
                    </a:cubicBezTo>
                    <a:cubicBezTo>
                      <a:pt x="1067868" y="779519"/>
                      <a:pt x="1083475" y="788437"/>
                      <a:pt x="1098525" y="796799"/>
                    </a:cubicBezTo>
                    <a:cubicBezTo>
                      <a:pt x="1120822" y="807390"/>
                      <a:pt x="1144790" y="810734"/>
                      <a:pt x="1168202" y="814636"/>
                    </a:cubicBezTo>
                    <a:cubicBezTo>
                      <a:pt x="1259617" y="829686"/>
                      <a:pt x="1342672" y="768371"/>
                      <a:pt x="1352705" y="680300"/>
                    </a:cubicBezTo>
                    <a:cubicBezTo>
                      <a:pt x="1359394" y="621214"/>
                      <a:pt x="1344344" y="568260"/>
                      <a:pt x="1310342" y="520322"/>
                    </a:cubicBezTo>
                    <a:cubicBezTo>
                      <a:pt x="1273552" y="467926"/>
                      <a:pt x="1220041" y="436153"/>
                      <a:pt x="1166529" y="404381"/>
                    </a:cubicBezTo>
                    <a:cubicBezTo>
                      <a:pt x="1160955" y="400479"/>
                      <a:pt x="1152594" y="400479"/>
                      <a:pt x="1146463" y="391560"/>
                    </a:cubicBezTo>
                    <a:cubicBezTo>
                      <a:pt x="1182137" y="380412"/>
                      <a:pt x="1213909" y="358673"/>
                      <a:pt x="1252928" y="360903"/>
                    </a:cubicBezTo>
                    <a:cubicBezTo>
                      <a:pt x="1265191" y="370936"/>
                      <a:pt x="1276339" y="383757"/>
                      <a:pt x="1295292" y="379297"/>
                    </a:cubicBezTo>
                    <a:cubicBezTo>
                      <a:pt x="1330408" y="361460"/>
                      <a:pt x="1365525" y="342508"/>
                      <a:pt x="1407331" y="355886"/>
                    </a:cubicBezTo>
                    <a:cubicBezTo>
                      <a:pt x="1417365" y="351984"/>
                      <a:pt x="1429628" y="354214"/>
                      <a:pt x="1439104" y="346967"/>
                    </a:cubicBezTo>
                    <a:cubicBezTo>
                      <a:pt x="1437432" y="360903"/>
                      <a:pt x="1433530" y="373723"/>
                      <a:pt x="1429070" y="386544"/>
                    </a:cubicBezTo>
                    <a:cubicBezTo>
                      <a:pt x="1427956" y="389331"/>
                      <a:pt x="1427398" y="392118"/>
                      <a:pt x="1426841" y="394905"/>
                    </a:cubicBezTo>
                    <a:cubicBezTo>
                      <a:pt x="1422939" y="412185"/>
                      <a:pt x="1417365" y="428907"/>
                      <a:pt x="1414578" y="446187"/>
                    </a:cubicBezTo>
                    <a:cubicBezTo>
                      <a:pt x="1401757" y="520322"/>
                      <a:pt x="1377231" y="593343"/>
                      <a:pt x="1395626" y="670266"/>
                    </a:cubicBezTo>
                    <a:cubicBezTo>
                      <a:pt x="1401200" y="694792"/>
                      <a:pt x="1410118" y="717646"/>
                      <a:pt x="1424611" y="738270"/>
                    </a:cubicBezTo>
                    <a:cubicBezTo>
                      <a:pt x="1434645" y="752206"/>
                      <a:pt x="1442448" y="768928"/>
                      <a:pt x="1463630" y="768928"/>
                    </a:cubicBezTo>
                    <a:cubicBezTo>
                      <a:pt x="1473106" y="773945"/>
                      <a:pt x="1482582" y="778962"/>
                      <a:pt x="1492058" y="783421"/>
                    </a:cubicBezTo>
                    <a:cubicBezTo>
                      <a:pt x="1509895" y="804045"/>
                      <a:pt x="1534421" y="802930"/>
                      <a:pt x="1557832" y="801258"/>
                    </a:cubicBezTo>
                    <a:cubicBezTo>
                      <a:pt x="1607442" y="797356"/>
                      <a:pt x="1649248" y="773387"/>
                      <a:pt x="1688267" y="744402"/>
                    </a:cubicBezTo>
                    <a:cubicBezTo>
                      <a:pt x="1701087" y="734926"/>
                      <a:pt x="1708891" y="730467"/>
                      <a:pt x="1716695" y="749419"/>
                    </a:cubicBezTo>
                    <a:cubicBezTo>
                      <a:pt x="1722827" y="764469"/>
                      <a:pt x="1735647" y="773945"/>
                      <a:pt x="1750697" y="780076"/>
                    </a:cubicBezTo>
                    <a:cubicBezTo>
                      <a:pt x="1756271" y="788995"/>
                      <a:pt x="1766862" y="787880"/>
                      <a:pt x="1774666" y="790110"/>
                    </a:cubicBezTo>
                    <a:cubicBezTo>
                      <a:pt x="1799192" y="797913"/>
                      <a:pt x="1835424" y="778962"/>
                      <a:pt x="1835981" y="759452"/>
                    </a:cubicBezTo>
                    <a:cubicBezTo>
                      <a:pt x="1837653" y="676398"/>
                      <a:pt x="1868868" y="600590"/>
                      <a:pt x="1896182" y="523667"/>
                    </a:cubicBezTo>
                    <a:cubicBezTo>
                      <a:pt x="1903428" y="503600"/>
                      <a:pt x="1908445" y="481304"/>
                      <a:pt x="1925724" y="463466"/>
                    </a:cubicBezTo>
                    <a:cubicBezTo>
                      <a:pt x="1928511" y="479631"/>
                      <a:pt x="1929626" y="493567"/>
                      <a:pt x="1926282" y="507502"/>
                    </a:cubicBezTo>
                    <a:cubicBezTo>
                      <a:pt x="1920150" y="526454"/>
                      <a:pt x="1927954" y="547078"/>
                      <a:pt x="1921822" y="566030"/>
                    </a:cubicBezTo>
                    <a:cubicBezTo>
                      <a:pt x="1921822" y="624001"/>
                      <a:pt x="1921822" y="681972"/>
                      <a:pt x="1921822" y="739943"/>
                    </a:cubicBezTo>
                    <a:cubicBezTo>
                      <a:pt x="1924609" y="750533"/>
                      <a:pt x="1926282" y="761682"/>
                      <a:pt x="1929626" y="772273"/>
                    </a:cubicBezTo>
                    <a:cubicBezTo>
                      <a:pt x="1941889" y="811291"/>
                      <a:pt x="1978121" y="828014"/>
                      <a:pt x="2015468" y="811849"/>
                    </a:cubicBezTo>
                    <a:cubicBezTo>
                      <a:pt x="2026616" y="807390"/>
                      <a:pt x="2032190" y="800701"/>
                      <a:pt x="2033305" y="787323"/>
                    </a:cubicBezTo>
                    <a:cubicBezTo>
                      <a:pt x="2042224" y="670266"/>
                      <a:pt x="2078455" y="561014"/>
                      <a:pt x="2128065" y="455105"/>
                    </a:cubicBezTo>
                    <a:cubicBezTo>
                      <a:pt x="2130852" y="449531"/>
                      <a:pt x="2130852" y="439498"/>
                      <a:pt x="2143115" y="441170"/>
                    </a:cubicBezTo>
                    <a:cubicBezTo>
                      <a:pt x="2142558" y="444514"/>
                      <a:pt x="2142000" y="447859"/>
                      <a:pt x="2141443" y="451761"/>
                    </a:cubicBezTo>
                    <a:cubicBezTo>
                      <a:pt x="2128622" y="529241"/>
                      <a:pt x="2096850" y="603934"/>
                      <a:pt x="2111900" y="685316"/>
                    </a:cubicBezTo>
                    <a:cubicBezTo>
                      <a:pt x="2124163" y="750533"/>
                      <a:pt x="2167084" y="797356"/>
                      <a:pt x="2240105" y="781749"/>
                    </a:cubicBezTo>
                    <a:cubicBezTo>
                      <a:pt x="2275779" y="774502"/>
                      <a:pt x="2302535" y="755550"/>
                      <a:pt x="2325389" y="729352"/>
                    </a:cubicBezTo>
                    <a:cubicBezTo>
                      <a:pt x="2334307" y="718761"/>
                      <a:pt x="2339324" y="719876"/>
                      <a:pt x="2348242" y="728794"/>
                    </a:cubicBezTo>
                    <a:cubicBezTo>
                      <a:pt x="2360506" y="741057"/>
                      <a:pt x="2369982" y="754993"/>
                      <a:pt x="2386147" y="764469"/>
                    </a:cubicBezTo>
                    <a:cubicBezTo>
                      <a:pt x="2445790" y="798471"/>
                      <a:pt x="2500416" y="788995"/>
                      <a:pt x="2555042" y="752206"/>
                    </a:cubicBezTo>
                    <a:cubicBezTo>
                      <a:pt x="2568978" y="742730"/>
                      <a:pt x="2576781" y="719318"/>
                      <a:pt x="2590717" y="721548"/>
                    </a:cubicBezTo>
                    <a:cubicBezTo>
                      <a:pt x="2602422" y="723220"/>
                      <a:pt x="2606882" y="747189"/>
                      <a:pt x="2620817" y="757222"/>
                    </a:cubicBezTo>
                    <a:cubicBezTo>
                      <a:pt x="2669312" y="786765"/>
                      <a:pt x="2716134" y="783421"/>
                      <a:pt x="2759613" y="747189"/>
                    </a:cubicBezTo>
                    <a:cubicBezTo>
                      <a:pt x="2770203" y="738270"/>
                      <a:pt x="2774663" y="739385"/>
                      <a:pt x="2784139" y="748304"/>
                    </a:cubicBezTo>
                    <a:cubicBezTo>
                      <a:pt x="2816468" y="778962"/>
                      <a:pt x="2854930" y="798471"/>
                      <a:pt x="2898966" y="806275"/>
                    </a:cubicBezTo>
                    <a:cubicBezTo>
                      <a:pt x="3000414" y="824112"/>
                      <a:pt x="3077895" y="762797"/>
                      <a:pt x="3082912" y="660233"/>
                    </a:cubicBezTo>
                    <a:cubicBezTo>
                      <a:pt x="3086813" y="577178"/>
                      <a:pt x="3046123" y="516978"/>
                      <a:pt x="2985364" y="466811"/>
                    </a:cubicBezTo>
                    <a:cubicBezTo>
                      <a:pt x="2949690" y="437268"/>
                      <a:pt x="2908999" y="414972"/>
                      <a:pt x="2862734" y="394347"/>
                    </a:cubicBezTo>
                    <a:cubicBezTo>
                      <a:pt x="2901753" y="375953"/>
                      <a:pt x="2936869" y="360903"/>
                      <a:pt x="2974216" y="351427"/>
                    </a:cubicBezTo>
                    <a:cubicBezTo>
                      <a:pt x="2986479" y="348082"/>
                      <a:pt x="2995955" y="350312"/>
                      <a:pt x="3002087" y="362575"/>
                    </a:cubicBezTo>
                    <a:cubicBezTo>
                      <a:pt x="3008776" y="376510"/>
                      <a:pt x="3021039" y="376510"/>
                      <a:pt x="3033302" y="372051"/>
                    </a:cubicBezTo>
                    <a:cubicBezTo>
                      <a:pt x="3069534" y="358673"/>
                      <a:pt x="3100748" y="336934"/>
                      <a:pt x="3123602" y="304604"/>
                    </a:cubicBezTo>
                    <a:cubicBezTo>
                      <a:pt x="3131963" y="288997"/>
                      <a:pt x="3132521" y="273389"/>
                      <a:pt x="3120258" y="257781"/>
                    </a:cubicBezTo>
                    <a:close/>
                    <a:moveTo>
                      <a:pt x="1710006" y="574391"/>
                    </a:moveTo>
                    <a:cubicBezTo>
                      <a:pt x="1708334" y="593343"/>
                      <a:pt x="1692726" y="604492"/>
                      <a:pt x="1683808" y="618427"/>
                    </a:cubicBezTo>
                    <a:cubicBezTo>
                      <a:pt x="1648133" y="674726"/>
                      <a:pt x="1595179" y="706498"/>
                      <a:pt x="1528290" y="712630"/>
                    </a:cubicBezTo>
                    <a:cubicBezTo>
                      <a:pt x="1503206" y="714859"/>
                      <a:pt x="1489828" y="702039"/>
                      <a:pt x="1489828" y="676955"/>
                    </a:cubicBezTo>
                    <a:cubicBezTo>
                      <a:pt x="1489828" y="645740"/>
                      <a:pt x="1490386" y="613968"/>
                      <a:pt x="1500419" y="583867"/>
                    </a:cubicBezTo>
                    <a:cubicBezTo>
                      <a:pt x="1500976" y="580523"/>
                      <a:pt x="1501534" y="577178"/>
                      <a:pt x="1502091" y="573834"/>
                    </a:cubicBezTo>
                    <a:cubicBezTo>
                      <a:pt x="1502091" y="573834"/>
                      <a:pt x="1502091" y="573834"/>
                      <a:pt x="1502091" y="573834"/>
                    </a:cubicBezTo>
                    <a:cubicBezTo>
                      <a:pt x="1502091" y="573834"/>
                      <a:pt x="1502091" y="573834"/>
                      <a:pt x="1502091" y="573834"/>
                    </a:cubicBezTo>
                    <a:cubicBezTo>
                      <a:pt x="1501534" y="558226"/>
                      <a:pt x="1504878" y="542619"/>
                      <a:pt x="1511567" y="528126"/>
                    </a:cubicBezTo>
                    <a:cubicBezTo>
                      <a:pt x="1511567" y="528126"/>
                      <a:pt x="1511567" y="528126"/>
                      <a:pt x="1511567" y="528126"/>
                    </a:cubicBezTo>
                    <a:cubicBezTo>
                      <a:pt x="1512125" y="524782"/>
                      <a:pt x="1512682" y="521437"/>
                      <a:pt x="1513797" y="518093"/>
                    </a:cubicBezTo>
                    <a:cubicBezTo>
                      <a:pt x="1513797" y="518093"/>
                      <a:pt x="1513797" y="518093"/>
                      <a:pt x="1513797" y="518093"/>
                    </a:cubicBezTo>
                    <a:cubicBezTo>
                      <a:pt x="1523830" y="455105"/>
                      <a:pt x="1544455" y="394905"/>
                      <a:pt x="1562292" y="334147"/>
                    </a:cubicBezTo>
                    <a:cubicBezTo>
                      <a:pt x="1564521" y="326901"/>
                      <a:pt x="1567866" y="322999"/>
                      <a:pt x="1575670" y="322999"/>
                    </a:cubicBezTo>
                    <a:cubicBezTo>
                      <a:pt x="1595736" y="322441"/>
                      <a:pt x="1615803" y="315195"/>
                      <a:pt x="1636428" y="317982"/>
                    </a:cubicBezTo>
                    <a:cubicBezTo>
                      <a:pt x="1641444" y="317425"/>
                      <a:pt x="1646461" y="317425"/>
                      <a:pt x="1651478" y="316867"/>
                    </a:cubicBezTo>
                    <a:cubicBezTo>
                      <a:pt x="1686595" y="306834"/>
                      <a:pt x="1722827" y="315195"/>
                      <a:pt x="1760173" y="305161"/>
                    </a:cubicBezTo>
                    <a:cubicBezTo>
                      <a:pt x="1733417" y="394905"/>
                      <a:pt x="1718367" y="484091"/>
                      <a:pt x="1710006" y="574391"/>
                    </a:cubicBezTo>
                    <a:close/>
                    <a:moveTo>
                      <a:pt x="2571765" y="494681"/>
                    </a:moveTo>
                    <a:cubicBezTo>
                      <a:pt x="2556715" y="552095"/>
                      <a:pt x="2537762" y="607836"/>
                      <a:pt x="2507105" y="659675"/>
                    </a:cubicBezTo>
                    <a:cubicBezTo>
                      <a:pt x="2483694" y="699809"/>
                      <a:pt x="2459725" y="717089"/>
                      <a:pt x="2437428" y="707613"/>
                    </a:cubicBezTo>
                    <a:cubicBezTo>
                      <a:pt x="2405656" y="693677"/>
                      <a:pt x="2412345" y="661905"/>
                      <a:pt x="2409558" y="635149"/>
                    </a:cubicBezTo>
                    <a:cubicBezTo>
                      <a:pt x="2409000" y="632362"/>
                      <a:pt x="2409558" y="629575"/>
                      <a:pt x="2409558" y="626788"/>
                    </a:cubicBezTo>
                    <a:cubicBezTo>
                      <a:pt x="2414017" y="535373"/>
                      <a:pt x="2431854" y="446744"/>
                      <a:pt x="2471988" y="364247"/>
                    </a:cubicBezTo>
                    <a:cubicBezTo>
                      <a:pt x="2484251" y="338049"/>
                      <a:pt x="2499301" y="313523"/>
                      <a:pt x="2526614" y="300145"/>
                    </a:cubicBezTo>
                    <a:cubicBezTo>
                      <a:pt x="2552255" y="287882"/>
                      <a:pt x="2565633" y="295685"/>
                      <a:pt x="2566191" y="324113"/>
                    </a:cubicBezTo>
                    <a:cubicBezTo>
                      <a:pt x="2566748" y="355329"/>
                      <a:pt x="2556715" y="382642"/>
                      <a:pt x="2537205" y="406053"/>
                    </a:cubicBezTo>
                    <a:cubicBezTo>
                      <a:pt x="2524385" y="421661"/>
                      <a:pt x="2527729" y="427235"/>
                      <a:pt x="2543894" y="435596"/>
                    </a:cubicBezTo>
                    <a:cubicBezTo>
                      <a:pt x="2556157" y="441727"/>
                      <a:pt x="2577339" y="436711"/>
                      <a:pt x="2579568" y="455105"/>
                    </a:cubicBezTo>
                    <a:cubicBezTo>
                      <a:pt x="2582355" y="466811"/>
                      <a:pt x="2575109" y="480746"/>
                      <a:pt x="2571765" y="494681"/>
                    </a:cubicBezTo>
                    <a:close/>
                  </a:path>
                </a:pathLst>
              </a:custGeom>
              <a:grpFill/>
              <a:ln w="557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7BA3519E-42AA-4083-BA19-EA554F6A0C2B}"/>
              </a:ext>
            </a:extLst>
          </p:cNvPr>
          <p:cNvSpPr/>
          <p:nvPr/>
        </p:nvSpPr>
        <p:spPr>
          <a:xfrm>
            <a:off x="5925114" y="4581342"/>
            <a:ext cx="367898" cy="414836"/>
          </a:xfrm>
          <a:custGeom>
            <a:avLst/>
            <a:gdLst/>
            <a:ahLst/>
            <a:cxnLst/>
            <a:rect l="l" t="t" r="r" b="b"/>
            <a:pathLst>
              <a:path w="233343" h="263114">
                <a:moveTo>
                  <a:pt x="82771" y="141108"/>
                </a:moveTo>
                <a:cubicBezTo>
                  <a:pt x="71643" y="146729"/>
                  <a:pt x="63326" y="153498"/>
                  <a:pt x="57819" y="161413"/>
                </a:cubicBezTo>
                <a:cubicBezTo>
                  <a:pt x="52313" y="169329"/>
                  <a:pt x="49559" y="177417"/>
                  <a:pt x="49559" y="185677"/>
                </a:cubicBezTo>
                <a:cubicBezTo>
                  <a:pt x="49559" y="196117"/>
                  <a:pt x="52972" y="204635"/>
                  <a:pt x="59798" y="211231"/>
                </a:cubicBezTo>
                <a:cubicBezTo>
                  <a:pt x="66624" y="217828"/>
                  <a:pt x="75773" y="221126"/>
                  <a:pt x="87245" y="221126"/>
                </a:cubicBezTo>
                <a:cubicBezTo>
                  <a:pt x="94817" y="221126"/>
                  <a:pt x="102102" y="219635"/>
                  <a:pt x="109100" y="216652"/>
                </a:cubicBezTo>
                <a:cubicBezTo>
                  <a:pt x="116098" y="213669"/>
                  <a:pt x="123727" y="208736"/>
                  <a:pt x="131987" y="201853"/>
                </a:cubicBezTo>
                <a:close/>
                <a:moveTo>
                  <a:pt x="103421" y="34072"/>
                </a:moveTo>
                <a:cubicBezTo>
                  <a:pt x="95735" y="34072"/>
                  <a:pt x="89712" y="35994"/>
                  <a:pt x="85352" y="39837"/>
                </a:cubicBezTo>
                <a:cubicBezTo>
                  <a:pt x="80993" y="43680"/>
                  <a:pt x="78813" y="48126"/>
                  <a:pt x="78813" y="53174"/>
                </a:cubicBezTo>
                <a:cubicBezTo>
                  <a:pt x="78813" y="59139"/>
                  <a:pt x="82484" y="66367"/>
                  <a:pt x="89827" y="74856"/>
                </a:cubicBezTo>
                <a:lnTo>
                  <a:pt x="101700" y="88623"/>
                </a:lnTo>
                <a:lnTo>
                  <a:pt x="114779" y="78642"/>
                </a:lnTo>
                <a:cubicBezTo>
                  <a:pt x="124415" y="71185"/>
                  <a:pt x="129234" y="63785"/>
                  <a:pt x="129234" y="56443"/>
                </a:cubicBezTo>
                <a:cubicBezTo>
                  <a:pt x="129234" y="50248"/>
                  <a:pt x="126910" y="44971"/>
                  <a:pt x="122264" y="40612"/>
                </a:cubicBezTo>
                <a:cubicBezTo>
                  <a:pt x="117618" y="36252"/>
                  <a:pt x="111337" y="34072"/>
                  <a:pt x="103421" y="34072"/>
                </a:cubicBezTo>
                <a:close/>
                <a:moveTo>
                  <a:pt x="102217" y="0"/>
                </a:moveTo>
                <a:cubicBezTo>
                  <a:pt x="124014" y="0"/>
                  <a:pt x="141050" y="5564"/>
                  <a:pt x="153325" y="16692"/>
                </a:cubicBezTo>
                <a:cubicBezTo>
                  <a:pt x="165600" y="27820"/>
                  <a:pt x="171738" y="41415"/>
                  <a:pt x="171738" y="57476"/>
                </a:cubicBezTo>
                <a:cubicBezTo>
                  <a:pt x="171738" y="67686"/>
                  <a:pt x="168698" y="77380"/>
                  <a:pt x="162618" y="86558"/>
                </a:cubicBezTo>
                <a:cubicBezTo>
                  <a:pt x="156537" y="95735"/>
                  <a:pt x="144262" y="106118"/>
                  <a:pt x="125792" y="117704"/>
                </a:cubicBezTo>
                <a:lnTo>
                  <a:pt x="160897" y="163995"/>
                </a:lnTo>
                <a:cubicBezTo>
                  <a:pt x="165027" y="156652"/>
                  <a:pt x="168583" y="147073"/>
                  <a:pt x="171566" y="135257"/>
                </a:cubicBezTo>
                <a:lnTo>
                  <a:pt x="215275" y="145238"/>
                </a:lnTo>
                <a:cubicBezTo>
                  <a:pt x="210915" y="160725"/>
                  <a:pt x="207130" y="172054"/>
                  <a:pt x="203917" y="179224"/>
                </a:cubicBezTo>
                <a:cubicBezTo>
                  <a:pt x="200705" y="186394"/>
                  <a:pt x="197264" y="192388"/>
                  <a:pt x="193592" y="197207"/>
                </a:cubicBezTo>
                <a:cubicBezTo>
                  <a:pt x="198984" y="202254"/>
                  <a:pt x="205954" y="207790"/>
                  <a:pt x="214500" y="213813"/>
                </a:cubicBezTo>
                <a:cubicBezTo>
                  <a:pt x="223047" y="219835"/>
                  <a:pt x="229328" y="223822"/>
                  <a:pt x="233343" y="225772"/>
                </a:cubicBezTo>
                <a:lnTo>
                  <a:pt x="204089" y="263114"/>
                </a:lnTo>
                <a:cubicBezTo>
                  <a:pt x="189749" y="256116"/>
                  <a:pt x="175983" y="246480"/>
                  <a:pt x="162790" y="234204"/>
                </a:cubicBezTo>
                <a:cubicBezTo>
                  <a:pt x="152579" y="243382"/>
                  <a:pt x="141738" y="250151"/>
                  <a:pt x="130266" y="254510"/>
                </a:cubicBezTo>
                <a:cubicBezTo>
                  <a:pt x="118794" y="258870"/>
                  <a:pt x="105142" y="261049"/>
                  <a:pt x="89310" y="261049"/>
                </a:cubicBezTo>
                <a:cubicBezTo>
                  <a:pt x="57877" y="261049"/>
                  <a:pt x="34244" y="252216"/>
                  <a:pt x="18412" y="234549"/>
                </a:cubicBezTo>
                <a:cubicBezTo>
                  <a:pt x="6137" y="220897"/>
                  <a:pt x="0" y="205180"/>
                  <a:pt x="0" y="187398"/>
                </a:cubicBezTo>
                <a:cubicBezTo>
                  <a:pt x="0" y="171222"/>
                  <a:pt x="4818" y="156681"/>
                  <a:pt x="14454" y="143775"/>
                </a:cubicBezTo>
                <a:cubicBezTo>
                  <a:pt x="24091" y="130869"/>
                  <a:pt x="38489" y="119655"/>
                  <a:pt x="57647" y="110133"/>
                </a:cubicBezTo>
                <a:cubicBezTo>
                  <a:pt x="49043" y="99923"/>
                  <a:pt x="42561" y="90200"/>
                  <a:pt x="38202" y="80965"/>
                </a:cubicBezTo>
                <a:cubicBezTo>
                  <a:pt x="33842" y="71730"/>
                  <a:pt x="31663" y="62982"/>
                  <a:pt x="31663" y="54722"/>
                </a:cubicBezTo>
                <a:cubicBezTo>
                  <a:pt x="31663" y="39464"/>
                  <a:pt x="37772" y="26529"/>
                  <a:pt x="49990" y="15918"/>
                </a:cubicBezTo>
                <a:cubicBezTo>
                  <a:pt x="62207" y="5306"/>
                  <a:pt x="79616" y="0"/>
                  <a:pt x="102217" y="0"/>
                </a:cubicBezTo>
                <a:close/>
              </a:path>
            </a:pathLst>
          </a:custGeom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3369230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EC3FCB2-1ECC-4196-A5B5-1A8C8DF8AB2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48003915"/>
              </p:ext>
            </p:extLst>
          </p:nvPr>
        </p:nvGraphicFramePr>
        <p:xfrm>
          <a:off x="914400" y="1763581"/>
          <a:ext cx="10410092" cy="230425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TextBox 3">
            <a:extLst>
              <a:ext uri="{FF2B5EF4-FFF2-40B4-BE49-F238E27FC236}">
                <a16:creationId xmlns:a16="http://schemas.microsoft.com/office/drawing/2014/main" id="{F8C3E05D-D580-4018-AE41-84F620EC80CB}"/>
              </a:ext>
            </a:extLst>
          </p:cNvPr>
          <p:cNvSpPr txBox="1"/>
          <p:nvPr/>
        </p:nvSpPr>
        <p:spPr>
          <a:xfrm>
            <a:off x="795167" y="4617526"/>
            <a:ext cx="235186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2"/>
                </a:solidFill>
                <a:cs typeface="Arial" pitchFamily="34" charset="0"/>
              </a:rPr>
              <a:t>$352,000</a:t>
            </a:r>
            <a:endParaRPr lang="en-US" altLang="ko-KR" sz="1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6A000718-D804-463C-B071-7E00D65D0D27}"/>
              </a:ext>
            </a:extLst>
          </p:cNvPr>
          <p:cNvGrpSpPr/>
          <p:nvPr/>
        </p:nvGrpSpPr>
        <p:grpSpPr>
          <a:xfrm>
            <a:off x="795167" y="4997388"/>
            <a:ext cx="2351864" cy="1087746"/>
            <a:chOff x="795167" y="4997388"/>
            <a:chExt cx="2351864" cy="1087746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34C3AB02-2C65-4C68-B5D6-2633C63ED0C3}"/>
                </a:ext>
              </a:extLst>
            </p:cNvPr>
            <p:cNvSpPr txBox="1"/>
            <p:nvPr/>
          </p:nvSpPr>
          <p:spPr>
            <a:xfrm>
              <a:off x="795167" y="4997388"/>
              <a:ext cx="235186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A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BDE8D5B-C779-4C5C-800B-737EEB66F993}"/>
                </a:ext>
              </a:extLst>
            </p:cNvPr>
            <p:cNvSpPr txBox="1"/>
            <p:nvPr/>
          </p:nvSpPr>
          <p:spPr>
            <a:xfrm>
              <a:off x="795167" y="5254137"/>
              <a:ext cx="235186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8E21C44-E3C3-4242-BE25-324DCE58BA81}"/>
              </a:ext>
            </a:extLst>
          </p:cNvPr>
          <p:cNvGrpSpPr/>
          <p:nvPr/>
        </p:nvGrpSpPr>
        <p:grpSpPr>
          <a:xfrm>
            <a:off x="5626336" y="4139850"/>
            <a:ext cx="5698157" cy="246221"/>
            <a:chOff x="3131840" y="2174667"/>
            <a:chExt cx="5698157" cy="246221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85DDBE41-D87A-4A8C-9DE2-CCDE2A9096FA}"/>
                </a:ext>
              </a:extLst>
            </p:cNvPr>
            <p:cNvGrpSpPr/>
            <p:nvPr/>
          </p:nvGrpSpPr>
          <p:grpSpPr>
            <a:xfrm>
              <a:off x="3131840" y="2174667"/>
              <a:ext cx="1457815" cy="246221"/>
              <a:chOff x="5119489" y="2112184"/>
              <a:chExt cx="1457815" cy="246221"/>
            </a:xfrm>
          </p:grpSpPr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C4660416-A206-4BAC-8FCF-60AADC2A098A}"/>
                  </a:ext>
                </a:extLst>
              </p:cNvPr>
              <p:cNvSpPr/>
              <p:nvPr/>
            </p:nvSpPr>
            <p:spPr>
              <a:xfrm>
                <a:off x="5119489" y="2167215"/>
                <a:ext cx="152039" cy="14320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20" name="TextBox 19">
                <a:extLst>
                  <a:ext uri="{FF2B5EF4-FFF2-40B4-BE49-F238E27FC236}">
                    <a16:creationId xmlns:a16="http://schemas.microsoft.com/office/drawing/2014/main" id="{51BB1828-DCCA-4D2F-9D0A-424CEFF69F97}"/>
                  </a:ext>
                </a:extLst>
              </p:cNvPr>
              <p:cNvSpPr txBox="1"/>
              <p:nvPr/>
            </p:nvSpPr>
            <p:spPr>
              <a:xfrm>
                <a:off x="5267955" y="2112184"/>
                <a:ext cx="1309349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Contents _ Type </a:t>
                </a:r>
                <a:endParaRPr lang="ko-KR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8AC7940-C4C9-4FD8-9121-5925E5847A97}"/>
                </a:ext>
              </a:extLst>
            </p:cNvPr>
            <p:cNvGrpSpPr/>
            <p:nvPr/>
          </p:nvGrpSpPr>
          <p:grpSpPr>
            <a:xfrm>
              <a:off x="4545287" y="2174667"/>
              <a:ext cx="1457815" cy="246221"/>
              <a:chOff x="5119489" y="2112184"/>
              <a:chExt cx="1457815" cy="246221"/>
            </a:xfrm>
          </p:grpSpPr>
          <p:sp>
            <p:nvSpPr>
              <p:cNvPr id="17" name="Rectangle 16">
                <a:extLst>
                  <a:ext uri="{FF2B5EF4-FFF2-40B4-BE49-F238E27FC236}">
                    <a16:creationId xmlns:a16="http://schemas.microsoft.com/office/drawing/2014/main" id="{F9C41816-C774-4AA8-8AD4-A9ED9F42C8DC}"/>
                  </a:ext>
                </a:extLst>
              </p:cNvPr>
              <p:cNvSpPr/>
              <p:nvPr/>
            </p:nvSpPr>
            <p:spPr>
              <a:xfrm>
                <a:off x="5119489" y="2167215"/>
                <a:ext cx="152039" cy="14320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8" name="TextBox 17">
                <a:extLst>
                  <a:ext uri="{FF2B5EF4-FFF2-40B4-BE49-F238E27FC236}">
                    <a16:creationId xmlns:a16="http://schemas.microsoft.com/office/drawing/2014/main" id="{36CA4BD1-2E8A-4955-94F5-ABC08F4B65FB}"/>
                  </a:ext>
                </a:extLst>
              </p:cNvPr>
              <p:cNvSpPr txBox="1"/>
              <p:nvPr/>
            </p:nvSpPr>
            <p:spPr>
              <a:xfrm>
                <a:off x="5267955" y="2112184"/>
                <a:ext cx="1309349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Contents _ Type </a:t>
                </a:r>
                <a:endParaRPr lang="ko-KR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FCD29262-5CA4-4871-B72A-58580A2C0B68}"/>
                </a:ext>
              </a:extLst>
            </p:cNvPr>
            <p:cNvGrpSpPr/>
            <p:nvPr/>
          </p:nvGrpSpPr>
          <p:grpSpPr>
            <a:xfrm>
              <a:off x="5958734" y="2174667"/>
              <a:ext cx="1457815" cy="246221"/>
              <a:chOff x="5119489" y="2112184"/>
              <a:chExt cx="1457815" cy="246221"/>
            </a:xfrm>
          </p:grpSpPr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0E689259-EB9D-48B2-A91B-1E48DCF120AE}"/>
                  </a:ext>
                </a:extLst>
              </p:cNvPr>
              <p:cNvSpPr/>
              <p:nvPr/>
            </p:nvSpPr>
            <p:spPr>
              <a:xfrm>
                <a:off x="5119489" y="2167215"/>
                <a:ext cx="152039" cy="14320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6" name="TextBox 15">
                <a:extLst>
                  <a:ext uri="{FF2B5EF4-FFF2-40B4-BE49-F238E27FC236}">
                    <a16:creationId xmlns:a16="http://schemas.microsoft.com/office/drawing/2014/main" id="{CC0F4C59-B33A-4B4A-8F7E-3EA3C0F042B5}"/>
                  </a:ext>
                </a:extLst>
              </p:cNvPr>
              <p:cNvSpPr txBox="1"/>
              <p:nvPr/>
            </p:nvSpPr>
            <p:spPr>
              <a:xfrm>
                <a:off x="5267955" y="2112184"/>
                <a:ext cx="1309349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Contents _ Type </a:t>
                </a:r>
                <a:endParaRPr lang="ko-KR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C4B8F9B8-9E1D-48B2-9DAE-E88CA166ACD4}"/>
                </a:ext>
              </a:extLst>
            </p:cNvPr>
            <p:cNvGrpSpPr/>
            <p:nvPr/>
          </p:nvGrpSpPr>
          <p:grpSpPr>
            <a:xfrm>
              <a:off x="7372182" y="2174667"/>
              <a:ext cx="1457815" cy="246221"/>
              <a:chOff x="5119489" y="2112184"/>
              <a:chExt cx="1457815" cy="246221"/>
            </a:xfrm>
          </p:grpSpPr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72C81B26-5873-4375-A0C1-723C67F58A78}"/>
                  </a:ext>
                </a:extLst>
              </p:cNvPr>
              <p:cNvSpPr/>
              <p:nvPr/>
            </p:nvSpPr>
            <p:spPr>
              <a:xfrm>
                <a:off x="5119489" y="2167215"/>
                <a:ext cx="152039" cy="14320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3790E542-356A-43C1-BB20-16599128FA98}"/>
                  </a:ext>
                </a:extLst>
              </p:cNvPr>
              <p:cNvSpPr txBox="1"/>
              <p:nvPr/>
            </p:nvSpPr>
            <p:spPr>
              <a:xfrm>
                <a:off x="5267955" y="2112184"/>
                <a:ext cx="1309349" cy="246221"/>
              </a:xfrm>
              <a:prstGeom prst="rect">
                <a:avLst/>
              </a:prstGeom>
              <a:noFill/>
            </p:spPr>
            <p:txBody>
              <a:bodyPr wrap="square" rtlCol="0" anchor="ctr">
                <a:spAutoFit/>
              </a:bodyPr>
              <a:lstStyle/>
              <a:p>
                <a:r>
                  <a:rPr lang="en-US" altLang="ko-KR" sz="1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Arial" pitchFamily="34" charset="0"/>
                  </a:rPr>
                  <a:t>Contents _ Type </a:t>
                </a:r>
                <a:endParaRPr lang="ko-KR" altLang="en-US" sz="1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endParaRPr>
              </a:p>
            </p:txBody>
          </p:sp>
        </p:grp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41B39B3C-BFA1-4904-A6C2-7C79D98ACB96}"/>
              </a:ext>
            </a:extLst>
          </p:cNvPr>
          <p:cNvSpPr txBox="1"/>
          <p:nvPr/>
        </p:nvSpPr>
        <p:spPr>
          <a:xfrm>
            <a:off x="3542943" y="4617526"/>
            <a:ext cx="235186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3"/>
                </a:solidFill>
                <a:cs typeface="Arial" pitchFamily="34" charset="0"/>
              </a:rPr>
              <a:t>$352,000</a:t>
            </a:r>
            <a:endParaRPr lang="en-US" altLang="ko-KR" sz="1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1C8D7157-785A-49AE-948F-353269298DB9}"/>
              </a:ext>
            </a:extLst>
          </p:cNvPr>
          <p:cNvGrpSpPr/>
          <p:nvPr/>
        </p:nvGrpSpPr>
        <p:grpSpPr>
          <a:xfrm>
            <a:off x="3542943" y="4997388"/>
            <a:ext cx="2351864" cy="1087746"/>
            <a:chOff x="3542943" y="4997388"/>
            <a:chExt cx="2351864" cy="1087746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E4B0321-91E6-4E5F-89E3-09FF1ECF3F46}"/>
                </a:ext>
              </a:extLst>
            </p:cNvPr>
            <p:cNvSpPr txBox="1"/>
            <p:nvPr/>
          </p:nvSpPr>
          <p:spPr>
            <a:xfrm>
              <a:off x="3542943" y="4997388"/>
              <a:ext cx="235186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B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F2EDA03D-C524-4509-B9A6-C403D26A2EEE}"/>
                </a:ext>
              </a:extLst>
            </p:cNvPr>
            <p:cNvSpPr txBox="1"/>
            <p:nvPr/>
          </p:nvSpPr>
          <p:spPr>
            <a:xfrm>
              <a:off x="3542943" y="5254137"/>
              <a:ext cx="235186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647A41D2-C734-47ED-BDF0-0E24C0A3BF91}"/>
              </a:ext>
            </a:extLst>
          </p:cNvPr>
          <p:cNvSpPr txBox="1"/>
          <p:nvPr/>
        </p:nvSpPr>
        <p:spPr>
          <a:xfrm>
            <a:off x="6290719" y="4617526"/>
            <a:ext cx="235186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4"/>
                </a:solidFill>
                <a:cs typeface="Arial" pitchFamily="34" charset="0"/>
              </a:rPr>
              <a:t>$352,000</a:t>
            </a:r>
            <a:endParaRPr lang="en-US" altLang="ko-KR" sz="1400" b="1" dirty="0">
              <a:solidFill>
                <a:schemeClr val="accent4"/>
              </a:solidFill>
              <a:cs typeface="Arial" pitchFamily="34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DE11443-4A8F-4653-95A1-2A9F11A5EBF0}"/>
              </a:ext>
            </a:extLst>
          </p:cNvPr>
          <p:cNvGrpSpPr/>
          <p:nvPr/>
        </p:nvGrpSpPr>
        <p:grpSpPr>
          <a:xfrm>
            <a:off x="6290719" y="4997388"/>
            <a:ext cx="2351864" cy="1087746"/>
            <a:chOff x="6290719" y="4997388"/>
            <a:chExt cx="2351864" cy="1087746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B97FF81F-4AF1-4080-9CE1-057BE36D4F79}"/>
                </a:ext>
              </a:extLst>
            </p:cNvPr>
            <p:cNvSpPr txBox="1"/>
            <p:nvPr/>
          </p:nvSpPr>
          <p:spPr>
            <a:xfrm>
              <a:off x="6290719" y="4997388"/>
              <a:ext cx="235186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C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55BBFA9-0315-4A43-BB44-A7F8B9083A36}"/>
                </a:ext>
              </a:extLst>
            </p:cNvPr>
            <p:cNvSpPr txBox="1"/>
            <p:nvPr/>
          </p:nvSpPr>
          <p:spPr>
            <a:xfrm>
              <a:off x="6290719" y="5254137"/>
              <a:ext cx="235186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</a:t>
              </a: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18593A19-6737-4F3E-A2A3-FA07838D8C07}"/>
              </a:ext>
            </a:extLst>
          </p:cNvPr>
          <p:cNvSpPr txBox="1"/>
          <p:nvPr/>
        </p:nvSpPr>
        <p:spPr>
          <a:xfrm>
            <a:off x="9038494" y="4617526"/>
            <a:ext cx="2351864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accent1"/>
                </a:solidFill>
                <a:cs typeface="Arial" pitchFamily="34" charset="0"/>
              </a:rPr>
              <a:t>$352,000</a:t>
            </a:r>
            <a:endParaRPr lang="en-US" altLang="ko-KR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A724311D-9866-4DB0-8596-270516DFDFD8}"/>
              </a:ext>
            </a:extLst>
          </p:cNvPr>
          <p:cNvGrpSpPr/>
          <p:nvPr/>
        </p:nvGrpSpPr>
        <p:grpSpPr>
          <a:xfrm>
            <a:off x="9038494" y="4997388"/>
            <a:ext cx="2351864" cy="1087746"/>
            <a:chOff x="9038494" y="4997388"/>
            <a:chExt cx="2351864" cy="1087746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2A1D6B45-F1EF-4081-94D6-E3DB166B9697}"/>
                </a:ext>
              </a:extLst>
            </p:cNvPr>
            <p:cNvSpPr txBox="1"/>
            <p:nvPr/>
          </p:nvSpPr>
          <p:spPr>
            <a:xfrm>
              <a:off x="9038494" y="4997388"/>
              <a:ext cx="235186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D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3614135-BF36-4BD5-BFFA-67176B90A972}"/>
                </a:ext>
              </a:extLst>
            </p:cNvPr>
            <p:cNvSpPr txBox="1"/>
            <p:nvPr/>
          </p:nvSpPr>
          <p:spPr>
            <a:xfrm>
              <a:off x="9038494" y="5254137"/>
              <a:ext cx="2351864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Easy to change colors, photos and Text. 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0527168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5C662D57-D31C-435D-93C0-56E779DED75F}"/>
              </a:ext>
            </a:extLst>
          </p:cNvPr>
          <p:cNvSpPr/>
          <p:nvPr/>
        </p:nvSpPr>
        <p:spPr>
          <a:xfrm>
            <a:off x="5252568" y="3088364"/>
            <a:ext cx="1658427" cy="1658427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bg1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663A8F4-8497-494C-BAD1-F16DE7D39662}"/>
              </a:ext>
            </a:extLst>
          </p:cNvPr>
          <p:cNvSpPr txBox="1"/>
          <p:nvPr/>
        </p:nvSpPr>
        <p:spPr>
          <a:xfrm>
            <a:off x="5648882" y="3455910"/>
            <a:ext cx="8657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Your</a:t>
            </a:r>
          </a:p>
          <a:p>
            <a:pPr algn="ctr"/>
            <a:r>
              <a:rPr lang="en-US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Text </a:t>
            </a:r>
          </a:p>
          <a:p>
            <a:pPr algn="ctr"/>
            <a:r>
              <a:rPr lang="en-US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Here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BB009410-AFB3-4896-AB7C-6EDC02C865DE}"/>
              </a:ext>
            </a:extLst>
          </p:cNvPr>
          <p:cNvGrpSpPr/>
          <p:nvPr/>
        </p:nvGrpSpPr>
        <p:grpSpPr>
          <a:xfrm>
            <a:off x="4051337" y="1813862"/>
            <a:ext cx="4060889" cy="4207426"/>
            <a:chOff x="2355806" y="1647580"/>
            <a:chExt cx="4360380" cy="4517724"/>
          </a:xfrm>
        </p:grpSpPr>
        <p:sp>
          <p:nvSpPr>
            <p:cNvPr id="6" name="Donut 5">
              <a:extLst>
                <a:ext uri="{FF2B5EF4-FFF2-40B4-BE49-F238E27FC236}">
                  <a16:creationId xmlns:a16="http://schemas.microsoft.com/office/drawing/2014/main" id="{3668E7CC-03AB-4CEE-ACFD-50E3CB8B5E05}"/>
                </a:ext>
              </a:extLst>
            </p:cNvPr>
            <p:cNvSpPr/>
            <p:nvPr/>
          </p:nvSpPr>
          <p:spPr>
            <a:xfrm>
              <a:off x="2771800" y="2179613"/>
              <a:ext cx="3553643" cy="3553643"/>
            </a:xfrm>
            <a:prstGeom prst="donut">
              <a:avLst>
                <a:gd name="adj" fmla="val 246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7" name="Rounded Rectangle 6">
              <a:extLst>
                <a:ext uri="{FF2B5EF4-FFF2-40B4-BE49-F238E27FC236}">
                  <a16:creationId xmlns:a16="http://schemas.microsoft.com/office/drawing/2014/main" id="{8B47DA51-5276-4C4E-BB5E-8FE56ECA710F}"/>
                </a:ext>
              </a:extLst>
            </p:cNvPr>
            <p:cNvSpPr/>
            <p:nvPr/>
          </p:nvSpPr>
          <p:spPr>
            <a:xfrm>
              <a:off x="3059832" y="1647580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Rounded Rectangle 7">
              <a:extLst>
                <a:ext uri="{FF2B5EF4-FFF2-40B4-BE49-F238E27FC236}">
                  <a16:creationId xmlns:a16="http://schemas.microsoft.com/office/drawing/2014/main" id="{A05526F4-0016-4D7E-9B6A-26607BD7B511}"/>
                </a:ext>
              </a:extLst>
            </p:cNvPr>
            <p:cNvSpPr/>
            <p:nvPr/>
          </p:nvSpPr>
          <p:spPr>
            <a:xfrm>
              <a:off x="5020102" y="1647580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Rounded Rectangle 8">
              <a:extLst>
                <a:ext uri="{FF2B5EF4-FFF2-40B4-BE49-F238E27FC236}">
                  <a16:creationId xmlns:a16="http://schemas.microsoft.com/office/drawing/2014/main" id="{C5149411-B26B-4099-8969-6DAD8ABC8B8B}"/>
                </a:ext>
              </a:extLst>
            </p:cNvPr>
            <p:cNvSpPr/>
            <p:nvPr/>
          </p:nvSpPr>
          <p:spPr>
            <a:xfrm>
              <a:off x="3059832" y="5101238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ounded Rectangle 9">
              <a:extLst>
                <a:ext uri="{FF2B5EF4-FFF2-40B4-BE49-F238E27FC236}">
                  <a16:creationId xmlns:a16="http://schemas.microsoft.com/office/drawing/2014/main" id="{CA401347-A007-4157-AB30-4D586F2747F2}"/>
                </a:ext>
              </a:extLst>
            </p:cNvPr>
            <p:cNvSpPr/>
            <p:nvPr/>
          </p:nvSpPr>
          <p:spPr>
            <a:xfrm>
              <a:off x="5020102" y="5101238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Rounded Rectangle 10">
              <a:extLst>
                <a:ext uri="{FF2B5EF4-FFF2-40B4-BE49-F238E27FC236}">
                  <a16:creationId xmlns:a16="http://schemas.microsoft.com/office/drawing/2014/main" id="{DA59FB6F-26D8-4C01-B6E9-E31AF5CBF630}"/>
                </a:ext>
              </a:extLst>
            </p:cNvPr>
            <p:cNvSpPr/>
            <p:nvPr/>
          </p:nvSpPr>
          <p:spPr>
            <a:xfrm>
              <a:off x="2355806" y="3378773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Rounded Rectangle 11">
              <a:extLst>
                <a:ext uri="{FF2B5EF4-FFF2-40B4-BE49-F238E27FC236}">
                  <a16:creationId xmlns:a16="http://schemas.microsoft.com/office/drawing/2014/main" id="{6B856F54-229C-4F0D-8F39-14062D3004D2}"/>
                </a:ext>
              </a:extLst>
            </p:cNvPr>
            <p:cNvSpPr/>
            <p:nvPr/>
          </p:nvSpPr>
          <p:spPr>
            <a:xfrm>
              <a:off x="5652120" y="3378773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AAB54809-3A70-4C34-A24D-D80248D9431B}"/>
              </a:ext>
            </a:extLst>
          </p:cNvPr>
          <p:cNvGrpSpPr/>
          <p:nvPr/>
        </p:nvGrpSpPr>
        <p:grpSpPr>
          <a:xfrm>
            <a:off x="7704882" y="5100985"/>
            <a:ext cx="3250335" cy="863315"/>
            <a:chOff x="993672" y="3698889"/>
            <a:chExt cx="1998939" cy="863315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022B1D8-C37B-4E41-A7B5-0009C903A788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FF67E505-A6CD-4850-9AC6-C4182A3A957E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0B91EA0B-012D-4A3F-A40B-0F12DD3B841F}"/>
              </a:ext>
            </a:extLst>
          </p:cNvPr>
          <p:cNvGrpSpPr/>
          <p:nvPr/>
        </p:nvGrpSpPr>
        <p:grpSpPr>
          <a:xfrm>
            <a:off x="1345223" y="5100985"/>
            <a:ext cx="3204909" cy="863315"/>
            <a:chOff x="993672" y="3698889"/>
            <a:chExt cx="1998939" cy="863315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4A2B4B7A-751C-4882-A0F8-738A51536E9B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C828A722-85D2-475A-9048-B7906C17E8F4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BCEABC5-255F-4A2C-8F7A-B43EC53CBD57}"/>
              </a:ext>
            </a:extLst>
          </p:cNvPr>
          <p:cNvGrpSpPr/>
          <p:nvPr/>
        </p:nvGrpSpPr>
        <p:grpSpPr>
          <a:xfrm>
            <a:off x="8280946" y="3499444"/>
            <a:ext cx="3193017" cy="863315"/>
            <a:chOff x="993672" y="3698889"/>
            <a:chExt cx="1998939" cy="863315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2760F79-0F5E-4203-8CBE-57CC1085E6EA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7F47774A-1617-4D91-B0CE-71CEEA66EE42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63E44FEB-4B2D-401A-90FC-1461BDAD18B9}"/>
              </a:ext>
            </a:extLst>
          </p:cNvPr>
          <p:cNvGrpSpPr/>
          <p:nvPr/>
        </p:nvGrpSpPr>
        <p:grpSpPr>
          <a:xfrm>
            <a:off x="1345223" y="1893233"/>
            <a:ext cx="3204909" cy="863315"/>
            <a:chOff x="993672" y="3698889"/>
            <a:chExt cx="1998939" cy="86331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C3E2F021-83E4-4005-93F8-B3C6CE5D528E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5D98DAD-AE7B-4FE7-8C9E-344972B4D771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086788F1-01D2-474C-BC35-429EBD50E367}"/>
              </a:ext>
            </a:extLst>
          </p:cNvPr>
          <p:cNvGrpSpPr/>
          <p:nvPr/>
        </p:nvGrpSpPr>
        <p:grpSpPr>
          <a:xfrm>
            <a:off x="7704882" y="1893233"/>
            <a:ext cx="3250335" cy="863315"/>
            <a:chOff x="993672" y="3698889"/>
            <a:chExt cx="1998939" cy="863315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476A6024-44A6-45D0-BA59-FED300506FE8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D95BC19-158B-4C03-8202-DC6422E24C0A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8B502D3-1583-4E86-BFC6-0B01BDFB4899}"/>
              </a:ext>
            </a:extLst>
          </p:cNvPr>
          <p:cNvGrpSpPr/>
          <p:nvPr/>
        </p:nvGrpSpPr>
        <p:grpSpPr>
          <a:xfrm>
            <a:off x="697656" y="3499444"/>
            <a:ext cx="3204909" cy="863315"/>
            <a:chOff x="993672" y="3698889"/>
            <a:chExt cx="1998939" cy="86331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2D7DC9F-D972-41E9-A9B1-2364281F86E8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BD5F2C4-4262-47A5-848D-C1AE2AA6271D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Easy to change colors, photos.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1" name="Isosceles Triangle 51">
            <a:extLst>
              <a:ext uri="{FF2B5EF4-FFF2-40B4-BE49-F238E27FC236}">
                <a16:creationId xmlns:a16="http://schemas.microsoft.com/office/drawing/2014/main" id="{A1D21F25-8ED8-4665-99FB-FBB70ED0B7B1}"/>
              </a:ext>
            </a:extLst>
          </p:cNvPr>
          <p:cNvSpPr/>
          <p:nvPr/>
        </p:nvSpPr>
        <p:spPr>
          <a:xfrm>
            <a:off x="7479608" y="3815073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Rectangle 15">
            <a:extLst>
              <a:ext uri="{FF2B5EF4-FFF2-40B4-BE49-F238E27FC236}">
                <a16:creationId xmlns:a16="http://schemas.microsoft.com/office/drawing/2014/main" id="{5A337BC7-20DE-4E28-8D8E-98CF2C454391}"/>
              </a:ext>
            </a:extLst>
          </p:cNvPr>
          <p:cNvSpPr/>
          <p:nvPr/>
        </p:nvSpPr>
        <p:spPr>
          <a:xfrm rot="5400000">
            <a:off x="5047255" y="2148332"/>
            <a:ext cx="322469" cy="322041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Rounded Rectangle 32">
            <a:extLst>
              <a:ext uri="{FF2B5EF4-FFF2-40B4-BE49-F238E27FC236}">
                <a16:creationId xmlns:a16="http://schemas.microsoft.com/office/drawing/2014/main" id="{08A41E85-1A14-47D7-B696-3C470162F6B2}"/>
              </a:ext>
            </a:extLst>
          </p:cNvPr>
          <p:cNvSpPr/>
          <p:nvPr/>
        </p:nvSpPr>
        <p:spPr>
          <a:xfrm>
            <a:off x="6866808" y="5372608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Rounded Rectangle 5">
            <a:extLst>
              <a:ext uri="{FF2B5EF4-FFF2-40B4-BE49-F238E27FC236}">
                <a16:creationId xmlns:a16="http://schemas.microsoft.com/office/drawing/2014/main" id="{71CC59A7-C552-44E9-B6ED-BB46CD9ED2AC}"/>
              </a:ext>
            </a:extLst>
          </p:cNvPr>
          <p:cNvSpPr/>
          <p:nvPr/>
        </p:nvSpPr>
        <p:spPr>
          <a:xfrm flipH="1">
            <a:off x="4374430" y="3784476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Oval 21">
            <a:extLst>
              <a:ext uri="{FF2B5EF4-FFF2-40B4-BE49-F238E27FC236}">
                <a16:creationId xmlns:a16="http://schemas.microsoft.com/office/drawing/2014/main" id="{BA345BD5-A140-42E1-BA4C-20632ACE7C12}"/>
              </a:ext>
            </a:extLst>
          </p:cNvPr>
          <p:cNvSpPr>
            <a:spLocks noChangeAspect="1"/>
          </p:cNvSpPr>
          <p:nvPr/>
        </p:nvSpPr>
        <p:spPr>
          <a:xfrm>
            <a:off x="5012737" y="5346978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Rectangle 16">
            <a:extLst>
              <a:ext uri="{FF2B5EF4-FFF2-40B4-BE49-F238E27FC236}">
                <a16:creationId xmlns:a16="http://schemas.microsoft.com/office/drawing/2014/main" id="{570FC228-63F4-40DE-887D-15A43F0F8500}"/>
              </a:ext>
            </a:extLst>
          </p:cNvPr>
          <p:cNvSpPr/>
          <p:nvPr/>
        </p:nvSpPr>
        <p:spPr>
          <a:xfrm>
            <a:off x="6831068" y="2169318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2802825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3D31D6F6-7F52-449C-99E7-5A7671C41747}"/>
              </a:ext>
            </a:extLst>
          </p:cNvPr>
          <p:cNvSpPr>
            <a:spLocks noGrp="1"/>
          </p:cNvSpPr>
          <p:nvPr>
            <p:ph type="pic" idx="11"/>
          </p:nvPr>
        </p:nvSpPr>
        <p:spPr/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7BF1AC8-3C0B-4557-9695-2BA36205E883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15" name="Graphic 41">
            <a:extLst>
              <a:ext uri="{FF2B5EF4-FFF2-40B4-BE49-F238E27FC236}">
                <a16:creationId xmlns:a16="http://schemas.microsoft.com/office/drawing/2014/main" id="{A0003DCC-7F64-4605-992D-D96F75FBDF84}"/>
              </a:ext>
            </a:extLst>
          </p:cNvPr>
          <p:cNvGrpSpPr/>
          <p:nvPr/>
        </p:nvGrpSpPr>
        <p:grpSpPr>
          <a:xfrm rot="779550">
            <a:off x="551160" y="944546"/>
            <a:ext cx="3290607" cy="879386"/>
            <a:chOff x="837065" y="3215210"/>
            <a:chExt cx="5524500" cy="1476375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14CE18A3-B15F-40E7-BB07-2C4F7D6A1880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166D8560-B98D-4F4B-B0F4-8738131C98E8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16A24785-78CD-4509-86E4-4B9EF5593271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916BDE70-9400-4E1E-98FB-63D1865329B7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" name="Graphic 103">
            <a:extLst>
              <a:ext uri="{FF2B5EF4-FFF2-40B4-BE49-F238E27FC236}">
                <a16:creationId xmlns:a16="http://schemas.microsoft.com/office/drawing/2014/main" id="{B1783688-7353-43E0-90C2-332464DEF55F}"/>
              </a:ext>
            </a:extLst>
          </p:cNvPr>
          <p:cNvGrpSpPr/>
          <p:nvPr/>
        </p:nvGrpSpPr>
        <p:grpSpPr>
          <a:xfrm rot="893496">
            <a:off x="3996176" y="1402409"/>
            <a:ext cx="2859969" cy="3668252"/>
            <a:chOff x="5517466" y="2517067"/>
            <a:chExt cx="1150004" cy="1805049"/>
          </a:xfrm>
        </p:grpSpPr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65A9422-D379-4930-88B0-8AA1F7AA0D4F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D5275AC-0BA4-4709-B9F4-2912C5A917D8}"/>
                </a:ext>
              </a:extLst>
            </p:cNvPr>
            <p:cNvSpPr/>
            <p:nvPr/>
          </p:nvSpPr>
          <p:spPr>
            <a:xfrm>
              <a:off x="6196811" y="4036366"/>
              <a:ext cx="227284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7A9EB35-5A18-43EA-A328-9BDDAA0B552E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FE32CB3-691D-492B-8F7A-32D1A5CA35C1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A0D7BF60-7F66-4263-8AD1-87954F0D2895}"/>
              </a:ext>
            </a:extLst>
          </p:cNvPr>
          <p:cNvCxnSpPr>
            <a:cxnSpLocks/>
          </p:cNvCxnSpPr>
          <p:nvPr/>
        </p:nvCxnSpPr>
        <p:spPr>
          <a:xfrm flipV="1">
            <a:off x="7505450" y="2952978"/>
            <a:ext cx="4005042" cy="4953"/>
          </a:xfrm>
          <a:prstGeom prst="line">
            <a:avLst/>
          </a:prstGeom>
          <a:ln w="22225" cap="rnd">
            <a:solidFill>
              <a:schemeClr val="tx1">
                <a:lumMod val="75000"/>
                <a:lumOff val="25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21629CA-799C-4E41-ABE8-C49BF8578785}"/>
              </a:ext>
            </a:extLst>
          </p:cNvPr>
          <p:cNvGrpSpPr/>
          <p:nvPr/>
        </p:nvGrpSpPr>
        <p:grpSpPr>
          <a:xfrm>
            <a:off x="7505450" y="3178394"/>
            <a:ext cx="4085371" cy="3253295"/>
            <a:chOff x="653473" y="4416753"/>
            <a:chExt cx="4431062" cy="325329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ED1F4A6E-5B81-480C-96D6-66F50C6FCF52}"/>
                </a:ext>
              </a:extLst>
            </p:cNvPr>
            <p:cNvSpPr txBox="1"/>
            <p:nvPr/>
          </p:nvSpPr>
          <p:spPr>
            <a:xfrm>
              <a:off x="653473" y="4416753"/>
              <a:ext cx="4431062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cs typeface="Arial" pitchFamily="34" charset="0"/>
                </a:rPr>
                <a:t>Power PowerPoint Presentation </a:t>
              </a:r>
              <a:endParaRPr lang="ko-KR" altLang="en-US" sz="1400" b="1" dirty="0">
                <a:cs typeface="Arial" pitchFamily="34" charset="0"/>
              </a:endParaRPr>
            </a:p>
          </p:txBody>
        </p:sp>
        <p:sp>
          <p:nvSpPr>
            <p:cNvPr id="28" name="직사각형 1">
              <a:extLst>
                <a:ext uri="{FF2B5EF4-FFF2-40B4-BE49-F238E27FC236}">
                  <a16:creationId xmlns:a16="http://schemas.microsoft.com/office/drawing/2014/main" id="{A2C7D5EE-E5F0-441C-BA1F-CA8B1EE24885}"/>
                </a:ext>
              </a:extLst>
            </p:cNvPr>
            <p:cNvSpPr/>
            <p:nvPr/>
          </p:nvSpPr>
          <p:spPr>
            <a:xfrm>
              <a:off x="653473" y="4807726"/>
              <a:ext cx="4431061" cy="286232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altLang="ko-KR" sz="1200" dirty="0"/>
                <a:t>2008 ~ 2011  Text here</a:t>
              </a:r>
            </a:p>
            <a:p>
              <a:r>
                <a:rPr lang="en-US" altLang="ko-KR" sz="1200" dirty="0"/>
                <a:t>Example Text : Get a modern PowerPoint  Presentation that is beautifully designed.</a:t>
              </a:r>
            </a:p>
            <a:p>
              <a:endParaRPr lang="en-US" altLang="ko-KR" sz="1200" dirty="0"/>
            </a:p>
            <a:p>
              <a:r>
                <a:rPr lang="en-US" altLang="ko-KR" sz="1200" dirty="0"/>
                <a:t>2011 ~ 2015  Text here</a:t>
              </a:r>
            </a:p>
            <a:p>
              <a:r>
                <a:rPr lang="en-US" altLang="ko-KR" sz="1200" dirty="0"/>
                <a:t>Example Text : Get a modern PowerPoint  Presentation that is beautifully designed.</a:t>
              </a:r>
            </a:p>
            <a:p>
              <a:endParaRPr lang="en-US" altLang="ko-KR" sz="1200" dirty="0"/>
            </a:p>
            <a:p>
              <a:r>
                <a:rPr lang="en-US" altLang="ko-KR" sz="1200" dirty="0"/>
                <a:t>2015~ 2018 Text here</a:t>
              </a:r>
            </a:p>
            <a:p>
              <a:r>
                <a:rPr lang="en-US" altLang="ko-KR" sz="1200" dirty="0"/>
                <a:t>Example Text : Get a modern PowerPoint  Presentation that is beautifully designed.</a:t>
              </a:r>
            </a:p>
            <a:p>
              <a:endParaRPr lang="en-US" altLang="ko-KR" sz="1200" dirty="0"/>
            </a:p>
            <a:p>
              <a:r>
                <a:rPr lang="en-US" altLang="ko-KR" sz="1200" dirty="0"/>
                <a:t>2018 ~ 2020 Text here</a:t>
              </a:r>
            </a:p>
            <a:p>
              <a:r>
                <a:rPr lang="en-US" altLang="ko-KR" sz="1200" dirty="0"/>
                <a:t>Example Text : Get a modern PowerPoint  Presentation that is beautifully designed.</a:t>
              </a:r>
            </a:p>
          </p:txBody>
        </p:sp>
      </p:grpSp>
      <p:sp>
        <p:nvSpPr>
          <p:cNvPr id="29" name="TextBox 28">
            <a:extLst>
              <a:ext uri="{FF2B5EF4-FFF2-40B4-BE49-F238E27FC236}">
                <a16:creationId xmlns:a16="http://schemas.microsoft.com/office/drawing/2014/main" id="{9805BAF2-CCC0-437F-8A21-EEA3E1D6B5BA}"/>
              </a:ext>
            </a:extLst>
          </p:cNvPr>
          <p:cNvSpPr txBox="1"/>
          <p:nvPr/>
        </p:nvSpPr>
        <p:spPr>
          <a:xfrm>
            <a:off x="7505450" y="2344282"/>
            <a:ext cx="2991680" cy="43088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100" dirty="0">
                <a:solidFill>
                  <a:schemeClr val="accent2"/>
                </a:solidFill>
                <a:cs typeface="Arial" pitchFamily="34" charset="0"/>
              </a:rPr>
              <a:t>L</a:t>
            </a:r>
            <a:r>
              <a:rPr lang="en-US" altLang="ko-KR" sz="1100" dirty="0">
                <a:solidFill>
                  <a:schemeClr val="accent2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100" dirty="0">
                <a:solidFill>
                  <a:schemeClr val="accent2"/>
                </a:solidFill>
                <a:cs typeface="Arial" pitchFamily="34" charset="0"/>
              </a:rPr>
              <a:t>CU USU AGAM INTEGRE IMPEDIT.</a:t>
            </a:r>
            <a:endParaRPr lang="ko-KR" altLang="en-US" sz="1100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7A781EC3-0338-456A-9ABB-C8EA0DCEBE5C}"/>
              </a:ext>
            </a:extLst>
          </p:cNvPr>
          <p:cNvSpPr txBox="1"/>
          <p:nvPr/>
        </p:nvSpPr>
        <p:spPr>
          <a:xfrm>
            <a:off x="7505450" y="1583460"/>
            <a:ext cx="2991681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dirty="0">
                <a:cs typeface="Arial" pitchFamily="34" charset="0"/>
              </a:rPr>
              <a:t>L</a:t>
            </a:r>
            <a:r>
              <a:rPr lang="en-US" altLang="ko-KR" sz="2400" dirty="0">
                <a:cs typeface="Arial" pitchFamily="34" charset="0"/>
              </a:rPr>
              <a:t>OREM IPSUM</a:t>
            </a:r>
          </a:p>
          <a:p>
            <a:r>
              <a:rPr lang="en-US" altLang="ko-KR" sz="2400" dirty="0">
                <a:cs typeface="Arial" pitchFamily="34" charset="0"/>
              </a:rPr>
              <a:t>DOLOR SIT AMET, </a:t>
            </a:r>
            <a:endParaRPr lang="ko-KR" altLang="en-US" sz="2400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5305818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62E5BC5B-AB90-4AA5-9194-9E7F6111C57C}"/>
              </a:ext>
            </a:extLst>
          </p:cNvPr>
          <p:cNvGrpSpPr/>
          <p:nvPr/>
        </p:nvGrpSpPr>
        <p:grpSpPr>
          <a:xfrm>
            <a:off x="908748" y="1868948"/>
            <a:ext cx="1872000" cy="979099"/>
            <a:chOff x="395536" y="1496735"/>
            <a:chExt cx="1728192" cy="648072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06683450-A218-4684-86CF-68112E6BA59D}"/>
                </a:ext>
              </a:extLst>
            </p:cNvPr>
            <p:cNvSpPr/>
            <p:nvPr/>
          </p:nvSpPr>
          <p:spPr>
            <a:xfrm>
              <a:off x="395536" y="1496735"/>
              <a:ext cx="1728192" cy="64807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Right Triangle 4">
              <a:extLst>
                <a:ext uri="{FF2B5EF4-FFF2-40B4-BE49-F238E27FC236}">
                  <a16:creationId xmlns:a16="http://schemas.microsoft.com/office/drawing/2014/main" id="{A1CA8318-649E-4176-AF24-A824F8078116}"/>
                </a:ext>
              </a:extLst>
            </p:cNvPr>
            <p:cNvSpPr/>
            <p:nvPr/>
          </p:nvSpPr>
          <p:spPr>
            <a:xfrm>
              <a:off x="395536" y="1496735"/>
              <a:ext cx="648072" cy="648072"/>
            </a:xfrm>
            <a:prstGeom prst="rtTriangl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62284F77-38F8-4F67-B6EC-3FE0533B4BE9}"/>
              </a:ext>
            </a:extLst>
          </p:cNvPr>
          <p:cNvSpPr txBox="1"/>
          <p:nvPr/>
        </p:nvSpPr>
        <p:spPr>
          <a:xfrm>
            <a:off x="944752" y="2479232"/>
            <a:ext cx="46805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165207C7-F683-41E1-8E17-C4679EFD4C9A}"/>
              </a:ext>
            </a:extLst>
          </p:cNvPr>
          <p:cNvSpPr txBox="1"/>
          <p:nvPr/>
        </p:nvSpPr>
        <p:spPr>
          <a:xfrm>
            <a:off x="1823128" y="2214072"/>
            <a:ext cx="10438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431C1A9-F92C-4241-A91B-B78DEE376A07}"/>
              </a:ext>
            </a:extLst>
          </p:cNvPr>
          <p:cNvGrpSpPr/>
          <p:nvPr/>
        </p:nvGrpSpPr>
        <p:grpSpPr>
          <a:xfrm>
            <a:off x="3038072" y="1873431"/>
            <a:ext cx="1872000" cy="979099"/>
            <a:chOff x="395536" y="1496735"/>
            <a:chExt cx="1728192" cy="648072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046AC07A-1E72-4A89-AF3F-61F29F5B9B0B}"/>
                </a:ext>
              </a:extLst>
            </p:cNvPr>
            <p:cNvSpPr/>
            <p:nvPr/>
          </p:nvSpPr>
          <p:spPr>
            <a:xfrm>
              <a:off x="395536" y="1496735"/>
              <a:ext cx="1728192" cy="64807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Right Triangle 9">
              <a:extLst>
                <a:ext uri="{FF2B5EF4-FFF2-40B4-BE49-F238E27FC236}">
                  <a16:creationId xmlns:a16="http://schemas.microsoft.com/office/drawing/2014/main" id="{E53AEA63-5FB9-40AE-A805-BB8E97117E43}"/>
                </a:ext>
              </a:extLst>
            </p:cNvPr>
            <p:cNvSpPr/>
            <p:nvPr/>
          </p:nvSpPr>
          <p:spPr>
            <a:xfrm>
              <a:off x="395536" y="1496735"/>
              <a:ext cx="648072" cy="648072"/>
            </a:xfrm>
            <a:prstGeom prst="rtTriangl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5520737E-5B06-40CB-8AFD-188DD5BB11D6}"/>
              </a:ext>
            </a:extLst>
          </p:cNvPr>
          <p:cNvSpPr txBox="1"/>
          <p:nvPr/>
        </p:nvSpPr>
        <p:spPr>
          <a:xfrm>
            <a:off x="3074076" y="2483715"/>
            <a:ext cx="46805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DCE90CB-3710-447E-8F00-7036AA22A8BE}"/>
              </a:ext>
            </a:extLst>
          </p:cNvPr>
          <p:cNvSpPr txBox="1"/>
          <p:nvPr/>
        </p:nvSpPr>
        <p:spPr>
          <a:xfrm>
            <a:off x="3952452" y="2218555"/>
            <a:ext cx="10438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447E735D-08A5-4B6F-86C4-80AEC9C3E118}"/>
              </a:ext>
            </a:extLst>
          </p:cNvPr>
          <p:cNvGrpSpPr/>
          <p:nvPr/>
        </p:nvGrpSpPr>
        <p:grpSpPr>
          <a:xfrm>
            <a:off x="5167396" y="1877914"/>
            <a:ext cx="1872000" cy="979099"/>
            <a:chOff x="395536" y="1496735"/>
            <a:chExt cx="1728192" cy="648072"/>
          </a:xfrm>
        </p:grpSpPr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7B062157-3041-4B94-89F2-778161EAA87F}"/>
                </a:ext>
              </a:extLst>
            </p:cNvPr>
            <p:cNvSpPr/>
            <p:nvPr/>
          </p:nvSpPr>
          <p:spPr>
            <a:xfrm>
              <a:off x="395536" y="1496735"/>
              <a:ext cx="1728192" cy="64807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5" name="Right Triangle 14">
              <a:extLst>
                <a:ext uri="{FF2B5EF4-FFF2-40B4-BE49-F238E27FC236}">
                  <a16:creationId xmlns:a16="http://schemas.microsoft.com/office/drawing/2014/main" id="{DECD6110-F24D-45C8-B928-94A713065018}"/>
                </a:ext>
              </a:extLst>
            </p:cNvPr>
            <p:cNvSpPr/>
            <p:nvPr/>
          </p:nvSpPr>
          <p:spPr>
            <a:xfrm>
              <a:off x="395536" y="1496735"/>
              <a:ext cx="648072" cy="648072"/>
            </a:xfrm>
            <a:prstGeom prst="rtTriangl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F9679282-07E8-491D-B742-6F91CB1F2642}"/>
              </a:ext>
            </a:extLst>
          </p:cNvPr>
          <p:cNvSpPr txBox="1"/>
          <p:nvPr/>
        </p:nvSpPr>
        <p:spPr>
          <a:xfrm>
            <a:off x="5203400" y="2488198"/>
            <a:ext cx="46805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5DA1B8E-937E-4A2B-9331-A60FA7F249A6}"/>
              </a:ext>
            </a:extLst>
          </p:cNvPr>
          <p:cNvSpPr txBox="1"/>
          <p:nvPr/>
        </p:nvSpPr>
        <p:spPr>
          <a:xfrm>
            <a:off x="6081776" y="2223038"/>
            <a:ext cx="10438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8C3620D4-89BC-4FE4-8414-3C7787E7A1ED}"/>
              </a:ext>
            </a:extLst>
          </p:cNvPr>
          <p:cNvGrpSpPr/>
          <p:nvPr/>
        </p:nvGrpSpPr>
        <p:grpSpPr>
          <a:xfrm>
            <a:off x="7296720" y="1882397"/>
            <a:ext cx="1872000" cy="979099"/>
            <a:chOff x="395536" y="1496735"/>
            <a:chExt cx="1728192" cy="648072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DF3F6C40-8AA6-427E-B2C3-7A3A41082BA0}"/>
                </a:ext>
              </a:extLst>
            </p:cNvPr>
            <p:cNvSpPr/>
            <p:nvPr/>
          </p:nvSpPr>
          <p:spPr>
            <a:xfrm>
              <a:off x="395536" y="1496735"/>
              <a:ext cx="1728192" cy="64807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0" name="Right Triangle 19">
              <a:extLst>
                <a:ext uri="{FF2B5EF4-FFF2-40B4-BE49-F238E27FC236}">
                  <a16:creationId xmlns:a16="http://schemas.microsoft.com/office/drawing/2014/main" id="{FD1C42DD-E921-4E08-B9C7-C6498CE4421B}"/>
                </a:ext>
              </a:extLst>
            </p:cNvPr>
            <p:cNvSpPr/>
            <p:nvPr/>
          </p:nvSpPr>
          <p:spPr>
            <a:xfrm>
              <a:off x="395536" y="1496735"/>
              <a:ext cx="648072" cy="648072"/>
            </a:xfrm>
            <a:prstGeom prst="rtTriangl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21" name="TextBox 20">
            <a:extLst>
              <a:ext uri="{FF2B5EF4-FFF2-40B4-BE49-F238E27FC236}">
                <a16:creationId xmlns:a16="http://schemas.microsoft.com/office/drawing/2014/main" id="{0624CDC8-2777-4729-A68C-99EA65FDCFC5}"/>
              </a:ext>
            </a:extLst>
          </p:cNvPr>
          <p:cNvSpPr txBox="1"/>
          <p:nvPr/>
        </p:nvSpPr>
        <p:spPr>
          <a:xfrm>
            <a:off x="7332724" y="2492680"/>
            <a:ext cx="46805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773AEA9-55FA-42E7-96E0-35D143D3EFB1}"/>
              </a:ext>
            </a:extLst>
          </p:cNvPr>
          <p:cNvSpPr txBox="1"/>
          <p:nvPr/>
        </p:nvSpPr>
        <p:spPr>
          <a:xfrm>
            <a:off x="8211100" y="2227520"/>
            <a:ext cx="10438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16A1BB8F-1E95-4CD7-B619-A6AA81658537}"/>
              </a:ext>
            </a:extLst>
          </p:cNvPr>
          <p:cNvGrpSpPr/>
          <p:nvPr/>
        </p:nvGrpSpPr>
        <p:grpSpPr>
          <a:xfrm>
            <a:off x="1035124" y="3265818"/>
            <a:ext cx="1619248" cy="2767945"/>
            <a:chOff x="399379" y="3300990"/>
            <a:chExt cx="1945888" cy="2767945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B26646D-C950-460A-A31C-DD97DEDDB5A0}"/>
                </a:ext>
              </a:extLst>
            </p:cNvPr>
            <p:cNvSpPr txBox="1"/>
            <p:nvPr/>
          </p:nvSpPr>
          <p:spPr>
            <a:xfrm>
              <a:off x="399379" y="3300990"/>
              <a:ext cx="194588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C6A5ABD-EFA9-49DC-9AF5-C0718F957286}"/>
                </a:ext>
              </a:extLst>
            </p:cNvPr>
            <p:cNvSpPr txBox="1"/>
            <p:nvPr/>
          </p:nvSpPr>
          <p:spPr>
            <a:xfrm>
              <a:off x="399379" y="3575945"/>
              <a:ext cx="1945888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Example Text : Get a modern PowerPoint  Presentation that is beautifully designed.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D03474D4-83C0-4873-B6EA-94E5ADE48435}"/>
              </a:ext>
            </a:extLst>
          </p:cNvPr>
          <p:cNvGrpSpPr/>
          <p:nvPr/>
        </p:nvGrpSpPr>
        <p:grpSpPr>
          <a:xfrm>
            <a:off x="3196768" y="3263745"/>
            <a:ext cx="1619248" cy="2767945"/>
            <a:chOff x="2511769" y="3298917"/>
            <a:chExt cx="1945888" cy="276794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66A09C71-6583-458C-AFCC-3F38BACCF739}"/>
                </a:ext>
              </a:extLst>
            </p:cNvPr>
            <p:cNvSpPr txBox="1"/>
            <p:nvPr/>
          </p:nvSpPr>
          <p:spPr>
            <a:xfrm>
              <a:off x="2511769" y="3298917"/>
              <a:ext cx="194588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9BDB890-BB94-4091-BC19-BFF2729AF569}"/>
                </a:ext>
              </a:extLst>
            </p:cNvPr>
            <p:cNvSpPr txBox="1"/>
            <p:nvPr/>
          </p:nvSpPr>
          <p:spPr>
            <a:xfrm>
              <a:off x="2511769" y="3573872"/>
              <a:ext cx="1945888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Example Text : Get a modern PowerPoint  Presentation that is beautifully designed.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EF3AB93-BC9B-4925-AA7D-5BB1CEA186C1}"/>
              </a:ext>
            </a:extLst>
          </p:cNvPr>
          <p:cNvGrpSpPr/>
          <p:nvPr/>
        </p:nvGrpSpPr>
        <p:grpSpPr>
          <a:xfrm>
            <a:off x="5309158" y="3261672"/>
            <a:ext cx="1619248" cy="2767945"/>
            <a:chOff x="4624159" y="3296844"/>
            <a:chExt cx="1945888" cy="2767945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4AED5561-CE78-44C6-94A0-62364AC9CB09}"/>
                </a:ext>
              </a:extLst>
            </p:cNvPr>
            <p:cNvSpPr txBox="1"/>
            <p:nvPr/>
          </p:nvSpPr>
          <p:spPr>
            <a:xfrm>
              <a:off x="4624159" y="3296844"/>
              <a:ext cx="194588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5E949A2C-19C9-4FCF-8297-D4D085B97CE2}"/>
                </a:ext>
              </a:extLst>
            </p:cNvPr>
            <p:cNvSpPr txBox="1"/>
            <p:nvPr/>
          </p:nvSpPr>
          <p:spPr>
            <a:xfrm>
              <a:off x="4624159" y="3571799"/>
              <a:ext cx="1945888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Example Text : Get a modern PowerPoint  Presentation that is beautifully designed.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CD1D6F16-ED2F-4292-AD56-6F24D7DD792D}"/>
              </a:ext>
            </a:extLst>
          </p:cNvPr>
          <p:cNvGrpSpPr/>
          <p:nvPr/>
        </p:nvGrpSpPr>
        <p:grpSpPr>
          <a:xfrm>
            <a:off x="7421548" y="3270887"/>
            <a:ext cx="1619248" cy="2767945"/>
            <a:chOff x="6736549" y="3306059"/>
            <a:chExt cx="1945888" cy="2767945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9857C5E0-4057-4FDC-8AEE-0FFDD162E145}"/>
                </a:ext>
              </a:extLst>
            </p:cNvPr>
            <p:cNvSpPr txBox="1"/>
            <p:nvPr/>
          </p:nvSpPr>
          <p:spPr>
            <a:xfrm>
              <a:off x="6736549" y="3306059"/>
              <a:ext cx="194588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E2A0E504-F339-423E-A6CE-FC902D51DF8C}"/>
                </a:ext>
              </a:extLst>
            </p:cNvPr>
            <p:cNvSpPr txBox="1"/>
            <p:nvPr/>
          </p:nvSpPr>
          <p:spPr>
            <a:xfrm>
              <a:off x="6736549" y="3581014"/>
              <a:ext cx="1945888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Example Text : Get a modern PowerPoint  Presentation that is beautifully designed.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5" name="Isosceles Triangle 22">
            <a:extLst>
              <a:ext uri="{FF2B5EF4-FFF2-40B4-BE49-F238E27FC236}">
                <a16:creationId xmlns:a16="http://schemas.microsoft.com/office/drawing/2014/main" id="{A75820B5-9B98-4DA8-9725-7C18B950D562}"/>
              </a:ext>
            </a:extLst>
          </p:cNvPr>
          <p:cNvSpPr/>
          <p:nvPr/>
        </p:nvSpPr>
        <p:spPr>
          <a:xfrm rot="19800000">
            <a:off x="5700670" y="2157295"/>
            <a:ext cx="402100" cy="402033"/>
          </a:xfrm>
          <a:custGeom>
            <a:avLst/>
            <a:gdLst/>
            <a:ahLst/>
            <a:cxnLst/>
            <a:rect l="l" t="t" r="r" b="b"/>
            <a:pathLst>
              <a:path w="3948369" h="3947711">
                <a:moveTo>
                  <a:pt x="1024184" y="1327019"/>
                </a:moveTo>
                <a:cubicBezTo>
                  <a:pt x="953964" y="1286477"/>
                  <a:pt x="864174" y="1310536"/>
                  <a:pt x="823632" y="1380756"/>
                </a:cubicBezTo>
                <a:cubicBezTo>
                  <a:pt x="783091" y="1450976"/>
                  <a:pt x="807150" y="1540767"/>
                  <a:pt x="877370" y="1581308"/>
                </a:cubicBezTo>
                <a:cubicBezTo>
                  <a:pt x="947590" y="1621850"/>
                  <a:pt x="1037380" y="1597790"/>
                  <a:pt x="1077922" y="1527570"/>
                </a:cubicBezTo>
                <a:cubicBezTo>
                  <a:pt x="1118463" y="1457350"/>
                  <a:pt x="1094404" y="1367560"/>
                  <a:pt x="1024184" y="1327019"/>
                </a:cubicBezTo>
                <a:close/>
                <a:moveTo>
                  <a:pt x="3610643" y="2228121"/>
                </a:moveTo>
                <a:cubicBezTo>
                  <a:pt x="3600833" y="2220477"/>
                  <a:pt x="3589363" y="2214630"/>
                  <a:pt x="3576595" y="2211209"/>
                </a:cubicBezTo>
                <a:cubicBezTo>
                  <a:pt x="3525522" y="2197524"/>
                  <a:pt x="3473024" y="2227833"/>
                  <a:pt x="3459339" y="2278906"/>
                </a:cubicBezTo>
                <a:cubicBezTo>
                  <a:pt x="3445654" y="2329979"/>
                  <a:pt x="3475964" y="2382476"/>
                  <a:pt x="3527037" y="2396161"/>
                </a:cubicBezTo>
                <a:cubicBezTo>
                  <a:pt x="3578110" y="2409846"/>
                  <a:pt x="3630607" y="2379537"/>
                  <a:pt x="3644292" y="2328464"/>
                </a:cubicBezTo>
                <a:cubicBezTo>
                  <a:pt x="3654556" y="2290159"/>
                  <a:pt x="3640073" y="2251053"/>
                  <a:pt x="3610643" y="2228121"/>
                </a:cubicBezTo>
                <a:close/>
                <a:moveTo>
                  <a:pt x="3948369" y="2177025"/>
                </a:moveTo>
                <a:lnTo>
                  <a:pt x="3902391" y="2247588"/>
                </a:lnTo>
                <a:cubicBezTo>
                  <a:pt x="3840166" y="2207044"/>
                  <a:pt x="3769677" y="2184131"/>
                  <a:pt x="3697935" y="2180296"/>
                </a:cubicBezTo>
                <a:cubicBezTo>
                  <a:pt x="3737123" y="2226403"/>
                  <a:pt x="3753617" y="2290363"/>
                  <a:pt x="3736768" y="2353243"/>
                </a:cubicBezTo>
                <a:cubicBezTo>
                  <a:pt x="3709398" y="2455390"/>
                  <a:pt x="3604404" y="2516008"/>
                  <a:pt x="3502258" y="2488638"/>
                </a:cubicBezTo>
                <a:cubicBezTo>
                  <a:pt x="3400111" y="2461268"/>
                  <a:pt x="3339493" y="2356274"/>
                  <a:pt x="3366863" y="2254127"/>
                </a:cubicBezTo>
                <a:cubicBezTo>
                  <a:pt x="3381032" y="2201247"/>
                  <a:pt x="3416004" y="2159497"/>
                  <a:pt x="3460818" y="2135698"/>
                </a:cubicBezTo>
                <a:cubicBezTo>
                  <a:pt x="3436032" y="2129730"/>
                  <a:pt x="3409996" y="2129302"/>
                  <a:pt x="3383900" y="2133133"/>
                </a:cubicBezTo>
                <a:cubicBezTo>
                  <a:pt x="3331988" y="2140756"/>
                  <a:pt x="3285146" y="2164460"/>
                  <a:pt x="3249703" y="2200200"/>
                </a:cubicBezTo>
                <a:cubicBezTo>
                  <a:pt x="3299772" y="2410806"/>
                  <a:pt x="3262997" y="2663063"/>
                  <a:pt x="3111944" y="2983361"/>
                </a:cubicBezTo>
                <a:cubicBezTo>
                  <a:pt x="2900481" y="3337269"/>
                  <a:pt x="2604169" y="3479398"/>
                  <a:pt x="2264290" y="3473876"/>
                </a:cubicBezTo>
                <a:lnTo>
                  <a:pt x="1854414" y="3947711"/>
                </a:lnTo>
                <a:lnTo>
                  <a:pt x="1615515" y="3809782"/>
                </a:lnTo>
                <a:lnTo>
                  <a:pt x="1764774" y="3379707"/>
                </a:lnTo>
                <a:cubicBezTo>
                  <a:pt x="1587770" y="3319643"/>
                  <a:pt x="1405350" y="3232972"/>
                  <a:pt x="1221865" y="3127037"/>
                </a:cubicBezTo>
                <a:cubicBezTo>
                  <a:pt x="1120271" y="3068382"/>
                  <a:pt x="1025311" y="3004264"/>
                  <a:pt x="938291" y="2935309"/>
                </a:cubicBezTo>
                <a:lnTo>
                  <a:pt x="509476" y="3157353"/>
                </a:lnTo>
                <a:lnTo>
                  <a:pt x="247593" y="2999226"/>
                </a:lnTo>
                <a:lnTo>
                  <a:pt x="599626" y="2603610"/>
                </a:lnTo>
                <a:cubicBezTo>
                  <a:pt x="384783" y="2338553"/>
                  <a:pt x="289709" y="2193107"/>
                  <a:pt x="174176" y="1843897"/>
                </a:cubicBezTo>
                <a:lnTo>
                  <a:pt x="0" y="1381252"/>
                </a:lnTo>
                <a:lnTo>
                  <a:pt x="107522" y="1111013"/>
                </a:lnTo>
                <a:cubicBezTo>
                  <a:pt x="159316" y="1021302"/>
                  <a:pt x="259400" y="1099908"/>
                  <a:pt x="349113" y="1151702"/>
                </a:cubicBezTo>
                <a:lnTo>
                  <a:pt x="486246" y="1217020"/>
                </a:lnTo>
                <a:cubicBezTo>
                  <a:pt x="628225" y="1148493"/>
                  <a:pt x="768311" y="1094036"/>
                  <a:pt x="908721" y="1057007"/>
                </a:cubicBezTo>
                <a:cubicBezTo>
                  <a:pt x="1011476" y="947354"/>
                  <a:pt x="1021990" y="857768"/>
                  <a:pt x="976491" y="611195"/>
                </a:cubicBezTo>
                <a:cubicBezTo>
                  <a:pt x="1335325" y="817429"/>
                  <a:pt x="1326102" y="899150"/>
                  <a:pt x="1389221" y="1007976"/>
                </a:cubicBezTo>
                <a:cubicBezTo>
                  <a:pt x="1615807" y="1002289"/>
                  <a:pt x="1836555" y="1044211"/>
                  <a:pt x="2066828" y="1133629"/>
                </a:cubicBezTo>
                <a:cubicBezTo>
                  <a:pt x="2047082" y="1203277"/>
                  <a:pt x="2048342" y="1275855"/>
                  <a:pt x="2067080" y="1343672"/>
                </a:cubicBezTo>
                <a:cubicBezTo>
                  <a:pt x="2009772" y="1325329"/>
                  <a:pt x="1950048" y="1312156"/>
                  <a:pt x="1888409" y="1302802"/>
                </a:cubicBezTo>
                <a:lnTo>
                  <a:pt x="1831983" y="1466454"/>
                </a:lnTo>
                <a:cubicBezTo>
                  <a:pt x="2171713" y="1545279"/>
                  <a:pt x="2334158" y="1639067"/>
                  <a:pt x="2533793" y="1871644"/>
                </a:cubicBezTo>
                <a:lnTo>
                  <a:pt x="2655130" y="1752801"/>
                </a:lnTo>
                <a:cubicBezTo>
                  <a:pt x="2623271" y="1710443"/>
                  <a:pt x="2589631" y="1671169"/>
                  <a:pt x="2553401" y="1635762"/>
                </a:cubicBezTo>
                <a:cubicBezTo>
                  <a:pt x="2626342" y="1620812"/>
                  <a:pt x="2694472" y="1585039"/>
                  <a:pt x="2748239" y="1530606"/>
                </a:cubicBezTo>
                <a:cubicBezTo>
                  <a:pt x="2959801" y="1699876"/>
                  <a:pt x="3152007" y="1908367"/>
                  <a:pt x="3223775" y="2111154"/>
                </a:cubicBezTo>
                <a:cubicBezTo>
                  <a:pt x="3265103" y="2076949"/>
                  <a:pt x="3316077" y="2055387"/>
                  <a:pt x="3371292" y="2047279"/>
                </a:cubicBezTo>
                <a:cubicBezTo>
                  <a:pt x="3454199" y="2035105"/>
                  <a:pt x="3536665" y="2054733"/>
                  <a:pt x="3603728" y="2099347"/>
                </a:cubicBezTo>
                <a:cubicBezTo>
                  <a:pt x="3679156" y="2088543"/>
                  <a:pt x="3756158" y="2095770"/>
                  <a:pt x="3828792" y="2119628"/>
                </a:cubicBezTo>
                <a:cubicBezTo>
                  <a:pt x="3870454" y="2133311"/>
                  <a:pt x="3910678" y="2152466"/>
                  <a:pt x="3948369" y="2177025"/>
                </a:cubicBezTo>
                <a:close/>
                <a:moveTo>
                  <a:pt x="2661401" y="883270"/>
                </a:moveTo>
                <a:cubicBezTo>
                  <a:pt x="2838812" y="985699"/>
                  <a:pt x="2899598" y="1212554"/>
                  <a:pt x="2797170" y="1389966"/>
                </a:cubicBezTo>
                <a:cubicBezTo>
                  <a:pt x="2694741" y="1567377"/>
                  <a:pt x="2467885" y="1628163"/>
                  <a:pt x="2290474" y="1525735"/>
                </a:cubicBezTo>
                <a:cubicBezTo>
                  <a:pt x="2113063" y="1423306"/>
                  <a:pt x="2052277" y="1196450"/>
                  <a:pt x="2154705" y="1019039"/>
                </a:cubicBezTo>
                <a:cubicBezTo>
                  <a:pt x="2257134" y="841627"/>
                  <a:pt x="2483990" y="780842"/>
                  <a:pt x="2661401" y="883270"/>
                </a:cubicBezTo>
                <a:close/>
                <a:moveTo>
                  <a:pt x="2494139" y="49756"/>
                </a:moveTo>
                <a:cubicBezTo>
                  <a:pt x="2671551" y="152184"/>
                  <a:pt x="2732337" y="379040"/>
                  <a:pt x="2629908" y="556451"/>
                </a:cubicBezTo>
                <a:cubicBezTo>
                  <a:pt x="2527480" y="733863"/>
                  <a:pt x="2300624" y="794648"/>
                  <a:pt x="2123212" y="692220"/>
                </a:cubicBezTo>
                <a:cubicBezTo>
                  <a:pt x="1945801" y="589791"/>
                  <a:pt x="1885015" y="362936"/>
                  <a:pt x="1987444" y="185524"/>
                </a:cubicBezTo>
                <a:cubicBezTo>
                  <a:pt x="2089872" y="8113"/>
                  <a:pt x="2316728" y="-52673"/>
                  <a:pt x="2494139" y="497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36" name="Donut 15">
            <a:extLst>
              <a:ext uri="{FF2B5EF4-FFF2-40B4-BE49-F238E27FC236}">
                <a16:creationId xmlns:a16="http://schemas.microsoft.com/office/drawing/2014/main" id="{273D80EC-76C7-459D-8688-E1D7A64E1993}"/>
              </a:ext>
            </a:extLst>
          </p:cNvPr>
          <p:cNvSpPr/>
          <p:nvPr/>
        </p:nvSpPr>
        <p:spPr>
          <a:xfrm>
            <a:off x="3583855" y="2214070"/>
            <a:ext cx="368599" cy="366034"/>
          </a:xfrm>
          <a:custGeom>
            <a:avLst/>
            <a:gdLst/>
            <a:ahLst/>
            <a:cxnLst/>
            <a:rect l="l" t="t" r="r" b="b"/>
            <a:pathLst>
              <a:path w="3821708" h="3795110">
                <a:moveTo>
                  <a:pt x="1910854" y="903842"/>
                </a:moveTo>
                <a:lnTo>
                  <a:pt x="1793831" y="1129420"/>
                </a:lnTo>
                <a:lnTo>
                  <a:pt x="1791613" y="1129420"/>
                </a:lnTo>
                <a:lnTo>
                  <a:pt x="1791892" y="1133157"/>
                </a:lnTo>
                <a:lnTo>
                  <a:pt x="1791613" y="1133695"/>
                </a:lnTo>
                <a:lnTo>
                  <a:pt x="1791933" y="1133695"/>
                </a:lnTo>
                <a:lnTo>
                  <a:pt x="1833002" y="1683464"/>
                </a:lnTo>
                <a:cubicBezTo>
                  <a:pt x="1744939" y="1714584"/>
                  <a:pt x="1682254" y="1798749"/>
                  <a:pt x="1682254" y="1897555"/>
                </a:cubicBezTo>
                <a:cubicBezTo>
                  <a:pt x="1682254" y="2023808"/>
                  <a:pt x="1784602" y="2126156"/>
                  <a:pt x="1910855" y="2126156"/>
                </a:cubicBezTo>
                <a:cubicBezTo>
                  <a:pt x="1975561" y="2126156"/>
                  <a:pt x="2033988" y="2099273"/>
                  <a:pt x="2075304" y="2055803"/>
                </a:cubicBezTo>
                <a:lnTo>
                  <a:pt x="2443125" y="2288080"/>
                </a:lnTo>
                <a:lnTo>
                  <a:pt x="2443003" y="2288309"/>
                </a:lnTo>
                <a:lnTo>
                  <a:pt x="2443494" y="2288314"/>
                </a:lnTo>
                <a:lnTo>
                  <a:pt x="2446061" y="2289935"/>
                </a:lnTo>
                <a:lnTo>
                  <a:pt x="2446904" y="2288348"/>
                </a:lnTo>
                <a:lnTo>
                  <a:pt x="2652725" y="2290436"/>
                </a:lnTo>
                <a:lnTo>
                  <a:pt x="2535900" y="2120971"/>
                </a:lnTo>
                <a:lnTo>
                  <a:pt x="2536744" y="2119385"/>
                </a:lnTo>
                <a:lnTo>
                  <a:pt x="2533964" y="2118163"/>
                </a:lnTo>
                <a:lnTo>
                  <a:pt x="2533686" y="2117759"/>
                </a:lnTo>
                <a:lnTo>
                  <a:pt x="2533565" y="2117988"/>
                </a:lnTo>
                <a:lnTo>
                  <a:pt x="2134900" y="1942755"/>
                </a:lnTo>
                <a:cubicBezTo>
                  <a:pt x="2137918" y="1928156"/>
                  <a:pt x="2139456" y="1913035"/>
                  <a:pt x="2139456" y="1897555"/>
                </a:cubicBezTo>
                <a:cubicBezTo>
                  <a:pt x="2139456" y="1798748"/>
                  <a:pt x="2076770" y="1714583"/>
                  <a:pt x="1988706" y="1683463"/>
                </a:cubicBezTo>
                <a:lnTo>
                  <a:pt x="2029775" y="1133695"/>
                </a:lnTo>
                <a:lnTo>
                  <a:pt x="2030094" y="1133695"/>
                </a:lnTo>
                <a:lnTo>
                  <a:pt x="2029815" y="1133157"/>
                </a:lnTo>
                <a:lnTo>
                  <a:pt x="2030094" y="1129420"/>
                </a:lnTo>
                <a:lnTo>
                  <a:pt x="2027877" y="1129420"/>
                </a:lnTo>
                <a:close/>
                <a:moveTo>
                  <a:pt x="1910854" y="565406"/>
                </a:moveTo>
                <a:cubicBezTo>
                  <a:pt x="2646579" y="565406"/>
                  <a:pt x="3243002" y="1161829"/>
                  <a:pt x="3243002" y="1897554"/>
                </a:cubicBezTo>
                <a:cubicBezTo>
                  <a:pt x="3243002" y="2633279"/>
                  <a:pt x="2646579" y="3229702"/>
                  <a:pt x="1910854" y="3229702"/>
                </a:cubicBezTo>
                <a:cubicBezTo>
                  <a:pt x="1175129" y="3229702"/>
                  <a:pt x="578706" y="2633279"/>
                  <a:pt x="578706" y="1897554"/>
                </a:cubicBezTo>
                <a:cubicBezTo>
                  <a:pt x="578706" y="1161829"/>
                  <a:pt x="1175129" y="565406"/>
                  <a:pt x="1910854" y="565406"/>
                </a:cubicBezTo>
                <a:close/>
                <a:moveTo>
                  <a:pt x="1766837" y="367010"/>
                </a:moveTo>
                <a:cubicBezTo>
                  <a:pt x="1050362" y="432397"/>
                  <a:pt x="475174" y="981146"/>
                  <a:pt x="377476" y="1681610"/>
                </a:cubicBezTo>
                <a:lnTo>
                  <a:pt x="426306" y="1681610"/>
                </a:lnTo>
                <a:cubicBezTo>
                  <a:pt x="510474" y="1681610"/>
                  <a:pt x="578706" y="1746088"/>
                  <a:pt x="578706" y="1825626"/>
                </a:cubicBezTo>
                <a:cubicBezTo>
                  <a:pt x="578706" y="1905164"/>
                  <a:pt x="510474" y="1969642"/>
                  <a:pt x="426306" y="1969642"/>
                </a:cubicBezTo>
                <a:lnTo>
                  <a:pt x="364094" y="1969642"/>
                </a:lnTo>
                <a:cubicBezTo>
                  <a:pt x="398055" y="2738400"/>
                  <a:pt x="1003246" y="3359660"/>
                  <a:pt x="1769417" y="3427809"/>
                </a:cubicBezTo>
                <a:lnTo>
                  <a:pt x="1769417" y="3382101"/>
                </a:lnTo>
                <a:cubicBezTo>
                  <a:pt x="1769417" y="3297933"/>
                  <a:pt x="1833895" y="3229701"/>
                  <a:pt x="1913433" y="3229701"/>
                </a:cubicBezTo>
                <a:cubicBezTo>
                  <a:pt x="1992971" y="3229701"/>
                  <a:pt x="2057449" y="3297933"/>
                  <a:pt x="2057449" y="3382101"/>
                </a:cubicBezTo>
                <a:lnTo>
                  <a:pt x="2057449" y="3427707"/>
                </a:lnTo>
                <a:cubicBezTo>
                  <a:pt x="2804164" y="3358467"/>
                  <a:pt x="3396856" y="2764020"/>
                  <a:pt x="3455018" y="2020616"/>
                </a:cubicBezTo>
                <a:lnTo>
                  <a:pt x="3395402" y="2020616"/>
                </a:lnTo>
                <a:cubicBezTo>
                  <a:pt x="3311234" y="2020616"/>
                  <a:pt x="3243002" y="1956138"/>
                  <a:pt x="3243002" y="1876600"/>
                </a:cubicBezTo>
                <a:cubicBezTo>
                  <a:pt x="3243002" y="1797062"/>
                  <a:pt x="3311234" y="1732584"/>
                  <a:pt x="3395402" y="1732584"/>
                </a:cubicBezTo>
                <a:lnTo>
                  <a:pt x="3451747" y="1732584"/>
                </a:lnTo>
                <a:cubicBezTo>
                  <a:pt x="3374444" y="1008025"/>
                  <a:pt x="2788738" y="434055"/>
                  <a:pt x="2054869" y="367632"/>
                </a:cubicBezTo>
                <a:lnTo>
                  <a:pt x="2054869" y="407296"/>
                </a:lnTo>
                <a:cubicBezTo>
                  <a:pt x="2054869" y="491464"/>
                  <a:pt x="1990391" y="559696"/>
                  <a:pt x="1910853" y="559696"/>
                </a:cubicBezTo>
                <a:cubicBezTo>
                  <a:pt x="1831315" y="559696"/>
                  <a:pt x="1766837" y="491464"/>
                  <a:pt x="1766837" y="407296"/>
                </a:cubicBezTo>
                <a:close/>
                <a:moveTo>
                  <a:pt x="1910854" y="0"/>
                </a:moveTo>
                <a:cubicBezTo>
                  <a:pt x="2966190" y="0"/>
                  <a:pt x="3821708" y="849564"/>
                  <a:pt x="3821708" y="1897555"/>
                </a:cubicBezTo>
                <a:cubicBezTo>
                  <a:pt x="3821708" y="2945546"/>
                  <a:pt x="2966190" y="3795110"/>
                  <a:pt x="1910854" y="3795110"/>
                </a:cubicBezTo>
                <a:cubicBezTo>
                  <a:pt x="855518" y="3795110"/>
                  <a:pt x="0" y="2945546"/>
                  <a:pt x="0" y="1897555"/>
                </a:cubicBezTo>
                <a:cubicBezTo>
                  <a:pt x="0" y="849564"/>
                  <a:pt x="855518" y="0"/>
                  <a:pt x="19108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7" name="Rectangle 15">
            <a:extLst>
              <a:ext uri="{FF2B5EF4-FFF2-40B4-BE49-F238E27FC236}">
                <a16:creationId xmlns:a16="http://schemas.microsoft.com/office/drawing/2014/main" id="{982F4C1F-89E3-4A58-AE11-15B119D1FDC1}"/>
              </a:ext>
            </a:extLst>
          </p:cNvPr>
          <p:cNvSpPr/>
          <p:nvPr/>
        </p:nvSpPr>
        <p:spPr>
          <a:xfrm rot="14270044">
            <a:off x="1443717" y="2164330"/>
            <a:ext cx="398708" cy="415328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38" name="Group 84">
            <a:extLst>
              <a:ext uri="{FF2B5EF4-FFF2-40B4-BE49-F238E27FC236}">
                <a16:creationId xmlns:a16="http://schemas.microsoft.com/office/drawing/2014/main" id="{D88BE33E-2339-4B88-B07B-0AAAC570E6E1}"/>
              </a:ext>
            </a:extLst>
          </p:cNvPr>
          <p:cNvGrpSpPr/>
          <p:nvPr/>
        </p:nvGrpSpPr>
        <p:grpSpPr>
          <a:xfrm>
            <a:off x="9404486" y="1877914"/>
            <a:ext cx="1872000" cy="979099"/>
            <a:chOff x="395536" y="1496735"/>
            <a:chExt cx="1728192" cy="648072"/>
          </a:xfrm>
        </p:grpSpPr>
        <p:sp>
          <p:nvSpPr>
            <p:cNvPr id="39" name="Rectangle 85">
              <a:extLst>
                <a:ext uri="{FF2B5EF4-FFF2-40B4-BE49-F238E27FC236}">
                  <a16:creationId xmlns:a16="http://schemas.microsoft.com/office/drawing/2014/main" id="{79D31E75-FD32-47B2-B09B-541EB7A459C4}"/>
                </a:ext>
              </a:extLst>
            </p:cNvPr>
            <p:cNvSpPr/>
            <p:nvPr/>
          </p:nvSpPr>
          <p:spPr>
            <a:xfrm>
              <a:off x="395536" y="1496735"/>
              <a:ext cx="1728192" cy="648072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0" name="Right Triangle 86">
              <a:extLst>
                <a:ext uri="{FF2B5EF4-FFF2-40B4-BE49-F238E27FC236}">
                  <a16:creationId xmlns:a16="http://schemas.microsoft.com/office/drawing/2014/main" id="{37B20843-E3F0-40DC-A43A-CB306914FDFD}"/>
                </a:ext>
              </a:extLst>
            </p:cNvPr>
            <p:cNvSpPr/>
            <p:nvPr/>
          </p:nvSpPr>
          <p:spPr>
            <a:xfrm>
              <a:off x="395536" y="1496735"/>
              <a:ext cx="648072" cy="648072"/>
            </a:xfrm>
            <a:prstGeom prst="rtTriangl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41" name="TextBox 40">
            <a:extLst>
              <a:ext uri="{FF2B5EF4-FFF2-40B4-BE49-F238E27FC236}">
                <a16:creationId xmlns:a16="http://schemas.microsoft.com/office/drawing/2014/main" id="{7B1A9447-F7B4-413D-B952-896D93FA8D66}"/>
              </a:ext>
            </a:extLst>
          </p:cNvPr>
          <p:cNvSpPr txBox="1"/>
          <p:nvPr/>
        </p:nvSpPr>
        <p:spPr>
          <a:xfrm>
            <a:off x="9440490" y="2488197"/>
            <a:ext cx="468052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FD7F0DDB-D223-4DF3-8637-522D3E8B5AEE}"/>
              </a:ext>
            </a:extLst>
          </p:cNvPr>
          <p:cNvSpPr txBox="1"/>
          <p:nvPr/>
        </p:nvSpPr>
        <p:spPr>
          <a:xfrm>
            <a:off x="10318866" y="2223037"/>
            <a:ext cx="1043818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Contents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43" name="Group 8">
            <a:extLst>
              <a:ext uri="{FF2B5EF4-FFF2-40B4-BE49-F238E27FC236}">
                <a16:creationId xmlns:a16="http://schemas.microsoft.com/office/drawing/2014/main" id="{5DD26661-7996-4686-9B00-A7C7336422E1}"/>
              </a:ext>
            </a:extLst>
          </p:cNvPr>
          <p:cNvGrpSpPr/>
          <p:nvPr/>
        </p:nvGrpSpPr>
        <p:grpSpPr>
          <a:xfrm>
            <a:off x="9530862" y="3266404"/>
            <a:ext cx="1619248" cy="2767945"/>
            <a:chOff x="6736549" y="3306059"/>
            <a:chExt cx="1945888" cy="2767945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055D6CD0-3558-47C5-9437-766A95AAE007}"/>
                </a:ext>
              </a:extLst>
            </p:cNvPr>
            <p:cNvSpPr txBox="1"/>
            <p:nvPr/>
          </p:nvSpPr>
          <p:spPr>
            <a:xfrm>
              <a:off x="6736549" y="3306059"/>
              <a:ext cx="1945888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1FDBAD6C-2159-4ACD-9C83-95D3D13967B8}"/>
                </a:ext>
              </a:extLst>
            </p:cNvPr>
            <p:cNvSpPr txBox="1"/>
            <p:nvPr/>
          </p:nvSpPr>
          <p:spPr>
            <a:xfrm>
              <a:off x="6736549" y="3581014"/>
              <a:ext cx="1945888" cy="249299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hope and I believe that this Template will your Time. Easy to change colors, photos and Text. Example Text : Get a modern PowerPoint  Presentation that is beautifully designed.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46" name="Oval 21">
            <a:extLst>
              <a:ext uri="{FF2B5EF4-FFF2-40B4-BE49-F238E27FC236}">
                <a16:creationId xmlns:a16="http://schemas.microsoft.com/office/drawing/2014/main" id="{F1B99EDB-A528-4F99-9907-F0FBFE9BC74B}"/>
              </a:ext>
            </a:extLst>
          </p:cNvPr>
          <p:cNvSpPr/>
          <p:nvPr/>
        </p:nvSpPr>
        <p:spPr>
          <a:xfrm rot="20700000">
            <a:off x="9955721" y="2194983"/>
            <a:ext cx="393597" cy="344959"/>
          </a:xfrm>
          <a:custGeom>
            <a:avLst/>
            <a:gdLst/>
            <a:ahLst/>
            <a:cxnLst/>
            <a:rect l="l" t="t" r="r" b="b"/>
            <a:pathLst>
              <a:path w="4088377" h="3321003">
                <a:moveTo>
                  <a:pt x="1365628" y="1622218"/>
                </a:moveTo>
                <a:cubicBezTo>
                  <a:pt x="1121373" y="1556771"/>
                  <a:pt x="870309" y="1701722"/>
                  <a:pt x="804861" y="1945977"/>
                </a:cubicBezTo>
                <a:cubicBezTo>
                  <a:pt x="739413" y="2190232"/>
                  <a:pt x="884365" y="2441296"/>
                  <a:pt x="1128620" y="2506744"/>
                </a:cubicBezTo>
                <a:cubicBezTo>
                  <a:pt x="1372875" y="2572191"/>
                  <a:pt x="1623939" y="2427240"/>
                  <a:pt x="1689387" y="2182985"/>
                </a:cubicBezTo>
                <a:cubicBezTo>
                  <a:pt x="1754835" y="1938730"/>
                  <a:pt x="1609883" y="1687666"/>
                  <a:pt x="1365628" y="1622218"/>
                </a:cubicBezTo>
                <a:close/>
                <a:moveTo>
                  <a:pt x="1447099" y="1318163"/>
                </a:moveTo>
                <a:cubicBezTo>
                  <a:pt x="1859279" y="1428606"/>
                  <a:pt x="2103885" y="1852277"/>
                  <a:pt x="1993442" y="2264456"/>
                </a:cubicBezTo>
                <a:cubicBezTo>
                  <a:pt x="1882999" y="2676636"/>
                  <a:pt x="1459328" y="2921242"/>
                  <a:pt x="1047149" y="2810799"/>
                </a:cubicBezTo>
                <a:cubicBezTo>
                  <a:pt x="634969" y="2700356"/>
                  <a:pt x="390363" y="2276685"/>
                  <a:pt x="500806" y="1864505"/>
                </a:cubicBezTo>
                <a:cubicBezTo>
                  <a:pt x="611249" y="1452326"/>
                  <a:pt x="1034920" y="1207720"/>
                  <a:pt x="1447099" y="1318163"/>
                </a:cubicBezTo>
                <a:close/>
                <a:moveTo>
                  <a:pt x="1476725" y="1207597"/>
                </a:moveTo>
                <a:cubicBezTo>
                  <a:pt x="1003481" y="1080792"/>
                  <a:pt x="517045" y="1361635"/>
                  <a:pt x="390240" y="1834879"/>
                </a:cubicBezTo>
                <a:cubicBezTo>
                  <a:pt x="263435" y="2308124"/>
                  <a:pt x="544279" y="2794559"/>
                  <a:pt x="1017523" y="2921365"/>
                </a:cubicBezTo>
                <a:cubicBezTo>
                  <a:pt x="1490767" y="3048170"/>
                  <a:pt x="1977202" y="2767326"/>
                  <a:pt x="2104008" y="2294082"/>
                </a:cubicBezTo>
                <a:cubicBezTo>
                  <a:pt x="2230813" y="1820838"/>
                  <a:pt x="1949969" y="1334403"/>
                  <a:pt x="1476725" y="1207597"/>
                </a:cubicBezTo>
                <a:close/>
                <a:moveTo>
                  <a:pt x="3290290" y="1590224"/>
                </a:moveTo>
                <a:cubicBezTo>
                  <a:pt x="3269727" y="1586016"/>
                  <a:pt x="3248437" y="1583806"/>
                  <a:pt x="3226630" y="1583806"/>
                </a:cubicBezTo>
                <a:cubicBezTo>
                  <a:pt x="3052179" y="1583806"/>
                  <a:pt x="2910758" y="1725227"/>
                  <a:pt x="2910758" y="1899678"/>
                </a:cubicBezTo>
                <a:cubicBezTo>
                  <a:pt x="2910758" y="2074130"/>
                  <a:pt x="3052179" y="2215551"/>
                  <a:pt x="3226630" y="2215550"/>
                </a:cubicBezTo>
                <a:cubicBezTo>
                  <a:pt x="3401082" y="2215551"/>
                  <a:pt x="3542503" y="2074130"/>
                  <a:pt x="3542502" y="1899678"/>
                </a:cubicBezTo>
                <a:cubicBezTo>
                  <a:pt x="3542503" y="1747033"/>
                  <a:pt x="3434228" y="1619677"/>
                  <a:pt x="3290290" y="1590224"/>
                </a:cubicBezTo>
                <a:close/>
                <a:moveTo>
                  <a:pt x="3334055" y="1377473"/>
                </a:moveTo>
                <a:cubicBezTo>
                  <a:pt x="3576950" y="1427177"/>
                  <a:pt x="3759665" y="1642090"/>
                  <a:pt x="3759665" y="1899678"/>
                </a:cubicBezTo>
                <a:cubicBezTo>
                  <a:pt x="3759665" y="2194064"/>
                  <a:pt x="3521017" y="2432713"/>
                  <a:pt x="3226630" y="2432713"/>
                </a:cubicBezTo>
                <a:cubicBezTo>
                  <a:pt x="2932244" y="2432712"/>
                  <a:pt x="2693596" y="2194065"/>
                  <a:pt x="2693596" y="1899678"/>
                </a:cubicBezTo>
                <a:cubicBezTo>
                  <a:pt x="2693596" y="1605292"/>
                  <a:pt x="2932244" y="1366644"/>
                  <a:pt x="3226630" y="1366644"/>
                </a:cubicBezTo>
                <a:cubicBezTo>
                  <a:pt x="3263429" y="1366644"/>
                  <a:pt x="3299356" y="1370373"/>
                  <a:pt x="3334055" y="1377473"/>
                </a:cubicBezTo>
                <a:close/>
                <a:moveTo>
                  <a:pt x="1391137" y="789478"/>
                </a:moveTo>
                <a:lnTo>
                  <a:pt x="1759910" y="888290"/>
                </a:lnTo>
                <a:lnTo>
                  <a:pt x="1754625" y="1202375"/>
                </a:lnTo>
                <a:lnTo>
                  <a:pt x="1744979" y="1199790"/>
                </a:lnTo>
                <a:cubicBezTo>
                  <a:pt x="1823578" y="1244024"/>
                  <a:pt x="1894617" y="1298265"/>
                  <a:pt x="1954704" y="1362586"/>
                </a:cubicBezTo>
                <a:lnTo>
                  <a:pt x="2234317" y="1293059"/>
                </a:lnTo>
                <a:lnTo>
                  <a:pt x="2413554" y="1630152"/>
                </a:lnTo>
                <a:lnTo>
                  <a:pt x="2214321" y="1809770"/>
                </a:lnTo>
                <a:cubicBezTo>
                  <a:pt x="2239296" y="1900740"/>
                  <a:pt x="2251067" y="1995997"/>
                  <a:pt x="2246841" y="2092825"/>
                </a:cubicBezTo>
                <a:lnTo>
                  <a:pt x="2495698" y="2230974"/>
                </a:lnTo>
                <a:lnTo>
                  <a:pt x="2396885" y="2599747"/>
                </a:lnTo>
                <a:lnTo>
                  <a:pt x="2094912" y="2594668"/>
                </a:lnTo>
                <a:cubicBezTo>
                  <a:pt x="2056732" y="2658461"/>
                  <a:pt x="2010475" y="2715996"/>
                  <a:pt x="1958644" y="2767359"/>
                </a:cubicBezTo>
                <a:lnTo>
                  <a:pt x="2057814" y="3026193"/>
                </a:lnTo>
                <a:lnTo>
                  <a:pt x="1745078" y="3245174"/>
                </a:lnTo>
                <a:lnTo>
                  <a:pt x="1507869" y="3039237"/>
                </a:lnTo>
                <a:lnTo>
                  <a:pt x="1536736" y="3019025"/>
                </a:lnTo>
                <a:cubicBezTo>
                  <a:pt x="1445878" y="3048429"/>
                  <a:pt x="1349798" y="3062567"/>
                  <a:pt x="1251837" y="3062021"/>
                </a:cubicBezTo>
                <a:lnTo>
                  <a:pt x="1108065" y="3321003"/>
                </a:lnTo>
                <a:lnTo>
                  <a:pt x="739291" y="3222191"/>
                </a:lnTo>
                <a:lnTo>
                  <a:pt x="744274" y="2926021"/>
                </a:lnTo>
                <a:cubicBezTo>
                  <a:pt x="666128" y="2881484"/>
                  <a:pt x="595548" y="2827017"/>
                  <a:pt x="535891" y="2762576"/>
                </a:cubicBezTo>
                <a:lnTo>
                  <a:pt x="540671" y="2772825"/>
                </a:lnTo>
                <a:lnTo>
                  <a:pt x="232276" y="2832568"/>
                </a:lnTo>
                <a:lnTo>
                  <a:pt x="70927" y="2486556"/>
                </a:lnTo>
                <a:lnTo>
                  <a:pt x="279495" y="2317444"/>
                </a:lnTo>
                <a:cubicBezTo>
                  <a:pt x="257233" y="2235849"/>
                  <a:pt x="245603" y="2150814"/>
                  <a:pt x="245586" y="2064274"/>
                </a:cubicBezTo>
                <a:lnTo>
                  <a:pt x="0" y="1927940"/>
                </a:lnTo>
                <a:lnTo>
                  <a:pt x="98812" y="1559167"/>
                </a:lnTo>
                <a:lnTo>
                  <a:pt x="380240" y="1563901"/>
                </a:lnTo>
                <a:cubicBezTo>
                  <a:pt x="418421" y="1496524"/>
                  <a:pt x="464524" y="1435092"/>
                  <a:pt x="516679" y="1380105"/>
                </a:cubicBezTo>
                <a:lnTo>
                  <a:pt x="422419" y="1089378"/>
                </a:lnTo>
                <a:lnTo>
                  <a:pt x="746189" y="887063"/>
                </a:lnTo>
                <a:lnTo>
                  <a:pt x="972292" y="1105134"/>
                </a:lnTo>
                <a:lnTo>
                  <a:pt x="970019" y="1106554"/>
                </a:lnTo>
                <a:cubicBezTo>
                  <a:pt x="1058903" y="1078586"/>
                  <a:pt x="1152743" y="1065659"/>
                  <a:pt x="1248316" y="1066709"/>
                </a:cubicBezTo>
                <a:lnTo>
                  <a:pt x="1238669" y="1064125"/>
                </a:lnTo>
                <a:close/>
                <a:moveTo>
                  <a:pt x="3349970" y="1300109"/>
                </a:moveTo>
                <a:cubicBezTo>
                  <a:pt x="3310130" y="1291957"/>
                  <a:pt x="3268880" y="1287676"/>
                  <a:pt x="3226630" y="1287676"/>
                </a:cubicBezTo>
                <a:cubicBezTo>
                  <a:pt x="2888631" y="1287676"/>
                  <a:pt x="2614628" y="1561679"/>
                  <a:pt x="2614628" y="1899678"/>
                </a:cubicBezTo>
                <a:cubicBezTo>
                  <a:pt x="2614628" y="2237678"/>
                  <a:pt x="2888630" y="2511680"/>
                  <a:pt x="3226630" y="2511681"/>
                </a:cubicBezTo>
                <a:cubicBezTo>
                  <a:pt x="3564630" y="2511681"/>
                  <a:pt x="3838633" y="2237678"/>
                  <a:pt x="3838633" y="1899678"/>
                </a:cubicBezTo>
                <a:cubicBezTo>
                  <a:pt x="3838632" y="1603928"/>
                  <a:pt x="3628849" y="1357176"/>
                  <a:pt x="3349970" y="1300109"/>
                </a:cubicBezTo>
                <a:close/>
                <a:moveTo>
                  <a:pt x="3358324" y="1024334"/>
                </a:moveTo>
                <a:lnTo>
                  <a:pt x="3410883" y="1234575"/>
                </a:lnTo>
                <a:lnTo>
                  <a:pt x="3403994" y="1234575"/>
                </a:lnTo>
                <a:cubicBezTo>
                  <a:pt x="3464268" y="1250018"/>
                  <a:pt x="3521292" y="1273478"/>
                  <a:pt x="3572818" y="1305612"/>
                </a:cubicBezTo>
                <a:lnTo>
                  <a:pt x="3746730" y="1209354"/>
                </a:lnTo>
                <a:lnTo>
                  <a:pt x="3926358" y="1401981"/>
                </a:lnTo>
                <a:lnTo>
                  <a:pt x="3825667" y="1557247"/>
                </a:lnTo>
                <a:cubicBezTo>
                  <a:pt x="3858552" y="1613408"/>
                  <a:pt x="3883404" y="1674784"/>
                  <a:pt x="3897877" y="1740062"/>
                </a:cubicBezTo>
                <a:lnTo>
                  <a:pt x="4088377" y="1787686"/>
                </a:lnTo>
                <a:lnTo>
                  <a:pt x="4088377" y="2051071"/>
                </a:lnTo>
                <a:lnTo>
                  <a:pt x="3886243" y="2101605"/>
                </a:lnTo>
                <a:cubicBezTo>
                  <a:pt x="3872191" y="2150933"/>
                  <a:pt x="3851639" y="2197531"/>
                  <a:pt x="3826272" y="2241013"/>
                </a:cubicBezTo>
                <a:lnTo>
                  <a:pt x="3938572" y="2395786"/>
                </a:lnTo>
                <a:lnTo>
                  <a:pt x="3769272" y="2597551"/>
                </a:lnTo>
                <a:lnTo>
                  <a:pt x="3574432" y="2502674"/>
                </a:lnTo>
                <a:lnTo>
                  <a:pt x="3590059" y="2484050"/>
                </a:lnTo>
                <a:cubicBezTo>
                  <a:pt x="3534764" y="2519868"/>
                  <a:pt x="3473263" y="2546445"/>
                  <a:pt x="3407886" y="2563572"/>
                </a:cubicBezTo>
                <a:lnTo>
                  <a:pt x="3358323" y="2761823"/>
                </a:lnTo>
                <a:lnTo>
                  <a:pt x="3094938" y="2761823"/>
                </a:lnTo>
                <a:lnTo>
                  <a:pt x="3045375" y="2563574"/>
                </a:lnTo>
                <a:cubicBezTo>
                  <a:pt x="2985349" y="2547848"/>
                  <a:pt x="2928591" y="2524155"/>
                  <a:pt x="2877330" y="2491865"/>
                </a:cubicBezTo>
                <a:lnTo>
                  <a:pt x="2882346" y="2497841"/>
                </a:lnTo>
                <a:lnTo>
                  <a:pt x="2687507" y="2592718"/>
                </a:lnTo>
                <a:lnTo>
                  <a:pt x="2518206" y="2390954"/>
                </a:lnTo>
                <a:lnTo>
                  <a:pt x="2626994" y="2241021"/>
                </a:lnTo>
                <a:cubicBezTo>
                  <a:pt x="2597591" y="2190623"/>
                  <a:pt x="2574657" y="2136035"/>
                  <a:pt x="2559194" y="2078370"/>
                </a:cubicBezTo>
                <a:lnTo>
                  <a:pt x="2371198" y="2031371"/>
                </a:lnTo>
                <a:lnTo>
                  <a:pt x="2371198" y="1767986"/>
                </a:lnTo>
                <a:lnTo>
                  <a:pt x="2559579" y="1720890"/>
                </a:lnTo>
                <a:cubicBezTo>
                  <a:pt x="2572992" y="1669175"/>
                  <a:pt x="2592745" y="1620006"/>
                  <a:pt x="2617681" y="1574051"/>
                </a:cubicBezTo>
                <a:lnTo>
                  <a:pt x="2502958" y="1397149"/>
                </a:lnTo>
                <a:lnTo>
                  <a:pt x="2682587" y="1204520"/>
                </a:lnTo>
                <a:lnTo>
                  <a:pt x="2872193" y="1309466"/>
                </a:lnTo>
                <a:lnTo>
                  <a:pt x="2870932" y="1310818"/>
                </a:lnTo>
                <a:cubicBezTo>
                  <a:pt x="2925169" y="1276310"/>
                  <a:pt x="2985393" y="1250941"/>
                  <a:pt x="3049268" y="1234575"/>
                </a:cubicBezTo>
                <a:lnTo>
                  <a:pt x="3042378" y="1234576"/>
                </a:lnTo>
                <a:lnTo>
                  <a:pt x="3094939" y="1024334"/>
                </a:lnTo>
                <a:close/>
                <a:moveTo>
                  <a:pt x="2786480" y="402820"/>
                </a:moveTo>
                <a:cubicBezTo>
                  <a:pt x="2745900" y="389943"/>
                  <a:pt x="2701172" y="388627"/>
                  <a:pt x="2657264" y="401580"/>
                </a:cubicBezTo>
                <a:cubicBezTo>
                  <a:pt x="2540176" y="436121"/>
                  <a:pt x="2473258" y="559041"/>
                  <a:pt x="2507800" y="676128"/>
                </a:cubicBezTo>
                <a:cubicBezTo>
                  <a:pt x="2542340" y="793216"/>
                  <a:pt x="2665260" y="860133"/>
                  <a:pt x="2782348" y="825592"/>
                </a:cubicBezTo>
                <a:cubicBezTo>
                  <a:pt x="2899435" y="791051"/>
                  <a:pt x="2966353" y="668132"/>
                  <a:pt x="2931812" y="551045"/>
                </a:cubicBezTo>
                <a:cubicBezTo>
                  <a:pt x="2910223" y="477864"/>
                  <a:pt x="2854113" y="424282"/>
                  <a:pt x="2786480" y="402820"/>
                </a:cubicBezTo>
                <a:close/>
                <a:moveTo>
                  <a:pt x="2932202" y="47278"/>
                </a:moveTo>
                <a:lnTo>
                  <a:pt x="3090904" y="140999"/>
                </a:lnTo>
                <a:lnTo>
                  <a:pt x="3054065" y="265147"/>
                </a:lnTo>
                <a:cubicBezTo>
                  <a:pt x="3087256" y="296329"/>
                  <a:pt x="3116089" y="332603"/>
                  <a:pt x="3138727" y="373550"/>
                </a:cubicBezTo>
                <a:lnTo>
                  <a:pt x="3276016" y="367796"/>
                </a:lnTo>
                <a:lnTo>
                  <a:pt x="3328165" y="544574"/>
                </a:lnTo>
                <a:lnTo>
                  <a:pt x="3202503" y="618514"/>
                </a:lnTo>
                <a:cubicBezTo>
                  <a:pt x="3202838" y="654403"/>
                  <a:pt x="3198271" y="689748"/>
                  <a:pt x="3189855" y="723955"/>
                </a:cubicBezTo>
                <a:lnTo>
                  <a:pt x="3295873" y="805599"/>
                </a:lnTo>
                <a:lnTo>
                  <a:pt x="3222192" y="974540"/>
                </a:lnTo>
                <a:lnTo>
                  <a:pt x="3072634" y="949439"/>
                </a:lnTo>
                <a:lnTo>
                  <a:pt x="3079435" y="933845"/>
                </a:lnTo>
                <a:cubicBezTo>
                  <a:pt x="3049413" y="968833"/>
                  <a:pt x="3013398" y="998848"/>
                  <a:pt x="2972910" y="1023288"/>
                </a:cubicBezTo>
                <a:lnTo>
                  <a:pt x="2978897" y="1166163"/>
                </a:lnTo>
                <a:lnTo>
                  <a:pt x="2802119" y="1218312"/>
                </a:lnTo>
                <a:lnTo>
                  <a:pt x="2729602" y="1095065"/>
                </a:lnTo>
                <a:cubicBezTo>
                  <a:pt x="2686199" y="1096396"/>
                  <a:pt x="2643414" y="1091732"/>
                  <a:pt x="2602615" y="1080209"/>
                </a:cubicBezTo>
                <a:lnTo>
                  <a:pt x="2607165" y="1083226"/>
                </a:lnTo>
                <a:lnTo>
                  <a:pt x="2495179" y="1185484"/>
                </a:lnTo>
                <a:lnTo>
                  <a:pt x="2341599" y="1083585"/>
                </a:lnTo>
                <a:lnTo>
                  <a:pt x="2384929" y="961414"/>
                </a:lnTo>
                <a:cubicBezTo>
                  <a:pt x="2355215" y="933409"/>
                  <a:pt x="2329015" y="901312"/>
                  <a:pt x="2307218" y="865670"/>
                </a:cubicBezTo>
                <a:lnTo>
                  <a:pt x="2171734" y="871348"/>
                </a:lnTo>
                <a:lnTo>
                  <a:pt x="2119584" y="694571"/>
                </a:lnTo>
                <a:lnTo>
                  <a:pt x="2236697" y="625662"/>
                </a:lnTo>
                <a:cubicBezTo>
                  <a:pt x="2235459" y="588297"/>
                  <a:pt x="2238982" y="551385"/>
                  <a:pt x="2246620" y="515603"/>
                </a:cubicBezTo>
                <a:lnTo>
                  <a:pt x="2134594" y="419585"/>
                </a:lnTo>
                <a:lnTo>
                  <a:pt x="2217016" y="254732"/>
                </a:lnTo>
                <a:lnTo>
                  <a:pt x="2365055" y="287627"/>
                </a:lnTo>
                <a:lnTo>
                  <a:pt x="2364476" y="288784"/>
                </a:lnTo>
                <a:cubicBezTo>
                  <a:pt x="2394046" y="254885"/>
                  <a:pt x="2429444" y="225933"/>
                  <a:pt x="2469075" y="202302"/>
                </a:cubicBezTo>
                <a:lnTo>
                  <a:pt x="2464452" y="203666"/>
                </a:lnTo>
                <a:lnTo>
                  <a:pt x="2458102" y="52150"/>
                </a:lnTo>
                <a:lnTo>
                  <a:pt x="2634880" y="0"/>
                </a:lnTo>
                <a:lnTo>
                  <a:pt x="2711784" y="130703"/>
                </a:lnTo>
                <a:lnTo>
                  <a:pt x="2707159" y="132067"/>
                </a:lnTo>
                <a:cubicBezTo>
                  <a:pt x="2750672" y="130497"/>
                  <a:pt x="2793590" y="134953"/>
                  <a:pt x="2834535" y="1463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47" name="Freeform 47">
            <a:extLst>
              <a:ext uri="{FF2B5EF4-FFF2-40B4-BE49-F238E27FC236}">
                <a16:creationId xmlns:a16="http://schemas.microsoft.com/office/drawing/2014/main" id="{68B4C58E-E60E-4EB8-96CD-FAAF6D811C9A}"/>
              </a:ext>
            </a:extLst>
          </p:cNvPr>
          <p:cNvSpPr/>
          <p:nvPr/>
        </p:nvSpPr>
        <p:spPr>
          <a:xfrm flipH="1">
            <a:off x="7819666" y="2223037"/>
            <a:ext cx="358109" cy="307777"/>
          </a:xfrm>
          <a:custGeom>
            <a:avLst/>
            <a:gdLst/>
            <a:ahLst/>
            <a:cxnLst/>
            <a:rect l="l" t="t" r="r" b="b"/>
            <a:pathLst>
              <a:path w="3747318" h="3220630">
                <a:moveTo>
                  <a:pt x="1455638" y="819213"/>
                </a:moveTo>
                <a:cubicBezTo>
                  <a:pt x="1581890" y="819213"/>
                  <a:pt x="1684238" y="921561"/>
                  <a:pt x="1684238" y="1047813"/>
                </a:cubicBezTo>
                <a:cubicBezTo>
                  <a:pt x="1684238" y="1174065"/>
                  <a:pt x="1581890" y="1276413"/>
                  <a:pt x="1455638" y="1276413"/>
                </a:cubicBezTo>
                <a:cubicBezTo>
                  <a:pt x="1329386" y="1276413"/>
                  <a:pt x="1227038" y="1174065"/>
                  <a:pt x="1227038" y="1047813"/>
                </a:cubicBezTo>
                <a:cubicBezTo>
                  <a:pt x="1227038" y="921561"/>
                  <a:pt x="1329386" y="819213"/>
                  <a:pt x="1455638" y="819213"/>
                </a:cubicBezTo>
                <a:close/>
                <a:moveTo>
                  <a:pt x="2235150" y="819213"/>
                </a:moveTo>
                <a:cubicBezTo>
                  <a:pt x="2361402" y="819213"/>
                  <a:pt x="2463750" y="921561"/>
                  <a:pt x="2463750" y="1047813"/>
                </a:cubicBezTo>
                <a:cubicBezTo>
                  <a:pt x="2463750" y="1174065"/>
                  <a:pt x="2361402" y="1276413"/>
                  <a:pt x="2235150" y="1276413"/>
                </a:cubicBezTo>
                <a:cubicBezTo>
                  <a:pt x="2108898" y="1276413"/>
                  <a:pt x="2006550" y="1174065"/>
                  <a:pt x="2006550" y="1047813"/>
                </a:cubicBezTo>
                <a:cubicBezTo>
                  <a:pt x="2006550" y="921561"/>
                  <a:pt x="2108898" y="819213"/>
                  <a:pt x="2235150" y="819213"/>
                </a:cubicBezTo>
                <a:close/>
                <a:moveTo>
                  <a:pt x="3014662" y="819213"/>
                </a:moveTo>
                <a:cubicBezTo>
                  <a:pt x="3140914" y="819213"/>
                  <a:pt x="3243262" y="921561"/>
                  <a:pt x="3243262" y="1047813"/>
                </a:cubicBezTo>
                <a:cubicBezTo>
                  <a:pt x="3243262" y="1174065"/>
                  <a:pt x="3140914" y="1276413"/>
                  <a:pt x="3014662" y="1276413"/>
                </a:cubicBezTo>
                <a:cubicBezTo>
                  <a:pt x="2888410" y="1276413"/>
                  <a:pt x="2786062" y="1174065"/>
                  <a:pt x="2786062" y="1047813"/>
                </a:cubicBezTo>
                <a:cubicBezTo>
                  <a:pt x="2786062" y="921561"/>
                  <a:pt x="2888410" y="819213"/>
                  <a:pt x="3014662" y="819213"/>
                </a:cubicBezTo>
                <a:close/>
                <a:moveTo>
                  <a:pt x="553290" y="667803"/>
                </a:moveTo>
                <a:lnTo>
                  <a:pt x="552034" y="667803"/>
                </a:lnTo>
                <a:lnTo>
                  <a:pt x="454090" y="667803"/>
                </a:lnTo>
                <a:lnTo>
                  <a:pt x="383671" y="667803"/>
                </a:lnTo>
                <a:cubicBezTo>
                  <a:pt x="171775" y="667803"/>
                  <a:pt x="0" y="839578"/>
                  <a:pt x="0" y="1051474"/>
                </a:cubicBezTo>
                <a:lnTo>
                  <a:pt x="0" y="2372364"/>
                </a:lnTo>
                <a:cubicBezTo>
                  <a:pt x="0" y="2584260"/>
                  <a:pt x="171775" y="2756035"/>
                  <a:pt x="383671" y="2756035"/>
                </a:cubicBezTo>
                <a:lnTo>
                  <a:pt x="649047" y="2756035"/>
                </a:lnTo>
                <a:cubicBezTo>
                  <a:pt x="546380" y="2958845"/>
                  <a:pt x="474406" y="3028353"/>
                  <a:pt x="174793" y="3220630"/>
                </a:cubicBezTo>
                <a:cubicBezTo>
                  <a:pt x="650199" y="3174991"/>
                  <a:pt x="1051667" y="3043772"/>
                  <a:pt x="1403830" y="2756035"/>
                </a:cubicBezTo>
                <a:lnTo>
                  <a:pt x="2640665" y="2756035"/>
                </a:lnTo>
                <a:cubicBezTo>
                  <a:pt x="2782226" y="2756035"/>
                  <a:pt x="2905880" y="2679370"/>
                  <a:pt x="2970971" y="2564477"/>
                </a:cubicBezTo>
                <a:cubicBezTo>
                  <a:pt x="2742421" y="2482699"/>
                  <a:pt x="2531569" y="2366318"/>
                  <a:pt x="2334721" y="2205482"/>
                </a:cubicBezTo>
                <a:lnTo>
                  <a:pt x="974103" y="2205482"/>
                </a:lnTo>
                <a:cubicBezTo>
                  <a:pt x="768630" y="2205482"/>
                  <a:pt x="597451" y="2058657"/>
                  <a:pt x="560170" y="1864121"/>
                </a:cubicBezTo>
                <a:lnTo>
                  <a:pt x="553290" y="1852846"/>
                </a:lnTo>
                <a:close/>
                <a:moveTo>
                  <a:pt x="3363647" y="0"/>
                </a:moveTo>
                <a:lnTo>
                  <a:pt x="1106653" y="0"/>
                </a:lnTo>
                <a:cubicBezTo>
                  <a:pt x="894757" y="0"/>
                  <a:pt x="722982" y="171775"/>
                  <a:pt x="722982" y="383671"/>
                </a:cubicBezTo>
                <a:lnTo>
                  <a:pt x="722982" y="1704561"/>
                </a:lnTo>
                <a:cubicBezTo>
                  <a:pt x="722982" y="1916457"/>
                  <a:pt x="894757" y="2088232"/>
                  <a:pt x="1106653" y="2088232"/>
                </a:cubicBezTo>
                <a:lnTo>
                  <a:pt x="2343488" y="2088232"/>
                </a:lnTo>
                <a:cubicBezTo>
                  <a:pt x="2695651" y="2375969"/>
                  <a:pt x="3097119" y="2507188"/>
                  <a:pt x="3572525" y="2552827"/>
                </a:cubicBezTo>
                <a:cubicBezTo>
                  <a:pt x="3272912" y="2360550"/>
                  <a:pt x="3200938" y="2291042"/>
                  <a:pt x="3098271" y="2088232"/>
                </a:cubicBezTo>
                <a:lnTo>
                  <a:pt x="3363647" y="2088232"/>
                </a:lnTo>
                <a:cubicBezTo>
                  <a:pt x="3575543" y="2088232"/>
                  <a:pt x="3747318" y="1916457"/>
                  <a:pt x="3747318" y="1704561"/>
                </a:cubicBezTo>
                <a:lnTo>
                  <a:pt x="3747318" y="383671"/>
                </a:lnTo>
                <a:cubicBezTo>
                  <a:pt x="3747318" y="171775"/>
                  <a:pt x="3575543" y="0"/>
                  <a:pt x="336364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15778894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9B85F3A-0D98-4AE5-8CED-AA4A4CF821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Timeline Style</a:t>
            </a:r>
          </a:p>
        </p:txBody>
      </p:sp>
      <p:sp>
        <p:nvSpPr>
          <p:cNvPr id="4" name="Chevron 2">
            <a:extLst>
              <a:ext uri="{FF2B5EF4-FFF2-40B4-BE49-F238E27FC236}">
                <a16:creationId xmlns:a16="http://schemas.microsoft.com/office/drawing/2014/main" id="{5E66398D-DDBF-4ADC-8F1A-2194C48E9FA3}"/>
              </a:ext>
            </a:extLst>
          </p:cNvPr>
          <p:cNvSpPr/>
          <p:nvPr/>
        </p:nvSpPr>
        <p:spPr>
          <a:xfrm>
            <a:off x="919729" y="1741331"/>
            <a:ext cx="2088000" cy="523220"/>
          </a:xfrm>
          <a:prstGeom prst="chevron">
            <a:avLst>
              <a:gd name="adj" fmla="val 39922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6" name="Chevron 11">
            <a:extLst>
              <a:ext uri="{FF2B5EF4-FFF2-40B4-BE49-F238E27FC236}">
                <a16:creationId xmlns:a16="http://schemas.microsoft.com/office/drawing/2014/main" id="{CAA93B1A-2287-4B37-AF12-7BCA374CB83C}"/>
              </a:ext>
            </a:extLst>
          </p:cNvPr>
          <p:cNvSpPr/>
          <p:nvPr/>
        </p:nvSpPr>
        <p:spPr>
          <a:xfrm>
            <a:off x="2990405" y="1741331"/>
            <a:ext cx="2088000" cy="523220"/>
          </a:xfrm>
          <a:prstGeom prst="chevron">
            <a:avLst>
              <a:gd name="adj" fmla="val 39922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8" name="Chevron 19">
            <a:extLst>
              <a:ext uri="{FF2B5EF4-FFF2-40B4-BE49-F238E27FC236}">
                <a16:creationId xmlns:a16="http://schemas.microsoft.com/office/drawing/2014/main" id="{DB097FF0-163D-4306-A621-5351552B664D}"/>
              </a:ext>
            </a:extLst>
          </p:cNvPr>
          <p:cNvSpPr/>
          <p:nvPr/>
        </p:nvSpPr>
        <p:spPr>
          <a:xfrm>
            <a:off x="5061081" y="1741331"/>
            <a:ext cx="2088000" cy="523220"/>
          </a:xfrm>
          <a:prstGeom prst="chevron">
            <a:avLst>
              <a:gd name="adj" fmla="val 39922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10" name="Chevron 27">
            <a:extLst>
              <a:ext uri="{FF2B5EF4-FFF2-40B4-BE49-F238E27FC236}">
                <a16:creationId xmlns:a16="http://schemas.microsoft.com/office/drawing/2014/main" id="{122A97CA-CD47-4FFA-AA36-D7F8DC239BDE}"/>
              </a:ext>
            </a:extLst>
          </p:cNvPr>
          <p:cNvSpPr/>
          <p:nvPr/>
        </p:nvSpPr>
        <p:spPr>
          <a:xfrm>
            <a:off x="7131757" y="1741331"/>
            <a:ext cx="2088000" cy="523220"/>
          </a:xfrm>
          <a:prstGeom prst="chevron">
            <a:avLst>
              <a:gd name="adj" fmla="val 39922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sp>
        <p:nvSpPr>
          <p:cNvPr id="12" name="Chevron 35">
            <a:extLst>
              <a:ext uri="{FF2B5EF4-FFF2-40B4-BE49-F238E27FC236}">
                <a16:creationId xmlns:a16="http://schemas.microsoft.com/office/drawing/2014/main" id="{9D81974C-027B-46EB-A285-F14CFD08208D}"/>
              </a:ext>
            </a:extLst>
          </p:cNvPr>
          <p:cNvSpPr/>
          <p:nvPr/>
        </p:nvSpPr>
        <p:spPr>
          <a:xfrm>
            <a:off x="9202433" y="1741331"/>
            <a:ext cx="2088000" cy="523220"/>
          </a:xfrm>
          <a:prstGeom prst="chevron">
            <a:avLst>
              <a:gd name="adj" fmla="val 39922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tx1"/>
              </a:solidFill>
            </a:endParaRPr>
          </a:p>
        </p:txBody>
      </p:sp>
      <p:cxnSp>
        <p:nvCxnSpPr>
          <p:cNvPr id="13" name="Connector: Elbow 12">
            <a:extLst>
              <a:ext uri="{FF2B5EF4-FFF2-40B4-BE49-F238E27FC236}">
                <a16:creationId xmlns:a16="http://schemas.microsoft.com/office/drawing/2014/main" id="{5592EC27-87D0-45CB-8305-4283D9B2B571}"/>
              </a:ext>
            </a:extLst>
          </p:cNvPr>
          <p:cNvCxnSpPr>
            <a:cxnSpLocks/>
          </p:cNvCxnSpPr>
          <p:nvPr/>
        </p:nvCxnSpPr>
        <p:spPr>
          <a:xfrm rot="16200000" flipH="1">
            <a:off x="1072812" y="2377889"/>
            <a:ext cx="1899331" cy="1631946"/>
          </a:xfrm>
          <a:prstGeom prst="bentConnector3">
            <a:avLst>
              <a:gd name="adj1" fmla="val 16901"/>
            </a:avLst>
          </a:prstGeom>
          <a:ln w="25400">
            <a:solidFill>
              <a:schemeClr val="accent6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Connector: Elbow 13">
            <a:extLst>
              <a:ext uri="{FF2B5EF4-FFF2-40B4-BE49-F238E27FC236}">
                <a16:creationId xmlns:a16="http://schemas.microsoft.com/office/drawing/2014/main" id="{8F72D17E-45BE-4525-AE8D-4189A425BC62}"/>
              </a:ext>
            </a:extLst>
          </p:cNvPr>
          <p:cNvCxnSpPr>
            <a:cxnSpLocks/>
          </p:cNvCxnSpPr>
          <p:nvPr/>
        </p:nvCxnSpPr>
        <p:spPr>
          <a:xfrm rot="16200000" flipH="1">
            <a:off x="3130967" y="2377889"/>
            <a:ext cx="1899331" cy="1631946"/>
          </a:xfrm>
          <a:prstGeom prst="bentConnector3">
            <a:avLst>
              <a:gd name="adj1" fmla="val 16901"/>
            </a:avLst>
          </a:prstGeom>
          <a:ln w="25400">
            <a:solidFill>
              <a:schemeClr val="accent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Connector: Elbow 14">
            <a:extLst>
              <a:ext uri="{FF2B5EF4-FFF2-40B4-BE49-F238E27FC236}">
                <a16:creationId xmlns:a16="http://schemas.microsoft.com/office/drawing/2014/main" id="{D31DD33C-29E3-4479-8C5D-1511D6AABD8C}"/>
              </a:ext>
            </a:extLst>
          </p:cNvPr>
          <p:cNvCxnSpPr>
            <a:cxnSpLocks/>
          </p:cNvCxnSpPr>
          <p:nvPr/>
        </p:nvCxnSpPr>
        <p:spPr>
          <a:xfrm rot="16200000" flipH="1">
            <a:off x="5189122" y="2377889"/>
            <a:ext cx="1899331" cy="1631946"/>
          </a:xfrm>
          <a:prstGeom prst="bentConnector3">
            <a:avLst>
              <a:gd name="adj1" fmla="val 16901"/>
            </a:avLst>
          </a:prstGeom>
          <a:ln w="25400"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Connector: Elbow 15">
            <a:extLst>
              <a:ext uri="{FF2B5EF4-FFF2-40B4-BE49-F238E27FC236}">
                <a16:creationId xmlns:a16="http://schemas.microsoft.com/office/drawing/2014/main" id="{777A3516-148D-4D59-8D9B-54BF87AB28E3}"/>
              </a:ext>
            </a:extLst>
          </p:cNvPr>
          <p:cNvCxnSpPr>
            <a:cxnSpLocks/>
          </p:cNvCxnSpPr>
          <p:nvPr/>
        </p:nvCxnSpPr>
        <p:spPr>
          <a:xfrm rot="16200000" flipH="1">
            <a:off x="7247277" y="2377889"/>
            <a:ext cx="1899331" cy="1631946"/>
          </a:xfrm>
          <a:prstGeom prst="bentConnector3">
            <a:avLst>
              <a:gd name="adj1" fmla="val 16901"/>
            </a:avLst>
          </a:prstGeom>
          <a:ln w="25400"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Connector: Elbow 16">
            <a:extLst>
              <a:ext uri="{FF2B5EF4-FFF2-40B4-BE49-F238E27FC236}">
                <a16:creationId xmlns:a16="http://schemas.microsoft.com/office/drawing/2014/main" id="{11A692BC-98DD-476D-B0E3-200257A8C33B}"/>
              </a:ext>
            </a:extLst>
          </p:cNvPr>
          <p:cNvCxnSpPr>
            <a:cxnSpLocks/>
          </p:cNvCxnSpPr>
          <p:nvPr/>
        </p:nvCxnSpPr>
        <p:spPr>
          <a:xfrm rot="16200000" flipH="1">
            <a:off x="9305430" y="2377889"/>
            <a:ext cx="1899331" cy="1631946"/>
          </a:xfrm>
          <a:prstGeom prst="bentConnector3">
            <a:avLst>
              <a:gd name="adj1" fmla="val 16901"/>
            </a:avLst>
          </a:prstGeom>
          <a:ln w="25400">
            <a:solidFill>
              <a:schemeClr val="accent4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Box 18">
            <a:extLst>
              <a:ext uri="{FF2B5EF4-FFF2-40B4-BE49-F238E27FC236}">
                <a16:creationId xmlns:a16="http://schemas.microsoft.com/office/drawing/2014/main" id="{383F7578-20F6-450D-9139-AE8E1F018D58}"/>
              </a:ext>
            </a:extLst>
          </p:cNvPr>
          <p:cNvSpPr txBox="1"/>
          <p:nvPr/>
        </p:nvSpPr>
        <p:spPr>
          <a:xfrm>
            <a:off x="1320591" y="2893936"/>
            <a:ext cx="12862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06083CBF-C392-4A62-9A75-B9DE8B1E24AF}"/>
              </a:ext>
            </a:extLst>
          </p:cNvPr>
          <p:cNvSpPr txBox="1"/>
          <p:nvPr/>
        </p:nvSpPr>
        <p:spPr>
          <a:xfrm>
            <a:off x="3391267" y="2893936"/>
            <a:ext cx="12862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AA634F36-2E81-4BD0-8078-C6809B6A1D55}"/>
              </a:ext>
            </a:extLst>
          </p:cNvPr>
          <p:cNvSpPr txBox="1"/>
          <p:nvPr/>
        </p:nvSpPr>
        <p:spPr>
          <a:xfrm>
            <a:off x="5461943" y="2893936"/>
            <a:ext cx="12862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75B93F2D-D6AE-462B-AA29-03B1557A1209}"/>
              </a:ext>
            </a:extLst>
          </p:cNvPr>
          <p:cNvSpPr txBox="1"/>
          <p:nvPr/>
        </p:nvSpPr>
        <p:spPr>
          <a:xfrm>
            <a:off x="7532619" y="2893936"/>
            <a:ext cx="12862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CA4A7AAA-F0B9-4E16-9211-52599A14C934}"/>
              </a:ext>
            </a:extLst>
          </p:cNvPr>
          <p:cNvSpPr txBox="1"/>
          <p:nvPr/>
        </p:nvSpPr>
        <p:spPr>
          <a:xfrm>
            <a:off x="9603295" y="2893936"/>
            <a:ext cx="12862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Calibri" pitchFamily="34" charset="0"/>
              </a:rPr>
              <a:t>PowerPoint Presentation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Calibri" pitchFamily="34" charset="0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FFFE4AE-89BA-4FAB-8375-2E2C567EAE55}"/>
              </a:ext>
            </a:extLst>
          </p:cNvPr>
          <p:cNvGrpSpPr/>
          <p:nvPr/>
        </p:nvGrpSpPr>
        <p:grpSpPr>
          <a:xfrm>
            <a:off x="990454" y="5092631"/>
            <a:ext cx="2087997" cy="1107996"/>
            <a:chOff x="6210999" y="1433695"/>
            <a:chExt cx="1457346" cy="788255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34AB8C0-F1C2-4AE5-9C96-50E7A6223B7A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24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6"/>
                  </a:solidFill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accent6"/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B69C66D9-C089-4268-8C15-9FFDA5E7873F}"/>
                </a:ext>
              </a:extLst>
            </p:cNvPr>
            <p:cNvSpPr txBox="1"/>
            <p:nvPr/>
          </p:nvSpPr>
          <p:spPr>
            <a:xfrm>
              <a:off x="6503618" y="1630759"/>
              <a:ext cx="1164725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6BBF7C2-A1FD-4ABB-8FF0-994CE6DE8F05}"/>
              </a:ext>
            </a:extLst>
          </p:cNvPr>
          <p:cNvGrpSpPr/>
          <p:nvPr/>
        </p:nvGrpSpPr>
        <p:grpSpPr>
          <a:xfrm>
            <a:off x="3065954" y="5092631"/>
            <a:ext cx="2087997" cy="1107996"/>
            <a:chOff x="6210999" y="1433695"/>
            <a:chExt cx="1457346" cy="788255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E0BCA252-2E1B-45CE-B40C-CC907A3F32B2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24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1"/>
                  </a:solidFill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8DB7588-188A-406C-AC38-975C3EA61D5F}"/>
                </a:ext>
              </a:extLst>
            </p:cNvPr>
            <p:cNvSpPr txBox="1"/>
            <p:nvPr/>
          </p:nvSpPr>
          <p:spPr>
            <a:xfrm>
              <a:off x="6503618" y="1630759"/>
              <a:ext cx="1164725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337079FE-FEA0-4B28-A855-6E629E3F48F2}"/>
              </a:ext>
            </a:extLst>
          </p:cNvPr>
          <p:cNvGrpSpPr/>
          <p:nvPr/>
        </p:nvGrpSpPr>
        <p:grpSpPr>
          <a:xfrm>
            <a:off x="5141454" y="5092631"/>
            <a:ext cx="2087997" cy="1107996"/>
            <a:chOff x="6210999" y="1433695"/>
            <a:chExt cx="1457346" cy="788255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0162924-3E27-4B6C-A623-AEC4882BE7FE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24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2"/>
                  </a:solidFill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8D905531-1A9F-4F77-9900-77E6DAD6CBE6}"/>
                </a:ext>
              </a:extLst>
            </p:cNvPr>
            <p:cNvSpPr txBox="1"/>
            <p:nvPr/>
          </p:nvSpPr>
          <p:spPr>
            <a:xfrm>
              <a:off x="6503618" y="1630759"/>
              <a:ext cx="1164725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9B84CA04-20A2-493E-A1A2-04F4EC704DBC}"/>
              </a:ext>
            </a:extLst>
          </p:cNvPr>
          <p:cNvGrpSpPr/>
          <p:nvPr/>
        </p:nvGrpSpPr>
        <p:grpSpPr>
          <a:xfrm>
            <a:off x="7216954" y="5092631"/>
            <a:ext cx="2087997" cy="1107996"/>
            <a:chOff x="6210999" y="1433695"/>
            <a:chExt cx="1457346" cy="788255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D930D961-18C1-4313-ACC2-2A2CEB3DFF8C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24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3"/>
                  </a:solidFill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E6EBDA3D-F2C2-4A3C-9FA1-17D0F0C31494}"/>
                </a:ext>
              </a:extLst>
            </p:cNvPr>
            <p:cNvSpPr txBox="1"/>
            <p:nvPr/>
          </p:nvSpPr>
          <p:spPr>
            <a:xfrm>
              <a:off x="6503618" y="1630759"/>
              <a:ext cx="1164725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5C5CAA4B-8DAF-4476-9C26-A8D43E4AC672}"/>
              </a:ext>
            </a:extLst>
          </p:cNvPr>
          <p:cNvGrpSpPr/>
          <p:nvPr/>
        </p:nvGrpSpPr>
        <p:grpSpPr>
          <a:xfrm>
            <a:off x="9292452" y="5092631"/>
            <a:ext cx="2087997" cy="1107996"/>
            <a:chOff x="6210999" y="1433695"/>
            <a:chExt cx="1457346" cy="788255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35FBCE94-295A-45EA-AFCA-4823FEBC252C}"/>
                </a:ext>
              </a:extLst>
            </p:cNvPr>
            <p:cNvSpPr txBox="1"/>
            <p:nvPr/>
          </p:nvSpPr>
          <p:spPr>
            <a:xfrm>
              <a:off x="6210999" y="1433695"/>
              <a:ext cx="1457346" cy="24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accent4"/>
                  </a:solidFill>
                  <a:cs typeface="Arial" pitchFamily="34" charset="0"/>
                </a:rPr>
                <a:t>Your Text  Here</a:t>
              </a:r>
              <a:endParaRPr lang="ko-KR" altLang="en-US" sz="16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C98111C6-40E5-494F-8C4A-EDE675284FB6}"/>
                </a:ext>
              </a:extLst>
            </p:cNvPr>
            <p:cNvSpPr txBox="1"/>
            <p:nvPr/>
          </p:nvSpPr>
          <p:spPr>
            <a:xfrm>
              <a:off x="6503618" y="1630759"/>
              <a:ext cx="1164725" cy="59119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</a:p>
          </p:txBody>
        </p:sp>
      </p:grpSp>
      <p:sp>
        <p:nvSpPr>
          <p:cNvPr id="44" name="직사각형 113">
            <a:extLst>
              <a:ext uri="{FF2B5EF4-FFF2-40B4-BE49-F238E27FC236}">
                <a16:creationId xmlns:a16="http://schemas.microsoft.com/office/drawing/2014/main" id="{C3A6D8A6-70F6-472F-91BA-C2412C7673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7906" y="1731873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charset="0"/>
              </a:rPr>
              <a:t>2017</a:t>
            </a:r>
            <a:endParaRPr lang="ko-KR" altLang="en-US" sz="2800" dirty="0">
              <a:solidFill>
                <a:schemeClr val="bg1"/>
              </a:solidFill>
            </a:endParaRPr>
          </a:p>
        </p:txBody>
      </p:sp>
      <p:sp>
        <p:nvSpPr>
          <p:cNvPr id="46" name="직사각형 113">
            <a:extLst>
              <a:ext uri="{FF2B5EF4-FFF2-40B4-BE49-F238E27FC236}">
                <a16:creationId xmlns:a16="http://schemas.microsoft.com/office/drawing/2014/main" id="{A567C1D6-C324-448A-B893-BFA072F38F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08582" y="1731873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charset="0"/>
              </a:rPr>
              <a:t>2018</a:t>
            </a:r>
            <a:endParaRPr lang="ko-KR" altLang="en-US" sz="2800" dirty="0">
              <a:solidFill>
                <a:schemeClr val="bg1"/>
              </a:solidFill>
            </a:endParaRPr>
          </a:p>
        </p:txBody>
      </p:sp>
      <p:sp>
        <p:nvSpPr>
          <p:cNvPr id="48" name="직사각형 113">
            <a:extLst>
              <a:ext uri="{FF2B5EF4-FFF2-40B4-BE49-F238E27FC236}">
                <a16:creationId xmlns:a16="http://schemas.microsoft.com/office/drawing/2014/main" id="{4D832B5F-CFA9-4F73-88C5-AF5C9C6417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79258" y="1731873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charset="0"/>
              </a:rPr>
              <a:t>2019</a:t>
            </a:r>
            <a:endParaRPr lang="ko-KR" altLang="en-US" sz="2800" dirty="0">
              <a:solidFill>
                <a:schemeClr val="bg1"/>
              </a:solidFill>
            </a:endParaRPr>
          </a:p>
        </p:txBody>
      </p:sp>
      <p:sp>
        <p:nvSpPr>
          <p:cNvPr id="50" name="직사각형 113">
            <a:extLst>
              <a:ext uri="{FF2B5EF4-FFF2-40B4-BE49-F238E27FC236}">
                <a16:creationId xmlns:a16="http://schemas.microsoft.com/office/drawing/2014/main" id="{362D790A-AD5D-4767-937B-4E59C130F8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49934" y="1731873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charset="0"/>
              </a:rPr>
              <a:t>2020</a:t>
            </a:r>
            <a:endParaRPr lang="ko-KR" altLang="en-US" sz="2800" dirty="0">
              <a:solidFill>
                <a:schemeClr val="bg1"/>
              </a:solidFill>
            </a:endParaRPr>
          </a:p>
        </p:txBody>
      </p:sp>
      <p:sp>
        <p:nvSpPr>
          <p:cNvPr id="52" name="직사각형 113">
            <a:extLst>
              <a:ext uri="{FF2B5EF4-FFF2-40B4-BE49-F238E27FC236}">
                <a16:creationId xmlns:a16="http://schemas.microsoft.com/office/drawing/2014/main" id="{F841DFED-00D0-4AF6-9E29-A602671A1C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0610" y="1731873"/>
            <a:ext cx="142934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charset="0"/>
              </a:rPr>
              <a:t>2021</a:t>
            </a:r>
            <a:endParaRPr lang="ko-KR" altLang="en-US" sz="2800" dirty="0">
              <a:solidFill>
                <a:schemeClr val="bg1"/>
              </a:solidFill>
            </a:endParaRPr>
          </a:p>
        </p:txBody>
      </p:sp>
      <p:grpSp>
        <p:nvGrpSpPr>
          <p:cNvPr id="53" name="Graphic 1">
            <a:extLst>
              <a:ext uri="{FF2B5EF4-FFF2-40B4-BE49-F238E27FC236}">
                <a16:creationId xmlns:a16="http://schemas.microsoft.com/office/drawing/2014/main" id="{8D6247B7-2DA4-4E8E-A47C-46326E8C62D9}"/>
              </a:ext>
            </a:extLst>
          </p:cNvPr>
          <p:cNvGrpSpPr/>
          <p:nvPr/>
        </p:nvGrpSpPr>
        <p:grpSpPr>
          <a:xfrm>
            <a:off x="2511987" y="4143528"/>
            <a:ext cx="652928" cy="665684"/>
            <a:chOff x="219471" y="88843"/>
            <a:chExt cx="644177" cy="656762"/>
          </a:xfrm>
          <a:solidFill>
            <a:schemeClr val="accent6"/>
          </a:solidFill>
        </p:grpSpPr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E22A18E-0F1B-4CF1-8146-CD74BEB323FD}"/>
                </a:ext>
              </a:extLst>
            </p:cNvPr>
            <p:cNvSpPr/>
            <p:nvPr/>
          </p:nvSpPr>
          <p:spPr>
            <a:xfrm>
              <a:off x="219471" y="88843"/>
              <a:ext cx="644177" cy="656762"/>
            </a:xfrm>
            <a:custGeom>
              <a:avLst/>
              <a:gdLst>
                <a:gd name="connsiteX0" fmla="*/ 610271 w 644177"/>
                <a:gd name="connsiteY0" fmla="*/ 420542 h 656762"/>
                <a:gd name="connsiteX1" fmla="*/ 594078 w 644177"/>
                <a:gd name="connsiteY1" fmla="*/ 376728 h 656762"/>
                <a:gd name="connsiteX2" fmla="*/ 569313 w 644177"/>
                <a:gd name="connsiteY2" fmla="*/ 300528 h 656762"/>
                <a:gd name="connsiteX3" fmla="*/ 435011 w 644177"/>
                <a:gd name="connsiteY3" fmla="*/ 183370 h 656762"/>
                <a:gd name="connsiteX4" fmla="*/ 417866 w 644177"/>
                <a:gd name="connsiteY4" fmla="*/ 133840 h 656762"/>
                <a:gd name="connsiteX5" fmla="*/ 423581 w 644177"/>
                <a:gd name="connsiteY5" fmla="*/ 70022 h 656762"/>
                <a:gd name="connsiteX6" fmla="*/ 283563 w 644177"/>
                <a:gd name="connsiteY6" fmla="*/ 7157 h 656762"/>
                <a:gd name="connsiteX7" fmla="*/ 235938 w 644177"/>
                <a:gd name="connsiteY7" fmla="*/ 135745 h 656762"/>
                <a:gd name="connsiteX8" fmla="*/ 215936 w 644177"/>
                <a:gd name="connsiteY8" fmla="*/ 187180 h 656762"/>
                <a:gd name="connsiteX9" fmla="*/ 68298 w 644177"/>
                <a:gd name="connsiteY9" fmla="*/ 340533 h 656762"/>
                <a:gd name="connsiteX10" fmla="*/ 12101 w 644177"/>
                <a:gd name="connsiteY10" fmla="*/ 451022 h 656762"/>
                <a:gd name="connsiteX11" fmla="*/ 671 w 644177"/>
                <a:gd name="connsiteY11" fmla="*/ 470072 h 656762"/>
                <a:gd name="connsiteX12" fmla="*/ 671 w 644177"/>
                <a:gd name="connsiteY12" fmla="*/ 594850 h 656762"/>
                <a:gd name="connsiteX13" fmla="*/ 83538 w 644177"/>
                <a:gd name="connsiteY13" fmla="*/ 656763 h 656762"/>
                <a:gd name="connsiteX14" fmla="*/ 592173 w 644177"/>
                <a:gd name="connsiteY14" fmla="*/ 650095 h 656762"/>
                <a:gd name="connsiteX15" fmla="*/ 639798 w 644177"/>
                <a:gd name="connsiteY15" fmla="*/ 623425 h 656762"/>
                <a:gd name="connsiteX16" fmla="*/ 641703 w 644177"/>
                <a:gd name="connsiteY16" fmla="*/ 477692 h 656762"/>
                <a:gd name="connsiteX17" fmla="*/ 610271 w 644177"/>
                <a:gd name="connsiteY17" fmla="*/ 420542 h 656762"/>
                <a:gd name="connsiteX18" fmla="*/ 334046 w 644177"/>
                <a:gd name="connsiteY18" fmla="*/ 41447 h 656762"/>
                <a:gd name="connsiteX19" fmla="*/ 382623 w 644177"/>
                <a:gd name="connsiteY19" fmla="*/ 98597 h 656762"/>
                <a:gd name="connsiteX20" fmla="*/ 323568 w 644177"/>
                <a:gd name="connsiteY20" fmla="*/ 157652 h 656762"/>
                <a:gd name="connsiteX21" fmla="*/ 270228 w 644177"/>
                <a:gd name="connsiteY21" fmla="*/ 93835 h 656762"/>
                <a:gd name="connsiteX22" fmla="*/ 334046 w 644177"/>
                <a:gd name="connsiteY22" fmla="*/ 41447 h 656762"/>
                <a:gd name="connsiteX23" fmla="*/ 94968 w 644177"/>
                <a:gd name="connsiteY23" fmla="*/ 392920 h 656762"/>
                <a:gd name="connsiteX24" fmla="*/ 328331 w 644177"/>
                <a:gd name="connsiteY24" fmla="*/ 200515 h 656762"/>
                <a:gd name="connsiteX25" fmla="*/ 555978 w 644177"/>
                <a:gd name="connsiteY25" fmla="*/ 386253 h 656762"/>
                <a:gd name="connsiteX26" fmla="*/ 526451 w 644177"/>
                <a:gd name="connsiteY26" fmla="*/ 424353 h 656762"/>
                <a:gd name="connsiteX27" fmla="*/ 327378 w 644177"/>
                <a:gd name="connsiteY27" fmla="*/ 423400 h 656762"/>
                <a:gd name="connsiteX28" fmla="*/ 123543 w 644177"/>
                <a:gd name="connsiteY28" fmla="*/ 423400 h 656762"/>
                <a:gd name="connsiteX29" fmla="*/ 94968 w 644177"/>
                <a:gd name="connsiteY29" fmla="*/ 392920 h 656762"/>
                <a:gd name="connsiteX30" fmla="*/ 513116 w 644177"/>
                <a:gd name="connsiteY30" fmla="*/ 608185 h 656762"/>
                <a:gd name="connsiteX31" fmla="*/ 83538 w 644177"/>
                <a:gd name="connsiteY31" fmla="*/ 609138 h 656762"/>
                <a:gd name="connsiteX32" fmla="*/ 51153 w 644177"/>
                <a:gd name="connsiteY32" fmla="*/ 575800 h 656762"/>
                <a:gd name="connsiteX33" fmla="*/ 150213 w 644177"/>
                <a:gd name="connsiteY33" fmla="*/ 471025 h 656762"/>
                <a:gd name="connsiteX34" fmla="*/ 559788 w 644177"/>
                <a:gd name="connsiteY34" fmla="*/ 470072 h 656762"/>
                <a:gd name="connsiteX35" fmla="*/ 604556 w 644177"/>
                <a:gd name="connsiteY35" fmla="*/ 511030 h 656762"/>
                <a:gd name="connsiteX36" fmla="*/ 513116 w 644177"/>
                <a:gd name="connsiteY36" fmla="*/ 608185 h 65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44177" h="656762">
                  <a:moveTo>
                    <a:pt x="610271" y="420542"/>
                  </a:moveTo>
                  <a:cubicBezTo>
                    <a:pt x="597888" y="410065"/>
                    <a:pt x="594078" y="392920"/>
                    <a:pt x="594078" y="376728"/>
                  </a:cubicBezTo>
                  <a:cubicBezTo>
                    <a:pt x="594078" y="348153"/>
                    <a:pt x="582648" y="324340"/>
                    <a:pt x="569313" y="300528"/>
                  </a:cubicBezTo>
                  <a:cubicBezTo>
                    <a:pt x="537881" y="246235"/>
                    <a:pt x="488351" y="211945"/>
                    <a:pt x="435011" y="183370"/>
                  </a:cubicBezTo>
                  <a:cubicBezTo>
                    <a:pt x="412151" y="170987"/>
                    <a:pt x="400721" y="160510"/>
                    <a:pt x="417866" y="133840"/>
                  </a:cubicBezTo>
                  <a:cubicBezTo>
                    <a:pt x="429296" y="115742"/>
                    <a:pt x="431201" y="92882"/>
                    <a:pt x="423581" y="70022"/>
                  </a:cubicBezTo>
                  <a:cubicBezTo>
                    <a:pt x="405483" y="15730"/>
                    <a:pt x="341666" y="-14750"/>
                    <a:pt x="283563" y="7157"/>
                  </a:cubicBezTo>
                  <a:cubicBezTo>
                    <a:pt x="231176" y="26207"/>
                    <a:pt x="210221" y="79547"/>
                    <a:pt x="235938" y="135745"/>
                  </a:cubicBezTo>
                  <a:cubicBezTo>
                    <a:pt x="248321" y="163368"/>
                    <a:pt x="245463" y="174797"/>
                    <a:pt x="215936" y="187180"/>
                  </a:cubicBezTo>
                  <a:cubicBezTo>
                    <a:pt x="144498" y="215755"/>
                    <a:pt x="97826" y="269095"/>
                    <a:pt x="68298" y="340533"/>
                  </a:cubicBezTo>
                  <a:cubicBezTo>
                    <a:pt x="53058" y="378633"/>
                    <a:pt x="55916" y="426258"/>
                    <a:pt x="12101" y="451022"/>
                  </a:cubicBezTo>
                  <a:cubicBezTo>
                    <a:pt x="8291" y="452928"/>
                    <a:pt x="1623" y="464358"/>
                    <a:pt x="671" y="470072"/>
                  </a:cubicBezTo>
                  <a:cubicBezTo>
                    <a:pt x="-1234" y="503410"/>
                    <a:pt x="1623" y="561513"/>
                    <a:pt x="671" y="594850"/>
                  </a:cubicBezTo>
                  <a:cubicBezTo>
                    <a:pt x="-282" y="656763"/>
                    <a:pt x="13053" y="656763"/>
                    <a:pt x="83538" y="656763"/>
                  </a:cubicBezTo>
                  <a:cubicBezTo>
                    <a:pt x="166406" y="656763"/>
                    <a:pt x="505496" y="651048"/>
                    <a:pt x="592173" y="650095"/>
                  </a:cubicBezTo>
                  <a:cubicBezTo>
                    <a:pt x="612176" y="650095"/>
                    <a:pt x="638846" y="652000"/>
                    <a:pt x="639798" y="623425"/>
                  </a:cubicBezTo>
                  <a:cubicBezTo>
                    <a:pt x="641703" y="581515"/>
                    <a:pt x="647418" y="518650"/>
                    <a:pt x="641703" y="477692"/>
                  </a:cubicBezTo>
                  <a:cubicBezTo>
                    <a:pt x="640751" y="451022"/>
                    <a:pt x="637893" y="443403"/>
                    <a:pt x="610271" y="420542"/>
                  </a:cubicBezTo>
                  <a:close/>
                  <a:moveTo>
                    <a:pt x="334046" y="41447"/>
                  </a:moveTo>
                  <a:cubicBezTo>
                    <a:pt x="365478" y="43352"/>
                    <a:pt x="384528" y="62402"/>
                    <a:pt x="382623" y="98597"/>
                  </a:cubicBezTo>
                  <a:cubicBezTo>
                    <a:pt x="380718" y="133840"/>
                    <a:pt x="361668" y="158605"/>
                    <a:pt x="323568" y="157652"/>
                  </a:cubicBezTo>
                  <a:cubicBezTo>
                    <a:pt x="282611" y="157652"/>
                    <a:pt x="270228" y="128125"/>
                    <a:pt x="270228" y="93835"/>
                  </a:cubicBezTo>
                  <a:cubicBezTo>
                    <a:pt x="270228" y="57640"/>
                    <a:pt x="294041" y="42400"/>
                    <a:pt x="334046" y="41447"/>
                  </a:cubicBezTo>
                  <a:close/>
                  <a:moveTo>
                    <a:pt x="94968" y="392920"/>
                  </a:moveTo>
                  <a:cubicBezTo>
                    <a:pt x="118781" y="279572"/>
                    <a:pt x="213078" y="200515"/>
                    <a:pt x="328331" y="200515"/>
                  </a:cubicBezTo>
                  <a:cubicBezTo>
                    <a:pt x="439773" y="200515"/>
                    <a:pt x="531213" y="276715"/>
                    <a:pt x="555978" y="386253"/>
                  </a:cubicBezTo>
                  <a:cubicBezTo>
                    <a:pt x="562646" y="414828"/>
                    <a:pt x="559788" y="425305"/>
                    <a:pt x="526451" y="424353"/>
                  </a:cubicBezTo>
                  <a:cubicBezTo>
                    <a:pt x="459776" y="421495"/>
                    <a:pt x="393101" y="423400"/>
                    <a:pt x="327378" y="423400"/>
                  </a:cubicBezTo>
                  <a:cubicBezTo>
                    <a:pt x="259751" y="423400"/>
                    <a:pt x="191171" y="422447"/>
                    <a:pt x="123543" y="423400"/>
                  </a:cubicBezTo>
                  <a:cubicBezTo>
                    <a:pt x="99731" y="424353"/>
                    <a:pt x="89253" y="422447"/>
                    <a:pt x="94968" y="392920"/>
                  </a:cubicBezTo>
                  <a:close/>
                  <a:moveTo>
                    <a:pt x="513116" y="608185"/>
                  </a:moveTo>
                  <a:cubicBezTo>
                    <a:pt x="453108" y="608185"/>
                    <a:pt x="159738" y="607233"/>
                    <a:pt x="83538" y="609138"/>
                  </a:cubicBezTo>
                  <a:cubicBezTo>
                    <a:pt x="57821" y="610090"/>
                    <a:pt x="52106" y="600565"/>
                    <a:pt x="51153" y="575800"/>
                  </a:cubicBezTo>
                  <a:cubicBezTo>
                    <a:pt x="48296" y="471025"/>
                    <a:pt x="47343" y="471025"/>
                    <a:pt x="150213" y="471025"/>
                  </a:cubicBezTo>
                  <a:cubicBezTo>
                    <a:pt x="286421" y="471025"/>
                    <a:pt x="422628" y="471978"/>
                    <a:pt x="559788" y="470072"/>
                  </a:cubicBezTo>
                  <a:cubicBezTo>
                    <a:pt x="591221" y="470072"/>
                    <a:pt x="603603" y="476740"/>
                    <a:pt x="604556" y="511030"/>
                  </a:cubicBezTo>
                  <a:cubicBezTo>
                    <a:pt x="605508" y="607233"/>
                    <a:pt x="607413" y="608185"/>
                    <a:pt x="513116" y="608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01C1A83-1983-40D4-A03B-0B807942A906}"/>
                </a:ext>
              </a:extLst>
            </p:cNvPr>
            <p:cNvSpPr/>
            <p:nvPr/>
          </p:nvSpPr>
          <p:spPr>
            <a:xfrm>
              <a:off x="723591" y="576967"/>
              <a:ext cx="44468" cy="106931"/>
            </a:xfrm>
            <a:custGeom>
              <a:avLst/>
              <a:gdLst>
                <a:gd name="connsiteX0" fmla="*/ 43286 w 44468"/>
                <a:gd name="connsiteY0" fmla="*/ 91485 h 106931"/>
                <a:gd name="connsiteX1" fmla="*/ 19473 w 44468"/>
                <a:gd name="connsiteY1" fmla="*/ 106725 h 106931"/>
                <a:gd name="connsiteX2" fmla="*/ 423 w 44468"/>
                <a:gd name="connsiteY2" fmla="*/ 90533 h 106931"/>
                <a:gd name="connsiteX3" fmla="*/ 423 w 44468"/>
                <a:gd name="connsiteY3" fmla="*/ 29573 h 106931"/>
                <a:gd name="connsiteX4" fmla="*/ 20426 w 44468"/>
                <a:gd name="connsiteY4" fmla="*/ 45 h 106931"/>
                <a:gd name="connsiteX5" fmla="*/ 44238 w 44468"/>
                <a:gd name="connsiteY5" fmla="*/ 30525 h 106931"/>
                <a:gd name="connsiteX6" fmla="*/ 43286 w 44468"/>
                <a:gd name="connsiteY6" fmla="*/ 91485 h 10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68" h="106931">
                  <a:moveTo>
                    <a:pt x="43286" y="91485"/>
                  </a:moveTo>
                  <a:cubicBezTo>
                    <a:pt x="42333" y="105773"/>
                    <a:pt x="30903" y="107678"/>
                    <a:pt x="19473" y="106725"/>
                  </a:cubicBezTo>
                  <a:cubicBezTo>
                    <a:pt x="8043" y="106725"/>
                    <a:pt x="1376" y="101963"/>
                    <a:pt x="423" y="90533"/>
                  </a:cubicBezTo>
                  <a:cubicBezTo>
                    <a:pt x="-529" y="70530"/>
                    <a:pt x="423" y="49575"/>
                    <a:pt x="423" y="29573"/>
                  </a:cubicBezTo>
                  <a:cubicBezTo>
                    <a:pt x="423" y="15285"/>
                    <a:pt x="-1482" y="998"/>
                    <a:pt x="20426" y="45"/>
                  </a:cubicBezTo>
                  <a:cubicBezTo>
                    <a:pt x="44238" y="-907"/>
                    <a:pt x="45191" y="13380"/>
                    <a:pt x="44238" y="30525"/>
                  </a:cubicBezTo>
                  <a:cubicBezTo>
                    <a:pt x="44238" y="38145"/>
                    <a:pt x="44238" y="79103"/>
                    <a:pt x="43286" y="91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2C735AE8-AA08-4065-B86C-71FD6F85BCED}"/>
                </a:ext>
              </a:extLst>
            </p:cNvPr>
            <p:cNvSpPr/>
            <p:nvPr/>
          </p:nvSpPr>
          <p:spPr>
            <a:xfrm>
              <a:off x="325458" y="576859"/>
              <a:ext cx="41792" cy="106905"/>
            </a:xfrm>
            <a:custGeom>
              <a:avLst/>
              <a:gdLst>
                <a:gd name="connsiteX0" fmla="*/ 41369 w 41792"/>
                <a:gd name="connsiteY0" fmla="*/ 86831 h 106905"/>
                <a:gd name="connsiteX1" fmla="*/ 21367 w 41792"/>
                <a:gd name="connsiteY1" fmla="*/ 106833 h 106905"/>
                <a:gd name="connsiteX2" fmla="*/ 1364 w 41792"/>
                <a:gd name="connsiteY2" fmla="*/ 86831 h 106905"/>
                <a:gd name="connsiteX3" fmla="*/ 412 w 41792"/>
                <a:gd name="connsiteY3" fmla="*/ 30633 h 106905"/>
                <a:gd name="connsiteX4" fmla="*/ 18509 w 41792"/>
                <a:gd name="connsiteY4" fmla="*/ 153 h 106905"/>
                <a:gd name="connsiteX5" fmla="*/ 41369 w 41792"/>
                <a:gd name="connsiteY5" fmla="*/ 30633 h 106905"/>
                <a:gd name="connsiteX6" fmla="*/ 41369 w 41792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2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12FA974-4935-4F04-B45B-DE2E63C95C70}"/>
                </a:ext>
              </a:extLst>
            </p:cNvPr>
            <p:cNvSpPr/>
            <p:nvPr/>
          </p:nvSpPr>
          <p:spPr>
            <a:xfrm>
              <a:off x="425470" y="576859"/>
              <a:ext cx="41403" cy="106905"/>
            </a:xfrm>
            <a:custGeom>
              <a:avLst/>
              <a:gdLst>
                <a:gd name="connsiteX0" fmla="*/ 41369 w 41403"/>
                <a:gd name="connsiteY0" fmla="*/ 86831 h 106905"/>
                <a:gd name="connsiteX1" fmla="*/ 21367 w 41403"/>
                <a:gd name="connsiteY1" fmla="*/ 106833 h 106905"/>
                <a:gd name="connsiteX2" fmla="*/ 1364 w 41403"/>
                <a:gd name="connsiteY2" fmla="*/ 86831 h 106905"/>
                <a:gd name="connsiteX3" fmla="*/ 412 w 41403"/>
                <a:gd name="connsiteY3" fmla="*/ 30633 h 106905"/>
                <a:gd name="connsiteX4" fmla="*/ 18509 w 41403"/>
                <a:gd name="connsiteY4" fmla="*/ 153 h 106905"/>
                <a:gd name="connsiteX5" fmla="*/ 41369 w 41403"/>
                <a:gd name="connsiteY5" fmla="*/ 30633 h 106905"/>
                <a:gd name="connsiteX6" fmla="*/ 41369 w 4140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0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1369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6C9A972A-6D2F-4E18-A4F4-297A15E22E7A}"/>
                </a:ext>
              </a:extLst>
            </p:cNvPr>
            <p:cNvSpPr/>
            <p:nvPr/>
          </p:nvSpPr>
          <p:spPr>
            <a:xfrm>
              <a:off x="524530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5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CDFC3AE6-047D-4FDE-9FAA-A44AC9C0D4A1}"/>
                </a:ext>
              </a:extLst>
            </p:cNvPr>
            <p:cNvSpPr/>
            <p:nvPr/>
          </p:nvSpPr>
          <p:spPr>
            <a:xfrm>
              <a:off x="624543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Graphic 2">
            <a:extLst>
              <a:ext uri="{FF2B5EF4-FFF2-40B4-BE49-F238E27FC236}">
                <a16:creationId xmlns:a16="http://schemas.microsoft.com/office/drawing/2014/main" id="{C94FE2EF-66AD-4440-A4E9-BAA5672B0E50}"/>
              </a:ext>
            </a:extLst>
          </p:cNvPr>
          <p:cNvSpPr/>
          <p:nvPr/>
        </p:nvSpPr>
        <p:spPr>
          <a:xfrm>
            <a:off x="4570142" y="4143528"/>
            <a:ext cx="652928" cy="650874"/>
          </a:xfrm>
          <a:custGeom>
            <a:avLst/>
            <a:gdLst>
              <a:gd name="connsiteX0" fmla="*/ 840248 w 852049"/>
              <a:gd name="connsiteY0" fmla="*/ 359110 h 849369"/>
              <a:gd name="connsiteX1" fmla="*/ 827866 w 852049"/>
              <a:gd name="connsiteY1" fmla="*/ 301007 h 849369"/>
              <a:gd name="connsiteX2" fmla="*/ 789766 w 852049"/>
              <a:gd name="connsiteY2" fmla="*/ 213377 h 849369"/>
              <a:gd name="connsiteX3" fmla="*/ 715471 w 852049"/>
              <a:gd name="connsiteY3" fmla="*/ 132415 h 849369"/>
              <a:gd name="connsiteX4" fmla="*/ 715471 w 852049"/>
              <a:gd name="connsiteY4" fmla="*/ 127652 h 849369"/>
              <a:gd name="connsiteX5" fmla="*/ 687848 w 852049"/>
              <a:gd name="connsiteY5" fmla="*/ 100030 h 849369"/>
              <a:gd name="connsiteX6" fmla="*/ 633556 w 852049"/>
              <a:gd name="connsiteY6" fmla="*/ 50500 h 849369"/>
              <a:gd name="connsiteX7" fmla="*/ 544021 w 852049"/>
              <a:gd name="connsiteY7" fmla="*/ 17162 h 849369"/>
              <a:gd name="connsiteX8" fmla="*/ 493538 w 852049"/>
              <a:gd name="connsiteY8" fmla="*/ 19067 h 849369"/>
              <a:gd name="connsiteX9" fmla="*/ 388763 w 852049"/>
              <a:gd name="connsiteY9" fmla="*/ 11447 h 849369"/>
              <a:gd name="connsiteX10" fmla="*/ 301133 w 852049"/>
              <a:gd name="connsiteY10" fmla="*/ 13352 h 849369"/>
              <a:gd name="connsiteX11" fmla="*/ 221123 w 852049"/>
              <a:gd name="connsiteY11" fmla="*/ 56215 h 849369"/>
              <a:gd name="connsiteX12" fmla="*/ 207788 w 852049"/>
              <a:gd name="connsiteY12" fmla="*/ 98125 h 849369"/>
              <a:gd name="connsiteX13" fmla="*/ 108728 w 852049"/>
              <a:gd name="connsiteY13" fmla="*/ 152417 h 849369"/>
              <a:gd name="connsiteX14" fmla="*/ 46816 w 852049"/>
              <a:gd name="connsiteY14" fmla="*/ 222902 h 849369"/>
              <a:gd name="connsiteX15" fmla="*/ 51578 w 852049"/>
              <a:gd name="connsiteY15" fmla="*/ 314342 h 849369"/>
              <a:gd name="connsiteX16" fmla="*/ 28718 w 852049"/>
              <a:gd name="connsiteY16" fmla="*/ 348632 h 849369"/>
              <a:gd name="connsiteX17" fmla="*/ 21098 w 852049"/>
              <a:gd name="connsiteY17" fmla="*/ 395305 h 849369"/>
              <a:gd name="connsiteX18" fmla="*/ 30623 w 852049"/>
              <a:gd name="connsiteY18" fmla="*/ 441977 h 849369"/>
              <a:gd name="connsiteX19" fmla="*/ 29671 w 852049"/>
              <a:gd name="connsiteY19" fmla="*/ 464837 h 849369"/>
              <a:gd name="connsiteX20" fmla="*/ 45863 w 852049"/>
              <a:gd name="connsiteY20" fmla="*/ 599140 h 849369"/>
              <a:gd name="connsiteX21" fmla="*/ 58246 w 852049"/>
              <a:gd name="connsiteY21" fmla="*/ 663910 h 849369"/>
              <a:gd name="connsiteX22" fmla="*/ 126826 w 852049"/>
              <a:gd name="connsiteY22" fmla="*/ 694390 h 849369"/>
              <a:gd name="connsiteX23" fmla="*/ 156353 w 852049"/>
              <a:gd name="connsiteY23" fmla="*/ 698200 h 849369"/>
              <a:gd name="connsiteX24" fmla="*/ 230648 w 852049"/>
              <a:gd name="connsiteY24" fmla="*/ 786782 h 849369"/>
              <a:gd name="connsiteX25" fmla="*/ 333518 w 852049"/>
              <a:gd name="connsiteY25" fmla="*/ 842027 h 849369"/>
              <a:gd name="connsiteX26" fmla="*/ 429721 w 852049"/>
              <a:gd name="connsiteY26" fmla="*/ 833455 h 849369"/>
              <a:gd name="connsiteX27" fmla="*/ 522113 w 852049"/>
              <a:gd name="connsiteY27" fmla="*/ 808690 h 849369"/>
              <a:gd name="connsiteX28" fmla="*/ 534496 w 852049"/>
              <a:gd name="connsiteY28" fmla="*/ 815357 h 849369"/>
              <a:gd name="connsiteX29" fmla="*/ 576406 w 852049"/>
              <a:gd name="connsiteY29" fmla="*/ 803927 h 849369"/>
              <a:gd name="connsiteX30" fmla="*/ 610696 w 852049"/>
              <a:gd name="connsiteY30" fmla="*/ 786782 h 849369"/>
              <a:gd name="connsiteX31" fmla="*/ 639271 w 852049"/>
              <a:gd name="connsiteY31" fmla="*/ 776305 h 849369"/>
              <a:gd name="connsiteX32" fmla="*/ 712613 w 852049"/>
              <a:gd name="connsiteY32" fmla="*/ 707725 h 849369"/>
              <a:gd name="connsiteX33" fmla="*/ 724043 w 852049"/>
              <a:gd name="connsiteY33" fmla="*/ 707725 h 849369"/>
              <a:gd name="connsiteX34" fmla="*/ 820246 w 852049"/>
              <a:gd name="connsiteY34" fmla="*/ 591520 h 849369"/>
              <a:gd name="connsiteX35" fmla="*/ 832628 w 852049"/>
              <a:gd name="connsiteY35" fmla="*/ 498175 h 849369"/>
              <a:gd name="connsiteX36" fmla="*/ 831676 w 852049"/>
              <a:gd name="connsiteY36" fmla="*/ 431500 h 849369"/>
              <a:gd name="connsiteX37" fmla="*/ 840248 w 852049"/>
              <a:gd name="connsiteY37" fmla="*/ 359110 h 849369"/>
              <a:gd name="connsiteX38" fmla="*/ 499253 w 852049"/>
              <a:gd name="connsiteY38" fmla="*/ 86695 h 849369"/>
              <a:gd name="connsiteX39" fmla="*/ 532591 w 852049"/>
              <a:gd name="connsiteY39" fmla="*/ 60025 h 849369"/>
              <a:gd name="connsiteX40" fmla="*/ 592598 w 852049"/>
              <a:gd name="connsiteY40" fmla="*/ 31450 h 849369"/>
              <a:gd name="connsiteX41" fmla="*/ 612601 w 852049"/>
              <a:gd name="connsiteY41" fmla="*/ 104792 h 849369"/>
              <a:gd name="connsiteX42" fmla="*/ 590693 w 852049"/>
              <a:gd name="connsiteY42" fmla="*/ 200995 h 849369"/>
              <a:gd name="connsiteX43" fmla="*/ 507826 w 852049"/>
              <a:gd name="connsiteY43" fmla="*/ 159085 h 849369"/>
              <a:gd name="connsiteX44" fmla="*/ 499253 w 852049"/>
              <a:gd name="connsiteY44" fmla="*/ 86695 h 849369"/>
              <a:gd name="connsiteX45" fmla="*/ 525923 w 852049"/>
              <a:gd name="connsiteY45" fmla="*/ 320057 h 849369"/>
              <a:gd name="connsiteX46" fmla="*/ 471631 w 852049"/>
              <a:gd name="connsiteY46" fmla="*/ 382922 h 849369"/>
              <a:gd name="connsiteX47" fmla="*/ 449723 w 852049"/>
              <a:gd name="connsiteY47" fmla="*/ 192422 h 849369"/>
              <a:gd name="connsiteX48" fmla="*/ 525923 w 852049"/>
              <a:gd name="connsiteY48" fmla="*/ 320057 h 849369"/>
              <a:gd name="connsiteX49" fmla="*/ 421148 w 852049"/>
              <a:gd name="connsiteY49" fmla="*/ 53357 h 849369"/>
              <a:gd name="connsiteX50" fmla="*/ 437341 w 852049"/>
              <a:gd name="connsiteY50" fmla="*/ 34307 h 849369"/>
              <a:gd name="connsiteX51" fmla="*/ 448771 w 852049"/>
              <a:gd name="connsiteY51" fmla="*/ 50500 h 849369"/>
              <a:gd name="connsiteX52" fmla="*/ 434483 w 852049"/>
              <a:gd name="connsiteY52" fmla="*/ 69550 h 849369"/>
              <a:gd name="connsiteX53" fmla="*/ 421148 w 852049"/>
              <a:gd name="connsiteY53" fmla="*/ 53357 h 849369"/>
              <a:gd name="connsiteX54" fmla="*/ 427816 w 852049"/>
              <a:gd name="connsiteY54" fmla="*/ 94315 h 849369"/>
              <a:gd name="connsiteX55" fmla="*/ 448771 w 852049"/>
              <a:gd name="connsiteY55" fmla="*/ 123842 h 849369"/>
              <a:gd name="connsiteX56" fmla="*/ 426863 w 852049"/>
              <a:gd name="connsiteY56" fmla="*/ 156227 h 849369"/>
              <a:gd name="connsiteX57" fmla="*/ 401146 w 852049"/>
              <a:gd name="connsiteY57" fmla="*/ 124795 h 849369"/>
              <a:gd name="connsiteX58" fmla="*/ 427816 w 852049"/>
              <a:gd name="connsiteY58" fmla="*/ 94315 h 849369"/>
              <a:gd name="connsiteX59" fmla="*/ 391621 w 852049"/>
              <a:gd name="connsiteY59" fmla="*/ 192422 h 849369"/>
              <a:gd name="connsiteX60" fmla="*/ 408766 w 852049"/>
              <a:gd name="connsiteY60" fmla="*/ 180040 h 849369"/>
              <a:gd name="connsiteX61" fmla="*/ 422101 w 852049"/>
              <a:gd name="connsiteY61" fmla="*/ 201947 h 849369"/>
              <a:gd name="connsiteX62" fmla="*/ 356378 w 852049"/>
              <a:gd name="connsiteY62" fmla="*/ 373397 h 849369"/>
              <a:gd name="connsiteX63" fmla="*/ 305896 w 852049"/>
              <a:gd name="connsiteY63" fmla="*/ 309580 h 849369"/>
              <a:gd name="connsiteX64" fmla="*/ 391621 w 852049"/>
              <a:gd name="connsiteY64" fmla="*/ 192422 h 849369"/>
              <a:gd name="connsiteX65" fmla="*/ 259223 w 852049"/>
              <a:gd name="connsiteY65" fmla="*/ 31450 h 849369"/>
              <a:gd name="connsiteX66" fmla="*/ 332566 w 852049"/>
              <a:gd name="connsiteY66" fmla="*/ 64787 h 849369"/>
              <a:gd name="connsiteX67" fmla="*/ 363998 w 852049"/>
              <a:gd name="connsiteY67" fmla="*/ 93362 h 849369"/>
              <a:gd name="connsiteX68" fmla="*/ 357331 w 852049"/>
              <a:gd name="connsiteY68" fmla="*/ 152417 h 849369"/>
              <a:gd name="connsiteX69" fmla="*/ 344948 w 852049"/>
              <a:gd name="connsiteY69" fmla="*/ 160037 h 849369"/>
              <a:gd name="connsiteX70" fmla="*/ 243983 w 852049"/>
              <a:gd name="connsiteY70" fmla="*/ 105745 h 849369"/>
              <a:gd name="connsiteX71" fmla="*/ 259223 w 852049"/>
              <a:gd name="connsiteY71" fmla="*/ 31450 h 849369"/>
              <a:gd name="connsiteX72" fmla="*/ 108728 w 852049"/>
              <a:gd name="connsiteY72" fmla="*/ 181945 h 849369"/>
              <a:gd name="connsiteX73" fmla="*/ 133493 w 852049"/>
              <a:gd name="connsiteY73" fmla="*/ 209567 h 849369"/>
              <a:gd name="connsiteX74" fmla="*/ 226838 w 852049"/>
              <a:gd name="connsiteY74" fmla="*/ 307675 h 849369"/>
              <a:gd name="connsiteX75" fmla="*/ 239221 w 852049"/>
              <a:gd name="connsiteY75" fmla="*/ 324820 h 849369"/>
              <a:gd name="connsiteX76" fmla="*/ 224933 w 852049"/>
              <a:gd name="connsiteY76" fmla="*/ 335297 h 849369"/>
              <a:gd name="connsiteX77" fmla="*/ 71581 w 852049"/>
              <a:gd name="connsiteY77" fmla="*/ 235285 h 849369"/>
              <a:gd name="connsiteX78" fmla="*/ 70628 w 852049"/>
              <a:gd name="connsiteY78" fmla="*/ 225760 h 849369"/>
              <a:gd name="connsiteX79" fmla="*/ 108728 w 852049"/>
              <a:gd name="connsiteY79" fmla="*/ 181945 h 849369"/>
              <a:gd name="connsiteX80" fmla="*/ 106823 w 852049"/>
              <a:gd name="connsiteY80" fmla="*/ 406735 h 849369"/>
              <a:gd name="connsiteX81" fmla="*/ 123016 w 852049"/>
              <a:gd name="connsiteY81" fmla="*/ 386732 h 849369"/>
              <a:gd name="connsiteX82" fmla="*/ 150638 w 852049"/>
              <a:gd name="connsiteY82" fmla="*/ 405782 h 849369"/>
              <a:gd name="connsiteX83" fmla="*/ 119206 w 852049"/>
              <a:gd name="connsiteY83" fmla="*/ 437215 h 849369"/>
              <a:gd name="connsiteX84" fmla="*/ 106823 w 852049"/>
              <a:gd name="connsiteY84" fmla="*/ 406735 h 849369"/>
              <a:gd name="connsiteX85" fmla="*/ 103966 w 852049"/>
              <a:gd name="connsiteY85" fmla="*/ 678197 h 849369"/>
              <a:gd name="connsiteX86" fmla="*/ 115396 w 852049"/>
              <a:gd name="connsiteY86" fmla="*/ 552467 h 849369"/>
              <a:gd name="connsiteX87" fmla="*/ 257318 w 852049"/>
              <a:gd name="connsiteY87" fmla="*/ 519130 h 849369"/>
              <a:gd name="connsiteX88" fmla="*/ 103966 w 852049"/>
              <a:gd name="connsiteY88" fmla="*/ 678197 h 849369"/>
              <a:gd name="connsiteX89" fmla="*/ 307801 w 852049"/>
              <a:gd name="connsiteY89" fmla="*/ 692485 h 849369"/>
              <a:gd name="connsiteX90" fmla="*/ 295418 w 852049"/>
              <a:gd name="connsiteY90" fmla="*/ 711535 h 849369"/>
              <a:gd name="connsiteX91" fmla="*/ 266843 w 852049"/>
              <a:gd name="connsiteY91" fmla="*/ 680102 h 849369"/>
              <a:gd name="connsiteX92" fmla="*/ 296371 w 852049"/>
              <a:gd name="connsiteY92" fmla="*/ 662005 h 849369"/>
              <a:gd name="connsiteX93" fmla="*/ 307801 w 852049"/>
              <a:gd name="connsiteY93" fmla="*/ 692485 h 849369"/>
              <a:gd name="connsiteX94" fmla="*/ 477346 w 852049"/>
              <a:gd name="connsiteY94" fmla="*/ 662005 h 849369"/>
              <a:gd name="connsiteX95" fmla="*/ 455438 w 852049"/>
              <a:gd name="connsiteY95" fmla="*/ 758207 h 849369"/>
              <a:gd name="connsiteX96" fmla="*/ 346853 w 852049"/>
              <a:gd name="connsiteY96" fmla="*/ 819167 h 849369"/>
              <a:gd name="connsiteX97" fmla="*/ 433531 w 852049"/>
              <a:gd name="connsiteY97" fmla="*/ 646765 h 849369"/>
              <a:gd name="connsiteX98" fmla="*/ 464963 w 852049"/>
              <a:gd name="connsiteY98" fmla="*/ 631525 h 849369"/>
              <a:gd name="connsiteX99" fmla="*/ 477346 w 852049"/>
              <a:gd name="connsiteY99" fmla="*/ 662005 h 849369"/>
              <a:gd name="connsiteX100" fmla="*/ 593551 w 852049"/>
              <a:gd name="connsiteY100" fmla="*/ 712487 h 849369"/>
              <a:gd name="connsiteX101" fmla="*/ 571643 w 852049"/>
              <a:gd name="connsiteY101" fmla="*/ 699152 h 849369"/>
              <a:gd name="connsiteX102" fmla="*/ 590693 w 852049"/>
              <a:gd name="connsiteY102" fmla="*/ 671530 h 849369"/>
              <a:gd name="connsiteX103" fmla="*/ 623078 w 852049"/>
              <a:gd name="connsiteY103" fmla="*/ 699152 h 849369"/>
              <a:gd name="connsiteX104" fmla="*/ 593551 w 852049"/>
              <a:gd name="connsiteY104" fmla="*/ 712487 h 849369"/>
              <a:gd name="connsiteX105" fmla="*/ 640223 w 852049"/>
              <a:gd name="connsiteY105" fmla="*/ 408640 h 849369"/>
              <a:gd name="connsiteX106" fmla="*/ 616411 w 852049"/>
              <a:gd name="connsiteY106" fmla="*/ 496270 h 849369"/>
              <a:gd name="connsiteX107" fmla="*/ 553546 w 852049"/>
              <a:gd name="connsiteY107" fmla="*/ 580090 h 849369"/>
              <a:gd name="connsiteX108" fmla="*/ 370666 w 852049"/>
              <a:gd name="connsiteY108" fmla="*/ 616285 h 849369"/>
              <a:gd name="connsiteX109" fmla="*/ 284941 w 852049"/>
              <a:gd name="connsiteY109" fmla="*/ 530560 h 849369"/>
              <a:gd name="connsiteX110" fmla="*/ 228743 w 852049"/>
              <a:gd name="connsiteY110" fmla="*/ 441977 h 849369"/>
              <a:gd name="connsiteX111" fmla="*/ 232553 w 852049"/>
              <a:gd name="connsiteY111" fmla="*/ 399115 h 849369"/>
              <a:gd name="connsiteX112" fmla="*/ 245888 w 852049"/>
              <a:gd name="connsiteY112" fmla="*/ 364825 h 849369"/>
              <a:gd name="connsiteX113" fmla="*/ 288751 w 852049"/>
              <a:gd name="connsiteY113" fmla="*/ 332440 h 849369"/>
              <a:gd name="connsiteX114" fmla="*/ 327803 w 852049"/>
              <a:gd name="connsiteY114" fmla="*/ 379112 h 849369"/>
              <a:gd name="connsiteX115" fmla="*/ 328756 w 852049"/>
              <a:gd name="connsiteY115" fmla="*/ 453407 h 849369"/>
              <a:gd name="connsiteX116" fmla="*/ 415433 w 852049"/>
              <a:gd name="connsiteY116" fmla="*/ 332440 h 849369"/>
              <a:gd name="connsiteX117" fmla="*/ 489728 w 852049"/>
              <a:gd name="connsiteY117" fmla="*/ 455312 h 849369"/>
              <a:gd name="connsiteX118" fmla="*/ 502111 w 852049"/>
              <a:gd name="connsiteY118" fmla="*/ 419117 h 849369"/>
              <a:gd name="connsiteX119" fmla="*/ 554498 w 852049"/>
              <a:gd name="connsiteY119" fmla="*/ 341012 h 849369"/>
              <a:gd name="connsiteX120" fmla="*/ 560213 w 852049"/>
              <a:gd name="connsiteY120" fmla="*/ 308627 h 849369"/>
              <a:gd name="connsiteX121" fmla="*/ 504968 w 852049"/>
              <a:gd name="connsiteY121" fmla="*/ 248620 h 849369"/>
              <a:gd name="connsiteX122" fmla="*/ 553546 w 852049"/>
              <a:gd name="connsiteY122" fmla="*/ 264812 h 849369"/>
              <a:gd name="connsiteX123" fmla="*/ 559261 w 852049"/>
              <a:gd name="connsiteY123" fmla="*/ 271480 h 849369"/>
              <a:gd name="connsiteX124" fmla="*/ 632603 w 852049"/>
              <a:gd name="connsiteY124" fmla="*/ 350537 h 849369"/>
              <a:gd name="connsiteX125" fmla="*/ 640223 w 852049"/>
              <a:gd name="connsiteY125" fmla="*/ 408640 h 849369"/>
              <a:gd name="connsiteX126" fmla="*/ 743093 w 852049"/>
              <a:gd name="connsiteY126" fmla="*/ 693437 h 849369"/>
              <a:gd name="connsiteX127" fmla="*/ 653558 w 852049"/>
              <a:gd name="connsiteY127" fmla="*/ 499127 h 849369"/>
              <a:gd name="connsiteX128" fmla="*/ 650701 w 852049"/>
              <a:gd name="connsiteY128" fmla="*/ 478172 h 849369"/>
              <a:gd name="connsiteX129" fmla="*/ 671656 w 852049"/>
              <a:gd name="connsiteY129" fmla="*/ 479125 h 849369"/>
              <a:gd name="connsiteX130" fmla="*/ 790718 w 852049"/>
              <a:gd name="connsiteY130" fmla="*/ 596282 h 849369"/>
              <a:gd name="connsiteX131" fmla="*/ 743093 w 852049"/>
              <a:gd name="connsiteY131" fmla="*/ 693437 h 849369"/>
              <a:gd name="connsiteX132" fmla="*/ 722138 w 852049"/>
              <a:gd name="connsiteY132" fmla="*/ 403877 h 849369"/>
              <a:gd name="connsiteX133" fmla="*/ 743093 w 852049"/>
              <a:gd name="connsiteY133" fmla="*/ 386732 h 849369"/>
              <a:gd name="connsiteX134" fmla="*/ 768811 w 852049"/>
              <a:gd name="connsiteY134" fmla="*/ 401020 h 849369"/>
              <a:gd name="connsiteX135" fmla="*/ 739283 w 852049"/>
              <a:gd name="connsiteY135" fmla="*/ 426737 h 849369"/>
              <a:gd name="connsiteX136" fmla="*/ 722138 w 852049"/>
              <a:gd name="connsiteY136" fmla="*/ 403877 h 849369"/>
              <a:gd name="connsiteX137" fmla="*/ 789766 w 852049"/>
              <a:gd name="connsiteY137" fmla="*/ 330535 h 849369"/>
              <a:gd name="connsiteX138" fmla="*/ 595456 w 852049"/>
              <a:gd name="connsiteY138" fmla="*/ 249572 h 849369"/>
              <a:gd name="connsiteX139" fmla="*/ 802148 w 852049"/>
              <a:gd name="connsiteY139" fmla="*/ 259097 h 849369"/>
              <a:gd name="connsiteX140" fmla="*/ 789766 w 852049"/>
              <a:gd name="connsiteY140" fmla="*/ 330535 h 849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852049" h="849369">
                <a:moveTo>
                  <a:pt x="840248" y="359110"/>
                </a:moveTo>
                <a:cubicBezTo>
                  <a:pt x="815483" y="341012"/>
                  <a:pt x="819293" y="321962"/>
                  <a:pt x="827866" y="301007"/>
                </a:cubicBezTo>
                <a:cubicBezTo>
                  <a:pt x="844058" y="258145"/>
                  <a:pt x="827866" y="230522"/>
                  <a:pt x="789766" y="213377"/>
                </a:cubicBezTo>
                <a:cubicBezTo>
                  <a:pt x="753571" y="196232"/>
                  <a:pt x="765953" y="135272"/>
                  <a:pt x="715471" y="132415"/>
                </a:cubicBezTo>
                <a:cubicBezTo>
                  <a:pt x="715471" y="132415"/>
                  <a:pt x="715471" y="129557"/>
                  <a:pt x="715471" y="127652"/>
                </a:cubicBezTo>
                <a:cubicBezTo>
                  <a:pt x="720233" y="103840"/>
                  <a:pt x="704041" y="100030"/>
                  <a:pt x="687848" y="100030"/>
                </a:cubicBezTo>
                <a:cubicBezTo>
                  <a:pt x="653558" y="100030"/>
                  <a:pt x="643081" y="78122"/>
                  <a:pt x="633556" y="50500"/>
                </a:cubicBezTo>
                <a:cubicBezTo>
                  <a:pt x="616411" y="-3793"/>
                  <a:pt x="594503" y="-13318"/>
                  <a:pt x="544021" y="17162"/>
                </a:cubicBezTo>
                <a:cubicBezTo>
                  <a:pt x="524971" y="28592"/>
                  <a:pt x="512588" y="26687"/>
                  <a:pt x="493538" y="19067"/>
                </a:cubicBezTo>
                <a:cubicBezTo>
                  <a:pt x="459248" y="6685"/>
                  <a:pt x="414481" y="-9508"/>
                  <a:pt x="388763" y="11447"/>
                </a:cubicBezTo>
                <a:cubicBezTo>
                  <a:pt x="352568" y="42880"/>
                  <a:pt x="330661" y="28592"/>
                  <a:pt x="301133" y="13352"/>
                </a:cubicBezTo>
                <a:cubicBezTo>
                  <a:pt x="251603" y="-13318"/>
                  <a:pt x="227791" y="970"/>
                  <a:pt x="221123" y="56215"/>
                </a:cubicBezTo>
                <a:cubicBezTo>
                  <a:pt x="219218" y="70502"/>
                  <a:pt x="227791" y="89552"/>
                  <a:pt x="207788" y="98125"/>
                </a:cubicBezTo>
                <a:cubicBezTo>
                  <a:pt x="173498" y="113365"/>
                  <a:pt x="151591" y="146702"/>
                  <a:pt x="108728" y="152417"/>
                </a:cubicBezTo>
                <a:cubicBezTo>
                  <a:pt x="75391" y="157180"/>
                  <a:pt x="44911" y="193375"/>
                  <a:pt x="46816" y="222902"/>
                </a:cubicBezTo>
                <a:cubicBezTo>
                  <a:pt x="48721" y="253382"/>
                  <a:pt x="47768" y="284815"/>
                  <a:pt x="51578" y="314342"/>
                </a:cubicBezTo>
                <a:cubicBezTo>
                  <a:pt x="54436" y="340060"/>
                  <a:pt x="46816" y="341965"/>
                  <a:pt x="28718" y="348632"/>
                </a:cubicBezTo>
                <a:cubicBezTo>
                  <a:pt x="-809" y="358157"/>
                  <a:pt x="-14144" y="375302"/>
                  <a:pt x="21098" y="395305"/>
                </a:cubicBezTo>
                <a:cubicBezTo>
                  <a:pt x="43006" y="407687"/>
                  <a:pt x="51578" y="420070"/>
                  <a:pt x="30623" y="441977"/>
                </a:cubicBezTo>
                <a:cubicBezTo>
                  <a:pt x="26813" y="446740"/>
                  <a:pt x="25861" y="460075"/>
                  <a:pt x="29671" y="464837"/>
                </a:cubicBezTo>
                <a:cubicBezTo>
                  <a:pt x="61103" y="507700"/>
                  <a:pt x="27766" y="556277"/>
                  <a:pt x="45863" y="599140"/>
                </a:cubicBezTo>
                <a:cubicBezTo>
                  <a:pt x="44911" y="622000"/>
                  <a:pt x="47768" y="643907"/>
                  <a:pt x="58246" y="663910"/>
                </a:cubicBezTo>
                <a:cubicBezTo>
                  <a:pt x="73486" y="691532"/>
                  <a:pt x="83963" y="727727"/>
                  <a:pt x="126826" y="694390"/>
                </a:cubicBezTo>
                <a:cubicBezTo>
                  <a:pt x="135398" y="687722"/>
                  <a:pt x="155401" y="688675"/>
                  <a:pt x="156353" y="698200"/>
                </a:cubicBezTo>
                <a:cubicBezTo>
                  <a:pt x="160163" y="746777"/>
                  <a:pt x="234458" y="734395"/>
                  <a:pt x="230648" y="786782"/>
                </a:cubicBezTo>
                <a:cubicBezTo>
                  <a:pt x="280178" y="778210"/>
                  <a:pt x="299228" y="822977"/>
                  <a:pt x="333518" y="842027"/>
                </a:cubicBezTo>
                <a:cubicBezTo>
                  <a:pt x="358283" y="856315"/>
                  <a:pt x="398288" y="847742"/>
                  <a:pt x="429721" y="833455"/>
                </a:cubicBezTo>
                <a:cubicBezTo>
                  <a:pt x="459248" y="819167"/>
                  <a:pt x="500206" y="849647"/>
                  <a:pt x="522113" y="808690"/>
                </a:cubicBezTo>
                <a:cubicBezTo>
                  <a:pt x="525923" y="810595"/>
                  <a:pt x="530686" y="812500"/>
                  <a:pt x="534496" y="815357"/>
                </a:cubicBezTo>
                <a:cubicBezTo>
                  <a:pt x="555451" y="836312"/>
                  <a:pt x="566881" y="823930"/>
                  <a:pt x="576406" y="803927"/>
                </a:cubicBezTo>
                <a:cubicBezTo>
                  <a:pt x="583073" y="789640"/>
                  <a:pt x="593551" y="781067"/>
                  <a:pt x="610696" y="786782"/>
                </a:cubicBezTo>
                <a:cubicBezTo>
                  <a:pt x="622126" y="790592"/>
                  <a:pt x="635461" y="788687"/>
                  <a:pt x="639271" y="776305"/>
                </a:cubicBezTo>
                <a:cubicBezTo>
                  <a:pt x="649748" y="738205"/>
                  <a:pt x="711661" y="755350"/>
                  <a:pt x="712613" y="707725"/>
                </a:cubicBezTo>
                <a:cubicBezTo>
                  <a:pt x="712613" y="707725"/>
                  <a:pt x="720233" y="706772"/>
                  <a:pt x="724043" y="707725"/>
                </a:cubicBezTo>
                <a:cubicBezTo>
                  <a:pt x="781193" y="716297"/>
                  <a:pt x="839296" y="645812"/>
                  <a:pt x="820246" y="591520"/>
                </a:cubicBezTo>
                <a:cubicBezTo>
                  <a:pt x="808816" y="558182"/>
                  <a:pt x="816436" y="509605"/>
                  <a:pt x="832628" y="498175"/>
                </a:cubicBezTo>
                <a:cubicBezTo>
                  <a:pt x="872633" y="468647"/>
                  <a:pt x="836438" y="451502"/>
                  <a:pt x="831676" y="431500"/>
                </a:cubicBezTo>
                <a:cubicBezTo>
                  <a:pt x="825008" y="403877"/>
                  <a:pt x="873586" y="383875"/>
                  <a:pt x="840248" y="359110"/>
                </a:cubicBezTo>
                <a:close/>
                <a:moveTo>
                  <a:pt x="499253" y="86695"/>
                </a:moveTo>
                <a:cubicBezTo>
                  <a:pt x="509731" y="77170"/>
                  <a:pt x="520208" y="67645"/>
                  <a:pt x="532591" y="60025"/>
                </a:cubicBezTo>
                <a:cubicBezTo>
                  <a:pt x="551641" y="46690"/>
                  <a:pt x="571643" y="21925"/>
                  <a:pt x="592598" y="31450"/>
                </a:cubicBezTo>
                <a:cubicBezTo>
                  <a:pt x="617363" y="42880"/>
                  <a:pt x="610696" y="75265"/>
                  <a:pt x="612601" y="104792"/>
                </a:cubicBezTo>
                <a:cubicBezTo>
                  <a:pt x="607838" y="135272"/>
                  <a:pt x="616411" y="184802"/>
                  <a:pt x="590693" y="200995"/>
                </a:cubicBezTo>
                <a:cubicBezTo>
                  <a:pt x="566881" y="216235"/>
                  <a:pt x="535448" y="175277"/>
                  <a:pt x="507826" y="159085"/>
                </a:cubicBezTo>
                <a:cubicBezTo>
                  <a:pt x="462106" y="132415"/>
                  <a:pt x="461153" y="120985"/>
                  <a:pt x="499253" y="86695"/>
                </a:cubicBezTo>
                <a:close/>
                <a:moveTo>
                  <a:pt x="525923" y="320057"/>
                </a:moveTo>
                <a:cubicBezTo>
                  <a:pt x="480203" y="329582"/>
                  <a:pt x="480203" y="329582"/>
                  <a:pt x="471631" y="382922"/>
                </a:cubicBezTo>
                <a:cubicBezTo>
                  <a:pt x="433531" y="319105"/>
                  <a:pt x="435436" y="261002"/>
                  <a:pt x="449723" y="192422"/>
                </a:cubicBezTo>
                <a:cubicBezTo>
                  <a:pt x="477346" y="240047"/>
                  <a:pt x="501158" y="279100"/>
                  <a:pt x="525923" y="320057"/>
                </a:cubicBezTo>
                <a:close/>
                <a:moveTo>
                  <a:pt x="421148" y="53357"/>
                </a:moveTo>
                <a:cubicBezTo>
                  <a:pt x="422101" y="43832"/>
                  <a:pt x="425911" y="34307"/>
                  <a:pt x="437341" y="34307"/>
                </a:cubicBezTo>
                <a:cubicBezTo>
                  <a:pt x="447818" y="34307"/>
                  <a:pt x="448771" y="41927"/>
                  <a:pt x="448771" y="50500"/>
                </a:cubicBezTo>
                <a:cubicBezTo>
                  <a:pt x="447818" y="59072"/>
                  <a:pt x="448771" y="70502"/>
                  <a:pt x="434483" y="69550"/>
                </a:cubicBezTo>
                <a:cubicBezTo>
                  <a:pt x="425911" y="68597"/>
                  <a:pt x="419243" y="62882"/>
                  <a:pt x="421148" y="53357"/>
                </a:cubicBezTo>
                <a:close/>
                <a:moveTo>
                  <a:pt x="427816" y="94315"/>
                </a:moveTo>
                <a:cubicBezTo>
                  <a:pt x="444961" y="95267"/>
                  <a:pt x="447818" y="111460"/>
                  <a:pt x="448771" y="123842"/>
                </a:cubicBezTo>
                <a:cubicBezTo>
                  <a:pt x="447818" y="140035"/>
                  <a:pt x="444008" y="155275"/>
                  <a:pt x="426863" y="156227"/>
                </a:cubicBezTo>
                <a:cubicBezTo>
                  <a:pt x="406861" y="157180"/>
                  <a:pt x="401146" y="140987"/>
                  <a:pt x="401146" y="124795"/>
                </a:cubicBezTo>
                <a:cubicBezTo>
                  <a:pt x="401146" y="107650"/>
                  <a:pt x="408766" y="93362"/>
                  <a:pt x="427816" y="94315"/>
                </a:cubicBezTo>
                <a:close/>
                <a:moveTo>
                  <a:pt x="391621" y="192422"/>
                </a:moveTo>
                <a:cubicBezTo>
                  <a:pt x="394478" y="183850"/>
                  <a:pt x="400193" y="178135"/>
                  <a:pt x="408766" y="180040"/>
                </a:cubicBezTo>
                <a:cubicBezTo>
                  <a:pt x="420196" y="181945"/>
                  <a:pt x="421148" y="191470"/>
                  <a:pt x="422101" y="201947"/>
                </a:cubicBezTo>
                <a:cubicBezTo>
                  <a:pt x="425911" y="247667"/>
                  <a:pt x="392573" y="336250"/>
                  <a:pt x="356378" y="373397"/>
                </a:cubicBezTo>
                <a:cubicBezTo>
                  <a:pt x="352568" y="325772"/>
                  <a:pt x="352568" y="325772"/>
                  <a:pt x="305896" y="309580"/>
                </a:cubicBezTo>
                <a:cubicBezTo>
                  <a:pt x="341138" y="273385"/>
                  <a:pt x="374476" y="239095"/>
                  <a:pt x="391621" y="192422"/>
                </a:cubicBezTo>
                <a:close/>
                <a:moveTo>
                  <a:pt x="259223" y="31450"/>
                </a:moveTo>
                <a:cubicBezTo>
                  <a:pt x="282083" y="20020"/>
                  <a:pt x="309706" y="48595"/>
                  <a:pt x="332566" y="64787"/>
                </a:cubicBezTo>
                <a:cubicBezTo>
                  <a:pt x="343996" y="73360"/>
                  <a:pt x="354473" y="82885"/>
                  <a:pt x="363998" y="93362"/>
                </a:cubicBezTo>
                <a:cubicBezTo>
                  <a:pt x="384953" y="115270"/>
                  <a:pt x="383048" y="135272"/>
                  <a:pt x="357331" y="152417"/>
                </a:cubicBezTo>
                <a:cubicBezTo>
                  <a:pt x="353521" y="155275"/>
                  <a:pt x="349711" y="158132"/>
                  <a:pt x="344948" y="160037"/>
                </a:cubicBezTo>
                <a:cubicBezTo>
                  <a:pt x="247793" y="217187"/>
                  <a:pt x="256366" y="239095"/>
                  <a:pt x="243983" y="105745"/>
                </a:cubicBezTo>
                <a:cubicBezTo>
                  <a:pt x="245888" y="82885"/>
                  <a:pt x="234458" y="43832"/>
                  <a:pt x="259223" y="31450"/>
                </a:cubicBezTo>
                <a:close/>
                <a:moveTo>
                  <a:pt x="108728" y="181945"/>
                </a:moveTo>
                <a:cubicBezTo>
                  <a:pt x="128731" y="175277"/>
                  <a:pt x="126826" y="199090"/>
                  <a:pt x="133493" y="209567"/>
                </a:cubicBezTo>
                <a:cubicBezTo>
                  <a:pt x="157306" y="249572"/>
                  <a:pt x="187786" y="282910"/>
                  <a:pt x="226838" y="307675"/>
                </a:cubicBezTo>
                <a:cubicBezTo>
                  <a:pt x="233506" y="312437"/>
                  <a:pt x="242078" y="316247"/>
                  <a:pt x="239221" y="324820"/>
                </a:cubicBezTo>
                <a:cubicBezTo>
                  <a:pt x="238268" y="329582"/>
                  <a:pt x="230648" y="334345"/>
                  <a:pt x="224933" y="335297"/>
                </a:cubicBezTo>
                <a:cubicBezTo>
                  <a:pt x="182071" y="346727"/>
                  <a:pt x="80153" y="280052"/>
                  <a:pt x="71581" y="235285"/>
                </a:cubicBezTo>
                <a:cubicBezTo>
                  <a:pt x="70628" y="232427"/>
                  <a:pt x="70628" y="229570"/>
                  <a:pt x="70628" y="225760"/>
                </a:cubicBezTo>
                <a:cubicBezTo>
                  <a:pt x="75391" y="203852"/>
                  <a:pt x="89678" y="187660"/>
                  <a:pt x="108728" y="181945"/>
                </a:cubicBezTo>
                <a:close/>
                <a:moveTo>
                  <a:pt x="106823" y="406735"/>
                </a:moveTo>
                <a:cubicBezTo>
                  <a:pt x="103013" y="393400"/>
                  <a:pt x="107776" y="384827"/>
                  <a:pt x="123016" y="386732"/>
                </a:cubicBezTo>
                <a:cubicBezTo>
                  <a:pt x="134446" y="388637"/>
                  <a:pt x="147781" y="390542"/>
                  <a:pt x="150638" y="405782"/>
                </a:cubicBezTo>
                <a:cubicBezTo>
                  <a:pt x="143971" y="420070"/>
                  <a:pt x="135398" y="437215"/>
                  <a:pt x="119206" y="437215"/>
                </a:cubicBezTo>
                <a:cubicBezTo>
                  <a:pt x="102061" y="437215"/>
                  <a:pt x="109681" y="418165"/>
                  <a:pt x="106823" y="406735"/>
                </a:cubicBezTo>
                <a:close/>
                <a:moveTo>
                  <a:pt x="103966" y="678197"/>
                </a:moveTo>
                <a:cubicBezTo>
                  <a:pt x="53483" y="625810"/>
                  <a:pt x="57293" y="587710"/>
                  <a:pt x="115396" y="552467"/>
                </a:cubicBezTo>
                <a:cubicBezTo>
                  <a:pt x="158258" y="526750"/>
                  <a:pt x="204931" y="512462"/>
                  <a:pt x="257318" y="519130"/>
                </a:cubicBezTo>
                <a:cubicBezTo>
                  <a:pt x="196358" y="564850"/>
                  <a:pt x="131588" y="602950"/>
                  <a:pt x="103966" y="678197"/>
                </a:cubicBezTo>
                <a:close/>
                <a:moveTo>
                  <a:pt x="307801" y="692485"/>
                </a:moveTo>
                <a:cubicBezTo>
                  <a:pt x="309706" y="702962"/>
                  <a:pt x="307801" y="715345"/>
                  <a:pt x="295418" y="711535"/>
                </a:cubicBezTo>
                <a:cubicBezTo>
                  <a:pt x="282083" y="707725"/>
                  <a:pt x="265891" y="697247"/>
                  <a:pt x="266843" y="680102"/>
                </a:cubicBezTo>
                <a:cubicBezTo>
                  <a:pt x="267796" y="666767"/>
                  <a:pt x="283036" y="661052"/>
                  <a:pt x="296371" y="662005"/>
                </a:cubicBezTo>
                <a:cubicBezTo>
                  <a:pt x="317326" y="665815"/>
                  <a:pt x="305896" y="682007"/>
                  <a:pt x="307801" y="692485"/>
                </a:cubicBezTo>
                <a:close/>
                <a:moveTo>
                  <a:pt x="477346" y="662005"/>
                </a:moveTo>
                <a:cubicBezTo>
                  <a:pt x="476393" y="695342"/>
                  <a:pt x="467821" y="726775"/>
                  <a:pt x="455438" y="758207"/>
                </a:cubicBezTo>
                <a:cubicBezTo>
                  <a:pt x="435436" y="806785"/>
                  <a:pt x="403051" y="830597"/>
                  <a:pt x="346853" y="819167"/>
                </a:cubicBezTo>
                <a:cubicBezTo>
                  <a:pt x="368761" y="758207"/>
                  <a:pt x="403051" y="702962"/>
                  <a:pt x="433531" y="646765"/>
                </a:cubicBezTo>
                <a:cubicBezTo>
                  <a:pt x="440198" y="634382"/>
                  <a:pt x="450676" y="628667"/>
                  <a:pt x="464963" y="631525"/>
                </a:cubicBezTo>
                <a:cubicBezTo>
                  <a:pt x="484013" y="635335"/>
                  <a:pt x="477346" y="651527"/>
                  <a:pt x="477346" y="662005"/>
                </a:cubicBezTo>
                <a:close/>
                <a:moveTo>
                  <a:pt x="593551" y="712487"/>
                </a:moveTo>
                <a:cubicBezTo>
                  <a:pt x="580216" y="718202"/>
                  <a:pt x="571643" y="712487"/>
                  <a:pt x="571643" y="699152"/>
                </a:cubicBezTo>
                <a:cubicBezTo>
                  <a:pt x="571643" y="686770"/>
                  <a:pt x="577358" y="669625"/>
                  <a:pt x="590693" y="671530"/>
                </a:cubicBezTo>
                <a:cubicBezTo>
                  <a:pt x="604028" y="673435"/>
                  <a:pt x="623078" y="682007"/>
                  <a:pt x="623078" y="699152"/>
                </a:cubicBezTo>
                <a:cubicBezTo>
                  <a:pt x="624031" y="720107"/>
                  <a:pt x="603076" y="705820"/>
                  <a:pt x="593551" y="712487"/>
                </a:cubicBezTo>
                <a:close/>
                <a:moveTo>
                  <a:pt x="640223" y="408640"/>
                </a:moveTo>
                <a:cubicBezTo>
                  <a:pt x="629746" y="436262"/>
                  <a:pt x="628793" y="467695"/>
                  <a:pt x="616411" y="496270"/>
                </a:cubicBezTo>
                <a:cubicBezTo>
                  <a:pt x="602123" y="530560"/>
                  <a:pt x="614506" y="581042"/>
                  <a:pt x="553546" y="580090"/>
                </a:cubicBezTo>
                <a:cubicBezTo>
                  <a:pt x="504016" y="647717"/>
                  <a:pt x="430673" y="598187"/>
                  <a:pt x="370666" y="616285"/>
                </a:cubicBezTo>
                <a:cubicBezTo>
                  <a:pt x="343996" y="624857"/>
                  <a:pt x="284941" y="561992"/>
                  <a:pt x="284941" y="530560"/>
                </a:cubicBezTo>
                <a:cubicBezTo>
                  <a:pt x="284941" y="488650"/>
                  <a:pt x="237316" y="480077"/>
                  <a:pt x="228743" y="441977"/>
                </a:cubicBezTo>
                <a:cubicBezTo>
                  <a:pt x="224933" y="423880"/>
                  <a:pt x="217313" y="413402"/>
                  <a:pt x="232553" y="399115"/>
                </a:cubicBezTo>
                <a:cubicBezTo>
                  <a:pt x="242078" y="390542"/>
                  <a:pt x="243031" y="377207"/>
                  <a:pt x="245888" y="364825"/>
                </a:cubicBezTo>
                <a:cubicBezTo>
                  <a:pt x="250651" y="344822"/>
                  <a:pt x="263033" y="326725"/>
                  <a:pt x="288751" y="332440"/>
                </a:cubicBezTo>
                <a:cubicBezTo>
                  <a:pt x="312563" y="338155"/>
                  <a:pt x="334471" y="344822"/>
                  <a:pt x="327803" y="379112"/>
                </a:cubicBezTo>
                <a:cubicBezTo>
                  <a:pt x="323041" y="402925"/>
                  <a:pt x="310658" y="427690"/>
                  <a:pt x="328756" y="453407"/>
                </a:cubicBezTo>
                <a:cubicBezTo>
                  <a:pt x="373523" y="424832"/>
                  <a:pt x="386858" y="374350"/>
                  <a:pt x="415433" y="332440"/>
                </a:cubicBezTo>
                <a:cubicBezTo>
                  <a:pt x="444961" y="371492"/>
                  <a:pt x="446866" y="425785"/>
                  <a:pt x="489728" y="455312"/>
                </a:cubicBezTo>
                <a:cubicBezTo>
                  <a:pt x="503063" y="444835"/>
                  <a:pt x="504016" y="431500"/>
                  <a:pt x="502111" y="419117"/>
                </a:cubicBezTo>
                <a:cubicBezTo>
                  <a:pt x="497348" y="378160"/>
                  <a:pt x="491633" y="339107"/>
                  <a:pt x="554498" y="341012"/>
                </a:cubicBezTo>
                <a:cubicBezTo>
                  <a:pt x="576406" y="341012"/>
                  <a:pt x="576406" y="324820"/>
                  <a:pt x="560213" y="308627"/>
                </a:cubicBezTo>
                <a:cubicBezTo>
                  <a:pt x="541163" y="289577"/>
                  <a:pt x="524018" y="269575"/>
                  <a:pt x="504968" y="248620"/>
                </a:cubicBezTo>
                <a:cubicBezTo>
                  <a:pt x="538306" y="237190"/>
                  <a:pt x="538306" y="237190"/>
                  <a:pt x="553546" y="264812"/>
                </a:cubicBezTo>
                <a:cubicBezTo>
                  <a:pt x="555451" y="267670"/>
                  <a:pt x="557356" y="271480"/>
                  <a:pt x="559261" y="271480"/>
                </a:cubicBezTo>
                <a:cubicBezTo>
                  <a:pt x="608791" y="275290"/>
                  <a:pt x="618316" y="311485"/>
                  <a:pt x="632603" y="350537"/>
                </a:cubicBezTo>
                <a:cubicBezTo>
                  <a:pt x="642128" y="373397"/>
                  <a:pt x="649748" y="383875"/>
                  <a:pt x="640223" y="408640"/>
                </a:cubicBezTo>
                <a:close/>
                <a:moveTo>
                  <a:pt x="743093" y="693437"/>
                </a:moveTo>
                <a:cubicBezTo>
                  <a:pt x="737378" y="613427"/>
                  <a:pt x="698326" y="555325"/>
                  <a:pt x="653558" y="499127"/>
                </a:cubicBezTo>
                <a:cubicBezTo>
                  <a:pt x="648796" y="492460"/>
                  <a:pt x="644986" y="485792"/>
                  <a:pt x="650701" y="478172"/>
                </a:cubicBezTo>
                <a:cubicBezTo>
                  <a:pt x="658321" y="469600"/>
                  <a:pt x="664988" y="476267"/>
                  <a:pt x="671656" y="479125"/>
                </a:cubicBezTo>
                <a:cubicBezTo>
                  <a:pt x="725948" y="503890"/>
                  <a:pt x="767858" y="543895"/>
                  <a:pt x="790718" y="596282"/>
                </a:cubicBezTo>
                <a:cubicBezTo>
                  <a:pt x="806911" y="632477"/>
                  <a:pt x="777383" y="662957"/>
                  <a:pt x="743093" y="693437"/>
                </a:cubicBezTo>
                <a:close/>
                <a:moveTo>
                  <a:pt x="722138" y="403877"/>
                </a:moveTo>
                <a:cubicBezTo>
                  <a:pt x="722138" y="391495"/>
                  <a:pt x="725948" y="381970"/>
                  <a:pt x="743093" y="386732"/>
                </a:cubicBezTo>
                <a:cubicBezTo>
                  <a:pt x="750713" y="390542"/>
                  <a:pt x="770716" y="380065"/>
                  <a:pt x="768811" y="401020"/>
                </a:cubicBezTo>
                <a:cubicBezTo>
                  <a:pt x="766906" y="415307"/>
                  <a:pt x="756428" y="426737"/>
                  <a:pt x="739283" y="426737"/>
                </a:cubicBezTo>
                <a:cubicBezTo>
                  <a:pt x="724996" y="426737"/>
                  <a:pt x="722138" y="415307"/>
                  <a:pt x="722138" y="403877"/>
                </a:cubicBezTo>
                <a:close/>
                <a:moveTo>
                  <a:pt x="789766" y="330535"/>
                </a:moveTo>
                <a:cubicBezTo>
                  <a:pt x="730711" y="286720"/>
                  <a:pt x="669751" y="258145"/>
                  <a:pt x="595456" y="249572"/>
                </a:cubicBezTo>
                <a:cubicBezTo>
                  <a:pt x="644033" y="200995"/>
                  <a:pt x="765001" y="208615"/>
                  <a:pt x="802148" y="259097"/>
                </a:cubicBezTo>
                <a:cubicBezTo>
                  <a:pt x="820246" y="283862"/>
                  <a:pt x="797386" y="304817"/>
                  <a:pt x="789766" y="330535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F9D246BF-ED7E-448A-B4C2-024163E441B1}"/>
              </a:ext>
            </a:extLst>
          </p:cNvPr>
          <p:cNvSpPr/>
          <p:nvPr/>
        </p:nvSpPr>
        <p:spPr>
          <a:xfrm>
            <a:off x="8747161" y="4143528"/>
            <a:ext cx="567192" cy="655348"/>
          </a:xfrm>
          <a:custGeom>
            <a:avLst/>
            <a:gdLst>
              <a:gd name="connsiteX0" fmla="*/ 338852 w 567192"/>
              <a:gd name="connsiteY0" fmla="*/ 553214 h 655348"/>
              <a:gd name="connsiteX1" fmla="*/ 317540 w 567192"/>
              <a:gd name="connsiteY1" fmla="*/ 554524 h 655348"/>
              <a:gd name="connsiteX2" fmla="*/ 288965 w 567192"/>
              <a:gd name="connsiteY2" fmla="*/ 554524 h 655348"/>
              <a:gd name="connsiteX3" fmla="*/ 275630 w 567192"/>
              <a:gd name="connsiteY3" fmla="*/ 553571 h 655348"/>
              <a:gd name="connsiteX4" fmla="*/ 214670 w 567192"/>
              <a:gd name="connsiteY4" fmla="*/ 568811 h 655348"/>
              <a:gd name="connsiteX5" fmla="*/ 283250 w 567192"/>
              <a:gd name="connsiteY5" fmla="*/ 609769 h 655348"/>
              <a:gd name="connsiteX6" fmla="*/ 324207 w 567192"/>
              <a:gd name="connsiteY6" fmla="*/ 601196 h 655348"/>
              <a:gd name="connsiteX7" fmla="*/ 353735 w 567192"/>
              <a:gd name="connsiteY7" fmla="*/ 564049 h 655348"/>
              <a:gd name="connsiteX8" fmla="*/ 338852 w 567192"/>
              <a:gd name="connsiteY8" fmla="*/ 553214 h 655348"/>
              <a:gd name="connsiteX9" fmla="*/ 446128 w 567192"/>
              <a:gd name="connsiteY9" fmla="*/ 325924 h 655348"/>
              <a:gd name="connsiteX10" fmla="*/ 363260 w 567192"/>
              <a:gd name="connsiteY10" fmla="*/ 410696 h 655348"/>
              <a:gd name="connsiteX11" fmla="*/ 281345 w 567192"/>
              <a:gd name="connsiteY11" fmla="*/ 329734 h 655348"/>
              <a:gd name="connsiteX12" fmla="*/ 248960 w 567192"/>
              <a:gd name="connsiteY12" fmla="*/ 380217 h 655348"/>
              <a:gd name="connsiteX13" fmla="*/ 158473 w 567192"/>
              <a:gd name="connsiteY13" fmla="*/ 381169 h 655348"/>
              <a:gd name="connsiteX14" fmla="*/ 144185 w 567192"/>
              <a:gd name="connsiteY14" fmla="*/ 356404 h 655348"/>
              <a:gd name="connsiteX15" fmla="*/ 120373 w 567192"/>
              <a:gd name="connsiteY15" fmla="*/ 330687 h 655348"/>
              <a:gd name="connsiteX16" fmla="*/ 107038 w 567192"/>
              <a:gd name="connsiteY16" fmla="*/ 366881 h 655348"/>
              <a:gd name="connsiteX17" fmla="*/ 92750 w 567192"/>
              <a:gd name="connsiteY17" fmla="*/ 504994 h 655348"/>
              <a:gd name="connsiteX18" fmla="*/ 473750 w 567192"/>
              <a:gd name="connsiteY18" fmla="*/ 504994 h 655348"/>
              <a:gd name="connsiteX19" fmla="*/ 446128 w 567192"/>
              <a:gd name="connsiteY19" fmla="*/ 325924 h 655348"/>
              <a:gd name="connsiteX20" fmla="*/ 286107 w 567192"/>
              <a:gd name="connsiteY20" fmla="*/ 104943 h 655348"/>
              <a:gd name="connsiteX21" fmla="*/ 110847 w 567192"/>
              <a:gd name="connsiteY21" fmla="*/ 228768 h 655348"/>
              <a:gd name="connsiteX22" fmla="*/ 140375 w 567192"/>
              <a:gd name="connsiteY22" fmla="*/ 288776 h 655348"/>
              <a:gd name="connsiteX23" fmla="*/ 183237 w 567192"/>
              <a:gd name="connsiteY23" fmla="*/ 340211 h 655348"/>
              <a:gd name="connsiteX24" fmla="*/ 199430 w 567192"/>
              <a:gd name="connsiteY24" fmla="*/ 361166 h 655348"/>
              <a:gd name="connsiteX25" fmla="*/ 218480 w 567192"/>
              <a:gd name="connsiteY25" fmla="*/ 343068 h 655348"/>
              <a:gd name="connsiteX26" fmla="*/ 241340 w 567192"/>
              <a:gd name="connsiteY26" fmla="*/ 306873 h 655348"/>
              <a:gd name="connsiteX27" fmla="*/ 328017 w 567192"/>
              <a:gd name="connsiteY27" fmla="*/ 308778 h 655348"/>
              <a:gd name="connsiteX28" fmla="*/ 344210 w 567192"/>
              <a:gd name="connsiteY28" fmla="*/ 337353 h 655348"/>
              <a:gd name="connsiteX29" fmla="*/ 369927 w 567192"/>
              <a:gd name="connsiteY29" fmla="*/ 361166 h 655348"/>
              <a:gd name="connsiteX30" fmla="*/ 385167 w 567192"/>
              <a:gd name="connsiteY30" fmla="*/ 334496 h 655348"/>
              <a:gd name="connsiteX31" fmla="*/ 431840 w 567192"/>
              <a:gd name="connsiteY31" fmla="*/ 287823 h 655348"/>
              <a:gd name="connsiteX32" fmla="*/ 460415 w 567192"/>
              <a:gd name="connsiteY32" fmla="*/ 245913 h 655348"/>
              <a:gd name="connsiteX33" fmla="*/ 286107 w 567192"/>
              <a:gd name="connsiteY33" fmla="*/ 104943 h 655348"/>
              <a:gd name="connsiteX34" fmla="*/ 286108 w 567192"/>
              <a:gd name="connsiteY34" fmla="*/ 39221 h 655348"/>
              <a:gd name="connsiteX35" fmla="*/ 272773 w 567192"/>
              <a:gd name="connsiteY35" fmla="*/ 46841 h 655348"/>
              <a:gd name="connsiteX36" fmla="*/ 285155 w 567192"/>
              <a:gd name="connsiteY36" fmla="*/ 56366 h 655348"/>
              <a:gd name="connsiteX37" fmla="*/ 298490 w 567192"/>
              <a:gd name="connsiteY37" fmla="*/ 46841 h 655348"/>
              <a:gd name="connsiteX38" fmla="*/ 286108 w 567192"/>
              <a:gd name="connsiteY38" fmla="*/ 39221 h 655348"/>
              <a:gd name="connsiteX39" fmla="*/ 289917 w 567192"/>
              <a:gd name="connsiteY39" fmla="*/ 168 h 655348"/>
              <a:gd name="connsiteX40" fmla="*/ 344210 w 567192"/>
              <a:gd name="connsiteY40" fmla="*/ 44936 h 655348"/>
              <a:gd name="connsiteX41" fmla="*/ 366117 w 567192"/>
              <a:gd name="connsiteY41" fmla="*/ 72558 h 655348"/>
              <a:gd name="connsiteX42" fmla="*/ 503277 w 567192"/>
              <a:gd name="connsiteY42" fmla="*/ 273536 h 655348"/>
              <a:gd name="connsiteX43" fmla="*/ 513755 w 567192"/>
              <a:gd name="connsiteY43" fmla="*/ 386883 h 655348"/>
              <a:gd name="connsiteX44" fmla="*/ 508992 w 567192"/>
              <a:gd name="connsiteY44" fmla="*/ 458321 h 655348"/>
              <a:gd name="connsiteX45" fmla="*/ 548045 w 567192"/>
              <a:gd name="connsiteY45" fmla="*/ 505946 h 655348"/>
              <a:gd name="connsiteX46" fmla="*/ 566142 w 567192"/>
              <a:gd name="connsiteY46" fmla="*/ 540236 h 655348"/>
              <a:gd name="connsiteX47" fmla="*/ 534710 w 567192"/>
              <a:gd name="connsiteY47" fmla="*/ 554524 h 655348"/>
              <a:gd name="connsiteX48" fmla="*/ 491847 w 567192"/>
              <a:gd name="connsiteY48" fmla="*/ 555476 h 655348"/>
              <a:gd name="connsiteX49" fmla="*/ 378500 w 567192"/>
              <a:gd name="connsiteY49" fmla="*/ 606911 h 655348"/>
              <a:gd name="connsiteX50" fmla="*/ 174665 w 567192"/>
              <a:gd name="connsiteY50" fmla="*/ 582146 h 655348"/>
              <a:gd name="connsiteX51" fmla="*/ 134660 w 567192"/>
              <a:gd name="connsiteY51" fmla="*/ 555476 h 655348"/>
              <a:gd name="connsiteX52" fmla="*/ 29885 w 567192"/>
              <a:gd name="connsiteY52" fmla="*/ 555476 h 655348"/>
              <a:gd name="connsiteX53" fmla="*/ 357 w 567192"/>
              <a:gd name="connsiteY53" fmla="*/ 539283 h 655348"/>
              <a:gd name="connsiteX54" fmla="*/ 17502 w 567192"/>
              <a:gd name="connsiteY54" fmla="*/ 508804 h 655348"/>
              <a:gd name="connsiteX55" fmla="*/ 57507 w 567192"/>
              <a:gd name="connsiteY55" fmla="*/ 428793 h 655348"/>
              <a:gd name="connsiteX56" fmla="*/ 76557 w 567192"/>
              <a:gd name="connsiteY56" fmla="*/ 217338 h 655348"/>
              <a:gd name="connsiteX57" fmla="*/ 192762 w 567192"/>
              <a:gd name="connsiteY57" fmla="*/ 75416 h 655348"/>
              <a:gd name="connsiteX58" fmla="*/ 221337 w 567192"/>
              <a:gd name="connsiteY58" fmla="*/ 41126 h 655348"/>
              <a:gd name="connsiteX59" fmla="*/ 289917 w 567192"/>
              <a:gd name="connsiteY59" fmla="*/ 168 h 655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67192" h="655348">
                <a:moveTo>
                  <a:pt x="338852" y="553214"/>
                </a:moveTo>
                <a:cubicBezTo>
                  <a:pt x="331827" y="553571"/>
                  <a:pt x="323731" y="555953"/>
                  <a:pt x="317540" y="554524"/>
                </a:cubicBezTo>
                <a:cubicBezTo>
                  <a:pt x="308015" y="552619"/>
                  <a:pt x="298490" y="554524"/>
                  <a:pt x="288965" y="554524"/>
                </a:cubicBezTo>
                <a:cubicBezTo>
                  <a:pt x="284202" y="554524"/>
                  <a:pt x="279440" y="553571"/>
                  <a:pt x="275630" y="553571"/>
                </a:cubicBezTo>
                <a:cubicBezTo>
                  <a:pt x="253722" y="557381"/>
                  <a:pt x="214670" y="544046"/>
                  <a:pt x="214670" y="568811"/>
                </a:cubicBezTo>
                <a:cubicBezTo>
                  <a:pt x="213717" y="603101"/>
                  <a:pt x="253722" y="607864"/>
                  <a:pt x="283250" y="609769"/>
                </a:cubicBezTo>
                <a:cubicBezTo>
                  <a:pt x="296585" y="610721"/>
                  <a:pt x="310872" y="605959"/>
                  <a:pt x="324207" y="601196"/>
                </a:cubicBezTo>
                <a:cubicBezTo>
                  <a:pt x="340400" y="594529"/>
                  <a:pt x="358497" y="584051"/>
                  <a:pt x="353735" y="564049"/>
                </a:cubicBezTo>
                <a:cubicBezTo>
                  <a:pt x="351830" y="554524"/>
                  <a:pt x="345877" y="552857"/>
                  <a:pt x="338852" y="553214"/>
                </a:cubicBezTo>
                <a:close/>
                <a:moveTo>
                  <a:pt x="446128" y="325924"/>
                </a:moveTo>
                <a:cubicBezTo>
                  <a:pt x="414695" y="356404"/>
                  <a:pt x="411838" y="410696"/>
                  <a:pt x="363260" y="410696"/>
                </a:cubicBezTo>
                <a:cubicBezTo>
                  <a:pt x="314683" y="411649"/>
                  <a:pt x="316588" y="351642"/>
                  <a:pt x="281345" y="329734"/>
                </a:cubicBezTo>
                <a:cubicBezTo>
                  <a:pt x="270868" y="346879"/>
                  <a:pt x="260390" y="364024"/>
                  <a:pt x="248960" y="380217"/>
                </a:cubicBezTo>
                <a:cubicBezTo>
                  <a:pt x="219433" y="422126"/>
                  <a:pt x="188000" y="422126"/>
                  <a:pt x="158473" y="381169"/>
                </a:cubicBezTo>
                <a:cubicBezTo>
                  <a:pt x="152758" y="373549"/>
                  <a:pt x="149900" y="364024"/>
                  <a:pt x="144185" y="356404"/>
                </a:cubicBezTo>
                <a:cubicBezTo>
                  <a:pt x="137518" y="345926"/>
                  <a:pt x="136565" y="327829"/>
                  <a:pt x="120373" y="330687"/>
                </a:cubicBezTo>
                <a:cubicBezTo>
                  <a:pt x="101323" y="334496"/>
                  <a:pt x="107990" y="353546"/>
                  <a:pt x="107038" y="366881"/>
                </a:cubicBezTo>
                <a:cubicBezTo>
                  <a:pt x="105133" y="411649"/>
                  <a:pt x="107990" y="456417"/>
                  <a:pt x="92750" y="504994"/>
                </a:cubicBezTo>
                <a:cubicBezTo>
                  <a:pt x="221338" y="504994"/>
                  <a:pt x="347068" y="504994"/>
                  <a:pt x="473750" y="504994"/>
                </a:cubicBezTo>
                <a:cubicBezTo>
                  <a:pt x="450890" y="447844"/>
                  <a:pt x="482323" y="383074"/>
                  <a:pt x="446128" y="325924"/>
                </a:cubicBezTo>
                <a:close/>
                <a:moveTo>
                  <a:pt x="286107" y="104943"/>
                </a:moveTo>
                <a:cubicBezTo>
                  <a:pt x="197525" y="103991"/>
                  <a:pt x="129897" y="151616"/>
                  <a:pt x="110847" y="228768"/>
                </a:cubicBezTo>
                <a:cubicBezTo>
                  <a:pt x="103227" y="257343"/>
                  <a:pt x="95607" y="284013"/>
                  <a:pt x="140375" y="288776"/>
                </a:cubicBezTo>
                <a:cubicBezTo>
                  <a:pt x="166092" y="291633"/>
                  <a:pt x="178475" y="314493"/>
                  <a:pt x="183237" y="340211"/>
                </a:cubicBezTo>
                <a:cubicBezTo>
                  <a:pt x="185142" y="348783"/>
                  <a:pt x="188952" y="360213"/>
                  <a:pt x="199430" y="361166"/>
                </a:cubicBezTo>
                <a:cubicBezTo>
                  <a:pt x="210860" y="363071"/>
                  <a:pt x="213717" y="350688"/>
                  <a:pt x="218480" y="343068"/>
                </a:cubicBezTo>
                <a:cubicBezTo>
                  <a:pt x="226100" y="331638"/>
                  <a:pt x="232767" y="318303"/>
                  <a:pt x="241340" y="306873"/>
                </a:cubicBezTo>
                <a:cubicBezTo>
                  <a:pt x="267057" y="274488"/>
                  <a:pt x="303252" y="274488"/>
                  <a:pt x="328017" y="308778"/>
                </a:cubicBezTo>
                <a:cubicBezTo>
                  <a:pt x="333732" y="317351"/>
                  <a:pt x="337542" y="328781"/>
                  <a:pt x="344210" y="337353"/>
                </a:cubicBezTo>
                <a:cubicBezTo>
                  <a:pt x="350877" y="346878"/>
                  <a:pt x="353735" y="364023"/>
                  <a:pt x="369927" y="361166"/>
                </a:cubicBezTo>
                <a:cubicBezTo>
                  <a:pt x="382310" y="359261"/>
                  <a:pt x="383262" y="344973"/>
                  <a:pt x="385167" y="334496"/>
                </a:cubicBezTo>
                <a:cubicBezTo>
                  <a:pt x="390882" y="308778"/>
                  <a:pt x="405170" y="289728"/>
                  <a:pt x="431840" y="287823"/>
                </a:cubicBezTo>
                <a:cubicBezTo>
                  <a:pt x="461367" y="284966"/>
                  <a:pt x="463272" y="269726"/>
                  <a:pt x="460415" y="245913"/>
                </a:cubicBezTo>
                <a:cubicBezTo>
                  <a:pt x="451842" y="163998"/>
                  <a:pt x="381357" y="105896"/>
                  <a:pt x="286107" y="104943"/>
                </a:cubicBezTo>
                <a:close/>
                <a:moveTo>
                  <a:pt x="286108" y="39221"/>
                </a:moveTo>
                <a:cubicBezTo>
                  <a:pt x="280393" y="39221"/>
                  <a:pt x="272773" y="38269"/>
                  <a:pt x="272773" y="46841"/>
                </a:cubicBezTo>
                <a:cubicBezTo>
                  <a:pt x="272773" y="53509"/>
                  <a:pt x="278488" y="56366"/>
                  <a:pt x="285155" y="56366"/>
                </a:cubicBezTo>
                <a:cubicBezTo>
                  <a:pt x="290870" y="56366"/>
                  <a:pt x="296586" y="53509"/>
                  <a:pt x="298490" y="46841"/>
                </a:cubicBezTo>
                <a:cubicBezTo>
                  <a:pt x="297538" y="39221"/>
                  <a:pt x="290870" y="39221"/>
                  <a:pt x="286108" y="39221"/>
                </a:cubicBezTo>
                <a:close/>
                <a:moveTo>
                  <a:pt x="289917" y="168"/>
                </a:moveTo>
                <a:cubicBezTo>
                  <a:pt x="318492" y="2073"/>
                  <a:pt x="336590" y="18266"/>
                  <a:pt x="344210" y="44936"/>
                </a:cubicBezTo>
                <a:cubicBezTo>
                  <a:pt x="348020" y="58271"/>
                  <a:pt x="352782" y="66843"/>
                  <a:pt x="366117" y="72558"/>
                </a:cubicBezTo>
                <a:cubicBezTo>
                  <a:pt x="457557" y="107801"/>
                  <a:pt x="488990" y="185906"/>
                  <a:pt x="503277" y="273536"/>
                </a:cubicBezTo>
                <a:cubicBezTo>
                  <a:pt x="509945" y="314493"/>
                  <a:pt x="510897" y="355451"/>
                  <a:pt x="513755" y="386883"/>
                </a:cubicBezTo>
                <a:cubicBezTo>
                  <a:pt x="511850" y="417363"/>
                  <a:pt x="510897" y="438318"/>
                  <a:pt x="508992" y="458321"/>
                </a:cubicBezTo>
                <a:cubicBezTo>
                  <a:pt x="507087" y="485943"/>
                  <a:pt x="527090" y="496421"/>
                  <a:pt x="548045" y="505946"/>
                </a:cubicBezTo>
                <a:cubicBezTo>
                  <a:pt x="563285" y="513566"/>
                  <a:pt x="569952" y="524043"/>
                  <a:pt x="566142" y="540236"/>
                </a:cubicBezTo>
                <a:cubicBezTo>
                  <a:pt x="562332" y="557381"/>
                  <a:pt x="547092" y="553571"/>
                  <a:pt x="534710" y="554524"/>
                </a:cubicBezTo>
                <a:cubicBezTo>
                  <a:pt x="520422" y="555476"/>
                  <a:pt x="506135" y="555476"/>
                  <a:pt x="491847" y="555476"/>
                </a:cubicBezTo>
                <a:cubicBezTo>
                  <a:pt x="446127" y="554524"/>
                  <a:pt x="408980" y="550714"/>
                  <a:pt x="378500" y="606911"/>
                </a:cubicBezTo>
                <a:cubicBezTo>
                  <a:pt x="336590" y="684064"/>
                  <a:pt x="204192" y="664061"/>
                  <a:pt x="174665" y="582146"/>
                </a:cubicBezTo>
                <a:cubicBezTo>
                  <a:pt x="166092" y="558333"/>
                  <a:pt x="154662" y="554524"/>
                  <a:pt x="134660" y="555476"/>
                </a:cubicBezTo>
                <a:cubicBezTo>
                  <a:pt x="99417" y="556429"/>
                  <a:pt x="65127" y="556429"/>
                  <a:pt x="29885" y="555476"/>
                </a:cubicBezTo>
                <a:cubicBezTo>
                  <a:pt x="18455" y="555476"/>
                  <a:pt x="3215" y="558333"/>
                  <a:pt x="357" y="539283"/>
                </a:cubicBezTo>
                <a:cubicBezTo>
                  <a:pt x="-1548" y="524996"/>
                  <a:pt x="4167" y="513566"/>
                  <a:pt x="17502" y="508804"/>
                </a:cubicBezTo>
                <a:cubicBezTo>
                  <a:pt x="59412" y="495468"/>
                  <a:pt x="59412" y="464036"/>
                  <a:pt x="57507" y="428793"/>
                </a:cubicBezTo>
                <a:cubicBezTo>
                  <a:pt x="53697" y="357356"/>
                  <a:pt x="55602" y="285918"/>
                  <a:pt x="76557" y="217338"/>
                </a:cubicBezTo>
                <a:cubicBezTo>
                  <a:pt x="95607" y="154473"/>
                  <a:pt x="128945" y="102086"/>
                  <a:pt x="192762" y="75416"/>
                </a:cubicBezTo>
                <a:cubicBezTo>
                  <a:pt x="209907" y="68748"/>
                  <a:pt x="214670" y="56366"/>
                  <a:pt x="221337" y="41126"/>
                </a:cubicBezTo>
                <a:cubicBezTo>
                  <a:pt x="233720" y="12551"/>
                  <a:pt x="257532" y="-1737"/>
                  <a:pt x="289917" y="16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1548F210-175B-45B7-909B-0768BCFC1237}"/>
              </a:ext>
            </a:extLst>
          </p:cNvPr>
          <p:cNvSpPr/>
          <p:nvPr/>
        </p:nvSpPr>
        <p:spPr>
          <a:xfrm>
            <a:off x="6690223" y="4143528"/>
            <a:ext cx="546917" cy="660717"/>
          </a:xfrm>
          <a:custGeom>
            <a:avLst/>
            <a:gdLst>
              <a:gd name="connsiteX0" fmla="*/ 61245 w 546917"/>
              <a:gd name="connsiteY0" fmla="*/ 609255 h 660717"/>
              <a:gd name="connsiteX1" fmla="*/ 479393 w 546917"/>
              <a:gd name="connsiteY1" fmla="*/ 609255 h 660717"/>
              <a:gd name="connsiteX2" fmla="*/ 512730 w 546917"/>
              <a:gd name="connsiteY2" fmla="*/ 634972 h 660717"/>
              <a:gd name="connsiteX3" fmla="*/ 479393 w 546917"/>
              <a:gd name="connsiteY3" fmla="*/ 660690 h 660717"/>
              <a:gd name="connsiteX4" fmla="*/ 270795 w 546917"/>
              <a:gd name="connsiteY4" fmla="*/ 660690 h 660717"/>
              <a:gd name="connsiteX5" fmla="*/ 61245 w 546917"/>
              <a:gd name="connsiteY5" fmla="*/ 660690 h 660717"/>
              <a:gd name="connsiteX6" fmla="*/ 26955 w 546917"/>
              <a:gd name="connsiteY6" fmla="*/ 634972 h 660717"/>
              <a:gd name="connsiteX7" fmla="*/ 61245 w 546917"/>
              <a:gd name="connsiteY7" fmla="*/ 609255 h 660717"/>
              <a:gd name="connsiteX8" fmla="*/ 286712 w 546917"/>
              <a:gd name="connsiteY8" fmla="*/ 438932 h 660717"/>
              <a:gd name="connsiteX9" fmla="*/ 296513 w 546917"/>
              <a:gd name="connsiteY9" fmla="*/ 458760 h 660717"/>
              <a:gd name="connsiteX10" fmla="*/ 253650 w 546917"/>
              <a:gd name="connsiteY10" fmla="*/ 458760 h 660717"/>
              <a:gd name="connsiteX11" fmla="*/ 237458 w 546917"/>
              <a:gd name="connsiteY11" fmla="*/ 497813 h 660717"/>
              <a:gd name="connsiteX12" fmla="*/ 236296 w 546917"/>
              <a:gd name="connsiteY12" fmla="*/ 498883 h 660717"/>
              <a:gd name="connsiteX13" fmla="*/ 275677 w 546917"/>
              <a:gd name="connsiteY13" fmla="*/ 498464 h 660717"/>
              <a:gd name="connsiteX14" fmla="*/ 325787 w 546917"/>
              <a:gd name="connsiteY14" fmla="*/ 497724 h 660717"/>
              <a:gd name="connsiteX15" fmla="*/ 328936 w 546917"/>
              <a:gd name="connsiteY15" fmla="*/ 497763 h 660717"/>
              <a:gd name="connsiteX16" fmla="*/ 326040 w 546917"/>
              <a:gd name="connsiteY16" fmla="*/ 492097 h 660717"/>
              <a:gd name="connsiteX17" fmla="*/ 310800 w 546917"/>
              <a:gd name="connsiteY17" fmla="*/ 439710 h 660717"/>
              <a:gd name="connsiteX18" fmla="*/ 301320 w 546917"/>
              <a:gd name="connsiteY18" fmla="*/ 439412 h 660717"/>
              <a:gd name="connsiteX19" fmla="*/ 273338 w 546917"/>
              <a:gd name="connsiteY19" fmla="*/ 386339 h 660717"/>
              <a:gd name="connsiteX20" fmla="*/ 270796 w 546917"/>
              <a:gd name="connsiteY20" fmla="*/ 386490 h 660717"/>
              <a:gd name="connsiteX21" fmla="*/ 258413 w 546917"/>
              <a:gd name="connsiteY21" fmla="*/ 391133 h 660717"/>
              <a:gd name="connsiteX22" fmla="*/ 261672 w 546917"/>
              <a:gd name="connsiteY22" fmla="*/ 402634 h 660717"/>
              <a:gd name="connsiteX23" fmla="*/ 267938 w 546917"/>
              <a:gd name="connsiteY23" fmla="*/ 393990 h 660717"/>
              <a:gd name="connsiteX24" fmla="*/ 149477 w 546917"/>
              <a:gd name="connsiteY24" fmla="*/ 338142 h 660717"/>
              <a:gd name="connsiteX25" fmla="*/ 162680 w 546917"/>
              <a:gd name="connsiteY25" fmla="*/ 362663 h 660717"/>
              <a:gd name="connsiteX26" fmla="*/ 141932 w 546917"/>
              <a:gd name="connsiteY26" fmla="*/ 385299 h 660717"/>
              <a:gd name="connsiteX27" fmla="*/ 117409 w 546917"/>
              <a:gd name="connsiteY27" fmla="*/ 357005 h 660717"/>
              <a:gd name="connsiteX28" fmla="*/ 149477 w 546917"/>
              <a:gd name="connsiteY28" fmla="*/ 338142 h 660717"/>
              <a:gd name="connsiteX29" fmla="*/ 279844 w 546917"/>
              <a:gd name="connsiteY29" fmla="*/ 334697 h 660717"/>
              <a:gd name="connsiteX30" fmla="*/ 257635 w 546917"/>
              <a:gd name="connsiteY30" fmla="*/ 334923 h 660717"/>
              <a:gd name="connsiteX31" fmla="*/ 268176 w 546917"/>
              <a:gd name="connsiteY31" fmla="*/ 353271 h 660717"/>
              <a:gd name="connsiteX32" fmla="*/ 281889 w 546917"/>
              <a:gd name="connsiteY32" fmla="*/ 374550 h 660717"/>
              <a:gd name="connsiteX33" fmla="*/ 293417 w 546917"/>
              <a:gd name="connsiteY33" fmla="*/ 359700 h 660717"/>
              <a:gd name="connsiteX34" fmla="*/ 297465 w 546917"/>
              <a:gd name="connsiteY34" fmla="*/ 341602 h 660717"/>
              <a:gd name="connsiteX35" fmla="*/ 279844 w 546917"/>
              <a:gd name="connsiteY35" fmla="*/ 334697 h 660717"/>
              <a:gd name="connsiteX36" fmla="*/ 265651 w 546917"/>
              <a:gd name="connsiteY36" fmla="*/ 316647 h 660717"/>
              <a:gd name="connsiteX37" fmla="*/ 248888 w 546917"/>
              <a:gd name="connsiteY37" fmla="*/ 319696 h 660717"/>
              <a:gd name="connsiteX38" fmla="*/ 257036 w 546917"/>
              <a:gd name="connsiteY38" fmla="*/ 333879 h 660717"/>
              <a:gd name="connsiteX39" fmla="*/ 116454 w 546917"/>
              <a:gd name="connsiteY39" fmla="*/ 170722 h 660717"/>
              <a:gd name="connsiteX40" fmla="*/ 140030 w 546917"/>
              <a:gd name="connsiteY40" fmla="*/ 194298 h 660717"/>
              <a:gd name="connsiteX41" fmla="*/ 114771 w 546917"/>
              <a:gd name="connsiteY41" fmla="*/ 217873 h 660717"/>
              <a:gd name="connsiteX42" fmla="*/ 94564 w 546917"/>
              <a:gd name="connsiteY42" fmla="*/ 189247 h 660717"/>
              <a:gd name="connsiteX43" fmla="*/ 116454 w 546917"/>
              <a:gd name="connsiteY43" fmla="*/ 170722 h 660717"/>
              <a:gd name="connsiteX44" fmla="*/ 270231 w 546917"/>
              <a:gd name="connsiteY44" fmla="*/ 77857 h 660717"/>
              <a:gd name="connsiteX45" fmla="*/ 295716 w 546917"/>
              <a:gd name="connsiteY45" fmla="*/ 100660 h 660717"/>
              <a:gd name="connsiteX46" fmla="*/ 270231 w 546917"/>
              <a:gd name="connsiteY46" fmla="*/ 123464 h 660717"/>
              <a:gd name="connsiteX47" fmla="*/ 248769 w 546917"/>
              <a:gd name="connsiteY47" fmla="*/ 99319 h 660717"/>
              <a:gd name="connsiteX48" fmla="*/ 270231 w 546917"/>
              <a:gd name="connsiteY48" fmla="*/ 77857 h 660717"/>
              <a:gd name="connsiteX49" fmla="*/ 278441 w 546917"/>
              <a:gd name="connsiteY49" fmla="*/ 29772 h 660717"/>
              <a:gd name="connsiteX50" fmla="*/ 45053 w 546917"/>
              <a:gd name="connsiteY50" fmla="*/ 191108 h 660717"/>
              <a:gd name="connsiteX51" fmla="*/ 146970 w 546917"/>
              <a:gd name="connsiteY51" fmla="*/ 492097 h 660717"/>
              <a:gd name="connsiteX52" fmla="*/ 176361 w 546917"/>
              <a:gd name="connsiteY52" fmla="*/ 497535 h 660717"/>
              <a:gd name="connsiteX53" fmla="*/ 207809 w 546917"/>
              <a:gd name="connsiteY53" fmla="*/ 498552 h 660717"/>
              <a:gd name="connsiteX54" fmla="*/ 206978 w 546917"/>
              <a:gd name="connsiteY54" fmla="*/ 496860 h 660717"/>
              <a:gd name="connsiteX55" fmla="*/ 196500 w 546917"/>
              <a:gd name="connsiteY55" fmla="*/ 460665 h 660717"/>
              <a:gd name="connsiteX56" fmla="*/ 149828 w 546917"/>
              <a:gd name="connsiteY56" fmla="*/ 458760 h 660717"/>
              <a:gd name="connsiteX57" fmla="*/ 166973 w 546917"/>
              <a:gd name="connsiteY57" fmla="*/ 428281 h 660717"/>
              <a:gd name="connsiteX58" fmla="*/ 174593 w 546917"/>
              <a:gd name="connsiteY58" fmla="*/ 416851 h 660717"/>
              <a:gd name="connsiteX59" fmla="*/ 187928 w 546917"/>
              <a:gd name="connsiteY59" fmla="*/ 391133 h 660717"/>
              <a:gd name="connsiteX60" fmla="*/ 159353 w 546917"/>
              <a:gd name="connsiteY60" fmla="*/ 386371 h 660717"/>
              <a:gd name="connsiteX61" fmla="*/ 188880 w 546917"/>
              <a:gd name="connsiteY61" fmla="*/ 336840 h 660717"/>
              <a:gd name="connsiteX62" fmla="*/ 178403 w 546917"/>
              <a:gd name="connsiteY62" fmla="*/ 313981 h 660717"/>
              <a:gd name="connsiteX63" fmla="*/ 222218 w 546917"/>
              <a:gd name="connsiteY63" fmla="*/ 253973 h 660717"/>
              <a:gd name="connsiteX64" fmla="*/ 267534 w 546917"/>
              <a:gd name="connsiteY64" fmla="*/ 312883 h 660717"/>
              <a:gd name="connsiteX65" fmla="*/ 275081 w 546917"/>
              <a:gd name="connsiteY65" fmla="*/ 297787 h 660717"/>
              <a:gd name="connsiteX66" fmla="*/ 299370 w 546917"/>
              <a:gd name="connsiteY66" fmla="*/ 263497 h 660717"/>
              <a:gd name="connsiteX67" fmla="*/ 284130 w 546917"/>
              <a:gd name="connsiteY67" fmla="*/ 231112 h 660717"/>
              <a:gd name="connsiteX68" fmla="*/ 347948 w 546917"/>
              <a:gd name="connsiteY68" fmla="*/ 145387 h 660717"/>
              <a:gd name="connsiteX69" fmla="*/ 416528 w 546917"/>
              <a:gd name="connsiteY69" fmla="*/ 233970 h 660717"/>
              <a:gd name="connsiteX70" fmla="*/ 386048 w 546917"/>
              <a:gd name="connsiteY70" fmla="*/ 239685 h 660717"/>
              <a:gd name="connsiteX71" fmla="*/ 443198 w 546917"/>
              <a:gd name="connsiteY71" fmla="*/ 333030 h 660717"/>
              <a:gd name="connsiteX72" fmla="*/ 399383 w 546917"/>
              <a:gd name="connsiteY72" fmla="*/ 341602 h 660717"/>
              <a:gd name="connsiteX73" fmla="*/ 421290 w 546917"/>
              <a:gd name="connsiteY73" fmla="*/ 382559 h 660717"/>
              <a:gd name="connsiteX74" fmla="*/ 454628 w 546917"/>
              <a:gd name="connsiteY74" fmla="*/ 438757 h 660717"/>
              <a:gd name="connsiteX75" fmla="*/ 392715 w 546917"/>
              <a:gd name="connsiteY75" fmla="*/ 439710 h 660717"/>
              <a:gd name="connsiteX76" fmla="*/ 369855 w 546917"/>
              <a:gd name="connsiteY76" fmla="*/ 494955 h 660717"/>
              <a:gd name="connsiteX77" fmla="*/ 368070 w 546917"/>
              <a:gd name="connsiteY77" fmla="*/ 499469 h 660717"/>
              <a:gd name="connsiteX78" fmla="*/ 370808 w 546917"/>
              <a:gd name="connsiteY78" fmla="*/ 499718 h 660717"/>
              <a:gd name="connsiteX79" fmla="*/ 417480 w 546917"/>
              <a:gd name="connsiteY79" fmla="*/ 481620 h 660717"/>
              <a:gd name="connsiteX80" fmla="*/ 514635 w 546917"/>
              <a:gd name="connsiteY80" fmla="*/ 289215 h 660717"/>
              <a:gd name="connsiteX81" fmla="*/ 322230 w 546917"/>
              <a:gd name="connsiteY81" fmla="*/ 34897 h 660717"/>
              <a:gd name="connsiteX82" fmla="*/ 278441 w 546917"/>
              <a:gd name="connsiteY82" fmla="*/ 29772 h 660717"/>
              <a:gd name="connsiteX83" fmla="*/ 288655 w 546917"/>
              <a:gd name="connsiteY83" fmla="*/ 488 h 660717"/>
              <a:gd name="connsiteX84" fmla="*/ 466058 w 546917"/>
              <a:gd name="connsiteY84" fmla="*/ 82522 h 660717"/>
              <a:gd name="connsiteX85" fmla="*/ 474631 w 546917"/>
              <a:gd name="connsiteY85" fmla="*/ 465427 h 660717"/>
              <a:gd name="connsiteX86" fmla="*/ 476536 w 546917"/>
              <a:gd name="connsiteY86" fmla="*/ 567345 h 660717"/>
              <a:gd name="connsiteX87" fmla="*/ 486061 w 546917"/>
              <a:gd name="connsiteY87" fmla="*/ 589252 h 660717"/>
              <a:gd name="connsiteX88" fmla="*/ 46958 w 546917"/>
              <a:gd name="connsiteY88" fmla="*/ 590205 h 660717"/>
              <a:gd name="connsiteX89" fmla="*/ 106966 w 546917"/>
              <a:gd name="connsiteY89" fmla="*/ 513052 h 660717"/>
              <a:gd name="connsiteX90" fmla="*/ 50768 w 546917"/>
              <a:gd name="connsiteY90" fmla="*/ 441615 h 660717"/>
              <a:gd name="connsiteX91" fmla="*/ 104108 w 546917"/>
              <a:gd name="connsiteY91" fmla="*/ 60615 h 660717"/>
              <a:gd name="connsiteX92" fmla="*/ 288655 w 546917"/>
              <a:gd name="connsiteY92" fmla="*/ 488 h 660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546917" h="660717">
                <a:moveTo>
                  <a:pt x="61245" y="609255"/>
                </a:moveTo>
                <a:cubicBezTo>
                  <a:pt x="200310" y="609255"/>
                  <a:pt x="340328" y="609255"/>
                  <a:pt x="479393" y="609255"/>
                </a:cubicBezTo>
                <a:cubicBezTo>
                  <a:pt x="497490" y="609255"/>
                  <a:pt x="512730" y="608302"/>
                  <a:pt x="512730" y="634972"/>
                </a:cubicBezTo>
                <a:cubicBezTo>
                  <a:pt x="512730" y="662595"/>
                  <a:pt x="497490" y="660690"/>
                  <a:pt x="479393" y="660690"/>
                </a:cubicBezTo>
                <a:cubicBezTo>
                  <a:pt x="409860" y="659737"/>
                  <a:pt x="340328" y="660690"/>
                  <a:pt x="270795" y="660690"/>
                </a:cubicBezTo>
                <a:cubicBezTo>
                  <a:pt x="201263" y="660690"/>
                  <a:pt x="131730" y="660690"/>
                  <a:pt x="61245" y="660690"/>
                </a:cubicBezTo>
                <a:cubicBezTo>
                  <a:pt x="43148" y="660690"/>
                  <a:pt x="26955" y="662595"/>
                  <a:pt x="26955" y="634972"/>
                </a:cubicBezTo>
                <a:cubicBezTo>
                  <a:pt x="26955" y="607350"/>
                  <a:pt x="43148" y="609255"/>
                  <a:pt x="61245" y="609255"/>
                </a:cubicBezTo>
                <a:close/>
                <a:moveTo>
                  <a:pt x="286712" y="438932"/>
                </a:moveTo>
                <a:lnTo>
                  <a:pt x="296513" y="458760"/>
                </a:lnTo>
                <a:cubicBezTo>
                  <a:pt x="285083" y="458760"/>
                  <a:pt x="263175" y="458760"/>
                  <a:pt x="253650" y="458760"/>
                </a:cubicBezTo>
                <a:cubicBezTo>
                  <a:pt x="240315" y="458760"/>
                  <a:pt x="245078" y="456856"/>
                  <a:pt x="237458" y="497813"/>
                </a:cubicBezTo>
                <a:lnTo>
                  <a:pt x="236296" y="498883"/>
                </a:lnTo>
                <a:lnTo>
                  <a:pt x="275677" y="498464"/>
                </a:lnTo>
                <a:cubicBezTo>
                  <a:pt x="293431" y="498142"/>
                  <a:pt x="310685" y="497790"/>
                  <a:pt x="325787" y="497724"/>
                </a:cubicBezTo>
                <a:lnTo>
                  <a:pt x="328936" y="497763"/>
                </a:lnTo>
                <a:lnTo>
                  <a:pt x="326040" y="492097"/>
                </a:lnTo>
                <a:cubicBezTo>
                  <a:pt x="321278" y="439710"/>
                  <a:pt x="328898" y="438757"/>
                  <a:pt x="310800" y="439710"/>
                </a:cubicBezTo>
                <a:cubicBezTo>
                  <a:pt x="310324" y="439710"/>
                  <a:pt x="306692" y="439591"/>
                  <a:pt x="301320" y="439412"/>
                </a:cubicBezTo>
                <a:close/>
                <a:moveTo>
                  <a:pt x="273338" y="386339"/>
                </a:moveTo>
                <a:lnTo>
                  <a:pt x="270796" y="386490"/>
                </a:lnTo>
                <a:cubicBezTo>
                  <a:pt x="265081" y="386133"/>
                  <a:pt x="260318" y="386371"/>
                  <a:pt x="258413" y="391133"/>
                </a:cubicBezTo>
                <a:lnTo>
                  <a:pt x="261672" y="402634"/>
                </a:lnTo>
                <a:lnTo>
                  <a:pt x="267938" y="393990"/>
                </a:lnTo>
                <a:close/>
                <a:moveTo>
                  <a:pt x="149477" y="338142"/>
                </a:moveTo>
                <a:cubicBezTo>
                  <a:pt x="153250" y="343800"/>
                  <a:pt x="164567" y="353233"/>
                  <a:pt x="162680" y="362663"/>
                </a:cubicBezTo>
                <a:cubicBezTo>
                  <a:pt x="160795" y="372096"/>
                  <a:pt x="149477" y="385299"/>
                  <a:pt x="141932" y="385299"/>
                </a:cubicBezTo>
                <a:cubicBezTo>
                  <a:pt x="124954" y="387186"/>
                  <a:pt x="115523" y="375869"/>
                  <a:pt x="117409" y="357005"/>
                </a:cubicBezTo>
                <a:cubicBezTo>
                  <a:pt x="119296" y="343800"/>
                  <a:pt x="128727" y="336255"/>
                  <a:pt x="149477" y="338142"/>
                </a:cubicBezTo>
                <a:close/>
                <a:moveTo>
                  <a:pt x="279844" y="334697"/>
                </a:moveTo>
                <a:lnTo>
                  <a:pt x="257635" y="334923"/>
                </a:lnTo>
                <a:lnTo>
                  <a:pt x="268176" y="353271"/>
                </a:lnTo>
                <a:lnTo>
                  <a:pt x="281889" y="374550"/>
                </a:lnTo>
                <a:lnTo>
                  <a:pt x="293417" y="359700"/>
                </a:lnTo>
                <a:cubicBezTo>
                  <a:pt x="297942" y="353746"/>
                  <a:pt x="300799" y="347793"/>
                  <a:pt x="297465" y="341602"/>
                </a:cubicBezTo>
                <a:cubicBezTo>
                  <a:pt x="294131" y="334935"/>
                  <a:pt x="287464" y="334220"/>
                  <a:pt x="279844" y="334697"/>
                </a:cubicBezTo>
                <a:close/>
                <a:moveTo>
                  <a:pt x="265651" y="316647"/>
                </a:moveTo>
                <a:lnTo>
                  <a:pt x="248888" y="319696"/>
                </a:lnTo>
                <a:lnTo>
                  <a:pt x="257036" y="333879"/>
                </a:lnTo>
                <a:close/>
                <a:moveTo>
                  <a:pt x="116454" y="170722"/>
                </a:moveTo>
                <a:cubicBezTo>
                  <a:pt x="131611" y="169039"/>
                  <a:pt x="138347" y="179143"/>
                  <a:pt x="140030" y="194298"/>
                </a:cubicBezTo>
                <a:cubicBezTo>
                  <a:pt x="136662" y="207769"/>
                  <a:pt x="129926" y="221241"/>
                  <a:pt x="114771" y="217873"/>
                </a:cubicBezTo>
                <a:cubicBezTo>
                  <a:pt x="99615" y="214505"/>
                  <a:pt x="92879" y="204401"/>
                  <a:pt x="94564" y="189247"/>
                </a:cubicBezTo>
                <a:cubicBezTo>
                  <a:pt x="96247" y="175775"/>
                  <a:pt x="106351" y="170722"/>
                  <a:pt x="116454" y="170722"/>
                </a:cubicBezTo>
                <a:close/>
                <a:moveTo>
                  <a:pt x="270231" y="77857"/>
                </a:moveTo>
                <a:cubicBezTo>
                  <a:pt x="286327" y="76515"/>
                  <a:pt x="295716" y="87246"/>
                  <a:pt x="295716" y="100660"/>
                </a:cubicBezTo>
                <a:cubicBezTo>
                  <a:pt x="294375" y="114073"/>
                  <a:pt x="286327" y="122121"/>
                  <a:pt x="270231" y="123464"/>
                </a:cubicBezTo>
                <a:cubicBezTo>
                  <a:pt x="258158" y="123464"/>
                  <a:pt x="247427" y="114073"/>
                  <a:pt x="248769" y="99319"/>
                </a:cubicBezTo>
                <a:cubicBezTo>
                  <a:pt x="248769" y="88588"/>
                  <a:pt x="256817" y="79198"/>
                  <a:pt x="270231" y="77857"/>
                </a:cubicBezTo>
                <a:close/>
                <a:moveTo>
                  <a:pt x="278441" y="29772"/>
                </a:moveTo>
                <a:cubicBezTo>
                  <a:pt x="176944" y="27337"/>
                  <a:pt x="82557" y="90262"/>
                  <a:pt x="45053" y="191108"/>
                </a:cubicBezTo>
                <a:cubicBezTo>
                  <a:pt x="2190" y="305408"/>
                  <a:pt x="45053" y="433995"/>
                  <a:pt x="146970" y="492097"/>
                </a:cubicBezTo>
                <a:cubicBezTo>
                  <a:pt x="152864" y="494776"/>
                  <a:pt x="163211" y="496484"/>
                  <a:pt x="176361" y="497535"/>
                </a:cubicBezTo>
                <a:lnTo>
                  <a:pt x="207809" y="498552"/>
                </a:lnTo>
                <a:lnTo>
                  <a:pt x="206978" y="496860"/>
                </a:lnTo>
                <a:cubicBezTo>
                  <a:pt x="203168" y="460665"/>
                  <a:pt x="208883" y="459713"/>
                  <a:pt x="196500" y="460665"/>
                </a:cubicBezTo>
                <a:cubicBezTo>
                  <a:pt x="195548" y="460665"/>
                  <a:pt x="158400" y="459713"/>
                  <a:pt x="149828" y="458760"/>
                </a:cubicBezTo>
                <a:cubicBezTo>
                  <a:pt x="140303" y="458760"/>
                  <a:pt x="161258" y="437806"/>
                  <a:pt x="166973" y="428281"/>
                </a:cubicBezTo>
                <a:cubicBezTo>
                  <a:pt x="168878" y="424471"/>
                  <a:pt x="172688" y="420660"/>
                  <a:pt x="174593" y="416851"/>
                </a:cubicBezTo>
                <a:cubicBezTo>
                  <a:pt x="179355" y="408278"/>
                  <a:pt x="191738" y="400658"/>
                  <a:pt x="187928" y="391133"/>
                </a:cubicBezTo>
                <a:cubicBezTo>
                  <a:pt x="183165" y="381608"/>
                  <a:pt x="169830" y="389228"/>
                  <a:pt x="159353" y="386371"/>
                </a:cubicBezTo>
                <a:cubicBezTo>
                  <a:pt x="165068" y="367321"/>
                  <a:pt x="178403" y="353033"/>
                  <a:pt x="188880" y="336840"/>
                </a:cubicBezTo>
                <a:cubicBezTo>
                  <a:pt x="200310" y="318743"/>
                  <a:pt x="200310" y="318743"/>
                  <a:pt x="178403" y="313981"/>
                </a:cubicBezTo>
                <a:cubicBezTo>
                  <a:pt x="190785" y="292073"/>
                  <a:pt x="207930" y="275880"/>
                  <a:pt x="222218" y="253973"/>
                </a:cubicBezTo>
                <a:lnTo>
                  <a:pt x="267534" y="312883"/>
                </a:lnTo>
                <a:lnTo>
                  <a:pt x="275081" y="297787"/>
                </a:lnTo>
                <a:cubicBezTo>
                  <a:pt x="282940" y="286357"/>
                  <a:pt x="291750" y="275404"/>
                  <a:pt x="299370" y="263497"/>
                </a:cubicBezTo>
                <a:cubicBezTo>
                  <a:pt x="315563" y="237780"/>
                  <a:pt x="316515" y="237780"/>
                  <a:pt x="284130" y="231112"/>
                </a:cubicBezTo>
                <a:cubicBezTo>
                  <a:pt x="301275" y="200632"/>
                  <a:pt x="326993" y="175867"/>
                  <a:pt x="347948" y="145387"/>
                </a:cubicBezTo>
                <a:cubicBezTo>
                  <a:pt x="374618" y="173962"/>
                  <a:pt x="397478" y="200632"/>
                  <a:pt x="416528" y="233970"/>
                </a:cubicBezTo>
                <a:cubicBezTo>
                  <a:pt x="405098" y="235875"/>
                  <a:pt x="395573" y="237780"/>
                  <a:pt x="386048" y="239685"/>
                </a:cubicBezTo>
                <a:cubicBezTo>
                  <a:pt x="400335" y="274927"/>
                  <a:pt x="427958" y="300645"/>
                  <a:pt x="443198" y="333030"/>
                </a:cubicBezTo>
                <a:cubicBezTo>
                  <a:pt x="427005" y="340650"/>
                  <a:pt x="404145" y="327315"/>
                  <a:pt x="399383" y="341602"/>
                </a:cubicBezTo>
                <a:cubicBezTo>
                  <a:pt x="394620" y="355890"/>
                  <a:pt x="412718" y="369225"/>
                  <a:pt x="421290" y="382559"/>
                </a:cubicBezTo>
                <a:cubicBezTo>
                  <a:pt x="432720" y="399705"/>
                  <a:pt x="447008" y="415897"/>
                  <a:pt x="454628" y="438757"/>
                </a:cubicBezTo>
                <a:cubicBezTo>
                  <a:pt x="438435" y="438757"/>
                  <a:pt x="406050" y="438757"/>
                  <a:pt x="392715" y="439710"/>
                </a:cubicBezTo>
                <a:cubicBezTo>
                  <a:pt x="373665" y="439710"/>
                  <a:pt x="380333" y="435900"/>
                  <a:pt x="369855" y="494955"/>
                </a:cubicBezTo>
                <a:lnTo>
                  <a:pt x="368070" y="499469"/>
                </a:lnTo>
                <a:lnTo>
                  <a:pt x="370808" y="499718"/>
                </a:lnTo>
                <a:cubicBezTo>
                  <a:pt x="390810" y="503528"/>
                  <a:pt x="404145" y="492097"/>
                  <a:pt x="417480" y="481620"/>
                </a:cubicBezTo>
                <a:cubicBezTo>
                  <a:pt x="479393" y="432090"/>
                  <a:pt x="511778" y="367320"/>
                  <a:pt x="514635" y="289215"/>
                </a:cubicBezTo>
                <a:cubicBezTo>
                  <a:pt x="521303" y="169200"/>
                  <a:pt x="436530" y="57757"/>
                  <a:pt x="322230" y="34897"/>
                </a:cubicBezTo>
                <a:cubicBezTo>
                  <a:pt x="307585" y="31802"/>
                  <a:pt x="292941" y="30120"/>
                  <a:pt x="278441" y="29772"/>
                </a:cubicBezTo>
                <a:close/>
                <a:moveTo>
                  <a:pt x="288655" y="488"/>
                </a:moveTo>
                <a:cubicBezTo>
                  <a:pt x="353425" y="4417"/>
                  <a:pt x="417005" y="32039"/>
                  <a:pt x="466058" y="82522"/>
                </a:cubicBezTo>
                <a:cubicBezTo>
                  <a:pt x="567976" y="188250"/>
                  <a:pt x="576548" y="359700"/>
                  <a:pt x="474631" y="465427"/>
                </a:cubicBezTo>
                <a:cubicBezTo>
                  <a:pt x="431768" y="509242"/>
                  <a:pt x="438436" y="534007"/>
                  <a:pt x="476536" y="567345"/>
                </a:cubicBezTo>
                <a:cubicBezTo>
                  <a:pt x="482251" y="572107"/>
                  <a:pt x="488918" y="576870"/>
                  <a:pt x="486061" y="589252"/>
                </a:cubicBezTo>
                <a:cubicBezTo>
                  <a:pt x="342233" y="590205"/>
                  <a:pt x="198406" y="590205"/>
                  <a:pt x="46958" y="590205"/>
                </a:cubicBezTo>
                <a:cubicBezTo>
                  <a:pt x="70771" y="560677"/>
                  <a:pt x="106966" y="536865"/>
                  <a:pt x="106966" y="513052"/>
                </a:cubicBezTo>
                <a:cubicBezTo>
                  <a:pt x="106966" y="489240"/>
                  <a:pt x="68866" y="467332"/>
                  <a:pt x="50768" y="441615"/>
                </a:cubicBezTo>
                <a:cubicBezTo>
                  <a:pt x="-34004" y="319695"/>
                  <a:pt x="-10192" y="154912"/>
                  <a:pt x="104108" y="60615"/>
                </a:cubicBezTo>
                <a:cubicBezTo>
                  <a:pt x="157925" y="16323"/>
                  <a:pt x="223885" y="-3441"/>
                  <a:pt x="288655" y="488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Graphic 46">
            <a:extLst>
              <a:ext uri="{FF2B5EF4-FFF2-40B4-BE49-F238E27FC236}">
                <a16:creationId xmlns:a16="http://schemas.microsoft.com/office/drawing/2014/main" id="{11D34D9E-6745-47C2-9229-8EC9A9F6E4E5}"/>
              </a:ext>
            </a:extLst>
          </p:cNvPr>
          <p:cNvSpPr/>
          <p:nvPr/>
        </p:nvSpPr>
        <p:spPr>
          <a:xfrm>
            <a:off x="10852664" y="4121983"/>
            <a:ext cx="498271" cy="769462"/>
          </a:xfrm>
          <a:custGeom>
            <a:avLst/>
            <a:gdLst>
              <a:gd name="connsiteX0" fmla="*/ 693542 w 767981"/>
              <a:gd name="connsiteY0" fmla="*/ 529608 h 1185966"/>
              <a:gd name="connsiteX1" fmla="*/ 505899 w 767981"/>
              <a:gd name="connsiteY1" fmla="*/ 520083 h 1185966"/>
              <a:gd name="connsiteX2" fmla="*/ 411602 w 767981"/>
              <a:gd name="connsiteY2" fmla="*/ 525798 h 1185966"/>
              <a:gd name="connsiteX3" fmla="*/ 337307 w 767981"/>
              <a:gd name="connsiteY3" fmla="*/ 461981 h 1185966"/>
              <a:gd name="connsiteX4" fmla="*/ 371597 w 767981"/>
              <a:gd name="connsiteY4" fmla="*/ 423881 h 1185966"/>
              <a:gd name="connsiteX5" fmla="*/ 470657 w 767981"/>
              <a:gd name="connsiteY5" fmla="*/ 429596 h 1185966"/>
              <a:gd name="connsiteX6" fmla="*/ 484944 w 767981"/>
              <a:gd name="connsiteY6" fmla="*/ 389591 h 1185966"/>
              <a:gd name="connsiteX7" fmla="*/ 407792 w 767981"/>
              <a:gd name="connsiteY7" fmla="*/ 300056 h 1185966"/>
              <a:gd name="connsiteX8" fmla="*/ 411602 w 767981"/>
              <a:gd name="connsiteY8" fmla="*/ 242906 h 1185966"/>
              <a:gd name="connsiteX9" fmla="*/ 451607 w 767981"/>
              <a:gd name="connsiteY9" fmla="*/ 166706 h 1185966"/>
              <a:gd name="connsiteX10" fmla="*/ 427794 w 767981"/>
              <a:gd name="connsiteY10" fmla="*/ 108603 h 1185966"/>
              <a:gd name="connsiteX11" fmla="*/ 411602 w 767981"/>
              <a:gd name="connsiteY11" fmla="*/ 160038 h 1185966"/>
              <a:gd name="connsiteX12" fmla="*/ 377312 w 767981"/>
              <a:gd name="connsiteY12" fmla="*/ 218141 h 1185966"/>
              <a:gd name="connsiteX13" fmla="*/ 321114 w 767981"/>
              <a:gd name="connsiteY13" fmla="*/ 204806 h 1185966"/>
              <a:gd name="connsiteX14" fmla="*/ 315399 w 767981"/>
              <a:gd name="connsiteY14" fmla="*/ 143846 h 1185966"/>
              <a:gd name="connsiteX15" fmla="*/ 340164 w 767981"/>
              <a:gd name="connsiteY15" fmla="*/ 62883 h 1185966"/>
              <a:gd name="connsiteX16" fmla="*/ 313494 w 767981"/>
              <a:gd name="connsiteY16" fmla="*/ 18 h 1185966"/>
              <a:gd name="connsiteX17" fmla="*/ 297302 w 767981"/>
              <a:gd name="connsiteY17" fmla="*/ 56216 h 1185966"/>
              <a:gd name="connsiteX18" fmla="*/ 297302 w 767981"/>
              <a:gd name="connsiteY18" fmla="*/ 60978 h 1185966"/>
              <a:gd name="connsiteX19" fmla="*/ 276347 w 767981"/>
              <a:gd name="connsiteY19" fmla="*/ 118128 h 1185966"/>
              <a:gd name="connsiteX20" fmla="*/ 242057 w 767981"/>
              <a:gd name="connsiteY20" fmla="*/ 80028 h 1185966"/>
              <a:gd name="connsiteX21" fmla="*/ 239199 w 767981"/>
              <a:gd name="connsiteY21" fmla="*/ 76218 h 1185966"/>
              <a:gd name="connsiteX22" fmla="*/ 211577 w 767981"/>
              <a:gd name="connsiteY22" fmla="*/ 58121 h 1185966"/>
              <a:gd name="connsiteX23" fmla="*/ 203957 w 767981"/>
              <a:gd name="connsiteY23" fmla="*/ 92411 h 1185966"/>
              <a:gd name="connsiteX24" fmla="*/ 237294 w 767981"/>
              <a:gd name="connsiteY24" fmla="*/ 160038 h 1185966"/>
              <a:gd name="connsiteX25" fmla="*/ 251582 w 767981"/>
              <a:gd name="connsiteY25" fmla="*/ 178136 h 1185966"/>
              <a:gd name="connsiteX26" fmla="*/ 267774 w 767981"/>
              <a:gd name="connsiteY26" fmla="*/ 236238 h 1185966"/>
              <a:gd name="connsiteX27" fmla="*/ 203004 w 767981"/>
              <a:gd name="connsiteY27" fmla="*/ 219093 h 1185966"/>
              <a:gd name="connsiteX28" fmla="*/ 223007 w 767981"/>
              <a:gd name="connsiteY28" fmla="*/ 173373 h 1185966"/>
              <a:gd name="connsiteX29" fmla="*/ 180144 w 767981"/>
              <a:gd name="connsiteY29" fmla="*/ 176231 h 1185966"/>
              <a:gd name="connsiteX30" fmla="*/ 119184 w 767981"/>
              <a:gd name="connsiteY30" fmla="*/ 112413 h 1185966"/>
              <a:gd name="connsiteX31" fmla="*/ 122994 w 767981"/>
              <a:gd name="connsiteY31" fmla="*/ 55263 h 1185966"/>
              <a:gd name="connsiteX32" fmla="*/ 111564 w 767981"/>
              <a:gd name="connsiteY32" fmla="*/ 38118 h 1185966"/>
              <a:gd name="connsiteX33" fmla="*/ 95372 w 767981"/>
              <a:gd name="connsiteY33" fmla="*/ 52406 h 1185966"/>
              <a:gd name="connsiteX34" fmla="*/ 90609 w 767981"/>
              <a:gd name="connsiteY34" fmla="*/ 103841 h 1185966"/>
              <a:gd name="connsiteX35" fmla="*/ 76322 w 767981"/>
              <a:gd name="connsiteY35" fmla="*/ 123843 h 1185966"/>
              <a:gd name="connsiteX36" fmla="*/ 61082 w 767981"/>
              <a:gd name="connsiteY36" fmla="*/ 107651 h 1185966"/>
              <a:gd name="connsiteX37" fmla="*/ 46794 w 767981"/>
              <a:gd name="connsiteY37" fmla="*/ 66693 h 1185966"/>
              <a:gd name="connsiteX38" fmla="*/ 15362 w 767981"/>
              <a:gd name="connsiteY38" fmla="*/ 39071 h 1185966"/>
              <a:gd name="connsiteX39" fmla="*/ 6789 w 767981"/>
              <a:gd name="connsiteY39" fmla="*/ 83838 h 1185966"/>
              <a:gd name="connsiteX40" fmla="*/ 52509 w 767981"/>
              <a:gd name="connsiteY40" fmla="*/ 155276 h 1185966"/>
              <a:gd name="connsiteX41" fmla="*/ 175382 w 767981"/>
              <a:gd name="connsiteY41" fmla="*/ 254336 h 1185966"/>
              <a:gd name="connsiteX42" fmla="*/ 87752 w 767981"/>
              <a:gd name="connsiteY42" fmla="*/ 294341 h 1185966"/>
              <a:gd name="connsiteX43" fmla="*/ 164904 w 767981"/>
              <a:gd name="connsiteY43" fmla="*/ 320058 h 1185966"/>
              <a:gd name="connsiteX44" fmla="*/ 193479 w 767981"/>
              <a:gd name="connsiteY44" fmla="*/ 336251 h 1185966"/>
              <a:gd name="connsiteX45" fmla="*/ 170619 w 767981"/>
              <a:gd name="connsiteY45" fmla="*/ 421023 h 1185966"/>
              <a:gd name="connsiteX46" fmla="*/ 99182 w 767981"/>
              <a:gd name="connsiteY46" fmla="*/ 568661 h 1185966"/>
              <a:gd name="connsiteX47" fmla="*/ 133472 w 767981"/>
              <a:gd name="connsiteY47" fmla="*/ 718203 h 1185966"/>
              <a:gd name="connsiteX48" fmla="*/ 157284 w 767981"/>
              <a:gd name="connsiteY48" fmla="*/ 759161 h 1185966"/>
              <a:gd name="connsiteX49" fmla="*/ 170619 w 767981"/>
              <a:gd name="connsiteY49" fmla="*/ 1135398 h 1185966"/>
              <a:gd name="connsiteX50" fmla="*/ 170619 w 767981"/>
              <a:gd name="connsiteY50" fmla="*/ 1169689 h 1185966"/>
              <a:gd name="connsiteX51" fmla="*/ 225864 w 767981"/>
              <a:gd name="connsiteY51" fmla="*/ 1175404 h 1185966"/>
              <a:gd name="connsiteX52" fmla="*/ 239199 w 767981"/>
              <a:gd name="connsiteY52" fmla="*/ 1143971 h 1185966"/>
              <a:gd name="connsiteX53" fmla="*/ 250629 w 767981"/>
              <a:gd name="connsiteY53" fmla="*/ 1016336 h 1185966"/>
              <a:gd name="connsiteX54" fmla="*/ 260154 w 767981"/>
              <a:gd name="connsiteY54" fmla="*/ 892511 h 1185966"/>
              <a:gd name="connsiteX55" fmla="*/ 276347 w 767981"/>
              <a:gd name="connsiteY55" fmla="*/ 846791 h 1185966"/>
              <a:gd name="connsiteX56" fmla="*/ 288729 w 767981"/>
              <a:gd name="connsiteY56" fmla="*/ 913466 h 1185966"/>
              <a:gd name="connsiteX57" fmla="*/ 263012 w 767981"/>
              <a:gd name="connsiteY57" fmla="*/ 1149686 h 1185966"/>
              <a:gd name="connsiteX58" fmla="*/ 292539 w 767981"/>
              <a:gd name="connsiteY58" fmla="*/ 1185881 h 1185966"/>
              <a:gd name="connsiteX59" fmla="*/ 326829 w 767981"/>
              <a:gd name="connsiteY59" fmla="*/ 1152543 h 1185966"/>
              <a:gd name="connsiteX60" fmla="*/ 394457 w 767981"/>
              <a:gd name="connsiteY60" fmla="*/ 809643 h 1185966"/>
              <a:gd name="connsiteX61" fmla="*/ 508757 w 767981"/>
              <a:gd name="connsiteY61" fmla="*/ 768686 h 1185966"/>
              <a:gd name="connsiteX62" fmla="*/ 514472 w 767981"/>
              <a:gd name="connsiteY62" fmla="*/ 781068 h 1185966"/>
              <a:gd name="connsiteX63" fmla="*/ 519234 w 767981"/>
              <a:gd name="connsiteY63" fmla="*/ 1002048 h 1185966"/>
              <a:gd name="connsiteX64" fmla="*/ 484944 w 767981"/>
              <a:gd name="connsiteY64" fmla="*/ 1090631 h 1185966"/>
              <a:gd name="connsiteX65" fmla="*/ 490659 w 767981"/>
              <a:gd name="connsiteY65" fmla="*/ 1123016 h 1185966"/>
              <a:gd name="connsiteX66" fmla="*/ 540189 w 767981"/>
              <a:gd name="connsiteY66" fmla="*/ 1110633 h 1185966"/>
              <a:gd name="connsiteX67" fmla="*/ 574479 w 767981"/>
              <a:gd name="connsiteY67" fmla="*/ 999191 h 1185966"/>
              <a:gd name="connsiteX68" fmla="*/ 621152 w 767981"/>
              <a:gd name="connsiteY68" fmla="*/ 858221 h 1185966"/>
              <a:gd name="connsiteX69" fmla="*/ 670682 w 767981"/>
              <a:gd name="connsiteY69" fmla="*/ 963948 h 1185966"/>
              <a:gd name="connsiteX70" fmla="*/ 667824 w 767981"/>
              <a:gd name="connsiteY70" fmla="*/ 1091583 h 1185966"/>
              <a:gd name="connsiteX71" fmla="*/ 679255 w 767981"/>
              <a:gd name="connsiteY71" fmla="*/ 1129683 h 1185966"/>
              <a:gd name="connsiteX72" fmla="*/ 715449 w 767981"/>
              <a:gd name="connsiteY72" fmla="*/ 1126826 h 1185966"/>
              <a:gd name="connsiteX73" fmla="*/ 723070 w 767981"/>
              <a:gd name="connsiteY73" fmla="*/ 1092536 h 1185966"/>
              <a:gd name="connsiteX74" fmla="*/ 723070 w 767981"/>
              <a:gd name="connsiteY74" fmla="*/ 1046816 h 1185966"/>
              <a:gd name="connsiteX75" fmla="*/ 709734 w 767981"/>
              <a:gd name="connsiteY75" fmla="*/ 854411 h 1185966"/>
              <a:gd name="connsiteX76" fmla="*/ 721164 w 767981"/>
              <a:gd name="connsiteY76" fmla="*/ 754398 h 1185966"/>
              <a:gd name="connsiteX77" fmla="*/ 761170 w 767981"/>
              <a:gd name="connsiteY77" fmla="*/ 672483 h 1185966"/>
              <a:gd name="connsiteX78" fmla="*/ 764980 w 767981"/>
              <a:gd name="connsiteY78" fmla="*/ 659148 h 1185966"/>
              <a:gd name="connsiteX79" fmla="*/ 693542 w 767981"/>
              <a:gd name="connsiteY79" fmla="*/ 529608 h 118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767981" h="1185966">
                <a:moveTo>
                  <a:pt x="693542" y="529608"/>
                </a:moveTo>
                <a:cubicBezTo>
                  <a:pt x="631630" y="506748"/>
                  <a:pt x="568764" y="508653"/>
                  <a:pt x="505899" y="520083"/>
                </a:cubicBezTo>
                <a:cubicBezTo>
                  <a:pt x="474467" y="525798"/>
                  <a:pt x="443034" y="528656"/>
                  <a:pt x="411602" y="525798"/>
                </a:cubicBezTo>
                <a:cubicBezTo>
                  <a:pt x="372549" y="521988"/>
                  <a:pt x="346832" y="500081"/>
                  <a:pt x="337307" y="461981"/>
                </a:cubicBezTo>
                <a:cubicBezTo>
                  <a:pt x="330639" y="436263"/>
                  <a:pt x="337307" y="417213"/>
                  <a:pt x="371597" y="423881"/>
                </a:cubicBezTo>
                <a:cubicBezTo>
                  <a:pt x="403982" y="430548"/>
                  <a:pt x="437319" y="435311"/>
                  <a:pt x="470657" y="429596"/>
                </a:cubicBezTo>
                <a:cubicBezTo>
                  <a:pt x="496374" y="424833"/>
                  <a:pt x="512567" y="410546"/>
                  <a:pt x="484944" y="389591"/>
                </a:cubicBezTo>
                <a:cubicBezTo>
                  <a:pt x="451607" y="364826"/>
                  <a:pt x="437319" y="326726"/>
                  <a:pt x="407792" y="300056"/>
                </a:cubicBezTo>
                <a:cubicBezTo>
                  <a:pt x="383027" y="277196"/>
                  <a:pt x="388742" y="260051"/>
                  <a:pt x="411602" y="242906"/>
                </a:cubicBezTo>
                <a:cubicBezTo>
                  <a:pt x="437319" y="223856"/>
                  <a:pt x="456369" y="199091"/>
                  <a:pt x="451607" y="166706"/>
                </a:cubicBezTo>
                <a:cubicBezTo>
                  <a:pt x="448749" y="145751"/>
                  <a:pt x="461132" y="109556"/>
                  <a:pt x="427794" y="108603"/>
                </a:cubicBezTo>
                <a:cubicBezTo>
                  <a:pt x="390647" y="107651"/>
                  <a:pt x="413507" y="141941"/>
                  <a:pt x="411602" y="160038"/>
                </a:cubicBezTo>
                <a:cubicBezTo>
                  <a:pt x="408744" y="185756"/>
                  <a:pt x="402077" y="207663"/>
                  <a:pt x="377312" y="218141"/>
                </a:cubicBezTo>
                <a:cubicBezTo>
                  <a:pt x="356357" y="227666"/>
                  <a:pt x="337307" y="220046"/>
                  <a:pt x="321114" y="204806"/>
                </a:cubicBezTo>
                <a:cubicBezTo>
                  <a:pt x="301112" y="185756"/>
                  <a:pt x="305874" y="165753"/>
                  <a:pt x="315399" y="143846"/>
                </a:cubicBezTo>
                <a:cubicBezTo>
                  <a:pt x="326829" y="118128"/>
                  <a:pt x="341117" y="92411"/>
                  <a:pt x="340164" y="62883"/>
                </a:cubicBezTo>
                <a:cubicBezTo>
                  <a:pt x="340164" y="38118"/>
                  <a:pt x="340164" y="971"/>
                  <a:pt x="313494" y="18"/>
                </a:cubicBezTo>
                <a:cubicBezTo>
                  <a:pt x="291587" y="-934"/>
                  <a:pt x="297302" y="35261"/>
                  <a:pt x="297302" y="56216"/>
                </a:cubicBezTo>
                <a:cubicBezTo>
                  <a:pt x="297302" y="58121"/>
                  <a:pt x="297302" y="59073"/>
                  <a:pt x="297302" y="60978"/>
                </a:cubicBezTo>
                <a:cubicBezTo>
                  <a:pt x="296349" y="82886"/>
                  <a:pt x="301112" y="111461"/>
                  <a:pt x="276347" y="118128"/>
                </a:cubicBezTo>
                <a:cubicBezTo>
                  <a:pt x="254439" y="123843"/>
                  <a:pt x="252534" y="94316"/>
                  <a:pt x="242057" y="80028"/>
                </a:cubicBezTo>
                <a:cubicBezTo>
                  <a:pt x="241104" y="79076"/>
                  <a:pt x="240152" y="77171"/>
                  <a:pt x="239199" y="76218"/>
                </a:cubicBezTo>
                <a:cubicBezTo>
                  <a:pt x="232532" y="66693"/>
                  <a:pt x="228722" y="49548"/>
                  <a:pt x="211577" y="58121"/>
                </a:cubicBezTo>
                <a:cubicBezTo>
                  <a:pt x="199194" y="64788"/>
                  <a:pt x="201099" y="79076"/>
                  <a:pt x="203957" y="92411"/>
                </a:cubicBezTo>
                <a:cubicBezTo>
                  <a:pt x="208719" y="118128"/>
                  <a:pt x="228722" y="136226"/>
                  <a:pt x="237294" y="160038"/>
                </a:cubicBezTo>
                <a:cubicBezTo>
                  <a:pt x="242057" y="165753"/>
                  <a:pt x="248724" y="171468"/>
                  <a:pt x="251582" y="178136"/>
                </a:cubicBezTo>
                <a:cubicBezTo>
                  <a:pt x="260154" y="196233"/>
                  <a:pt x="280157" y="213378"/>
                  <a:pt x="267774" y="236238"/>
                </a:cubicBezTo>
                <a:cubicBezTo>
                  <a:pt x="263012" y="245763"/>
                  <a:pt x="231579" y="237191"/>
                  <a:pt x="203004" y="219093"/>
                </a:cubicBezTo>
                <a:lnTo>
                  <a:pt x="223007" y="173373"/>
                </a:lnTo>
                <a:cubicBezTo>
                  <a:pt x="208719" y="174326"/>
                  <a:pt x="194432" y="175278"/>
                  <a:pt x="180144" y="176231"/>
                </a:cubicBezTo>
                <a:cubicBezTo>
                  <a:pt x="125852" y="181946"/>
                  <a:pt x="111564" y="167658"/>
                  <a:pt x="119184" y="112413"/>
                </a:cubicBezTo>
                <a:cubicBezTo>
                  <a:pt x="121089" y="93363"/>
                  <a:pt x="122994" y="74313"/>
                  <a:pt x="122994" y="55263"/>
                </a:cubicBezTo>
                <a:cubicBezTo>
                  <a:pt x="122994" y="47643"/>
                  <a:pt x="122994" y="38118"/>
                  <a:pt x="111564" y="38118"/>
                </a:cubicBezTo>
                <a:cubicBezTo>
                  <a:pt x="102039" y="37166"/>
                  <a:pt x="96324" y="44786"/>
                  <a:pt x="95372" y="52406"/>
                </a:cubicBezTo>
                <a:cubicBezTo>
                  <a:pt x="95372" y="69551"/>
                  <a:pt x="94419" y="86696"/>
                  <a:pt x="90609" y="103841"/>
                </a:cubicBezTo>
                <a:cubicBezTo>
                  <a:pt x="88704" y="112413"/>
                  <a:pt x="88704" y="125748"/>
                  <a:pt x="76322" y="123843"/>
                </a:cubicBezTo>
                <a:cubicBezTo>
                  <a:pt x="70607" y="122891"/>
                  <a:pt x="63939" y="114318"/>
                  <a:pt x="61082" y="107651"/>
                </a:cubicBezTo>
                <a:cubicBezTo>
                  <a:pt x="55367" y="94316"/>
                  <a:pt x="52509" y="80028"/>
                  <a:pt x="46794" y="66693"/>
                </a:cubicBezTo>
                <a:cubicBezTo>
                  <a:pt x="42032" y="51453"/>
                  <a:pt x="33459" y="33356"/>
                  <a:pt x="15362" y="39071"/>
                </a:cubicBezTo>
                <a:cubicBezTo>
                  <a:pt x="-7498" y="47643"/>
                  <a:pt x="122" y="67646"/>
                  <a:pt x="6789" y="83838"/>
                </a:cubicBezTo>
                <a:cubicBezTo>
                  <a:pt x="17267" y="110508"/>
                  <a:pt x="33459" y="134321"/>
                  <a:pt x="52509" y="155276"/>
                </a:cubicBezTo>
                <a:cubicBezTo>
                  <a:pt x="86799" y="194328"/>
                  <a:pt x="126804" y="225761"/>
                  <a:pt x="175382" y="254336"/>
                </a:cubicBezTo>
                <a:cubicBezTo>
                  <a:pt x="144902" y="274338"/>
                  <a:pt x="108707" y="268623"/>
                  <a:pt x="87752" y="294341"/>
                </a:cubicBezTo>
                <a:cubicBezTo>
                  <a:pt x="109659" y="321011"/>
                  <a:pt x="140139" y="311486"/>
                  <a:pt x="164904" y="320058"/>
                </a:cubicBezTo>
                <a:cubicBezTo>
                  <a:pt x="175382" y="323868"/>
                  <a:pt x="195384" y="318153"/>
                  <a:pt x="193479" y="336251"/>
                </a:cubicBezTo>
                <a:cubicBezTo>
                  <a:pt x="189669" y="365778"/>
                  <a:pt x="194432" y="397211"/>
                  <a:pt x="170619" y="421023"/>
                </a:cubicBezTo>
                <a:cubicBezTo>
                  <a:pt x="130614" y="461981"/>
                  <a:pt x="113469" y="516273"/>
                  <a:pt x="99182" y="568661"/>
                </a:cubicBezTo>
                <a:cubicBezTo>
                  <a:pt x="83942" y="622953"/>
                  <a:pt x="87752" y="675341"/>
                  <a:pt x="133472" y="718203"/>
                </a:cubicBezTo>
                <a:cubicBezTo>
                  <a:pt x="144902" y="728681"/>
                  <a:pt x="151569" y="742968"/>
                  <a:pt x="157284" y="759161"/>
                </a:cubicBezTo>
                <a:cubicBezTo>
                  <a:pt x="201099" y="882986"/>
                  <a:pt x="217292" y="1007763"/>
                  <a:pt x="170619" y="1135398"/>
                </a:cubicBezTo>
                <a:cubicBezTo>
                  <a:pt x="166809" y="1146829"/>
                  <a:pt x="155379" y="1161116"/>
                  <a:pt x="170619" y="1169689"/>
                </a:cubicBezTo>
                <a:cubicBezTo>
                  <a:pt x="186812" y="1179214"/>
                  <a:pt x="206814" y="1182071"/>
                  <a:pt x="225864" y="1175404"/>
                </a:cubicBezTo>
                <a:cubicBezTo>
                  <a:pt x="242057" y="1169689"/>
                  <a:pt x="239199" y="1156354"/>
                  <a:pt x="239199" y="1143971"/>
                </a:cubicBezTo>
                <a:cubicBezTo>
                  <a:pt x="238247" y="1101108"/>
                  <a:pt x="243009" y="1058246"/>
                  <a:pt x="250629" y="1016336"/>
                </a:cubicBezTo>
                <a:cubicBezTo>
                  <a:pt x="258249" y="975378"/>
                  <a:pt x="281109" y="936326"/>
                  <a:pt x="260154" y="892511"/>
                </a:cubicBezTo>
                <a:cubicBezTo>
                  <a:pt x="253487" y="878223"/>
                  <a:pt x="261107" y="860126"/>
                  <a:pt x="276347" y="846791"/>
                </a:cubicBezTo>
                <a:cubicBezTo>
                  <a:pt x="291587" y="869651"/>
                  <a:pt x="290634" y="891558"/>
                  <a:pt x="288729" y="913466"/>
                </a:cubicBezTo>
                <a:cubicBezTo>
                  <a:pt x="284919" y="992523"/>
                  <a:pt x="283014" y="1072533"/>
                  <a:pt x="263012" y="1149686"/>
                </a:cubicBezTo>
                <a:cubicBezTo>
                  <a:pt x="255392" y="1180166"/>
                  <a:pt x="266822" y="1186833"/>
                  <a:pt x="292539" y="1185881"/>
                </a:cubicBezTo>
                <a:cubicBezTo>
                  <a:pt x="313494" y="1184929"/>
                  <a:pt x="324924" y="1179214"/>
                  <a:pt x="326829" y="1152543"/>
                </a:cubicBezTo>
                <a:cubicBezTo>
                  <a:pt x="336354" y="1035386"/>
                  <a:pt x="355404" y="920133"/>
                  <a:pt x="394457" y="809643"/>
                </a:cubicBezTo>
                <a:cubicBezTo>
                  <a:pt x="402077" y="788688"/>
                  <a:pt x="491612" y="756303"/>
                  <a:pt x="508757" y="768686"/>
                </a:cubicBezTo>
                <a:cubicBezTo>
                  <a:pt x="511614" y="771543"/>
                  <a:pt x="513519" y="776306"/>
                  <a:pt x="514472" y="781068"/>
                </a:cubicBezTo>
                <a:cubicBezTo>
                  <a:pt x="539237" y="854411"/>
                  <a:pt x="556382" y="926801"/>
                  <a:pt x="519234" y="1002048"/>
                </a:cubicBezTo>
                <a:cubicBezTo>
                  <a:pt x="504947" y="1030623"/>
                  <a:pt x="495422" y="1061104"/>
                  <a:pt x="484944" y="1090631"/>
                </a:cubicBezTo>
                <a:cubicBezTo>
                  <a:pt x="481134" y="1102061"/>
                  <a:pt x="464942" y="1118254"/>
                  <a:pt x="490659" y="1123016"/>
                </a:cubicBezTo>
                <a:cubicBezTo>
                  <a:pt x="507804" y="1125873"/>
                  <a:pt x="539237" y="1130636"/>
                  <a:pt x="540189" y="1110633"/>
                </a:cubicBezTo>
                <a:cubicBezTo>
                  <a:pt x="541142" y="1068723"/>
                  <a:pt x="574479" y="1039196"/>
                  <a:pt x="574479" y="999191"/>
                </a:cubicBezTo>
                <a:cubicBezTo>
                  <a:pt x="574479" y="947756"/>
                  <a:pt x="600197" y="905846"/>
                  <a:pt x="621152" y="858221"/>
                </a:cubicBezTo>
                <a:cubicBezTo>
                  <a:pt x="649727" y="891558"/>
                  <a:pt x="663062" y="925848"/>
                  <a:pt x="670682" y="963948"/>
                </a:cubicBezTo>
                <a:cubicBezTo>
                  <a:pt x="678302" y="1006811"/>
                  <a:pt x="674492" y="1048721"/>
                  <a:pt x="667824" y="1091583"/>
                </a:cubicBezTo>
                <a:cubicBezTo>
                  <a:pt x="665920" y="1105871"/>
                  <a:pt x="663062" y="1121111"/>
                  <a:pt x="679255" y="1129683"/>
                </a:cubicBezTo>
                <a:cubicBezTo>
                  <a:pt x="691637" y="1136351"/>
                  <a:pt x="704020" y="1133493"/>
                  <a:pt x="715449" y="1126826"/>
                </a:cubicBezTo>
                <a:cubicBezTo>
                  <a:pt x="730689" y="1118254"/>
                  <a:pt x="725927" y="1104918"/>
                  <a:pt x="723070" y="1092536"/>
                </a:cubicBezTo>
                <a:cubicBezTo>
                  <a:pt x="719259" y="1076343"/>
                  <a:pt x="723070" y="1062056"/>
                  <a:pt x="723070" y="1046816"/>
                </a:cubicBezTo>
                <a:cubicBezTo>
                  <a:pt x="724022" y="982998"/>
                  <a:pt x="715449" y="918228"/>
                  <a:pt x="709734" y="854411"/>
                </a:cubicBezTo>
                <a:cubicBezTo>
                  <a:pt x="705924" y="816311"/>
                  <a:pt x="700209" y="782021"/>
                  <a:pt x="721164" y="754398"/>
                </a:cubicBezTo>
                <a:cubicBezTo>
                  <a:pt x="740214" y="728681"/>
                  <a:pt x="691637" y="670578"/>
                  <a:pt x="761170" y="672483"/>
                </a:cubicBezTo>
                <a:cubicBezTo>
                  <a:pt x="762122" y="672483"/>
                  <a:pt x="764027" y="663911"/>
                  <a:pt x="764980" y="659148"/>
                </a:cubicBezTo>
                <a:cubicBezTo>
                  <a:pt x="778314" y="606761"/>
                  <a:pt x="745930" y="548658"/>
                  <a:pt x="693542" y="52960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9649407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834D4B7-E1F7-461D-857F-2AD6AFCCA852}"/>
              </a:ext>
            </a:extLst>
          </p:cNvPr>
          <p:cNvGrpSpPr/>
          <p:nvPr/>
        </p:nvGrpSpPr>
        <p:grpSpPr>
          <a:xfrm>
            <a:off x="4252308" y="2115796"/>
            <a:ext cx="3687387" cy="3574990"/>
            <a:chOff x="3288723" y="2581130"/>
            <a:chExt cx="2581734" cy="2503039"/>
          </a:xfrm>
        </p:grpSpPr>
        <p:sp>
          <p:nvSpPr>
            <p:cNvPr id="4" name="Regular Pentagon 15">
              <a:extLst>
                <a:ext uri="{FF2B5EF4-FFF2-40B4-BE49-F238E27FC236}">
                  <a16:creationId xmlns:a16="http://schemas.microsoft.com/office/drawing/2014/main" id="{F245BCFF-9F18-407C-818D-8A89F3E7B131}"/>
                </a:ext>
              </a:extLst>
            </p:cNvPr>
            <p:cNvSpPr/>
            <p:nvPr/>
          </p:nvSpPr>
          <p:spPr>
            <a:xfrm rot="2164840">
              <a:off x="4247108" y="2581130"/>
              <a:ext cx="1197658" cy="876467"/>
            </a:xfrm>
            <a:custGeom>
              <a:avLst/>
              <a:gdLst/>
              <a:ahLst/>
              <a:cxnLst/>
              <a:rect l="l" t="t" r="r" b="b"/>
              <a:pathLst>
                <a:path w="1197658" h="876467">
                  <a:moveTo>
                    <a:pt x="127345" y="238132"/>
                  </a:moveTo>
                  <a:lnTo>
                    <a:pt x="535403" y="237828"/>
                  </a:lnTo>
                  <a:lnTo>
                    <a:pt x="862290" y="0"/>
                  </a:lnTo>
                  <a:lnTo>
                    <a:pt x="1197658" y="243999"/>
                  </a:lnTo>
                  <a:lnTo>
                    <a:pt x="1069559" y="638797"/>
                  </a:lnTo>
                  <a:lnTo>
                    <a:pt x="662192" y="638797"/>
                  </a:lnTo>
                  <a:lnTo>
                    <a:pt x="336034" y="876467"/>
                  </a:lnTo>
                  <a:lnTo>
                    <a:pt x="0" y="63283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Regular Pentagon 35">
              <a:extLst>
                <a:ext uri="{FF2B5EF4-FFF2-40B4-BE49-F238E27FC236}">
                  <a16:creationId xmlns:a16="http://schemas.microsoft.com/office/drawing/2014/main" id="{A916E6CF-FBAC-4CA3-9F38-C3913ACC865F}"/>
                </a:ext>
              </a:extLst>
            </p:cNvPr>
            <p:cNvSpPr/>
            <p:nvPr/>
          </p:nvSpPr>
          <p:spPr>
            <a:xfrm rot="6473068">
              <a:off x="4833395" y="3385789"/>
              <a:ext cx="1197658" cy="876467"/>
            </a:xfrm>
            <a:custGeom>
              <a:avLst/>
              <a:gdLst/>
              <a:ahLst/>
              <a:cxnLst/>
              <a:rect l="l" t="t" r="r" b="b"/>
              <a:pathLst>
                <a:path w="1197658" h="876467">
                  <a:moveTo>
                    <a:pt x="0" y="632836"/>
                  </a:moveTo>
                  <a:lnTo>
                    <a:pt x="127345" y="238132"/>
                  </a:lnTo>
                  <a:lnTo>
                    <a:pt x="535403" y="237828"/>
                  </a:lnTo>
                  <a:lnTo>
                    <a:pt x="862290" y="0"/>
                  </a:lnTo>
                  <a:lnTo>
                    <a:pt x="1197658" y="243999"/>
                  </a:lnTo>
                  <a:lnTo>
                    <a:pt x="1069559" y="638797"/>
                  </a:lnTo>
                  <a:lnTo>
                    <a:pt x="662192" y="638797"/>
                  </a:lnTo>
                  <a:lnTo>
                    <a:pt x="336035" y="87646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Regular Pentagon 37">
              <a:extLst>
                <a:ext uri="{FF2B5EF4-FFF2-40B4-BE49-F238E27FC236}">
                  <a16:creationId xmlns:a16="http://schemas.microsoft.com/office/drawing/2014/main" id="{BB8C229E-7C18-45C0-9489-4D3FE040FF69}"/>
                </a:ext>
              </a:extLst>
            </p:cNvPr>
            <p:cNvSpPr/>
            <p:nvPr/>
          </p:nvSpPr>
          <p:spPr>
            <a:xfrm rot="8632343">
              <a:off x="4243030" y="4205463"/>
              <a:ext cx="1196928" cy="878706"/>
            </a:xfrm>
            <a:custGeom>
              <a:avLst/>
              <a:gdLst/>
              <a:ahLst/>
              <a:cxnLst/>
              <a:rect l="l" t="t" r="r" b="b"/>
              <a:pathLst>
                <a:path w="1196928" h="878706">
                  <a:moveTo>
                    <a:pt x="128099" y="638797"/>
                  </a:moveTo>
                  <a:lnTo>
                    <a:pt x="0" y="244000"/>
                  </a:lnTo>
                  <a:lnTo>
                    <a:pt x="335369" y="0"/>
                  </a:lnTo>
                  <a:lnTo>
                    <a:pt x="665336" y="240070"/>
                  </a:lnTo>
                  <a:lnTo>
                    <a:pt x="1069585" y="240372"/>
                  </a:lnTo>
                  <a:lnTo>
                    <a:pt x="1196928" y="635075"/>
                  </a:lnTo>
                  <a:lnTo>
                    <a:pt x="860895" y="878706"/>
                  </a:lnTo>
                  <a:lnTo>
                    <a:pt x="531665" y="6387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Regular Pentagon 41">
              <a:extLst>
                <a:ext uri="{FF2B5EF4-FFF2-40B4-BE49-F238E27FC236}">
                  <a16:creationId xmlns:a16="http://schemas.microsoft.com/office/drawing/2014/main" id="{6EDC5FFD-6F33-4339-BD26-007C9F6649B7}"/>
                </a:ext>
              </a:extLst>
            </p:cNvPr>
            <p:cNvSpPr/>
            <p:nvPr/>
          </p:nvSpPr>
          <p:spPr>
            <a:xfrm rot="15152844">
              <a:off x="3277556" y="3892313"/>
              <a:ext cx="1197658" cy="876467"/>
            </a:xfrm>
            <a:custGeom>
              <a:avLst/>
              <a:gdLst/>
              <a:ahLst/>
              <a:cxnLst/>
              <a:rect l="l" t="t" r="r" b="b"/>
              <a:pathLst>
                <a:path w="1197658" h="876467">
                  <a:moveTo>
                    <a:pt x="1197658" y="243999"/>
                  </a:moveTo>
                  <a:lnTo>
                    <a:pt x="1069559" y="638797"/>
                  </a:lnTo>
                  <a:lnTo>
                    <a:pt x="662192" y="638797"/>
                  </a:lnTo>
                  <a:lnTo>
                    <a:pt x="336034" y="876467"/>
                  </a:lnTo>
                  <a:lnTo>
                    <a:pt x="0" y="632836"/>
                  </a:lnTo>
                  <a:lnTo>
                    <a:pt x="127344" y="238132"/>
                  </a:lnTo>
                  <a:lnTo>
                    <a:pt x="535402" y="237828"/>
                  </a:lnTo>
                  <a:lnTo>
                    <a:pt x="8622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Regular Pentagon 44">
              <a:extLst>
                <a:ext uri="{FF2B5EF4-FFF2-40B4-BE49-F238E27FC236}">
                  <a16:creationId xmlns:a16="http://schemas.microsoft.com/office/drawing/2014/main" id="{B6BDF454-77BC-4789-AC4A-EB805AEA51F3}"/>
                </a:ext>
              </a:extLst>
            </p:cNvPr>
            <p:cNvSpPr/>
            <p:nvPr/>
          </p:nvSpPr>
          <p:spPr>
            <a:xfrm rot="19485148">
              <a:off x="3288723" y="2884626"/>
              <a:ext cx="1197657" cy="876466"/>
            </a:xfrm>
            <a:custGeom>
              <a:avLst/>
              <a:gdLst/>
              <a:ahLst/>
              <a:cxnLst/>
              <a:rect l="l" t="t" r="r" b="b"/>
              <a:pathLst>
                <a:path w="1197657" h="876466">
                  <a:moveTo>
                    <a:pt x="862289" y="0"/>
                  </a:moveTo>
                  <a:lnTo>
                    <a:pt x="1197657" y="243999"/>
                  </a:lnTo>
                  <a:lnTo>
                    <a:pt x="1069558" y="638797"/>
                  </a:lnTo>
                  <a:lnTo>
                    <a:pt x="662191" y="638797"/>
                  </a:lnTo>
                  <a:lnTo>
                    <a:pt x="336034" y="876466"/>
                  </a:lnTo>
                  <a:lnTo>
                    <a:pt x="0" y="632836"/>
                  </a:lnTo>
                  <a:lnTo>
                    <a:pt x="127344" y="238131"/>
                  </a:lnTo>
                  <a:lnTo>
                    <a:pt x="535402" y="23782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7069E544-2709-4010-A68B-FAACF2C774E0}"/>
              </a:ext>
            </a:extLst>
          </p:cNvPr>
          <p:cNvGrpSpPr/>
          <p:nvPr/>
        </p:nvGrpSpPr>
        <p:grpSpPr>
          <a:xfrm>
            <a:off x="5455658" y="3532533"/>
            <a:ext cx="1280683" cy="733351"/>
            <a:chOff x="3340671" y="1947423"/>
            <a:chExt cx="1429684" cy="733351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3CFD5BE2-1AA1-4EAD-ABE0-98DA2F60C929}"/>
                </a:ext>
              </a:extLst>
            </p:cNvPr>
            <p:cNvSpPr txBox="1"/>
            <p:nvPr/>
          </p:nvSpPr>
          <p:spPr>
            <a:xfrm>
              <a:off x="3340671" y="1947423"/>
              <a:ext cx="14296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E9CA0F1-3233-4A98-9CCD-B93C8C2980F7}"/>
                </a:ext>
              </a:extLst>
            </p:cNvPr>
            <p:cNvSpPr txBox="1"/>
            <p:nvPr/>
          </p:nvSpPr>
          <p:spPr>
            <a:xfrm>
              <a:off x="3340671" y="2219109"/>
              <a:ext cx="142968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PowerPoint Presentation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DD55AF8-D0FD-40AC-A20F-96DE1B46333B}"/>
              </a:ext>
            </a:extLst>
          </p:cNvPr>
          <p:cNvGrpSpPr/>
          <p:nvPr/>
        </p:nvGrpSpPr>
        <p:grpSpPr>
          <a:xfrm>
            <a:off x="7325758" y="5129144"/>
            <a:ext cx="3384000" cy="923330"/>
            <a:chOff x="2551706" y="4283314"/>
            <a:chExt cx="1682085" cy="92333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95EED1C0-0712-4644-BED5-5626F1765E8E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12BC51D-6762-44BE-97DC-3997C1EF6245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7D3BF96C-B77F-4C30-9297-B4D7B4D45166}"/>
              </a:ext>
            </a:extLst>
          </p:cNvPr>
          <p:cNvGrpSpPr/>
          <p:nvPr/>
        </p:nvGrpSpPr>
        <p:grpSpPr>
          <a:xfrm>
            <a:off x="7969189" y="3437792"/>
            <a:ext cx="3384000" cy="923330"/>
            <a:chOff x="2551706" y="4283314"/>
            <a:chExt cx="1682085" cy="92333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2B59179-3E44-4950-8BF9-2A67D46A12E0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4E3DFA4-CC6D-48AB-A7E8-20A518430282}"/>
                </a:ext>
              </a:extLst>
            </p:cNvPr>
            <p:cNvSpPr txBox="1"/>
            <p:nvPr/>
          </p:nvSpPr>
          <p:spPr>
            <a:xfrm>
              <a:off x="2551706" y="4283314"/>
              <a:ext cx="168208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E1F0E05-D8EC-477A-BD48-ABD25F23CC69}"/>
              </a:ext>
            </a:extLst>
          </p:cNvPr>
          <p:cNvGrpSpPr/>
          <p:nvPr/>
        </p:nvGrpSpPr>
        <p:grpSpPr>
          <a:xfrm>
            <a:off x="7325758" y="1746440"/>
            <a:ext cx="3384000" cy="923330"/>
            <a:chOff x="2551706" y="4283314"/>
            <a:chExt cx="1682085" cy="92333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22B11AD9-0F88-4B72-BF4F-7887D6144A4D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2E3F905A-0D02-4F20-8F1F-08B0597ACE54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accent5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accent5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ABE58AC-751A-4A32-9B2C-4497BBDAB8BF}"/>
              </a:ext>
            </a:extLst>
          </p:cNvPr>
          <p:cNvGrpSpPr/>
          <p:nvPr/>
        </p:nvGrpSpPr>
        <p:grpSpPr>
          <a:xfrm>
            <a:off x="883164" y="4265884"/>
            <a:ext cx="3384000" cy="923330"/>
            <a:chOff x="2551706" y="4283314"/>
            <a:chExt cx="1682085" cy="92333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1875BF93-B15B-4EC7-9FD8-83B948E6085F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13090F4-9E0C-4ED3-90AA-0DB3951C8E4D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93EC010-0407-409C-B734-9FB3776CA602}"/>
              </a:ext>
            </a:extLst>
          </p:cNvPr>
          <p:cNvGrpSpPr/>
          <p:nvPr/>
        </p:nvGrpSpPr>
        <p:grpSpPr>
          <a:xfrm>
            <a:off x="883164" y="2609700"/>
            <a:ext cx="3384000" cy="923330"/>
            <a:chOff x="2551706" y="4283314"/>
            <a:chExt cx="1682085" cy="92333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8790E184-3828-462C-92E8-386DC128FA71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 Easy to change colors, photos.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0893AF5-831E-4FCD-A134-8595C0A57F00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Your Text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sp>
        <p:nvSpPr>
          <p:cNvPr id="27" name="Rectangle 16">
            <a:extLst>
              <a:ext uri="{FF2B5EF4-FFF2-40B4-BE49-F238E27FC236}">
                <a16:creationId xmlns:a16="http://schemas.microsoft.com/office/drawing/2014/main" id="{9276834B-265D-4B4C-93F0-C07A76E2302E}"/>
              </a:ext>
            </a:extLst>
          </p:cNvPr>
          <p:cNvSpPr/>
          <p:nvPr/>
        </p:nvSpPr>
        <p:spPr>
          <a:xfrm rot="2700000">
            <a:off x="4985401" y="4390803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Rectangle 9">
            <a:extLst>
              <a:ext uri="{FF2B5EF4-FFF2-40B4-BE49-F238E27FC236}">
                <a16:creationId xmlns:a16="http://schemas.microsoft.com/office/drawing/2014/main" id="{03FFB5A3-5A67-474F-9E7E-E30C5C921EE4}"/>
              </a:ext>
            </a:extLst>
          </p:cNvPr>
          <p:cNvSpPr/>
          <p:nvPr/>
        </p:nvSpPr>
        <p:spPr>
          <a:xfrm>
            <a:off x="4976378" y="3000061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ectangle 36">
            <a:extLst>
              <a:ext uri="{FF2B5EF4-FFF2-40B4-BE49-F238E27FC236}">
                <a16:creationId xmlns:a16="http://schemas.microsoft.com/office/drawing/2014/main" id="{A92E1633-638B-4AA5-BD97-2DF4063933EE}"/>
              </a:ext>
            </a:extLst>
          </p:cNvPr>
          <p:cNvSpPr/>
          <p:nvPr/>
        </p:nvSpPr>
        <p:spPr>
          <a:xfrm>
            <a:off x="6302620" y="4885102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Round Same Side Corner Rectangle 36">
            <a:extLst>
              <a:ext uri="{FF2B5EF4-FFF2-40B4-BE49-F238E27FC236}">
                <a16:creationId xmlns:a16="http://schemas.microsoft.com/office/drawing/2014/main" id="{D225DB3E-9BD6-4831-B40C-4184562D1CD8}"/>
              </a:ext>
            </a:extLst>
          </p:cNvPr>
          <p:cNvSpPr>
            <a:spLocks noChangeAspect="1"/>
          </p:cNvSpPr>
          <p:nvPr/>
        </p:nvSpPr>
        <p:spPr>
          <a:xfrm>
            <a:off x="6304013" y="2564378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Oval 21">
            <a:extLst>
              <a:ext uri="{FF2B5EF4-FFF2-40B4-BE49-F238E27FC236}">
                <a16:creationId xmlns:a16="http://schemas.microsoft.com/office/drawing/2014/main" id="{A29A03DC-2BEF-45B4-AA7E-1D14E8C12E12}"/>
              </a:ext>
            </a:extLst>
          </p:cNvPr>
          <p:cNvSpPr>
            <a:spLocks noChangeAspect="1"/>
          </p:cNvSpPr>
          <p:nvPr/>
        </p:nvSpPr>
        <p:spPr>
          <a:xfrm>
            <a:off x="7134806" y="3699356"/>
            <a:ext cx="381905" cy="38509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8365175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EFDDFE08-D1A3-4890-B395-3D514078D9E9}"/>
              </a:ext>
            </a:extLst>
          </p:cNvPr>
          <p:cNvSpPr txBox="1"/>
          <p:nvPr/>
        </p:nvSpPr>
        <p:spPr>
          <a:xfrm>
            <a:off x="7758705" y="401612"/>
            <a:ext cx="3894014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 Infographic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43B23779-9F00-4883-AA3B-A7F3C4864052}"/>
              </a:ext>
            </a:extLst>
          </p:cNvPr>
          <p:cNvSpPr txBox="1"/>
          <p:nvPr/>
        </p:nvSpPr>
        <p:spPr>
          <a:xfrm>
            <a:off x="844558" y="637509"/>
            <a:ext cx="63748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4CA7FFF-071A-42AB-BF90-0212ACBA3B3F}"/>
              </a:ext>
            </a:extLst>
          </p:cNvPr>
          <p:cNvSpPr txBox="1"/>
          <p:nvPr/>
        </p:nvSpPr>
        <p:spPr>
          <a:xfrm>
            <a:off x="844558" y="1048888"/>
            <a:ext cx="6374866" cy="52629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</a:t>
            </a:r>
          </a:p>
          <a:p>
            <a:pPr algn="just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just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I hope and I believe that this Template will your Time, Money and Reputation. You can simply impress your audience and add a unique zing and appeal to your Presentations. Easy to change colors, photos and Text. 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</a:t>
            </a:r>
          </a:p>
          <a:p>
            <a:pPr algn="just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just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Easy to change colors, photos and Text. You can simply impress your audience and add a unique zing and appeal to your Presentations.</a:t>
            </a:r>
          </a:p>
          <a:p>
            <a:pPr algn="just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just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 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6" name="Frame 15">
            <a:extLst>
              <a:ext uri="{FF2B5EF4-FFF2-40B4-BE49-F238E27FC236}">
                <a16:creationId xmlns:a16="http://schemas.microsoft.com/office/drawing/2014/main" id="{ABCF7023-64E9-47EC-8C55-3C6713A82D64}"/>
              </a:ext>
            </a:extLst>
          </p:cNvPr>
          <p:cNvSpPr/>
          <p:nvPr/>
        </p:nvSpPr>
        <p:spPr>
          <a:xfrm>
            <a:off x="392317" y="356979"/>
            <a:ext cx="7219423" cy="6144043"/>
          </a:xfrm>
          <a:prstGeom prst="frame">
            <a:avLst>
              <a:gd name="adj1" fmla="val 712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05487334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86D825C9-A349-437F-84FB-4CEC149DBD11}"/>
              </a:ext>
            </a:extLst>
          </p:cNvPr>
          <p:cNvSpPr txBox="1"/>
          <p:nvPr/>
        </p:nvSpPr>
        <p:spPr>
          <a:xfrm>
            <a:off x="8957842" y="4507557"/>
            <a:ext cx="2604513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5400" dirty="0">
                <a:solidFill>
                  <a:schemeClr val="bg1"/>
                </a:solidFill>
                <a:latin typeface="+mj-lt"/>
                <a:cs typeface="Arial" pitchFamily="34" charset="0"/>
              </a:rPr>
              <a:t>Column  Style</a:t>
            </a:r>
            <a:endParaRPr lang="ko-KR" altLang="en-US" sz="54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EAB24FB-C712-4C88-9A36-750EFC336379}"/>
              </a:ext>
            </a:extLst>
          </p:cNvPr>
          <p:cNvSpPr txBox="1"/>
          <p:nvPr/>
        </p:nvSpPr>
        <p:spPr>
          <a:xfrm>
            <a:off x="3227136" y="1225928"/>
            <a:ext cx="531523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Easy to change colors, photos and Text. I hope and I believe that this Template will your Time, Money and Reputation. 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BB86A60-CE29-4130-8846-917B87529624}"/>
              </a:ext>
            </a:extLst>
          </p:cNvPr>
          <p:cNvSpPr txBox="1"/>
          <p:nvPr/>
        </p:nvSpPr>
        <p:spPr>
          <a:xfrm>
            <a:off x="3227136" y="4130852"/>
            <a:ext cx="5315234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You can simply impress your audience and add a unique zing and appeal to your Presentations. Easy to change colors, photos and Text. I hope and I believe that this Template will your Time, Money and Reputation. 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8" name="Frame 7">
            <a:extLst>
              <a:ext uri="{FF2B5EF4-FFF2-40B4-BE49-F238E27FC236}">
                <a16:creationId xmlns:a16="http://schemas.microsoft.com/office/drawing/2014/main" id="{27F2C4A5-1922-4E0A-9F49-C870742D2717}"/>
              </a:ext>
            </a:extLst>
          </p:cNvPr>
          <p:cNvSpPr/>
          <p:nvPr/>
        </p:nvSpPr>
        <p:spPr>
          <a:xfrm>
            <a:off x="3078178" y="1055271"/>
            <a:ext cx="5613150" cy="2095641"/>
          </a:xfrm>
          <a:prstGeom prst="frame">
            <a:avLst>
              <a:gd name="adj1" fmla="val 200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Frame 11">
            <a:extLst>
              <a:ext uri="{FF2B5EF4-FFF2-40B4-BE49-F238E27FC236}">
                <a16:creationId xmlns:a16="http://schemas.microsoft.com/office/drawing/2014/main" id="{88794696-7D81-435E-A53C-E5C33A2C462C}"/>
              </a:ext>
            </a:extLst>
          </p:cNvPr>
          <p:cNvSpPr/>
          <p:nvPr/>
        </p:nvSpPr>
        <p:spPr>
          <a:xfrm>
            <a:off x="3078178" y="3960195"/>
            <a:ext cx="5613150" cy="2095641"/>
          </a:xfrm>
          <a:prstGeom prst="frame">
            <a:avLst>
              <a:gd name="adj1" fmla="val 2008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2883211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1DF8EF26-7AD5-4E7F-95B3-9A57CF80C483}"/>
              </a:ext>
            </a:extLst>
          </p:cNvPr>
          <p:cNvSpPr txBox="1"/>
          <p:nvPr/>
        </p:nvSpPr>
        <p:spPr>
          <a:xfrm>
            <a:off x="1" y="4993158"/>
            <a:ext cx="12191999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000" dirty="0">
                <a:solidFill>
                  <a:schemeClr val="bg1"/>
                </a:solidFill>
                <a:cs typeface="Arial" pitchFamily="34" charset="0"/>
              </a:rPr>
              <a:t>THANK YOU</a:t>
            </a:r>
            <a:endParaRPr lang="ko-KR" altLang="en-US" sz="60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ADEB2CA-D11F-4CA5-BC5A-6C38FF4BF392}"/>
              </a:ext>
            </a:extLst>
          </p:cNvPr>
          <p:cNvSpPr txBox="1"/>
          <p:nvPr/>
        </p:nvSpPr>
        <p:spPr>
          <a:xfrm>
            <a:off x="51" y="5932489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Subtitle of 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1656516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F009C79-8591-4A58-A9F5-FA2E249DFF6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03947B4D-1721-498F-A092-C1EDF70F5336}"/>
              </a:ext>
            </a:extLst>
          </p:cNvPr>
          <p:cNvGrpSpPr/>
          <p:nvPr/>
        </p:nvGrpSpPr>
        <p:grpSpPr>
          <a:xfrm>
            <a:off x="4195437" y="5680894"/>
            <a:ext cx="664452" cy="704717"/>
            <a:chOff x="2970343" y="1352410"/>
            <a:chExt cx="572426" cy="607115"/>
          </a:xfrm>
          <a:solidFill>
            <a:schemeClr val="accent3"/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10A7FAEA-74CD-4F2A-A048-17DF9B4C9A07}"/>
                </a:ext>
              </a:extLst>
            </p:cNvPr>
            <p:cNvSpPr/>
            <p:nvPr/>
          </p:nvSpPr>
          <p:spPr>
            <a:xfrm>
              <a:off x="2998181" y="1726662"/>
              <a:ext cx="131173" cy="143768"/>
            </a:xfrm>
            <a:custGeom>
              <a:avLst/>
              <a:gdLst>
                <a:gd name="connsiteX0" fmla="*/ 285103 w 322417"/>
                <a:gd name="connsiteY0" fmla="*/ 113431 h 353375"/>
                <a:gd name="connsiteX1" fmla="*/ 320306 w 322417"/>
                <a:gd name="connsiteY1" fmla="*/ 229469 h 353375"/>
                <a:gd name="connsiteX2" fmla="*/ 320957 w 322417"/>
                <a:gd name="connsiteY2" fmla="*/ 250330 h 353375"/>
                <a:gd name="connsiteX3" fmla="*/ 264894 w 322417"/>
                <a:gd name="connsiteY3" fmla="*/ 344856 h 353375"/>
                <a:gd name="connsiteX4" fmla="*/ 151463 w 322417"/>
                <a:gd name="connsiteY4" fmla="*/ 353331 h 353375"/>
                <a:gd name="connsiteX5" fmla="*/ 126691 w 322417"/>
                <a:gd name="connsiteY5" fmla="*/ 340292 h 353375"/>
                <a:gd name="connsiteX6" fmla="*/ 37381 w 322417"/>
                <a:gd name="connsiteY6" fmla="*/ 254241 h 353375"/>
                <a:gd name="connsiteX7" fmla="*/ 28254 w 322417"/>
                <a:gd name="connsiteY7" fmla="*/ 232077 h 353375"/>
                <a:gd name="connsiteX8" fmla="*/ 6741 w 322417"/>
                <a:gd name="connsiteY8" fmla="*/ 121253 h 353375"/>
                <a:gd name="connsiteX9" fmla="*/ 10653 w 322417"/>
                <a:gd name="connsiteY9" fmla="*/ 82139 h 353375"/>
                <a:gd name="connsiteX10" fmla="*/ 70628 w 322417"/>
                <a:gd name="connsiteY10" fmla="*/ 0 h 353375"/>
                <a:gd name="connsiteX11" fmla="*/ 177540 w 322417"/>
                <a:gd name="connsiteY11" fmla="*/ 7823 h 353375"/>
                <a:gd name="connsiteX12" fmla="*/ 209482 w 322417"/>
                <a:gd name="connsiteY12" fmla="*/ 28684 h 353375"/>
                <a:gd name="connsiteX13" fmla="*/ 285103 w 322417"/>
                <a:gd name="connsiteY13" fmla="*/ 113431 h 35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2417" h="353375">
                  <a:moveTo>
                    <a:pt x="285103" y="113431"/>
                  </a:moveTo>
                  <a:cubicBezTo>
                    <a:pt x="296186" y="150589"/>
                    <a:pt x="308572" y="189703"/>
                    <a:pt x="320306" y="229469"/>
                  </a:cubicBezTo>
                  <a:cubicBezTo>
                    <a:pt x="322262" y="235988"/>
                    <a:pt x="323565" y="245115"/>
                    <a:pt x="320957" y="250330"/>
                  </a:cubicBezTo>
                  <a:cubicBezTo>
                    <a:pt x="302053" y="283577"/>
                    <a:pt x="281843" y="316172"/>
                    <a:pt x="264894" y="344856"/>
                  </a:cubicBezTo>
                  <a:cubicBezTo>
                    <a:pt x="227736" y="348115"/>
                    <a:pt x="189925" y="352027"/>
                    <a:pt x="151463" y="353331"/>
                  </a:cubicBezTo>
                  <a:cubicBezTo>
                    <a:pt x="142989" y="353982"/>
                    <a:pt x="130603" y="347463"/>
                    <a:pt x="126691" y="340292"/>
                  </a:cubicBezTo>
                  <a:cubicBezTo>
                    <a:pt x="105830" y="301830"/>
                    <a:pt x="79754" y="270539"/>
                    <a:pt x="37381" y="254241"/>
                  </a:cubicBezTo>
                  <a:cubicBezTo>
                    <a:pt x="32166" y="252286"/>
                    <a:pt x="26298" y="238596"/>
                    <a:pt x="28254" y="232077"/>
                  </a:cubicBezTo>
                  <a:cubicBezTo>
                    <a:pt x="39988" y="191007"/>
                    <a:pt x="28254" y="154501"/>
                    <a:pt x="6741" y="121253"/>
                  </a:cubicBezTo>
                  <a:cubicBezTo>
                    <a:pt x="-3689" y="105608"/>
                    <a:pt x="-1733" y="96481"/>
                    <a:pt x="10653" y="82139"/>
                  </a:cubicBezTo>
                  <a:cubicBezTo>
                    <a:pt x="33469" y="54760"/>
                    <a:pt x="53026" y="24772"/>
                    <a:pt x="70628" y="0"/>
                  </a:cubicBezTo>
                  <a:cubicBezTo>
                    <a:pt x="107786" y="2608"/>
                    <a:pt x="142989" y="3260"/>
                    <a:pt x="177540" y="7823"/>
                  </a:cubicBezTo>
                  <a:cubicBezTo>
                    <a:pt x="189274" y="9127"/>
                    <a:pt x="201008" y="19557"/>
                    <a:pt x="209482" y="28684"/>
                  </a:cubicBezTo>
                  <a:cubicBezTo>
                    <a:pt x="236211" y="56063"/>
                    <a:pt x="260331" y="85399"/>
                    <a:pt x="285103" y="113431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5186FBD-9E1D-4F8C-9982-ED6D91A65844}"/>
                </a:ext>
              </a:extLst>
            </p:cNvPr>
            <p:cNvSpPr/>
            <p:nvPr/>
          </p:nvSpPr>
          <p:spPr>
            <a:xfrm>
              <a:off x="3302745" y="1791376"/>
              <a:ext cx="141387" cy="133192"/>
            </a:xfrm>
            <a:custGeom>
              <a:avLst/>
              <a:gdLst>
                <a:gd name="connsiteX0" fmla="*/ 117994 w 347524"/>
                <a:gd name="connsiteY0" fmla="*/ 0 h 327380"/>
                <a:gd name="connsiteX1" fmla="*/ 258804 w 347524"/>
                <a:gd name="connsiteY1" fmla="*/ 39114 h 327380"/>
                <a:gd name="connsiteX2" fmla="*/ 336381 w 347524"/>
                <a:gd name="connsiteY2" fmla="*/ 146026 h 327380"/>
                <a:gd name="connsiteX3" fmla="*/ 347463 w 347524"/>
                <a:gd name="connsiteY3" fmla="*/ 174709 h 327380"/>
                <a:gd name="connsiteX4" fmla="*/ 335729 w 347524"/>
                <a:gd name="connsiteY4" fmla="*/ 279014 h 327380"/>
                <a:gd name="connsiteX5" fmla="*/ 227513 w 347524"/>
                <a:gd name="connsiteY5" fmla="*/ 326602 h 327380"/>
                <a:gd name="connsiteX6" fmla="*/ 201437 w 347524"/>
                <a:gd name="connsiteY6" fmla="*/ 322039 h 327380"/>
                <a:gd name="connsiteX7" fmla="*/ 101045 w 347524"/>
                <a:gd name="connsiteY7" fmla="*/ 290748 h 327380"/>
                <a:gd name="connsiteX8" fmla="*/ 84095 w 347524"/>
                <a:gd name="connsiteY8" fmla="*/ 279665 h 327380"/>
                <a:gd name="connsiteX9" fmla="*/ 0 w 347524"/>
                <a:gd name="connsiteY9" fmla="*/ 172754 h 327380"/>
                <a:gd name="connsiteX10" fmla="*/ 0 w 347524"/>
                <a:gd name="connsiteY10" fmla="*/ 67146 h 327380"/>
                <a:gd name="connsiteX11" fmla="*/ 117994 w 347524"/>
                <a:gd name="connsiteY11" fmla="*/ 0 h 327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7524" h="327380">
                  <a:moveTo>
                    <a:pt x="117994" y="0"/>
                  </a:moveTo>
                  <a:cubicBezTo>
                    <a:pt x="155152" y="26728"/>
                    <a:pt x="199482" y="52804"/>
                    <a:pt x="258804" y="39114"/>
                  </a:cubicBezTo>
                  <a:cubicBezTo>
                    <a:pt x="264020" y="91266"/>
                    <a:pt x="294007" y="122557"/>
                    <a:pt x="336381" y="146026"/>
                  </a:cubicBezTo>
                  <a:cubicBezTo>
                    <a:pt x="343552" y="149937"/>
                    <a:pt x="348115" y="164931"/>
                    <a:pt x="347463" y="174709"/>
                  </a:cubicBezTo>
                  <a:cubicBezTo>
                    <a:pt x="344855" y="209912"/>
                    <a:pt x="339640" y="245115"/>
                    <a:pt x="335729" y="279014"/>
                  </a:cubicBezTo>
                  <a:cubicBezTo>
                    <a:pt x="299875" y="294659"/>
                    <a:pt x="264020" y="311609"/>
                    <a:pt x="227513" y="326602"/>
                  </a:cubicBezTo>
                  <a:cubicBezTo>
                    <a:pt x="220342" y="329210"/>
                    <a:pt x="209912" y="324647"/>
                    <a:pt x="201437" y="322039"/>
                  </a:cubicBezTo>
                  <a:cubicBezTo>
                    <a:pt x="168190" y="312260"/>
                    <a:pt x="134291" y="301830"/>
                    <a:pt x="101045" y="290748"/>
                  </a:cubicBezTo>
                  <a:cubicBezTo>
                    <a:pt x="94526" y="288792"/>
                    <a:pt x="88007" y="284880"/>
                    <a:pt x="84095" y="279665"/>
                  </a:cubicBezTo>
                  <a:cubicBezTo>
                    <a:pt x="56715" y="245766"/>
                    <a:pt x="30639" y="211868"/>
                    <a:pt x="0" y="172754"/>
                  </a:cubicBezTo>
                  <a:cubicBezTo>
                    <a:pt x="0" y="143418"/>
                    <a:pt x="0" y="103652"/>
                    <a:pt x="0" y="67146"/>
                  </a:cubicBezTo>
                  <a:cubicBezTo>
                    <a:pt x="37810" y="45633"/>
                    <a:pt x="75620" y="24120"/>
                    <a:pt x="117994" y="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09F52814-883A-4204-A7D9-B571141F5462}"/>
                </a:ext>
              </a:extLst>
            </p:cNvPr>
            <p:cNvSpPr/>
            <p:nvPr/>
          </p:nvSpPr>
          <p:spPr>
            <a:xfrm>
              <a:off x="3405120" y="1522707"/>
              <a:ext cx="125676" cy="130223"/>
            </a:xfrm>
            <a:custGeom>
              <a:avLst/>
              <a:gdLst>
                <a:gd name="connsiteX0" fmla="*/ 290096 w 308907"/>
                <a:gd name="connsiteY0" fmla="*/ 81488 h 320083"/>
                <a:gd name="connsiteX1" fmla="*/ 306394 w 308907"/>
                <a:gd name="connsiteY1" fmla="*/ 205349 h 320083"/>
                <a:gd name="connsiteX2" fmla="*/ 304438 w 308907"/>
                <a:gd name="connsiteY2" fmla="*/ 234032 h 320083"/>
                <a:gd name="connsiteX3" fmla="*/ 239247 w 308907"/>
                <a:gd name="connsiteY3" fmla="*/ 320084 h 320083"/>
                <a:gd name="connsiteX4" fmla="*/ 131032 w 308907"/>
                <a:gd name="connsiteY4" fmla="*/ 309001 h 320083"/>
                <a:gd name="connsiteX5" fmla="*/ 104304 w 308907"/>
                <a:gd name="connsiteY5" fmla="*/ 292052 h 320083"/>
                <a:gd name="connsiteX6" fmla="*/ 33899 w 308907"/>
                <a:gd name="connsiteY6" fmla="*/ 213172 h 320083"/>
                <a:gd name="connsiteX7" fmla="*/ 22165 w 308907"/>
                <a:gd name="connsiteY7" fmla="*/ 189703 h 320083"/>
                <a:gd name="connsiteX8" fmla="*/ 3260 w 308907"/>
                <a:gd name="connsiteY8" fmla="*/ 92570 h 320083"/>
                <a:gd name="connsiteX9" fmla="*/ 0 w 308907"/>
                <a:gd name="connsiteY9" fmla="*/ 59975 h 320083"/>
                <a:gd name="connsiteX10" fmla="*/ 34550 w 308907"/>
                <a:gd name="connsiteY10" fmla="*/ 69753 h 320083"/>
                <a:gd name="connsiteX11" fmla="*/ 57367 w 308907"/>
                <a:gd name="connsiteY11" fmla="*/ 86703 h 320083"/>
                <a:gd name="connsiteX12" fmla="*/ 202089 w 308907"/>
                <a:gd name="connsiteY12" fmla="*/ 35203 h 320083"/>
                <a:gd name="connsiteX13" fmla="*/ 192963 w 308907"/>
                <a:gd name="connsiteY13" fmla="*/ 0 h 320083"/>
                <a:gd name="connsiteX14" fmla="*/ 290096 w 308907"/>
                <a:gd name="connsiteY14" fmla="*/ 81488 h 3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8907" h="320083">
                  <a:moveTo>
                    <a:pt x="290096" y="81488"/>
                  </a:moveTo>
                  <a:cubicBezTo>
                    <a:pt x="274450" y="122557"/>
                    <a:pt x="282925" y="164931"/>
                    <a:pt x="306394" y="205349"/>
                  </a:cubicBezTo>
                  <a:cubicBezTo>
                    <a:pt x="310305" y="212520"/>
                    <a:pt x="309653" y="226862"/>
                    <a:pt x="304438" y="234032"/>
                  </a:cubicBezTo>
                  <a:cubicBezTo>
                    <a:pt x="282925" y="264672"/>
                    <a:pt x="258804" y="294007"/>
                    <a:pt x="239247" y="320084"/>
                  </a:cubicBezTo>
                  <a:cubicBezTo>
                    <a:pt x="202741" y="316172"/>
                    <a:pt x="166235" y="314216"/>
                    <a:pt x="131032" y="309001"/>
                  </a:cubicBezTo>
                  <a:cubicBezTo>
                    <a:pt x="121253" y="307697"/>
                    <a:pt x="111475" y="299875"/>
                    <a:pt x="104304" y="292052"/>
                  </a:cubicBezTo>
                  <a:cubicBezTo>
                    <a:pt x="80183" y="266628"/>
                    <a:pt x="56715" y="239900"/>
                    <a:pt x="33899" y="213172"/>
                  </a:cubicBezTo>
                  <a:cubicBezTo>
                    <a:pt x="28031" y="206653"/>
                    <a:pt x="24120" y="198178"/>
                    <a:pt x="22165" y="189703"/>
                  </a:cubicBezTo>
                  <a:cubicBezTo>
                    <a:pt x="14993" y="157760"/>
                    <a:pt x="9127" y="125165"/>
                    <a:pt x="3260" y="92570"/>
                  </a:cubicBezTo>
                  <a:cubicBezTo>
                    <a:pt x="1303" y="81488"/>
                    <a:pt x="1303" y="71057"/>
                    <a:pt x="0" y="59975"/>
                  </a:cubicBezTo>
                  <a:cubicBezTo>
                    <a:pt x="11734" y="63234"/>
                    <a:pt x="23468" y="65190"/>
                    <a:pt x="34550" y="69753"/>
                  </a:cubicBezTo>
                  <a:cubicBezTo>
                    <a:pt x="42374" y="73013"/>
                    <a:pt x="48241" y="79532"/>
                    <a:pt x="57367" y="86703"/>
                  </a:cubicBezTo>
                  <a:cubicBezTo>
                    <a:pt x="97785" y="48241"/>
                    <a:pt x="142114" y="21513"/>
                    <a:pt x="202089" y="35203"/>
                  </a:cubicBezTo>
                  <a:cubicBezTo>
                    <a:pt x="198830" y="23468"/>
                    <a:pt x="196222" y="13690"/>
                    <a:pt x="192963" y="0"/>
                  </a:cubicBezTo>
                  <a:cubicBezTo>
                    <a:pt x="225558" y="26728"/>
                    <a:pt x="255545" y="52152"/>
                    <a:pt x="290096" y="8148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1F02EC9B-3295-454A-9503-582E0CDEE332}"/>
                </a:ext>
              </a:extLst>
            </p:cNvPr>
            <p:cNvSpPr/>
            <p:nvPr/>
          </p:nvSpPr>
          <p:spPr>
            <a:xfrm>
              <a:off x="3191882" y="1840971"/>
              <a:ext cx="137339" cy="118554"/>
            </a:xfrm>
            <a:custGeom>
              <a:avLst/>
              <a:gdLst>
                <a:gd name="connsiteX0" fmla="*/ 74969 w 337574"/>
                <a:gd name="connsiteY0" fmla="*/ 190357 h 291401"/>
                <a:gd name="connsiteX1" fmla="*/ 54760 w 337574"/>
                <a:gd name="connsiteY1" fmla="*/ 134294 h 291401"/>
                <a:gd name="connsiteX2" fmla="*/ 103001 w 337574"/>
                <a:gd name="connsiteY2" fmla="*/ 25426 h 291401"/>
                <a:gd name="connsiteX3" fmla="*/ 200133 w 337574"/>
                <a:gd name="connsiteY3" fmla="*/ 9780 h 291401"/>
                <a:gd name="connsiteX4" fmla="*/ 255545 w 337574"/>
                <a:gd name="connsiteY4" fmla="*/ 13692 h 291401"/>
                <a:gd name="connsiteX5" fmla="*/ 259457 w 337574"/>
                <a:gd name="connsiteY5" fmla="*/ 22167 h 291401"/>
                <a:gd name="connsiteX6" fmla="*/ 287488 w 337574"/>
                <a:gd name="connsiteY6" fmla="*/ 97787 h 291401"/>
                <a:gd name="connsiteX7" fmla="*/ 335077 w 337574"/>
                <a:gd name="connsiteY7" fmla="*/ 194920 h 291401"/>
                <a:gd name="connsiteX8" fmla="*/ 310305 w 337574"/>
                <a:gd name="connsiteY8" fmla="*/ 225560 h 291401"/>
                <a:gd name="connsiteX9" fmla="*/ 196222 w 337574"/>
                <a:gd name="connsiteY9" fmla="*/ 291402 h 291401"/>
                <a:gd name="connsiteX10" fmla="*/ 56063 w 337574"/>
                <a:gd name="connsiteY10" fmla="*/ 266630 h 291401"/>
                <a:gd name="connsiteX11" fmla="*/ 35855 w 337574"/>
                <a:gd name="connsiteY11" fmla="*/ 254895 h 291401"/>
                <a:gd name="connsiteX12" fmla="*/ 0 w 337574"/>
                <a:gd name="connsiteY12" fmla="*/ 194269 h 291401"/>
                <a:gd name="connsiteX13" fmla="*/ 74969 w 337574"/>
                <a:gd name="connsiteY13" fmla="*/ 190357 h 29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574" h="291401">
                  <a:moveTo>
                    <a:pt x="74969" y="190357"/>
                  </a:moveTo>
                  <a:cubicBezTo>
                    <a:pt x="68450" y="172104"/>
                    <a:pt x="58671" y="153851"/>
                    <a:pt x="54760" y="134294"/>
                  </a:cubicBezTo>
                  <a:cubicBezTo>
                    <a:pt x="43025" y="78882"/>
                    <a:pt x="59323" y="59325"/>
                    <a:pt x="103001" y="25426"/>
                  </a:cubicBezTo>
                  <a:cubicBezTo>
                    <a:pt x="136248" y="2"/>
                    <a:pt x="162324" y="-8473"/>
                    <a:pt x="200133" y="9780"/>
                  </a:cubicBezTo>
                  <a:cubicBezTo>
                    <a:pt x="216431" y="17603"/>
                    <a:pt x="237944" y="13040"/>
                    <a:pt x="255545" y="13692"/>
                  </a:cubicBezTo>
                  <a:cubicBezTo>
                    <a:pt x="257501" y="18255"/>
                    <a:pt x="260109" y="20863"/>
                    <a:pt x="259457" y="22167"/>
                  </a:cubicBezTo>
                  <a:cubicBezTo>
                    <a:pt x="240552" y="58021"/>
                    <a:pt x="254241" y="78230"/>
                    <a:pt x="287488" y="97787"/>
                  </a:cubicBezTo>
                  <a:cubicBezTo>
                    <a:pt x="322039" y="117996"/>
                    <a:pt x="345508" y="147983"/>
                    <a:pt x="335077" y="194920"/>
                  </a:cubicBezTo>
                  <a:cubicBezTo>
                    <a:pt x="331166" y="211870"/>
                    <a:pt x="329210" y="223604"/>
                    <a:pt x="310305" y="225560"/>
                  </a:cubicBezTo>
                  <a:cubicBezTo>
                    <a:pt x="264020" y="230775"/>
                    <a:pt x="225558" y="250332"/>
                    <a:pt x="196222" y="291402"/>
                  </a:cubicBezTo>
                  <a:cubicBezTo>
                    <a:pt x="152545" y="258807"/>
                    <a:pt x="105608" y="257503"/>
                    <a:pt x="56063" y="266630"/>
                  </a:cubicBezTo>
                  <a:cubicBezTo>
                    <a:pt x="50196" y="267933"/>
                    <a:pt x="40418" y="260762"/>
                    <a:pt x="35855" y="254895"/>
                  </a:cubicBezTo>
                  <a:cubicBezTo>
                    <a:pt x="24120" y="237946"/>
                    <a:pt x="14994" y="219693"/>
                    <a:pt x="0" y="194269"/>
                  </a:cubicBezTo>
                  <a:cubicBezTo>
                    <a:pt x="29336" y="192313"/>
                    <a:pt x="52804" y="191009"/>
                    <a:pt x="74969" y="19035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DF5319BD-AD76-48DB-BFA4-DDD2B3C602D8}"/>
                </a:ext>
              </a:extLst>
            </p:cNvPr>
            <p:cNvSpPr/>
            <p:nvPr/>
          </p:nvSpPr>
          <p:spPr>
            <a:xfrm>
              <a:off x="3422002" y="1643913"/>
              <a:ext cx="120767" cy="128228"/>
            </a:xfrm>
            <a:custGeom>
              <a:avLst/>
              <a:gdLst>
                <a:gd name="connsiteX0" fmla="*/ 206879 w 296841"/>
                <a:gd name="connsiteY0" fmla="*/ 63234 h 315179"/>
                <a:gd name="connsiteX1" fmla="*/ 234911 w 296841"/>
                <a:gd name="connsiteY1" fmla="*/ 0 h 315179"/>
                <a:gd name="connsiteX2" fmla="*/ 247297 w 296841"/>
                <a:gd name="connsiteY2" fmla="*/ 1304 h 315179"/>
                <a:gd name="connsiteX3" fmla="*/ 296842 w 296841"/>
                <a:gd name="connsiteY3" fmla="*/ 150589 h 315179"/>
                <a:gd name="connsiteX4" fmla="*/ 247297 w 296841"/>
                <a:gd name="connsiteY4" fmla="*/ 272495 h 315179"/>
                <a:gd name="connsiteX5" fmla="*/ 187974 w 296841"/>
                <a:gd name="connsiteY5" fmla="*/ 314868 h 315179"/>
                <a:gd name="connsiteX6" fmla="*/ 156683 w 296841"/>
                <a:gd name="connsiteY6" fmla="*/ 292704 h 315179"/>
                <a:gd name="connsiteX7" fmla="*/ 135822 w 296841"/>
                <a:gd name="connsiteY7" fmla="*/ 206653 h 315179"/>
                <a:gd name="connsiteX8" fmla="*/ 61505 w 296841"/>
                <a:gd name="connsiteY8" fmla="*/ 225558 h 315179"/>
                <a:gd name="connsiteX9" fmla="*/ 18480 w 296841"/>
                <a:gd name="connsiteY9" fmla="*/ 199482 h 315179"/>
                <a:gd name="connsiteX10" fmla="*/ 15220 w 296841"/>
                <a:gd name="connsiteY10" fmla="*/ 100393 h 315179"/>
                <a:gd name="connsiteX11" fmla="*/ 25650 w 296841"/>
                <a:gd name="connsiteY11" fmla="*/ 43677 h 315179"/>
                <a:gd name="connsiteX12" fmla="*/ 35429 w 296841"/>
                <a:gd name="connsiteY12" fmla="*/ 9127 h 315179"/>
                <a:gd name="connsiteX13" fmla="*/ 67372 w 296841"/>
                <a:gd name="connsiteY13" fmla="*/ 31943 h 315179"/>
                <a:gd name="connsiteX14" fmla="*/ 206879 w 296841"/>
                <a:gd name="connsiteY14" fmla="*/ 63234 h 3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841" h="315179">
                  <a:moveTo>
                    <a:pt x="206879" y="63234"/>
                  </a:moveTo>
                  <a:cubicBezTo>
                    <a:pt x="217309" y="40418"/>
                    <a:pt x="226436" y="20209"/>
                    <a:pt x="234911" y="0"/>
                  </a:cubicBezTo>
                  <a:cubicBezTo>
                    <a:pt x="238822" y="652"/>
                    <a:pt x="243385" y="1304"/>
                    <a:pt x="247297" y="1304"/>
                  </a:cubicBezTo>
                  <a:cubicBezTo>
                    <a:pt x="247297" y="56064"/>
                    <a:pt x="248601" y="110171"/>
                    <a:pt x="296842" y="150589"/>
                  </a:cubicBezTo>
                  <a:cubicBezTo>
                    <a:pt x="255120" y="183836"/>
                    <a:pt x="245993" y="225558"/>
                    <a:pt x="247297" y="272495"/>
                  </a:cubicBezTo>
                  <a:cubicBezTo>
                    <a:pt x="247949" y="310957"/>
                    <a:pt x="210790" y="307046"/>
                    <a:pt x="187974" y="314868"/>
                  </a:cubicBezTo>
                  <a:cubicBezTo>
                    <a:pt x="180151" y="317476"/>
                    <a:pt x="160594" y="303134"/>
                    <a:pt x="156683" y="292704"/>
                  </a:cubicBezTo>
                  <a:cubicBezTo>
                    <a:pt x="146252" y="264020"/>
                    <a:pt x="142341" y="233381"/>
                    <a:pt x="135822" y="206653"/>
                  </a:cubicBezTo>
                  <a:cubicBezTo>
                    <a:pt x="114961" y="211868"/>
                    <a:pt x="88233" y="220343"/>
                    <a:pt x="61505" y="225558"/>
                  </a:cubicBezTo>
                  <a:cubicBezTo>
                    <a:pt x="41296" y="229469"/>
                    <a:pt x="30214" y="217735"/>
                    <a:pt x="18480" y="199482"/>
                  </a:cubicBezTo>
                  <a:cubicBezTo>
                    <a:pt x="-1729" y="165583"/>
                    <a:pt x="-8900" y="136248"/>
                    <a:pt x="15220" y="100393"/>
                  </a:cubicBezTo>
                  <a:cubicBezTo>
                    <a:pt x="24999" y="86051"/>
                    <a:pt x="21739" y="62583"/>
                    <a:pt x="25650" y="43677"/>
                  </a:cubicBezTo>
                  <a:cubicBezTo>
                    <a:pt x="28258" y="31943"/>
                    <a:pt x="32169" y="20861"/>
                    <a:pt x="35429" y="9127"/>
                  </a:cubicBezTo>
                  <a:cubicBezTo>
                    <a:pt x="45207" y="16298"/>
                    <a:pt x="54986" y="22817"/>
                    <a:pt x="67372" y="31943"/>
                  </a:cubicBezTo>
                  <a:cubicBezTo>
                    <a:pt x="116916" y="18905"/>
                    <a:pt x="166462" y="23468"/>
                    <a:pt x="206879" y="63234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A96F5BAA-9FE1-430E-AA98-AF34EBE6A5F6}"/>
                </a:ext>
              </a:extLst>
            </p:cNvPr>
            <p:cNvSpPr/>
            <p:nvPr/>
          </p:nvSpPr>
          <p:spPr>
            <a:xfrm>
              <a:off x="3080490" y="1805432"/>
              <a:ext cx="128632" cy="128632"/>
            </a:xfrm>
            <a:custGeom>
              <a:avLst/>
              <a:gdLst>
                <a:gd name="connsiteX0" fmla="*/ 316172 w 316172"/>
                <a:gd name="connsiteY0" fmla="*/ 247070 h 316172"/>
                <a:gd name="connsiteX1" fmla="*/ 193614 w 316172"/>
                <a:gd name="connsiteY1" fmla="*/ 316172 h 316172"/>
                <a:gd name="connsiteX2" fmla="*/ 66494 w 316172"/>
                <a:gd name="connsiteY2" fmla="*/ 272495 h 316172"/>
                <a:gd name="connsiteX3" fmla="*/ 50849 w 316172"/>
                <a:gd name="connsiteY3" fmla="*/ 264020 h 316172"/>
                <a:gd name="connsiteX4" fmla="*/ 0 w 316172"/>
                <a:gd name="connsiteY4" fmla="*/ 159716 h 316172"/>
                <a:gd name="connsiteX5" fmla="*/ 87355 w 316172"/>
                <a:gd name="connsiteY5" fmla="*/ 190355 h 316172"/>
                <a:gd name="connsiteX6" fmla="*/ 146026 w 316172"/>
                <a:gd name="connsiteY6" fmla="*/ 52152 h 316172"/>
                <a:gd name="connsiteX7" fmla="*/ 119298 w 316172"/>
                <a:gd name="connsiteY7" fmla="*/ 6519 h 316172"/>
                <a:gd name="connsiteX8" fmla="*/ 124513 w 316172"/>
                <a:gd name="connsiteY8" fmla="*/ 0 h 316172"/>
                <a:gd name="connsiteX9" fmla="*/ 171450 w 316172"/>
                <a:gd name="connsiteY9" fmla="*/ 20209 h 316172"/>
                <a:gd name="connsiteX10" fmla="*/ 260109 w 316172"/>
                <a:gd name="connsiteY10" fmla="*/ 80184 h 316172"/>
                <a:gd name="connsiteX11" fmla="*/ 309653 w 316172"/>
                <a:gd name="connsiteY11" fmla="*/ 206001 h 316172"/>
                <a:gd name="connsiteX12" fmla="*/ 316172 w 316172"/>
                <a:gd name="connsiteY12" fmla="*/ 247070 h 31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6172" h="316172">
                  <a:moveTo>
                    <a:pt x="316172" y="247070"/>
                  </a:moveTo>
                  <a:cubicBezTo>
                    <a:pt x="272495" y="271191"/>
                    <a:pt x="234684" y="292703"/>
                    <a:pt x="193614" y="316172"/>
                  </a:cubicBezTo>
                  <a:cubicBezTo>
                    <a:pt x="159716" y="286837"/>
                    <a:pt x="117994" y="266627"/>
                    <a:pt x="66494" y="272495"/>
                  </a:cubicBezTo>
                  <a:cubicBezTo>
                    <a:pt x="61279" y="273146"/>
                    <a:pt x="53456" y="268583"/>
                    <a:pt x="50849" y="264020"/>
                  </a:cubicBezTo>
                  <a:cubicBezTo>
                    <a:pt x="34551" y="232077"/>
                    <a:pt x="18905" y="200134"/>
                    <a:pt x="0" y="159716"/>
                  </a:cubicBezTo>
                  <a:cubicBezTo>
                    <a:pt x="31291" y="170798"/>
                    <a:pt x="59323" y="180577"/>
                    <a:pt x="87355" y="190355"/>
                  </a:cubicBezTo>
                  <a:cubicBezTo>
                    <a:pt x="73013" y="131684"/>
                    <a:pt x="110171" y="92570"/>
                    <a:pt x="146026" y="52152"/>
                  </a:cubicBezTo>
                  <a:cubicBezTo>
                    <a:pt x="136899" y="36506"/>
                    <a:pt x="127772" y="21513"/>
                    <a:pt x="119298" y="6519"/>
                  </a:cubicBezTo>
                  <a:cubicBezTo>
                    <a:pt x="121253" y="4563"/>
                    <a:pt x="123209" y="1956"/>
                    <a:pt x="124513" y="0"/>
                  </a:cubicBezTo>
                  <a:cubicBezTo>
                    <a:pt x="140159" y="7171"/>
                    <a:pt x="155805" y="20209"/>
                    <a:pt x="171450" y="20209"/>
                  </a:cubicBezTo>
                  <a:cubicBezTo>
                    <a:pt x="217083" y="19557"/>
                    <a:pt x="234684" y="48240"/>
                    <a:pt x="260109" y="80184"/>
                  </a:cubicBezTo>
                  <a:cubicBezTo>
                    <a:pt x="292052" y="119298"/>
                    <a:pt x="331818" y="147330"/>
                    <a:pt x="309653" y="206001"/>
                  </a:cubicBezTo>
                  <a:cubicBezTo>
                    <a:pt x="305090" y="217735"/>
                    <a:pt x="314216" y="235988"/>
                    <a:pt x="316172" y="24707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47188B1-B7CF-431D-B3D9-0186279C513A}"/>
                </a:ext>
              </a:extLst>
            </p:cNvPr>
            <p:cNvSpPr/>
            <p:nvPr/>
          </p:nvSpPr>
          <p:spPr>
            <a:xfrm>
              <a:off x="2970343" y="1625347"/>
              <a:ext cx="119960" cy="136854"/>
            </a:xfrm>
            <a:custGeom>
              <a:avLst/>
              <a:gdLst>
                <a:gd name="connsiteX0" fmla="*/ 294857 w 294856"/>
                <a:gd name="connsiteY0" fmla="*/ 194919 h 336381"/>
                <a:gd name="connsiteX1" fmla="*/ 127318 w 294856"/>
                <a:gd name="connsiteY1" fmla="*/ 214476 h 336381"/>
                <a:gd name="connsiteX2" fmla="*/ 45179 w 294856"/>
                <a:gd name="connsiteY2" fmla="*/ 336381 h 336381"/>
                <a:gd name="connsiteX3" fmla="*/ 36052 w 294856"/>
                <a:gd name="connsiteY3" fmla="*/ 288140 h 336381"/>
                <a:gd name="connsiteX4" fmla="*/ 197 w 294856"/>
                <a:gd name="connsiteY4" fmla="*/ 213824 h 336381"/>
                <a:gd name="connsiteX5" fmla="*/ 20406 w 294856"/>
                <a:gd name="connsiteY5" fmla="*/ 134944 h 336381"/>
                <a:gd name="connsiteX6" fmla="*/ 69299 w 294856"/>
                <a:gd name="connsiteY6" fmla="*/ 45633 h 336381"/>
                <a:gd name="connsiteX7" fmla="*/ 118843 w 294856"/>
                <a:gd name="connsiteY7" fmla="*/ 0 h 336381"/>
                <a:gd name="connsiteX8" fmla="*/ 180122 w 294856"/>
                <a:gd name="connsiteY8" fmla="*/ 32595 h 336381"/>
                <a:gd name="connsiteX9" fmla="*/ 251831 w 294856"/>
                <a:gd name="connsiteY9" fmla="*/ 108868 h 336381"/>
                <a:gd name="connsiteX10" fmla="*/ 294857 w 294856"/>
                <a:gd name="connsiteY10" fmla="*/ 194919 h 33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56" h="336381">
                  <a:moveTo>
                    <a:pt x="294857" y="194919"/>
                  </a:moveTo>
                  <a:cubicBezTo>
                    <a:pt x="257698" y="257501"/>
                    <a:pt x="221192" y="262064"/>
                    <a:pt x="127318" y="214476"/>
                  </a:cubicBezTo>
                  <a:cubicBezTo>
                    <a:pt x="116236" y="263368"/>
                    <a:pt x="92115" y="304438"/>
                    <a:pt x="45179" y="336381"/>
                  </a:cubicBezTo>
                  <a:cubicBezTo>
                    <a:pt x="41919" y="318128"/>
                    <a:pt x="41919" y="301830"/>
                    <a:pt x="36052" y="288140"/>
                  </a:cubicBezTo>
                  <a:cubicBezTo>
                    <a:pt x="24970" y="262716"/>
                    <a:pt x="2805" y="239248"/>
                    <a:pt x="197" y="213824"/>
                  </a:cubicBezTo>
                  <a:cubicBezTo>
                    <a:pt x="-2410" y="188400"/>
                    <a:pt x="21710" y="160368"/>
                    <a:pt x="20406" y="134944"/>
                  </a:cubicBezTo>
                  <a:cubicBezTo>
                    <a:pt x="17799" y="91918"/>
                    <a:pt x="28881" y="64538"/>
                    <a:pt x="69299" y="45633"/>
                  </a:cubicBezTo>
                  <a:cubicBezTo>
                    <a:pt x="87552" y="37158"/>
                    <a:pt x="101242" y="17601"/>
                    <a:pt x="118843" y="0"/>
                  </a:cubicBezTo>
                  <a:cubicBezTo>
                    <a:pt x="137748" y="10430"/>
                    <a:pt x="157958" y="29336"/>
                    <a:pt x="180122" y="32595"/>
                  </a:cubicBezTo>
                  <a:cubicBezTo>
                    <a:pt x="227059" y="39766"/>
                    <a:pt x="248572" y="58019"/>
                    <a:pt x="251831" y="108868"/>
                  </a:cubicBezTo>
                  <a:cubicBezTo>
                    <a:pt x="253787" y="136899"/>
                    <a:pt x="278559" y="163627"/>
                    <a:pt x="294857" y="194919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1EB52D9-74FA-447B-A76B-AA476B296E28}"/>
                </a:ext>
              </a:extLst>
            </p:cNvPr>
            <p:cNvSpPr/>
            <p:nvPr/>
          </p:nvSpPr>
          <p:spPr>
            <a:xfrm>
              <a:off x="3105421" y="1352410"/>
              <a:ext cx="120741" cy="104522"/>
            </a:xfrm>
            <a:custGeom>
              <a:avLst/>
              <a:gdLst>
                <a:gd name="connsiteX0" fmla="*/ 296615 w 296777"/>
                <a:gd name="connsiteY0" fmla="*/ 256910 h 256910"/>
                <a:gd name="connsiteX1" fmla="*/ 0 w 296777"/>
                <a:gd name="connsiteY1" fmla="*/ 233442 h 256910"/>
                <a:gd name="connsiteX2" fmla="*/ 7822 w 296777"/>
                <a:gd name="connsiteY2" fmla="*/ 191068 h 256910"/>
                <a:gd name="connsiteX3" fmla="*/ 10430 w 296777"/>
                <a:gd name="connsiteY3" fmla="*/ 61992 h 256910"/>
                <a:gd name="connsiteX4" fmla="*/ 59323 w 296777"/>
                <a:gd name="connsiteY4" fmla="*/ 61 h 256910"/>
                <a:gd name="connsiteX5" fmla="*/ 286837 w 296777"/>
                <a:gd name="connsiteY5" fmla="*/ 116751 h 256910"/>
                <a:gd name="connsiteX6" fmla="*/ 295963 w 296777"/>
                <a:gd name="connsiteY6" fmla="*/ 133701 h 256910"/>
                <a:gd name="connsiteX7" fmla="*/ 296615 w 296777"/>
                <a:gd name="connsiteY7" fmla="*/ 256910 h 25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6777" h="256910">
                  <a:moveTo>
                    <a:pt x="296615" y="256910"/>
                  </a:moveTo>
                  <a:cubicBezTo>
                    <a:pt x="197526" y="215840"/>
                    <a:pt x="104304" y="193676"/>
                    <a:pt x="0" y="233442"/>
                  </a:cubicBezTo>
                  <a:cubicBezTo>
                    <a:pt x="3260" y="216492"/>
                    <a:pt x="2608" y="202150"/>
                    <a:pt x="7822" y="191068"/>
                  </a:cubicBezTo>
                  <a:cubicBezTo>
                    <a:pt x="27380" y="148043"/>
                    <a:pt x="24772" y="106321"/>
                    <a:pt x="10430" y="61992"/>
                  </a:cubicBezTo>
                  <a:cubicBezTo>
                    <a:pt x="-3260" y="18314"/>
                    <a:pt x="12386" y="-1243"/>
                    <a:pt x="59323" y="61"/>
                  </a:cubicBezTo>
                  <a:cubicBezTo>
                    <a:pt x="153849" y="2669"/>
                    <a:pt x="224906" y="51561"/>
                    <a:pt x="286837" y="116751"/>
                  </a:cubicBezTo>
                  <a:cubicBezTo>
                    <a:pt x="291400" y="121315"/>
                    <a:pt x="295311" y="127834"/>
                    <a:pt x="295963" y="133701"/>
                  </a:cubicBezTo>
                  <a:cubicBezTo>
                    <a:pt x="297267" y="171511"/>
                    <a:pt x="296615" y="210625"/>
                    <a:pt x="296615" y="25691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AA8AF8A0-78A7-4F44-9B7C-C541CC83FBC8}"/>
                </a:ext>
              </a:extLst>
            </p:cNvPr>
            <p:cNvSpPr/>
            <p:nvPr/>
          </p:nvSpPr>
          <p:spPr>
            <a:xfrm>
              <a:off x="3281936" y="1352429"/>
              <a:ext cx="123184" cy="103442"/>
            </a:xfrm>
            <a:custGeom>
              <a:avLst/>
              <a:gdLst>
                <a:gd name="connsiteX0" fmla="*/ 302782 w 302781"/>
                <a:gd name="connsiteY0" fmla="*/ 233397 h 254257"/>
                <a:gd name="connsiteX1" fmla="*/ 12034 w 302781"/>
                <a:gd name="connsiteY1" fmla="*/ 254258 h 254257"/>
                <a:gd name="connsiteX2" fmla="*/ 66793 w 302781"/>
                <a:gd name="connsiteY2" fmla="*/ 66510 h 254257"/>
                <a:gd name="connsiteX3" fmla="*/ 253889 w 302781"/>
                <a:gd name="connsiteY3" fmla="*/ 16 h 254257"/>
                <a:gd name="connsiteX4" fmla="*/ 293003 w 302781"/>
                <a:gd name="connsiteY4" fmla="*/ 47605 h 254257"/>
                <a:gd name="connsiteX5" fmla="*/ 300174 w 302781"/>
                <a:gd name="connsiteY5" fmla="*/ 210581 h 254257"/>
                <a:gd name="connsiteX6" fmla="*/ 302782 w 302781"/>
                <a:gd name="connsiteY6" fmla="*/ 233397 h 254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1" h="254257">
                  <a:moveTo>
                    <a:pt x="302782" y="233397"/>
                  </a:moveTo>
                  <a:cubicBezTo>
                    <a:pt x="200433" y="192327"/>
                    <a:pt x="105255" y="215144"/>
                    <a:pt x="12034" y="254258"/>
                  </a:cubicBezTo>
                  <a:cubicBezTo>
                    <a:pt x="-14695" y="174074"/>
                    <a:pt x="2907" y="112143"/>
                    <a:pt x="66793" y="66510"/>
                  </a:cubicBezTo>
                  <a:cubicBezTo>
                    <a:pt x="122204" y="27396"/>
                    <a:pt x="184135" y="1320"/>
                    <a:pt x="253889" y="16"/>
                  </a:cubicBezTo>
                  <a:cubicBezTo>
                    <a:pt x="285832" y="-636"/>
                    <a:pt x="303433" y="18270"/>
                    <a:pt x="293003" y="47605"/>
                  </a:cubicBezTo>
                  <a:cubicBezTo>
                    <a:pt x="274098" y="103669"/>
                    <a:pt x="272794" y="157125"/>
                    <a:pt x="300174" y="210581"/>
                  </a:cubicBezTo>
                  <a:cubicBezTo>
                    <a:pt x="303433" y="215796"/>
                    <a:pt x="302130" y="222315"/>
                    <a:pt x="302782" y="23339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76FEEC57-2B64-4201-8B70-D7F562A51075}"/>
                </a:ext>
              </a:extLst>
            </p:cNvPr>
            <p:cNvSpPr/>
            <p:nvPr/>
          </p:nvSpPr>
          <p:spPr>
            <a:xfrm>
              <a:off x="2974549" y="1533316"/>
              <a:ext cx="117912" cy="110331"/>
            </a:xfrm>
            <a:custGeom>
              <a:avLst/>
              <a:gdLst>
                <a:gd name="connsiteX0" fmla="*/ 104593 w 289823"/>
                <a:gd name="connsiteY0" fmla="*/ 179925 h 271190"/>
                <a:gd name="connsiteX1" fmla="*/ 30928 w 289823"/>
                <a:gd name="connsiteY1" fmla="*/ 271191 h 271190"/>
                <a:gd name="connsiteX2" fmla="*/ 289 w 289823"/>
                <a:gd name="connsiteY2" fmla="*/ 158412 h 271190"/>
                <a:gd name="connsiteX3" fmla="*/ 10719 w 289823"/>
                <a:gd name="connsiteY3" fmla="*/ 133640 h 271190"/>
                <a:gd name="connsiteX4" fmla="*/ 47226 w 289823"/>
                <a:gd name="connsiteY4" fmla="*/ 48241 h 271190"/>
                <a:gd name="connsiteX5" fmla="*/ 78517 w 289823"/>
                <a:gd name="connsiteY5" fmla="*/ 12386 h 271190"/>
                <a:gd name="connsiteX6" fmla="*/ 119587 w 289823"/>
                <a:gd name="connsiteY6" fmla="*/ 0 h 271190"/>
                <a:gd name="connsiteX7" fmla="*/ 133929 w 289823"/>
                <a:gd name="connsiteY7" fmla="*/ 28032 h 271190"/>
                <a:gd name="connsiteX8" fmla="*/ 214764 w 289823"/>
                <a:gd name="connsiteY8" fmla="*/ 39114 h 271190"/>
                <a:gd name="connsiteX9" fmla="*/ 268872 w 289823"/>
                <a:gd name="connsiteY9" fmla="*/ 108867 h 271190"/>
                <a:gd name="connsiteX10" fmla="*/ 281910 w 289823"/>
                <a:gd name="connsiteY10" fmla="*/ 161671 h 271190"/>
                <a:gd name="connsiteX11" fmla="*/ 288429 w 289823"/>
                <a:gd name="connsiteY11" fmla="*/ 197526 h 271190"/>
                <a:gd name="connsiteX12" fmla="*/ 221283 w 289823"/>
                <a:gd name="connsiteY12" fmla="*/ 252286 h 271190"/>
                <a:gd name="connsiteX13" fmla="*/ 104593 w 289823"/>
                <a:gd name="connsiteY13" fmla="*/ 179925 h 27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9823" h="271190">
                  <a:moveTo>
                    <a:pt x="104593" y="179925"/>
                  </a:moveTo>
                  <a:cubicBezTo>
                    <a:pt x="90903" y="226210"/>
                    <a:pt x="64175" y="253590"/>
                    <a:pt x="30928" y="271191"/>
                  </a:cubicBezTo>
                  <a:cubicBezTo>
                    <a:pt x="19846" y="232077"/>
                    <a:pt x="8764" y="195570"/>
                    <a:pt x="289" y="158412"/>
                  </a:cubicBezTo>
                  <a:cubicBezTo>
                    <a:pt x="-1667" y="151241"/>
                    <a:pt x="6808" y="142114"/>
                    <a:pt x="10719" y="133640"/>
                  </a:cubicBezTo>
                  <a:cubicBezTo>
                    <a:pt x="23105" y="105608"/>
                    <a:pt x="40707" y="78228"/>
                    <a:pt x="47226" y="48241"/>
                  </a:cubicBezTo>
                  <a:cubicBezTo>
                    <a:pt x="51789" y="26728"/>
                    <a:pt x="56353" y="15646"/>
                    <a:pt x="78517" y="12386"/>
                  </a:cubicBezTo>
                  <a:cubicBezTo>
                    <a:pt x="92207" y="11082"/>
                    <a:pt x="105245" y="4563"/>
                    <a:pt x="119587" y="0"/>
                  </a:cubicBezTo>
                  <a:cubicBezTo>
                    <a:pt x="124802" y="10430"/>
                    <a:pt x="129366" y="19557"/>
                    <a:pt x="133929" y="28032"/>
                  </a:cubicBezTo>
                  <a:cubicBezTo>
                    <a:pt x="161308" y="31943"/>
                    <a:pt x="188688" y="32595"/>
                    <a:pt x="214764" y="39114"/>
                  </a:cubicBezTo>
                  <a:cubicBezTo>
                    <a:pt x="253227" y="49545"/>
                    <a:pt x="265613" y="69753"/>
                    <a:pt x="268872" y="108867"/>
                  </a:cubicBezTo>
                  <a:cubicBezTo>
                    <a:pt x="270176" y="126469"/>
                    <a:pt x="277347" y="144070"/>
                    <a:pt x="281910" y="161671"/>
                  </a:cubicBezTo>
                  <a:cubicBezTo>
                    <a:pt x="285170" y="174057"/>
                    <a:pt x="292993" y="193615"/>
                    <a:pt x="288429" y="197526"/>
                  </a:cubicBezTo>
                  <a:cubicBezTo>
                    <a:pt x="266917" y="216431"/>
                    <a:pt x="260398" y="253590"/>
                    <a:pt x="221283" y="252286"/>
                  </a:cubicBezTo>
                  <a:cubicBezTo>
                    <a:pt x="169131" y="252286"/>
                    <a:pt x="131321" y="230773"/>
                    <a:pt x="104593" y="179925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77B0D8C1-5C98-4588-AA51-60EA82DA8A75}"/>
                </a:ext>
              </a:extLst>
            </p:cNvPr>
            <p:cNvSpPr/>
            <p:nvPr/>
          </p:nvSpPr>
          <p:spPr>
            <a:xfrm>
              <a:off x="3376430" y="1739923"/>
              <a:ext cx="115075" cy="108783"/>
            </a:xfrm>
            <a:custGeom>
              <a:avLst/>
              <a:gdLst>
                <a:gd name="connsiteX0" fmla="*/ 225671 w 282849"/>
                <a:gd name="connsiteY0" fmla="*/ 5215 h 267384"/>
                <a:gd name="connsiteX1" fmla="*/ 278476 w 282849"/>
                <a:gd name="connsiteY1" fmla="*/ 103000 h 267384"/>
                <a:gd name="connsiteX2" fmla="*/ 280431 w 282849"/>
                <a:gd name="connsiteY2" fmla="*/ 131032 h 267384"/>
                <a:gd name="connsiteX3" fmla="*/ 244576 w 282849"/>
                <a:gd name="connsiteY3" fmla="*/ 258153 h 267384"/>
                <a:gd name="connsiteX4" fmla="*/ 96595 w 282849"/>
                <a:gd name="connsiteY4" fmla="*/ 143418 h 267384"/>
                <a:gd name="connsiteX5" fmla="*/ 27494 w 282849"/>
                <a:gd name="connsiteY5" fmla="*/ 149937 h 267384"/>
                <a:gd name="connsiteX6" fmla="*/ 114 w 282849"/>
                <a:gd name="connsiteY6" fmla="*/ 131032 h 267384"/>
                <a:gd name="connsiteX7" fmla="*/ 11196 w 282849"/>
                <a:gd name="connsiteY7" fmla="*/ 82792 h 267384"/>
                <a:gd name="connsiteX8" fmla="*/ 99203 w 282849"/>
                <a:gd name="connsiteY8" fmla="*/ 7823 h 267384"/>
                <a:gd name="connsiteX9" fmla="*/ 123975 w 282849"/>
                <a:gd name="connsiteY9" fmla="*/ 0 h 267384"/>
                <a:gd name="connsiteX10" fmla="*/ 225671 w 282849"/>
                <a:gd name="connsiteY10" fmla="*/ 5215 h 267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49" h="267384">
                  <a:moveTo>
                    <a:pt x="225671" y="5215"/>
                  </a:moveTo>
                  <a:cubicBezTo>
                    <a:pt x="243273" y="37158"/>
                    <a:pt x="261526" y="69754"/>
                    <a:pt x="278476" y="103000"/>
                  </a:cubicBezTo>
                  <a:cubicBezTo>
                    <a:pt x="282387" y="110823"/>
                    <a:pt x="284995" y="124513"/>
                    <a:pt x="280431" y="131032"/>
                  </a:cubicBezTo>
                  <a:cubicBezTo>
                    <a:pt x="253052" y="169494"/>
                    <a:pt x="239362" y="211868"/>
                    <a:pt x="244576" y="258153"/>
                  </a:cubicBezTo>
                  <a:cubicBezTo>
                    <a:pt x="168956" y="290748"/>
                    <a:pt x="96595" y="233381"/>
                    <a:pt x="96595" y="143418"/>
                  </a:cubicBezTo>
                  <a:cubicBezTo>
                    <a:pt x="73127" y="146026"/>
                    <a:pt x="50310" y="150589"/>
                    <a:pt x="27494" y="149937"/>
                  </a:cubicBezTo>
                  <a:cubicBezTo>
                    <a:pt x="17715" y="149286"/>
                    <a:pt x="765" y="138203"/>
                    <a:pt x="114" y="131032"/>
                  </a:cubicBezTo>
                  <a:cubicBezTo>
                    <a:pt x="-538" y="114734"/>
                    <a:pt x="1418" y="88658"/>
                    <a:pt x="11196" y="82792"/>
                  </a:cubicBezTo>
                  <a:cubicBezTo>
                    <a:pt x="45747" y="63234"/>
                    <a:pt x="76386" y="40418"/>
                    <a:pt x="99203" y="7823"/>
                  </a:cubicBezTo>
                  <a:cubicBezTo>
                    <a:pt x="103114" y="1956"/>
                    <a:pt x="115501" y="0"/>
                    <a:pt x="123975" y="0"/>
                  </a:cubicBezTo>
                  <a:cubicBezTo>
                    <a:pt x="158526" y="652"/>
                    <a:pt x="192424" y="3260"/>
                    <a:pt x="225671" y="5215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D11F85E-0309-49A8-848B-5A6A36D70994}"/>
                </a:ext>
              </a:extLst>
            </p:cNvPr>
            <p:cNvSpPr/>
            <p:nvPr/>
          </p:nvSpPr>
          <p:spPr>
            <a:xfrm>
              <a:off x="3265348" y="1463298"/>
              <a:ext cx="156480" cy="108740"/>
            </a:xfrm>
            <a:custGeom>
              <a:avLst/>
              <a:gdLst>
                <a:gd name="connsiteX0" fmla="*/ 384622 w 384621"/>
                <a:gd name="connsiteY0" fmla="*/ 150589 h 267279"/>
                <a:gd name="connsiteX1" fmla="*/ 327907 w 384621"/>
                <a:gd name="connsiteY1" fmla="*/ 168190 h 267279"/>
                <a:gd name="connsiteX2" fmla="*/ 299875 w 384621"/>
                <a:gd name="connsiteY2" fmla="*/ 209260 h 267279"/>
                <a:gd name="connsiteX3" fmla="*/ 300527 w 384621"/>
                <a:gd name="connsiteY3" fmla="*/ 267279 h 267279"/>
                <a:gd name="connsiteX4" fmla="*/ 0 w 384621"/>
                <a:gd name="connsiteY4" fmla="*/ 10430 h 267279"/>
                <a:gd name="connsiteX5" fmla="*/ 2608 w 384621"/>
                <a:gd name="connsiteY5" fmla="*/ 0 h 267279"/>
                <a:gd name="connsiteX6" fmla="*/ 116039 w 384621"/>
                <a:gd name="connsiteY6" fmla="*/ 9779 h 267279"/>
                <a:gd name="connsiteX7" fmla="*/ 134944 w 384621"/>
                <a:gd name="connsiteY7" fmla="*/ 13690 h 267279"/>
                <a:gd name="connsiteX8" fmla="*/ 246419 w 384621"/>
                <a:gd name="connsiteY8" fmla="*/ 31291 h 267279"/>
                <a:gd name="connsiteX9" fmla="*/ 384622 w 384621"/>
                <a:gd name="connsiteY9" fmla="*/ 150589 h 26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4621" h="267279">
                  <a:moveTo>
                    <a:pt x="384622" y="150589"/>
                  </a:moveTo>
                  <a:cubicBezTo>
                    <a:pt x="361153" y="157760"/>
                    <a:pt x="344856" y="164931"/>
                    <a:pt x="327907" y="168190"/>
                  </a:cubicBezTo>
                  <a:cubicBezTo>
                    <a:pt x="303787" y="172754"/>
                    <a:pt x="296615" y="185792"/>
                    <a:pt x="299875" y="209260"/>
                  </a:cubicBezTo>
                  <a:cubicBezTo>
                    <a:pt x="302482" y="226210"/>
                    <a:pt x="300527" y="243159"/>
                    <a:pt x="300527" y="267279"/>
                  </a:cubicBezTo>
                  <a:cubicBezTo>
                    <a:pt x="170799" y="209912"/>
                    <a:pt x="83444" y="112127"/>
                    <a:pt x="0" y="10430"/>
                  </a:cubicBezTo>
                  <a:cubicBezTo>
                    <a:pt x="653" y="7171"/>
                    <a:pt x="1304" y="3911"/>
                    <a:pt x="2608" y="0"/>
                  </a:cubicBezTo>
                  <a:cubicBezTo>
                    <a:pt x="40418" y="3260"/>
                    <a:pt x="78228" y="6519"/>
                    <a:pt x="116039" y="9779"/>
                  </a:cubicBezTo>
                  <a:cubicBezTo>
                    <a:pt x="122558" y="10430"/>
                    <a:pt x="129077" y="12386"/>
                    <a:pt x="134944" y="13690"/>
                  </a:cubicBezTo>
                  <a:cubicBezTo>
                    <a:pt x="172754" y="18905"/>
                    <a:pt x="216432" y="13690"/>
                    <a:pt x="246419" y="31291"/>
                  </a:cubicBezTo>
                  <a:cubicBezTo>
                    <a:pt x="294660" y="61279"/>
                    <a:pt x="334426" y="106260"/>
                    <a:pt x="384622" y="150589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97F797C-26F6-48B4-9895-62F791DF865E}"/>
                </a:ext>
              </a:extLst>
            </p:cNvPr>
            <p:cNvSpPr/>
            <p:nvPr/>
          </p:nvSpPr>
          <p:spPr>
            <a:xfrm>
              <a:off x="3016041" y="1446589"/>
              <a:ext cx="123327" cy="114117"/>
            </a:xfrm>
            <a:custGeom>
              <a:avLst/>
              <a:gdLst>
                <a:gd name="connsiteX0" fmla="*/ 303134 w 303133"/>
                <a:gd name="connsiteY0" fmla="*/ 67798 h 280495"/>
                <a:gd name="connsiteX1" fmla="*/ 144722 w 303133"/>
                <a:gd name="connsiteY1" fmla="*/ 198830 h 280495"/>
                <a:gd name="connsiteX2" fmla="*/ 249678 w 303133"/>
                <a:gd name="connsiteY2" fmla="*/ 234032 h 280495"/>
                <a:gd name="connsiteX3" fmla="*/ 250330 w 303133"/>
                <a:gd name="connsiteY3" fmla="*/ 245115 h 280495"/>
                <a:gd name="connsiteX4" fmla="*/ 194266 w 303133"/>
                <a:gd name="connsiteY4" fmla="*/ 279666 h 280495"/>
                <a:gd name="connsiteX5" fmla="*/ 172754 w 303133"/>
                <a:gd name="connsiteY5" fmla="*/ 273147 h 280495"/>
                <a:gd name="connsiteX6" fmla="*/ 67797 w 303133"/>
                <a:gd name="connsiteY6" fmla="*/ 228165 h 280495"/>
                <a:gd name="connsiteX7" fmla="*/ 38462 w 303133"/>
                <a:gd name="connsiteY7" fmla="*/ 206653 h 280495"/>
                <a:gd name="connsiteX8" fmla="*/ 0 w 303133"/>
                <a:gd name="connsiteY8" fmla="*/ 115387 h 280495"/>
                <a:gd name="connsiteX9" fmla="*/ 65842 w 303133"/>
                <a:gd name="connsiteY9" fmla="*/ 19557 h 280495"/>
                <a:gd name="connsiteX10" fmla="*/ 84095 w 303133"/>
                <a:gd name="connsiteY10" fmla="*/ 9779 h 280495"/>
                <a:gd name="connsiteX11" fmla="*/ 200785 w 303133"/>
                <a:gd name="connsiteY11" fmla="*/ 0 h 280495"/>
                <a:gd name="connsiteX12" fmla="*/ 303134 w 303133"/>
                <a:gd name="connsiteY12" fmla="*/ 67798 h 28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133" h="280495">
                  <a:moveTo>
                    <a:pt x="303134" y="67798"/>
                  </a:moveTo>
                  <a:cubicBezTo>
                    <a:pt x="245767" y="114735"/>
                    <a:pt x="196222" y="155804"/>
                    <a:pt x="144722" y="198830"/>
                  </a:cubicBezTo>
                  <a:cubicBezTo>
                    <a:pt x="180577" y="210564"/>
                    <a:pt x="215127" y="222298"/>
                    <a:pt x="249678" y="234032"/>
                  </a:cubicBezTo>
                  <a:cubicBezTo>
                    <a:pt x="249678" y="237944"/>
                    <a:pt x="250330" y="241203"/>
                    <a:pt x="250330" y="245115"/>
                  </a:cubicBezTo>
                  <a:cubicBezTo>
                    <a:pt x="231425" y="256849"/>
                    <a:pt x="213824" y="269887"/>
                    <a:pt x="194266" y="279666"/>
                  </a:cubicBezTo>
                  <a:cubicBezTo>
                    <a:pt x="189051" y="282273"/>
                    <a:pt x="176665" y="278362"/>
                    <a:pt x="172754" y="273147"/>
                  </a:cubicBezTo>
                  <a:cubicBezTo>
                    <a:pt x="144722" y="241203"/>
                    <a:pt x="106912" y="234032"/>
                    <a:pt x="67797" y="228165"/>
                  </a:cubicBezTo>
                  <a:cubicBezTo>
                    <a:pt x="56715" y="226210"/>
                    <a:pt x="43677" y="216431"/>
                    <a:pt x="38462" y="206653"/>
                  </a:cubicBezTo>
                  <a:cubicBezTo>
                    <a:pt x="23468" y="176013"/>
                    <a:pt x="11082" y="143418"/>
                    <a:pt x="0" y="115387"/>
                  </a:cubicBezTo>
                  <a:cubicBezTo>
                    <a:pt x="21513" y="83443"/>
                    <a:pt x="43677" y="50848"/>
                    <a:pt x="65842" y="19557"/>
                  </a:cubicBezTo>
                  <a:cubicBezTo>
                    <a:pt x="69754" y="14342"/>
                    <a:pt x="77576" y="10430"/>
                    <a:pt x="84095" y="9779"/>
                  </a:cubicBezTo>
                  <a:cubicBezTo>
                    <a:pt x="121906" y="5867"/>
                    <a:pt x="160368" y="3260"/>
                    <a:pt x="200785" y="0"/>
                  </a:cubicBezTo>
                  <a:cubicBezTo>
                    <a:pt x="206001" y="50196"/>
                    <a:pt x="249678" y="56715"/>
                    <a:pt x="303134" y="6779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9E3FF84-A2C1-4C52-9F09-93D2C25D7283}"/>
                </a:ext>
              </a:extLst>
            </p:cNvPr>
            <p:cNvSpPr/>
            <p:nvPr/>
          </p:nvSpPr>
          <p:spPr>
            <a:xfrm>
              <a:off x="3087120" y="1463563"/>
              <a:ext cx="157541" cy="108475"/>
            </a:xfrm>
            <a:custGeom>
              <a:avLst/>
              <a:gdLst>
                <a:gd name="connsiteX0" fmla="*/ 387229 w 387229"/>
                <a:gd name="connsiteY0" fmla="*/ 9779 h 266627"/>
                <a:gd name="connsiteX1" fmla="*/ 86703 w 387229"/>
                <a:gd name="connsiteY1" fmla="*/ 266628 h 266627"/>
                <a:gd name="connsiteX2" fmla="*/ 87355 w 387229"/>
                <a:gd name="connsiteY2" fmla="*/ 206653 h 266627"/>
                <a:gd name="connsiteX3" fmla="*/ 56063 w 387229"/>
                <a:gd name="connsiteY3" fmla="*/ 166887 h 266627"/>
                <a:gd name="connsiteX4" fmla="*/ 0 w 387229"/>
                <a:gd name="connsiteY4" fmla="*/ 151893 h 266627"/>
                <a:gd name="connsiteX5" fmla="*/ 164279 w 387229"/>
                <a:gd name="connsiteY5" fmla="*/ 28032 h 266627"/>
                <a:gd name="connsiteX6" fmla="*/ 294659 w 387229"/>
                <a:gd name="connsiteY6" fmla="*/ 8475 h 266627"/>
                <a:gd name="connsiteX7" fmla="*/ 383970 w 387229"/>
                <a:gd name="connsiteY7" fmla="*/ 0 h 266627"/>
                <a:gd name="connsiteX8" fmla="*/ 387229 w 387229"/>
                <a:gd name="connsiteY8" fmla="*/ 9779 h 26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229" h="266627">
                  <a:moveTo>
                    <a:pt x="387229" y="9779"/>
                  </a:moveTo>
                  <a:cubicBezTo>
                    <a:pt x="304438" y="112779"/>
                    <a:pt x="217083" y="209260"/>
                    <a:pt x="86703" y="266628"/>
                  </a:cubicBezTo>
                  <a:cubicBezTo>
                    <a:pt x="86703" y="241855"/>
                    <a:pt x="85399" y="224254"/>
                    <a:pt x="87355" y="206653"/>
                  </a:cubicBezTo>
                  <a:cubicBezTo>
                    <a:pt x="89963" y="181881"/>
                    <a:pt x="78880" y="171450"/>
                    <a:pt x="56063" y="166887"/>
                  </a:cubicBezTo>
                  <a:cubicBezTo>
                    <a:pt x="40418" y="164279"/>
                    <a:pt x="25424" y="159064"/>
                    <a:pt x="0" y="151893"/>
                  </a:cubicBezTo>
                  <a:cubicBezTo>
                    <a:pt x="59323" y="105608"/>
                    <a:pt x="107564" y="58019"/>
                    <a:pt x="164279" y="28032"/>
                  </a:cubicBezTo>
                  <a:cubicBezTo>
                    <a:pt x="200786" y="8475"/>
                    <a:pt x="250330" y="13690"/>
                    <a:pt x="294659" y="8475"/>
                  </a:cubicBezTo>
                  <a:cubicBezTo>
                    <a:pt x="323995" y="5215"/>
                    <a:pt x="353983" y="2608"/>
                    <a:pt x="383970" y="0"/>
                  </a:cubicBezTo>
                  <a:cubicBezTo>
                    <a:pt x="385273" y="3260"/>
                    <a:pt x="385925" y="6519"/>
                    <a:pt x="387229" y="9779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3FD83C5-4951-4E79-8906-3EAF019F9A27}"/>
                </a:ext>
              </a:extLst>
            </p:cNvPr>
            <p:cNvSpPr/>
            <p:nvPr/>
          </p:nvSpPr>
          <p:spPr>
            <a:xfrm>
              <a:off x="3375946" y="1427493"/>
              <a:ext cx="102180" cy="118092"/>
            </a:xfrm>
            <a:custGeom>
              <a:avLst/>
              <a:gdLst>
                <a:gd name="connsiteX0" fmla="*/ 154500 w 251155"/>
                <a:gd name="connsiteY0" fmla="*/ 0 h 290265"/>
                <a:gd name="connsiteX1" fmla="*/ 230121 w 251155"/>
                <a:gd name="connsiteY1" fmla="*/ 99741 h 290265"/>
                <a:gd name="connsiteX2" fmla="*/ 249678 w 251155"/>
                <a:gd name="connsiteY2" fmla="*/ 144722 h 290265"/>
                <a:gd name="connsiteX3" fmla="*/ 243159 w 251155"/>
                <a:gd name="connsiteY3" fmla="*/ 234032 h 290265"/>
                <a:gd name="connsiteX4" fmla="*/ 134291 w 251155"/>
                <a:gd name="connsiteY4" fmla="*/ 289444 h 290265"/>
                <a:gd name="connsiteX5" fmla="*/ 93874 w 251155"/>
                <a:gd name="connsiteY5" fmla="*/ 277710 h 290265"/>
                <a:gd name="connsiteX6" fmla="*/ 94526 w 251155"/>
                <a:gd name="connsiteY6" fmla="*/ 267279 h 290265"/>
                <a:gd name="connsiteX7" fmla="*/ 147330 w 251155"/>
                <a:gd name="connsiteY7" fmla="*/ 245767 h 290265"/>
                <a:gd name="connsiteX8" fmla="*/ 0 w 251155"/>
                <a:gd name="connsiteY8" fmla="*/ 115386 h 290265"/>
                <a:gd name="connsiteX9" fmla="*/ 43025 w 251155"/>
                <a:gd name="connsiteY9" fmla="*/ 102348 h 290265"/>
                <a:gd name="connsiteX10" fmla="*/ 86702 w 251155"/>
                <a:gd name="connsiteY10" fmla="*/ 41722 h 290265"/>
                <a:gd name="connsiteX11" fmla="*/ 125816 w 251155"/>
                <a:gd name="connsiteY11" fmla="*/ 1956 h 290265"/>
                <a:gd name="connsiteX12" fmla="*/ 154500 w 251155"/>
                <a:gd name="connsiteY12" fmla="*/ 0 h 29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1155" h="290265">
                  <a:moveTo>
                    <a:pt x="154500" y="0"/>
                  </a:moveTo>
                  <a:cubicBezTo>
                    <a:pt x="162975" y="48241"/>
                    <a:pt x="192963" y="77576"/>
                    <a:pt x="230121" y="99741"/>
                  </a:cubicBezTo>
                  <a:cubicBezTo>
                    <a:pt x="248374" y="110823"/>
                    <a:pt x="254241" y="122557"/>
                    <a:pt x="249678" y="144722"/>
                  </a:cubicBezTo>
                  <a:cubicBezTo>
                    <a:pt x="243811" y="175361"/>
                    <a:pt x="245115" y="206653"/>
                    <a:pt x="243159" y="234032"/>
                  </a:cubicBezTo>
                  <a:cubicBezTo>
                    <a:pt x="206652" y="252938"/>
                    <a:pt x="171450" y="273798"/>
                    <a:pt x="134291" y="289444"/>
                  </a:cubicBezTo>
                  <a:cubicBezTo>
                    <a:pt x="123861" y="293356"/>
                    <a:pt x="107564" y="282273"/>
                    <a:pt x="93874" y="277710"/>
                  </a:cubicBezTo>
                  <a:cubicBezTo>
                    <a:pt x="93874" y="274450"/>
                    <a:pt x="94526" y="270539"/>
                    <a:pt x="94526" y="267279"/>
                  </a:cubicBezTo>
                  <a:cubicBezTo>
                    <a:pt x="111475" y="260109"/>
                    <a:pt x="129076" y="253590"/>
                    <a:pt x="147330" y="245767"/>
                  </a:cubicBezTo>
                  <a:cubicBezTo>
                    <a:pt x="98437" y="202741"/>
                    <a:pt x="51500" y="161019"/>
                    <a:pt x="0" y="115386"/>
                  </a:cubicBezTo>
                  <a:cubicBezTo>
                    <a:pt x="18905" y="109519"/>
                    <a:pt x="31291" y="106912"/>
                    <a:pt x="43025" y="102348"/>
                  </a:cubicBezTo>
                  <a:cubicBezTo>
                    <a:pt x="71057" y="91918"/>
                    <a:pt x="90614" y="72361"/>
                    <a:pt x="86702" y="41722"/>
                  </a:cubicBezTo>
                  <a:cubicBezTo>
                    <a:pt x="82791" y="8475"/>
                    <a:pt x="95829" y="-1304"/>
                    <a:pt x="125816" y="1956"/>
                  </a:cubicBezTo>
                  <a:cubicBezTo>
                    <a:pt x="134291" y="2608"/>
                    <a:pt x="142767" y="652"/>
                    <a:pt x="154500" y="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693E91CF-D93E-4E54-AA32-D1269E91ABFC}"/>
                </a:ext>
              </a:extLst>
            </p:cNvPr>
            <p:cNvSpPr/>
            <p:nvPr/>
          </p:nvSpPr>
          <p:spPr>
            <a:xfrm>
              <a:off x="3237019" y="1517250"/>
              <a:ext cx="105774" cy="107301"/>
            </a:xfrm>
            <a:custGeom>
              <a:avLst/>
              <a:gdLst>
                <a:gd name="connsiteX0" fmla="*/ 257379 w 259987"/>
                <a:gd name="connsiteY0" fmla="*/ 138577 h 263742"/>
                <a:gd name="connsiteX1" fmla="*/ 46815 w 259987"/>
                <a:gd name="connsiteY1" fmla="*/ 263742 h 263742"/>
                <a:gd name="connsiteX2" fmla="*/ 29866 w 259987"/>
                <a:gd name="connsiteY2" fmla="*/ 205071 h 263742"/>
                <a:gd name="connsiteX3" fmla="*/ 3138 w 259987"/>
                <a:gd name="connsiteY3" fmla="*/ 101419 h 263742"/>
                <a:gd name="connsiteX4" fmla="*/ 32473 w 259987"/>
                <a:gd name="connsiteY4" fmla="*/ 22539 h 263742"/>
                <a:gd name="connsiteX5" fmla="*/ 134170 w 259987"/>
                <a:gd name="connsiteY5" fmla="*/ 14716 h 263742"/>
                <a:gd name="connsiteX6" fmla="*/ 259987 w 259987"/>
                <a:gd name="connsiteY6" fmla="*/ 130103 h 263742"/>
                <a:gd name="connsiteX7" fmla="*/ 257379 w 259987"/>
                <a:gd name="connsiteY7" fmla="*/ 138577 h 26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987" h="263742">
                  <a:moveTo>
                    <a:pt x="257379" y="138577"/>
                  </a:moveTo>
                  <a:cubicBezTo>
                    <a:pt x="169373" y="145748"/>
                    <a:pt x="110702" y="202464"/>
                    <a:pt x="46815" y="263742"/>
                  </a:cubicBezTo>
                  <a:cubicBezTo>
                    <a:pt x="40296" y="240926"/>
                    <a:pt x="35081" y="223324"/>
                    <a:pt x="29866" y="205071"/>
                  </a:cubicBezTo>
                  <a:cubicBezTo>
                    <a:pt x="20739" y="170521"/>
                    <a:pt x="12916" y="135970"/>
                    <a:pt x="3138" y="101419"/>
                  </a:cubicBezTo>
                  <a:cubicBezTo>
                    <a:pt x="-5989" y="67520"/>
                    <a:pt x="5094" y="42096"/>
                    <a:pt x="32473" y="22539"/>
                  </a:cubicBezTo>
                  <a:cubicBezTo>
                    <a:pt x="68328" y="-3537"/>
                    <a:pt x="106790" y="-8101"/>
                    <a:pt x="134170" y="14716"/>
                  </a:cubicBezTo>
                  <a:cubicBezTo>
                    <a:pt x="177848" y="51222"/>
                    <a:pt x="218265" y="91640"/>
                    <a:pt x="259987" y="130103"/>
                  </a:cubicBezTo>
                  <a:cubicBezTo>
                    <a:pt x="258683" y="132710"/>
                    <a:pt x="258031" y="135970"/>
                    <a:pt x="257379" y="13857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0131A98-68C3-48A5-9EFD-8928B19689DF}"/>
                </a:ext>
              </a:extLst>
            </p:cNvPr>
            <p:cNvSpPr/>
            <p:nvPr/>
          </p:nvSpPr>
          <p:spPr>
            <a:xfrm>
              <a:off x="3126871" y="1613137"/>
              <a:ext cx="115229" cy="77720"/>
            </a:xfrm>
            <a:custGeom>
              <a:avLst/>
              <a:gdLst>
                <a:gd name="connsiteX0" fmla="*/ 227593 w 283228"/>
                <a:gd name="connsiteY0" fmla="*/ 177343 h 191032"/>
                <a:gd name="connsiteX1" fmla="*/ 206731 w 283228"/>
                <a:gd name="connsiteY1" fmla="*/ 135621 h 191032"/>
                <a:gd name="connsiteX2" fmla="*/ 167617 w 283228"/>
                <a:gd name="connsiteY2" fmla="*/ 176691 h 191032"/>
                <a:gd name="connsiteX3" fmla="*/ 21592 w 283228"/>
                <a:gd name="connsiteY3" fmla="*/ 88033 h 191032"/>
                <a:gd name="connsiteX4" fmla="*/ 2035 w 283228"/>
                <a:gd name="connsiteY4" fmla="*/ 26102 h 191032"/>
                <a:gd name="connsiteX5" fmla="*/ 62010 w 283228"/>
                <a:gd name="connsiteY5" fmla="*/ 26 h 191032"/>
                <a:gd name="connsiteX6" fmla="*/ 275181 w 283228"/>
                <a:gd name="connsiteY6" fmla="*/ 120628 h 191032"/>
                <a:gd name="connsiteX7" fmla="*/ 279745 w 283228"/>
                <a:gd name="connsiteY7" fmla="*/ 161697 h 191032"/>
                <a:gd name="connsiteX8" fmla="*/ 227593 w 283228"/>
                <a:gd name="connsiteY8" fmla="*/ 191033 h 191032"/>
                <a:gd name="connsiteX9" fmla="*/ 227593 w 283228"/>
                <a:gd name="connsiteY9" fmla="*/ 177343 h 19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228" h="191032">
                  <a:moveTo>
                    <a:pt x="227593" y="177343"/>
                  </a:moveTo>
                  <a:cubicBezTo>
                    <a:pt x="221074" y="163001"/>
                    <a:pt x="217162" y="139533"/>
                    <a:pt x="206731" y="135621"/>
                  </a:cubicBezTo>
                  <a:cubicBezTo>
                    <a:pt x="175441" y="123887"/>
                    <a:pt x="177396" y="156482"/>
                    <a:pt x="167617" y="176691"/>
                  </a:cubicBezTo>
                  <a:cubicBezTo>
                    <a:pt x="113510" y="154527"/>
                    <a:pt x="59402" y="133014"/>
                    <a:pt x="21592" y="88033"/>
                  </a:cubicBezTo>
                  <a:cubicBezTo>
                    <a:pt x="7901" y="71735"/>
                    <a:pt x="-5137" y="41096"/>
                    <a:pt x="2035" y="26102"/>
                  </a:cubicBezTo>
                  <a:cubicBezTo>
                    <a:pt x="9206" y="11108"/>
                    <a:pt x="41149" y="-626"/>
                    <a:pt x="62010" y="26"/>
                  </a:cubicBezTo>
                  <a:cubicBezTo>
                    <a:pt x="153276" y="1982"/>
                    <a:pt x="221074" y="50874"/>
                    <a:pt x="275181" y="120628"/>
                  </a:cubicBezTo>
                  <a:cubicBezTo>
                    <a:pt x="283004" y="130406"/>
                    <a:pt x="286264" y="155178"/>
                    <a:pt x="279745" y="161697"/>
                  </a:cubicBezTo>
                  <a:cubicBezTo>
                    <a:pt x="266707" y="175387"/>
                    <a:pt x="245194" y="181906"/>
                    <a:pt x="227593" y="191033"/>
                  </a:cubicBezTo>
                  <a:cubicBezTo>
                    <a:pt x="226941" y="186469"/>
                    <a:pt x="226941" y="181906"/>
                    <a:pt x="227593" y="177343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BF7E400-B3BB-4D65-AB39-E86C5717BA10}"/>
                </a:ext>
              </a:extLst>
            </p:cNvPr>
            <p:cNvSpPr/>
            <p:nvPr/>
          </p:nvSpPr>
          <p:spPr>
            <a:xfrm>
              <a:off x="3272638" y="1607047"/>
              <a:ext cx="113069" cy="79831"/>
            </a:xfrm>
            <a:custGeom>
              <a:avLst/>
              <a:gdLst>
                <a:gd name="connsiteX0" fmla="*/ 110506 w 277918"/>
                <a:gd name="connsiteY0" fmla="*/ 187748 h 196222"/>
                <a:gd name="connsiteX1" fmla="*/ 75303 w 277918"/>
                <a:gd name="connsiteY1" fmla="*/ 143418 h 196222"/>
                <a:gd name="connsiteX2" fmla="*/ 52487 w 277918"/>
                <a:gd name="connsiteY2" fmla="*/ 183836 h 196222"/>
                <a:gd name="connsiteX3" fmla="*/ 58354 w 277918"/>
                <a:gd name="connsiteY3" fmla="*/ 196222 h 196222"/>
                <a:gd name="connsiteX4" fmla="*/ 6202 w 277918"/>
                <a:gd name="connsiteY4" fmla="*/ 179925 h 196222"/>
                <a:gd name="connsiteX5" fmla="*/ 7506 w 277918"/>
                <a:gd name="connsiteY5" fmla="*/ 124513 h 196222"/>
                <a:gd name="connsiteX6" fmla="*/ 231760 w 277918"/>
                <a:gd name="connsiteY6" fmla="*/ 0 h 196222"/>
                <a:gd name="connsiteX7" fmla="*/ 268266 w 277918"/>
                <a:gd name="connsiteY7" fmla="*/ 62583 h 196222"/>
                <a:gd name="connsiteX8" fmla="*/ 203728 w 277918"/>
                <a:gd name="connsiteY8" fmla="*/ 130380 h 196222"/>
                <a:gd name="connsiteX9" fmla="*/ 110506 w 277918"/>
                <a:gd name="connsiteY9" fmla="*/ 187748 h 19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7918" h="196222">
                  <a:moveTo>
                    <a:pt x="110506" y="187748"/>
                  </a:moveTo>
                  <a:cubicBezTo>
                    <a:pt x="106595" y="156456"/>
                    <a:pt x="101379" y="132988"/>
                    <a:pt x="75303" y="143418"/>
                  </a:cubicBezTo>
                  <a:cubicBezTo>
                    <a:pt x="64221" y="147981"/>
                    <a:pt x="59658" y="170146"/>
                    <a:pt x="52487" y="183836"/>
                  </a:cubicBezTo>
                  <a:cubicBezTo>
                    <a:pt x="54443" y="187748"/>
                    <a:pt x="56398" y="192311"/>
                    <a:pt x="58354" y="196222"/>
                  </a:cubicBezTo>
                  <a:cubicBezTo>
                    <a:pt x="40101" y="191659"/>
                    <a:pt x="14025" y="191659"/>
                    <a:pt x="6202" y="179925"/>
                  </a:cubicBezTo>
                  <a:cubicBezTo>
                    <a:pt x="-2273" y="166887"/>
                    <a:pt x="-2273" y="137551"/>
                    <a:pt x="7506" y="124513"/>
                  </a:cubicBezTo>
                  <a:cubicBezTo>
                    <a:pt x="62917" y="50196"/>
                    <a:pt x="134626" y="652"/>
                    <a:pt x="231760" y="0"/>
                  </a:cubicBezTo>
                  <a:cubicBezTo>
                    <a:pt x="272830" y="0"/>
                    <a:pt x="290431" y="28032"/>
                    <a:pt x="268266" y="62583"/>
                  </a:cubicBezTo>
                  <a:cubicBezTo>
                    <a:pt x="251969" y="88659"/>
                    <a:pt x="228500" y="111475"/>
                    <a:pt x="203728" y="130380"/>
                  </a:cubicBezTo>
                  <a:cubicBezTo>
                    <a:pt x="177652" y="151241"/>
                    <a:pt x="146361" y="166235"/>
                    <a:pt x="110506" y="18774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F800E32B-8320-4EC2-B8D1-453B401AEE3A}"/>
                </a:ext>
              </a:extLst>
            </p:cNvPr>
            <p:cNvSpPr/>
            <p:nvPr/>
          </p:nvSpPr>
          <p:spPr>
            <a:xfrm>
              <a:off x="3164564" y="1518163"/>
              <a:ext cx="79036" cy="90209"/>
            </a:xfrm>
            <a:custGeom>
              <a:avLst/>
              <a:gdLst>
                <a:gd name="connsiteX0" fmla="*/ 194267 w 194266"/>
                <a:gd name="connsiteY0" fmla="*/ 7256 h 221731"/>
                <a:gd name="connsiteX1" fmla="*/ 192311 w 194266"/>
                <a:gd name="connsiteY1" fmla="*/ 221732 h 221731"/>
                <a:gd name="connsiteX2" fmla="*/ 0 w 194266"/>
                <a:gd name="connsiteY2" fmla="*/ 139592 h 221731"/>
                <a:gd name="connsiteX3" fmla="*/ 119950 w 194266"/>
                <a:gd name="connsiteY3" fmla="*/ 15079 h 221731"/>
                <a:gd name="connsiteX4" fmla="*/ 194267 w 194266"/>
                <a:gd name="connsiteY4" fmla="*/ 7256 h 2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266" h="221731">
                  <a:moveTo>
                    <a:pt x="194267" y="7256"/>
                  </a:moveTo>
                  <a:cubicBezTo>
                    <a:pt x="132336" y="80921"/>
                    <a:pt x="185792" y="153282"/>
                    <a:pt x="192311" y="221732"/>
                  </a:cubicBezTo>
                  <a:cubicBezTo>
                    <a:pt x="129077" y="194352"/>
                    <a:pt x="66494" y="167624"/>
                    <a:pt x="0" y="139592"/>
                  </a:cubicBezTo>
                  <a:cubicBezTo>
                    <a:pt x="37811" y="99826"/>
                    <a:pt x="76925" y="55497"/>
                    <a:pt x="119950" y="15079"/>
                  </a:cubicBezTo>
                  <a:cubicBezTo>
                    <a:pt x="138855" y="-3826"/>
                    <a:pt x="164931" y="-3174"/>
                    <a:pt x="194267" y="7256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96B55A8F-39F7-4E4C-B124-FD88116E6B66}"/>
                </a:ext>
              </a:extLst>
            </p:cNvPr>
            <p:cNvSpPr/>
            <p:nvPr/>
          </p:nvSpPr>
          <p:spPr>
            <a:xfrm>
              <a:off x="3135125" y="1585669"/>
              <a:ext cx="117265" cy="77870"/>
            </a:xfrm>
            <a:custGeom>
              <a:avLst/>
              <a:gdLst>
                <a:gd name="connsiteX0" fmla="*/ 0 w 288232"/>
                <a:gd name="connsiteY0" fmla="*/ 50591 h 191401"/>
                <a:gd name="connsiteX1" fmla="*/ 80836 w 288232"/>
                <a:gd name="connsiteY1" fmla="*/ 395 h 191401"/>
                <a:gd name="connsiteX2" fmla="*/ 269236 w 288232"/>
                <a:gd name="connsiteY2" fmla="*/ 98180 h 191401"/>
                <a:gd name="connsiteX3" fmla="*/ 282274 w 288232"/>
                <a:gd name="connsiteY3" fmla="*/ 191402 h 191401"/>
                <a:gd name="connsiteX4" fmla="*/ 0 w 288232"/>
                <a:gd name="connsiteY4" fmla="*/ 50591 h 19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232" h="191401">
                  <a:moveTo>
                    <a:pt x="0" y="50591"/>
                  </a:moveTo>
                  <a:cubicBezTo>
                    <a:pt x="20209" y="14085"/>
                    <a:pt x="43678" y="-2865"/>
                    <a:pt x="80836" y="395"/>
                  </a:cubicBezTo>
                  <a:cubicBezTo>
                    <a:pt x="157108" y="7566"/>
                    <a:pt x="219039" y="43420"/>
                    <a:pt x="269236" y="98180"/>
                  </a:cubicBezTo>
                  <a:cubicBezTo>
                    <a:pt x="290096" y="120996"/>
                    <a:pt x="292704" y="154243"/>
                    <a:pt x="282274" y="191402"/>
                  </a:cubicBezTo>
                  <a:cubicBezTo>
                    <a:pt x="209913" y="98180"/>
                    <a:pt x="119950" y="49939"/>
                    <a:pt x="0" y="50591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8A0D45BD-0044-4204-AED4-D018917C04FE}"/>
                </a:ext>
              </a:extLst>
            </p:cNvPr>
            <p:cNvSpPr/>
            <p:nvPr/>
          </p:nvSpPr>
          <p:spPr>
            <a:xfrm>
              <a:off x="3257486" y="1580494"/>
              <a:ext cx="116072" cy="81984"/>
            </a:xfrm>
            <a:custGeom>
              <a:avLst/>
              <a:gdLst>
                <a:gd name="connsiteX0" fmla="*/ 16066 w 285301"/>
                <a:gd name="connsiteY0" fmla="*/ 201514 h 201513"/>
                <a:gd name="connsiteX1" fmla="*/ 15414 w 285301"/>
                <a:gd name="connsiteY1" fmla="*/ 114811 h 201513"/>
                <a:gd name="connsiteX2" fmla="*/ 209681 w 285301"/>
                <a:gd name="connsiteY2" fmla="*/ 1380 h 201513"/>
                <a:gd name="connsiteX3" fmla="*/ 285301 w 285301"/>
                <a:gd name="connsiteY3" fmla="*/ 45709 h 201513"/>
                <a:gd name="connsiteX4" fmla="*/ 16066 w 285301"/>
                <a:gd name="connsiteY4" fmla="*/ 201514 h 20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301" h="201513">
                  <a:moveTo>
                    <a:pt x="16066" y="201514"/>
                  </a:moveTo>
                  <a:cubicBezTo>
                    <a:pt x="-2187" y="171526"/>
                    <a:pt x="-8054" y="144146"/>
                    <a:pt x="15414" y="114811"/>
                  </a:cubicBezTo>
                  <a:cubicBezTo>
                    <a:pt x="65611" y="52228"/>
                    <a:pt x="130148" y="13766"/>
                    <a:pt x="209681" y="1380"/>
                  </a:cubicBezTo>
                  <a:cubicBezTo>
                    <a:pt x="244231" y="-3835"/>
                    <a:pt x="257922" y="4640"/>
                    <a:pt x="285301" y="45709"/>
                  </a:cubicBezTo>
                  <a:cubicBezTo>
                    <a:pt x="166003" y="45709"/>
                    <a:pt x="83864" y="106988"/>
                    <a:pt x="16066" y="201514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5B27D7F4-F798-4EA0-BD1C-B852A18D8BFE}"/>
                </a:ext>
              </a:extLst>
            </p:cNvPr>
            <p:cNvSpPr/>
            <p:nvPr/>
          </p:nvSpPr>
          <p:spPr>
            <a:xfrm>
              <a:off x="3232550" y="1403290"/>
              <a:ext cx="44732" cy="54751"/>
            </a:xfrm>
            <a:custGeom>
              <a:avLst/>
              <a:gdLst>
                <a:gd name="connsiteX0" fmla="*/ 432 w 109950"/>
                <a:gd name="connsiteY0" fmla="*/ 65358 h 134575"/>
                <a:gd name="connsiteX1" fmla="*/ 65622 w 109950"/>
                <a:gd name="connsiteY1" fmla="*/ 167 h 134575"/>
                <a:gd name="connsiteX2" fmla="*/ 109951 w 109950"/>
                <a:gd name="connsiteY2" fmla="*/ 44497 h 134575"/>
                <a:gd name="connsiteX3" fmla="*/ 109951 w 109950"/>
                <a:gd name="connsiteY3" fmla="*/ 54275 h 134575"/>
                <a:gd name="connsiteX4" fmla="*/ 29768 w 109950"/>
                <a:gd name="connsiteY4" fmla="*/ 134459 h 134575"/>
                <a:gd name="connsiteX5" fmla="*/ 432 w 109950"/>
                <a:gd name="connsiteY5" fmla="*/ 104472 h 134575"/>
                <a:gd name="connsiteX6" fmla="*/ 432 w 109950"/>
                <a:gd name="connsiteY6" fmla="*/ 65358 h 1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0" h="134575">
                  <a:moveTo>
                    <a:pt x="432" y="65358"/>
                  </a:moveTo>
                  <a:cubicBezTo>
                    <a:pt x="1735" y="-9611"/>
                    <a:pt x="-9998" y="819"/>
                    <a:pt x="65622" y="167"/>
                  </a:cubicBezTo>
                  <a:cubicBezTo>
                    <a:pt x="109299" y="-484"/>
                    <a:pt x="109299" y="167"/>
                    <a:pt x="109951" y="44497"/>
                  </a:cubicBezTo>
                  <a:cubicBezTo>
                    <a:pt x="109951" y="47756"/>
                    <a:pt x="109951" y="51016"/>
                    <a:pt x="109951" y="54275"/>
                  </a:cubicBezTo>
                  <a:cubicBezTo>
                    <a:pt x="109951" y="135763"/>
                    <a:pt x="109951" y="135111"/>
                    <a:pt x="29768" y="134459"/>
                  </a:cubicBezTo>
                  <a:cubicBezTo>
                    <a:pt x="6951" y="134459"/>
                    <a:pt x="-2176" y="127288"/>
                    <a:pt x="432" y="104472"/>
                  </a:cubicBezTo>
                  <a:cubicBezTo>
                    <a:pt x="1735" y="91434"/>
                    <a:pt x="432" y="78396"/>
                    <a:pt x="432" y="6535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A7F0151-9F2F-441E-B1D1-5D8FD411042E}"/>
                </a:ext>
              </a:extLst>
            </p:cNvPr>
            <p:cNvSpPr/>
            <p:nvPr/>
          </p:nvSpPr>
          <p:spPr>
            <a:xfrm>
              <a:off x="3113642" y="1444845"/>
              <a:ext cx="92031" cy="21267"/>
            </a:xfrm>
            <a:custGeom>
              <a:avLst/>
              <a:gdLst>
                <a:gd name="connsiteX0" fmla="*/ 226209 w 226209"/>
                <a:gd name="connsiteY0" fmla="*/ 32317 h 52273"/>
                <a:gd name="connsiteX1" fmla="*/ 24773 w 226209"/>
                <a:gd name="connsiteY1" fmla="*/ 47963 h 52273"/>
                <a:gd name="connsiteX2" fmla="*/ 0 w 226209"/>
                <a:gd name="connsiteY2" fmla="*/ 30361 h 52273"/>
                <a:gd name="connsiteX3" fmla="*/ 20209 w 226209"/>
                <a:gd name="connsiteY3" fmla="*/ 8849 h 52273"/>
                <a:gd name="connsiteX4" fmla="*/ 226209 w 226209"/>
                <a:gd name="connsiteY4" fmla="*/ 32317 h 5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209" h="52273">
                  <a:moveTo>
                    <a:pt x="226209" y="32317"/>
                  </a:moveTo>
                  <a:cubicBezTo>
                    <a:pt x="159064" y="48615"/>
                    <a:pt x="92570" y="58393"/>
                    <a:pt x="24773" y="47963"/>
                  </a:cubicBezTo>
                  <a:cubicBezTo>
                    <a:pt x="15646" y="46659"/>
                    <a:pt x="8475" y="36228"/>
                    <a:pt x="0" y="30361"/>
                  </a:cubicBezTo>
                  <a:cubicBezTo>
                    <a:pt x="6519" y="23190"/>
                    <a:pt x="12386" y="11456"/>
                    <a:pt x="20209" y="8849"/>
                  </a:cubicBezTo>
                  <a:cubicBezTo>
                    <a:pt x="91266" y="-10056"/>
                    <a:pt x="159716" y="2982"/>
                    <a:pt x="226209" y="3231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9555187-BE35-49D8-8EB5-0C522077279C}"/>
                </a:ext>
              </a:extLst>
            </p:cNvPr>
            <p:cNvSpPr/>
            <p:nvPr/>
          </p:nvSpPr>
          <p:spPr>
            <a:xfrm>
              <a:off x="3303540" y="1445250"/>
              <a:ext cx="92562" cy="19852"/>
            </a:xfrm>
            <a:custGeom>
              <a:avLst/>
              <a:gdLst>
                <a:gd name="connsiteX0" fmla="*/ 0 w 227513"/>
                <a:gd name="connsiteY0" fmla="*/ 22847 h 48795"/>
                <a:gd name="connsiteX1" fmla="*/ 108215 w 227513"/>
                <a:gd name="connsiteY1" fmla="*/ 1334 h 48795"/>
                <a:gd name="connsiteX2" fmla="*/ 201438 w 227513"/>
                <a:gd name="connsiteY2" fmla="*/ 5246 h 48795"/>
                <a:gd name="connsiteX3" fmla="*/ 227514 w 227513"/>
                <a:gd name="connsiteY3" fmla="*/ 28062 h 48795"/>
                <a:gd name="connsiteX4" fmla="*/ 197526 w 227513"/>
                <a:gd name="connsiteY4" fmla="*/ 48271 h 48795"/>
                <a:gd name="connsiteX5" fmla="*/ 78228 w 227513"/>
                <a:gd name="connsiteY5" fmla="*/ 46315 h 48795"/>
                <a:gd name="connsiteX6" fmla="*/ 652 w 227513"/>
                <a:gd name="connsiteY6" fmla="*/ 35885 h 48795"/>
                <a:gd name="connsiteX7" fmla="*/ 0 w 227513"/>
                <a:gd name="connsiteY7" fmla="*/ 22847 h 4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513" h="48795">
                  <a:moveTo>
                    <a:pt x="0" y="22847"/>
                  </a:moveTo>
                  <a:cubicBezTo>
                    <a:pt x="35855" y="15676"/>
                    <a:pt x="71709" y="5246"/>
                    <a:pt x="108215" y="1334"/>
                  </a:cubicBezTo>
                  <a:cubicBezTo>
                    <a:pt x="138855" y="-1925"/>
                    <a:pt x="170799" y="1334"/>
                    <a:pt x="201438" y="5246"/>
                  </a:cubicBezTo>
                  <a:cubicBezTo>
                    <a:pt x="211216" y="6549"/>
                    <a:pt x="219039" y="20239"/>
                    <a:pt x="227514" y="28062"/>
                  </a:cubicBezTo>
                  <a:cubicBezTo>
                    <a:pt x="217735" y="35233"/>
                    <a:pt x="207957" y="47619"/>
                    <a:pt x="197526" y="48271"/>
                  </a:cubicBezTo>
                  <a:cubicBezTo>
                    <a:pt x="157761" y="49575"/>
                    <a:pt x="117994" y="48271"/>
                    <a:pt x="78228" y="46315"/>
                  </a:cubicBezTo>
                  <a:cubicBezTo>
                    <a:pt x="52152" y="45011"/>
                    <a:pt x="26728" y="39796"/>
                    <a:pt x="652" y="35885"/>
                  </a:cubicBezTo>
                  <a:cubicBezTo>
                    <a:pt x="652" y="31322"/>
                    <a:pt x="652" y="27410"/>
                    <a:pt x="0" y="2284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57" name="Graphic 56">
            <a:extLst>
              <a:ext uri="{FF2B5EF4-FFF2-40B4-BE49-F238E27FC236}">
                <a16:creationId xmlns:a16="http://schemas.microsoft.com/office/drawing/2014/main" id="{3BEC0B62-3F35-42C8-958B-8DE61A4807A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814832" y="4702754"/>
            <a:ext cx="898191" cy="532555"/>
          </a:xfrm>
          <a:prstGeom prst="rect">
            <a:avLst/>
          </a:prstGeom>
        </p:spPr>
      </p:pic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0E7641E8-DAF2-4984-B5E8-212FBA7D7257}"/>
              </a:ext>
            </a:extLst>
          </p:cNvPr>
          <p:cNvSpPr/>
          <p:nvPr/>
        </p:nvSpPr>
        <p:spPr>
          <a:xfrm rot="19800000">
            <a:off x="2629515" y="4643810"/>
            <a:ext cx="285243" cy="650443"/>
          </a:xfrm>
          <a:custGeom>
            <a:avLst/>
            <a:gdLst>
              <a:gd name="connsiteX0" fmla="*/ 0 w 1858741"/>
              <a:gd name="connsiteY0" fmla="*/ 3653133 h 4238511"/>
              <a:gd name="connsiteX1" fmla="*/ 533875 w 1858741"/>
              <a:gd name="connsiteY1" fmla="*/ 3966059 h 4238511"/>
              <a:gd name="connsiteX2" fmla="*/ 533875 w 1858741"/>
              <a:gd name="connsiteY2" fmla="*/ 3971573 h 4238511"/>
              <a:gd name="connsiteX3" fmla="*/ 266936 w 1858741"/>
              <a:gd name="connsiteY3" fmla="*/ 4238511 h 4238511"/>
              <a:gd name="connsiteX4" fmla="*/ 266938 w 1858741"/>
              <a:gd name="connsiteY4" fmla="*/ 4238509 h 4238511"/>
              <a:gd name="connsiteX5" fmla="*/ 0 w 1858741"/>
              <a:gd name="connsiteY5" fmla="*/ 3971571 h 4238511"/>
              <a:gd name="connsiteX6" fmla="*/ 0 w 1858741"/>
              <a:gd name="connsiteY6" fmla="*/ 2931581 h 4238511"/>
              <a:gd name="connsiteX7" fmla="*/ 533875 w 1858741"/>
              <a:gd name="connsiteY7" fmla="*/ 3244507 h 4238511"/>
              <a:gd name="connsiteX8" fmla="*/ 533875 w 1858741"/>
              <a:gd name="connsiteY8" fmla="*/ 3641764 h 4238511"/>
              <a:gd name="connsiteX9" fmla="*/ 0 w 1858741"/>
              <a:gd name="connsiteY9" fmla="*/ 3328838 h 4238511"/>
              <a:gd name="connsiteX10" fmla="*/ 0 w 1858741"/>
              <a:gd name="connsiteY10" fmla="*/ 2210028 h 4238511"/>
              <a:gd name="connsiteX11" fmla="*/ 533875 w 1858741"/>
              <a:gd name="connsiteY11" fmla="*/ 2522954 h 4238511"/>
              <a:gd name="connsiteX12" fmla="*/ 533875 w 1858741"/>
              <a:gd name="connsiteY12" fmla="*/ 2920212 h 4238511"/>
              <a:gd name="connsiteX13" fmla="*/ 0 w 1858741"/>
              <a:gd name="connsiteY13" fmla="*/ 2607286 h 4238511"/>
              <a:gd name="connsiteX14" fmla="*/ 0 w 1858741"/>
              <a:gd name="connsiteY14" fmla="*/ 1488476 h 4238511"/>
              <a:gd name="connsiteX15" fmla="*/ 533875 w 1858741"/>
              <a:gd name="connsiteY15" fmla="*/ 1801402 h 4238511"/>
              <a:gd name="connsiteX16" fmla="*/ 533875 w 1858741"/>
              <a:gd name="connsiteY16" fmla="*/ 2198659 h 4238511"/>
              <a:gd name="connsiteX17" fmla="*/ 0 w 1858741"/>
              <a:gd name="connsiteY17" fmla="*/ 1885733 h 4238511"/>
              <a:gd name="connsiteX18" fmla="*/ 1853442 w 1858741"/>
              <a:gd name="connsiteY18" fmla="*/ 1067340 h 4238511"/>
              <a:gd name="connsiteX19" fmla="*/ 1858739 w 1858741"/>
              <a:gd name="connsiteY19" fmla="*/ 1132506 h 4238511"/>
              <a:gd name="connsiteX20" fmla="*/ 1853520 w 1858741"/>
              <a:gd name="connsiteY20" fmla="*/ 1132800 h 4238511"/>
              <a:gd name="connsiteX21" fmla="*/ 1858741 w 1858741"/>
              <a:gd name="connsiteY21" fmla="*/ 1158661 h 4238511"/>
              <a:gd name="connsiteX22" fmla="*/ 1588534 w 1858741"/>
              <a:gd name="connsiteY22" fmla="*/ 1428868 h 4238511"/>
              <a:gd name="connsiteX23" fmla="*/ 1397469 w 1858741"/>
              <a:gd name="connsiteY23" fmla="*/ 1349726 h 4238511"/>
              <a:gd name="connsiteX24" fmla="*/ 1389059 w 1858741"/>
              <a:gd name="connsiteY24" fmla="*/ 1339533 h 4238511"/>
              <a:gd name="connsiteX25" fmla="*/ 32051 w 1858741"/>
              <a:gd name="connsiteY25" fmla="*/ 755785 h 4238511"/>
              <a:gd name="connsiteX26" fmla="*/ 539606 w 1858741"/>
              <a:gd name="connsiteY26" fmla="*/ 1053284 h 4238511"/>
              <a:gd name="connsiteX27" fmla="*/ 539128 w 1858741"/>
              <a:gd name="connsiteY27" fmla="*/ 1056992 h 4238511"/>
              <a:gd name="connsiteX28" fmla="*/ 534142 w 1858741"/>
              <a:gd name="connsiteY28" fmla="*/ 1184694 h 4238511"/>
              <a:gd name="connsiteX29" fmla="*/ 533875 w 1858741"/>
              <a:gd name="connsiteY29" fmla="*/ 1184694 h 4238511"/>
              <a:gd name="connsiteX30" fmla="*/ 533875 w 1858741"/>
              <a:gd name="connsiteY30" fmla="*/ 1477107 h 4238511"/>
              <a:gd name="connsiteX31" fmla="*/ 0 w 1858741"/>
              <a:gd name="connsiteY31" fmla="*/ 1164181 h 4238511"/>
              <a:gd name="connsiteX32" fmla="*/ 0 w 1858741"/>
              <a:gd name="connsiteY32" fmla="*/ 1136406 h 4238511"/>
              <a:gd name="connsiteX33" fmla="*/ 1702 w 1858741"/>
              <a:gd name="connsiteY33" fmla="*/ 1136406 h 4238511"/>
              <a:gd name="connsiteX34" fmla="*/ 8227 w 1858741"/>
              <a:gd name="connsiteY34" fmla="*/ 951015 h 4238511"/>
              <a:gd name="connsiteX35" fmla="*/ 31461 w 1858741"/>
              <a:gd name="connsiteY35" fmla="*/ 758308 h 4238511"/>
              <a:gd name="connsiteX36" fmla="*/ 1635208 w 1858741"/>
              <a:gd name="connsiteY36" fmla="*/ 325138 h 4238511"/>
              <a:gd name="connsiteX37" fmla="*/ 1683551 w 1858741"/>
              <a:gd name="connsiteY37" fmla="*/ 398710 h 4238511"/>
              <a:gd name="connsiteX38" fmla="*/ 1797093 w 1858741"/>
              <a:gd name="connsiteY38" fmla="*/ 679884 h 4238511"/>
              <a:gd name="connsiteX39" fmla="*/ 1817049 w 1858741"/>
              <a:gd name="connsiteY39" fmla="*/ 781766 h 4238511"/>
              <a:gd name="connsiteX40" fmla="*/ 1317883 w 1858741"/>
              <a:gd name="connsiteY40" fmla="*/ 1074347 h 4238511"/>
              <a:gd name="connsiteX41" fmla="*/ 1304261 w 1858741"/>
              <a:gd name="connsiteY41" fmla="*/ 911680 h 4238511"/>
              <a:gd name="connsiteX42" fmla="*/ 1286317 w 1858741"/>
              <a:gd name="connsiteY42" fmla="*/ 830297 h 4238511"/>
              <a:gd name="connsiteX43" fmla="*/ 1272953 w 1858741"/>
              <a:gd name="connsiteY43" fmla="*/ 791040 h 4238511"/>
              <a:gd name="connsiteX44" fmla="*/ 473588 w 1858741"/>
              <a:gd name="connsiteY44" fmla="*/ 86780 h 4238511"/>
              <a:gd name="connsiteX45" fmla="*/ 726360 w 1858741"/>
              <a:gd name="connsiteY45" fmla="*/ 598502 h 4238511"/>
              <a:gd name="connsiteX46" fmla="*/ 671809 w 1858741"/>
              <a:gd name="connsiteY46" fmla="*/ 649848 h 4238511"/>
              <a:gd name="connsiteX47" fmla="*/ 620167 w 1858741"/>
              <a:gd name="connsiteY47" fmla="*/ 730306 h 4238511"/>
              <a:gd name="connsiteX48" fmla="*/ 604182 w 1858741"/>
              <a:gd name="connsiteY48" fmla="*/ 770097 h 4238511"/>
              <a:gd name="connsiteX49" fmla="*/ 604182 w 1858741"/>
              <a:gd name="connsiteY49" fmla="*/ 766840 h 4238511"/>
              <a:gd name="connsiteX50" fmla="*/ 113100 w 1858741"/>
              <a:gd name="connsiteY50" fmla="*/ 478997 h 4238511"/>
              <a:gd name="connsiteX51" fmla="*/ 136590 w 1858741"/>
              <a:gd name="connsiteY51" fmla="*/ 419585 h 4238511"/>
              <a:gd name="connsiteX52" fmla="*/ 412236 w 1858741"/>
              <a:gd name="connsiteY52" fmla="*/ 117982 h 4238511"/>
              <a:gd name="connsiteX53" fmla="*/ 896571 w 1858741"/>
              <a:gd name="connsiteY53" fmla="*/ 148 h 4238511"/>
              <a:gd name="connsiteX54" fmla="*/ 1424559 w 1858741"/>
              <a:gd name="connsiteY54" fmla="*/ 127409 h 4238511"/>
              <a:gd name="connsiteX55" fmla="*/ 1443204 w 1858741"/>
              <a:gd name="connsiteY55" fmla="*/ 140723 h 4238511"/>
              <a:gd name="connsiteX56" fmla="*/ 1103320 w 1858741"/>
              <a:gd name="connsiteY56" fmla="*/ 577853 h 4238511"/>
              <a:gd name="connsiteX57" fmla="*/ 1072704 w 1858741"/>
              <a:gd name="connsiteY57" fmla="*/ 561905 h 4238511"/>
              <a:gd name="connsiteX58" fmla="*/ 998497 w 1858741"/>
              <a:gd name="connsiteY58" fmla="*/ 541569 h 4238511"/>
              <a:gd name="connsiteX59" fmla="*/ 993336 w 1858741"/>
              <a:gd name="connsiteY59" fmla="*/ 541133 h 4238511"/>
              <a:gd name="connsiteX60" fmla="*/ 732688 w 1858741"/>
              <a:gd name="connsiteY60" fmla="*/ 13462 h 4238511"/>
              <a:gd name="connsiteX61" fmla="*/ 780518 w 1858741"/>
              <a:gd name="connsiteY61" fmla="*/ 6522 h 4238511"/>
              <a:gd name="connsiteX62" fmla="*/ 896571 w 1858741"/>
              <a:gd name="connsiteY62" fmla="*/ 148 h 423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858741" h="4238511">
                <a:moveTo>
                  <a:pt x="0" y="3653133"/>
                </a:moveTo>
                <a:lnTo>
                  <a:pt x="533875" y="3966059"/>
                </a:lnTo>
                <a:lnTo>
                  <a:pt x="533875" y="3971573"/>
                </a:lnTo>
                <a:cubicBezTo>
                  <a:pt x="533875" y="4118999"/>
                  <a:pt x="414362" y="4238511"/>
                  <a:pt x="266936" y="4238511"/>
                </a:cubicBezTo>
                <a:lnTo>
                  <a:pt x="266938" y="4238509"/>
                </a:lnTo>
                <a:cubicBezTo>
                  <a:pt x="119512" y="4238509"/>
                  <a:pt x="0" y="4118997"/>
                  <a:pt x="0" y="3971571"/>
                </a:cubicBezTo>
                <a:close/>
                <a:moveTo>
                  <a:pt x="0" y="2931581"/>
                </a:moveTo>
                <a:lnTo>
                  <a:pt x="533875" y="3244507"/>
                </a:lnTo>
                <a:lnTo>
                  <a:pt x="533875" y="3641764"/>
                </a:lnTo>
                <a:lnTo>
                  <a:pt x="0" y="3328838"/>
                </a:lnTo>
                <a:close/>
                <a:moveTo>
                  <a:pt x="0" y="2210028"/>
                </a:moveTo>
                <a:lnTo>
                  <a:pt x="533875" y="2522954"/>
                </a:lnTo>
                <a:lnTo>
                  <a:pt x="533875" y="2920212"/>
                </a:lnTo>
                <a:lnTo>
                  <a:pt x="0" y="2607286"/>
                </a:lnTo>
                <a:close/>
                <a:moveTo>
                  <a:pt x="0" y="1488476"/>
                </a:moveTo>
                <a:lnTo>
                  <a:pt x="533875" y="1801402"/>
                </a:lnTo>
                <a:lnTo>
                  <a:pt x="533875" y="2198659"/>
                </a:lnTo>
                <a:lnTo>
                  <a:pt x="0" y="1885733"/>
                </a:lnTo>
                <a:close/>
                <a:moveTo>
                  <a:pt x="1853442" y="1067340"/>
                </a:moveTo>
                <a:lnTo>
                  <a:pt x="1858739" y="1132506"/>
                </a:lnTo>
                <a:lnTo>
                  <a:pt x="1853520" y="1132800"/>
                </a:lnTo>
                <a:lnTo>
                  <a:pt x="1858741" y="1158661"/>
                </a:lnTo>
                <a:cubicBezTo>
                  <a:pt x="1858741" y="1307892"/>
                  <a:pt x="1737766" y="1428868"/>
                  <a:pt x="1588534" y="1428868"/>
                </a:cubicBezTo>
                <a:cubicBezTo>
                  <a:pt x="1513918" y="1428868"/>
                  <a:pt x="1446367" y="1398624"/>
                  <a:pt x="1397469" y="1349726"/>
                </a:cubicBezTo>
                <a:lnTo>
                  <a:pt x="1389059" y="1339533"/>
                </a:lnTo>
                <a:close/>
                <a:moveTo>
                  <a:pt x="32051" y="755785"/>
                </a:moveTo>
                <a:lnTo>
                  <a:pt x="539606" y="1053284"/>
                </a:lnTo>
                <a:lnTo>
                  <a:pt x="539128" y="1056992"/>
                </a:lnTo>
                <a:cubicBezTo>
                  <a:pt x="535761" y="1098473"/>
                  <a:pt x="534142" y="1141202"/>
                  <a:pt x="534142" y="1184694"/>
                </a:cubicBezTo>
                <a:lnTo>
                  <a:pt x="533875" y="1184694"/>
                </a:lnTo>
                <a:lnTo>
                  <a:pt x="533875" y="1477107"/>
                </a:lnTo>
                <a:lnTo>
                  <a:pt x="0" y="1164181"/>
                </a:lnTo>
                <a:lnTo>
                  <a:pt x="0" y="1136406"/>
                </a:lnTo>
                <a:lnTo>
                  <a:pt x="1702" y="1136406"/>
                </a:lnTo>
                <a:lnTo>
                  <a:pt x="8227" y="951015"/>
                </a:lnTo>
                <a:cubicBezTo>
                  <a:pt x="13266" y="884739"/>
                  <a:pt x="20827" y="820318"/>
                  <a:pt x="31461" y="758308"/>
                </a:cubicBezTo>
                <a:close/>
                <a:moveTo>
                  <a:pt x="1635208" y="325138"/>
                </a:moveTo>
                <a:lnTo>
                  <a:pt x="1683551" y="398710"/>
                </a:lnTo>
                <a:cubicBezTo>
                  <a:pt x="1732231" y="482343"/>
                  <a:pt x="1769557" y="576824"/>
                  <a:pt x="1797093" y="679884"/>
                </a:cubicBezTo>
                <a:lnTo>
                  <a:pt x="1817049" y="781766"/>
                </a:lnTo>
                <a:lnTo>
                  <a:pt x="1317883" y="1074347"/>
                </a:lnTo>
                <a:lnTo>
                  <a:pt x="1304261" y="911680"/>
                </a:lnTo>
                <a:cubicBezTo>
                  <a:pt x="1299337" y="883282"/>
                  <a:pt x="1293409" y="856109"/>
                  <a:pt x="1286317" y="830297"/>
                </a:cubicBezTo>
                <a:lnTo>
                  <a:pt x="1272953" y="791040"/>
                </a:lnTo>
                <a:close/>
                <a:moveTo>
                  <a:pt x="473588" y="86780"/>
                </a:moveTo>
                <a:lnTo>
                  <a:pt x="726360" y="598502"/>
                </a:lnTo>
                <a:lnTo>
                  <a:pt x="671809" y="649848"/>
                </a:lnTo>
                <a:cubicBezTo>
                  <a:pt x="652369" y="673655"/>
                  <a:pt x="635198" y="700635"/>
                  <a:pt x="620167" y="730306"/>
                </a:cubicBezTo>
                <a:lnTo>
                  <a:pt x="604182" y="770097"/>
                </a:lnTo>
                <a:lnTo>
                  <a:pt x="604182" y="766840"/>
                </a:lnTo>
                <a:lnTo>
                  <a:pt x="113100" y="478997"/>
                </a:lnTo>
                <a:lnTo>
                  <a:pt x="136590" y="419585"/>
                </a:lnTo>
                <a:cubicBezTo>
                  <a:pt x="199456" y="294189"/>
                  <a:pt x="288455" y="190772"/>
                  <a:pt x="412236" y="117982"/>
                </a:cubicBezTo>
                <a:close/>
                <a:moveTo>
                  <a:pt x="896571" y="148"/>
                </a:moveTo>
                <a:cubicBezTo>
                  <a:pt x="1114740" y="-2967"/>
                  <a:pt x="1288320" y="42954"/>
                  <a:pt x="1424559" y="127409"/>
                </a:cubicBezTo>
                <a:lnTo>
                  <a:pt x="1443204" y="140723"/>
                </a:lnTo>
                <a:lnTo>
                  <a:pt x="1103320" y="577853"/>
                </a:lnTo>
                <a:lnTo>
                  <a:pt x="1072704" y="561905"/>
                </a:lnTo>
                <a:cubicBezTo>
                  <a:pt x="1049984" y="553050"/>
                  <a:pt x="1025301" y="546227"/>
                  <a:pt x="998497" y="541569"/>
                </a:cubicBezTo>
                <a:lnTo>
                  <a:pt x="993336" y="541133"/>
                </a:lnTo>
                <a:lnTo>
                  <a:pt x="732688" y="13462"/>
                </a:lnTo>
                <a:lnTo>
                  <a:pt x="780518" y="6522"/>
                </a:lnTo>
                <a:cubicBezTo>
                  <a:pt x="817511" y="2873"/>
                  <a:pt x="856173" y="725"/>
                  <a:pt x="896571" y="148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9" name="Group 58">
            <a:extLst>
              <a:ext uri="{FF2B5EF4-FFF2-40B4-BE49-F238E27FC236}">
                <a16:creationId xmlns:a16="http://schemas.microsoft.com/office/drawing/2014/main" id="{1D547548-42F4-4C3C-BA0C-7924B62C359B}"/>
              </a:ext>
            </a:extLst>
          </p:cNvPr>
          <p:cNvGrpSpPr/>
          <p:nvPr/>
        </p:nvGrpSpPr>
        <p:grpSpPr>
          <a:xfrm>
            <a:off x="5030345" y="5743411"/>
            <a:ext cx="476350" cy="579682"/>
            <a:chOff x="2667896" y="5503354"/>
            <a:chExt cx="834169" cy="1015121"/>
          </a:xfrm>
        </p:grpSpPr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004C7CF9-EA5B-4139-9848-6BC8569E9776}"/>
                </a:ext>
              </a:extLst>
            </p:cNvPr>
            <p:cNvGrpSpPr/>
            <p:nvPr/>
          </p:nvGrpSpPr>
          <p:grpSpPr>
            <a:xfrm>
              <a:off x="2667896" y="5503354"/>
              <a:ext cx="834169" cy="1015121"/>
              <a:chOff x="2667896" y="5503354"/>
              <a:chExt cx="834169" cy="1015121"/>
            </a:xfrm>
          </p:grpSpPr>
          <p:sp>
            <p:nvSpPr>
              <p:cNvPr id="62" name="Oval 61">
                <a:extLst>
                  <a:ext uri="{FF2B5EF4-FFF2-40B4-BE49-F238E27FC236}">
                    <a16:creationId xmlns:a16="http://schemas.microsoft.com/office/drawing/2014/main" id="{90C5E74B-2E2A-486D-94A9-DA516586E9A1}"/>
                  </a:ext>
                </a:extLst>
              </p:cNvPr>
              <p:cNvSpPr/>
              <p:nvPr/>
            </p:nvSpPr>
            <p:spPr>
              <a:xfrm>
                <a:off x="2667896" y="5684306"/>
                <a:ext cx="834169" cy="834169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Rectangle: Top Corners Rounded 62">
                <a:extLst>
                  <a:ext uri="{FF2B5EF4-FFF2-40B4-BE49-F238E27FC236}">
                    <a16:creationId xmlns:a16="http://schemas.microsoft.com/office/drawing/2014/main" id="{6C27C0BD-9579-4041-A527-920A36ED0EDE}"/>
                  </a:ext>
                </a:extLst>
              </p:cNvPr>
              <p:cNvSpPr/>
              <p:nvPr/>
            </p:nvSpPr>
            <p:spPr>
              <a:xfrm>
                <a:off x="2947820" y="5503354"/>
                <a:ext cx="274320" cy="21756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61" name="Graphic 12">
              <a:extLst>
                <a:ext uri="{FF2B5EF4-FFF2-40B4-BE49-F238E27FC236}">
                  <a16:creationId xmlns:a16="http://schemas.microsoft.com/office/drawing/2014/main" id="{A23A479A-9FEB-4E99-914E-3D9405F2BACF}"/>
                </a:ext>
              </a:extLst>
            </p:cNvPr>
            <p:cNvSpPr/>
            <p:nvPr/>
          </p:nvSpPr>
          <p:spPr>
            <a:xfrm rot="1218983">
              <a:off x="2818460" y="5834869"/>
              <a:ext cx="533040" cy="53304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F2E07901-9009-4FB6-BE5A-9FAFE7592BFD}"/>
              </a:ext>
            </a:extLst>
          </p:cNvPr>
          <p:cNvGrpSpPr/>
          <p:nvPr/>
        </p:nvGrpSpPr>
        <p:grpSpPr>
          <a:xfrm>
            <a:off x="556052" y="891831"/>
            <a:ext cx="1293322" cy="2094840"/>
            <a:chOff x="556315" y="449926"/>
            <a:chExt cx="2622351" cy="4247515"/>
          </a:xfrm>
        </p:grpSpPr>
        <p:sp>
          <p:nvSpPr>
            <p:cNvPr id="31" name="Graphic 47">
              <a:extLst>
                <a:ext uri="{FF2B5EF4-FFF2-40B4-BE49-F238E27FC236}">
                  <a16:creationId xmlns:a16="http://schemas.microsoft.com/office/drawing/2014/main" id="{5F05BBE2-1CD2-4D8A-9ED7-9899D8C83363}"/>
                </a:ext>
              </a:extLst>
            </p:cNvPr>
            <p:cNvSpPr/>
            <p:nvPr/>
          </p:nvSpPr>
          <p:spPr>
            <a:xfrm>
              <a:off x="556315" y="763914"/>
              <a:ext cx="2622351" cy="393352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Star: 5 Points 63">
              <a:extLst>
                <a:ext uri="{FF2B5EF4-FFF2-40B4-BE49-F238E27FC236}">
                  <a16:creationId xmlns:a16="http://schemas.microsoft.com/office/drawing/2014/main" id="{427DE06A-2097-4CCC-8E44-40049887A0F6}"/>
                </a:ext>
              </a:extLst>
            </p:cNvPr>
            <p:cNvSpPr/>
            <p:nvPr/>
          </p:nvSpPr>
          <p:spPr>
            <a:xfrm>
              <a:off x="1516090" y="449926"/>
              <a:ext cx="526631" cy="526628"/>
            </a:xfrm>
            <a:prstGeom prst="star5">
              <a:avLst>
                <a:gd name="adj" fmla="val 20629"/>
                <a:gd name="hf" fmla="val 105146"/>
                <a:gd name="vf" fmla="val 110557"/>
              </a:avLst>
            </a:prstGeom>
            <a:solidFill>
              <a:schemeClr val="accent2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B96AFD98-9AC4-4515-89E1-5A0146F95E56}"/>
              </a:ext>
            </a:extLst>
          </p:cNvPr>
          <p:cNvGrpSpPr/>
          <p:nvPr/>
        </p:nvGrpSpPr>
        <p:grpSpPr>
          <a:xfrm>
            <a:off x="6334051" y="5757181"/>
            <a:ext cx="490422" cy="552142"/>
            <a:chOff x="7003399" y="2919944"/>
            <a:chExt cx="2407720" cy="2710734"/>
          </a:xfrm>
        </p:grpSpPr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45B1640B-D01A-413F-9D8E-750CC40C7F55}"/>
                </a:ext>
              </a:extLst>
            </p:cNvPr>
            <p:cNvSpPr/>
            <p:nvPr/>
          </p:nvSpPr>
          <p:spPr>
            <a:xfrm>
              <a:off x="7003399" y="2919944"/>
              <a:ext cx="2407720" cy="2710734"/>
            </a:xfrm>
            <a:custGeom>
              <a:avLst/>
              <a:gdLst>
                <a:gd name="connsiteX0" fmla="*/ 1212212 w 2407720"/>
                <a:gd name="connsiteY0" fmla="*/ 109096 h 2710734"/>
                <a:gd name="connsiteX1" fmla="*/ 1096591 w 2407720"/>
                <a:gd name="connsiteY1" fmla="*/ 149514 h 2710734"/>
                <a:gd name="connsiteX2" fmla="*/ 1042358 w 2407720"/>
                <a:gd name="connsiteY2" fmla="*/ 259334 h 2710734"/>
                <a:gd name="connsiteX3" fmla="*/ 1048913 w 2407720"/>
                <a:gd name="connsiteY3" fmla="*/ 314092 h 2710734"/>
                <a:gd name="connsiteX4" fmla="*/ 1080772 w 2407720"/>
                <a:gd name="connsiteY4" fmla="*/ 309230 h 2710734"/>
                <a:gd name="connsiteX5" fmla="*/ 1203860 w 2407720"/>
                <a:gd name="connsiteY5" fmla="*/ 303014 h 2710734"/>
                <a:gd name="connsiteX6" fmla="*/ 1326948 w 2407720"/>
                <a:gd name="connsiteY6" fmla="*/ 309230 h 2710734"/>
                <a:gd name="connsiteX7" fmla="*/ 1357137 w 2407720"/>
                <a:gd name="connsiteY7" fmla="*/ 313837 h 2710734"/>
                <a:gd name="connsiteX8" fmla="*/ 1365683 w 2407720"/>
                <a:gd name="connsiteY8" fmla="*/ 276035 h 2710734"/>
                <a:gd name="connsiteX9" fmla="*/ 1323053 w 2407720"/>
                <a:gd name="connsiteY9" fmla="*/ 161211 h 2710734"/>
                <a:gd name="connsiteX10" fmla="*/ 1212212 w 2407720"/>
                <a:gd name="connsiteY10" fmla="*/ 109096 h 2710734"/>
                <a:gd name="connsiteX11" fmla="*/ 1217829 w 2407720"/>
                <a:gd name="connsiteY11" fmla="*/ 362 h 2710734"/>
                <a:gd name="connsiteX12" fmla="*/ 1403208 w 2407720"/>
                <a:gd name="connsiteY12" fmla="*/ 87523 h 2710734"/>
                <a:gd name="connsiteX13" fmla="*/ 1468009 w 2407720"/>
                <a:gd name="connsiteY13" fmla="*/ 330495 h 2710734"/>
                <a:gd name="connsiteX14" fmla="*/ 1467248 w 2407720"/>
                <a:gd name="connsiteY14" fmla="*/ 332812 h 2710734"/>
                <a:gd name="connsiteX15" fmla="*/ 1561851 w 2407720"/>
                <a:gd name="connsiteY15" fmla="*/ 357137 h 2710734"/>
                <a:gd name="connsiteX16" fmla="*/ 2407720 w 2407720"/>
                <a:gd name="connsiteY16" fmla="*/ 1506874 h 2710734"/>
                <a:gd name="connsiteX17" fmla="*/ 1203860 w 2407720"/>
                <a:gd name="connsiteY17" fmla="*/ 2710734 h 2710734"/>
                <a:gd name="connsiteX18" fmla="*/ 0 w 2407720"/>
                <a:gd name="connsiteY18" fmla="*/ 1506874 h 2710734"/>
                <a:gd name="connsiteX19" fmla="*/ 845869 w 2407720"/>
                <a:gd name="connsiteY19" fmla="*/ 357137 h 2710734"/>
                <a:gd name="connsiteX20" fmla="*/ 941402 w 2407720"/>
                <a:gd name="connsiteY20" fmla="*/ 332573 h 2710734"/>
                <a:gd name="connsiteX21" fmla="*/ 934968 w 2407720"/>
                <a:gd name="connsiteY21" fmla="*/ 302962 h 2710734"/>
                <a:gd name="connsiteX22" fmla="*/ 1024457 w 2407720"/>
                <a:gd name="connsiteY22" fmla="*/ 67960 h 2710734"/>
                <a:gd name="connsiteX23" fmla="*/ 1217829 w 2407720"/>
                <a:gd name="connsiteY23" fmla="*/ 362 h 2710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07720" h="2710734">
                  <a:moveTo>
                    <a:pt x="1212212" y="109096"/>
                  </a:moveTo>
                  <a:cubicBezTo>
                    <a:pt x="1171318" y="106984"/>
                    <a:pt x="1129627" y="120294"/>
                    <a:pt x="1096591" y="149514"/>
                  </a:cubicBezTo>
                  <a:cubicBezTo>
                    <a:pt x="1063556" y="178734"/>
                    <a:pt x="1045255" y="218488"/>
                    <a:pt x="1042358" y="259334"/>
                  </a:cubicBezTo>
                  <a:lnTo>
                    <a:pt x="1048913" y="314092"/>
                  </a:lnTo>
                  <a:lnTo>
                    <a:pt x="1080772" y="309230"/>
                  </a:lnTo>
                  <a:cubicBezTo>
                    <a:pt x="1121243" y="305120"/>
                    <a:pt x="1162306" y="303014"/>
                    <a:pt x="1203860" y="303014"/>
                  </a:cubicBezTo>
                  <a:cubicBezTo>
                    <a:pt x="1245415" y="303014"/>
                    <a:pt x="1286478" y="305120"/>
                    <a:pt x="1326948" y="309230"/>
                  </a:cubicBezTo>
                  <a:lnTo>
                    <a:pt x="1357137" y="313837"/>
                  </a:lnTo>
                  <a:lnTo>
                    <a:pt x="1365683" y="276035"/>
                  </a:lnTo>
                  <a:cubicBezTo>
                    <a:pt x="1367010" y="235107"/>
                    <a:pt x="1352902" y="193679"/>
                    <a:pt x="1323053" y="161211"/>
                  </a:cubicBezTo>
                  <a:cubicBezTo>
                    <a:pt x="1293204" y="128742"/>
                    <a:pt x="1253107" y="111208"/>
                    <a:pt x="1212212" y="109096"/>
                  </a:cubicBezTo>
                  <a:close/>
                  <a:moveTo>
                    <a:pt x="1217829" y="362"/>
                  </a:moveTo>
                  <a:cubicBezTo>
                    <a:pt x="1286224" y="3895"/>
                    <a:pt x="1353287" y="33221"/>
                    <a:pt x="1403208" y="87523"/>
                  </a:cubicBezTo>
                  <a:cubicBezTo>
                    <a:pt x="1465610" y="155400"/>
                    <a:pt x="1486876" y="246692"/>
                    <a:pt x="1468009" y="330495"/>
                  </a:cubicBezTo>
                  <a:lnTo>
                    <a:pt x="1467248" y="332812"/>
                  </a:lnTo>
                  <a:lnTo>
                    <a:pt x="1561851" y="357137"/>
                  </a:lnTo>
                  <a:cubicBezTo>
                    <a:pt x="2051905" y="509560"/>
                    <a:pt x="2407720" y="966664"/>
                    <a:pt x="2407720" y="1506874"/>
                  </a:cubicBezTo>
                  <a:cubicBezTo>
                    <a:pt x="2407720" y="2171748"/>
                    <a:pt x="1868734" y="2710734"/>
                    <a:pt x="1203860" y="2710734"/>
                  </a:cubicBezTo>
                  <a:cubicBezTo>
                    <a:pt x="538986" y="2710734"/>
                    <a:pt x="0" y="2171748"/>
                    <a:pt x="0" y="1506874"/>
                  </a:cubicBezTo>
                  <a:cubicBezTo>
                    <a:pt x="0" y="966664"/>
                    <a:pt x="355815" y="509560"/>
                    <a:pt x="845869" y="357137"/>
                  </a:cubicBezTo>
                  <a:lnTo>
                    <a:pt x="941402" y="332573"/>
                  </a:lnTo>
                  <a:lnTo>
                    <a:pt x="934968" y="302962"/>
                  </a:lnTo>
                  <a:cubicBezTo>
                    <a:pt x="924835" y="217661"/>
                    <a:pt x="955394" y="129047"/>
                    <a:pt x="1024457" y="67960"/>
                  </a:cubicBezTo>
                  <a:cubicBezTo>
                    <a:pt x="1079708" y="19090"/>
                    <a:pt x="1149435" y="-3170"/>
                    <a:pt x="1217829" y="3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72" name="Graphic 71">
              <a:extLst>
                <a:ext uri="{FF2B5EF4-FFF2-40B4-BE49-F238E27FC236}">
                  <a16:creationId xmlns:a16="http://schemas.microsoft.com/office/drawing/2014/main" id="{5B0D288D-7274-45A8-BD74-1B1BB996E6E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=""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47820" y="3281774"/>
              <a:ext cx="2249549" cy="2337421"/>
            </a:xfrm>
            <a:prstGeom prst="rect">
              <a:avLst/>
            </a:prstGeom>
          </p:spPr>
        </p:pic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89409D7F-3A17-4F27-B70D-7F81D2B27E11}"/>
              </a:ext>
            </a:extLst>
          </p:cNvPr>
          <p:cNvGrpSpPr/>
          <p:nvPr/>
        </p:nvGrpSpPr>
        <p:grpSpPr>
          <a:xfrm>
            <a:off x="5677151" y="5765254"/>
            <a:ext cx="486442" cy="535996"/>
            <a:chOff x="11723877" y="2654371"/>
            <a:chExt cx="2458732" cy="2709204"/>
          </a:xfrm>
        </p:grpSpPr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DF08636D-EABC-4F35-99C2-D895CDEC5FA1}"/>
                </a:ext>
              </a:extLst>
            </p:cNvPr>
            <p:cNvSpPr/>
            <p:nvPr/>
          </p:nvSpPr>
          <p:spPr>
            <a:xfrm>
              <a:off x="11774889" y="2654371"/>
              <a:ext cx="2407720" cy="2709204"/>
            </a:xfrm>
            <a:custGeom>
              <a:avLst/>
              <a:gdLst>
                <a:gd name="connsiteX0" fmla="*/ 1212212 w 2407720"/>
                <a:gd name="connsiteY0" fmla="*/ 109096 h 2709204"/>
                <a:gd name="connsiteX1" fmla="*/ 1096591 w 2407720"/>
                <a:gd name="connsiteY1" fmla="*/ 149514 h 2709204"/>
                <a:gd name="connsiteX2" fmla="*/ 1042358 w 2407720"/>
                <a:gd name="connsiteY2" fmla="*/ 259334 h 2709204"/>
                <a:gd name="connsiteX3" fmla="*/ 1048732 w 2407720"/>
                <a:gd name="connsiteY3" fmla="*/ 312587 h 2709204"/>
                <a:gd name="connsiteX4" fmla="*/ 1080772 w 2407720"/>
                <a:gd name="connsiteY4" fmla="*/ 307698 h 2709204"/>
                <a:gd name="connsiteX5" fmla="*/ 1203860 w 2407720"/>
                <a:gd name="connsiteY5" fmla="*/ 301482 h 2709204"/>
                <a:gd name="connsiteX6" fmla="*/ 1326948 w 2407720"/>
                <a:gd name="connsiteY6" fmla="*/ 307698 h 2709204"/>
                <a:gd name="connsiteX7" fmla="*/ 1357471 w 2407720"/>
                <a:gd name="connsiteY7" fmla="*/ 312356 h 2709204"/>
                <a:gd name="connsiteX8" fmla="*/ 1365683 w 2407720"/>
                <a:gd name="connsiteY8" fmla="*/ 276035 h 2709204"/>
                <a:gd name="connsiteX9" fmla="*/ 1323053 w 2407720"/>
                <a:gd name="connsiteY9" fmla="*/ 161211 h 2709204"/>
                <a:gd name="connsiteX10" fmla="*/ 1212212 w 2407720"/>
                <a:gd name="connsiteY10" fmla="*/ 109096 h 2709204"/>
                <a:gd name="connsiteX11" fmla="*/ 1217829 w 2407720"/>
                <a:gd name="connsiteY11" fmla="*/ 362 h 2709204"/>
                <a:gd name="connsiteX12" fmla="*/ 1403208 w 2407720"/>
                <a:gd name="connsiteY12" fmla="*/ 87523 h 2709204"/>
                <a:gd name="connsiteX13" fmla="*/ 1468009 w 2407720"/>
                <a:gd name="connsiteY13" fmla="*/ 330495 h 2709204"/>
                <a:gd name="connsiteX14" fmla="*/ 1467712 w 2407720"/>
                <a:gd name="connsiteY14" fmla="*/ 331400 h 2709204"/>
                <a:gd name="connsiteX15" fmla="*/ 1561851 w 2407720"/>
                <a:gd name="connsiteY15" fmla="*/ 355605 h 2709204"/>
                <a:gd name="connsiteX16" fmla="*/ 2407720 w 2407720"/>
                <a:gd name="connsiteY16" fmla="*/ 1505343 h 2709204"/>
                <a:gd name="connsiteX17" fmla="*/ 1203860 w 2407720"/>
                <a:gd name="connsiteY17" fmla="*/ 2709204 h 2709204"/>
                <a:gd name="connsiteX18" fmla="*/ 0 w 2407720"/>
                <a:gd name="connsiteY18" fmla="*/ 1505343 h 2709204"/>
                <a:gd name="connsiteX19" fmla="*/ 845869 w 2407720"/>
                <a:gd name="connsiteY19" fmla="*/ 355605 h 2709204"/>
                <a:gd name="connsiteX20" fmla="*/ 941086 w 2407720"/>
                <a:gd name="connsiteY20" fmla="*/ 331122 h 2709204"/>
                <a:gd name="connsiteX21" fmla="*/ 934968 w 2407720"/>
                <a:gd name="connsiteY21" fmla="*/ 302963 h 2709204"/>
                <a:gd name="connsiteX22" fmla="*/ 1024457 w 2407720"/>
                <a:gd name="connsiteY22" fmla="*/ 67960 h 2709204"/>
                <a:gd name="connsiteX23" fmla="*/ 1217829 w 2407720"/>
                <a:gd name="connsiteY23" fmla="*/ 362 h 270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07720" h="2709204">
                  <a:moveTo>
                    <a:pt x="1212212" y="109096"/>
                  </a:moveTo>
                  <a:cubicBezTo>
                    <a:pt x="1171318" y="106984"/>
                    <a:pt x="1129627" y="120294"/>
                    <a:pt x="1096591" y="149514"/>
                  </a:cubicBezTo>
                  <a:cubicBezTo>
                    <a:pt x="1063556" y="178734"/>
                    <a:pt x="1045255" y="218488"/>
                    <a:pt x="1042358" y="259334"/>
                  </a:cubicBezTo>
                  <a:lnTo>
                    <a:pt x="1048732" y="312587"/>
                  </a:lnTo>
                  <a:lnTo>
                    <a:pt x="1080772" y="307698"/>
                  </a:lnTo>
                  <a:cubicBezTo>
                    <a:pt x="1121242" y="303588"/>
                    <a:pt x="1162305" y="301482"/>
                    <a:pt x="1203860" y="301482"/>
                  </a:cubicBezTo>
                  <a:cubicBezTo>
                    <a:pt x="1245415" y="301482"/>
                    <a:pt x="1286477" y="303588"/>
                    <a:pt x="1326948" y="307698"/>
                  </a:cubicBezTo>
                  <a:lnTo>
                    <a:pt x="1357471" y="312356"/>
                  </a:lnTo>
                  <a:lnTo>
                    <a:pt x="1365683" y="276035"/>
                  </a:lnTo>
                  <a:cubicBezTo>
                    <a:pt x="1367010" y="235107"/>
                    <a:pt x="1352902" y="193679"/>
                    <a:pt x="1323053" y="161211"/>
                  </a:cubicBezTo>
                  <a:cubicBezTo>
                    <a:pt x="1293204" y="128742"/>
                    <a:pt x="1253106" y="111208"/>
                    <a:pt x="1212212" y="109096"/>
                  </a:cubicBezTo>
                  <a:close/>
                  <a:moveTo>
                    <a:pt x="1217829" y="362"/>
                  </a:moveTo>
                  <a:cubicBezTo>
                    <a:pt x="1286224" y="3895"/>
                    <a:pt x="1353287" y="33221"/>
                    <a:pt x="1403208" y="87523"/>
                  </a:cubicBezTo>
                  <a:cubicBezTo>
                    <a:pt x="1465610" y="155400"/>
                    <a:pt x="1486876" y="246692"/>
                    <a:pt x="1468009" y="330495"/>
                  </a:cubicBezTo>
                  <a:lnTo>
                    <a:pt x="1467712" y="331400"/>
                  </a:lnTo>
                  <a:lnTo>
                    <a:pt x="1561851" y="355605"/>
                  </a:lnTo>
                  <a:cubicBezTo>
                    <a:pt x="2051905" y="508028"/>
                    <a:pt x="2407720" y="965133"/>
                    <a:pt x="2407720" y="1505343"/>
                  </a:cubicBezTo>
                  <a:cubicBezTo>
                    <a:pt x="2407720" y="2170217"/>
                    <a:pt x="1868734" y="2709204"/>
                    <a:pt x="1203860" y="2709204"/>
                  </a:cubicBezTo>
                  <a:cubicBezTo>
                    <a:pt x="538986" y="2709204"/>
                    <a:pt x="0" y="2170217"/>
                    <a:pt x="0" y="1505343"/>
                  </a:cubicBezTo>
                  <a:cubicBezTo>
                    <a:pt x="0" y="965133"/>
                    <a:pt x="355815" y="508028"/>
                    <a:pt x="845869" y="355605"/>
                  </a:cubicBezTo>
                  <a:lnTo>
                    <a:pt x="941086" y="331122"/>
                  </a:lnTo>
                  <a:lnTo>
                    <a:pt x="934968" y="302963"/>
                  </a:lnTo>
                  <a:cubicBezTo>
                    <a:pt x="924835" y="217661"/>
                    <a:pt x="955394" y="129047"/>
                    <a:pt x="1024457" y="67960"/>
                  </a:cubicBezTo>
                  <a:cubicBezTo>
                    <a:pt x="1079708" y="19090"/>
                    <a:pt x="1149435" y="-3170"/>
                    <a:pt x="1217829" y="36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C8B1C2A1-1197-4E0D-927F-C0E89E83D2A4}"/>
                </a:ext>
              </a:extLst>
            </p:cNvPr>
            <p:cNvGrpSpPr/>
            <p:nvPr/>
          </p:nvGrpSpPr>
          <p:grpSpPr>
            <a:xfrm>
              <a:off x="11723877" y="3201840"/>
              <a:ext cx="2230205" cy="2161716"/>
              <a:chOff x="2950423" y="4898499"/>
              <a:chExt cx="1208718" cy="1171598"/>
            </a:xfrm>
            <a:solidFill>
              <a:schemeClr val="bg1"/>
            </a:solidFill>
          </p:grpSpPr>
          <p:sp>
            <p:nvSpPr>
              <p:cNvPr id="76" name="Star: 5 Points 75">
                <a:extLst>
                  <a:ext uri="{FF2B5EF4-FFF2-40B4-BE49-F238E27FC236}">
                    <a16:creationId xmlns:a16="http://schemas.microsoft.com/office/drawing/2014/main" id="{66441EDC-58EB-459C-AC29-E6F99A28C313}"/>
                  </a:ext>
                </a:extLst>
              </p:cNvPr>
              <p:cNvSpPr/>
              <p:nvPr/>
            </p:nvSpPr>
            <p:spPr>
              <a:xfrm>
                <a:off x="3334316" y="5086996"/>
                <a:ext cx="588776" cy="588776"/>
              </a:xfrm>
              <a:prstGeom prst="star5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7" name="Star: 5 Points 76">
                <a:extLst>
                  <a:ext uri="{FF2B5EF4-FFF2-40B4-BE49-F238E27FC236}">
                    <a16:creationId xmlns:a16="http://schemas.microsoft.com/office/drawing/2014/main" id="{3C80FAC7-6B5B-4DCB-919E-D22B309AB663}"/>
                  </a:ext>
                </a:extLst>
              </p:cNvPr>
              <p:cNvSpPr/>
              <p:nvPr/>
            </p:nvSpPr>
            <p:spPr>
              <a:xfrm>
                <a:off x="3796670" y="4898499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Star: 5 Points 77">
                <a:extLst>
                  <a:ext uri="{FF2B5EF4-FFF2-40B4-BE49-F238E27FC236}">
                    <a16:creationId xmlns:a16="http://schemas.microsoft.com/office/drawing/2014/main" id="{1216B5A6-3F23-4C7B-B3A3-488F0BD7D58E}"/>
                  </a:ext>
                </a:extLst>
              </p:cNvPr>
              <p:cNvSpPr/>
              <p:nvPr/>
            </p:nvSpPr>
            <p:spPr>
              <a:xfrm rot="2485479" flipH="1">
                <a:off x="3942216" y="5567145"/>
                <a:ext cx="216925" cy="2169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9" name="Star: 5 Points 78">
                <a:extLst>
                  <a:ext uri="{FF2B5EF4-FFF2-40B4-BE49-F238E27FC236}">
                    <a16:creationId xmlns:a16="http://schemas.microsoft.com/office/drawing/2014/main" id="{DBF67EBF-C0D1-4E12-80AC-E7F93F0D347E}"/>
                  </a:ext>
                </a:extLst>
              </p:cNvPr>
              <p:cNvSpPr/>
              <p:nvPr/>
            </p:nvSpPr>
            <p:spPr>
              <a:xfrm>
                <a:off x="2950423" y="5326716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" name="Star: 5 Points 79">
                <a:extLst>
                  <a:ext uri="{FF2B5EF4-FFF2-40B4-BE49-F238E27FC236}">
                    <a16:creationId xmlns:a16="http://schemas.microsoft.com/office/drawing/2014/main" id="{D9D91FBE-39D4-4866-9458-21423EE3A1DE}"/>
                  </a:ext>
                </a:extLst>
              </p:cNvPr>
              <p:cNvSpPr/>
              <p:nvPr/>
            </p:nvSpPr>
            <p:spPr>
              <a:xfrm rot="2485479" flipH="1">
                <a:off x="3204910" y="4906396"/>
                <a:ext cx="251225" cy="2512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Star: 5 Points 80">
                <a:extLst>
                  <a:ext uri="{FF2B5EF4-FFF2-40B4-BE49-F238E27FC236}">
                    <a16:creationId xmlns:a16="http://schemas.microsoft.com/office/drawing/2014/main" id="{DA8FAD24-FE7A-4E62-B895-25BB7144C57C}"/>
                  </a:ext>
                </a:extLst>
              </p:cNvPr>
              <p:cNvSpPr/>
              <p:nvPr/>
            </p:nvSpPr>
            <p:spPr>
              <a:xfrm rot="17485061">
                <a:off x="3416072" y="5825088"/>
                <a:ext cx="245009" cy="245009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90" name="Group 89">
            <a:extLst>
              <a:ext uri="{FF2B5EF4-FFF2-40B4-BE49-F238E27FC236}">
                <a16:creationId xmlns:a16="http://schemas.microsoft.com/office/drawing/2014/main" id="{ED1F1CB8-9387-42B8-B7BD-57890B355C1E}"/>
              </a:ext>
            </a:extLst>
          </p:cNvPr>
          <p:cNvGrpSpPr/>
          <p:nvPr/>
        </p:nvGrpSpPr>
        <p:grpSpPr>
          <a:xfrm>
            <a:off x="4404366" y="1000049"/>
            <a:ext cx="1074211" cy="2084027"/>
            <a:chOff x="1275016" y="1659898"/>
            <a:chExt cx="2555300" cy="4957417"/>
          </a:xfrm>
        </p:grpSpPr>
        <p:grpSp>
          <p:nvGrpSpPr>
            <p:cNvPr id="91" name="Group 90">
              <a:extLst>
                <a:ext uri="{FF2B5EF4-FFF2-40B4-BE49-F238E27FC236}">
                  <a16:creationId xmlns:a16="http://schemas.microsoft.com/office/drawing/2014/main" id="{67875680-DEC3-48F9-9FB9-75C00C1FF3CD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96" name="Graphic 95">
                <a:extLst>
                  <a:ext uri="{FF2B5EF4-FFF2-40B4-BE49-F238E27FC236}">
                    <a16:creationId xmlns:a16="http://schemas.microsoft.com/office/drawing/2014/main" id="{1499EC8B-6CFD-4F71-9004-D71BD9C7D21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="" xmlns:asvg="http://schemas.microsoft.com/office/drawing/2016/SVG/main" r:embed="rId7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97" name="Graphic 96">
                <a:extLst>
                  <a:ext uri="{FF2B5EF4-FFF2-40B4-BE49-F238E27FC236}">
                    <a16:creationId xmlns:a16="http://schemas.microsoft.com/office/drawing/2014/main" id="{1F0CF58B-7EFF-4D81-B352-AE4FE4143F3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96DAC541-7B7A-43D3-8B79-37D633B846F1}">
                    <asvg:svgBlip xmlns="" xmlns:asvg="http://schemas.microsoft.com/office/drawing/2016/SVG/main" r:embed="rId9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8555E290-1E27-4652-B647-C5B06F4BF778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124DED29-3DE9-4770-B9A5-AEAAE8C1738B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FD669F2C-EFEE-4CDF-B158-CA523EE7C1C5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E624CF81-D637-411D-AED1-2E1E1129DF45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9E485482-B049-4C9C-90FB-B9B8A5174922}"/>
              </a:ext>
            </a:extLst>
          </p:cNvPr>
          <p:cNvGrpSpPr/>
          <p:nvPr/>
        </p:nvGrpSpPr>
        <p:grpSpPr>
          <a:xfrm>
            <a:off x="2512027" y="3534765"/>
            <a:ext cx="1032190" cy="475900"/>
            <a:chOff x="6761981" y="5391123"/>
            <a:chExt cx="2319897" cy="1069607"/>
          </a:xfrm>
        </p:grpSpPr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23B47B7B-5039-431D-99E4-F59ACA836F9F}"/>
                </a:ext>
              </a:extLst>
            </p:cNvPr>
            <p:cNvSpPr/>
            <p:nvPr/>
          </p:nvSpPr>
          <p:spPr>
            <a:xfrm>
              <a:off x="7971001" y="5822110"/>
              <a:ext cx="1110877" cy="638620"/>
            </a:xfrm>
            <a:custGeom>
              <a:avLst/>
              <a:gdLst>
                <a:gd name="connsiteX0" fmla="*/ 1527743 w 1873980"/>
                <a:gd name="connsiteY0" fmla="*/ 1070426 h 1077313"/>
                <a:gd name="connsiteX1" fmla="*/ 731076 w 1873980"/>
                <a:gd name="connsiteY1" fmla="*/ 989020 h 1077313"/>
                <a:gd name="connsiteX2" fmla="*/ 596323 w 1873980"/>
                <a:gd name="connsiteY2" fmla="*/ 921446 h 1077313"/>
                <a:gd name="connsiteX3" fmla="*/ 563524 w 1873980"/>
                <a:gd name="connsiteY3" fmla="*/ 897736 h 1077313"/>
                <a:gd name="connsiteX4" fmla="*/ 528353 w 1873980"/>
                <a:gd name="connsiteY4" fmla="*/ 906034 h 1077313"/>
                <a:gd name="connsiteX5" fmla="*/ 503852 w 1873980"/>
                <a:gd name="connsiteY5" fmla="*/ 955036 h 1077313"/>
                <a:gd name="connsiteX6" fmla="*/ 443786 w 1873980"/>
                <a:gd name="connsiteY6" fmla="*/ 995738 h 1077313"/>
                <a:gd name="connsiteX7" fmla="*/ 278604 w 1873980"/>
                <a:gd name="connsiteY7" fmla="*/ 987835 h 1077313"/>
                <a:gd name="connsiteX8" fmla="*/ 82599 w 1873980"/>
                <a:gd name="connsiteY8" fmla="*/ 954641 h 1077313"/>
                <a:gd name="connsiteX9" fmla="*/ 8 w 1873980"/>
                <a:gd name="connsiteY9" fmla="*/ 871654 h 1077313"/>
                <a:gd name="connsiteX10" fmla="*/ 23323 w 1873980"/>
                <a:gd name="connsiteY10" fmla="*/ 95932 h 1077313"/>
                <a:gd name="connsiteX11" fmla="*/ 32017 w 1873980"/>
                <a:gd name="connsiteY11" fmla="*/ 48511 h 1077313"/>
                <a:gd name="connsiteX12" fmla="*/ 74696 w 1873980"/>
                <a:gd name="connsiteY12" fmla="*/ 54834 h 1077313"/>
                <a:gd name="connsiteX13" fmla="*/ 257660 w 1873980"/>
                <a:gd name="connsiteY13" fmla="*/ 59181 h 1077313"/>
                <a:gd name="connsiteX14" fmla="*/ 819595 w 1873980"/>
                <a:gd name="connsiteY14" fmla="*/ 300 h 1077313"/>
                <a:gd name="connsiteX15" fmla="*/ 842120 w 1873980"/>
                <a:gd name="connsiteY15" fmla="*/ 20454 h 1077313"/>
                <a:gd name="connsiteX16" fmla="*/ 841725 w 1873980"/>
                <a:gd name="connsiteY16" fmla="*/ 214088 h 1077313"/>
                <a:gd name="connsiteX17" fmla="*/ 784820 w 1873980"/>
                <a:gd name="connsiteY17" fmla="*/ 285219 h 1077313"/>
                <a:gd name="connsiteX18" fmla="*/ 670220 w 1873980"/>
                <a:gd name="connsiteY18" fmla="*/ 346471 h 1077313"/>
                <a:gd name="connsiteX19" fmla="*/ 644139 w 1873980"/>
                <a:gd name="connsiteY19" fmla="*/ 368996 h 1077313"/>
                <a:gd name="connsiteX20" fmla="*/ 798651 w 1873980"/>
                <a:gd name="connsiteY20" fmla="*/ 291147 h 1077313"/>
                <a:gd name="connsiteX21" fmla="*/ 932614 w 1873980"/>
                <a:gd name="connsiteY21" fmla="*/ 293123 h 1077313"/>
                <a:gd name="connsiteX22" fmla="*/ 975293 w 1873980"/>
                <a:gd name="connsiteY22" fmla="*/ 320389 h 1077313"/>
                <a:gd name="connsiteX23" fmla="*/ 980825 w 1873980"/>
                <a:gd name="connsiteY23" fmla="*/ 368205 h 1077313"/>
                <a:gd name="connsiteX24" fmla="*/ 926291 w 1873980"/>
                <a:gd name="connsiteY24" fmla="*/ 435779 h 1077313"/>
                <a:gd name="connsiteX25" fmla="*/ 858717 w 1873980"/>
                <a:gd name="connsiteY25" fmla="*/ 535363 h 1077313"/>
                <a:gd name="connsiteX26" fmla="*/ 844886 w 1873980"/>
                <a:gd name="connsiteY26" fmla="*/ 574880 h 1077313"/>
                <a:gd name="connsiteX27" fmla="*/ 863854 w 1873980"/>
                <a:gd name="connsiteY27" fmla="*/ 551960 h 1077313"/>
                <a:gd name="connsiteX28" fmla="*/ 966599 w 1873980"/>
                <a:gd name="connsiteY28" fmla="*/ 417207 h 1077313"/>
                <a:gd name="connsiteX29" fmla="*/ 1176040 w 1873980"/>
                <a:gd name="connsiteY29" fmla="*/ 280872 h 1077313"/>
                <a:gd name="connsiteX30" fmla="*/ 1392990 w 1873980"/>
                <a:gd name="connsiteY30" fmla="*/ 241750 h 1077313"/>
                <a:gd name="connsiteX31" fmla="*/ 1694111 w 1873980"/>
                <a:gd name="connsiteY31" fmla="*/ 414835 h 1077313"/>
                <a:gd name="connsiteX32" fmla="*/ 1870357 w 1873980"/>
                <a:gd name="connsiteY32" fmla="*/ 793805 h 1077313"/>
                <a:gd name="connsiteX33" fmla="*/ 1865616 w 1873980"/>
                <a:gd name="connsiteY33" fmla="*/ 915518 h 1077313"/>
                <a:gd name="connsiteX34" fmla="*/ 1752596 w 1873980"/>
                <a:gd name="connsiteY34" fmla="*/ 1034860 h 1077313"/>
                <a:gd name="connsiteX35" fmla="*/ 1527743 w 1873980"/>
                <a:gd name="connsiteY35" fmla="*/ 1070426 h 107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3980" h="1077313">
                  <a:moveTo>
                    <a:pt x="1527743" y="1070426"/>
                  </a:moveTo>
                  <a:cubicBezTo>
                    <a:pt x="1432902" y="1076353"/>
                    <a:pt x="1169322" y="1102830"/>
                    <a:pt x="731076" y="989020"/>
                  </a:cubicBezTo>
                  <a:cubicBezTo>
                    <a:pt x="682865" y="972818"/>
                    <a:pt x="639001" y="948713"/>
                    <a:pt x="596323" y="921446"/>
                  </a:cubicBezTo>
                  <a:cubicBezTo>
                    <a:pt x="585258" y="913543"/>
                    <a:pt x="574588" y="905244"/>
                    <a:pt x="563524" y="897736"/>
                  </a:cubicBezTo>
                  <a:cubicBezTo>
                    <a:pt x="548112" y="887066"/>
                    <a:pt x="537837" y="889437"/>
                    <a:pt x="528353" y="906034"/>
                  </a:cubicBezTo>
                  <a:cubicBezTo>
                    <a:pt x="519264" y="921841"/>
                    <a:pt x="510965" y="938438"/>
                    <a:pt x="503852" y="955036"/>
                  </a:cubicBezTo>
                  <a:cubicBezTo>
                    <a:pt x="492393" y="981512"/>
                    <a:pt x="471053" y="992972"/>
                    <a:pt x="443786" y="995738"/>
                  </a:cubicBezTo>
                  <a:cubicBezTo>
                    <a:pt x="388462" y="1001666"/>
                    <a:pt x="333533" y="994553"/>
                    <a:pt x="278604" y="987835"/>
                  </a:cubicBezTo>
                  <a:cubicBezTo>
                    <a:pt x="214586" y="979931"/>
                    <a:pt x="84575" y="955431"/>
                    <a:pt x="82599" y="954641"/>
                  </a:cubicBezTo>
                  <a:cubicBezTo>
                    <a:pt x="39525" y="942785"/>
                    <a:pt x="5145" y="921446"/>
                    <a:pt x="8" y="871654"/>
                  </a:cubicBezTo>
                  <a:cubicBezTo>
                    <a:pt x="-387" y="862961"/>
                    <a:pt x="13839" y="229105"/>
                    <a:pt x="23323" y="95932"/>
                  </a:cubicBezTo>
                  <a:cubicBezTo>
                    <a:pt x="24509" y="79730"/>
                    <a:pt x="22928" y="58786"/>
                    <a:pt x="32017" y="48511"/>
                  </a:cubicBezTo>
                  <a:cubicBezTo>
                    <a:pt x="41501" y="37841"/>
                    <a:pt x="59679" y="52463"/>
                    <a:pt x="74696" y="54834"/>
                  </a:cubicBezTo>
                  <a:cubicBezTo>
                    <a:pt x="135552" y="63923"/>
                    <a:pt x="196804" y="63132"/>
                    <a:pt x="257660" y="59181"/>
                  </a:cubicBezTo>
                  <a:cubicBezTo>
                    <a:pt x="328396" y="54439"/>
                    <a:pt x="789562" y="7413"/>
                    <a:pt x="819595" y="300"/>
                  </a:cubicBezTo>
                  <a:cubicBezTo>
                    <a:pt x="835007" y="-1676"/>
                    <a:pt x="841725" y="6228"/>
                    <a:pt x="842120" y="20454"/>
                  </a:cubicBezTo>
                  <a:cubicBezTo>
                    <a:pt x="843305" y="84867"/>
                    <a:pt x="843700" y="149675"/>
                    <a:pt x="841725" y="214088"/>
                  </a:cubicBezTo>
                  <a:cubicBezTo>
                    <a:pt x="840539" y="250839"/>
                    <a:pt x="816038" y="270993"/>
                    <a:pt x="784820" y="285219"/>
                  </a:cubicBezTo>
                  <a:cubicBezTo>
                    <a:pt x="745303" y="303397"/>
                    <a:pt x="704995" y="319994"/>
                    <a:pt x="670220" y="346471"/>
                  </a:cubicBezTo>
                  <a:cubicBezTo>
                    <a:pt x="661131" y="353584"/>
                    <a:pt x="652832" y="361487"/>
                    <a:pt x="644139" y="368996"/>
                  </a:cubicBezTo>
                  <a:cubicBezTo>
                    <a:pt x="693930" y="339358"/>
                    <a:pt x="742536" y="307349"/>
                    <a:pt x="798651" y="291147"/>
                  </a:cubicBezTo>
                  <a:cubicBezTo>
                    <a:pt x="843305" y="278106"/>
                    <a:pt x="887960" y="277316"/>
                    <a:pt x="932614" y="293123"/>
                  </a:cubicBezTo>
                  <a:cubicBezTo>
                    <a:pt x="949211" y="299050"/>
                    <a:pt x="963437" y="308139"/>
                    <a:pt x="975293" y="320389"/>
                  </a:cubicBezTo>
                  <a:cubicBezTo>
                    <a:pt x="990704" y="336196"/>
                    <a:pt x="992285" y="349237"/>
                    <a:pt x="980825" y="368205"/>
                  </a:cubicBezTo>
                  <a:cubicBezTo>
                    <a:pt x="965413" y="392706"/>
                    <a:pt x="944469" y="413255"/>
                    <a:pt x="926291" y="435779"/>
                  </a:cubicBezTo>
                  <a:cubicBezTo>
                    <a:pt x="901000" y="466998"/>
                    <a:pt x="877290" y="499402"/>
                    <a:pt x="858717" y="535363"/>
                  </a:cubicBezTo>
                  <a:cubicBezTo>
                    <a:pt x="852789" y="546823"/>
                    <a:pt x="847652" y="559073"/>
                    <a:pt x="844886" y="574880"/>
                  </a:cubicBezTo>
                  <a:cubicBezTo>
                    <a:pt x="855160" y="567767"/>
                    <a:pt x="859112" y="559469"/>
                    <a:pt x="863854" y="551960"/>
                  </a:cubicBezTo>
                  <a:cubicBezTo>
                    <a:pt x="894678" y="504540"/>
                    <a:pt x="925896" y="456724"/>
                    <a:pt x="966599" y="417207"/>
                  </a:cubicBezTo>
                  <a:cubicBezTo>
                    <a:pt x="1027060" y="357931"/>
                    <a:pt x="1097401" y="312881"/>
                    <a:pt x="1176040" y="280872"/>
                  </a:cubicBezTo>
                  <a:cubicBezTo>
                    <a:pt x="1200936" y="270598"/>
                    <a:pt x="1261397" y="237008"/>
                    <a:pt x="1392990" y="241750"/>
                  </a:cubicBezTo>
                  <a:cubicBezTo>
                    <a:pt x="1530114" y="254396"/>
                    <a:pt x="1648666" y="349237"/>
                    <a:pt x="1694111" y="414835"/>
                  </a:cubicBezTo>
                  <a:cubicBezTo>
                    <a:pt x="1789347" y="524298"/>
                    <a:pt x="1836768" y="638503"/>
                    <a:pt x="1870357" y="793805"/>
                  </a:cubicBezTo>
                  <a:cubicBezTo>
                    <a:pt x="1876285" y="834113"/>
                    <a:pt x="1875099" y="875211"/>
                    <a:pt x="1865616" y="915518"/>
                  </a:cubicBezTo>
                  <a:cubicBezTo>
                    <a:pt x="1850994" y="977560"/>
                    <a:pt x="1813453" y="1017078"/>
                    <a:pt x="1752596" y="1034860"/>
                  </a:cubicBezTo>
                  <a:cubicBezTo>
                    <a:pt x="1722168" y="1044740"/>
                    <a:pt x="1571607" y="1067265"/>
                    <a:pt x="1527743" y="1070426"/>
                  </a:cubicBezTo>
                  <a:close/>
                </a:path>
              </a:pathLst>
            </a:custGeom>
            <a:solidFill>
              <a:schemeClr val="accent4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9E235C8-2BF2-46CC-BDBD-CD2BBA6FF6E6}"/>
                </a:ext>
              </a:extLst>
            </p:cNvPr>
            <p:cNvSpPr/>
            <p:nvPr/>
          </p:nvSpPr>
          <p:spPr>
            <a:xfrm>
              <a:off x="7950051" y="5391123"/>
              <a:ext cx="553389" cy="476655"/>
            </a:xfrm>
            <a:custGeom>
              <a:avLst/>
              <a:gdLst>
                <a:gd name="connsiteX0" fmla="*/ 930810 w 933535"/>
                <a:gd name="connsiteY0" fmla="*/ 93956 h 377158"/>
                <a:gd name="connsiteX1" fmla="*/ 854542 w 933535"/>
                <a:gd name="connsiteY1" fmla="*/ 696 h 377158"/>
                <a:gd name="connsiteX2" fmla="*/ 135328 w 933535"/>
                <a:gd name="connsiteY2" fmla="*/ 54439 h 377158"/>
                <a:gd name="connsiteX3" fmla="*/ 24680 w 933535"/>
                <a:gd name="connsiteY3" fmla="*/ 80916 h 377158"/>
                <a:gd name="connsiteX4" fmla="*/ 1365 w 933535"/>
                <a:gd name="connsiteY4" fmla="*/ 176943 h 377158"/>
                <a:gd name="connsiteX5" fmla="*/ 68149 w 933535"/>
                <a:gd name="connsiteY5" fmla="*/ 355955 h 377158"/>
                <a:gd name="connsiteX6" fmla="*/ 155877 w 933535"/>
                <a:gd name="connsiteY6" fmla="*/ 375714 h 377158"/>
                <a:gd name="connsiteX7" fmla="*/ 350697 w 933535"/>
                <a:gd name="connsiteY7" fmla="*/ 370972 h 377158"/>
                <a:gd name="connsiteX8" fmla="*/ 880228 w 933535"/>
                <a:gd name="connsiteY8" fmla="*/ 319995 h 377158"/>
                <a:gd name="connsiteX9" fmla="*/ 924882 w 933535"/>
                <a:gd name="connsiteY9" fmla="*/ 289962 h 377158"/>
                <a:gd name="connsiteX10" fmla="*/ 930810 w 933535"/>
                <a:gd name="connsiteY10" fmla="*/ 93956 h 37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3535" h="377158">
                  <a:moveTo>
                    <a:pt x="930810" y="93956"/>
                  </a:moveTo>
                  <a:cubicBezTo>
                    <a:pt x="930810" y="59576"/>
                    <a:pt x="932390" y="17688"/>
                    <a:pt x="854542" y="696"/>
                  </a:cubicBezTo>
                  <a:cubicBezTo>
                    <a:pt x="818976" y="-7208"/>
                    <a:pt x="177612" y="54834"/>
                    <a:pt x="135328" y="54439"/>
                  </a:cubicBezTo>
                  <a:cubicBezTo>
                    <a:pt x="101739" y="60367"/>
                    <a:pt x="45229" y="64319"/>
                    <a:pt x="24680" y="80916"/>
                  </a:cubicBezTo>
                  <a:cubicBezTo>
                    <a:pt x="-216" y="101069"/>
                    <a:pt x="-2191" y="132288"/>
                    <a:pt x="1365" y="176943"/>
                  </a:cubicBezTo>
                  <a:cubicBezTo>
                    <a:pt x="575" y="187217"/>
                    <a:pt x="15196" y="331455"/>
                    <a:pt x="68149" y="355955"/>
                  </a:cubicBezTo>
                  <a:cubicBezTo>
                    <a:pt x="95811" y="368996"/>
                    <a:pt x="125449" y="374133"/>
                    <a:pt x="155877" y="375714"/>
                  </a:cubicBezTo>
                  <a:cubicBezTo>
                    <a:pt x="221081" y="379271"/>
                    <a:pt x="285889" y="375714"/>
                    <a:pt x="350697" y="370972"/>
                  </a:cubicBezTo>
                  <a:cubicBezTo>
                    <a:pt x="387448" y="368206"/>
                    <a:pt x="855332" y="327503"/>
                    <a:pt x="880228" y="319995"/>
                  </a:cubicBezTo>
                  <a:cubicBezTo>
                    <a:pt x="897220" y="314858"/>
                    <a:pt x="914213" y="308930"/>
                    <a:pt x="924882" y="289962"/>
                  </a:cubicBezTo>
                  <a:cubicBezTo>
                    <a:pt x="939899" y="246888"/>
                    <a:pt x="930810" y="155603"/>
                    <a:pt x="930810" y="93956"/>
                  </a:cubicBezTo>
                  <a:close/>
                </a:path>
              </a:pathLst>
            </a:custGeom>
            <a:solidFill>
              <a:schemeClr val="bg1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315A7D6-85FF-4AAA-986F-9BB7F2266996}"/>
                </a:ext>
              </a:extLst>
            </p:cNvPr>
            <p:cNvSpPr/>
            <p:nvPr/>
          </p:nvSpPr>
          <p:spPr>
            <a:xfrm>
              <a:off x="6761981" y="5822110"/>
              <a:ext cx="1110877" cy="638620"/>
            </a:xfrm>
            <a:custGeom>
              <a:avLst/>
              <a:gdLst>
                <a:gd name="connsiteX0" fmla="*/ 346237 w 1873980"/>
                <a:gd name="connsiteY0" fmla="*/ 1070426 h 1077313"/>
                <a:gd name="connsiteX1" fmla="*/ 1142904 w 1873980"/>
                <a:gd name="connsiteY1" fmla="*/ 989020 h 1077313"/>
                <a:gd name="connsiteX2" fmla="*/ 1277658 w 1873980"/>
                <a:gd name="connsiteY2" fmla="*/ 921446 h 1077313"/>
                <a:gd name="connsiteX3" fmla="*/ 1310457 w 1873980"/>
                <a:gd name="connsiteY3" fmla="*/ 897736 h 1077313"/>
                <a:gd name="connsiteX4" fmla="*/ 1345628 w 1873980"/>
                <a:gd name="connsiteY4" fmla="*/ 906034 h 1077313"/>
                <a:gd name="connsiteX5" fmla="*/ 1370128 w 1873980"/>
                <a:gd name="connsiteY5" fmla="*/ 955036 h 1077313"/>
                <a:gd name="connsiteX6" fmla="*/ 1430194 w 1873980"/>
                <a:gd name="connsiteY6" fmla="*/ 995738 h 1077313"/>
                <a:gd name="connsiteX7" fmla="*/ 1595376 w 1873980"/>
                <a:gd name="connsiteY7" fmla="*/ 987835 h 1077313"/>
                <a:gd name="connsiteX8" fmla="*/ 1791382 w 1873980"/>
                <a:gd name="connsiteY8" fmla="*/ 954641 h 1077313"/>
                <a:gd name="connsiteX9" fmla="*/ 1873973 w 1873980"/>
                <a:gd name="connsiteY9" fmla="*/ 871654 h 1077313"/>
                <a:gd name="connsiteX10" fmla="*/ 1850657 w 1873980"/>
                <a:gd name="connsiteY10" fmla="*/ 95932 h 1077313"/>
                <a:gd name="connsiteX11" fmla="*/ 1841964 w 1873980"/>
                <a:gd name="connsiteY11" fmla="*/ 48511 h 1077313"/>
                <a:gd name="connsiteX12" fmla="*/ 1799285 w 1873980"/>
                <a:gd name="connsiteY12" fmla="*/ 54834 h 1077313"/>
                <a:gd name="connsiteX13" fmla="*/ 1616320 w 1873980"/>
                <a:gd name="connsiteY13" fmla="*/ 59181 h 1077313"/>
                <a:gd name="connsiteX14" fmla="*/ 1054386 w 1873980"/>
                <a:gd name="connsiteY14" fmla="*/ 300 h 1077313"/>
                <a:gd name="connsiteX15" fmla="*/ 1031861 w 1873980"/>
                <a:gd name="connsiteY15" fmla="*/ 20454 h 1077313"/>
                <a:gd name="connsiteX16" fmla="*/ 1032256 w 1873980"/>
                <a:gd name="connsiteY16" fmla="*/ 214088 h 1077313"/>
                <a:gd name="connsiteX17" fmla="*/ 1089161 w 1873980"/>
                <a:gd name="connsiteY17" fmla="*/ 285219 h 1077313"/>
                <a:gd name="connsiteX18" fmla="*/ 1203761 w 1873980"/>
                <a:gd name="connsiteY18" fmla="*/ 346471 h 1077313"/>
                <a:gd name="connsiteX19" fmla="*/ 1229842 w 1873980"/>
                <a:gd name="connsiteY19" fmla="*/ 368996 h 1077313"/>
                <a:gd name="connsiteX20" fmla="*/ 1075330 w 1873980"/>
                <a:gd name="connsiteY20" fmla="*/ 291147 h 1077313"/>
                <a:gd name="connsiteX21" fmla="*/ 941366 w 1873980"/>
                <a:gd name="connsiteY21" fmla="*/ 293123 h 1077313"/>
                <a:gd name="connsiteX22" fmla="*/ 898688 w 1873980"/>
                <a:gd name="connsiteY22" fmla="*/ 320389 h 1077313"/>
                <a:gd name="connsiteX23" fmla="*/ 893155 w 1873980"/>
                <a:gd name="connsiteY23" fmla="*/ 368205 h 1077313"/>
                <a:gd name="connsiteX24" fmla="*/ 947689 w 1873980"/>
                <a:gd name="connsiteY24" fmla="*/ 435779 h 1077313"/>
                <a:gd name="connsiteX25" fmla="*/ 1015264 w 1873980"/>
                <a:gd name="connsiteY25" fmla="*/ 535363 h 1077313"/>
                <a:gd name="connsiteX26" fmla="*/ 1029095 w 1873980"/>
                <a:gd name="connsiteY26" fmla="*/ 574880 h 1077313"/>
                <a:gd name="connsiteX27" fmla="*/ 1010126 w 1873980"/>
                <a:gd name="connsiteY27" fmla="*/ 551960 h 1077313"/>
                <a:gd name="connsiteX28" fmla="*/ 907382 w 1873980"/>
                <a:gd name="connsiteY28" fmla="*/ 417207 h 1077313"/>
                <a:gd name="connsiteX29" fmla="*/ 697940 w 1873980"/>
                <a:gd name="connsiteY29" fmla="*/ 280872 h 1077313"/>
                <a:gd name="connsiteX30" fmla="*/ 480991 w 1873980"/>
                <a:gd name="connsiteY30" fmla="*/ 241750 h 1077313"/>
                <a:gd name="connsiteX31" fmla="*/ 179870 w 1873980"/>
                <a:gd name="connsiteY31" fmla="*/ 414835 h 1077313"/>
                <a:gd name="connsiteX32" fmla="*/ 3623 w 1873980"/>
                <a:gd name="connsiteY32" fmla="*/ 793805 h 1077313"/>
                <a:gd name="connsiteX33" fmla="*/ 8365 w 1873980"/>
                <a:gd name="connsiteY33" fmla="*/ 915518 h 1077313"/>
                <a:gd name="connsiteX34" fmla="*/ 121384 w 1873980"/>
                <a:gd name="connsiteY34" fmla="*/ 1034860 h 1077313"/>
                <a:gd name="connsiteX35" fmla="*/ 346237 w 1873980"/>
                <a:gd name="connsiteY35" fmla="*/ 1070426 h 107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3980" h="1077313">
                  <a:moveTo>
                    <a:pt x="346237" y="1070426"/>
                  </a:moveTo>
                  <a:cubicBezTo>
                    <a:pt x="441079" y="1076353"/>
                    <a:pt x="704658" y="1102830"/>
                    <a:pt x="1142904" y="989020"/>
                  </a:cubicBezTo>
                  <a:cubicBezTo>
                    <a:pt x="1191115" y="972818"/>
                    <a:pt x="1234979" y="948713"/>
                    <a:pt x="1277658" y="921446"/>
                  </a:cubicBezTo>
                  <a:cubicBezTo>
                    <a:pt x="1288723" y="913543"/>
                    <a:pt x="1299392" y="905244"/>
                    <a:pt x="1310457" y="897736"/>
                  </a:cubicBezTo>
                  <a:cubicBezTo>
                    <a:pt x="1325869" y="887066"/>
                    <a:pt x="1336143" y="889437"/>
                    <a:pt x="1345628" y="906034"/>
                  </a:cubicBezTo>
                  <a:cubicBezTo>
                    <a:pt x="1354716" y="921841"/>
                    <a:pt x="1363015" y="938438"/>
                    <a:pt x="1370128" y="955036"/>
                  </a:cubicBezTo>
                  <a:cubicBezTo>
                    <a:pt x="1381588" y="981512"/>
                    <a:pt x="1402927" y="992972"/>
                    <a:pt x="1430194" y="995738"/>
                  </a:cubicBezTo>
                  <a:cubicBezTo>
                    <a:pt x="1485518" y="1001666"/>
                    <a:pt x="1540447" y="994553"/>
                    <a:pt x="1595376" y="987835"/>
                  </a:cubicBezTo>
                  <a:cubicBezTo>
                    <a:pt x="1659394" y="979931"/>
                    <a:pt x="1789406" y="955431"/>
                    <a:pt x="1791382" y="954641"/>
                  </a:cubicBezTo>
                  <a:cubicBezTo>
                    <a:pt x="1834455" y="942785"/>
                    <a:pt x="1868835" y="921446"/>
                    <a:pt x="1873973" y="871654"/>
                  </a:cubicBezTo>
                  <a:cubicBezTo>
                    <a:pt x="1874368" y="862961"/>
                    <a:pt x="1860141" y="229105"/>
                    <a:pt x="1850657" y="95932"/>
                  </a:cubicBezTo>
                  <a:cubicBezTo>
                    <a:pt x="1849472" y="79730"/>
                    <a:pt x="1851053" y="58786"/>
                    <a:pt x="1841964" y="48511"/>
                  </a:cubicBezTo>
                  <a:cubicBezTo>
                    <a:pt x="1832479" y="37841"/>
                    <a:pt x="1814301" y="52463"/>
                    <a:pt x="1799285" y="54834"/>
                  </a:cubicBezTo>
                  <a:cubicBezTo>
                    <a:pt x="1738429" y="63923"/>
                    <a:pt x="1677177" y="63132"/>
                    <a:pt x="1616320" y="59181"/>
                  </a:cubicBezTo>
                  <a:cubicBezTo>
                    <a:pt x="1545585" y="54439"/>
                    <a:pt x="1084419" y="7413"/>
                    <a:pt x="1054386" y="300"/>
                  </a:cubicBezTo>
                  <a:cubicBezTo>
                    <a:pt x="1038974" y="-1676"/>
                    <a:pt x="1032256" y="6228"/>
                    <a:pt x="1031861" y="20454"/>
                  </a:cubicBezTo>
                  <a:cubicBezTo>
                    <a:pt x="1030675" y="84867"/>
                    <a:pt x="1030280" y="149675"/>
                    <a:pt x="1032256" y="214088"/>
                  </a:cubicBezTo>
                  <a:cubicBezTo>
                    <a:pt x="1033442" y="250839"/>
                    <a:pt x="1057942" y="270993"/>
                    <a:pt x="1089161" y="285219"/>
                  </a:cubicBezTo>
                  <a:cubicBezTo>
                    <a:pt x="1128678" y="303397"/>
                    <a:pt x="1168986" y="319994"/>
                    <a:pt x="1203761" y="346471"/>
                  </a:cubicBezTo>
                  <a:cubicBezTo>
                    <a:pt x="1212850" y="353584"/>
                    <a:pt x="1221148" y="361487"/>
                    <a:pt x="1229842" y="368996"/>
                  </a:cubicBezTo>
                  <a:cubicBezTo>
                    <a:pt x="1180050" y="339358"/>
                    <a:pt x="1131444" y="307349"/>
                    <a:pt x="1075330" y="291147"/>
                  </a:cubicBezTo>
                  <a:cubicBezTo>
                    <a:pt x="1030675" y="278106"/>
                    <a:pt x="986021" y="277316"/>
                    <a:pt x="941366" y="293123"/>
                  </a:cubicBezTo>
                  <a:cubicBezTo>
                    <a:pt x="924769" y="299050"/>
                    <a:pt x="910543" y="308139"/>
                    <a:pt x="898688" y="320389"/>
                  </a:cubicBezTo>
                  <a:cubicBezTo>
                    <a:pt x="883276" y="336196"/>
                    <a:pt x="881695" y="349237"/>
                    <a:pt x="893155" y="368205"/>
                  </a:cubicBezTo>
                  <a:cubicBezTo>
                    <a:pt x="908567" y="392706"/>
                    <a:pt x="929511" y="413255"/>
                    <a:pt x="947689" y="435779"/>
                  </a:cubicBezTo>
                  <a:cubicBezTo>
                    <a:pt x="972980" y="466998"/>
                    <a:pt x="996691" y="499402"/>
                    <a:pt x="1015264" y="535363"/>
                  </a:cubicBezTo>
                  <a:cubicBezTo>
                    <a:pt x="1021191" y="546823"/>
                    <a:pt x="1026328" y="559073"/>
                    <a:pt x="1029095" y="574880"/>
                  </a:cubicBezTo>
                  <a:cubicBezTo>
                    <a:pt x="1018820" y="567767"/>
                    <a:pt x="1014868" y="559469"/>
                    <a:pt x="1010126" y="551960"/>
                  </a:cubicBezTo>
                  <a:cubicBezTo>
                    <a:pt x="979303" y="504540"/>
                    <a:pt x="948084" y="456724"/>
                    <a:pt x="907382" y="417207"/>
                  </a:cubicBezTo>
                  <a:cubicBezTo>
                    <a:pt x="846920" y="357931"/>
                    <a:pt x="776580" y="312881"/>
                    <a:pt x="697940" y="280872"/>
                  </a:cubicBezTo>
                  <a:cubicBezTo>
                    <a:pt x="673045" y="270598"/>
                    <a:pt x="612583" y="237008"/>
                    <a:pt x="480991" y="241750"/>
                  </a:cubicBezTo>
                  <a:cubicBezTo>
                    <a:pt x="343866" y="254396"/>
                    <a:pt x="225315" y="349237"/>
                    <a:pt x="179870" y="414835"/>
                  </a:cubicBezTo>
                  <a:cubicBezTo>
                    <a:pt x="84633" y="524298"/>
                    <a:pt x="37213" y="638503"/>
                    <a:pt x="3623" y="793805"/>
                  </a:cubicBezTo>
                  <a:cubicBezTo>
                    <a:pt x="-2304" y="834113"/>
                    <a:pt x="-1119" y="875211"/>
                    <a:pt x="8365" y="915518"/>
                  </a:cubicBezTo>
                  <a:cubicBezTo>
                    <a:pt x="22987" y="977560"/>
                    <a:pt x="60528" y="1017078"/>
                    <a:pt x="121384" y="1034860"/>
                  </a:cubicBezTo>
                  <a:cubicBezTo>
                    <a:pt x="151813" y="1044740"/>
                    <a:pt x="302373" y="1067265"/>
                    <a:pt x="346237" y="1070426"/>
                  </a:cubicBezTo>
                  <a:close/>
                </a:path>
              </a:pathLst>
            </a:custGeom>
            <a:solidFill>
              <a:schemeClr val="accent4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D4527B3-7F68-44A7-B61B-F4D9D2BC34D2}"/>
                </a:ext>
              </a:extLst>
            </p:cNvPr>
            <p:cNvSpPr/>
            <p:nvPr/>
          </p:nvSpPr>
          <p:spPr>
            <a:xfrm>
              <a:off x="7340419" y="5391123"/>
              <a:ext cx="553389" cy="476655"/>
            </a:xfrm>
            <a:custGeom>
              <a:avLst/>
              <a:gdLst>
                <a:gd name="connsiteX0" fmla="*/ 2726 w 933535"/>
                <a:gd name="connsiteY0" fmla="*/ 93956 h 377158"/>
                <a:gd name="connsiteX1" fmla="*/ 78994 w 933535"/>
                <a:gd name="connsiteY1" fmla="*/ 696 h 377158"/>
                <a:gd name="connsiteX2" fmla="*/ 798207 w 933535"/>
                <a:gd name="connsiteY2" fmla="*/ 54439 h 377158"/>
                <a:gd name="connsiteX3" fmla="*/ 908855 w 933535"/>
                <a:gd name="connsiteY3" fmla="*/ 80916 h 377158"/>
                <a:gd name="connsiteX4" fmla="*/ 932170 w 933535"/>
                <a:gd name="connsiteY4" fmla="*/ 176943 h 377158"/>
                <a:gd name="connsiteX5" fmla="*/ 865386 w 933535"/>
                <a:gd name="connsiteY5" fmla="*/ 355955 h 377158"/>
                <a:gd name="connsiteX6" fmla="*/ 777658 w 933535"/>
                <a:gd name="connsiteY6" fmla="*/ 375714 h 377158"/>
                <a:gd name="connsiteX7" fmla="*/ 582838 w 933535"/>
                <a:gd name="connsiteY7" fmla="*/ 370972 h 377158"/>
                <a:gd name="connsiteX8" fmla="*/ 53308 w 933535"/>
                <a:gd name="connsiteY8" fmla="*/ 319995 h 377158"/>
                <a:gd name="connsiteX9" fmla="*/ 8653 w 933535"/>
                <a:gd name="connsiteY9" fmla="*/ 289962 h 377158"/>
                <a:gd name="connsiteX10" fmla="*/ 2726 w 933535"/>
                <a:gd name="connsiteY10" fmla="*/ 93956 h 37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3535" h="377158">
                  <a:moveTo>
                    <a:pt x="2726" y="93956"/>
                  </a:moveTo>
                  <a:cubicBezTo>
                    <a:pt x="2726" y="59576"/>
                    <a:pt x="1145" y="17688"/>
                    <a:pt x="78994" y="696"/>
                  </a:cubicBezTo>
                  <a:cubicBezTo>
                    <a:pt x="114559" y="-7208"/>
                    <a:pt x="755924" y="54834"/>
                    <a:pt x="798207" y="54439"/>
                  </a:cubicBezTo>
                  <a:cubicBezTo>
                    <a:pt x="831797" y="60367"/>
                    <a:pt x="888306" y="64319"/>
                    <a:pt x="908855" y="80916"/>
                  </a:cubicBezTo>
                  <a:cubicBezTo>
                    <a:pt x="933751" y="101069"/>
                    <a:pt x="935727" y="132288"/>
                    <a:pt x="932170" y="176943"/>
                  </a:cubicBezTo>
                  <a:cubicBezTo>
                    <a:pt x="932961" y="187217"/>
                    <a:pt x="918339" y="331455"/>
                    <a:pt x="865386" y="355955"/>
                  </a:cubicBezTo>
                  <a:cubicBezTo>
                    <a:pt x="837724" y="368996"/>
                    <a:pt x="808086" y="374133"/>
                    <a:pt x="777658" y="375714"/>
                  </a:cubicBezTo>
                  <a:cubicBezTo>
                    <a:pt x="712455" y="379271"/>
                    <a:pt x="647646" y="375714"/>
                    <a:pt x="582838" y="370972"/>
                  </a:cubicBezTo>
                  <a:cubicBezTo>
                    <a:pt x="546087" y="368206"/>
                    <a:pt x="78203" y="327503"/>
                    <a:pt x="53308" y="319995"/>
                  </a:cubicBezTo>
                  <a:cubicBezTo>
                    <a:pt x="36315" y="314858"/>
                    <a:pt x="19323" y="308930"/>
                    <a:pt x="8653" y="289962"/>
                  </a:cubicBezTo>
                  <a:cubicBezTo>
                    <a:pt x="-6363" y="246888"/>
                    <a:pt x="2726" y="155603"/>
                    <a:pt x="2726" y="93956"/>
                  </a:cubicBezTo>
                  <a:close/>
                </a:path>
              </a:pathLst>
            </a:custGeom>
            <a:solidFill>
              <a:schemeClr val="bg1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B65BBE06-A8DC-48CE-A5E7-9EFEC52E7D0C}"/>
              </a:ext>
            </a:extLst>
          </p:cNvPr>
          <p:cNvGrpSpPr/>
          <p:nvPr/>
        </p:nvGrpSpPr>
        <p:grpSpPr>
          <a:xfrm>
            <a:off x="3706701" y="3269917"/>
            <a:ext cx="923720" cy="923720"/>
            <a:chOff x="1107950" y="1659397"/>
            <a:chExt cx="3832372" cy="3832372"/>
          </a:xfrm>
          <a:solidFill>
            <a:schemeClr val="accent2"/>
          </a:solidFill>
        </p:grpSpPr>
        <p:sp>
          <p:nvSpPr>
            <p:cNvPr id="126" name="Graphic 12">
              <a:extLst>
                <a:ext uri="{FF2B5EF4-FFF2-40B4-BE49-F238E27FC236}">
                  <a16:creationId xmlns:a16="http://schemas.microsoft.com/office/drawing/2014/main" id="{70DDB067-2EDD-44C1-82EE-D92DB0616941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Graphic 12">
              <a:extLst>
                <a:ext uri="{FF2B5EF4-FFF2-40B4-BE49-F238E27FC236}">
                  <a16:creationId xmlns:a16="http://schemas.microsoft.com/office/drawing/2014/main" id="{BFCDA3C8-6909-4087-8454-A5AEBE9439E9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Graphic 12">
              <a:extLst>
                <a:ext uri="{FF2B5EF4-FFF2-40B4-BE49-F238E27FC236}">
                  <a16:creationId xmlns:a16="http://schemas.microsoft.com/office/drawing/2014/main" id="{E96B8025-B5A7-4B31-B1E3-20FED2DC148D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6453FB72-6105-48F2-A876-6534C077B797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4DF50D35-ABE6-4E93-926A-A2F4B1AD80CA}"/>
              </a:ext>
            </a:extLst>
          </p:cNvPr>
          <p:cNvGrpSpPr/>
          <p:nvPr/>
        </p:nvGrpSpPr>
        <p:grpSpPr>
          <a:xfrm>
            <a:off x="5833889" y="1977970"/>
            <a:ext cx="850810" cy="1010378"/>
            <a:chOff x="3790950" y="1741170"/>
            <a:chExt cx="2447925" cy="2907029"/>
          </a:xfrm>
        </p:grpSpPr>
        <p:grpSp>
          <p:nvGrpSpPr>
            <p:cNvPr id="131" name="Graphic 3">
              <a:extLst>
                <a:ext uri="{FF2B5EF4-FFF2-40B4-BE49-F238E27FC236}">
                  <a16:creationId xmlns:a16="http://schemas.microsoft.com/office/drawing/2014/main" id="{5D9BF39C-A9C5-4B43-B737-1822C6D5E5B0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3D79D39C-EEFC-4F5B-8821-3A943E023F4A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061C2648-2A52-41AF-86BA-882CB79D2B81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46A5DCB3-FEB5-4599-944C-C8F8E2DCFED9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E806E54D-1F59-45D1-A796-A69B37AC598C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32" name="Rectangle 131">
              <a:extLst>
                <a:ext uri="{FF2B5EF4-FFF2-40B4-BE49-F238E27FC236}">
                  <a16:creationId xmlns:a16="http://schemas.microsoft.com/office/drawing/2014/main" id="{BD97640F-2019-4231-A6A8-B8F90F00DEF5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7FF5BAC2-9928-485F-8512-3C362E550C54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4" name="Rectangle 133">
              <a:extLst>
                <a:ext uri="{FF2B5EF4-FFF2-40B4-BE49-F238E27FC236}">
                  <a16:creationId xmlns:a16="http://schemas.microsoft.com/office/drawing/2014/main" id="{1263EDA9-E913-4F28-B218-C4308808A69D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39" name="Graphic 1">
            <a:extLst>
              <a:ext uri="{FF2B5EF4-FFF2-40B4-BE49-F238E27FC236}">
                <a16:creationId xmlns:a16="http://schemas.microsoft.com/office/drawing/2014/main" id="{C0D51ACB-C569-413C-B360-10039D25D3BD}"/>
              </a:ext>
            </a:extLst>
          </p:cNvPr>
          <p:cNvGrpSpPr/>
          <p:nvPr/>
        </p:nvGrpSpPr>
        <p:grpSpPr>
          <a:xfrm>
            <a:off x="5975012" y="4636189"/>
            <a:ext cx="652928" cy="665684"/>
            <a:chOff x="219471" y="88843"/>
            <a:chExt cx="644177" cy="656762"/>
          </a:xfrm>
          <a:solidFill>
            <a:schemeClr val="accent4"/>
          </a:solidFill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79601B9B-1F5B-436D-A6F2-45C685D074A4}"/>
                </a:ext>
              </a:extLst>
            </p:cNvPr>
            <p:cNvSpPr/>
            <p:nvPr/>
          </p:nvSpPr>
          <p:spPr>
            <a:xfrm>
              <a:off x="219471" y="88843"/>
              <a:ext cx="644177" cy="656762"/>
            </a:xfrm>
            <a:custGeom>
              <a:avLst/>
              <a:gdLst>
                <a:gd name="connsiteX0" fmla="*/ 610271 w 644177"/>
                <a:gd name="connsiteY0" fmla="*/ 420542 h 656762"/>
                <a:gd name="connsiteX1" fmla="*/ 594078 w 644177"/>
                <a:gd name="connsiteY1" fmla="*/ 376728 h 656762"/>
                <a:gd name="connsiteX2" fmla="*/ 569313 w 644177"/>
                <a:gd name="connsiteY2" fmla="*/ 300528 h 656762"/>
                <a:gd name="connsiteX3" fmla="*/ 435011 w 644177"/>
                <a:gd name="connsiteY3" fmla="*/ 183370 h 656762"/>
                <a:gd name="connsiteX4" fmla="*/ 417866 w 644177"/>
                <a:gd name="connsiteY4" fmla="*/ 133840 h 656762"/>
                <a:gd name="connsiteX5" fmla="*/ 423581 w 644177"/>
                <a:gd name="connsiteY5" fmla="*/ 70022 h 656762"/>
                <a:gd name="connsiteX6" fmla="*/ 283563 w 644177"/>
                <a:gd name="connsiteY6" fmla="*/ 7157 h 656762"/>
                <a:gd name="connsiteX7" fmla="*/ 235938 w 644177"/>
                <a:gd name="connsiteY7" fmla="*/ 135745 h 656762"/>
                <a:gd name="connsiteX8" fmla="*/ 215936 w 644177"/>
                <a:gd name="connsiteY8" fmla="*/ 187180 h 656762"/>
                <a:gd name="connsiteX9" fmla="*/ 68298 w 644177"/>
                <a:gd name="connsiteY9" fmla="*/ 340533 h 656762"/>
                <a:gd name="connsiteX10" fmla="*/ 12101 w 644177"/>
                <a:gd name="connsiteY10" fmla="*/ 451022 h 656762"/>
                <a:gd name="connsiteX11" fmla="*/ 671 w 644177"/>
                <a:gd name="connsiteY11" fmla="*/ 470072 h 656762"/>
                <a:gd name="connsiteX12" fmla="*/ 671 w 644177"/>
                <a:gd name="connsiteY12" fmla="*/ 594850 h 656762"/>
                <a:gd name="connsiteX13" fmla="*/ 83538 w 644177"/>
                <a:gd name="connsiteY13" fmla="*/ 656763 h 656762"/>
                <a:gd name="connsiteX14" fmla="*/ 592173 w 644177"/>
                <a:gd name="connsiteY14" fmla="*/ 650095 h 656762"/>
                <a:gd name="connsiteX15" fmla="*/ 639798 w 644177"/>
                <a:gd name="connsiteY15" fmla="*/ 623425 h 656762"/>
                <a:gd name="connsiteX16" fmla="*/ 641703 w 644177"/>
                <a:gd name="connsiteY16" fmla="*/ 477692 h 656762"/>
                <a:gd name="connsiteX17" fmla="*/ 610271 w 644177"/>
                <a:gd name="connsiteY17" fmla="*/ 420542 h 656762"/>
                <a:gd name="connsiteX18" fmla="*/ 334046 w 644177"/>
                <a:gd name="connsiteY18" fmla="*/ 41447 h 656762"/>
                <a:gd name="connsiteX19" fmla="*/ 382623 w 644177"/>
                <a:gd name="connsiteY19" fmla="*/ 98597 h 656762"/>
                <a:gd name="connsiteX20" fmla="*/ 323568 w 644177"/>
                <a:gd name="connsiteY20" fmla="*/ 157652 h 656762"/>
                <a:gd name="connsiteX21" fmla="*/ 270228 w 644177"/>
                <a:gd name="connsiteY21" fmla="*/ 93835 h 656762"/>
                <a:gd name="connsiteX22" fmla="*/ 334046 w 644177"/>
                <a:gd name="connsiteY22" fmla="*/ 41447 h 656762"/>
                <a:gd name="connsiteX23" fmla="*/ 94968 w 644177"/>
                <a:gd name="connsiteY23" fmla="*/ 392920 h 656762"/>
                <a:gd name="connsiteX24" fmla="*/ 328331 w 644177"/>
                <a:gd name="connsiteY24" fmla="*/ 200515 h 656762"/>
                <a:gd name="connsiteX25" fmla="*/ 555978 w 644177"/>
                <a:gd name="connsiteY25" fmla="*/ 386253 h 656762"/>
                <a:gd name="connsiteX26" fmla="*/ 526451 w 644177"/>
                <a:gd name="connsiteY26" fmla="*/ 424353 h 656762"/>
                <a:gd name="connsiteX27" fmla="*/ 327378 w 644177"/>
                <a:gd name="connsiteY27" fmla="*/ 423400 h 656762"/>
                <a:gd name="connsiteX28" fmla="*/ 123543 w 644177"/>
                <a:gd name="connsiteY28" fmla="*/ 423400 h 656762"/>
                <a:gd name="connsiteX29" fmla="*/ 94968 w 644177"/>
                <a:gd name="connsiteY29" fmla="*/ 392920 h 656762"/>
                <a:gd name="connsiteX30" fmla="*/ 513116 w 644177"/>
                <a:gd name="connsiteY30" fmla="*/ 608185 h 656762"/>
                <a:gd name="connsiteX31" fmla="*/ 83538 w 644177"/>
                <a:gd name="connsiteY31" fmla="*/ 609138 h 656762"/>
                <a:gd name="connsiteX32" fmla="*/ 51153 w 644177"/>
                <a:gd name="connsiteY32" fmla="*/ 575800 h 656762"/>
                <a:gd name="connsiteX33" fmla="*/ 150213 w 644177"/>
                <a:gd name="connsiteY33" fmla="*/ 471025 h 656762"/>
                <a:gd name="connsiteX34" fmla="*/ 559788 w 644177"/>
                <a:gd name="connsiteY34" fmla="*/ 470072 h 656762"/>
                <a:gd name="connsiteX35" fmla="*/ 604556 w 644177"/>
                <a:gd name="connsiteY35" fmla="*/ 511030 h 656762"/>
                <a:gd name="connsiteX36" fmla="*/ 513116 w 644177"/>
                <a:gd name="connsiteY36" fmla="*/ 608185 h 65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44177" h="656762">
                  <a:moveTo>
                    <a:pt x="610271" y="420542"/>
                  </a:moveTo>
                  <a:cubicBezTo>
                    <a:pt x="597888" y="410065"/>
                    <a:pt x="594078" y="392920"/>
                    <a:pt x="594078" y="376728"/>
                  </a:cubicBezTo>
                  <a:cubicBezTo>
                    <a:pt x="594078" y="348153"/>
                    <a:pt x="582648" y="324340"/>
                    <a:pt x="569313" y="300528"/>
                  </a:cubicBezTo>
                  <a:cubicBezTo>
                    <a:pt x="537881" y="246235"/>
                    <a:pt x="488351" y="211945"/>
                    <a:pt x="435011" y="183370"/>
                  </a:cubicBezTo>
                  <a:cubicBezTo>
                    <a:pt x="412151" y="170987"/>
                    <a:pt x="400721" y="160510"/>
                    <a:pt x="417866" y="133840"/>
                  </a:cubicBezTo>
                  <a:cubicBezTo>
                    <a:pt x="429296" y="115742"/>
                    <a:pt x="431201" y="92882"/>
                    <a:pt x="423581" y="70022"/>
                  </a:cubicBezTo>
                  <a:cubicBezTo>
                    <a:pt x="405483" y="15730"/>
                    <a:pt x="341666" y="-14750"/>
                    <a:pt x="283563" y="7157"/>
                  </a:cubicBezTo>
                  <a:cubicBezTo>
                    <a:pt x="231176" y="26207"/>
                    <a:pt x="210221" y="79547"/>
                    <a:pt x="235938" y="135745"/>
                  </a:cubicBezTo>
                  <a:cubicBezTo>
                    <a:pt x="248321" y="163368"/>
                    <a:pt x="245463" y="174797"/>
                    <a:pt x="215936" y="187180"/>
                  </a:cubicBezTo>
                  <a:cubicBezTo>
                    <a:pt x="144498" y="215755"/>
                    <a:pt x="97826" y="269095"/>
                    <a:pt x="68298" y="340533"/>
                  </a:cubicBezTo>
                  <a:cubicBezTo>
                    <a:pt x="53058" y="378633"/>
                    <a:pt x="55916" y="426258"/>
                    <a:pt x="12101" y="451022"/>
                  </a:cubicBezTo>
                  <a:cubicBezTo>
                    <a:pt x="8291" y="452928"/>
                    <a:pt x="1623" y="464358"/>
                    <a:pt x="671" y="470072"/>
                  </a:cubicBezTo>
                  <a:cubicBezTo>
                    <a:pt x="-1234" y="503410"/>
                    <a:pt x="1623" y="561513"/>
                    <a:pt x="671" y="594850"/>
                  </a:cubicBezTo>
                  <a:cubicBezTo>
                    <a:pt x="-282" y="656763"/>
                    <a:pt x="13053" y="656763"/>
                    <a:pt x="83538" y="656763"/>
                  </a:cubicBezTo>
                  <a:cubicBezTo>
                    <a:pt x="166406" y="656763"/>
                    <a:pt x="505496" y="651048"/>
                    <a:pt x="592173" y="650095"/>
                  </a:cubicBezTo>
                  <a:cubicBezTo>
                    <a:pt x="612176" y="650095"/>
                    <a:pt x="638846" y="652000"/>
                    <a:pt x="639798" y="623425"/>
                  </a:cubicBezTo>
                  <a:cubicBezTo>
                    <a:pt x="641703" y="581515"/>
                    <a:pt x="647418" y="518650"/>
                    <a:pt x="641703" y="477692"/>
                  </a:cubicBezTo>
                  <a:cubicBezTo>
                    <a:pt x="640751" y="451022"/>
                    <a:pt x="637893" y="443403"/>
                    <a:pt x="610271" y="420542"/>
                  </a:cubicBezTo>
                  <a:close/>
                  <a:moveTo>
                    <a:pt x="334046" y="41447"/>
                  </a:moveTo>
                  <a:cubicBezTo>
                    <a:pt x="365478" y="43352"/>
                    <a:pt x="384528" y="62402"/>
                    <a:pt x="382623" y="98597"/>
                  </a:cubicBezTo>
                  <a:cubicBezTo>
                    <a:pt x="380718" y="133840"/>
                    <a:pt x="361668" y="158605"/>
                    <a:pt x="323568" y="157652"/>
                  </a:cubicBezTo>
                  <a:cubicBezTo>
                    <a:pt x="282611" y="157652"/>
                    <a:pt x="270228" y="128125"/>
                    <a:pt x="270228" y="93835"/>
                  </a:cubicBezTo>
                  <a:cubicBezTo>
                    <a:pt x="270228" y="57640"/>
                    <a:pt x="294041" y="42400"/>
                    <a:pt x="334046" y="41447"/>
                  </a:cubicBezTo>
                  <a:close/>
                  <a:moveTo>
                    <a:pt x="94968" y="392920"/>
                  </a:moveTo>
                  <a:cubicBezTo>
                    <a:pt x="118781" y="279572"/>
                    <a:pt x="213078" y="200515"/>
                    <a:pt x="328331" y="200515"/>
                  </a:cubicBezTo>
                  <a:cubicBezTo>
                    <a:pt x="439773" y="200515"/>
                    <a:pt x="531213" y="276715"/>
                    <a:pt x="555978" y="386253"/>
                  </a:cubicBezTo>
                  <a:cubicBezTo>
                    <a:pt x="562646" y="414828"/>
                    <a:pt x="559788" y="425305"/>
                    <a:pt x="526451" y="424353"/>
                  </a:cubicBezTo>
                  <a:cubicBezTo>
                    <a:pt x="459776" y="421495"/>
                    <a:pt x="393101" y="423400"/>
                    <a:pt x="327378" y="423400"/>
                  </a:cubicBezTo>
                  <a:cubicBezTo>
                    <a:pt x="259751" y="423400"/>
                    <a:pt x="191171" y="422447"/>
                    <a:pt x="123543" y="423400"/>
                  </a:cubicBezTo>
                  <a:cubicBezTo>
                    <a:pt x="99731" y="424353"/>
                    <a:pt x="89253" y="422447"/>
                    <a:pt x="94968" y="392920"/>
                  </a:cubicBezTo>
                  <a:close/>
                  <a:moveTo>
                    <a:pt x="513116" y="608185"/>
                  </a:moveTo>
                  <a:cubicBezTo>
                    <a:pt x="453108" y="608185"/>
                    <a:pt x="159738" y="607233"/>
                    <a:pt x="83538" y="609138"/>
                  </a:cubicBezTo>
                  <a:cubicBezTo>
                    <a:pt x="57821" y="610090"/>
                    <a:pt x="52106" y="600565"/>
                    <a:pt x="51153" y="575800"/>
                  </a:cubicBezTo>
                  <a:cubicBezTo>
                    <a:pt x="48296" y="471025"/>
                    <a:pt x="47343" y="471025"/>
                    <a:pt x="150213" y="471025"/>
                  </a:cubicBezTo>
                  <a:cubicBezTo>
                    <a:pt x="286421" y="471025"/>
                    <a:pt x="422628" y="471978"/>
                    <a:pt x="559788" y="470072"/>
                  </a:cubicBezTo>
                  <a:cubicBezTo>
                    <a:pt x="591221" y="470072"/>
                    <a:pt x="603603" y="476740"/>
                    <a:pt x="604556" y="511030"/>
                  </a:cubicBezTo>
                  <a:cubicBezTo>
                    <a:pt x="605508" y="607233"/>
                    <a:pt x="607413" y="608185"/>
                    <a:pt x="513116" y="608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43EBBF2D-FD44-4A05-8364-90EA453343A1}"/>
                </a:ext>
              </a:extLst>
            </p:cNvPr>
            <p:cNvSpPr/>
            <p:nvPr/>
          </p:nvSpPr>
          <p:spPr>
            <a:xfrm>
              <a:off x="723591" y="576967"/>
              <a:ext cx="44468" cy="106931"/>
            </a:xfrm>
            <a:custGeom>
              <a:avLst/>
              <a:gdLst>
                <a:gd name="connsiteX0" fmla="*/ 43286 w 44468"/>
                <a:gd name="connsiteY0" fmla="*/ 91485 h 106931"/>
                <a:gd name="connsiteX1" fmla="*/ 19473 w 44468"/>
                <a:gd name="connsiteY1" fmla="*/ 106725 h 106931"/>
                <a:gd name="connsiteX2" fmla="*/ 423 w 44468"/>
                <a:gd name="connsiteY2" fmla="*/ 90533 h 106931"/>
                <a:gd name="connsiteX3" fmla="*/ 423 w 44468"/>
                <a:gd name="connsiteY3" fmla="*/ 29573 h 106931"/>
                <a:gd name="connsiteX4" fmla="*/ 20426 w 44468"/>
                <a:gd name="connsiteY4" fmla="*/ 45 h 106931"/>
                <a:gd name="connsiteX5" fmla="*/ 44238 w 44468"/>
                <a:gd name="connsiteY5" fmla="*/ 30525 h 106931"/>
                <a:gd name="connsiteX6" fmla="*/ 43286 w 44468"/>
                <a:gd name="connsiteY6" fmla="*/ 91485 h 10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68" h="106931">
                  <a:moveTo>
                    <a:pt x="43286" y="91485"/>
                  </a:moveTo>
                  <a:cubicBezTo>
                    <a:pt x="42333" y="105773"/>
                    <a:pt x="30903" y="107678"/>
                    <a:pt x="19473" y="106725"/>
                  </a:cubicBezTo>
                  <a:cubicBezTo>
                    <a:pt x="8043" y="106725"/>
                    <a:pt x="1376" y="101963"/>
                    <a:pt x="423" y="90533"/>
                  </a:cubicBezTo>
                  <a:cubicBezTo>
                    <a:pt x="-529" y="70530"/>
                    <a:pt x="423" y="49575"/>
                    <a:pt x="423" y="29573"/>
                  </a:cubicBezTo>
                  <a:cubicBezTo>
                    <a:pt x="423" y="15285"/>
                    <a:pt x="-1482" y="998"/>
                    <a:pt x="20426" y="45"/>
                  </a:cubicBezTo>
                  <a:cubicBezTo>
                    <a:pt x="44238" y="-907"/>
                    <a:pt x="45191" y="13380"/>
                    <a:pt x="44238" y="30525"/>
                  </a:cubicBezTo>
                  <a:cubicBezTo>
                    <a:pt x="44238" y="38145"/>
                    <a:pt x="44238" y="79103"/>
                    <a:pt x="43286" y="91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41B8277A-594E-4459-A2F8-341ABC89268D}"/>
                </a:ext>
              </a:extLst>
            </p:cNvPr>
            <p:cNvSpPr/>
            <p:nvPr/>
          </p:nvSpPr>
          <p:spPr>
            <a:xfrm>
              <a:off x="325458" y="576859"/>
              <a:ext cx="41792" cy="106905"/>
            </a:xfrm>
            <a:custGeom>
              <a:avLst/>
              <a:gdLst>
                <a:gd name="connsiteX0" fmla="*/ 41369 w 41792"/>
                <a:gd name="connsiteY0" fmla="*/ 86831 h 106905"/>
                <a:gd name="connsiteX1" fmla="*/ 21367 w 41792"/>
                <a:gd name="connsiteY1" fmla="*/ 106833 h 106905"/>
                <a:gd name="connsiteX2" fmla="*/ 1364 w 41792"/>
                <a:gd name="connsiteY2" fmla="*/ 86831 h 106905"/>
                <a:gd name="connsiteX3" fmla="*/ 412 w 41792"/>
                <a:gd name="connsiteY3" fmla="*/ 30633 h 106905"/>
                <a:gd name="connsiteX4" fmla="*/ 18509 w 41792"/>
                <a:gd name="connsiteY4" fmla="*/ 153 h 106905"/>
                <a:gd name="connsiteX5" fmla="*/ 41369 w 41792"/>
                <a:gd name="connsiteY5" fmla="*/ 30633 h 106905"/>
                <a:gd name="connsiteX6" fmla="*/ 41369 w 41792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2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8DABF831-203B-474B-8313-57C2328DE46E}"/>
                </a:ext>
              </a:extLst>
            </p:cNvPr>
            <p:cNvSpPr/>
            <p:nvPr/>
          </p:nvSpPr>
          <p:spPr>
            <a:xfrm>
              <a:off x="425470" y="576859"/>
              <a:ext cx="41403" cy="106905"/>
            </a:xfrm>
            <a:custGeom>
              <a:avLst/>
              <a:gdLst>
                <a:gd name="connsiteX0" fmla="*/ 41369 w 41403"/>
                <a:gd name="connsiteY0" fmla="*/ 86831 h 106905"/>
                <a:gd name="connsiteX1" fmla="*/ 21367 w 41403"/>
                <a:gd name="connsiteY1" fmla="*/ 106833 h 106905"/>
                <a:gd name="connsiteX2" fmla="*/ 1364 w 41403"/>
                <a:gd name="connsiteY2" fmla="*/ 86831 h 106905"/>
                <a:gd name="connsiteX3" fmla="*/ 412 w 41403"/>
                <a:gd name="connsiteY3" fmla="*/ 30633 h 106905"/>
                <a:gd name="connsiteX4" fmla="*/ 18509 w 41403"/>
                <a:gd name="connsiteY4" fmla="*/ 153 h 106905"/>
                <a:gd name="connsiteX5" fmla="*/ 41369 w 41403"/>
                <a:gd name="connsiteY5" fmla="*/ 30633 h 106905"/>
                <a:gd name="connsiteX6" fmla="*/ 41369 w 4140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0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1369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6AAD46A5-E8F9-495B-976C-1CDAFC006AB5}"/>
                </a:ext>
              </a:extLst>
            </p:cNvPr>
            <p:cNvSpPr/>
            <p:nvPr/>
          </p:nvSpPr>
          <p:spPr>
            <a:xfrm>
              <a:off x="524530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5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71323BE-FD86-4A41-9579-C0B4964E9193}"/>
                </a:ext>
              </a:extLst>
            </p:cNvPr>
            <p:cNvSpPr/>
            <p:nvPr/>
          </p:nvSpPr>
          <p:spPr>
            <a:xfrm>
              <a:off x="624543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6" name="Graphic 2">
            <a:extLst>
              <a:ext uri="{FF2B5EF4-FFF2-40B4-BE49-F238E27FC236}">
                <a16:creationId xmlns:a16="http://schemas.microsoft.com/office/drawing/2014/main" id="{9B97EF49-32E7-40AB-8145-ABBA37B46EB1}"/>
              </a:ext>
            </a:extLst>
          </p:cNvPr>
          <p:cNvSpPr/>
          <p:nvPr/>
        </p:nvSpPr>
        <p:spPr>
          <a:xfrm>
            <a:off x="3372053" y="5707815"/>
            <a:ext cx="652928" cy="650874"/>
          </a:xfrm>
          <a:custGeom>
            <a:avLst/>
            <a:gdLst>
              <a:gd name="connsiteX0" fmla="*/ 840248 w 852049"/>
              <a:gd name="connsiteY0" fmla="*/ 359110 h 849369"/>
              <a:gd name="connsiteX1" fmla="*/ 827866 w 852049"/>
              <a:gd name="connsiteY1" fmla="*/ 301007 h 849369"/>
              <a:gd name="connsiteX2" fmla="*/ 789766 w 852049"/>
              <a:gd name="connsiteY2" fmla="*/ 213377 h 849369"/>
              <a:gd name="connsiteX3" fmla="*/ 715471 w 852049"/>
              <a:gd name="connsiteY3" fmla="*/ 132415 h 849369"/>
              <a:gd name="connsiteX4" fmla="*/ 715471 w 852049"/>
              <a:gd name="connsiteY4" fmla="*/ 127652 h 849369"/>
              <a:gd name="connsiteX5" fmla="*/ 687848 w 852049"/>
              <a:gd name="connsiteY5" fmla="*/ 100030 h 849369"/>
              <a:gd name="connsiteX6" fmla="*/ 633556 w 852049"/>
              <a:gd name="connsiteY6" fmla="*/ 50500 h 849369"/>
              <a:gd name="connsiteX7" fmla="*/ 544021 w 852049"/>
              <a:gd name="connsiteY7" fmla="*/ 17162 h 849369"/>
              <a:gd name="connsiteX8" fmla="*/ 493538 w 852049"/>
              <a:gd name="connsiteY8" fmla="*/ 19067 h 849369"/>
              <a:gd name="connsiteX9" fmla="*/ 388763 w 852049"/>
              <a:gd name="connsiteY9" fmla="*/ 11447 h 849369"/>
              <a:gd name="connsiteX10" fmla="*/ 301133 w 852049"/>
              <a:gd name="connsiteY10" fmla="*/ 13352 h 849369"/>
              <a:gd name="connsiteX11" fmla="*/ 221123 w 852049"/>
              <a:gd name="connsiteY11" fmla="*/ 56215 h 849369"/>
              <a:gd name="connsiteX12" fmla="*/ 207788 w 852049"/>
              <a:gd name="connsiteY12" fmla="*/ 98125 h 849369"/>
              <a:gd name="connsiteX13" fmla="*/ 108728 w 852049"/>
              <a:gd name="connsiteY13" fmla="*/ 152417 h 849369"/>
              <a:gd name="connsiteX14" fmla="*/ 46816 w 852049"/>
              <a:gd name="connsiteY14" fmla="*/ 222902 h 849369"/>
              <a:gd name="connsiteX15" fmla="*/ 51578 w 852049"/>
              <a:gd name="connsiteY15" fmla="*/ 314342 h 849369"/>
              <a:gd name="connsiteX16" fmla="*/ 28718 w 852049"/>
              <a:gd name="connsiteY16" fmla="*/ 348632 h 849369"/>
              <a:gd name="connsiteX17" fmla="*/ 21098 w 852049"/>
              <a:gd name="connsiteY17" fmla="*/ 395305 h 849369"/>
              <a:gd name="connsiteX18" fmla="*/ 30623 w 852049"/>
              <a:gd name="connsiteY18" fmla="*/ 441977 h 849369"/>
              <a:gd name="connsiteX19" fmla="*/ 29671 w 852049"/>
              <a:gd name="connsiteY19" fmla="*/ 464837 h 849369"/>
              <a:gd name="connsiteX20" fmla="*/ 45863 w 852049"/>
              <a:gd name="connsiteY20" fmla="*/ 599140 h 849369"/>
              <a:gd name="connsiteX21" fmla="*/ 58246 w 852049"/>
              <a:gd name="connsiteY21" fmla="*/ 663910 h 849369"/>
              <a:gd name="connsiteX22" fmla="*/ 126826 w 852049"/>
              <a:gd name="connsiteY22" fmla="*/ 694390 h 849369"/>
              <a:gd name="connsiteX23" fmla="*/ 156353 w 852049"/>
              <a:gd name="connsiteY23" fmla="*/ 698200 h 849369"/>
              <a:gd name="connsiteX24" fmla="*/ 230648 w 852049"/>
              <a:gd name="connsiteY24" fmla="*/ 786782 h 849369"/>
              <a:gd name="connsiteX25" fmla="*/ 333518 w 852049"/>
              <a:gd name="connsiteY25" fmla="*/ 842027 h 849369"/>
              <a:gd name="connsiteX26" fmla="*/ 429721 w 852049"/>
              <a:gd name="connsiteY26" fmla="*/ 833455 h 849369"/>
              <a:gd name="connsiteX27" fmla="*/ 522113 w 852049"/>
              <a:gd name="connsiteY27" fmla="*/ 808690 h 849369"/>
              <a:gd name="connsiteX28" fmla="*/ 534496 w 852049"/>
              <a:gd name="connsiteY28" fmla="*/ 815357 h 849369"/>
              <a:gd name="connsiteX29" fmla="*/ 576406 w 852049"/>
              <a:gd name="connsiteY29" fmla="*/ 803927 h 849369"/>
              <a:gd name="connsiteX30" fmla="*/ 610696 w 852049"/>
              <a:gd name="connsiteY30" fmla="*/ 786782 h 849369"/>
              <a:gd name="connsiteX31" fmla="*/ 639271 w 852049"/>
              <a:gd name="connsiteY31" fmla="*/ 776305 h 849369"/>
              <a:gd name="connsiteX32" fmla="*/ 712613 w 852049"/>
              <a:gd name="connsiteY32" fmla="*/ 707725 h 849369"/>
              <a:gd name="connsiteX33" fmla="*/ 724043 w 852049"/>
              <a:gd name="connsiteY33" fmla="*/ 707725 h 849369"/>
              <a:gd name="connsiteX34" fmla="*/ 820246 w 852049"/>
              <a:gd name="connsiteY34" fmla="*/ 591520 h 849369"/>
              <a:gd name="connsiteX35" fmla="*/ 832628 w 852049"/>
              <a:gd name="connsiteY35" fmla="*/ 498175 h 849369"/>
              <a:gd name="connsiteX36" fmla="*/ 831676 w 852049"/>
              <a:gd name="connsiteY36" fmla="*/ 431500 h 849369"/>
              <a:gd name="connsiteX37" fmla="*/ 840248 w 852049"/>
              <a:gd name="connsiteY37" fmla="*/ 359110 h 849369"/>
              <a:gd name="connsiteX38" fmla="*/ 499253 w 852049"/>
              <a:gd name="connsiteY38" fmla="*/ 86695 h 849369"/>
              <a:gd name="connsiteX39" fmla="*/ 532591 w 852049"/>
              <a:gd name="connsiteY39" fmla="*/ 60025 h 849369"/>
              <a:gd name="connsiteX40" fmla="*/ 592598 w 852049"/>
              <a:gd name="connsiteY40" fmla="*/ 31450 h 849369"/>
              <a:gd name="connsiteX41" fmla="*/ 612601 w 852049"/>
              <a:gd name="connsiteY41" fmla="*/ 104792 h 849369"/>
              <a:gd name="connsiteX42" fmla="*/ 590693 w 852049"/>
              <a:gd name="connsiteY42" fmla="*/ 200995 h 849369"/>
              <a:gd name="connsiteX43" fmla="*/ 507826 w 852049"/>
              <a:gd name="connsiteY43" fmla="*/ 159085 h 849369"/>
              <a:gd name="connsiteX44" fmla="*/ 499253 w 852049"/>
              <a:gd name="connsiteY44" fmla="*/ 86695 h 849369"/>
              <a:gd name="connsiteX45" fmla="*/ 525923 w 852049"/>
              <a:gd name="connsiteY45" fmla="*/ 320057 h 849369"/>
              <a:gd name="connsiteX46" fmla="*/ 471631 w 852049"/>
              <a:gd name="connsiteY46" fmla="*/ 382922 h 849369"/>
              <a:gd name="connsiteX47" fmla="*/ 449723 w 852049"/>
              <a:gd name="connsiteY47" fmla="*/ 192422 h 849369"/>
              <a:gd name="connsiteX48" fmla="*/ 525923 w 852049"/>
              <a:gd name="connsiteY48" fmla="*/ 320057 h 849369"/>
              <a:gd name="connsiteX49" fmla="*/ 421148 w 852049"/>
              <a:gd name="connsiteY49" fmla="*/ 53357 h 849369"/>
              <a:gd name="connsiteX50" fmla="*/ 437341 w 852049"/>
              <a:gd name="connsiteY50" fmla="*/ 34307 h 849369"/>
              <a:gd name="connsiteX51" fmla="*/ 448771 w 852049"/>
              <a:gd name="connsiteY51" fmla="*/ 50500 h 849369"/>
              <a:gd name="connsiteX52" fmla="*/ 434483 w 852049"/>
              <a:gd name="connsiteY52" fmla="*/ 69550 h 849369"/>
              <a:gd name="connsiteX53" fmla="*/ 421148 w 852049"/>
              <a:gd name="connsiteY53" fmla="*/ 53357 h 849369"/>
              <a:gd name="connsiteX54" fmla="*/ 427816 w 852049"/>
              <a:gd name="connsiteY54" fmla="*/ 94315 h 849369"/>
              <a:gd name="connsiteX55" fmla="*/ 448771 w 852049"/>
              <a:gd name="connsiteY55" fmla="*/ 123842 h 849369"/>
              <a:gd name="connsiteX56" fmla="*/ 426863 w 852049"/>
              <a:gd name="connsiteY56" fmla="*/ 156227 h 849369"/>
              <a:gd name="connsiteX57" fmla="*/ 401146 w 852049"/>
              <a:gd name="connsiteY57" fmla="*/ 124795 h 849369"/>
              <a:gd name="connsiteX58" fmla="*/ 427816 w 852049"/>
              <a:gd name="connsiteY58" fmla="*/ 94315 h 849369"/>
              <a:gd name="connsiteX59" fmla="*/ 391621 w 852049"/>
              <a:gd name="connsiteY59" fmla="*/ 192422 h 849369"/>
              <a:gd name="connsiteX60" fmla="*/ 408766 w 852049"/>
              <a:gd name="connsiteY60" fmla="*/ 180040 h 849369"/>
              <a:gd name="connsiteX61" fmla="*/ 422101 w 852049"/>
              <a:gd name="connsiteY61" fmla="*/ 201947 h 849369"/>
              <a:gd name="connsiteX62" fmla="*/ 356378 w 852049"/>
              <a:gd name="connsiteY62" fmla="*/ 373397 h 849369"/>
              <a:gd name="connsiteX63" fmla="*/ 305896 w 852049"/>
              <a:gd name="connsiteY63" fmla="*/ 309580 h 849369"/>
              <a:gd name="connsiteX64" fmla="*/ 391621 w 852049"/>
              <a:gd name="connsiteY64" fmla="*/ 192422 h 849369"/>
              <a:gd name="connsiteX65" fmla="*/ 259223 w 852049"/>
              <a:gd name="connsiteY65" fmla="*/ 31450 h 849369"/>
              <a:gd name="connsiteX66" fmla="*/ 332566 w 852049"/>
              <a:gd name="connsiteY66" fmla="*/ 64787 h 849369"/>
              <a:gd name="connsiteX67" fmla="*/ 363998 w 852049"/>
              <a:gd name="connsiteY67" fmla="*/ 93362 h 849369"/>
              <a:gd name="connsiteX68" fmla="*/ 357331 w 852049"/>
              <a:gd name="connsiteY68" fmla="*/ 152417 h 849369"/>
              <a:gd name="connsiteX69" fmla="*/ 344948 w 852049"/>
              <a:gd name="connsiteY69" fmla="*/ 160037 h 849369"/>
              <a:gd name="connsiteX70" fmla="*/ 243983 w 852049"/>
              <a:gd name="connsiteY70" fmla="*/ 105745 h 849369"/>
              <a:gd name="connsiteX71" fmla="*/ 259223 w 852049"/>
              <a:gd name="connsiteY71" fmla="*/ 31450 h 849369"/>
              <a:gd name="connsiteX72" fmla="*/ 108728 w 852049"/>
              <a:gd name="connsiteY72" fmla="*/ 181945 h 849369"/>
              <a:gd name="connsiteX73" fmla="*/ 133493 w 852049"/>
              <a:gd name="connsiteY73" fmla="*/ 209567 h 849369"/>
              <a:gd name="connsiteX74" fmla="*/ 226838 w 852049"/>
              <a:gd name="connsiteY74" fmla="*/ 307675 h 849369"/>
              <a:gd name="connsiteX75" fmla="*/ 239221 w 852049"/>
              <a:gd name="connsiteY75" fmla="*/ 324820 h 849369"/>
              <a:gd name="connsiteX76" fmla="*/ 224933 w 852049"/>
              <a:gd name="connsiteY76" fmla="*/ 335297 h 849369"/>
              <a:gd name="connsiteX77" fmla="*/ 71581 w 852049"/>
              <a:gd name="connsiteY77" fmla="*/ 235285 h 849369"/>
              <a:gd name="connsiteX78" fmla="*/ 70628 w 852049"/>
              <a:gd name="connsiteY78" fmla="*/ 225760 h 849369"/>
              <a:gd name="connsiteX79" fmla="*/ 108728 w 852049"/>
              <a:gd name="connsiteY79" fmla="*/ 181945 h 849369"/>
              <a:gd name="connsiteX80" fmla="*/ 106823 w 852049"/>
              <a:gd name="connsiteY80" fmla="*/ 406735 h 849369"/>
              <a:gd name="connsiteX81" fmla="*/ 123016 w 852049"/>
              <a:gd name="connsiteY81" fmla="*/ 386732 h 849369"/>
              <a:gd name="connsiteX82" fmla="*/ 150638 w 852049"/>
              <a:gd name="connsiteY82" fmla="*/ 405782 h 849369"/>
              <a:gd name="connsiteX83" fmla="*/ 119206 w 852049"/>
              <a:gd name="connsiteY83" fmla="*/ 437215 h 849369"/>
              <a:gd name="connsiteX84" fmla="*/ 106823 w 852049"/>
              <a:gd name="connsiteY84" fmla="*/ 406735 h 849369"/>
              <a:gd name="connsiteX85" fmla="*/ 103966 w 852049"/>
              <a:gd name="connsiteY85" fmla="*/ 678197 h 849369"/>
              <a:gd name="connsiteX86" fmla="*/ 115396 w 852049"/>
              <a:gd name="connsiteY86" fmla="*/ 552467 h 849369"/>
              <a:gd name="connsiteX87" fmla="*/ 257318 w 852049"/>
              <a:gd name="connsiteY87" fmla="*/ 519130 h 849369"/>
              <a:gd name="connsiteX88" fmla="*/ 103966 w 852049"/>
              <a:gd name="connsiteY88" fmla="*/ 678197 h 849369"/>
              <a:gd name="connsiteX89" fmla="*/ 307801 w 852049"/>
              <a:gd name="connsiteY89" fmla="*/ 692485 h 849369"/>
              <a:gd name="connsiteX90" fmla="*/ 295418 w 852049"/>
              <a:gd name="connsiteY90" fmla="*/ 711535 h 849369"/>
              <a:gd name="connsiteX91" fmla="*/ 266843 w 852049"/>
              <a:gd name="connsiteY91" fmla="*/ 680102 h 849369"/>
              <a:gd name="connsiteX92" fmla="*/ 296371 w 852049"/>
              <a:gd name="connsiteY92" fmla="*/ 662005 h 849369"/>
              <a:gd name="connsiteX93" fmla="*/ 307801 w 852049"/>
              <a:gd name="connsiteY93" fmla="*/ 692485 h 849369"/>
              <a:gd name="connsiteX94" fmla="*/ 477346 w 852049"/>
              <a:gd name="connsiteY94" fmla="*/ 662005 h 849369"/>
              <a:gd name="connsiteX95" fmla="*/ 455438 w 852049"/>
              <a:gd name="connsiteY95" fmla="*/ 758207 h 849369"/>
              <a:gd name="connsiteX96" fmla="*/ 346853 w 852049"/>
              <a:gd name="connsiteY96" fmla="*/ 819167 h 849369"/>
              <a:gd name="connsiteX97" fmla="*/ 433531 w 852049"/>
              <a:gd name="connsiteY97" fmla="*/ 646765 h 849369"/>
              <a:gd name="connsiteX98" fmla="*/ 464963 w 852049"/>
              <a:gd name="connsiteY98" fmla="*/ 631525 h 849369"/>
              <a:gd name="connsiteX99" fmla="*/ 477346 w 852049"/>
              <a:gd name="connsiteY99" fmla="*/ 662005 h 849369"/>
              <a:gd name="connsiteX100" fmla="*/ 593551 w 852049"/>
              <a:gd name="connsiteY100" fmla="*/ 712487 h 849369"/>
              <a:gd name="connsiteX101" fmla="*/ 571643 w 852049"/>
              <a:gd name="connsiteY101" fmla="*/ 699152 h 849369"/>
              <a:gd name="connsiteX102" fmla="*/ 590693 w 852049"/>
              <a:gd name="connsiteY102" fmla="*/ 671530 h 849369"/>
              <a:gd name="connsiteX103" fmla="*/ 623078 w 852049"/>
              <a:gd name="connsiteY103" fmla="*/ 699152 h 849369"/>
              <a:gd name="connsiteX104" fmla="*/ 593551 w 852049"/>
              <a:gd name="connsiteY104" fmla="*/ 712487 h 849369"/>
              <a:gd name="connsiteX105" fmla="*/ 640223 w 852049"/>
              <a:gd name="connsiteY105" fmla="*/ 408640 h 849369"/>
              <a:gd name="connsiteX106" fmla="*/ 616411 w 852049"/>
              <a:gd name="connsiteY106" fmla="*/ 496270 h 849369"/>
              <a:gd name="connsiteX107" fmla="*/ 553546 w 852049"/>
              <a:gd name="connsiteY107" fmla="*/ 580090 h 849369"/>
              <a:gd name="connsiteX108" fmla="*/ 370666 w 852049"/>
              <a:gd name="connsiteY108" fmla="*/ 616285 h 849369"/>
              <a:gd name="connsiteX109" fmla="*/ 284941 w 852049"/>
              <a:gd name="connsiteY109" fmla="*/ 530560 h 849369"/>
              <a:gd name="connsiteX110" fmla="*/ 228743 w 852049"/>
              <a:gd name="connsiteY110" fmla="*/ 441977 h 849369"/>
              <a:gd name="connsiteX111" fmla="*/ 232553 w 852049"/>
              <a:gd name="connsiteY111" fmla="*/ 399115 h 849369"/>
              <a:gd name="connsiteX112" fmla="*/ 245888 w 852049"/>
              <a:gd name="connsiteY112" fmla="*/ 364825 h 849369"/>
              <a:gd name="connsiteX113" fmla="*/ 288751 w 852049"/>
              <a:gd name="connsiteY113" fmla="*/ 332440 h 849369"/>
              <a:gd name="connsiteX114" fmla="*/ 327803 w 852049"/>
              <a:gd name="connsiteY114" fmla="*/ 379112 h 849369"/>
              <a:gd name="connsiteX115" fmla="*/ 328756 w 852049"/>
              <a:gd name="connsiteY115" fmla="*/ 453407 h 849369"/>
              <a:gd name="connsiteX116" fmla="*/ 415433 w 852049"/>
              <a:gd name="connsiteY116" fmla="*/ 332440 h 849369"/>
              <a:gd name="connsiteX117" fmla="*/ 489728 w 852049"/>
              <a:gd name="connsiteY117" fmla="*/ 455312 h 849369"/>
              <a:gd name="connsiteX118" fmla="*/ 502111 w 852049"/>
              <a:gd name="connsiteY118" fmla="*/ 419117 h 849369"/>
              <a:gd name="connsiteX119" fmla="*/ 554498 w 852049"/>
              <a:gd name="connsiteY119" fmla="*/ 341012 h 849369"/>
              <a:gd name="connsiteX120" fmla="*/ 560213 w 852049"/>
              <a:gd name="connsiteY120" fmla="*/ 308627 h 849369"/>
              <a:gd name="connsiteX121" fmla="*/ 504968 w 852049"/>
              <a:gd name="connsiteY121" fmla="*/ 248620 h 849369"/>
              <a:gd name="connsiteX122" fmla="*/ 553546 w 852049"/>
              <a:gd name="connsiteY122" fmla="*/ 264812 h 849369"/>
              <a:gd name="connsiteX123" fmla="*/ 559261 w 852049"/>
              <a:gd name="connsiteY123" fmla="*/ 271480 h 849369"/>
              <a:gd name="connsiteX124" fmla="*/ 632603 w 852049"/>
              <a:gd name="connsiteY124" fmla="*/ 350537 h 849369"/>
              <a:gd name="connsiteX125" fmla="*/ 640223 w 852049"/>
              <a:gd name="connsiteY125" fmla="*/ 408640 h 849369"/>
              <a:gd name="connsiteX126" fmla="*/ 743093 w 852049"/>
              <a:gd name="connsiteY126" fmla="*/ 693437 h 849369"/>
              <a:gd name="connsiteX127" fmla="*/ 653558 w 852049"/>
              <a:gd name="connsiteY127" fmla="*/ 499127 h 849369"/>
              <a:gd name="connsiteX128" fmla="*/ 650701 w 852049"/>
              <a:gd name="connsiteY128" fmla="*/ 478172 h 849369"/>
              <a:gd name="connsiteX129" fmla="*/ 671656 w 852049"/>
              <a:gd name="connsiteY129" fmla="*/ 479125 h 849369"/>
              <a:gd name="connsiteX130" fmla="*/ 790718 w 852049"/>
              <a:gd name="connsiteY130" fmla="*/ 596282 h 849369"/>
              <a:gd name="connsiteX131" fmla="*/ 743093 w 852049"/>
              <a:gd name="connsiteY131" fmla="*/ 693437 h 849369"/>
              <a:gd name="connsiteX132" fmla="*/ 722138 w 852049"/>
              <a:gd name="connsiteY132" fmla="*/ 403877 h 849369"/>
              <a:gd name="connsiteX133" fmla="*/ 743093 w 852049"/>
              <a:gd name="connsiteY133" fmla="*/ 386732 h 849369"/>
              <a:gd name="connsiteX134" fmla="*/ 768811 w 852049"/>
              <a:gd name="connsiteY134" fmla="*/ 401020 h 849369"/>
              <a:gd name="connsiteX135" fmla="*/ 739283 w 852049"/>
              <a:gd name="connsiteY135" fmla="*/ 426737 h 849369"/>
              <a:gd name="connsiteX136" fmla="*/ 722138 w 852049"/>
              <a:gd name="connsiteY136" fmla="*/ 403877 h 849369"/>
              <a:gd name="connsiteX137" fmla="*/ 789766 w 852049"/>
              <a:gd name="connsiteY137" fmla="*/ 330535 h 849369"/>
              <a:gd name="connsiteX138" fmla="*/ 595456 w 852049"/>
              <a:gd name="connsiteY138" fmla="*/ 249572 h 849369"/>
              <a:gd name="connsiteX139" fmla="*/ 802148 w 852049"/>
              <a:gd name="connsiteY139" fmla="*/ 259097 h 849369"/>
              <a:gd name="connsiteX140" fmla="*/ 789766 w 852049"/>
              <a:gd name="connsiteY140" fmla="*/ 330535 h 849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852049" h="849369">
                <a:moveTo>
                  <a:pt x="840248" y="359110"/>
                </a:moveTo>
                <a:cubicBezTo>
                  <a:pt x="815483" y="341012"/>
                  <a:pt x="819293" y="321962"/>
                  <a:pt x="827866" y="301007"/>
                </a:cubicBezTo>
                <a:cubicBezTo>
                  <a:pt x="844058" y="258145"/>
                  <a:pt x="827866" y="230522"/>
                  <a:pt x="789766" y="213377"/>
                </a:cubicBezTo>
                <a:cubicBezTo>
                  <a:pt x="753571" y="196232"/>
                  <a:pt x="765953" y="135272"/>
                  <a:pt x="715471" y="132415"/>
                </a:cubicBezTo>
                <a:cubicBezTo>
                  <a:pt x="715471" y="132415"/>
                  <a:pt x="715471" y="129557"/>
                  <a:pt x="715471" y="127652"/>
                </a:cubicBezTo>
                <a:cubicBezTo>
                  <a:pt x="720233" y="103840"/>
                  <a:pt x="704041" y="100030"/>
                  <a:pt x="687848" y="100030"/>
                </a:cubicBezTo>
                <a:cubicBezTo>
                  <a:pt x="653558" y="100030"/>
                  <a:pt x="643081" y="78122"/>
                  <a:pt x="633556" y="50500"/>
                </a:cubicBezTo>
                <a:cubicBezTo>
                  <a:pt x="616411" y="-3793"/>
                  <a:pt x="594503" y="-13318"/>
                  <a:pt x="544021" y="17162"/>
                </a:cubicBezTo>
                <a:cubicBezTo>
                  <a:pt x="524971" y="28592"/>
                  <a:pt x="512588" y="26687"/>
                  <a:pt x="493538" y="19067"/>
                </a:cubicBezTo>
                <a:cubicBezTo>
                  <a:pt x="459248" y="6685"/>
                  <a:pt x="414481" y="-9508"/>
                  <a:pt x="388763" y="11447"/>
                </a:cubicBezTo>
                <a:cubicBezTo>
                  <a:pt x="352568" y="42880"/>
                  <a:pt x="330661" y="28592"/>
                  <a:pt x="301133" y="13352"/>
                </a:cubicBezTo>
                <a:cubicBezTo>
                  <a:pt x="251603" y="-13318"/>
                  <a:pt x="227791" y="970"/>
                  <a:pt x="221123" y="56215"/>
                </a:cubicBezTo>
                <a:cubicBezTo>
                  <a:pt x="219218" y="70502"/>
                  <a:pt x="227791" y="89552"/>
                  <a:pt x="207788" y="98125"/>
                </a:cubicBezTo>
                <a:cubicBezTo>
                  <a:pt x="173498" y="113365"/>
                  <a:pt x="151591" y="146702"/>
                  <a:pt x="108728" y="152417"/>
                </a:cubicBezTo>
                <a:cubicBezTo>
                  <a:pt x="75391" y="157180"/>
                  <a:pt x="44911" y="193375"/>
                  <a:pt x="46816" y="222902"/>
                </a:cubicBezTo>
                <a:cubicBezTo>
                  <a:pt x="48721" y="253382"/>
                  <a:pt x="47768" y="284815"/>
                  <a:pt x="51578" y="314342"/>
                </a:cubicBezTo>
                <a:cubicBezTo>
                  <a:pt x="54436" y="340060"/>
                  <a:pt x="46816" y="341965"/>
                  <a:pt x="28718" y="348632"/>
                </a:cubicBezTo>
                <a:cubicBezTo>
                  <a:pt x="-809" y="358157"/>
                  <a:pt x="-14144" y="375302"/>
                  <a:pt x="21098" y="395305"/>
                </a:cubicBezTo>
                <a:cubicBezTo>
                  <a:pt x="43006" y="407687"/>
                  <a:pt x="51578" y="420070"/>
                  <a:pt x="30623" y="441977"/>
                </a:cubicBezTo>
                <a:cubicBezTo>
                  <a:pt x="26813" y="446740"/>
                  <a:pt x="25861" y="460075"/>
                  <a:pt x="29671" y="464837"/>
                </a:cubicBezTo>
                <a:cubicBezTo>
                  <a:pt x="61103" y="507700"/>
                  <a:pt x="27766" y="556277"/>
                  <a:pt x="45863" y="599140"/>
                </a:cubicBezTo>
                <a:cubicBezTo>
                  <a:pt x="44911" y="622000"/>
                  <a:pt x="47768" y="643907"/>
                  <a:pt x="58246" y="663910"/>
                </a:cubicBezTo>
                <a:cubicBezTo>
                  <a:pt x="73486" y="691532"/>
                  <a:pt x="83963" y="727727"/>
                  <a:pt x="126826" y="694390"/>
                </a:cubicBezTo>
                <a:cubicBezTo>
                  <a:pt x="135398" y="687722"/>
                  <a:pt x="155401" y="688675"/>
                  <a:pt x="156353" y="698200"/>
                </a:cubicBezTo>
                <a:cubicBezTo>
                  <a:pt x="160163" y="746777"/>
                  <a:pt x="234458" y="734395"/>
                  <a:pt x="230648" y="786782"/>
                </a:cubicBezTo>
                <a:cubicBezTo>
                  <a:pt x="280178" y="778210"/>
                  <a:pt x="299228" y="822977"/>
                  <a:pt x="333518" y="842027"/>
                </a:cubicBezTo>
                <a:cubicBezTo>
                  <a:pt x="358283" y="856315"/>
                  <a:pt x="398288" y="847742"/>
                  <a:pt x="429721" y="833455"/>
                </a:cubicBezTo>
                <a:cubicBezTo>
                  <a:pt x="459248" y="819167"/>
                  <a:pt x="500206" y="849647"/>
                  <a:pt x="522113" y="808690"/>
                </a:cubicBezTo>
                <a:cubicBezTo>
                  <a:pt x="525923" y="810595"/>
                  <a:pt x="530686" y="812500"/>
                  <a:pt x="534496" y="815357"/>
                </a:cubicBezTo>
                <a:cubicBezTo>
                  <a:pt x="555451" y="836312"/>
                  <a:pt x="566881" y="823930"/>
                  <a:pt x="576406" y="803927"/>
                </a:cubicBezTo>
                <a:cubicBezTo>
                  <a:pt x="583073" y="789640"/>
                  <a:pt x="593551" y="781067"/>
                  <a:pt x="610696" y="786782"/>
                </a:cubicBezTo>
                <a:cubicBezTo>
                  <a:pt x="622126" y="790592"/>
                  <a:pt x="635461" y="788687"/>
                  <a:pt x="639271" y="776305"/>
                </a:cubicBezTo>
                <a:cubicBezTo>
                  <a:pt x="649748" y="738205"/>
                  <a:pt x="711661" y="755350"/>
                  <a:pt x="712613" y="707725"/>
                </a:cubicBezTo>
                <a:cubicBezTo>
                  <a:pt x="712613" y="707725"/>
                  <a:pt x="720233" y="706772"/>
                  <a:pt x="724043" y="707725"/>
                </a:cubicBezTo>
                <a:cubicBezTo>
                  <a:pt x="781193" y="716297"/>
                  <a:pt x="839296" y="645812"/>
                  <a:pt x="820246" y="591520"/>
                </a:cubicBezTo>
                <a:cubicBezTo>
                  <a:pt x="808816" y="558182"/>
                  <a:pt x="816436" y="509605"/>
                  <a:pt x="832628" y="498175"/>
                </a:cubicBezTo>
                <a:cubicBezTo>
                  <a:pt x="872633" y="468647"/>
                  <a:pt x="836438" y="451502"/>
                  <a:pt x="831676" y="431500"/>
                </a:cubicBezTo>
                <a:cubicBezTo>
                  <a:pt x="825008" y="403877"/>
                  <a:pt x="873586" y="383875"/>
                  <a:pt x="840248" y="359110"/>
                </a:cubicBezTo>
                <a:close/>
                <a:moveTo>
                  <a:pt x="499253" y="86695"/>
                </a:moveTo>
                <a:cubicBezTo>
                  <a:pt x="509731" y="77170"/>
                  <a:pt x="520208" y="67645"/>
                  <a:pt x="532591" y="60025"/>
                </a:cubicBezTo>
                <a:cubicBezTo>
                  <a:pt x="551641" y="46690"/>
                  <a:pt x="571643" y="21925"/>
                  <a:pt x="592598" y="31450"/>
                </a:cubicBezTo>
                <a:cubicBezTo>
                  <a:pt x="617363" y="42880"/>
                  <a:pt x="610696" y="75265"/>
                  <a:pt x="612601" y="104792"/>
                </a:cubicBezTo>
                <a:cubicBezTo>
                  <a:pt x="607838" y="135272"/>
                  <a:pt x="616411" y="184802"/>
                  <a:pt x="590693" y="200995"/>
                </a:cubicBezTo>
                <a:cubicBezTo>
                  <a:pt x="566881" y="216235"/>
                  <a:pt x="535448" y="175277"/>
                  <a:pt x="507826" y="159085"/>
                </a:cubicBezTo>
                <a:cubicBezTo>
                  <a:pt x="462106" y="132415"/>
                  <a:pt x="461153" y="120985"/>
                  <a:pt x="499253" y="86695"/>
                </a:cubicBezTo>
                <a:close/>
                <a:moveTo>
                  <a:pt x="525923" y="320057"/>
                </a:moveTo>
                <a:cubicBezTo>
                  <a:pt x="480203" y="329582"/>
                  <a:pt x="480203" y="329582"/>
                  <a:pt x="471631" y="382922"/>
                </a:cubicBezTo>
                <a:cubicBezTo>
                  <a:pt x="433531" y="319105"/>
                  <a:pt x="435436" y="261002"/>
                  <a:pt x="449723" y="192422"/>
                </a:cubicBezTo>
                <a:cubicBezTo>
                  <a:pt x="477346" y="240047"/>
                  <a:pt x="501158" y="279100"/>
                  <a:pt x="525923" y="320057"/>
                </a:cubicBezTo>
                <a:close/>
                <a:moveTo>
                  <a:pt x="421148" y="53357"/>
                </a:moveTo>
                <a:cubicBezTo>
                  <a:pt x="422101" y="43832"/>
                  <a:pt x="425911" y="34307"/>
                  <a:pt x="437341" y="34307"/>
                </a:cubicBezTo>
                <a:cubicBezTo>
                  <a:pt x="447818" y="34307"/>
                  <a:pt x="448771" y="41927"/>
                  <a:pt x="448771" y="50500"/>
                </a:cubicBezTo>
                <a:cubicBezTo>
                  <a:pt x="447818" y="59072"/>
                  <a:pt x="448771" y="70502"/>
                  <a:pt x="434483" y="69550"/>
                </a:cubicBezTo>
                <a:cubicBezTo>
                  <a:pt x="425911" y="68597"/>
                  <a:pt x="419243" y="62882"/>
                  <a:pt x="421148" y="53357"/>
                </a:cubicBezTo>
                <a:close/>
                <a:moveTo>
                  <a:pt x="427816" y="94315"/>
                </a:moveTo>
                <a:cubicBezTo>
                  <a:pt x="444961" y="95267"/>
                  <a:pt x="447818" y="111460"/>
                  <a:pt x="448771" y="123842"/>
                </a:cubicBezTo>
                <a:cubicBezTo>
                  <a:pt x="447818" y="140035"/>
                  <a:pt x="444008" y="155275"/>
                  <a:pt x="426863" y="156227"/>
                </a:cubicBezTo>
                <a:cubicBezTo>
                  <a:pt x="406861" y="157180"/>
                  <a:pt x="401146" y="140987"/>
                  <a:pt x="401146" y="124795"/>
                </a:cubicBezTo>
                <a:cubicBezTo>
                  <a:pt x="401146" y="107650"/>
                  <a:pt x="408766" y="93362"/>
                  <a:pt x="427816" y="94315"/>
                </a:cubicBezTo>
                <a:close/>
                <a:moveTo>
                  <a:pt x="391621" y="192422"/>
                </a:moveTo>
                <a:cubicBezTo>
                  <a:pt x="394478" y="183850"/>
                  <a:pt x="400193" y="178135"/>
                  <a:pt x="408766" y="180040"/>
                </a:cubicBezTo>
                <a:cubicBezTo>
                  <a:pt x="420196" y="181945"/>
                  <a:pt x="421148" y="191470"/>
                  <a:pt x="422101" y="201947"/>
                </a:cubicBezTo>
                <a:cubicBezTo>
                  <a:pt x="425911" y="247667"/>
                  <a:pt x="392573" y="336250"/>
                  <a:pt x="356378" y="373397"/>
                </a:cubicBezTo>
                <a:cubicBezTo>
                  <a:pt x="352568" y="325772"/>
                  <a:pt x="352568" y="325772"/>
                  <a:pt x="305896" y="309580"/>
                </a:cubicBezTo>
                <a:cubicBezTo>
                  <a:pt x="341138" y="273385"/>
                  <a:pt x="374476" y="239095"/>
                  <a:pt x="391621" y="192422"/>
                </a:cubicBezTo>
                <a:close/>
                <a:moveTo>
                  <a:pt x="259223" y="31450"/>
                </a:moveTo>
                <a:cubicBezTo>
                  <a:pt x="282083" y="20020"/>
                  <a:pt x="309706" y="48595"/>
                  <a:pt x="332566" y="64787"/>
                </a:cubicBezTo>
                <a:cubicBezTo>
                  <a:pt x="343996" y="73360"/>
                  <a:pt x="354473" y="82885"/>
                  <a:pt x="363998" y="93362"/>
                </a:cubicBezTo>
                <a:cubicBezTo>
                  <a:pt x="384953" y="115270"/>
                  <a:pt x="383048" y="135272"/>
                  <a:pt x="357331" y="152417"/>
                </a:cubicBezTo>
                <a:cubicBezTo>
                  <a:pt x="353521" y="155275"/>
                  <a:pt x="349711" y="158132"/>
                  <a:pt x="344948" y="160037"/>
                </a:cubicBezTo>
                <a:cubicBezTo>
                  <a:pt x="247793" y="217187"/>
                  <a:pt x="256366" y="239095"/>
                  <a:pt x="243983" y="105745"/>
                </a:cubicBezTo>
                <a:cubicBezTo>
                  <a:pt x="245888" y="82885"/>
                  <a:pt x="234458" y="43832"/>
                  <a:pt x="259223" y="31450"/>
                </a:cubicBezTo>
                <a:close/>
                <a:moveTo>
                  <a:pt x="108728" y="181945"/>
                </a:moveTo>
                <a:cubicBezTo>
                  <a:pt x="128731" y="175277"/>
                  <a:pt x="126826" y="199090"/>
                  <a:pt x="133493" y="209567"/>
                </a:cubicBezTo>
                <a:cubicBezTo>
                  <a:pt x="157306" y="249572"/>
                  <a:pt x="187786" y="282910"/>
                  <a:pt x="226838" y="307675"/>
                </a:cubicBezTo>
                <a:cubicBezTo>
                  <a:pt x="233506" y="312437"/>
                  <a:pt x="242078" y="316247"/>
                  <a:pt x="239221" y="324820"/>
                </a:cubicBezTo>
                <a:cubicBezTo>
                  <a:pt x="238268" y="329582"/>
                  <a:pt x="230648" y="334345"/>
                  <a:pt x="224933" y="335297"/>
                </a:cubicBezTo>
                <a:cubicBezTo>
                  <a:pt x="182071" y="346727"/>
                  <a:pt x="80153" y="280052"/>
                  <a:pt x="71581" y="235285"/>
                </a:cubicBezTo>
                <a:cubicBezTo>
                  <a:pt x="70628" y="232427"/>
                  <a:pt x="70628" y="229570"/>
                  <a:pt x="70628" y="225760"/>
                </a:cubicBezTo>
                <a:cubicBezTo>
                  <a:pt x="75391" y="203852"/>
                  <a:pt x="89678" y="187660"/>
                  <a:pt x="108728" y="181945"/>
                </a:cubicBezTo>
                <a:close/>
                <a:moveTo>
                  <a:pt x="106823" y="406735"/>
                </a:moveTo>
                <a:cubicBezTo>
                  <a:pt x="103013" y="393400"/>
                  <a:pt x="107776" y="384827"/>
                  <a:pt x="123016" y="386732"/>
                </a:cubicBezTo>
                <a:cubicBezTo>
                  <a:pt x="134446" y="388637"/>
                  <a:pt x="147781" y="390542"/>
                  <a:pt x="150638" y="405782"/>
                </a:cubicBezTo>
                <a:cubicBezTo>
                  <a:pt x="143971" y="420070"/>
                  <a:pt x="135398" y="437215"/>
                  <a:pt x="119206" y="437215"/>
                </a:cubicBezTo>
                <a:cubicBezTo>
                  <a:pt x="102061" y="437215"/>
                  <a:pt x="109681" y="418165"/>
                  <a:pt x="106823" y="406735"/>
                </a:cubicBezTo>
                <a:close/>
                <a:moveTo>
                  <a:pt x="103966" y="678197"/>
                </a:moveTo>
                <a:cubicBezTo>
                  <a:pt x="53483" y="625810"/>
                  <a:pt x="57293" y="587710"/>
                  <a:pt x="115396" y="552467"/>
                </a:cubicBezTo>
                <a:cubicBezTo>
                  <a:pt x="158258" y="526750"/>
                  <a:pt x="204931" y="512462"/>
                  <a:pt x="257318" y="519130"/>
                </a:cubicBezTo>
                <a:cubicBezTo>
                  <a:pt x="196358" y="564850"/>
                  <a:pt x="131588" y="602950"/>
                  <a:pt x="103966" y="678197"/>
                </a:cubicBezTo>
                <a:close/>
                <a:moveTo>
                  <a:pt x="307801" y="692485"/>
                </a:moveTo>
                <a:cubicBezTo>
                  <a:pt x="309706" y="702962"/>
                  <a:pt x="307801" y="715345"/>
                  <a:pt x="295418" y="711535"/>
                </a:cubicBezTo>
                <a:cubicBezTo>
                  <a:pt x="282083" y="707725"/>
                  <a:pt x="265891" y="697247"/>
                  <a:pt x="266843" y="680102"/>
                </a:cubicBezTo>
                <a:cubicBezTo>
                  <a:pt x="267796" y="666767"/>
                  <a:pt x="283036" y="661052"/>
                  <a:pt x="296371" y="662005"/>
                </a:cubicBezTo>
                <a:cubicBezTo>
                  <a:pt x="317326" y="665815"/>
                  <a:pt x="305896" y="682007"/>
                  <a:pt x="307801" y="692485"/>
                </a:cubicBezTo>
                <a:close/>
                <a:moveTo>
                  <a:pt x="477346" y="662005"/>
                </a:moveTo>
                <a:cubicBezTo>
                  <a:pt x="476393" y="695342"/>
                  <a:pt x="467821" y="726775"/>
                  <a:pt x="455438" y="758207"/>
                </a:cubicBezTo>
                <a:cubicBezTo>
                  <a:pt x="435436" y="806785"/>
                  <a:pt x="403051" y="830597"/>
                  <a:pt x="346853" y="819167"/>
                </a:cubicBezTo>
                <a:cubicBezTo>
                  <a:pt x="368761" y="758207"/>
                  <a:pt x="403051" y="702962"/>
                  <a:pt x="433531" y="646765"/>
                </a:cubicBezTo>
                <a:cubicBezTo>
                  <a:pt x="440198" y="634382"/>
                  <a:pt x="450676" y="628667"/>
                  <a:pt x="464963" y="631525"/>
                </a:cubicBezTo>
                <a:cubicBezTo>
                  <a:pt x="484013" y="635335"/>
                  <a:pt x="477346" y="651527"/>
                  <a:pt x="477346" y="662005"/>
                </a:cubicBezTo>
                <a:close/>
                <a:moveTo>
                  <a:pt x="593551" y="712487"/>
                </a:moveTo>
                <a:cubicBezTo>
                  <a:pt x="580216" y="718202"/>
                  <a:pt x="571643" y="712487"/>
                  <a:pt x="571643" y="699152"/>
                </a:cubicBezTo>
                <a:cubicBezTo>
                  <a:pt x="571643" y="686770"/>
                  <a:pt x="577358" y="669625"/>
                  <a:pt x="590693" y="671530"/>
                </a:cubicBezTo>
                <a:cubicBezTo>
                  <a:pt x="604028" y="673435"/>
                  <a:pt x="623078" y="682007"/>
                  <a:pt x="623078" y="699152"/>
                </a:cubicBezTo>
                <a:cubicBezTo>
                  <a:pt x="624031" y="720107"/>
                  <a:pt x="603076" y="705820"/>
                  <a:pt x="593551" y="712487"/>
                </a:cubicBezTo>
                <a:close/>
                <a:moveTo>
                  <a:pt x="640223" y="408640"/>
                </a:moveTo>
                <a:cubicBezTo>
                  <a:pt x="629746" y="436262"/>
                  <a:pt x="628793" y="467695"/>
                  <a:pt x="616411" y="496270"/>
                </a:cubicBezTo>
                <a:cubicBezTo>
                  <a:pt x="602123" y="530560"/>
                  <a:pt x="614506" y="581042"/>
                  <a:pt x="553546" y="580090"/>
                </a:cubicBezTo>
                <a:cubicBezTo>
                  <a:pt x="504016" y="647717"/>
                  <a:pt x="430673" y="598187"/>
                  <a:pt x="370666" y="616285"/>
                </a:cubicBezTo>
                <a:cubicBezTo>
                  <a:pt x="343996" y="624857"/>
                  <a:pt x="284941" y="561992"/>
                  <a:pt x="284941" y="530560"/>
                </a:cubicBezTo>
                <a:cubicBezTo>
                  <a:pt x="284941" y="488650"/>
                  <a:pt x="237316" y="480077"/>
                  <a:pt x="228743" y="441977"/>
                </a:cubicBezTo>
                <a:cubicBezTo>
                  <a:pt x="224933" y="423880"/>
                  <a:pt x="217313" y="413402"/>
                  <a:pt x="232553" y="399115"/>
                </a:cubicBezTo>
                <a:cubicBezTo>
                  <a:pt x="242078" y="390542"/>
                  <a:pt x="243031" y="377207"/>
                  <a:pt x="245888" y="364825"/>
                </a:cubicBezTo>
                <a:cubicBezTo>
                  <a:pt x="250651" y="344822"/>
                  <a:pt x="263033" y="326725"/>
                  <a:pt x="288751" y="332440"/>
                </a:cubicBezTo>
                <a:cubicBezTo>
                  <a:pt x="312563" y="338155"/>
                  <a:pt x="334471" y="344822"/>
                  <a:pt x="327803" y="379112"/>
                </a:cubicBezTo>
                <a:cubicBezTo>
                  <a:pt x="323041" y="402925"/>
                  <a:pt x="310658" y="427690"/>
                  <a:pt x="328756" y="453407"/>
                </a:cubicBezTo>
                <a:cubicBezTo>
                  <a:pt x="373523" y="424832"/>
                  <a:pt x="386858" y="374350"/>
                  <a:pt x="415433" y="332440"/>
                </a:cubicBezTo>
                <a:cubicBezTo>
                  <a:pt x="444961" y="371492"/>
                  <a:pt x="446866" y="425785"/>
                  <a:pt x="489728" y="455312"/>
                </a:cubicBezTo>
                <a:cubicBezTo>
                  <a:pt x="503063" y="444835"/>
                  <a:pt x="504016" y="431500"/>
                  <a:pt x="502111" y="419117"/>
                </a:cubicBezTo>
                <a:cubicBezTo>
                  <a:pt x="497348" y="378160"/>
                  <a:pt x="491633" y="339107"/>
                  <a:pt x="554498" y="341012"/>
                </a:cubicBezTo>
                <a:cubicBezTo>
                  <a:pt x="576406" y="341012"/>
                  <a:pt x="576406" y="324820"/>
                  <a:pt x="560213" y="308627"/>
                </a:cubicBezTo>
                <a:cubicBezTo>
                  <a:pt x="541163" y="289577"/>
                  <a:pt x="524018" y="269575"/>
                  <a:pt x="504968" y="248620"/>
                </a:cubicBezTo>
                <a:cubicBezTo>
                  <a:pt x="538306" y="237190"/>
                  <a:pt x="538306" y="237190"/>
                  <a:pt x="553546" y="264812"/>
                </a:cubicBezTo>
                <a:cubicBezTo>
                  <a:pt x="555451" y="267670"/>
                  <a:pt x="557356" y="271480"/>
                  <a:pt x="559261" y="271480"/>
                </a:cubicBezTo>
                <a:cubicBezTo>
                  <a:pt x="608791" y="275290"/>
                  <a:pt x="618316" y="311485"/>
                  <a:pt x="632603" y="350537"/>
                </a:cubicBezTo>
                <a:cubicBezTo>
                  <a:pt x="642128" y="373397"/>
                  <a:pt x="649748" y="383875"/>
                  <a:pt x="640223" y="408640"/>
                </a:cubicBezTo>
                <a:close/>
                <a:moveTo>
                  <a:pt x="743093" y="693437"/>
                </a:moveTo>
                <a:cubicBezTo>
                  <a:pt x="737378" y="613427"/>
                  <a:pt x="698326" y="555325"/>
                  <a:pt x="653558" y="499127"/>
                </a:cubicBezTo>
                <a:cubicBezTo>
                  <a:pt x="648796" y="492460"/>
                  <a:pt x="644986" y="485792"/>
                  <a:pt x="650701" y="478172"/>
                </a:cubicBezTo>
                <a:cubicBezTo>
                  <a:pt x="658321" y="469600"/>
                  <a:pt x="664988" y="476267"/>
                  <a:pt x="671656" y="479125"/>
                </a:cubicBezTo>
                <a:cubicBezTo>
                  <a:pt x="725948" y="503890"/>
                  <a:pt x="767858" y="543895"/>
                  <a:pt x="790718" y="596282"/>
                </a:cubicBezTo>
                <a:cubicBezTo>
                  <a:pt x="806911" y="632477"/>
                  <a:pt x="777383" y="662957"/>
                  <a:pt x="743093" y="693437"/>
                </a:cubicBezTo>
                <a:close/>
                <a:moveTo>
                  <a:pt x="722138" y="403877"/>
                </a:moveTo>
                <a:cubicBezTo>
                  <a:pt x="722138" y="391495"/>
                  <a:pt x="725948" y="381970"/>
                  <a:pt x="743093" y="386732"/>
                </a:cubicBezTo>
                <a:cubicBezTo>
                  <a:pt x="750713" y="390542"/>
                  <a:pt x="770716" y="380065"/>
                  <a:pt x="768811" y="401020"/>
                </a:cubicBezTo>
                <a:cubicBezTo>
                  <a:pt x="766906" y="415307"/>
                  <a:pt x="756428" y="426737"/>
                  <a:pt x="739283" y="426737"/>
                </a:cubicBezTo>
                <a:cubicBezTo>
                  <a:pt x="724996" y="426737"/>
                  <a:pt x="722138" y="415307"/>
                  <a:pt x="722138" y="403877"/>
                </a:cubicBezTo>
                <a:close/>
                <a:moveTo>
                  <a:pt x="789766" y="330535"/>
                </a:moveTo>
                <a:cubicBezTo>
                  <a:pt x="730711" y="286720"/>
                  <a:pt x="669751" y="258145"/>
                  <a:pt x="595456" y="249572"/>
                </a:cubicBezTo>
                <a:cubicBezTo>
                  <a:pt x="644033" y="200995"/>
                  <a:pt x="765001" y="208615"/>
                  <a:pt x="802148" y="259097"/>
                </a:cubicBezTo>
                <a:cubicBezTo>
                  <a:pt x="820246" y="283862"/>
                  <a:pt x="797386" y="304817"/>
                  <a:pt x="789766" y="330535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0C1E5CB2-2514-4FEB-81AA-67EA6032AA66}"/>
              </a:ext>
            </a:extLst>
          </p:cNvPr>
          <p:cNvSpPr/>
          <p:nvPr/>
        </p:nvSpPr>
        <p:spPr>
          <a:xfrm>
            <a:off x="3985652" y="4641357"/>
            <a:ext cx="567192" cy="655348"/>
          </a:xfrm>
          <a:custGeom>
            <a:avLst/>
            <a:gdLst>
              <a:gd name="connsiteX0" fmla="*/ 338852 w 567192"/>
              <a:gd name="connsiteY0" fmla="*/ 553214 h 655348"/>
              <a:gd name="connsiteX1" fmla="*/ 317540 w 567192"/>
              <a:gd name="connsiteY1" fmla="*/ 554524 h 655348"/>
              <a:gd name="connsiteX2" fmla="*/ 288965 w 567192"/>
              <a:gd name="connsiteY2" fmla="*/ 554524 h 655348"/>
              <a:gd name="connsiteX3" fmla="*/ 275630 w 567192"/>
              <a:gd name="connsiteY3" fmla="*/ 553571 h 655348"/>
              <a:gd name="connsiteX4" fmla="*/ 214670 w 567192"/>
              <a:gd name="connsiteY4" fmla="*/ 568811 h 655348"/>
              <a:gd name="connsiteX5" fmla="*/ 283250 w 567192"/>
              <a:gd name="connsiteY5" fmla="*/ 609769 h 655348"/>
              <a:gd name="connsiteX6" fmla="*/ 324207 w 567192"/>
              <a:gd name="connsiteY6" fmla="*/ 601196 h 655348"/>
              <a:gd name="connsiteX7" fmla="*/ 353735 w 567192"/>
              <a:gd name="connsiteY7" fmla="*/ 564049 h 655348"/>
              <a:gd name="connsiteX8" fmla="*/ 338852 w 567192"/>
              <a:gd name="connsiteY8" fmla="*/ 553214 h 655348"/>
              <a:gd name="connsiteX9" fmla="*/ 446128 w 567192"/>
              <a:gd name="connsiteY9" fmla="*/ 325924 h 655348"/>
              <a:gd name="connsiteX10" fmla="*/ 363260 w 567192"/>
              <a:gd name="connsiteY10" fmla="*/ 410696 h 655348"/>
              <a:gd name="connsiteX11" fmla="*/ 281345 w 567192"/>
              <a:gd name="connsiteY11" fmla="*/ 329734 h 655348"/>
              <a:gd name="connsiteX12" fmla="*/ 248960 w 567192"/>
              <a:gd name="connsiteY12" fmla="*/ 380217 h 655348"/>
              <a:gd name="connsiteX13" fmla="*/ 158473 w 567192"/>
              <a:gd name="connsiteY13" fmla="*/ 381169 h 655348"/>
              <a:gd name="connsiteX14" fmla="*/ 144185 w 567192"/>
              <a:gd name="connsiteY14" fmla="*/ 356404 h 655348"/>
              <a:gd name="connsiteX15" fmla="*/ 120373 w 567192"/>
              <a:gd name="connsiteY15" fmla="*/ 330687 h 655348"/>
              <a:gd name="connsiteX16" fmla="*/ 107038 w 567192"/>
              <a:gd name="connsiteY16" fmla="*/ 366881 h 655348"/>
              <a:gd name="connsiteX17" fmla="*/ 92750 w 567192"/>
              <a:gd name="connsiteY17" fmla="*/ 504994 h 655348"/>
              <a:gd name="connsiteX18" fmla="*/ 473750 w 567192"/>
              <a:gd name="connsiteY18" fmla="*/ 504994 h 655348"/>
              <a:gd name="connsiteX19" fmla="*/ 446128 w 567192"/>
              <a:gd name="connsiteY19" fmla="*/ 325924 h 655348"/>
              <a:gd name="connsiteX20" fmla="*/ 286107 w 567192"/>
              <a:gd name="connsiteY20" fmla="*/ 104943 h 655348"/>
              <a:gd name="connsiteX21" fmla="*/ 110847 w 567192"/>
              <a:gd name="connsiteY21" fmla="*/ 228768 h 655348"/>
              <a:gd name="connsiteX22" fmla="*/ 140375 w 567192"/>
              <a:gd name="connsiteY22" fmla="*/ 288776 h 655348"/>
              <a:gd name="connsiteX23" fmla="*/ 183237 w 567192"/>
              <a:gd name="connsiteY23" fmla="*/ 340211 h 655348"/>
              <a:gd name="connsiteX24" fmla="*/ 199430 w 567192"/>
              <a:gd name="connsiteY24" fmla="*/ 361166 h 655348"/>
              <a:gd name="connsiteX25" fmla="*/ 218480 w 567192"/>
              <a:gd name="connsiteY25" fmla="*/ 343068 h 655348"/>
              <a:gd name="connsiteX26" fmla="*/ 241340 w 567192"/>
              <a:gd name="connsiteY26" fmla="*/ 306873 h 655348"/>
              <a:gd name="connsiteX27" fmla="*/ 328017 w 567192"/>
              <a:gd name="connsiteY27" fmla="*/ 308778 h 655348"/>
              <a:gd name="connsiteX28" fmla="*/ 344210 w 567192"/>
              <a:gd name="connsiteY28" fmla="*/ 337353 h 655348"/>
              <a:gd name="connsiteX29" fmla="*/ 369927 w 567192"/>
              <a:gd name="connsiteY29" fmla="*/ 361166 h 655348"/>
              <a:gd name="connsiteX30" fmla="*/ 385167 w 567192"/>
              <a:gd name="connsiteY30" fmla="*/ 334496 h 655348"/>
              <a:gd name="connsiteX31" fmla="*/ 431840 w 567192"/>
              <a:gd name="connsiteY31" fmla="*/ 287823 h 655348"/>
              <a:gd name="connsiteX32" fmla="*/ 460415 w 567192"/>
              <a:gd name="connsiteY32" fmla="*/ 245913 h 655348"/>
              <a:gd name="connsiteX33" fmla="*/ 286107 w 567192"/>
              <a:gd name="connsiteY33" fmla="*/ 104943 h 655348"/>
              <a:gd name="connsiteX34" fmla="*/ 286108 w 567192"/>
              <a:gd name="connsiteY34" fmla="*/ 39221 h 655348"/>
              <a:gd name="connsiteX35" fmla="*/ 272773 w 567192"/>
              <a:gd name="connsiteY35" fmla="*/ 46841 h 655348"/>
              <a:gd name="connsiteX36" fmla="*/ 285155 w 567192"/>
              <a:gd name="connsiteY36" fmla="*/ 56366 h 655348"/>
              <a:gd name="connsiteX37" fmla="*/ 298490 w 567192"/>
              <a:gd name="connsiteY37" fmla="*/ 46841 h 655348"/>
              <a:gd name="connsiteX38" fmla="*/ 286108 w 567192"/>
              <a:gd name="connsiteY38" fmla="*/ 39221 h 655348"/>
              <a:gd name="connsiteX39" fmla="*/ 289917 w 567192"/>
              <a:gd name="connsiteY39" fmla="*/ 168 h 655348"/>
              <a:gd name="connsiteX40" fmla="*/ 344210 w 567192"/>
              <a:gd name="connsiteY40" fmla="*/ 44936 h 655348"/>
              <a:gd name="connsiteX41" fmla="*/ 366117 w 567192"/>
              <a:gd name="connsiteY41" fmla="*/ 72558 h 655348"/>
              <a:gd name="connsiteX42" fmla="*/ 503277 w 567192"/>
              <a:gd name="connsiteY42" fmla="*/ 273536 h 655348"/>
              <a:gd name="connsiteX43" fmla="*/ 513755 w 567192"/>
              <a:gd name="connsiteY43" fmla="*/ 386883 h 655348"/>
              <a:gd name="connsiteX44" fmla="*/ 508992 w 567192"/>
              <a:gd name="connsiteY44" fmla="*/ 458321 h 655348"/>
              <a:gd name="connsiteX45" fmla="*/ 548045 w 567192"/>
              <a:gd name="connsiteY45" fmla="*/ 505946 h 655348"/>
              <a:gd name="connsiteX46" fmla="*/ 566142 w 567192"/>
              <a:gd name="connsiteY46" fmla="*/ 540236 h 655348"/>
              <a:gd name="connsiteX47" fmla="*/ 534710 w 567192"/>
              <a:gd name="connsiteY47" fmla="*/ 554524 h 655348"/>
              <a:gd name="connsiteX48" fmla="*/ 491847 w 567192"/>
              <a:gd name="connsiteY48" fmla="*/ 555476 h 655348"/>
              <a:gd name="connsiteX49" fmla="*/ 378500 w 567192"/>
              <a:gd name="connsiteY49" fmla="*/ 606911 h 655348"/>
              <a:gd name="connsiteX50" fmla="*/ 174665 w 567192"/>
              <a:gd name="connsiteY50" fmla="*/ 582146 h 655348"/>
              <a:gd name="connsiteX51" fmla="*/ 134660 w 567192"/>
              <a:gd name="connsiteY51" fmla="*/ 555476 h 655348"/>
              <a:gd name="connsiteX52" fmla="*/ 29885 w 567192"/>
              <a:gd name="connsiteY52" fmla="*/ 555476 h 655348"/>
              <a:gd name="connsiteX53" fmla="*/ 357 w 567192"/>
              <a:gd name="connsiteY53" fmla="*/ 539283 h 655348"/>
              <a:gd name="connsiteX54" fmla="*/ 17502 w 567192"/>
              <a:gd name="connsiteY54" fmla="*/ 508804 h 655348"/>
              <a:gd name="connsiteX55" fmla="*/ 57507 w 567192"/>
              <a:gd name="connsiteY55" fmla="*/ 428793 h 655348"/>
              <a:gd name="connsiteX56" fmla="*/ 76557 w 567192"/>
              <a:gd name="connsiteY56" fmla="*/ 217338 h 655348"/>
              <a:gd name="connsiteX57" fmla="*/ 192762 w 567192"/>
              <a:gd name="connsiteY57" fmla="*/ 75416 h 655348"/>
              <a:gd name="connsiteX58" fmla="*/ 221337 w 567192"/>
              <a:gd name="connsiteY58" fmla="*/ 41126 h 655348"/>
              <a:gd name="connsiteX59" fmla="*/ 289917 w 567192"/>
              <a:gd name="connsiteY59" fmla="*/ 168 h 655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67192" h="655348">
                <a:moveTo>
                  <a:pt x="338852" y="553214"/>
                </a:moveTo>
                <a:cubicBezTo>
                  <a:pt x="331827" y="553571"/>
                  <a:pt x="323731" y="555953"/>
                  <a:pt x="317540" y="554524"/>
                </a:cubicBezTo>
                <a:cubicBezTo>
                  <a:pt x="308015" y="552619"/>
                  <a:pt x="298490" y="554524"/>
                  <a:pt x="288965" y="554524"/>
                </a:cubicBezTo>
                <a:cubicBezTo>
                  <a:pt x="284202" y="554524"/>
                  <a:pt x="279440" y="553571"/>
                  <a:pt x="275630" y="553571"/>
                </a:cubicBezTo>
                <a:cubicBezTo>
                  <a:pt x="253722" y="557381"/>
                  <a:pt x="214670" y="544046"/>
                  <a:pt x="214670" y="568811"/>
                </a:cubicBezTo>
                <a:cubicBezTo>
                  <a:pt x="213717" y="603101"/>
                  <a:pt x="253722" y="607864"/>
                  <a:pt x="283250" y="609769"/>
                </a:cubicBezTo>
                <a:cubicBezTo>
                  <a:pt x="296585" y="610721"/>
                  <a:pt x="310872" y="605959"/>
                  <a:pt x="324207" y="601196"/>
                </a:cubicBezTo>
                <a:cubicBezTo>
                  <a:pt x="340400" y="594529"/>
                  <a:pt x="358497" y="584051"/>
                  <a:pt x="353735" y="564049"/>
                </a:cubicBezTo>
                <a:cubicBezTo>
                  <a:pt x="351830" y="554524"/>
                  <a:pt x="345877" y="552857"/>
                  <a:pt x="338852" y="553214"/>
                </a:cubicBezTo>
                <a:close/>
                <a:moveTo>
                  <a:pt x="446128" y="325924"/>
                </a:moveTo>
                <a:cubicBezTo>
                  <a:pt x="414695" y="356404"/>
                  <a:pt x="411838" y="410696"/>
                  <a:pt x="363260" y="410696"/>
                </a:cubicBezTo>
                <a:cubicBezTo>
                  <a:pt x="314683" y="411649"/>
                  <a:pt x="316588" y="351642"/>
                  <a:pt x="281345" y="329734"/>
                </a:cubicBezTo>
                <a:cubicBezTo>
                  <a:pt x="270868" y="346879"/>
                  <a:pt x="260390" y="364024"/>
                  <a:pt x="248960" y="380217"/>
                </a:cubicBezTo>
                <a:cubicBezTo>
                  <a:pt x="219433" y="422126"/>
                  <a:pt x="188000" y="422126"/>
                  <a:pt x="158473" y="381169"/>
                </a:cubicBezTo>
                <a:cubicBezTo>
                  <a:pt x="152758" y="373549"/>
                  <a:pt x="149900" y="364024"/>
                  <a:pt x="144185" y="356404"/>
                </a:cubicBezTo>
                <a:cubicBezTo>
                  <a:pt x="137518" y="345926"/>
                  <a:pt x="136565" y="327829"/>
                  <a:pt x="120373" y="330687"/>
                </a:cubicBezTo>
                <a:cubicBezTo>
                  <a:pt x="101323" y="334496"/>
                  <a:pt x="107990" y="353546"/>
                  <a:pt x="107038" y="366881"/>
                </a:cubicBezTo>
                <a:cubicBezTo>
                  <a:pt x="105133" y="411649"/>
                  <a:pt x="107990" y="456417"/>
                  <a:pt x="92750" y="504994"/>
                </a:cubicBezTo>
                <a:cubicBezTo>
                  <a:pt x="221338" y="504994"/>
                  <a:pt x="347068" y="504994"/>
                  <a:pt x="473750" y="504994"/>
                </a:cubicBezTo>
                <a:cubicBezTo>
                  <a:pt x="450890" y="447844"/>
                  <a:pt x="482323" y="383074"/>
                  <a:pt x="446128" y="325924"/>
                </a:cubicBezTo>
                <a:close/>
                <a:moveTo>
                  <a:pt x="286107" y="104943"/>
                </a:moveTo>
                <a:cubicBezTo>
                  <a:pt x="197525" y="103991"/>
                  <a:pt x="129897" y="151616"/>
                  <a:pt x="110847" y="228768"/>
                </a:cubicBezTo>
                <a:cubicBezTo>
                  <a:pt x="103227" y="257343"/>
                  <a:pt x="95607" y="284013"/>
                  <a:pt x="140375" y="288776"/>
                </a:cubicBezTo>
                <a:cubicBezTo>
                  <a:pt x="166092" y="291633"/>
                  <a:pt x="178475" y="314493"/>
                  <a:pt x="183237" y="340211"/>
                </a:cubicBezTo>
                <a:cubicBezTo>
                  <a:pt x="185142" y="348783"/>
                  <a:pt x="188952" y="360213"/>
                  <a:pt x="199430" y="361166"/>
                </a:cubicBezTo>
                <a:cubicBezTo>
                  <a:pt x="210860" y="363071"/>
                  <a:pt x="213717" y="350688"/>
                  <a:pt x="218480" y="343068"/>
                </a:cubicBezTo>
                <a:cubicBezTo>
                  <a:pt x="226100" y="331638"/>
                  <a:pt x="232767" y="318303"/>
                  <a:pt x="241340" y="306873"/>
                </a:cubicBezTo>
                <a:cubicBezTo>
                  <a:pt x="267057" y="274488"/>
                  <a:pt x="303252" y="274488"/>
                  <a:pt x="328017" y="308778"/>
                </a:cubicBezTo>
                <a:cubicBezTo>
                  <a:pt x="333732" y="317351"/>
                  <a:pt x="337542" y="328781"/>
                  <a:pt x="344210" y="337353"/>
                </a:cubicBezTo>
                <a:cubicBezTo>
                  <a:pt x="350877" y="346878"/>
                  <a:pt x="353735" y="364023"/>
                  <a:pt x="369927" y="361166"/>
                </a:cubicBezTo>
                <a:cubicBezTo>
                  <a:pt x="382310" y="359261"/>
                  <a:pt x="383262" y="344973"/>
                  <a:pt x="385167" y="334496"/>
                </a:cubicBezTo>
                <a:cubicBezTo>
                  <a:pt x="390882" y="308778"/>
                  <a:pt x="405170" y="289728"/>
                  <a:pt x="431840" y="287823"/>
                </a:cubicBezTo>
                <a:cubicBezTo>
                  <a:pt x="461367" y="284966"/>
                  <a:pt x="463272" y="269726"/>
                  <a:pt x="460415" y="245913"/>
                </a:cubicBezTo>
                <a:cubicBezTo>
                  <a:pt x="451842" y="163998"/>
                  <a:pt x="381357" y="105896"/>
                  <a:pt x="286107" y="104943"/>
                </a:cubicBezTo>
                <a:close/>
                <a:moveTo>
                  <a:pt x="286108" y="39221"/>
                </a:moveTo>
                <a:cubicBezTo>
                  <a:pt x="280393" y="39221"/>
                  <a:pt x="272773" y="38269"/>
                  <a:pt x="272773" y="46841"/>
                </a:cubicBezTo>
                <a:cubicBezTo>
                  <a:pt x="272773" y="53509"/>
                  <a:pt x="278488" y="56366"/>
                  <a:pt x="285155" y="56366"/>
                </a:cubicBezTo>
                <a:cubicBezTo>
                  <a:pt x="290870" y="56366"/>
                  <a:pt x="296586" y="53509"/>
                  <a:pt x="298490" y="46841"/>
                </a:cubicBezTo>
                <a:cubicBezTo>
                  <a:pt x="297538" y="39221"/>
                  <a:pt x="290870" y="39221"/>
                  <a:pt x="286108" y="39221"/>
                </a:cubicBezTo>
                <a:close/>
                <a:moveTo>
                  <a:pt x="289917" y="168"/>
                </a:moveTo>
                <a:cubicBezTo>
                  <a:pt x="318492" y="2073"/>
                  <a:pt x="336590" y="18266"/>
                  <a:pt x="344210" y="44936"/>
                </a:cubicBezTo>
                <a:cubicBezTo>
                  <a:pt x="348020" y="58271"/>
                  <a:pt x="352782" y="66843"/>
                  <a:pt x="366117" y="72558"/>
                </a:cubicBezTo>
                <a:cubicBezTo>
                  <a:pt x="457557" y="107801"/>
                  <a:pt x="488990" y="185906"/>
                  <a:pt x="503277" y="273536"/>
                </a:cubicBezTo>
                <a:cubicBezTo>
                  <a:pt x="509945" y="314493"/>
                  <a:pt x="510897" y="355451"/>
                  <a:pt x="513755" y="386883"/>
                </a:cubicBezTo>
                <a:cubicBezTo>
                  <a:pt x="511850" y="417363"/>
                  <a:pt x="510897" y="438318"/>
                  <a:pt x="508992" y="458321"/>
                </a:cubicBezTo>
                <a:cubicBezTo>
                  <a:pt x="507087" y="485943"/>
                  <a:pt x="527090" y="496421"/>
                  <a:pt x="548045" y="505946"/>
                </a:cubicBezTo>
                <a:cubicBezTo>
                  <a:pt x="563285" y="513566"/>
                  <a:pt x="569952" y="524043"/>
                  <a:pt x="566142" y="540236"/>
                </a:cubicBezTo>
                <a:cubicBezTo>
                  <a:pt x="562332" y="557381"/>
                  <a:pt x="547092" y="553571"/>
                  <a:pt x="534710" y="554524"/>
                </a:cubicBezTo>
                <a:cubicBezTo>
                  <a:pt x="520422" y="555476"/>
                  <a:pt x="506135" y="555476"/>
                  <a:pt x="491847" y="555476"/>
                </a:cubicBezTo>
                <a:cubicBezTo>
                  <a:pt x="446127" y="554524"/>
                  <a:pt x="408980" y="550714"/>
                  <a:pt x="378500" y="606911"/>
                </a:cubicBezTo>
                <a:cubicBezTo>
                  <a:pt x="336590" y="684064"/>
                  <a:pt x="204192" y="664061"/>
                  <a:pt x="174665" y="582146"/>
                </a:cubicBezTo>
                <a:cubicBezTo>
                  <a:pt x="166092" y="558333"/>
                  <a:pt x="154662" y="554524"/>
                  <a:pt x="134660" y="555476"/>
                </a:cubicBezTo>
                <a:cubicBezTo>
                  <a:pt x="99417" y="556429"/>
                  <a:pt x="65127" y="556429"/>
                  <a:pt x="29885" y="555476"/>
                </a:cubicBezTo>
                <a:cubicBezTo>
                  <a:pt x="18455" y="555476"/>
                  <a:pt x="3215" y="558333"/>
                  <a:pt x="357" y="539283"/>
                </a:cubicBezTo>
                <a:cubicBezTo>
                  <a:pt x="-1548" y="524996"/>
                  <a:pt x="4167" y="513566"/>
                  <a:pt x="17502" y="508804"/>
                </a:cubicBezTo>
                <a:cubicBezTo>
                  <a:pt x="59412" y="495468"/>
                  <a:pt x="59412" y="464036"/>
                  <a:pt x="57507" y="428793"/>
                </a:cubicBezTo>
                <a:cubicBezTo>
                  <a:pt x="53697" y="357356"/>
                  <a:pt x="55602" y="285918"/>
                  <a:pt x="76557" y="217338"/>
                </a:cubicBezTo>
                <a:cubicBezTo>
                  <a:pt x="95607" y="154473"/>
                  <a:pt x="128945" y="102086"/>
                  <a:pt x="192762" y="75416"/>
                </a:cubicBezTo>
                <a:cubicBezTo>
                  <a:pt x="209907" y="68748"/>
                  <a:pt x="214670" y="56366"/>
                  <a:pt x="221337" y="41126"/>
                </a:cubicBezTo>
                <a:cubicBezTo>
                  <a:pt x="233720" y="12551"/>
                  <a:pt x="257532" y="-1737"/>
                  <a:pt x="289917" y="16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4A179242-B623-4DB0-BE9D-E4F61162F05D}"/>
              </a:ext>
            </a:extLst>
          </p:cNvPr>
          <p:cNvSpPr/>
          <p:nvPr/>
        </p:nvSpPr>
        <p:spPr>
          <a:xfrm>
            <a:off x="3176747" y="4638673"/>
            <a:ext cx="546917" cy="660717"/>
          </a:xfrm>
          <a:custGeom>
            <a:avLst/>
            <a:gdLst>
              <a:gd name="connsiteX0" fmla="*/ 61245 w 546917"/>
              <a:gd name="connsiteY0" fmla="*/ 609255 h 660717"/>
              <a:gd name="connsiteX1" fmla="*/ 479393 w 546917"/>
              <a:gd name="connsiteY1" fmla="*/ 609255 h 660717"/>
              <a:gd name="connsiteX2" fmla="*/ 512730 w 546917"/>
              <a:gd name="connsiteY2" fmla="*/ 634972 h 660717"/>
              <a:gd name="connsiteX3" fmla="*/ 479393 w 546917"/>
              <a:gd name="connsiteY3" fmla="*/ 660690 h 660717"/>
              <a:gd name="connsiteX4" fmla="*/ 270795 w 546917"/>
              <a:gd name="connsiteY4" fmla="*/ 660690 h 660717"/>
              <a:gd name="connsiteX5" fmla="*/ 61245 w 546917"/>
              <a:gd name="connsiteY5" fmla="*/ 660690 h 660717"/>
              <a:gd name="connsiteX6" fmla="*/ 26955 w 546917"/>
              <a:gd name="connsiteY6" fmla="*/ 634972 h 660717"/>
              <a:gd name="connsiteX7" fmla="*/ 61245 w 546917"/>
              <a:gd name="connsiteY7" fmla="*/ 609255 h 660717"/>
              <a:gd name="connsiteX8" fmla="*/ 286712 w 546917"/>
              <a:gd name="connsiteY8" fmla="*/ 438932 h 660717"/>
              <a:gd name="connsiteX9" fmla="*/ 296513 w 546917"/>
              <a:gd name="connsiteY9" fmla="*/ 458760 h 660717"/>
              <a:gd name="connsiteX10" fmla="*/ 253650 w 546917"/>
              <a:gd name="connsiteY10" fmla="*/ 458760 h 660717"/>
              <a:gd name="connsiteX11" fmla="*/ 237458 w 546917"/>
              <a:gd name="connsiteY11" fmla="*/ 497813 h 660717"/>
              <a:gd name="connsiteX12" fmla="*/ 236296 w 546917"/>
              <a:gd name="connsiteY12" fmla="*/ 498883 h 660717"/>
              <a:gd name="connsiteX13" fmla="*/ 275677 w 546917"/>
              <a:gd name="connsiteY13" fmla="*/ 498464 h 660717"/>
              <a:gd name="connsiteX14" fmla="*/ 325787 w 546917"/>
              <a:gd name="connsiteY14" fmla="*/ 497724 h 660717"/>
              <a:gd name="connsiteX15" fmla="*/ 328936 w 546917"/>
              <a:gd name="connsiteY15" fmla="*/ 497763 h 660717"/>
              <a:gd name="connsiteX16" fmla="*/ 326040 w 546917"/>
              <a:gd name="connsiteY16" fmla="*/ 492097 h 660717"/>
              <a:gd name="connsiteX17" fmla="*/ 310800 w 546917"/>
              <a:gd name="connsiteY17" fmla="*/ 439710 h 660717"/>
              <a:gd name="connsiteX18" fmla="*/ 301320 w 546917"/>
              <a:gd name="connsiteY18" fmla="*/ 439412 h 660717"/>
              <a:gd name="connsiteX19" fmla="*/ 273338 w 546917"/>
              <a:gd name="connsiteY19" fmla="*/ 386339 h 660717"/>
              <a:gd name="connsiteX20" fmla="*/ 270796 w 546917"/>
              <a:gd name="connsiteY20" fmla="*/ 386490 h 660717"/>
              <a:gd name="connsiteX21" fmla="*/ 258413 w 546917"/>
              <a:gd name="connsiteY21" fmla="*/ 391133 h 660717"/>
              <a:gd name="connsiteX22" fmla="*/ 261672 w 546917"/>
              <a:gd name="connsiteY22" fmla="*/ 402634 h 660717"/>
              <a:gd name="connsiteX23" fmla="*/ 267938 w 546917"/>
              <a:gd name="connsiteY23" fmla="*/ 393990 h 660717"/>
              <a:gd name="connsiteX24" fmla="*/ 149477 w 546917"/>
              <a:gd name="connsiteY24" fmla="*/ 338142 h 660717"/>
              <a:gd name="connsiteX25" fmla="*/ 162680 w 546917"/>
              <a:gd name="connsiteY25" fmla="*/ 362663 h 660717"/>
              <a:gd name="connsiteX26" fmla="*/ 141932 w 546917"/>
              <a:gd name="connsiteY26" fmla="*/ 385299 h 660717"/>
              <a:gd name="connsiteX27" fmla="*/ 117409 w 546917"/>
              <a:gd name="connsiteY27" fmla="*/ 357005 h 660717"/>
              <a:gd name="connsiteX28" fmla="*/ 149477 w 546917"/>
              <a:gd name="connsiteY28" fmla="*/ 338142 h 660717"/>
              <a:gd name="connsiteX29" fmla="*/ 279844 w 546917"/>
              <a:gd name="connsiteY29" fmla="*/ 334697 h 660717"/>
              <a:gd name="connsiteX30" fmla="*/ 257635 w 546917"/>
              <a:gd name="connsiteY30" fmla="*/ 334923 h 660717"/>
              <a:gd name="connsiteX31" fmla="*/ 268176 w 546917"/>
              <a:gd name="connsiteY31" fmla="*/ 353271 h 660717"/>
              <a:gd name="connsiteX32" fmla="*/ 281889 w 546917"/>
              <a:gd name="connsiteY32" fmla="*/ 374550 h 660717"/>
              <a:gd name="connsiteX33" fmla="*/ 293417 w 546917"/>
              <a:gd name="connsiteY33" fmla="*/ 359700 h 660717"/>
              <a:gd name="connsiteX34" fmla="*/ 297465 w 546917"/>
              <a:gd name="connsiteY34" fmla="*/ 341602 h 660717"/>
              <a:gd name="connsiteX35" fmla="*/ 279844 w 546917"/>
              <a:gd name="connsiteY35" fmla="*/ 334697 h 660717"/>
              <a:gd name="connsiteX36" fmla="*/ 265651 w 546917"/>
              <a:gd name="connsiteY36" fmla="*/ 316647 h 660717"/>
              <a:gd name="connsiteX37" fmla="*/ 248888 w 546917"/>
              <a:gd name="connsiteY37" fmla="*/ 319696 h 660717"/>
              <a:gd name="connsiteX38" fmla="*/ 257036 w 546917"/>
              <a:gd name="connsiteY38" fmla="*/ 333879 h 660717"/>
              <a:gd name="connsiteX39" fmla="*/ 116454 w 546917"/>
              <a:gd name="connsiteY39" fmla="*/ 170722 h 660717"/>
              <a:gd name="connsiteX40" fmla="*/ 140030 w 546917"/>
              <a:gd name="connsiteY40" fmla="*/ 194298 h 660717"/>
              <a:gd name="connsiteX41" fmla="*/ 114771 w 546917"/>
              <a:gd name="connsiteY41" fmla="*/ 217873 h 660717"/>
              <a:gd name="connsiteX42" fmla="*/ 94564 w 546917"/>
              <a:gd name="connsiteY42" fmla="*/ 189247 h 660717"/>
              <a:gd name="connsiteX43" fmla="*/ 116454 w 546917"/>
              <a:gd name="connsiteY43" fmla="*/ 170722 h 660717"/>
              <a:gd name="connsiteX44" fmla="*/ 270231 w 546917"/>
              <a:gd name="connsiteY44" fmla="*/ 77857 h 660717"/>
              <a:gd name="connsiteX45" fmla="*/ 295716 w 546917"/>
              <a:gd name="connsiteY45" fmla="*/ 100660 h 660717"/>
              <a:gd name="connsiteX46" fmla="*/ 270231 w 546917"/>
              <a:gd name="connsiteY46" fmla="*/ 123464 h 660717"/>
              <a:gd name="connsiteX47" fmla="*/ 248769 w 546917"/>
              <a:gd name="connsiteY47" fmla="*/ 99319 h 660717"/>
              <a:gd name="connsiteX48" fmla="*/ 270231 w 546917"/>
              <a:gd name="connsiteY48" fmla="*/ 77857 h 660717"/>
              <a:gd name="connsiteX49" fmla="*/ 278441 w 546917"/>
              <a:gd name="connsiteY49" fmla="*/ 29772 h 660717"/>
              <a:gd name="connsiteX50" fmla="*/ 45053 w 546917"/>
              <a:gd name="connsiteY50" fmla="*/ 191108 h 660717"/>
              <a:gd name="connsiteX51" fmla="*/ 146970 w 546917"/>
              <a:gd name="connsiteY51" fmla="*/ 492097 h 660717"/>
              <a:gd name="connsiteX52" fmla="*/ 176361 w 546917"/>
              <a:gd name="connsiteY52" fmla="*/ 497535 h 660717"/>
              <a:gd name="connsiteX53" fmla="*/ 207809 w 546917"/>
              <a:gd name="connsiteY53" fmla="*/ 498552 h 660717"/>
              <a:gd name="connsiteX54" fmla="*/ 206978 w 546917"/>
              <a:gd name="connsiteY54" fmla="*/ 496860 h 660717"/>
              <a:gd name="connsiteX55" fmla="*/ 196500 w 546917"/>
              <a:gd name="connsiteY55" fmla="*/ 460665 h 660717"/>
              <a:gd name="connsiteX56" fmla="*/ 149828 w 546917"/>
              <a:gd name="connsiteY56" fmla="*/ 458760 h 660717"/>
              <a:gd name="connsiteX57" fmla="*/ 166973 w 546917"/>
              <a:gd name="connsiteY57" fmla="*/ 428281 h 660717"/>
              <a:gd name="connsiteX58" fmla="*/ 174593 w 546917"/>
              <a:gd name="connsiteY58" fmla="*/ 416851 h 660717"/>
              <a:gd name="connsiteX59" fmla="*/ 187928 w 546917"/>
              <a:gd name="connsiteY59" fmla="*/ 391133 h 660717"/>
              <a:gd name="connsiteX60" fmla="*/ 159353 w 546917"/>
              <a:gd name="connsiteY60" fmla="*/ 386371 h 660717"/>
              <a:gd name="connsiteX61" fmla="*/ 188880 w 546917"/>
              <a:gd name="connsiteY61" fmla="*/ 336840 h 660717"/>
              <a:gd name="connsiteX62" fmla="*/ 178403 w 546917"/>
              <a:gd name="connsiteY62" fmla="*/ 313981 h 660717"/>
              <a:gd name="connsiteX63" fmla="*/ 222218 w 546917"/>
              <a:gd name="connsiteY63" fmla="*/ 253973 h 660717"/>
              <a:gd name="connsiteX64" fmla="*/ 267534 w 546917"/>
              <a:gd name="connsiteY64" fmla="*/ 312883 h 660717"/>
              <a:gd name="connsiteX65" fmla="*/ 275081 w 546917"/>
              <a:gd name="connsiteY65" fmla="*/ 297787 h 660717"/>
              <a:gd name="connsiteX66" fmla="*/ 299370 w 546917"/>
              <a:gd name="connsiteY66" fmla="*/ 263497 h 660717"/>
              <a:gd name="connsiteX67" fmla="*/ 284130 w 546917"/>
              <a:gd name="connsiteY67" fmla="*/ 231112 h 660717"/>
              <a:gd name="connsiteX68" fmla="*/ 347948 w 546917"/>
              <a:gd name="connsiteY68" fmla="*/ 145387 h 660717"/>
              <a:gd name="connsiteX69" fmla="*/ 416528 w 546917"/>
              <a:gd name="connsiteY69" fmla="*/ 233970 h 660717"/>
              <a:gd name="connsiteX70" fmla="*/ 386048 w 546917"/>
              <a:gd name="connsiteY70" fmla="*/ 239685 h 660717"/>
              <a:gd name="connsiteX71" fmla="*/ 443198 w 546917"/>
              <a:gd name="connsiteY71" fmla="*/ 333030 h 660717"/>
              <a:gd name="connsiteX72" fmla="*/ 399383 w 546917"/>
              <a:gd name="connsiteY72" fmla="*/ 341602 h 660717"/>
              <a:gd name="connsiteX73" fmla="*/ 421290 w 546917"/>
              <a:gd name="connsiteY73" fmla="*/ 382559 h 660717"/>
              <a:gd name="connsiteX74" fmla="*/ 454628 w 546917"/>
              <a:gd name="connsiteY74" fmla="*/ 438757 h 660717"/>
              <a:gd name="connsiteX75" fmla="*/ 392715 w 546917"/>
              <a:gd name="connsiteY75" fmla="*/ 439710 h 660717"/>
              <a:gd name="connsiteX76" fmla="*/ 369855 w 546917"/>
              <a:gd name="connsiteY76" fmla="*/ 494955 h 660717"/>
              <a:gd name="connsiteX77" fmla="*/ 368070 w 546917"/>
              <a:gd name="connsiteY77" fmla="*/ 499469 h 660717"/>
              <a:gd name="connsiteX78" fmla="*/ 370808 w 546917"/>
              <a:gd name="connsiteY78" fmla="*/ 499718 h 660717"/>
              <a:gd name="connsiteX79" fmla="*/ 417480 w 546917"/>
              <a:gd name="connsiteY79" fmla="*/ 481620 h 660717"/>
              <a:gd name="connsiteX80" fmla="*/ 514635 w 546917"/>
              <a:gd name="connsiteY80" fmla="*/ 289215 h 660717"/>
              <a:gd name="connsiteX81" fmla="*/ 322230 w 546917"/>
              <a:gd name="connsiteY81" fmla="*/ 34897 h 660717"/>
              <a:gd name="connsiteX82" fmla="*/ 278441 w 546917"/>
              <a:gd name="connsiteY82" fmla="*/ 29772 h 660717"/>
              <a:gd name="connsiteX83" fmla="*/ 288655 w 546917"/>
              <a:gd name="connsiteY83" fmla="*/ 488 h 660717"/>
              <a:gd name="connsiteX84" fmla="*/ 466058 w 546917"/>
              <a:gd name="connsiteY84" fmla="*/ 82522 h 660717"/>
              <a:gd name="connsiteX85" fmla="*/ 474631 w 546917"/>
              <a:gd name="connsiteY85" fmla="*/ 465427 h 660717"/>
              <a:gd name="connsiteX86" fmla="*/ 476536 w 546917"/>
              <a:gd name="connsiteY86" fmla="*/ 567345 h 660717"/>
              <a:gd name="connsiteX87" fmla="*/ 486061 w 546917"/>
              <a:gd name="connsiteY87" fmla="*/ 589252 h 660717"/>
              <a:gd name="connsiteX88" fmla="*/ 46958 w 546917"/>
              <a:gd name="connsiteY88" fmla="*/ 590205 h 660717"/>
              <a:gd name="connsiteX89" fmla="*/ 106966 w 546917"/>
              <a:gd name="connsiteY89" fmla="*/ 513052 h 660717"/>
              <a:gd name="connsiteX90" fmla="*/ 50768 w 546917"/>
              <a:gd name="connsiteY90" fmla="*/ 441615 h 660717"/>
              <a:gd name="connsiteX91" fmla="*/ 104108 w 546917"/>
              <a:gd name="connsiteY91" fmla="*/ 60615 h 660717"/>
              <a:gd name="connsiteX92" fmla="*/ 288655 w 546917"/>
              <a:gd name="connsiteY92" fmla="*/ 488 h 660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546917" h="660717">
                <a:moveTo>
                  <a:pt x="61245" y="609255"/>
                </a:moveTo>
                <a:cubicBezTo>
                  <a:pt x="200310" y="609255"/>
                  <a:pt x="340328" y="609255"/>
                  <a:pt x="479393" y="609255"/>
                </a:cubicBezTo>
                <a:cubicBezTo>
                  <a:pt x="497490" y="609255"/>
                  <a:pt x="512730" y="608302"/>
                  <a:pt x="512730" y="634972"/>
                </a:cubicBezTo>
                <a:cubicBezTo>
                  <a:pt x="512730" y="662595"/>
                  <a:pt x="497490" y="660690"/>
                  <a:pt x="479393" y="660690"/>
                </a:cubicBezTo>
                <a:cubicBezTo>
                  <a:pt x="409860" y="659737"/>
                  <a:pt x="340328" y="660690"/>
                  <a:pt x="270795" y="660690"/>
                </a:cubicBezTo>
                <a:cubicBezTo>
                  <a:pt x="201263" y="660690"/>
                  <a:pt x="131730" y="660690"/>
                  <a:pt x="61245" y="660690"/>
                </a:cubicBezTo>
                <a:cubicBezTo>
                  <a:pt x="43148" y="660690"/>
                  <a:pt x="26955" y="662595"/>
                  <a:pt x="26955" y="634972"/>
                </a:cubicBezTo>
                <a:cubicBezTo>
                  <a:pt x="26955" y="607350"/>
                  <a:pt x="43148" y="609255"/>
                  <a:pt x="61245" y="609255"/>
                </a:cubicBezTo>
                <a:close/>
                <a:moveTo>
                  <a:pt x="286712" y="438932"/>
                </a:moveTo>
                <a:lnTo>
                  <a:pt x="296513" y="458760"/>
                </a:lnTo>
                <a:cubicBezTo>
                  <a:pt x="285083" y="458760"/>
                  <a:pt x="263175" y="458760"/>
                  <a:pt x="253650" y="458760"/>
                </a:cubicBezTo>
                <a:cubicBezTo>
                  <a:pt x="240315" y="458760"/>
                  <a:pt x="245078" y="456856"/>
                  <a:pt x="237458" y="497813"/>
                </a:cubicBezTo>
                <a:lnTo>
                  <a:pt x="236296" y="498883"/>
                </a:lnTo>
                <a:lnTo>
                  <a:pt x="275677" y="498464"/>
                </a:lnTo>
                <a:cubicBezTo>
                  <a:pt x="293431" y="498142"/>
                  <a:pt x="310685" y="497790"/>
                  <a:pt x="325787" y="497724"/>
                </a:cubicBezTo>
                <a:lnTo>
                  <a:pt x="328936" y="497763"/>
                </a:lnTo>
                <a:lnTo>
                  <a:pt x="326040" y="492097"/>
                </a:lnTo>
                <a:cubicBezTo>
                  <a:pt x="321278" y="439710"/>
                  <a:pt x="328898" y="438757"/>
                  <a:pt x="310800" y="439710"/>
                </a:cubicBezTo>
                <a:cubicBezTo>
                  <a:pt x="310324" y="439710"/>
                  <a:pt x="306692" y="439591"/>
                  <a:pt x="301320" y="439412"/>
                </a:cubicBezTo>
                <a:close/>
                <a:moveTo>
                  <a:pt x="273338" y="386339"/>
                </a:moveTo>
                <a:lnTo>
                  <a:pt x="270796" y="386490"/>
                </a:lnTo>
                <a:cubicBezTo>
                  <a:pt x="265081" y="386133"/>
                  <a:pt x="260318" y="386371"/>
                  <a:pt x="258413" y="391133"/>
                </a:cubicBezTo>
                <a:lnTo>
                  <a:pt x="261672" y="402634"/>
                </a:lnTo>
                <a:lnTo>
                  <a:pt x="267938" y="393990"/>
                </a:lnTo>
                <a:close/>
                <a:moveTo>
                  <a:pt x="149477" y="338142"/>
                </a:moveTo>
                <a:cubicBezTo>
                  <a:pt x="153250" y="343800"/>
                  <a:pt x="164567" y="353233"/>
                  <a:pt x="162680" y="362663"/>
                </a:cubicBezTo>
                <a:cubicBezTo>
                  <a:pt x="160795" y="372096"/>
                  <a:pt x="149477" y="385299"/>
                  <a:pt x="141932" y="385299"/>
                </a:cubicBezTo>
                <a:cubicBezTo>
                  <a:pt x="124954" y="387186"/>
                  <a:pt x="115523" y="375869"/>
                  <a:pt x="117409" y="357005"/>
                </a:cubicBezTo>
                <a:cubicBezTo>
                  <a:pt x="119296" y="343800"/>
                  <a:pt x="128727" y="336255"/>
                  <a:pt x="149477" y="338142"/>
                </a:cubicBezTo>
                <a:close/>
                <a:moveTo>
                  <a:pt x="279844" y="334697"/>
                </a:moveTo>
                <a:lnTo>
                  <a:pt x="257635" y="334923"/>
                </a:lnTo>
                <a:lnTo>
                  <a:pt x="268176" y="353271"/>
                </a:lnTo>
                <a:lnTo>
                  <a:pt x="281889" y="374550"/>
                </a:lnTo>
                <a:lnTo>
                  <a:pt x="293417" y="359700"/>
                </a:lnTo>
                <a:cubicBezTo>
                  <a:pt x="297942" y="353746"/>
                  <a:pt x="300799" y="347793"/>
                  <a:pt x="297465" y="341602"/>
                </a:cubicBezTo>
                <a:cubicBezTo>
                  <a:pt x="294131" y="334935"/>
                  <a:pt x="287464" y="334220"/>
                  <a:pt x="279844" y="334697"/>
                </a:cubicBezTo>
                <a:close/>
                <a:moveTo>
                  <a:pt x="265651" y="316647"/>
                </a:moveTo>
                <a:lnTo>
                  <a:pt x="248888" y="319696"/>
                </a:lnTo>
                <a:lnTo>
                  <a:pt x="257036" y="333879"/>
                </a:lnTo>
                <a:close/>
                <a:moveTo>
                  <a:pt x="116454" y="170722"/>
                </a:moveTo>
                <a:cubicBezTo>
                  <a:pt x="131611" y="169039"/>
                  <a:pt x="138347" y="179143"/>
                  <a:pt x="140030" y="194298"/>
                </a:cubicBezTo>
                <a:cubicBezTo>
                  <a:pt x="136662" y="207769"/>
                  <a:pt x="129926" y="221241"/>
                  <a:pt x="114771" y="217873"/>
                </a:cubicBezTo>
                <a:cubicBezTo>
                  <a:pt x="99615" y="214505"/>
                  <a:pt x="92879" y="204401"/>
                  <a:pt x="94564" y="189247"/>
                </a:cubicBezTo>
                <a:cubicBezTo>
                  <a:pt x="96247" y="175775"/>
                  <a:pt x="106351" y="170722"/>
                  <a:pt x="116454" y="170722"/>
                </a:cubicBezTo>
                <a:close/>
                <a:moveTo>
                  <a:pt x="270231" y="77857"/>
                </a:moveTo>
                <a:cubicBezTo>
                  <a:pt x="286327" y="76515"/>
                  <a:pt x="295716" y="87246"/>
                  <a:pt x="295716" y="100660"/>
                </a:cubicBezTo>
                <a:cubicBezTo>
                  <a:pt x="294375" y="114073"/>
                  <a:pt x="286327" y="122121"/>
                  <a:pt x="270231" y="123464"/>
                </a:cubicBezTo>
                <a:cubicBezTo>
                  <a:pt x="258158" y="123464"/>
                  <a:pt x="247427" y="114073"/>
                  <a:pt x="248769" y="99319"/>
                </a:cubicBezTo>
                <a:cubicBezTo>
                  <a:pt x="248769" y="88588"/>
                  <a:pt x="256817" y="79198"/>
                  <a:pt x="270231" y="77857"/>
                </a:cubicBezTo>
                <a:close/>
                <a:moveTo>
                  <a:pt x="278441" y="29772"/>
                </a:moveTo>
                <a:cubicBezTo>
                  <a:pt x="176944" y="27337"/>
                  <a:pt x="82557" y="90262"/>
                  <a:pt x="45053" y="191108"/>
                </a:cubicBezTo>
                <a:cubicBezTo>
                  <a:pt x="2190" y="305408"/>
                  <a:pt x="45053" y="433995"/>
                  <a:pt x="146970" y="492097"/>
                </a:cubicBezTo>
                <a:cubicBezTo>
                  <a:pt x="152864" y="494776"/>
                  <a:pt x="163211" y="496484"/>
                  <a:pt x="176361" y="497535"/>
                </a:cubicBezTo>
                <a:lnTo>
                  <a:pt x="207809" y="498552"/>
                </a:lnTo>
                <a:lnTo>
                  <a:pt x="206978" y="496860"/>
                </a:lnTo>
                <a:cubicBezTo>
                  <a:pt x="203168" y="460665"/>
                  <a:pt x="208883" y="459713"/>
                  <a:pt x="196500" y="460665"/>
                </a:cubicBezTo>
                <a:cubicBezTo>
                  <a:pt x="195548" y="460665"/>
                  <a:pt x="158400" y="459713"/>
                  <a:pt x="149828" y="458760"/>
                </a:cubicBezTo>
                <a:cubicBezTo>
                  <a:pt x="140303" y="458760"/>
                  <a:pt x="161258" y="437806"/>
                  <a:pt x="166973" y="428281"/>
                </a:cubicBezTo>
                <a:cubicBezTo>
                  <a:pt x="168878" y="424471"/>
                  <a:pt x="172688" y="420660"/>
                  <a:pt x="174593" y="416851"/>
                </a:cubicBezTo>
                <a:cubicBezTo>
                  <a:pt x="179355" y="408278"/>
                  <a:pt x="191738" y="400658"/>
                  <a:pt x="187928" y="391133"/>
                </a:cubicBezTo>
                <a:cubicBezTo>
                  <a:pt x="183165" y="381608"/>
                  <a:pt x="169830" y="389228"/>
                  <a:pt x="159353" y="386371"/>
                </a:cubicBezTo>
                <a:cubicBezTo>
                  <a:pt x="165068" y="367321"/>
                  <a:pt x="178403" y="353033"/>
                  <a:pt x="188880" y="336840"/>
                </a:cubicBezTo>
                <a:cubicBezTo>
                  <a:pt x="200310" y="318743"/>
                  <a:pt x="200310" y="318743"/>
                  <a:pt x="178403" y="313981"/>
                </a:cubicBezTo>
                <a:cubicBezTo>
                  <a:pt x="190785" y="292073"/>
                  <a:pt x="207930" y="275880"/>
                  <a:pt x="222218" y="253973"/>
                </a:cubicBezTo>
                <a:lnTo>
                  <a:pt x="267534" y="312883"/>
                </a:lnTo>
                <a:lnTo>
                  <a:pt x="275081" y="297787"/>
                </a:lnTo>
                <a:cubicBezTo>
                  <a:pt x="282940" y="286357"/>
                  <a:pt x="291750" y="275404"/>
                  <a:pt x="299370" y="263497"/>
                </a:cubicBezTo>
                <a:cubicBezTo>
                  <a:pt x="315563" y="237780"/>
                  <a:pt x="316515" y="237780"/>
                  <a:pt x="284130" y="231112"/>
                </a:cubicBezTo>
                <a:cubicBezTo>
                  <a:pt x="301275" y="200632"/>
                  <a:pt x="326993" y="175867"/>
                  <a:pt x="347948" y="145387"/>
                </a:cubicBezTo>
                <a:cubicBezTo>
                  <a:pt x="374618" y="173962"/>
                  <a:pt x="397478" y="200632"/>
                  <a:pt x="416528" y="233970"/>
                </a:cubicBezTo>
                <a:cubicBezTo>
                  <a:pt x="405098" y="235875"/>
                  <a:pt x="395573" y="237780"/>
                  <a:pt x="386048" y="239685"/>
                </a:cubicBezTo>
                <a:cubicBezTo>
                  <a:pt x="400335" y="274927"/>
                  <a:pt x="427958" y="300645"/>
                  <a:pt x="443198" y="333030"/>
                </a:cubicBezTo>
                <a:cubicBezTo>
                  <a:pt x="427005" y="340650"/>
                  <a:pt x="404145" y="327315"/>
                  <a:pt x="399383" y="341602"/>
                </a:cubicBezTo>
                <a:cubicBezTo>
                  <a:pt x="394620" y="355890"/>
                  <a:pt x="412718" y="369225"/>
                  <a:pt x="421290" y="382559"/>
                </a:cubicBezTo>
                <a:cubicBezTo>
                  <a:pt x="432720" y="399705"/>
                  <a:pt x="447008" y="415897"/>
                  <a:pt x="454628" y="438757"/>
                </a:cubicBezTo>
                <a:cubicBezTo>
                  <a:pt x="438435" y="438757"/>
                  <a:pt x="406050" y="438757"/>
                  <a:pt x="392715" y="439710"/>
                </a:cubicBezTo>
                <a:cubicBezTo>
                  <a:pt x="373665" y="439710"/>
                  <a:pt x="380333" y="435900"/>
                  <a:pt x="369855" y="494955"/>
                </a:cubicBezTo>
                <a:lnTo>
                  <a:pt x="368070" y="499469"/>
                </a:lnTo>
                <a:lnTo>
                  <a:pt x="370808" y="499718"/>
                </a:lnTo>
                <a:cubicBezTo>
                  <a:pt x="390810" y="503528"/>
                  <a:pt x="404145" y="492097"/>
                  <a:pt x="417480" y="481620"/>
                </a:cubicBezTo>
                <a:cubicBezTo>
                  <a:pt x="479393" y="432090"/>
                  <a:pt x="511778" y="367320"/>
                  <a:pt x="514635" y="289215"/>
                </a:cubicBezTo>
                <a:cubicBezTo>
                  <a:pt x="521303" y="169200"/>
                  <a:pt x="436530" y="57757"/>
                  <a:pt x="322230" y="34897"/>
                </a:cubicBezTo>
                <a:cubicBezTo>
                  <a:pt x="307585" y="31802"/>
                  <a:pt x="292941" y="30120"/>
                  <a:pt x="278441" y="29772"/>
                </a:cubicBezTo>
                <a:close/>
                <a:moveTo>
                  <a:pt x="288655" y="488"/>
                </a:moveTo>
                <a:cubicBezTo>
                  <a:pt x="353425" y="4417"/>
                  <a:pt x="417005" y="32039"/>
                  <a:pt x="466058" y="82522"/>
                </a:cubicBezTo>
                <a:cubicBezTo>
                  <a:pt x="567976" y="188250"/>
                  <a:pt x="576548" y="359700"/>
                  <a:pt x="474631" y="465427"/>
                </a:cubicBezTo>
                <a:cubicBezTo>
                  <a:pt x="431768" y="509242"/>
                  <a:pt x="438436" y="534007"/>
                  <a:pt x="476536" y="567345"/>
                </a:cubicBezTo>
                <a:cubicBezTo>
                  <a:pt x="482251" y="572107"/>
                  <a:pt x="488918" y="576870"/>
                  <a:pt x="486061" y="589252"/>
                </a:cubicBezTo>
                <a:cubicBezTo>
                  <a:pt x="342233" y="590205"/>
                  <a:pt x="198406" y="590205"/>
                  <a:pt x="46958" y="590205"/>
                </a:cubicBezTo>
                <a:cubicBezTo>
                  <a:pt x="70771" y="560677"/>
                  <a:pt x="106966" y="536865"/>
                  <a:pt x="106966" y="513052"/>
                </a:cubicBezTo>
                <a:cubicBezTo>
                  <a:pt x="106966" y="489240"/>
                  <a:pt x="68866" y="467332"/>
                  <a:pt x="50768" y="441615"/>
                </a:cubicBezTo>
                <a:cubicBezTo>
                  <a:pt x="-34004" y="319695"/>
                  <a:pt x="-10192" y="154912"/>
                  <a:pt x="104108" y="60615"/>
                </a:cubicBezTo>
                <a:cubicBezTo>
                  <a:pt x="157925" y="16323"/>
                  <a:pt x="223885" y="-3441"/>
                  <a:pt x="288655" y="488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05B25158-C78E-4EFE-A896-54D0C64DB06E}"/>
              </a:ext>
            </a:extLst>
          </p:cNvPr>
          <p:cNvGrpSpPr/>
          <p:nvPr/>
        </p:nvGrpSpPr>
        <p:grpSpPr>
          <a:xfrm rot="2597867">
            <a:off x="401686" y="3776478"/>
            <a:ext cx="1832068" cy="2854498"/>
            <a:chOff x="7005248" y="205186"/>
            <a:chExt cx="1591645" cy="2479901"/>
          </a:xfrm>
        </p:grpSpPr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A4F77EE7-6B54-415C-9511-A04AEB06A72B}"/>
                </a:ext>
              </a:extLst>
            </p:cNvPr>
            <p:cNvSpPr/>
            <p:nvPr/>
          </p:nvSpPr>
          <p:spPr>
            <a:xfrm>
              <a:off x="7005248" y="205186"/>
              <a:ext cx="1591645" cy="2479901"/>
            </a:xfrm>
            <a:custGeom>
              <a:avLst/>
              <a:gdLst>
                <a:gd name="connsiteX0" fmla="*/ 1000760 w 1591645"/>
                <a:gd name="connsiteY0" fmla="*/ 1444079 h 2479901"/>
                <a:gd name="connsiteX1" fmla="*/ 1003808 w 1591645"/>
                <a:gd name="connsiteY1" fmla="*/ 1810982 h 2479901"/>
                <a:gd name="connsiteX2" fmla="*/ 1000760 w 1591645"/>
                <a:gd name="connsiteY2" fmla="*/ 1444079 h 2479901"/>
                <a:gd name="connsiteX3" fmla="*/ 1165351 w 1591645"/>
                <a:gd name="connsiteY3" fmla="*/ 1368641 h 2479901"/>
                <a:gd name="connsiteX4" fmla="*/ 1404048 w 1591645"/>
                <a:gd name="connsiteY4" fmla="*/ 1377023 h 2479901"/>
                <a:gd name="connsiteX5" fmla="*/ 1165351 w 1591645"/>
                <a:gd name="connsiteY5" fmla="*/ 1368641 h 2479901"/>
                <a:gd name="connsiteX6" fmla="*/ 584136 w 1591645"/>
                <a:gd name="connsiteY6" fmla="*/ 1340923 h 2479901"/>
                <a:gd name="connsiteX7" fmla="*/ 289718 w 1591645"/>
                <a:gd name="connsiteY7" fmla="*/ 1349686 h 2479901"/>
                <a:gd name="connsiteX8" fmla="*/ 584136 w 1591645"/>
                <a:gd name="connsiteY8" fmla="*/ 1340923 h 2479901"/>
                <a:gd name="connsiteX9" fmla="*/ 1355268 w 1591645"/>
                <a:gd name="connsiteY9" fmla="*/ 1103937 h 2479901"/>
                <a:gd name="connsiteX10" fmla="*/ 1309941 w 1591645"/>
                <a:gd name="connsiteY10" fmla="*/ 1108893 h 2479901"/>
                <a:gd name="connsiteX11" fmla="*/ 1450340 w 1591645"/>
                <a:gd name="connsiteY11" fmla="*/ 1164043 h 2479901"/>
                <a:gd name="connsiteX12" fmla="*/ 1482344 w 1591645"/>
                <a:gd name="connsiteY12" fmla="*/ 1178616 h 2479901"/>
                <a:gd name="connsiteX13" fmla="*/ 1465961 w 1591645"/>
                <a:gd name="connsiteY13" fmla="*/ 1142326 h 2479901"/>
                <a:gd name="connsiteX14" fmla="*/ 1355268 w 1591645"/>
                <a:gd name="connsiteY14" fmla="*/ 1103937 h 2479901"/>
                <a:gd name="connsiteX15" fmla="*/ 385683 w 1591645"/>
                <a:gd name="connsiteY15" fmla="*/ 1082830 h 2479901"/>
                <a:gd name="connsiteX16" fmla="*/ 311340 w 1591645"/>
                <a:gd name="connsiteY16" fmla="*/ 1088319 h 2479901"/>
                <a:gd name="connsiteX17" fmla="*/ 245522 w 1591645"/>
                <a:gd name="connsiteY17" fmla="*/ 1122609 h 2479901"/>
                <a:gd name="connsiteX18" fmla="*/ 233997 w 1591645"/>
                <a:gd name="connsiteY18" fmla="*/ 1158042 h 2479901"/>
                <a:gd name="connsiteX19" fmla="*/ 269335 w 1591645"/>
                <a:gd name="connsiteY19" fmla="*/ 1146993 h 2479901"/>
                <a:gd name="connsiteX20" fmla="*/ 376301 w 1591645"/>
                <a:gd name="connsiteY20" fmla="*/ 1101464 h 2479901"/>
                <a:gd name="connsiteX21" fmla="*/ 460787 w 1591645"/>
                <a:gd name="connsiteY21" fmla="*/ 1101559 h 2479901"/>
                <a:gd name="connsiteX22" fmla="*/ 460025 w 1591645"/>
                <a:gd name="connsiteY22" fmla="*/ 1089272 h 2479901"/>
                <a:gd name="connsiteX23" fmla="*/ 385683 w 1591645"/>
                <a:gd name="connsiteY23" fmla="*/ 1082830 h 2479901"/>
                <a:gd name="connsiteX24" fmla="*/ 529273 w 1591645"/>
                <a:gd name="connsiteY24" fmla="*/ 756 h 2479901"/>
                <a:gd name="connsiteX25" fmla="*/ 809499 w 1591645"/>
                <a:gd name="connsiteY25" fmla="*/ 114390 h 2479901"/>
                <a:gd name="connsiteX26" fmla="*/ 998951 w 1591645"/>
                <a:gd name="connsiteY26" fmla="*/ 516440 h 2479901"/>
                <a:gd name="connsiteX27" fmla="*/ 994760 w 1591645"/>
                <a:gd name="connsiteY27" fmla="*/ 911060 h 2479901"/>
                <a:gd name="connsiteX28" fmla="*/ 994665 w 1591645"/>
                <a:gd name="connsiteY28" fmla="*/ 1038029 h 2479901"/>
                <a:gd name="connsiteX29" fmla="*/ 1106488 w 1591645"/>
                <a:gd name="connsiteY29" fmla="*/ 980402 h 2479901"/>
                <a:gd name="connsiteX30" fmla="*/ 1413860 w 1591645"/>
                <a:gd name="connsiteY30" fmla="*/ 949160 h 2479901"/>
                <a:gd name="connsiteX31" fmla="*/ 1510253 w 1591645"/>
                <a:gd name="connsiteY31" fmla="*/ 1048316 h 2479901"/>
                <a:gd name="connsiteX32" fmla="*/ 1588644 w 1591645"/>
                <a:gd name="connsiteY32" fmla="*/ 1245007 h 2479901"/>
                <a:gd name="connsiteX33" fmla="*/ 1562831 w 1591645"/>
                <a:gd name="connsiteY33" fmla="*/ 1313778 h 2479901"/>
                <a:gd name="connsiteX34" fmla="*/ 1545210 w 1591645"/>
                <a:gd name="connsiteY34" fmla="*/ 1372547 h 2479901"/>
                <a:gd name="connsiteX35" fmla="*/ 1491298 w 1591645"/>
                <a:gd name="connsiteY35" fmla="*/ 1525137 h 2479901"/>
                <a:gd name="connsiteX36" fmla="*/ 1308228 w 1591645"/>
                <a:gd name="connsiteY36" fmla="*/ 1581525 h 2479901"/>
                <a:gd name="connsiteX37" fmla="*/ 1172973 w 1591645"/>
                <a:gd name="connsiteY37" fmla="*/ 1524090 h 2479901"/>
                <a:gd name="connsiteX38" fmla="*/ 1163448 w 1591645"/>
                <a:gd name="connsiteY38" fmla="*/ 1893374 h 2479901"/>
                <a:gd name="connsiteX39" fmla="*/ 1262508 w 1591645"/>
                <a:gd name="connsiteY39" fmla="*/ 1800124 h 2479901"/>
                <a:gd name="connsiteX40" fmla="*/ 1330421 w 1591645"/>
                <a:gd name="connsiteY40" fmla="*/ 1676394 h 2479901"/>
                <a:gd name="connsiteX41" fmla="*/ 1411479 w 1591645"/>
                <a:gd name="connsiteY41" fmla="*/ 1830318 h 2479901"/>
                <a:gd name="connsiteX42" fmla="*/ 1416717 w 1591645"/>
                <a:gd name="connsiteY42" fmla="*/ 1867751 h 2479901"/>
                <a:gd name="connsiteX43" fmla="*/ 1092582 w 1591645"/>
                <a:gd name="connsiteY43" fmla="*/ 1983956 h 2479901"/>
                <a:gd name="connsiteX44" fmla="*/ 995522 w 1591645"/>
                <a:gd name="connsiteY44" fmla="*/ 1897946 h 2479901"/>
                <a:gd name="connsiteX45" fmla="*/ 995522 w 1591645"/>
                <a:gd name="connsiteY45" fmla="*/ 2278946 h 2479901"/>
                <a:gd name="connsiteX46" fmla="*/ 995712 w 1591645"/>
                <a:gd name="connsiteY46" fmla="*/ 2369338 h 2479901"/>
                <a:gd name="connsiteX47" fmla="*/ 918655 w 1591645"/>
                <a:gd name="connsiteY47" fmla="*/ 2471637 h 2479901"/>
                <a:gd name="connsiteX48" fmla="*/ 786448 w 1591645"/>
                <a:gd name="connsiteY48" fmla="*/ 2472017 h 2479901"/>
                <a:gd name="connsiteX49" fmla="*/ 705486 w 1591645"/>
                <a:gd name="connsiteY49" fmla="*/ 2364576 h 2479901"/>
                <a:gd name="connsiteX50" fmla="*/ 714630 w 1591645"/>
                <a:gd name="connsiteY50" fmla="*/ 2036725 h 2479901"/>
                <a:gd name="connsiteX51" fmla="*/ 706248 w 1591645"/>
                <a:gd name="connsiteY51" fmla="*/ 1418838 h 2479901"/>
                <a:gd name="connsiteX52" fmla="*/ 663957 w 1591645"/>
                <a:gd name="connsiteY52" fmla="*/ 1691729 h 2479901"/>
                <a:gd name="connsiteX53" fmla="*/ 677958 w 1591645"/>
                <a:gd name="connsiteY53" fmla="*/ 1857179 h 2479901"/>
                <a:gd name="connsiteX54" fmla="*/ 596615 w 1591645"/>
                <a:gd name="connsiteY54" fmla="*/ 1966621 h 2479901"/>
                <a:gd name="connsiteX55" fmla="*/ 262383 w 1591645"/>
                <a:gd name="connsiteY55" fmla="*/ 1838129 h 2479901"/>
                <a:gd name="connsiteX56" fmla="*/ 265335 w 1591645"/>
                <a:gd name="connsiteY56" fmla="*/ 1808506 h 2479901"/>
                <a:gd name="connsiteX57" fmla="*/ 367158 w 1591645"/>
                <a:gd name="connsiteY57" fmla="*/ 1648486 h 2479901"/>
                <a:gd name="connsiteX58" fmla="*/ 470694 w 1591645"/>
                <a:gd name="connsiteY58" fmla="*/ 1856226 h 2479901"/>
                <a:gd name="connsiteX59" fmla="*/ 503556 w 1591645"/>
                <a:gd name="connsiteY59" fmla="*/ 1879658 h 2479901"/>
                <a:gd name="connsiteX60" fmla="*/ 515367 w 1591645"/>
                <a:gd name="connsiteY60" fmla="*/ 1838224 h 2479901"/>
                <a:gd name="connsiteX61" fmla="*/ 508032 w 1591645"/>
                <a:gd name="connsiteY61" fmla="*/ 1691063 h 2479901"/>
                <a:gd name="connsiteX62" fmla="*/ 524701 w 1591645"/>
                <a:gd name="connsiteY62" fmla="*/ 1513136 h 2479901"/>
                <a:gd name="connsiteX63" fmla="*/ 502127 w 1591645"/>
                <a:gd name="connsiteY63" fmla="*/ 1517803 h 2479901"/>
                <a:gd name="connsiteX64" fmla="*/ 186754 w 1591645"/>
                <a:gd name="connsiteY64" fmla="*/ 1477988 h 2479901"/>
                <a:gd name="connsiteX65" fmla="*/ 156369 w 1591645"/>
                <a:gd name="connsiteY65" fmla="*/ 1361403 h 2479901"/>
                <a:gd name="connsiteX66" fmla="*/ 145225 w 1591645"/>
                <a:gd name="connsiteY66" fmla="*/ 1284726 h 2479901"/>
                <a:gd name="connsiteX67" fmla="*/ 128937 w 1591645"/>
                <a:gd name="connsiteY67" fmla="*/ 1191191 h 2479901"/>
                <a:gd name="connsiteX68" fmla="*/ 229331 w 1591645"/>
                <a:gd name="connsiteY68" fmla="*/ 994500 h 2479901"/>
                <a:gd name="connsiteX69" fmla="*/ 538131 w 1591645"/>
                <a:gd name="connsiteY69" fmla="*/ 942302 h 2479901"/>
                <a:gd name="connsiteX70" fmla="*/ 678625 w 1591645"/>
                <a:gd name="connsiteY70" fmla="*/ 1018788 h 2479901"/>
                <a:gd name="connsiteX71" fmla="*/ 711867 w 1591645"/>
                <a:gd name="connsiteY71" fmla="*/ 1006787 h 2479901"/>
                <a:gd name="connsiteX72" fmla="*/ 714915 w 1591645"/>
                <a:gd name="connsiteY72" fmla="*/ 498057 h 2479901"/>
                <a:gd name="connsiteX73" fmla="*/ 610426 w 1591645"/>
                <a:gd name="connsiteY73" fmla="*/ 315367 h 2479901"/>
                <a:gd name="connsiteX74" fmla="*/ 276956 w 1591645"/>
                <a:gd name="connsiteY74" fmla="*/ 444050 h 2479901"/>
                <a:gd name="connsiteX75" fmla="*/ 304864 w 1591645"/>
                <a:gd name="connsiteY75" fmla="*/ 680460 h 2479901"/>
                <a:gd name="connsiteX76" fmla="*/ 341345 w 1591645"/>
                <a:gd name="connsiteY76" fmla="*/ 797808 h 2479901"/>
                <a:gd name="connsiteX77" fmla="*/ 306293 w 1591645"/>
                <a:gd name="connsiteY77" fmla="*/ 895630 h 2479901"/>
                <a:gd name="connsiteX78" fmla="*/ 160560 w 1591645"/>
                <a:gd name="connsiteY78" fmla="*/ 946875 h 2479901"/>
                <a:gd name="connsiteX79" fmla="*/ 68263 w 1591645"/>
                <a:gd name="connsiteY79" fmla="*/ 878866 h 2479901"/>
                <a:gd name="connsiteX80" fmla="*/ 1874 w 1591645"/>
                <a:gd name="connsiteY80" fmla="*/ 554540 h 2479901"/>
                <a:gd name="connsiteX81" fmla="*/ 529273 w 1591645"/>
                <a:gd name="connsiteY81" fmla="*/ 756 h 24799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591645" h="2479901">
                  <a:moveTo>
                    <a:pt x="1000760" y="1444079"/>
                  </a:moveTo>
                  <a:cubicBezTo>
                    <a:pt x="999427" y="1566761"/>
                    <a:pt x="986949" y="1689253"/>
                    <a:pt x="1003808" y="1810982"/>
                  </a:cubicBezTo>
                  <a:cubicBezTo>
                    <a:pt x="1023239" y="1688205"/>
                    <a:pt x="1042956" y="1565428"/>
                    <a:pt x="1000760" y="1444079"/>
                  </a:cubicBezTo>
                  <a:close/>
                  <a:moveTo>
                    <a:pt x="1165351" y="1368641"/>
                  </a:moveTo>
                  <a:cubicBezTo>
                    <a:pt x="1266411" y="1444555"/>
                    <a:pt x="1337468" y="1448461"/>
                    <a:pt x="1404048" y="1377023"/>
                  </a:cubicBezTo>
                  <a:cubicBezTo>
                    <a:pt x="1325562" y="1392454"/>
                    <a:pt x="1251076" y="1370355"/>
                    <a:pt x="1165351" y="1368641"/>
                  </a:cubicBezTo>
                  <a:close/>
                  <a:moveTo>
                    <a:pt x="584136" y="1340923"/>
                  </a:moveTo>
                  <a:cubicBezTo>
                    <a:pt x="483647" y="1355496"/>
                    <a:pt x="390397" y="1375308"/>
                    <a:pt x="289718" y="1349686"/>
                  </a:cubicBezTo>
                  <a:cubicBezTo>
                    <a:pt x="347439" y="1436459"/>
                    <a:pt x="507745" y="1407693"/>
                    <a:pt x="584136" y="1340923"/>
                  </a:cubicBezTo>
                  <a:close/>
                  <a:moveTo>
                    <a:pt x="1355268" y="1103937"/>
                  </a:moveTo>
                  <a:cubicBezTo>
                    <a:pt x="1341005" y="1104101"/>
                    <a:pt x="1325943" y="1105750"/>
                    <a:pt x="1309941" y="1108893"/>
                  </a:cubicBezTo>
                  <a:cubicBezTo>
                    <a:pt x="1365758" y="1120419"/>
                    <a:pt x="1416240" y="1122038"/>
                    <a:pt x="1450340" y="1164043"/>
                  </a:cubicBezTo>
                  <a:cubicBezTo>
                    <a:pt x="1457960" y="1173378"/>
                    <a:pt x="1462436" y="1201953"/>
                    <a:pt x="1482344" y="1178616"/>
                  </a:cubicBezTo>
                  <a:cubicBezTo>
                    <a:pt x="1496631" y="1161948"/>
                    <a:pt x="1477200" y="1151375"/>
                    <a:pt x="1465961" y="1142326"/>
                  </a:cubicBezTo>
                  <a:cubicBezTo>
                    <a:pt x="1433671" y="1116323"/>
                    <a:pt x="1398060" y="1103446"/>
                    <a:pt x="1355268" y="1103937"/>
                  </a:cubicBezTo>
                  <a:close/>
                  <a:moveTo>
                    <a:pt x="385683" y="1082830"/>
                  </a:moveTo>
                  <a:cubicBezTo>
                    <a:pt x="360823" y="1082580"/>
                    <a:pt x="335962" y="1084318"/>
                    <a:pt x="311340" y="1088319"/>
                  </a:cubicBezTo>
                  <a:cubicBezTo>
                    <a:pt x="287528" y="1092129"/>
                    <a:pt x="262001" y="1101749"/>
                    <a:pt x="245522" y="1122609"/>
                  </a:cubicBezTo>
                  <a:cubicBezTo>
                    <a:pt x="237617" y="1132611"/>
                    <a:pt x="221424" y="1145374"/>
                    <a:pt x="233997" y="1158042"/>
                  </a:cubicBezTo>
                  <a:cubicBezTo>
                    <a:pt x="246094" y="1170139"/>
                    <a:pt x="261429" y="1160233"/>
                    <a:pt x="269335" y="1146993"/>
                  </a:cubicBezTo>
                  <a:cubicBezTo>
                    <a:pt x="294100" y="1105274"/>
                    <a:pt x="333724" y="1100606"/>
                    <a:pt x="376301" y="1101464"/>
                  </a:cubicBezTo>
                  <a:cubicBezTo>
                    <a:pt x="404399" y="1102035"/>
                    <a:pt x="432593" y="1101559"/>
                    <a:pt x="460787" y="1101559"/>
                  </a:cubicBezTo>
                  <a:cubicBezTo>
                    <a:pt x="460597" y="1097368"/>
                    <a:pt x="460311" y="1093272"/>
                    <a:pt x="460025" y="1089272"/>
                  </a:cubicBezTo>
                  <a:cubicBezTo>
                    <a:pt x="435403" y="1085319"/>
                    <a:pt x="410543" y="1083080"/>
                    <a:pt x="385683" y="1082830"/>
                  </a:cubicBezTo>
                  <a:close/>
                  <a:moveTo>
                    <a:pt x="529273" y="756"/>
                  </a:moveTo>
                  <a:cubicBezTo>
                    <a:pt x="697770" y="9329"/>
                    <a:pt x="800259" y="107151"/>
                    <a:pt x="809499" y="114390"/>
                  </a:cubicBezTo>
                  <a:cubicBezTo>
                    <a:pt x="940277" y="216497"/>
                    <a:pt x="990283" y="356991"/>
                    <a:pt x="998951" y="516440"/>
                  </a:cubicBezTo>
                  <a:cubicBezTo>
                    <a:pt x="1006095" y="647980"/>
                    <a:pt x="997236" y="779520"/>
                    <a:pt x="994760" y="911060"/>
                  </a:cubicBezTo>
                  <a:cubicBezTo>
                    <a:pt x="993998" y="950494"/>
                    <a:pt x="994665" y="989927"/>
                    <a:pt x="994665" y="1038029"/>
                  </a:cubicBezTo>
                  <a:cubicBezTo>
                    <a:pt x="1038289" y="1015359"/>
                    <a:pt x="1071436" y="995738"/>
                    <a:pt x="1106488" y="980402"/>
                  </a:cubicBezTo>
                  <a:cubicBezTo>
                    <a:pt x="1205262" y="937254"/>
                    <a:pt x="1305370" y="911156"/>
                    <a:pt x="1413860" y="949160"/>
                  </a:cubicBezTo>
                  <a:cubicBezTo>
                    <a:pt x="1464914" y="966972"/>
                    <a:pt x="1485583" y="1009454"/>
                    <a:pt x="1510253" y="1048316"/>
                  </a:cubicBezTo>
                  <a:cubicBezTo>
                    <a:pt x="1548448" y="1108514"/>
                    <a:pt x="1570927" y="1175951"/>
                    <a:pt x="1588644" y="1245007"/>
                  </a:cubicBezTo>
                  <a:cubicBezTo>
                    <a:pt x="1596264" y="1274820"/>
                    <a:pt x="1589977" y="1298061"/>
                    <a:pt x="1562831" y="1313778"/>
                  </a:cubicBezTo>
                  <a:cubicBezTo>
                    <a:pt x="1537399" y="1327970"/>
                    <a:pt x="1535113" y="1345210"/>
                    <a:pt x="1545210" y="1372547"/>
                  </a:cubicBezTo>
                  <a:cubicBezTo>
                    <a:pt x="1574642" y="1452366"/>
                    <a:pt x="1563498" y="1480465"/>
                    <a:pt x="1491298" y="1525137"/>
                  </a:cubicBezTo>
                  <a:cubicBezTo>
                    <a:pt x="1435291" y="1559808"/>
                    <a:pt x="1375665" y="1581144"/>
                    <a:pt x="1308228" y="1581525"/>
                  </a:cubicBezTo>
                  <a:cubicBezTo>
                    <a:pt x="1256602" y="1581716"/>
                    <a:pt x="1222884" y="1544854"/>
                    <a:pt x="1172973" y="1524090"/>
                  </a:cubicBezTo>
                  <a:cubicBezTo>
                    <a:pt x="1193928" y="1649248"/>
                    <a:pt x="1165353" y="1768596"/>
                    <a:pt x="1163448" y="1893374"/>
                  </a:cubicBezTo>
                  <a:cubicBezTo>
                    <a:pt x="1211073" y="1874229"/>
                    <a:pt x="1237552" y="1836510"/>
                    <a:pt x="1262508" y="1800124"/>
                  </a:cubicBezTo>
                  <a:cubicBezTo>
                    <a:pt x="1288035" y="1762976"/>
                    <a:pt x="1306418" y="1720971"/>
                    <a:pt x="1330421" y="1676394"/>
                  </a:cubicBezTo>
                  <a:cubicBezTo>
                    <a:pt x="1346423" y="1737926"/>
                    <a:pt x="1375188" y="1786217"/>
                    <a:pt x="1411479" y="1830318"/>
                  </a:cubicBezTo>
                  <a:cubicBezTo>
                    <a:pt x="1421099" y="1841939"/>
                    <a:pt x="1426909" y="1851559"/>
                    <a:pt x="1416717" y="1867751"/>
                  </a:cubicBezTo>
                  <a:cubicBezTo>
                    <a:pt x="1348995" y="1975670"/>
                    <a:pt x="1213835" y="2023105"/>
                    <a:pt x="1092582" y="1983956"/>
                  </a:cubicBezTo>
                  <a:cubicBezTo>
                    <a:pt x="1050005" y="1970240"/>
                    <a:pt x="1023621" y="1942237"/>
                    <a:pt x="995522" y="1897946"/>
                  </a:cubicBezTo>
                  <a:cubicBezTo>
                    <a:pt x="995522" y="2031486"/>
                    <a:pt x="995522" y="2155216"/>
                    <a:pt x="995522" y="2278946"/>
                  </a:cubicBezTo>
                  <a:cubicBezTo>
                    <a:pt x="995522" y="2309045"/>
                    <a:pt x="995712" y="2339239"/>
                    <a:pt x="995712" y="2369338"/>
                  </a:cubicBezTo>
                  <a:cubicBezTo>
                    <a:pt x="995617" y="2440490"/>
                    <a:pt x="986949" y="2453634"/>
                    <a:pt x="918655" y="2471637"/>
                  </a:cubicBezTo>
                  <a:cubicBezTo>
                    <a:pt x="875126" y="2483067"/>
                    <a:pt x="829882" y="2482114"/>
                    <a:pt x="786448" y="2472017"/>
                  </a:cubicBezTo>
                  <a:cubicBezTo>
                    <a:pt x="732537" y="2459540"/>
                    <a:pt x="708248" y="2426012"/>
                    <a:pt x="705486" y="2364576"/>
                  </a:cubicBezTo>
                  <a:cubicBezTo>
                    <a:pt x="700533" y="2255133"/>
                    <a:pt x="716535" y="2146358"/>
                    <a:pt x="714630" y="2036725"/>
                  </a:cubicBezTo>
                  <a:cubicBezTo>
                    <a:pt x="711105" y="1835462"/>
                    <a:pt x="719106" y="1634103"/>
                    <a:pt x="706248" y="1418838"/>
                  </a:cubicBezTo>
                  <a:cubicBezTo>
                    <a:pt x="670624" y="1515708"/>
                    <a:pt x="650145" y="1600861"/>
                    <a:pt x="663957" y="1691729"/>
                  </a:cubicBezTo>
                  <a:cubicBezTo>
                    <a:pt x="672243" y="1746498"/>
                    <a:pt x="680911" y="1801362"/>
                    <a:pt x="677958" y="1857179"/>
                  </a:cubicBezTo>
                  <a:cubicBezTo>
                    <a:pt x="674910" y="1914710"/>
                    <a:pt x="650907" y="1947285"/>
                    <a:pt x="596615" y="1966621"/>
                  </a:cubicBezTo>
                  <a:cubicBezTo>
                    <a:pt x="470885" y="2011484"/>
                    <a:pt x="321628" y="1954048"/>
                    <a:pt x="262383" y="1838129"/>
                  </a:cubicBezTo>
                  <a:cubicBezTo>
                    <a:pt x="256953" y="1827556"/>
                    <a:pt x="255048" y="1818317"/>
                    <a:pt x="265335" y="1808506"/>
                  </a:cubicBezTo>
                  <a:cubicBezTo>
                    <a:pt x="310103" y="1765739"/>
                    <a:pt x="341345" y="1713542"/>
                    <a:pt x="367158" y="1648486"/>
                  </a:cubicBezTo>
                  <a:cubicBezTo>
                    <a:pt x="392875" y="1728973"/>
                    <a:pt x="419736" y="1798886"/>
                    <a:pt x="470694" y="1856226"/>
                  </a:cubicBezTo>
                  <a:cubicBezTo>
                    <a:pt x="479838" y="1866514"/>
                    <a:pt x="489649" y="1883563"/>
                    <a:pt x="503556" y="1879658"/>
                  </a:cubicBezTo>
                  <a:cubicBezTo>
                    <a:pt x="523082" y="1874133"/>
                    <a:pt x="515652" y="1852321"/>
                    <a:pt x="515367" y="1838224"/>
                  </a:cubicBezTo>
                  <a:cubicBezTo>
                    <a:pt x="514319" y="1789170"/>
                    <a:pt x="509652" y="1740117"/>
                    <a:pt x="508032" y="1691063"/>
                  </a:cubicBezTo>
                  <a:cubicBezTo>
                    <a:pt x="505937" y="1631055"/>
                    <a:pt x="501841" y="1570667"/>
                    <a:pt x="524701" y="1513136"/>
                  </a:cubicBezTo>
                  <a:cubicBezTo>
                    <a:pt x="512985" y="1507040"/>
                    <a:pt x="507651" y="1514279"/>
                    <a:pt x="502127" y="1517803"/>
                  </a:cubicBezTo>
                  <a:cubicBezTo>
                    <a:pt x="384303" y="1591622"/>
                    <a:pt x="314294" y="1567238"/>
                    <a:pt x="186754" y="1477988"/>
                  </a:cubicBezTo>
                  <a:cubicBezTo>
                    <a:pt x="145606" y="1449128"/>
                    <a:pt x="133795" y="1408456"/>
                    <a:pt x="156369" y="1361403"/>
                  </a:cubicBezTo>
                  <a:cubicBezTo>
                    <a:pt x="169990" y="1332923"/>
                    <a:pt x="176467" y="1309777"/>
                    <a:pt x="145225" y="1284726"/>
                  </a:cubicBezTo>
                  <a:cubicBezTo>
                    <a:pt x="116364" y="1261485"/>
                    <a:pt x="120270" y="1223004"/>
                    <a:pt x="128937" y="1191191"/>
                  </a:cubicBezTo>
                  <a:cubicBezTo>
                    <a:pt x="148559" y="1119086"/>
                    <a:pt x="179420" y="1050602"/>
                    <a:pt x="229331" y="994500"/>
                  </a:cubicBezTo>
                  <a:cubicBezTo>
                    <a:pt x="317818" y="895059"/>
                    <a:pt x="422307" y="899916"/>
                    <a:pt x="538131" y="942302"/>
                  </a:cubicBezTo>
                  <a:cubicBezTo>
                    <a:pt x="588138" y="960591"/>
                    <a:pt x="634334" y="988403"/>
                    <a:pt x="678625" y="1018788"/>
                  </a:cubicBezTo>
                  <a:cubicBezTo>
                    <a:pt x="694151" y="1029456"/>
                    <a:pt x="713582" y="1040219"/>
                    <a:pt x="711867" y="1006787"/>
                  </a:cubicBezTo>
                  <a:cubicBezTo>
                    <a:pt x="703390" y="837051"/>
                    <a:pt x="723869" y="667602"/>
                    <a:pt x="714915" y="498057"/>
                  </a:cubicBezTo>
                  <a:cubicBezTo>
                    <a:pt x="710820" y="420333"/>
                    <a:pt x="673196" y="359849"/>
                    <a:pt x="610426" y="315367"/>
                  </a:cubicBezTo>
                  <a:cubicBezTo>
                    <a:pt x="492983" y="232214"/>
                    <a:pt x="311722" y="304413"/>
                    <a:pt x="276956" y="444050"/>
                  </a:cubicBezTo>
                  <a:cubicBezTo>
                    <a:pt x="256001" y="528060"/>
                    <a:pt x="282766" y="603308"/>
                    <a:pt x="304864" y="680460"/>
                  </a:cubicBezTo>
                  <a:cubicBezTo>
                    <a:pt x="316199" y="719799"/>
                    <a:pt x="328581" y="758851"/>
                    <a:pt x="341345" y="797808"/>
                  </a:cubicBezTo>
                  <a:cubicBezTo>
                    <a:pt x="355061" y="839813"/>
                    <a:pt x="342583" y="870960"/>
                    <a:pt x="306293" y="895630"/>
                  </a:cubicBezTo>
                  <a:cubicBezTo>
                    <a:pt x="262002" y="925824"/>
                    <a:pt x="213234" y="942684"/>
                    <a:pt x="160560" y="946875"/>
                  </a:cubicBezTo>
                  <a:cubicBezTo>
                    <a:pt x="110268" y="950875"/>
                    <a:pt x="79788" y="929444"/>
                    <a:pt x="68263" y="878866"/>
                  </a:cubicBezTo>
                  <a:cubicBezTo>
                    <a:pt x="43784" y="771138"/>
                    <a:pt x="11113" y="663792"/>
                    <a:pt x="1874" y="554540"/>
                  </a:cubicBezTo>
                  <a:cubicBezTo>
                    <a:pt x="-22224" y="270218"/>
                    <a:pt x="187897" y="-16674"/>
                    <a:pt x="529273" y="75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978D3ECE-E6A5-4634-A969-637CACFF78F5}"/>
                </a:ext>
              </a:extLst>
            </p:cNvPr>
            <p:cNvGrpSpPr/>
            <p:nvPr/>
          </p:nvGrpSpPr>
          <p:grpSpPr>
            <a:xfrm>
              <a:off x="7039501" y="235364"/>
              <a:ext cx="941649" cy="2419544"/>
              <a:chOff x="7417892" y="4050286"/>
              <a:chExt cx="941649" cy="2419544"/>
            </a:xfrm>
          </p:grpSpPr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B39ED903-31F5-4FA1-B9D4-0ED1FDC2DDFF}"/>
                  </a:ext>
                </a:extLst>
              </p:cNvPr>
              <p:cNvSpPr/>
              <p:nvPr/>
            </p:nvSpPr>
            <p:spPr>
              <a:xfrm>
                <a:off x="8122505" y="4680615"/>
                <a:ext cx="236499" cy="402431"/>
              </a:xfrm>
              <a:custGeom>
                <a:avLst/>
                <a:gdLst>
                  <a:gd name="connsiteX0" fmla="*/ 10958 w 236499"/>
                  <a:gd name="connsiteY0" fmla="*/ 0 h 402431"/>
                  <a:gd name="connsiteX1" fmla="*/ 145261 w 236499"/>
                  <a:gd name="connsiteY1" fmla="*/ 133160 h 402431"/>
                  <a:gd name="connsiteX2" fmla="*/ 231748 w 236499"/>
                  <a:gd name="connsiteY2" fmla="*/ 336900 h 402431"/>
                  <a:gd name="connsiteX3" fmla="*/ 226414 w 236499"/>
                  <a:gd name="connsiteY3" fmla="*/ 402431 h 402431"/>
                  <a:gd name="connsiteX4" fmla="*/ 10958 w 236499"/>
                  <a:gd name="connsiteY4" fmla="*/ 0 h 40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499" h="402431">
                    <a:moveTo>
                      <a:pt x="10958" y="0"/>
                    </a:moveTo>
                    <a:cubicBezTo>
                      <a:pt x="42296" y="60293"/>
                      <a:pt x="94207" y="97250"/>
                      <a:pt x="145261" y="133160"/>
                    </a:cubicBezTo>
                    <a:cubicBezTo>
                      <a:pt x="217841" y="184214"/>
                      <a:pt x="249274" y="248888"/>
                      <a:pt x="231748" y="336900"/>
                    </a:cubicBezTo>
                    <a:cubicBezTo>
                      <a:pt x="227557" y="357854"/>
                      <a:pt x="228128" y="379667"/>
                      <a:pt x="226414" y="402431"/>
                    </a:cubicBezTo>
                    <a:cubicBezTo>
                      <a:pt x="26008" y="261080"/>
                      <a:pt x="-25808" y="164973"/>
                      <a:pt x="109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EB78A0A8-A095-4856-A8F8-4EF5B0359A19}"/>
                  </a:ext>
                </a:extLst>
              </p:cNvPr>
              <p:cNvSpPr/>
              <p:nvPr/>
            </p:nvSpPr>
            <p:spPr>
              <a:xfrm>
                <a:off x="8122275" y="5476239"/>
                <a:ext cx="237266" cy="404717"/>
              </a:xfrm>
              <a:custGeom>
                <a:avLst/>
                <a:gdLst>
                  <a:gd name="connsiteX0" fmla="*/ 6902 w 237266"/>
                  <a:gd name="connsiteY0" fmla="*/ 0 h 404717"/>
                  <a:gd name="connsiteX1" fmla="*/ 120059 w 237266"/>
                  <a:gd name="connsiteY1" fmla="*/ 105442 h 404717"/>
                  <a:gd name="connsiteX2" fmla="*/ 230359 w 237266"/>
                  <a:gd name="connsiteY2" fmla="*/ 354330 h 404717"/>
                  <a:gd name="connsiteX3" fmla="*/ 227596 w 237266"/>
                  <a:gd name="connsiteY3" fmla="*/ 404717 h 404717"/>
                  <a:gd name="connsiteX4" fmla="*/ 81864 w 237266"/>
                  <a:gd name="connsiteY4" fmla="*/ 267176 h 404717"/>
                  <a:gd name="connsiteX5" fmla="*/ 6235 w 237266"/>
                  <a:gd name="connsiteY5" fmla="*/ 61150 h 404717"/>
                  <a:gd name="connsiteX6" fmla="*/ 6902 w 237266"/>
                  <a:gd name="connsiteY6" fmla="*/ 0 h 404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7266" h="404717">
                    <a:moveTo>
                      <a:pt x="6902" y="0"/>
                    </a:moveTo>
                    <a:cubicBezTo>
                      <a:pt x="41192" y="43434"/>
                      <a:pt x="77768" y="77152"/>
                      <a:pt x="120059" y="105442"/>
                    </a:cubicBezTo>
                    <a:cubicBezTo>
                      <a:pt x="209213" y="165163"/>
                      <a:pt x="255790" y="243554"/>
                      <a:pt x="230359" y="354330"/>
                    </a:cubicBezTo>
                    <a:cubicBezTo>
                      <a:pt x="227215" y="367951"/>
                      <a:pt x="228644" y="382619"/>
                      <a:pt x="227596" y="404717"/>
                    </a:cubicBezTo>
                    <a:cubicBezTo>
                      <a:pt x="184448" y="346805"/>
                      <a:pt x="130251" y="310229"/>
                      <a:pt x="81864" y="267176"/>
                    </a:cubicBezTo>
                    <a:cubicBezTo>
                      <a:pt x="20713" y="212788"/>
                      <a:pt x="-15196" y="147542"/>
                      <a:pt x="6235" y="61150"/>
                    </a:cubicBezTo>
                    <a:cubicBezTo>
                      <a:pt x="10998" y="41910"/>
                      <a:pt x="6902" y="20479"/>
                      <a:pt x="69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AD72C525-35F8-4303-9189-785990102377}"/>
                  </a:ext>
                </a:extLst>
              </p:cNvPr>
              <p:cNvSpPr/>
              <p:nvPr/>
            </p:nvSpPr>
            <p:spPr>
              <a:xfrm>
                <a:off x="8125868" y="5840189"/>
                <a:ext cx="230215" cy="419671"/>
              </a:xfrm>
              <a:custGeom>
                <a:avLst/>
                <a:gdLst>
                  <a:gd name="connsiteX0" fmla="*/ 2929 w 230215"/>
                  <a:gd name="connsiteY0" fmla="*/ 0 h 419671"/>
                  <a:gd name="connsiteX1" fmla="*/ 162377 w 230215"/>
                  <a:gd name="connsiteY1" fmla="*/ 156972 h 419671"/>
                  <a:gd name="connsiteX2" fmla="*/ 228481 w 230215"/>
                  <a:gd name="connsiteY2" fmla="*/ 303562 h 419671"/>
                  <a:gd name="connsiteX3" fmla="*/ 227623 w 230215"/>
                  <a:gd name="connsiteY3" fmla="*/ 419671 h 419671"/>
                  <a:gd name="connsiteX4" fmla="*/ 59221 w 230215"/>
                  <a:gd name="connsiteY4" fmla="*/ 257366 h 419671"/>
                  <a:gd name="connsiteX5" fmla="*/ 2929 w 230215"/>
                  <a:gd name="connsiteY5" fmla="*/ 0 h 419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0215" h="419671">
                    <a:moveTo>
                      <a:pt x="2929" y="0"/>
                    </a:moveTo>
                    <a:cubicBezTo>
                      <a:pt x="50077" y="70199"/>
                      <a:pt x="107704" y="112205"/>
                      <a:pt x="162377" y="156972"/>
                    </a:cubicBezTo>
                    <a:cubicBezTo>
                      <a:pt x="209240" y="195358"/>
                      <a:pt x="237720" y="239078"/>
                      <a:pt x="228481" y="303562"/>
                    </a:cubicBezTo>
                    <a:cubicBezTo>
                      <a:pt x="223432" y="339090"/>
                      <a:pt x="227623" y="375857"/>
                      <a:pt x="227623" y="419671"/>
                    </a:cubicBezTo>
                    <a:cubicBezTo>
                      <a:pt x="177617" y="354235"/>
                      <a:pt x="112085" y="312515"/>
                      <a:pt x="59221" y="257366"/>
                    </a:cubicBezTo>
                    <a:cubicBezTo>
                      <a:pt x="-7930" y="187262"/>
                      <a:pt x="-2405" y="99632"/>
                      <a:pt x="2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8F654BD4-7341-48DD-A05B-EE3EC1F37B60}"/>
                  </a:ext>
                </a:extLst>
              </p:cNvPr>
              <p:cNvSpPr/>
              <p:nvPr/>
            </p:nvSpPr>
            <p:spPr>
              <a:xfrm>
                <a:off x="7417892" y="4317903"/>
                <a:ext cx="228748" cy="341471"/>
              </a:xfrm>
              <a:custGeom>
                <a:avLst/>
                <a:gdLst>
                  <a:gd name="connsiteX0" fmla="*/ 48822 w 228748"/>
                  <a:gd name="connsiteY0" fmla="*/ 0 h 341471"/>
                  <a:gd name="connsiteX1" fmla="*/ 201031 w 228748"/>
                  <a:gd name="connsiteY1" fmla="*/ 208217 h 341471"/>
                  <a:gd name="connsiteX2" fmla="*/ 228749 w 228748"/>
                  <a:gd name="connsiteY2" fmla="*/ 341471 h 341471"/>
                  <a:gd name="connsiteX3" fmla="*/ 29486 w 228748"/>
                  <a:gd name="connsiteY3" fmla="*/ 199454 h 341471"/>
                  <a:gd name="connsiteX4" fmla="*/ 5769 w 228748"/>
                  <a:gd name="connsiteY4" fmla="*/ 111728 h 341471"/>
                  <a:gd name="connsiteX5" fmla="*/ 48822 w 228748"/>
                  <a:gd name="connsiteY5" fmla="*/ 0 h 341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8748" h="341471">
                    <a:moveTo>
                      <a:pt x="48822" y="0"/>
                    </a:moveTo>
                    <a:cubicBezTo>
                      <a:pt x="85683" y="82201"/>
                      <a:pt x="170456" y="125825"/>
                      <a:pt x="201031" y="208217"/>
                    </a:cubicBezTo>
                    <a:cubicBezTo>
                      <a:pt x="215604" y="247460"/>
                      <a:pt x="218652" y="290894"/>
                      <a:pt x="228749" y="341471"/>
                    </a:cubicBezTo>
                    <a:cubicBezTo>
                      <a:pt x="161883" y="285369"/>
                      <a:pt x="88160" y="253937"/>
                      <a:pt x="29486" y="199454"/>
                    </a:cubicBezTo>
                    <a:cubicBezTo>
                      <a:pt x="1863" y="173736"/>
                      <a:pt x="-7090" y="147828"/>
                      <a:pt x="5769" y="111728"/>
                    </a:cubicBezTo>
                    <a:cubicBezTo>
                      <a:pt x="18723" y="75438"/>
                      <a:pt x="21104" y="35338"/>
                      <a:pt x="488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C5DC094E-AE9F-47F7-A377-4CAD1E4A239C}"/>
                  </a:ext>
                </a:extLst>
              </p:cNvPr>
              <p:cNvSpPr/>
              <p:nvPr/>
            </p:nvSpPr>
            <p:spPr>
              <a:xfrm>
                <a:off x="8099174" y="4404771"/>
                <a:ext cx="255650" cy="326421"/>
              </a:xfrm>
              <a:custGeom>
                <a:avLst/>
                <a:gdLst>
                  <a:gd name="connsiteX0" fmla="*/ 0 w 255650"/>
                  <a:gd name="connsiteY0" fmla="*/ 0 h 326421"/>
                  <a:gd name="connsiteX1" fmla="*/ 216313 w 255650"/>
                  <a:gd name="connsiteY1" fmla="*/ 107918 h 326421"/>
                  <a:gd name="connsiteX2" fmla="*/ 255365 w 255650"/>
                  <a:gd name="connsiteY2" fmla="*/ 181642 h 326421"/>
                  <a:gd name="connsiteX3" fmla="*/ 254603 w 255650"/>
                  <a:gd name="connsiteY3" fmla="*/ 326422 h 326421"/>
                  <a:gd name="connsiteX4" fmla="*/ 0 w 255650"/>
                  <a:gd name="connsiteY4" fmla="*/ 0 h 326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5650" h="326421">
                    <a:moveTo>
                      <a:pt x="0" y="0"/>
                    </a:moveTo>
                    <a:cubicBezTo>
                      <a:pt x="74962" y="43148"/>
                      <a:pt x="151543" y="62675"/>
                      <a:pt x="216313" y="107918"/>
                    </a:cubicBezTo>
                    <a:cubicBezTo>
                      <a:pt x="242983" y="126587"/>
                      <a:pt x="257937" y="146780"/>
                      <a:pt x="255365" y="181642"/>
                    </a:cubicBezTo>
                    <a:cubicBezTo>
                      <a:pt x="252127" y="225266"/>
                      <a:pt x="254603" y="269272"/>
                      <a:pt x="254603" y="326422"/>
                    </a:cubicBezTo>
                    <a:cubicBezTo>
                      <a:pt x="174498" y="208312"/>
                      <a:pt x="25051" y="160592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823FDAA7-E2BD-4B9C-89E6-D3CA138F9CBD}"/>
                  </a:ext>
                </a:extLst>
              </p:cNvPr>
              <p:cNvSpPr/>
              <p:nvPr/>
            </p:nvSpPr>
            <p:spPr>
              <a:xfrm>
                <a:off x="7951155" y="4179080"/>
                <a:ext cx="352710" cy="145896"/>
              </a:xfrm>
              <a:custGeom>
                <a:avLst/>
                <a:gdLst>
                  <a:gd name="connsiteX0" fmla="*/ 352711 w 352710"/>
                  <a:gd name="connsiteY0" fmla="*/ 145776 h 145896"/>
                  <a:gd name="connsiteX1" fmla="*/ 166878 w 352710"/>
                  <a:gd name="connsiteY1" fmla="*/ 145300 h 145896"/>
                  <a:gd name="connsiteX2" fmla="*/ 0 w 352710"/>
                  <a:gd name="connsiteY2" fmla="*/ 92532 h 145896"/>
                  <a:gd name="connsiteX3" fmla="*/ 138779 w 352710"/>
                  <a:gd name="connsiteY3" fmla="*/ 23666 h 145896"/>
                  <a:gd name="connsiteX4" fmla="*/ 314706 w 352710"/>
                  <a:gd name="connsiteY4" fmla="*/ 74815 h 145896"/>
                  <a:gd name="connsiteX5" fmla="*/ 352711 w 352710"/>
                  <a:gd name="connsiteY5" fmla="*/ 145776 h 14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2710" h="145896">
                    <a:moveTo>
                      <a:pt x="352711" y="145776"/>
                    </a:moveTo>
                    <a:cubicBezTo>
                      <a:pt x="285845" y="123202"/>
                      <a:pt x="226409" y="142443"/>
                      <a:pt x="166878" y="145300"/>
                    </a:cubicBezTo>
                    <a:cubicBezTo>
                      <a:pt x="104870" y="148348"/>
                      <a:pt x="47911" y="141014"/>
                      <a:pt x="0" y="92532"/>
                    </a:cubicBezTo>
                    <a:cubicBezTo>
                      <a:pt x="50101" y="78435"/>
                      <a:pt x="92678" y="47764"/>
                      <a:pt x="138779" y="23666"/>
                    </a:cubicBezTo>
                    <a:cubicBezTo>
                      <a:pt x="220694" y="-19197"/>
                      <a:pt x="269558" y="-4814"/>
                      <a:pt x="314706" y="74815"/>
                    </a:cubicBezTo>
                    <a:cubicBezTo>
                      <a:pt x="326326" y="95294"/>
                      <a:pt x="336995" y="116249"/>
                      <a:pt x="352711" y="14577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2A15BE8B-D568-4E1C-AE2E-5C4C496F863F}"/>
                  </a:ext>
                </a:extLst>
              </p:cNvPr>
              <p:cNvSpPr/>
              <p:nvPr/>
            </p:nvSpPr>
            <p:spPr>
              <a:xfrm>
                <a:off x="7431567" y="4662518"/>
                <a:ext cx="269527" cy="233428"/>
              </a:xfrm>
              <a:custGeom>
                <a:avLst/>
                <a:gdLst>
                  <a:gd name="connsiteX0" fmla="*/ 0 w 269527"/>
                  <a:gd name="connsiteY0" fmla="*/ 0 h 233428"/>
                  <a:gd name="connsiteX1" fmla="*/ 209264 w 269527"/>
                  <a:gd name="connsiteY1" fmla="*/ 97536 h 233428"/>
                  <a:gd name="connsiteX2" fmla="*/ 262890 w 269527"/>
                  <a:gd name="connsiteY2" fmla="*/ 148304 h 233428"/>
                  <a:gd name="connsiteX3" fmla="*/ 251174 w 269527"/>
                  <a:gd name="connsiteY3" fmla="*/ 218408 h 233428"/>
                  <a:gd name="connsiteX4" fmla="*/ 195167 w 269527"/>
                  <a:gd name="connsiteY4" fmla="*/ 227457 h 233428"/>
                  <a:gd name="connsiteX5" fmla="*/ 111824 w 269527"/>
                  <a:gd name="connsiteY5" fmla="*/ 194501 h 233428"/>
                  <a:gd name="connsiteX6" fmla="*/ 0 w 269527"/>
                  <a:gd name="connsiteY6" fmla="*/ 0 h 233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9527" h="233428">
                    <a:moveTo>
                      <a:pt x="0" y="0"/>
                    </a:moveTo>
                    <a:cubicBezTo>
                      <a:pt x="66484" y="49244"/>
                      <a:pt x="143542" y="60484"/>
                      <a:pt x="209264" y="97536"/>
                    </a:cubicBezTo>
                    <a:cubicBezTo>
                      <a:pt x="231934" y="110300"/>
                      <a:pt x="250889" y="125063"/>
                      <a:pt x="262890" y="148304"/>
                    </a:cubicBezTo>
                    <a:cubicBezTo>
                      <a:pt x="276511" y="174688"/>
                      <a:pt x="267462" y="196691"/>
                      <a:pt x="251174" y="218408"/>
                    </a:cubicBezTo>
                    <a:cubicBezTo>
                      <a:pt x="235077" y="239935"/>
                      <a:pt x="214313" y="233839"/>
                      <a:pt x="195167" y="227457"/>
                    </a:cubicBezTo>
                    <a:cubicBezTo>
                      <a:pt x="166878" y="218027"/>
                      <a:pt x="140017" y="204311"/>
                      <a:pt x="111824" y="194501"/>
                    </a:cubicBezTo>
                    <a:cubicBezTo>
                      <a:pt x="21241" y="162592"/>
                      <a:pt x="12192" y="84582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43CF8818-FFCE-4CD1-8C5F-78DC1B8E0605}"/>
                  </a:ext>
                </a:extLst>
              </p:cNvPr>
              <p:cNvSpPr/>
              <p:nvPr/>
            </p:nvSpPr>
            <p:spPr>
              <a:xfrm>
                <a:off x="8122601" y="6193280"/>
                <a:ext cx="218222" cy="276550"/>
              </a:xfrm>
              <a:custGeom>
                <a:avLst/>
                <a:gdLst>
                  <a:gd name="connsiteX0" fmla="*/ 8196 w 218222"/>
                  <a:gd name="connsiteY0" fmla="*/ 0 h 276550"/>
                  <a:gd name="connsiteX1" fmla="*/ 185170 w 218222"/>
                  <a:gd name="connsiteY1" fmla="*/ 188405 h 276550"/>
                  <a:gd name="connsiteX2" fmla="*/ 217079 w 218222"/>
                  <a:gd name="connsiteY2" fmla="*/ 240697 h 276550"/>
                  <a:gd name="connsiteX3" fmla="*/ 157167 w 218222"/>
                  <a:gd name="connsiteY3" fmla="*/ 271653 h 276550"/>
                  <a:gd name="connsiteX4" fmla="*/ 46010 w 218222"/>
                  <a:gd name="connsiteY4" fmla="*/ 260509 h 276550"/>
                  <a:gd name="connsiteX5" fmla="*/ 7148 w 218222"/>
                  <a:gd name="connsiteY5" fmla="*/ 211931 h 276550"/>
                  <a:gd name="connsiteX6" fmla="*/ 8196 w 218222"/>
                  <a:gd name="connsiteY6" fmla="*/ 0 h 276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8222" h="276550">
                    <a:moveTo>
                      <a:pt x="8196" y="0"/>
                    </a:moveTo>
                    <a:cubicBezTo>
                      <a:pt x="58393" y="81058"/>
                      <a:pt x="129449" y="127349"/>
                      <a:pt x="185170" y="188405"/>
                    </a:cubicBezTo>
                    <a:cubicBezTo>
                      <a:pt x="198982" y="203549"/>
                      <a:pt x="223842" y="218694"/>
                      <a:pt x="217079" y="240697"/>
                    </a:cubicBezTo>
                    <a:cubicBezTo>
                      <a:pt x="209459" y="265462"/>
                      <a:pt x="179741" y="265272"/>
                      <a:pt x="157167" y="271653"/>
                    </a:cubicBezTo>
                    <a:cubicBezTo>
                      <a:pt x="118495" y="282607"/>
                      <a:pt x="81729" y="273558"/>
                      <a:pt x="46010" y="260509"/>
                    </a:cubicBezTo>
                    <a:cubicBezTo>
                      <a:pt x="24865" y="252794"/>
                      <a:pt x="11149" y="237649"/>
                      <a:pt x="7148" y="211931"/>
                    </a:cubicBezTo>
                    <a:cubicBezTo>
                      <a:pt x="-3234" y="144209"/>
                      <a:pt x="-1805" y="76962"/>
                      <a:pt x="81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755678DA-C822-4DA8-9810-743076F06531}"/>
                  </a:ext>
                </a:extLst>
              </p:cNvPr>
              <p:cNvSpPr/>
              <p:nvPr/>
            </p:nvSpPr>
            <p:spPr>
              <a:xfrm>
                <a:off x="7752940" y="4050286"/>
                <a:ext cx="307847" cy="246661"/>
              </a:xfrm>
              <a:custGeom>
                <a:avLst/>
                <a:gdLst>
                  <a:gd name="connsiteX0" fmla="*/ 0 w 307847"/>
                  <a:gd name="connsiteY0" fmla="*/ 246662 h 246661"/>
                  <a:gd name="connsiteX1" fmla="*/ 98679 w 307847"/>
                  <a:gd name="connsiteY1" fmla="*/ 26730 h 246661"/>
                  <a:gd name="connsiteX2" fmla="*/ 153067 w 307847"/>
                  <a:gd name="connsiteY2" fmla="*/ 727 h 246661"/>
                  <a:gd name="connsiteX3" fmla="*/ 307848 w 307847"/>
                  <a:gd name="connsiteY3" fmla="*/ 38922 h 246661"/>
                  <a:gd name="connsiteX4" fmla="*/ 176403 w 307847"/>
                  <a:gd name="connsiteY4" fmla="*/ 137601 h 246661"/>
                  <a:gd name="connsiteX5" fmla="*/ 0 w 307847"/>
                  <a:gd name="connsiteY5" fmla="*/ 246662 h 246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7847" h="246661">
                    <a:moveTo>
                      <a:pt x="0" y="246662"/>
                    </a:moveTo>
                    <a:cubicBezTo>
                      <a:pt x="28289" y="169605"/>
                      <a:pt x="56102" y="95119"/>
                      <a:pt x="98679" y="26730"/>
                    </a:cubicBezTo>
                    <a:cubicBezTo>
                      <a:pt x="112586" y="4346"/>
                      <a:pt x="127921" y="-2417"/>
                      <a:pt x="153067" y="727"/>
                    </a:cubicBezTo>
                    <a:cubicBezTo>
                      <a:pt x="204692" y="7204"/>
                      <a:pt x="255842" y="14062"/>
                      <a:pt x="307848" y="38922"/>
                    </a:cubicBezTo>
                    <a:cubicBezTo>
                      <a:pt x="253175" y="61591"/>
                      <a:pt x="210979" y="94548"/>
                      <a:pt x="176403" y="137601"/>
                    </a:cubicBezTo>
                    <a:cubicBezTo>
                      <a:pt x="131921" y="192941"/>
                      <a:pt x="77819" y="234375"/>
                      <a:pt x="0" y="2466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A159D0D7-04B8-4C7C-BCF9-A4D791E221A5}"/>
                  </a:ext>
                </a:extLst>
              </p:cNvPr>
              <p:cNvSpPr/>
              <p:nvPr/>
            </p:nvSpPr>
            <p:spPr>
              <a:xfrm>
                <a:off x="7569710" y="4084826"/>
                <a:ext cx="140843" cy="349758"/>
              </a:xfrm>
              <a:custGeom>
                <a:avLst/>
                <a:gdLst>
                  <a:gd name="connsiteX0" fmla="*/ 140843 w 140843"/>
                  <a:gd name="connsiteY0" fmla="*/ 0 h 349758"/>
                  <a:gd name="connsiteX1" fmla="*/ 75216 w 140843"/>
                  <a:gd name="connsiteY1" fmla="*/ 349758 h 349758"/>
                  <a:gd name="connsiteX2" fmla="*/ 4922 w 140843"/>
                  <a:gd name="connsiteY2" fmla="*/ 144685 h 349758"/>
                  <a:gd name="connsiteX3" fmla="*/ 42450 w 140843"/>
                  <a:gd name="connsiteY3" fmla="*/ 48863 h 349758"/>
                  <a:gd name="connsiteX4" fmla="*/ 140843 w 140843"/>
                  <a:gd name="connsiteY4" fmla="*/ 0 h 349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0843" h="349758">
                    <a:moveTo>
                      <a:pt x="140843" y="0"/>
                    </a:moveTo>
                    <a:cubicBezTo>
                      <a:pt x="109411" y="118777"/>
                      <a:pt x="139796" y="241840"/>
                      <a:pt x="75216" y="349758"/>
                    </a:cubicBezTo>
                    <a:cubicBezTo>
                      <a:pt x="61691" y="277178"/>
                      <a:pt x="25686" y="213646"/>
                      <a:pt x="4922" y="144685"/>
                    </a:cubicBezTo>
                    <a:cubicBezTo>
                      <a:pt x="-7842" y="102298"/>
                      <a:pt x="4064" y="70009"/>
                      <a:pt x="42450" y="48863"/>
                    </a:cubicBezTo>
                    <a:cubicBezTo>
                      <a:pt x="72454" y="32385"/>
                      <a:pt x="103791" y="18288"/>
                      <a:pt x="140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7810FA5A-D9A2-4F98-AACB-B809105393CD}"/>
                  </a:ext>
                </a:extLst>
              </p:cNvPr>
              <p:cNvSpPr/>
              <p:nvPr/>
            </p:nvSpPr>
            <p:spPr>
              <a:xfrm>
                <a:off x="8122275" y="5054226"/>
                <a:ext cx="236499" cy="402431"/>
              </a:xfrm>
              <a:custGeom>
                <a:avLst/>
                <a:gdLst>
                  <a:gd name="connsiteX0" fmla="*/ 10958 w 236499"/>
                  <a:gd name="connsiteY0" fmla="*/ 0 h 402431"/>
                  <a:gd name="connsiteX1" fmla="*/ 145261 w 236499"/>
                  <a:gd name="connsiteY1" fmla="*/ 133160 h 402431"/>
                  <a:gd name="connsiteX2" fmla="*/ 231748 w 236499"/>
                  <a:gd name="connsiteY2" fmla="*/ 336900 h 402431"/>
                  <a:gd name="connsiteX3" fmla="*/ 226414 w 236499"/>
                  <a:gd name="connsiteY3" fmla="*/ 402431 h 402431"/>
                  <a:gd name="connsiteX4" fmla="*/ 10958 w 236499"/>
                  <a:gd name="connsiteY4" fmla="*/ 0 h 402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6499" h="402431">
                    <a:moveTo>
                      <a:pt x="10958" y="0"/>
                    </a:moveTo>
                    <a:cubicBezTo>
                      <a:pt x="42296" y="60293"/>
                      <a:pt x="94207" y="97250"/>
                      <a:pt x="145261" y="133160"/>
                    </a:cubicBezTo>
                    <a:cubicBezTo>
                      <a:pt x="217841" y="184214"/>
                      <a:pt x="249274" y="248888"/>
                      <a:pt x="231748" y="336900"/>
                    </a:cubicBezTo>
                    <a:cubicBezTo>
                      <a:pt x="227557" y="357854"/>
                      <a:pt x="228128" y="379667"/>
                      <a:pt x="226414" y="402431"/>
                    </a:cubicBezTo>
                    <a:cubicBezTo>
                      <a:pt x="26008" y="261080"/>
                      <a:pt x="-25808" y="164973"/>
                      <a:pt x="109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7AF29866-EF52-4765-8233-D000ECAA548F}"/>
                </a:ext>
              </a:extLst>
            </p:cNvPr>
            <p:cNvSpPr/>
            <p:nvPr/>
          </p:nvSpPr>
          <p:spPr>
            <a:xfrm>
              <a:off x="7166580" y="1151497"/>
              <a:ext cx="1393335" cy="1016277"/>
            </a:xfrm>
            <a:custGeom>
              <a:avLst/>
              <a:gdLst>
                <a:gd name="connsiteX0" fmla="*/ 960655 w 1393335"/>
                <a:gd name="connsiteY0" fmla="*/ 1007661 h 1016277"/>
                <a:gd name="connsiteX1" fmla="*/ 960967 w 1393335"/>
                <a:gd name="connsiteY1" fmla="*/ 1007737 h 1016277"/>
                <a:gd name="connsiteX2" fmla="*/ 960301 w 1393335"/>
                <a:gd name="connsiteY2" fmla="*/ 1008403 h 1016277"/>
                <a:gd name="connsiteX3" fmla="*/ 961158 w 1393335"/>
                <a:gd name="connsiteY3" fmla="*/ 1007642 h 1016277"/>
                <a:gd name="connsiteX4" fmla="*/ 961717 w 1393335"/>
                <a:gd name="connsiteY4" fmla="*/ 1007710 h 1016277"/>
                <a:gd name="connsiteX5" fmla="*/ 960301 w 1393335"/>
                <a:gd name="connsiteY5" fmla="*/ 1008404 h 1016277"/>
                <a:gd name="connsiteX6" fmla="*/ 961158 w 1393335"/>
                <a:gd name="connsiteY6" fmla="*/ 1007642 h 1016277"/>
                <a:gd name="connsiteX7" fmla="*/ 1157754 w 1393335"/>
                <a:gd name="connsiteY7" fmla="*/ 804759 h 1016277"/>
                <a:gd name="connsiteX8" fmla="*/ 1220619 w 1393335"/>
                <a:gd name="connsiteY8" fmla="*/ 891246 h 1016277"/>
                <a:gd name="connsiteX9" fmla="*/ 1215857 w 1393335"/>
                <a:gd name="connsiteY9" fmla="*/ 924203 h 1016277"/>
                <a:gd name="connsiteX10" fmla="*/ 1032847 w 1393335"/>
                <a:gd name="connsiteY10" fmla="*/ 1016277 h 1016277"/>
                <a:gd name="connsiteX11" fmla="*/ 961717 w 1393335"/>
                <a:gd name="connsiteY11" fmla="*/ 1007710 h 1016277"/>
                <a:gd name="connsiteX12" fmla="*/ 1021947 w 1393335"/>
                <a:gd name="connsiteY12" fmla="*/ 978165 h 1016277"/>
                <a:gd name="connsiteX13" fmla="*/ 1157754 w 1393335"/>
                <a:gd name="connsiteY13" fmla="*/ 804759 h 1016277"/>
                <a:gd name="connsiteX14" fmla="*/ 1335237 w 1393335"/>
                <a:gd name="connsiteY14" fmla="*/ 424460 h 1016277"/>
                <a:gd name="connsiteX15" fmla="*/ 1335490 w 1393335"/>
                <a:gd name="connsiteY15" fmla="*/ 424712 h 1016277"/>
                <a:gd name="connsiteX16" fmla="*/ 1335282 w 1393335"/>
                <a:gd name="connsiteY16" fmla="*/ 424530 h 1016277"/>
                <a:gd name="connsiteX17" fmla="*/ 49489 w 1393335"/>
                <a:gd name="connsiteY17" fmla="*/ 395681 h 1016277"/>
                <a:gd name="connsiteX18" fmla="*/ 49377 w 1393335"/>
                <a:gd name="connsiteY18" fmla="*/ 395840 h 1016277"/>
                <a:gd name="connsiteX19" fmla="*/ 48948 w 1393335"/>
                <a:gd name="connsiteY19" fmla="*/ 396041 h 1016277"/>
                <a:gd name="connsiteX20" fmla="*/ 598848 w 1393335"/>
                <a:gd name="connsiteY20" fmla="*/ 313616 h 1016277"/>
                <a:gd name="connsiteX21" fmla="*/ 601542 w 1393335"/>
                <a:gd name="connsiteY21" fmla="*/ 317461 h 1016277"/>
                <a:gd name="connsiteX22" fmla="*/ 601872 w 1393335"/>
                <a:gd name="connsiteY22" fmla="*/ 330134 h 1016277"/>
                <a:gd name="connsiteX23" fmla="*/ 577110 w 1393335"/>
                <a:gd name="connsiteY23" fmla="*/ 364514 h 1016277"/>
                <a:gd name="connsiteX24" fmla="*/ 478717 w 1393335"/>
                <a:gd name="connsiteY24" fmla="*/ 646549 h 1016277"/>
                <a:gd name="connsiteX25" fmla="*/ 488051 w 1393335"/>
                <a:gd name="connsiteY25" fmla="*/ 883436 h 1016277"/>
                <a:gd name="connsiteX26" fmla="*/ 442808 w 1393335"/>
                <a:gd name="connsiteY26" fmla="*/ 986782 h 1016277"/>
                <a:gd name="connsiteX27" fmla="*/ 350796 w 1393335"/>
                <a:gd name="connsiteY27" fmla="*/ 999356 h 1016277"/>
                <a:gd name="connsiteX28" fmla="*/ 138293 w 1393335"/>
                <a:gd name="connsiteY28" fmla="*/ 898009 h 1016277"/>
                <a:gd name="connsiteX29" fmla="*/ 142199 w 1393335"/>
                <a:gd name="connsiteY29" fmla="*/ 860957 h 1016277"/>
                <a:gd name="connsiteX30" fmla="*/ 199730 w 1393335"/>
                <a:gd name="connsiteY30" fmla="*/ 789615 h 1016277"/>
                <a:gd name="connsiteX31" fmla="*/ 267548 w 1393335"/>
                <a:gd name="connsiteY31" fmla="*/ 901153 h 1016277"/>
                <a:gd name="connsiteX32" fmla="*/ 365750 w 1393335"/>
                <a:gd name="connsiteY32" fmla="*/ 977353 h 1016277"/>
                <a:gd name="connsiteX33" fmla="*/ 382038 w 1393335"/>
                <a:gd name="connsiteY33" fmla="*/ 865529 h 1016277"/>
                <a:gd name="connsiteX34" fmla="*/ 402136 w 1393335"/>
                <a:gd name="connsiteY34" fmla="*/ 551966 h 1016277"/>
                <a:gd name="connsiteX35" fmla="*/ 422329 w 1393335"/>
                <a:gd name="connsiteY35" fmla="*/ 495387 h 1016277"/>
                <a:gd name="connsiteX36" fmla="*/ 282502 w 1393335"/>
                <a:gd name="connsiteY36" fmla="*/ 566825 h 1016277"/>
                <a:gd name="connsiteX37" fmla="*/ 179441 w 1393335"/>
                <a:gd name="connsiteY37" fmla="*/ 575683 h 1016277"/>
                <a:gd name="connsiteX38" fmla="*/ 51521 w 1393335"/>
                <a:gd name="connsiteY38" fmla="*/ 515580 h 1016277"/>
                <a:gd name="connsiteX39" fmla="*/ 36947 w 1393335"/>
                <a:gd name="connsiteY39" fmla="*/ 419854 h 1016277"/>
                <a:gd name="connsiteX40" fmla="*/ 49745 w 1393335"/>
                <a:gd name="connsiteY40" fmla="*/ 396179 h 1016277"/>
                <a:gd name="connsiteX41" fmla="*/ 83132 w 1393335"/>
                <a:gd name="connsiteY41" fmla="*/ 405091 h 1016277"/>
                <a:gd name="connsiteX42" fmla="*/ 106098 w 1393335"/>
                <a:gd name="connsiteY42" fmla="*/ 430713 h 1016277"/>
                <a:gd name="connsiteX43" fmla="*/ 339651 w 1393335"/>
                <a:gd name="connsiteY43" fmla="*/ 472146 h 1016277"/>
                <a:gd name="connsiteX44" fmla="*/ 451701 w 1393335"/>
                <a:gd name="connsiteY44" fmla="*/ 413556 h 1016277"/>
                <a:gd name="connsiteX45" fmla="*/ 554482 w 1393335"/>
                <a:gd name="connsiteY45" fmla="*/ 340074 h 1016277"/>
                <a:gd name="connsiteX46" fmla="*/ 554535 w 1393335"/>
                <a:gd name="connsiteY46" fmla="*/ 340130 h 1016277"/>
                <a:gd name="connsiteX47" fmla="*/ 589492 w 1393335"/>
                <a:gd name="connsiteY47" fmla="*/ 316413 h 1016277"/>
                <a:gd name="connsiteX48" fmla="*/ 598848 w 1393335"/>
                <a:gd name="connsiteY48" fmla="*/ 313616 h 1016277"/>
                <a:gd name="connsiteX49" fmla="*/ 801328 w 1393335"/>
                <a:gd name="connsiteY49" fmla="*/ 310412 h 1016277"/>
                <a:gd name="connsiteX50" fmla="*/ 801688 w 1393335"/>
                <a:gd name="connsiteY50" fmla="*/ 310520 h 1016277"/>
                <a:gd name="connsiteX51" fmla="*/ 801625 w 1393335"/>
                <a:gd name="connsiteY51" fmla="*/ 310531 h 1016277"/>
                <a:gd name="connsiteX52" fmla="*/ 1153944 w 1393335"/>
                <a:gd name="connsiteY52" fmla="*/ 193826 h 1016277"/>
                <a:gd name="connsiteX53" fmla="*/ 1285008 w 1393335"/>
                <a:gd name="connsiteY53" fmla="*/ 267740 h 1016277"/>
                <a:gd name="connsiteX54" fmla="*/ 1322727 w 1393335"/>
                <a:gd name="connsiteY54" fmla="*/ 272979 h 1016277"/>
                <a:gd name="connsiteX55" fmla="*/ 1385020 w 1393335"/>
                <a:gd name="connsiteY55" fmla="*/ 273074 h 1016277"/>
                <a:gd name="connsiteX56" fmla="*/ 1362541 w 1393335"/>
                <a:gd name="connsiteY56" fmla="*/ 361656 h 1016277"/>
                <a:gd name="connsiteX57" fmla="*/ 1345206 w 1393335"/>
                <a:gd name="connsiteY57" fmla="*/ 406709 h 1016277"/>
                <a:gd name="connsiteX58" fmla="*/ 1346438 w 1393335"/>
                <a:gd name="connsiteY58" fmla="*/ 425462 h 1016277"/>
                <a:gd name="connsiteX59" fmla="*/ 1334716 w 1393335"/>
                <a:gd name="connsiteY59" fmla="*/ 423627 h 1016277"/>
                <a:gd name="connsiteX60" fmla="*/ 1311238 w 1393335"/>
                <a:gd name="connsiteY60" fmla="*/ 386159 h 1016277"/>
                <a:gd name="connsiteX61" fmla="*/ 1276150 w 1393335"/>
                <a:gd name="connsiteY61" fmla="*/ 357179 h 1016277"/>
                <a:gd name="connsiteX62" fmla="*/ 1208903 w 1393335"/>
                <a:gd name="connsiteY62" fmla="*/ 391755 h 1016277"/>
                <a:gd name="connsiteX63" fmla="*/ 974683 w 1393335"/>
                <a:gd name="connsiteY63" fmla="*/ 362513 h 1016277"/>
                <a:gd name="connsiteX64" fmla="*/ 895150 w 1393335"/>
                <a:gd name="connsiteY64" fmla="*/ 331819 h 1016277"/>
                <a:gd name="connsiteX65" fmla="*/ 813796 w 1393335"/>
                <a:gd name="connsiteY65" fmla="*/ 308544 h 1016277"/>
                <a:gd name="connsiteX66" fmla="*/ 813520 w 1393335"/>
                <a:gd name="connsiteY66" fmla="*/ 308411 h 1016277"/>
                <a:gd name="connsiteX67" fmla="*/ 846346 w 1393335"/>
                <a:gd name="connsiteY67" fmla="*/ 300601 h 1016277"/>
                <a:gd name="connsiteX68" fmla="*/ 877960 w 1393335"/>
                <a:gd name="connsiteY68" fmla="*/ 299977 h 1016277"/>
                <a:gd name="connsiteX69" fmla="*/ 880767 w 1393335"/>
                <a:gd name="connsiteY69" fmla="*/ 292315 h 1016277"/>
                <a:gd name="connsiteX70" fmla="*/ 792184 w 1393335"/>
                <a:gd name="connsiteY70" fmla="*/ 274979 h 1016277"/>
                <a:gd name="connsiteX71" fmla="*/ 898960 w 1393335"/>
                <a:gd name="connsiteY71" fmla="*/ 247643 h 1016277"/>
                <a:gd name="connsiteX72" fmla="*/ 815425 w 1393335"/>
                <a:gd name="connsiteY72" fmla="*/ 250119 h 1016277"/>
                <a:gd name="connsiteX73" fmla="*/ 858895 w 1393335"/>
                <a:gd name="connsiteY73" fmla="*/ 232891 h 1016277"/>
                <a:gd name="connsiteX74" fmla="*/ 898612 w 1393335"/>
                <a:gd name="connsiteY74" fmla="*/ 215117 h 1016277"/>
                <a:gd name="connsiteX75" fmla="*/ 899245 w 1393335"/>
                <a:gd name="connsiteY75" fmla="*/ 214971 h 1016277"/>
                <a:gd name="connsiteX76" fmla="*/ 1153944 w 1393335"/>
                <a:gd name="connsiteY76" fmla="*/ 193826 h 1016277"/>
                <a:gd name="connsiteX77" fmla="*/ 230370 w 1393335"/>
                <a:gd name="connsiteY77" fmla="*/ 174666 h 1016277"/>
                <a:gd name="connsiteX78" fmla="*/ 296789 w 1393335"/>
                <a:gd name="connsiteY78" fmla="*/ 175157 h 1016277"/>
                <a:gd name="connsiteX79" fmla="*/ 504338 w 1393335"/>
                <a:gd name="connsiteY79" fmla="*/ 214971 h 1016277"/>
                <a:gd name="connsiteX80" fmla="*/ 504469 w 1393335"/>
                <a:gd name="connsiteY80" fmla="*/ 214988 h 1016277"/>
                <a:gd name="connsiteX81" fmla="*/ 576824 w 1393335"/>
                <a:gd name="connsiteY81" fmla="*/ 249547 h 1016277"/>
                <a:gd name="connsiteX82" fmla="*/ 493575 w 1393335"/>
                <a:gd name="connsiteY82" fmla="*/ 245737 h 1016277"/>
                <a:gd name="connsiteX83" fmla="*/ 598445 w 1393335"/>
                <a:gd name="connsiteY83" fmla="*/ 272503 h 1016277"/>
                <a:gd name="connsiteX84" fmla="*/ 609113 w 1393335"/>
                <a:gd name="connsiteY84" fmla="*/ 289171 h 1016277"/>
                <a:gd name="connsiteX85" fmla="*/ 599303 w 1393335"/>
                <a:gd name="connsiteY85" fmla="*/ 295553 h 1016277"/>
                <a:gd name="connsiteX86" fmla="*/ 522341 w 1393335"/>
                <a:gd name="connsiteY86" fmla="*/ 292029 h 1016277"/>
                <a:gd name="connsiteX87" fmla="*/ 233924 w 1393335"/>
                <a:gd name="connsiteY87" fmla="*/ 271169 h 1016277"/>
                <a:gd name="connsiteX88" fmla="*/ 173440 w 1393335"/>
                <a:gd name="connsiteY88" fmla="*/ 283933 h 1016277"/>
                <a:gd name="connsiteX89" fmla="*/ 371167 w 1393335"/>
                <a:gd name="connsiteY89" fmla="*/ 303828 h 1016277"/>
                <a:gd name="connsiteX90" fmla="*/ 569863 w 1393335"/>
                <a:gd name="connsiteY90" fmla="*/ 300919 h 1016277"/>
                <a:gd name="connsiteX91" fmla="*/ 572347 w 1393335"/>
                <a:gd name="connsiteY91" fmla="*/ 304411 h 1016277"/>
                <a:gd name="connsiteX92" fmla="*/ 572298 w 1393335"/>
                <a:gd name="connsiteY92" fmla="*/ 305475 h 1016277"/>
                <a:gd name="connsiteX93" fmla="*/ 557024 w 1393335"/>
                <a:gd name="connsiteY93" fmla="*/ 316937 h 1016277"/>
                <a:gd name="connsiteX94" fmla="*/ 542777 w 1393335"/>
                <a:gd name="connsiteY94" fmla="*/ 327613 h 1016277"/>
                <a:gd name="connsiteX95" fmla="*/ 542724 w 1393335"/>
                <a:gd name="connsiteY95" fmla="*/ 327557 h 1016277"/>
                <a:gd name="connsiteX96" fmla="*/ 380799 w 1393335"/>
                <a:gd name="connsiteY96" fmla="*/ 374896 h 1016277"/>
                <a:gd name="connsiteX97" fmla="*/ 115147 w 1393335"/>
                <a:gd name="connsiteY97" fmla="*/ 367181 h 1016277"/>
                <a:gd name="connsiteX98" fmla="*/ 59997 w 1393335"/>
                <a:gd name="connsiteY98" fmla="*/ 380802 h 1016277"/>
                <a:gd name="connsiteX99" fmla="*/ 49949 w 1393335"/>
                <a:gd name="connsiteY99" fmla="*/ 395031 h 1016277"/>
                <a:gd name="connsiteX100" fmla="*/ 40321 w 1393335"/>
                <a:gd name="connsiteY100" fmla="*/ 378192 h 1016277"/>
                <a:gd name="connsiteX101" fmla="*/ 47143 w 1393335"/>
                <a:gd name="connsiteY101" fmla="*/ 353837 h 1016277"/>
                <a:gd name="connsiteX102" fmla="*/ 53985 w 1393335"/>
                <a:gd name="connsiteY102" fmla="*/ 329501 h 1016277"/>
                <a:gd name="connsiteX103" fmla="*/ 30852 w 1393335"/>
                <a:gd name="connsiteY103" fmla="*/ 333923 h 1016277"/>
                <a:gd name="connsiteX104" fmla="*/ 85 w 1393335"/>
                <a:gd name="connsiteY104" fmla="*/ 291743 h 1016277"/>
                <a:gd name="connsiteX105" fmla="*/ 8753 w 1393335"/>
                <a:gd name="connsiteY105" fmla="*/ 230783 h 1016277"/>
                <a:gd name="connsiteX106" fmla="*/ 19612 w 1393335"/>
                <a:gd name="connsiteY106" fmla="*/ 222591 h 1016277"/>
                <a:gd name="connsiteX107" fmla="*/ 77021 w 1393335"/>
                <a:gd name="connsiteY107" fmla="*/ 255462 h 1016277"/>
                <a:gd name="connsiteX108" fmla="*/ 87048 w 1393335"/>
                <a:gd name="connsiteY108" fmla="*/ 277454 h 1016277"/>
                <a:gd name="connsiteX109" fmla="*/ 114229 w 1393335"/>
                <a:gd name="connsiteY109" fmla="*/ 233815 h 1016277"/>
                <a:gd name="connsiteX110" fmla="*/ 230370 w 1393335"/>
                <a:gd name="connsiteY110" fmla="*/ 174666 h 1016277"/>
                <a:gd name="connsiteX111" fmla="*/ 798851 w 1393335"/>
                <a:gd name="connsiteY111" fmla="*/ 147153 h 1016277"/>
                <a:gd name="connsiteX112" fmla="*/ 766370 w 1393335"/>
                <a:gd name="connsiteY112" fmla="*/ 232783 h 1016277"/>
                <a:gd name="connsiteX113" fmla="*/ 774067 w 1393335"/>
                <a:gd name="connsiteY113" fmla="*/ 266634 h 1016277"/>
                <a:gd name="connsiteX114" fmla="*/ 774301 w 1393335"/>
                <a:gd name="connsiteY114" fmla="*/ 301713 h 1016277"/>
                <a:gd name="connsiteX115" fmla="*/ 785052 w 1393335"/>
                <a:gd name="connsiteY115" fmla="*/ 301924 h 1016277"/>
                <a:gd name="connsiteX116" fmla="*/ 800959 w 1393335"/>
                <a:gd name="connsiteY116" fmla="*/ 310394 h 1016277"/>
                <a:gd name="connsiteX117" fmla="*/ 801562 w 1393335"/>
                <a:gd name="connsiteY117" fmla="*/ 310543 h 1016277"/>
                <a:gd name="connsiteX118" fmla="*/ 801321 w 1393335"/>
                <a:gd name="connsiteY118" fmla="*/ 310587 h 1016277"/>
                <a:gd name="connsiteX119" fmla="*/ 801709 w 1393335"/>
                <a:gd name="connsiteY119" fmla="*/ 310793 h 1016277"/>
                <a:gd name="connsiteX120" fmla="*/ 801474 w 1393335"/>
                <a:gd name="connsiteY120" fmla="*/ 310839 h 1016277"/>
                <a:gd name="connsiteX121" fmla="*/ 856339 w 1393335"/>
                <a:gd name="connsiteY121" fmla="*/ 364752 h 1016277"/>
                <a:gd name="connsiteX122" fmla="*/ 1050693 w 1393335"/>
                <a:gd name="connsiteY122" fmla="*/ 486910 h 1016277"/>
                <a:gd name="connsiteX123" fmla="*/ 1257671 w 1393335"/>
                <a:gd name="connsiteY123" fmla="*/ 470050 h 1016277"/>
                <a:gd name="connsiteX124" fmla="*/ 1302343 w 1393335"/>
                <a:gd name="connsiteY124" fmla="*/ 436141 h 1016277"/>
                <a:gd name="connsiteX125" fmla="*/ 1317512 w 1393335"/>
                <a:gd name="connsiteY125" fmla="*/ 425569 h 1016277"/>
                <a:gd name="connsiteX126" fmla="*/ 1334876 w 1393335"/>
                <a:gd name="connsiteY126" fmla="*/ 424736 h 1016277"/>
                <a:gd name="connsiteX127" fmla="*/ 1355921 w 1393335"/>
                <a:gd name="connsiteY127" fmla="*/ 476809 h 1016277"/>
                <a:gd name="connsiteX128" fmla="*/ 1276626 w 1393335"/>
                <a:gd name="connsiteY128" fmla="*/ 573397 h 1016277"/>
                <a:gd name="connsiteX129" fmla="*/ 996877 w 1393335"/>
                <a:gd name="connsiteY129" fmla="*/ 535202 h 1016277"/>
                <a:gd name="connsiteX130" fmla="*/ 957538 w 1393335"/>
                <a:gd name="connsiteY130" fmla="*/ 503388 h 1016277"/>
                <a:gd name="connsiteX131" fmla="*/ 973921 w 1393335"/>
                <a:gd name="connsiteY131" fmla="*/ 567015 h 1016277"/>
                <a:gd name="connsiteX132" fmla="*/ 967920 w 1393335"/>
                <a:gd name="connsiteY132" fmla="*/ 904486 h 1016277"/>
                <a:gd name="connsiteX133" fmla="*/ 972140 w 1393335"/>
                <a:gd name="connsiteY133" fmla="*/ 983554 h 1016277"/>
                <a:gd name="connsiteX134" fmla="*/ 960655 w 1393335"/>
                <a:gd name="connsiteY134" fmla="*/ 1007661 h 1016277"/>
                <a:gd name="connsiteX135" fmla="*/ 914057 w 1393335"/>
                <a:gd name="connsiteY135" fmla="*/ 996337 h 1016277"/>
                <a:gd name="connsiteX136" fmla="*/ 869908 w 1393335"/>
                <a:gd name="connsiteY136" fmla="*/ 895342 h 1016277"/>
                <a:gd name="connsiteX137" fmla="*/ 889435 w 1393335"/>
                <a:gd name="connsiteY137" fmla="*/ 664741 h 1016277"/>
                <a:gd name="connsiteX138" fmla="*/ 844762 w 1393335"/>
                <a:gd name="connsiteY138" fmla="*/ 405280 h 1016277"/>
                <a:gd name="connsiteX139" fmla="*/ 791518 w 1393335"/>
                <a:gd name="connsiteY139" fmla="*/ 334605 h 1016277"/>
                <a:gd name="connsiteX140" fmla="*/ 784261 w 1393335"/>
                <a:gd name="connsiteY140" fmla="*/ 330774 h 1016277"/>
                <a:gd name="connsiteX141" fmla="*/ 774667 w 1393335"/>
                <a:gd name="connsiteY141" fmla="*/ 334707 h 1016277"/>
                <a:gd name="connsiteX142" fmla="*/ 624687 w 1393335"/>
                <a:gd name="connsiteY142" fmla="*/ 336895 h 1016277"/>
                <a:gd name="connsiteX143" fmla="*/ 649499 w 1393335"/>
                <a:gd name="connsiteY143" fmla="*/ 174871 h 1016277"/>
                <a:gd name="connsiteX144" fmla="*/ 798851 w 1393335"/>
                <a:gd name="connsiteY144" fmla="*/ 147153 h 1016277"/>
                <a:gd name="connsiteX145" fmla="*/ 1124131 w 1393335"/>
                <a:gd name="connsiteY145" fmla="*/ 15828 h 1016277"/>
                <a:gd name="connsiteX146" fmla="*/ 1253956 w 1393335"/>
                <a:gd name="connsiteY146" fmla="*/ 43521 h 1016277"/>
                <a:gd name="connsiteX147" fmla="*/ 1370543 w 1393335"/>
                <a:gd name="connsiteY147" fmla="*/ 232974 h 1016277"/>
                <a:gd name="connsiteX148" fmla="*/ 1252814 w 1393335"/>
                <a:gd name="connsiteY148" fmla="*/ 138295 h 1016277"/>
                <a:gd name="connsiteX149" fmla="*/ 983542 w 1393335"/>
                <a:gd name="connsiteY149" fmla="*/ 166013 h 1016277"/>
                <a:gd name="connsiteX150" fmla="*/ 897912 w 1393335"/>
                <a:gd name="connsiteY150" fmla="*/ 204780 h 1016277"/>
                <a:gd name="connsiteX151" fmla="*/ 897846 w 1393335"/>
                <a:gd name="connsiteY151" fmla="*/ 204831 h 1016277"/>
                <a:gd name="connsiteX152" fmla="*/ 840798 w 1393335"/>
                <a:gd name="connsiteY152" fmla="*/ 222688 h 1016277"/>
                <a:gd name="connsiteX153" fmla="*/ 781822 w 1393335"/>
                <a:gd name="connsiteY153" fmla="*/ 233447 h 1016277"/>
                <a:gd name="connsiteX154" fmla="*/ 786318 w 1393335"/>
                <a:gd name="connsiteY154" fmla="*/ 211333 h 1016277"/>
                <a:gd name="connsiteX155" fmla="*/ 825617 w 1393335"/>
                <a:gd name="connsiteY155" fmla="*/ 166394 h 1016277"/>
                <a:gd name="connsiteX156" fmla="*/ 997734 w 1393335"/>
                <a:gd name="connsiteY156" fmla="*/ 49713 h 1016277"/>
                <a:gd name="connsiteX157" fmla="*/ 1124131 w 1393335"/>
                <a:gd name="connsiteY157" fmla="*/ 15828 h 1016277"/>
                <a:gd name="connsiteX158" fmla="*/ 259546 w 1393335"/>
                <a:gd name="connsiteY158" fmla="*/ 849 h 1016277"/>
                <a:gd name="connsiteX159" fmla="*/ 537771 w 1393335"/>
                <a:gd name="connsiteY159" fmla="*/ 129532 h 1016277"/>
                <a:gd name="connsiteX160" fmla="*/ 553583 w 1393335"/>
                <a:gd name="connsiteY160" fmla="*/ 139724 h 1016277"/>
                <a:gd name="connsiteX161" fmla="*/ 553662 w 1393335"/>
                <a:gd name="connsiteY161" fmla="*/ 139809 h 1016277"/>
                <a:gd name="connsiteX162" fmla="*/ 553488 w 1393335"/>
                <a:gd name="connsiteY162" fmla="*/ 139724 h 1016277"/>
                <a:gd name="connsiteX163" fmla="*/ 593302 w 1393335"/>
                <a:gd name="connsiteY163" fmla="*/ 186301 h 1016277"/>
                <a:gd name="connsiteX164" fmla="*/ 606637 w 1393335"/>
                <a:gd name="connsiteY164" fmla="*/ 234879 h 1016277"/>
                <a:gd name="connsiteX165" fmla="*/ 575109 w 1393335"/>
                <a:gd name="connsiteY165" fmla="*/ 232021 h 1016277"/>
                <a:gd name="connsiteX166" fmla="*/ 505962 w 1393335"/>
                <a:gd name="connsiteY166" fmla="*/ 205163 h 1016277"/>
                <a:gd name="connsiteX167" fmla="*/ 505958 w 1393335"/>
                <a:gd name="connsiteY167" fmla="*/ 205160 h 1016277"/>
                <a:gd name="connsiteX168" fmla="*/ 303075 w 1393335"/>
                <a:gd name="connsiteY168" fmla="*/ 118292 h 1016277"/>
                <a:gd name="connsiteX169" fmla="*/ 41995 w 1393335"/>
                <a:gd name="connsiteY169" fmla="*/ 180872 h 1016277"/>
                <a:gd name="connsiteX170" fmla="*/ 259546 w 1393335"/>
                <a:gd name="connsiteY170" fmla="*/ 849 h 1016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</a:cxnLst>
              <a:rect l="l" t="t" r="r" b="b"/>
              <a:pathLst>
                <a:path w="1393335" h="1016277">
                  <a:moveTo>
                    <a:pt x="960655" y="1007661"/>
                  </a:moveTo>
                  <a:lnTo>
                    <a:pt x="960967" y="1007737"/>
                  </a:lnTo>
                  <a:lnTo>
                    <a:pt x="960301" y="1008403"/>
                  </a:lnTo>
                  <a:close/>
                  <a:moveTo>
                    <a:pt x="961158" y="1007642"/>
                  </a:moveTo>
                  <a:lnTo>
                    <a:pt x="961717" y="1007710"/>
                  </a:lnTo>
                  <a:lnTo>
                    <a:pt x="960301" y="1008404"/>
                  </a:lnTo>
                  <a:cubicBezTo>
                    <a:pt x="960301" y="1008404"/>
                    <a:pt x="960968" y="1007737"/>
                    <a:pt x="961158" y="1007642"/>
                  </a:cubicBezTo>
                  <a:close/>
                  <a:moveTo>
                    <a:pt x="1157754" y="804759"/>
                  </a:moveTo>
                  <a:cubicBezTo>
                    <a:pt x="1179376" y="834572"/>
                    <a:pt x="1199664" y="863147"/>
                    <a:pt x="1220619" y="891246"/>
                  </a:cubicBezTo>
                  <a:cubicBezTo>
                    <a:pt x="1230525" y="904486"/>
                    <a:pt x="1223762" y="913630"/>
                    <a:pt x="1215857" y="924203"/>
                  </a:cubicBezTo>
                  <a:cubicBezTo>
                    <a:pt x="1173352" y="980853"/>
                    <a:pt x="1104486" y="1014197"/>
                    <a:pt x="1032847" y="1016277"/>
                  </a:cubicBezTo>
                  <a:lnTo>
                    <a:pt x="961717" y="1007710"/>
                  </a:lnTo>
                  <a:lnTo>
                    <a:pt x="1021947" y="978165"/>
                  </a:lnTo>
                  <a:cubicBezTo>
                    <a:pt x="1076834" y="943830"/>
                    <a:pt x="1114107" y="894413"/>
                    <a:pt x="1157754" y="804759"/>
                  </a:cubicBezTo>
                  <a:close/>
                  <a:moveTo>
                    <a:pt x="1335237" y="424460"/>
                  </a:moveTo>
                  <a:lnTo>
                    <a:pt x="1335490" y="424712"/>
                  </a:lnTo>
                  <a:lnTo>
                    <a:pt x="1335282" y="424530"/>
                  </a:lnTo>
                  <a:close/>
                  <a:moveTo>
                    <a:pt x="49489" y="395681"/>
                  </a:moveTo>
                  <a:lnTo>
                    <a:pt x="49377" y="395840"/>
                  </a:lnTo>
                  <a:lnTo>
                    <a:pt x="48948" y="396041"/>
                  </a:lnTo>
                  <a:close/>
                  <a:moveTo>
                    <a:pt x="598848" y="313616"/>
                  </a:moveTo>
                  <a:cubicBezTo>
                    <a:pt x="600649" y="313997"/>
                    <a:pt x="601340" y="315485"/>
                    <a:pt x="601542" y="317461"/>
                  </a:cubicBezTo>
                  <a:lnTo>
                    <a:pt x="601872" y="330134"/>
                  </a:lnTo>
                  <a:lnTo>
                    <a:pt x="577110" y="364514"/>
                  </a:lnTo>
                  <a:cubicBezTo>
                    <a:pt x="491766" y="440428"/>
                    <a:pt x="489956" y="545489"/>
                    <a:pt x="478717" y="646549"/>
                  </a:cubicBezTo>
                  <a:cubicBezTo>
                    <a:pt x="469954" y="725607"/>
                    <a:pt x="489861" y="804283"/>
                    <a:pt x="488051" y="883436"/>
                  </a:cubicBezTo>
                  <a:cubicBezTo>
                    <a:pt x="487099" y="923441"/>
                    <a:pt x="481955" y="962779"/>
                    <a:pt x="442808" y="986782"/>
                  </a:cubicBezTo>
                  <a:cubicBezTo>
                    <a:pt x="414137" y="1004403"/>
                    <a:pt x="380990" y="995926"/>
                    <a:pt x="350796" y="999356"/>
                  </a:cubicBezTo>
                  <a:cubicBezTo>
                    <a:pt x="261737" y="1009357"/>
                    <a:pt x="193253" y="965161"/>
                    <a:pt x="138293" y="898009"/>
                  </a:cubicBezTo>
                  <a:cubicBezTo>
                    <a:pt x="127244" y="884579"/>
                    <a:pt x="130673" y="873721"/>
                    <a:pt x="142199" y="860957"/>
                  </a:cubicBezTo>
                  <a:cubicBezTo>
                    <a:pt x="162106" y="838954"/>
                    <a:pt x="179632" y="814761"/>
                    <a:pt x="199730" y="789615"/>
                  </a:cubicBezTo>
                  <a:cubicBezTo>
                    <a:pt x="221542" y="826000"/>
                    <a:pt x="242497" y="865053"/>
                    <a:pt x="267548" y="901153"/>
                  </a:cubicBezTo>
                  <a:cubicBezTo>
                    <a:pt x="292598" y="937252"/>
                    <a:pt x="327174" y="989354"/>
                    <a:pt x="365750" y="977353"/>
                  </a:cubicBezTo>
                  <a:cubicBezTo>
                    <a:pt x="404422" y="965351"/>
                    <a:pt x="387658" y="904106"/>
                    <a:pt x="382038" y="865529"/>
                  </a:cubicBezTo>
                  <a:cubicBezTo>
                    <a:pt x="366703" y="759135"/>
                    <a:pt x="366036" y="654645"/>
                    <a:pt x="402136" y="551966"/>
                  </a:cubicBezTo>
                  <a:cubicBezTo>
                    <a:pt x="407756" y="535964"/>
                    <a:pt x="413566" y="519962"/>
                    <a:pt x="422329" y="495387"/>
                  </a:cubicBezTo>
                  <a:cubicBezTo>
                    <a:pt x="371846" y="521010"/>
                    <a:pt x="326412" y="542441"/>
                    <a:pt x="282502" y="566825"/>
                  </a:cubicBezTo>
                  <a:cubicBezTo>
                    <a:pt x="248688" y="585589"/>
                    <a:pt x="215827" y="590923"/>
                    <a:pt x="179441" y="575683"/>
                  </a:cubicBezTo>
                  <a:cubicBezTo>
                    <a:pt x="135912" y="557395"/>
                    <a:pt x="90859" y="542346"/>
                    <a:pt x="51521" y="515580"/>
                  </a:cubicBezTo>
                  <a:cubicBezTo>
                    <a:pt x="5991" y="484624"/>
                    <a:pt x="3610" y="464908"/>
                    <a:pt x="36947" y="419854"/>
                  </a:cubicBezTo>
                  <a:lnTo>
                    <a:pt x="49745" y="396179"/>
                  </a:lnTo>
                  <a:lnTo>
                    <a:pt x="83132" y="405091"/>
                  </a:lnTo>
                  <a:cubicBezTo>
                    <a:pt x="91645" y="412735"/>
                    <a:pt x="98336" y="423141"/>
                    <a:pt x="106098" y="430713"/>
                  </a:cubicBezTo>
                  <a:cubicBezTo>
                    <a:pt x="175155" y="497959"/>
                    <a:pt x="252307" y="511390"/>
                    <a:pt x="339651" y="472146"/>
                  </a:cubicBezTo>
                  <a:cubicBezTo>
                    <a:pt x="378323" y="454763"/>
                    <a:pt x="415780" y="435404"/>
                    <a:pt x="451701" y="413556"/>
                  </a:cubicBezTo>
                  <a:lnTo>
                    <a:pt x="554482" y="340074"/>
                  </a:lnTo>
                  <a:lnTo>
                    <a:pt x="554535" y="340130"/>
                  </a:lnTo>
                  <a:cubicBezTo>
                    <a:pt x="566156" y="332129"/>
                    <a:pt x="577109" y="322890"/>
                    <a:pt x="589492" y="316413"/>
                  </a:cubicBezTo>
                  <a:cubicBezTo>
                    <a:pt x="594136" y="313961"/>
                    <a:pt x="597047" y="313235"/>
                    <a:pt x="598848" y="313616"/>
                  </a:cubicBezTo>
                  <a:close/>
                  <a:moveTo>
                    <a:pt x="801328" y="310412"/>
                  </a:moveTo>
                  <a:lnTo>
                    <a:pt x="801688" y="310520"/>
                  </a:lnTo>
                  <a:lnTo>
                    <a:pt x="801625" y="310531"/>
                  </a:lnTo>
                  <a:close/>
                  <a:moveTo>
                    <a:pt x="1153944" y="193826"/>
                  </a:moveTo>
                  <a:cubicBezTo>
                    <a:pt x="1214142" y="194683"/>
                    <a:pt x="1258433" y="212780"/>
                    <a:pt x="1285008" y="267740"/>
                  </a:cubicBezTo>
                  <a:cubicBezTo>
                    <a:pt x="1295295" y="288980"/>
                    <a:pt x="1304439" y="286218"/>
                    <a:pt x="1322727" y="272979"/>
                  </a:cubicBezTo>
                  <a:cubicBezTo>
                    <a:pt x="1339872" y="260501"/>
                    <a:pt x="1363494" y="230878"/>
                    <a:pt x="1385020" y="273074"/>
                  </a:cubicBezTo>
                  <a:cubicBezTo>
                    <a:pt x="1401308" y="304982"/>
                    <a:pt x="1393593" y="355465"/>
                    <a:pt x="1362541" y="361656"/>
                  </a:cubicBezTo>
                  <a:cubicBezTo>
                    <a:pt x="1323965" y="369372"/>
                    <a:pt x="1335871" y="386516"/>
                    <a:pt x="1345206" y="406709"/>
                  </a:cubicBezTo>
                  <a:cubicBezTo>
                    <a:pt x="1349635" y="416282"/>
                    <a:pt x="1354064" y="424623"/>
                    <a:pt x="1346438" y="425462"/>
                  </a:cubicBezTo>
                  <a:lnTo>
                    <a:pt x="1334716" y="423627"/>
                  </a:lnTo>
                  <a:lnTo>
                    <a:pt x="1311238" y="386159"/>
                  </a:lnTo>
                  <a:cubicBezTo>
                    <a:pt x="1301343" y="374920"/>
                    <a:pt x="1289628" y="365276"/>
                    <a:pt x="1276150" y="357179"/>
                  </a:cubicBezTo>
                  <a:cubicBezTo>
                    <a:pt x="1261767" y="384421"/>
                    <a:pt x="1237954" y="390707"/>
                    <a:pt x="1208903" y="391755"/>
                  </a:cubicBezTo>
                  <a:cubicBezTo>
                    <a:pt x="1129083" y="394708"/>
                    <a:pt x="1051741" y="385278"/>
                    <a:pt x="974683" y="362513"/>
                  </a:cubicBezTo>
                  <a:cubicBezTo>
                    <a:pt x="947394" y="354465"/>
                    <a:pt x="921463" y="342535"/>
                    <a:pt x="895150" y="331819"/>
                  </a:cubicBezTo>
                  <a:lnTo>
                    <a:pt x="813796" y="308544"/>
                  </a:lnTo>
                  <a:lnTo>
                    <a:pt x="813520" y="308411"/>
                  </a:lnTo>
                  <a:cubicBezTo>
                    <a:pt x="823664" y="299553"/>
                    <a:pt x="834928" y="299482"/>
                    <a:pt x="846346" y="300601"/>
                  </a:cubicBezTo>
                  <a:lnTo>
                    <a:pt x="877960" y="299977"/>
                  </a:lnTo>
                  <a:lnTo>
                    <a:pt x="880767" y="292315"/>
                  </a:lnTo>
                  <a:cubicBezTo>
                    <a:pt x="851525" y="285838"/>
                    <a:pt x="817616" y="303078"/>
                    <a:pt x="792184" y="274979"/>
                  </a:cubicBezTo>
                  <a:cubicBezTo>
                    <a:pt x="824855" y="257929"/>
                    <a:pt x="863146" y="261644"/>
                    <a:pt x="898960" y="247643"/>
                  </a:cubicBezTo>
                  <a:cubicBezTo>
                    <a:pt x="869337" y="230117"/>
                    <a:pt x="844762" y="253548"/>
                    <a:pt x="815425" y="250119"/>
                  </a:cubicBezTo>
                  <a:cubicBezTo>
                    <a:pt x="828713" y="239689"/>
                    <a:pt x="844072" y="236356"/>
                    <a:pt x="858895" y="232891"/>
                  </a:cubicBezTo>
                  <a:lnTo>
                    <a:pt x="898612" y="215117"/>
                  </a:lnTo>
                  <a:lnTo>
                    <a:pt x="899245" y="214971"/>
                  </a:lnTo>
                  <a:cubicBezTo>
                    <a:pt x="983256" y="196302"/>
                    <a:pt x="1068028" y="192588"/>
                    <a:pt x="1153944" y="193826"/>
                  </a:cubicBezTo>
                  <a:close/>
                  <a:moveTo>
                    <a:pt x="230370" y="174666"/>
                  </a:moveTo>
                  <a:cubicBezTo>
                    <a:pt x="251099" y="172532"/>
                    <a:pt x="273286" y="172895"/>
                    <a:pt x="296789" y="175157"/>
                  </a:cubicBezTo>
                  <a:cubicBezTo>
                    <a:pt x="367845" y="181919"/>
                    <a:pt x="435568" y="199826"/>
                    <a:pt x="504338" y="214971"/>
                  </a:cubicBezTo>
                  <a:lnTo>
                    <a:pt x="504469" y="214988"/>
                  </a:lnTo>
                  <a:lnTo>
                    <a:pt x="576824" y="249547"/>
                  </a:lnTo>
                  <a:cubicBezTo>
                    <a:pt x="547963" y="257929"/>
                    <a:pt x="526627" y="231164"/>
                    <a:pt x="493575" y="245737"/>
                  </a:cubicBezTo>
                  <a:cubicBezTo>
                    <a:pt x="533009" y="255929"/>
                    <a:pt x="565680" y="264597"/>
                    <a:pt x="598445" y="272503"/>
                  </a:cubicBezTo>
                  <a:cubicBezTo>
                    <a:pt x="608256" y="274884"/>
                    <a:pt x="611876" y="280408"/>
                    <a:pt x="609113" y="289171"/>
                  </a:cubicBezTo>
                  <a:cubicBezTo>
                    <a:pt x="608161" y="292219"/>
                    <a:pt x="600446" y="296410"/>
                    <a:pt x="599303" y="295553"/>
                  </a:cubicBezTo>
                  <a:cubicBezTo>
                    <a:pt x="574538" y="276217"/>
                    <a:pt x="548249" y="297268"/>
                    <a:pt x="522341" y="292029"/>
                  </a:cubicBezTo>
                  <a:cubicBezTo>
                    <a:pt x="427281" y="272979"/>
                    <a:pt x="330412" y="273265"/>
                    <a:pt x="233924" y="271169"/>
                  </a:cubicBezTo>
                  <a:cubicBezTo>
                    <a:pt x="211254" y="270693"/>
                    <a:pt x="188870" y="271741"/>
                    <a:pt x="173440" y="283933"/>
                  </a:cubicBezTo>
                  <a:cubicBezTo>
                    <a:pt x="238067" y="301602"/>
                    <a:pt x="303814" y="304626"/>
                    <a:pt x="371167" y="303828"/>
                  </a:cubicBezTo>
                  <a:lnTo>
                    <a:pt x="569863" y="300919"/>
                  </a:lnTo>
                  <a:lnTo>
                    <a:pt x="572347" y="304411"/>
                  </a:lnTo>
                  <a:lnTo>
                    <a:pt x="572298" y="305475"/>
                  </a:lnTo>
                  <a:lnTo>
                    <a:pt x="557024" y="316937"/>
                  </a:lnTo>
                  <a:lnTo>
                    <a:pt x="542777" y="327613"/>
                  </a:lnTo>
                  <a:lnTo>
                    <a:pt x="542724" y="327557"/>
                  </a:lnTo>
                  <a:cubicBezTo>
                    <a:pt x="488813" y="343654"/>
                    <a:pt x="435663" y="363466"/>
                    <a:pt x="380799" y="374896"/>
                  </a:cubicBezTo>
                  <a:cubicBezTo>
                    <a:pt x="292217" y="393279"/>
                    <a:pt x="200967" y="401376"/>
                    <a:pt x="115147" y="367181"/>
                  </a:cubicBezTo>
                  <a:cubicBezTo>
                    <a:pt x="85429" y="355370"/>
                    <a:pt x="74475" y="360037"/>
                    <a:pt x="59997" y="380802"/>
                  </a:cubicBezTo>
                  <a:lnTo>
                    <a:pt x="49949" y="395031"/>
                  </a:lnTo>
                  <a:lnTo>
                    <a:pt x="40321" y="378192"/>
                  </a:lnTo>
                  <a:cubicBezTo>
                    <a:pt x="39372" y="369883"/>
                    <a:pt x="43255" y="361862"/>
                    <a:pt x="47143" y="353837"/>
                  </a:cubicBezTo>
                  <a:lnTo>
                    <a:pt x="53985" y="329501"/>
                  </a:lnTo>
                  <a:lnTo>
                    <a:pt x="30852" y="333923"/>
                  </a:lnTo>
                  <a:cubicBezTo>
                    <a:pt x="11140" y="333070"/>
                    <a:pt x="1943" y="316961"/>
                    <a:pt x="85" y="291743"/>
                  </a:cubicBezTo>
                  <a:cubicBezTo>
                    <a:pt x="-1439" y="271264"/>
                    <a:pt x="18088" y="253071"/>
                    <a:pt x="8753" y="230783"/>
                  </a:cubicBezTo>
                  <a:cubicBezTo>
                    <a:pt x="8372" y="229830"/>
                    <a:pt x="12087" y="217162"/>
                    <a:pt x="19612" y="222591"/>
                  </a:cubicBezTo>
                  <a:cubicBezTo>
                    <a:pt x="37328" y="235236"/>
                    <a:pt x="62653" y="238719"/>
                    <a:pt x="77021" y="255462"/>
                  </a:cubicBezTo>
                  <a:lnTo>
                    <a:pt x="87048" y="277454"/>
                  </a:lnTo>
                  <a:lnTo>
                    <a:pt x="114229" y="233815"/>
                  </a:lnTo>
                  <a:cubicBezTo>
                    <a:pt x="144474" y="196913"/>
                    <a:pt x="183730" y="179468"/>
                    <a:pt x="230370" y="174666"/>
                  </a:cubicBezTo>
                  <a:close/>
                  <a:moveTo>
                    <a:pt x="798851" y="147153"/>
                  </a:moveTo>
                  <a:cubicBezTo>
                    <a:pt x="776372" y="173537"/>
                    <a:pt x="749702" y="194873"/>
                    <a:pt x="766370" y="232783"/>
                  </a:cubicBezTo>
                  <a:cubicBezTo>
                    <a:pt x="773979" y="240320"/>
                    <a:pt x="774641" y="252827"/>
                    <a:pt x="774067" y="266634"/>
                  </a:cubicBezTo>
                  <a:lnTo>
                    <a:pt x="774301" y="301713"/>
                  </a:lnTo>
                  <a:lnTo>
                    <a:pt x="785052" y="301924"/>
                  </a:lnTo>
                  <a:lnTo>
                    <a:pt x="800959" y="310394"/>
                  </a:lnTo>
                  <a:lnTo>
                    <a:pt x="801562" y="310543"/>
                  </a:lnTo>
                  <a:lnTo>
                    <a:pt x="801321" y="310587"/>
                  </a:lnTo>
                  <a:lnTo>
                    <a:pt x="801709" y="310793"/>
                  </a:lnTo>
                  <a:lnTo>
                    <a:pt x="801474" y="310839"/>
                  </a:lnTo>
                  <a:lnTo>
                    <a:pt x="856339" y="364752"/>
                  </a:lnTo>
                  <a:cubicBezTo>
                    <a:pt x="914265" y="414633"/>
                    <a:pt x="980256" y="452620"/>
                    <a:pt x="1050693" y="486910"/>
                  </a:cubicBezTo>
                  <a:cubicBezTo>
                    <a:pt x="1128417" y="524629"/>
                    <a:pt x="1191567" y="506436"/>
                    <a:pt x="1257671" y="470050"/>
                  </a:cubicBezTo>
                  <a:cubicBezTo>
                    <a:pt x="1273863" y="461097"/>
                    <a:pt x="1288723" y="448810"/>
                    <a:pt x="1302343" y="436141"/>
                  </a:cubicBezTo>
                  <a:cubicBezTo>
                    <a:pt x="1307344" y="431474"/>
                    <a:pt x="1312202" y="427712"/>
                    <a:pt x="1317512" y="425569"/>
                  </a:cubicBezTo>
                  <a:lnTo>
                    <a:pt x="1334876" y="424736"/>
                  </a:lnTo>
                  <a:lnTo>
                    <a:pt x="1355921" y="476809"/>
                  </a:lnTo>
                  <a:cubicBezTo>
                    <a:pt x="1366780" y="520015"/>
                    <a:pt x="1344420" y="538107"/>
                    <a:pt x="1276626" y="573397"/>
                  </a:cubicBezTo>
                  <a:cubicBezTo>
                    <a:pt x="1172041" y="627880"/>
                    <a:pt x="1082506" y="603210"/>
                    <a:pt x="996877" y="535202"/>
                  </a:cubicBezTo>
                  <a:cubicBezTo>
                    <a:pt x="984589" y="525486"/>
                    <a:pt x="972493" y="515580"/>
                    <a:pt x="957538" y="503388"/>
                  </a:cubicBezTo>
                  <a:cubicBezTo>
                    <a:pt x="951252" y="529963"/>
                    <a:pt x="967920" y="547679"/>
                    <a:pt x="973921" y="567015"/>
                  </a:cubicBezTo>
                  <a:cubicBezTo>
                    <a:pt x="1008783" y="680363"/>
                    <a:pt x="993066" y="793234"/>
                    <a:pt x="967920" y="904486"/>
                  </a:cubicBezTo>
                  <a:cubicBezTo>
                    <a:pt x="961920" y="931204"/>
                    <a:pt x="976333" y="958136"/>
                    <a:pt x="972140" y="983554"/>
                  </a:cubicBezTo>
                  <a:lnTo>
                    <a:pt x="960655" y="1007661"/>
                  </a:lnTo>
                  <a:lnTo>
                    <a:pt x="914057" y="996337"/>
                  </a:lnTo>
                  <a:cubicBezTo>
                    <a:pt x="876945" y="982014"/>
                    <a:pt x="867480" y="956278"/>
                    <a:pt x="869908" y="895342"/>
                  </a:cubicBezTo>
                  <a:cubicBezTo>
                    <a:pt x="872956" y="818285"/>
                    <a:pt x="882577" y="741513"/>
                    <a:pt x="889435" y="664741"/>
                  </a:cubicBezTo>
                  <a:cubicBezTo>
                    <a:pt x="897531" y="574254"/>
                    <a:pt x="883339" y="487100"/>
                    <a:pt x="844762" y="405280"/>
                  </a:cubicBezTo>
                  <a:cubicBezTo>
                    <a:pt x="832475" y="379182"/>
                    <a:pt x="809615" y="358037"/>
                    <a:pt x="791518" y="334605"/>
                  </a:cubicBezTo>
                  <a:lnTo>
                    <a:pt x="784261" y="330774"/>
                  </a:lnTo>
                  <a:lnTo>
                    <a:pt x="774667" y="334707"/>
                  </a:lnTo>
                  <a:cubicBezTo>
                    <a:pt x="737369" y="345958"/>
                    <a:pt x="650978" y="350626"/>
                    <a:pt x="624687" y="336895"/>
                  </a:cubicBezTo>
                  <a:cubicBezTo>
                    <a:pt x="606956" y="298020"/>
                    <a:pt x="619209" y="193635"/>
                    <a:pt x="649499" y="174871"/>
                  </a:cubicBezTo>
                  <a:cubicBezTo>
                    <a:pt x="701124" y="179824"/>
                    <a:pt x="751511" y="176871"/>
                    <a:pt x="798851" y="147153"/>
                  </a:cubicBezTo>
                  <a:close/>
                  <a:moveTo>
                    <a:pt x="1124131" y="15828"/>
                  </a:moveTo>
                  <a:cubicBezTo>
                    <a:pt x="1167303" y="12636"/>
                    <a:pt x="1211046" y="19709"/>
                    <a:pt x="1253956" y="43521"/>
                  </a:cubicBezTo>
                  <a:cubicBezTo>
                    <a:pt x="1327204" y="84193"/>
                    <a:pt x="1352350" y="156298"/>
                    <a:pt x="1370543" y="232974"/>
                  </a:cubicBezTo>
                  <a:cubicBezTo>
                    <a:pt x="1338443" y="191635"/>
                    <a:pt x="1309582" y="150106"/>
                    <a:pt x="1252814" y="138295"/>
                  </a:cubicBezTo>
                  <a:cubicBezTo>
                    <a:pt x="1159373" y="118959"/>
                    <a:pt x="1070600" y="132104"/>
                    <a:pt x="983542" y="166013"/>
                  </a:cubicBezTo>
                  <a:cubicBezTo>
                    <a:pt x="954395" y="177348"/>
                    <a:pt x="926392" y="191826"/>
                    <a:pt x="897912" y="204780"/>
                  </a:cubicBezTo>
                  <a:lnTo>
                    <a:pt x="897846" y="204831"/>
                  </a:lnTo>
                  <a:lnTo>
                    <a:pt x="840798" y="222688"/>
                  </a:lnTo>
                  <a:lnTo>
                    <a:pt x="781822" y="233447"/>
                  </a:lnTo>
                  <a:lnTo>
                    <a:pt x="786318" y="211333"/>
                  </a:lnTo>
                  <a:cubicBezTo>
                    <a:pt x="796150" y="192469"/>
                    <a:pt x="818759" y="182111"/>
                    <a:pt x="825617" y="166394"/>
                  </a:cubicBezTo>
                  <a:cubicBezTo>
                    <a:pt x="859717" y="88194"/>
                    <a:pt x="935441" y="76097"/>
                    <a:pt x="997734" y="49713"/>
                  </a:cubicBezTo>
                  <a:cubicBezTo>
                    <a:pt x="1038358" y="32473"/>
                    <a:pt x="1080959" y="19019"/>
                    <a:pt x="1124131" y="15828"/>
                  </a:cubicBezTo>
                  <a:close/>
                  <a:moveTo>
                    <a:pt x="259546" y="849"/>
                  </a:moveTo>
                  <a:cubicBezTo>
                    <a:pt x="368131" y="10565"/>
                    <a:pt x="454904" y="65238"/>
                    <a:pt x="537771" y="129532"/>
                  </a:cubicBezTo>
                  <a:cubicBezTo>
                    <a:pt x="542724" y="133342"/>
                    <a:pt x="548249" y="136390"/>
                    <a:pt x="553583" y="139724"/>
                  </a:cubicBezTo>
                  <a:lnTo>
                    <a:pt x="553662" y="139809"/>
                  </a:lnTo>
                  <a:lnTo>
                    <a:pt x="553488" y="139724"/>
                  </a:lnTo>
                  <a:cubicBezTo>
                    <a:pt x="551487" y="168109"/>
                    <a:pt x="574633" y="177443"/>
                    <a:pt x="593302" y="186301"/>
                  </a:cubicBezTo>
                  <a:cubicBezTo>
                    <a:pt x="618543" y="198303"/>
                    <a:pt x="608923" y="221544"/>
                    <a:pt x="606637" y="234879"/>
                  </a:cubicBezTo>
                  <a:cubicBezTo>
                    <a:pt x="604161" y="249452"/>
                    <a:pt x="585206" y="234784"/>
                    <a:pt x="575109" y="232021"/>
                  </a:cubicBezTo>
                  <a:lnTo>
                    <a:pt x="505962" y="205163"/>
                  </a:lnTo>
                  <a:lnTo>
                    <a:pt x="505958" y="205160"/>
                  </a:lnTo>
                  <a:cubicBezTo>
                    <a:pt x="438902" y="174966"/>
                    <a:pt x="375275" y="137342"/>
                    <a:pt x="303075" y="118292"/>
                  </a:cubicBezTo>
                  <a:cubicBezTo>
                    <a:pt x="205444" y="92575"/>
                    <a:pt x="116766" y="99242"/>
                    <a:pt x="41995" y="180872"/>
                  </a:cubicBezTo>
                  <a:cubicBezTo>
                    <a:pt x="55901" y="65619"/>
                    <a:pt x="150008" y="-8866"/>
                    <a:pt x="259546" y="84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4" name="Graphic 174">
            <a:extLst>
              <a:ext uri="{FF2B5EF4-FFF2-40B4-BE49-F238E27FC236}">
                <a16:creationId xmlns:a16="http://schemas.microsoft.com/office/drawing/2014/main" id="{2F8B7E08-7798-4239-9C86-82125337C062}"/>
              </a:ext>
            </a:extLst>
          </p:cNvPr>
          <p:cNvGrpSpPr/>
          <p:nvPr/>
        </p:nvGrpSpPr>
        <p:grpSpPr>
          <a:xfrm>
            <a:off x="1921984" y="948424"/>
            <a:ext cx="1276573" cy="2050192"/>
            <a:chOff x="3960898" y="0"/>
            <a:chExt cx="4270203" cy="6858000"/>
          </a:xfrm>
          <a:solidFill>
            <a:schemeClr val="accent3"/>
          </a:solidFill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0CF80752-5BFA-45E4-9AE0-87875C022C41}"/>
                </a:ext>
              </a:extLst>
            </p:cNvPr>
            <p:cNvSpPr/>
            <p:nvPr/>
          </p:nvSpPr>
          <p:spPr>
            <a:xfrm>
              <a:off x="5635815" y="-675"/>
              <a:ext cx="1115760" cy="1126818"/>
            </a:xfrm>
            <a:custGeom>
              <a:avLst/>
              <a:gdLst>
                <a:gd name="connsiteX0" fmla="*/ 1111525 w 1115760"/>
                <a:gd name="connsiteY0" fmla="*/ 1121604 h 1126818"/>
                <a:gd name="connsiteX1" fmla="*/ 1039905 w 1115760"/>
                <a:gd name="connsiteY1" fmla="*/ 1110118 h 1126818"/>
                <a:gd name="connsiteX2" fmla="*/ 751396 w 1115760"/>
                <a:gd name="connsiteY2" fmla="*/ 1014849 h 1126818"/>
                <a:gd name="connsiteX3" fmla="*/ 68298 w 1115760"/>
                <a:gd name="connsiteY3" fmla="*/ 1025660 h 1126818"/>
                <a:gd name="connsiteX4" fmla="*/ 732 w 1115760"/>
                <a:gd name="connsiteY4" fmla="*/ 960796 h 1126818"/>
                <a:gd name="connsiteX5" fmla="*/ 217620 w 1115760"/>
                <a:gd name="connsiteY5" fmla="*/ 518911 h 1126818"/>
                <a:gd name="connsiteX6" fmla="*/ 441265 w 1115760"/>
                <a:gd name="connsiteY6" fmla="*/ 0 h 1126818"/>
                <a:gd name="connsiteX7" fmla="*/ 714234 w 1115760"/>
                <a:gd name="connsiteY7" fmla="*/ 531748 h 1126818"/>
                <a:gd name="connsiteX8" fmla="*/ 1052067 w 1115760"/>
                <a:gd name="connsiteY8" fmla="*/ 990525 h 1126818"/>
                <a:gd name="connsiteX9" fmla="*/ 1111525 w 1115760"/>
                <a:gd name="connsiteY9" fmla="*/ 1121604 h 1126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5760" h="1126818">
                  <a:moveTo>
                    <a:pt x="1111525" y="1121604"/>
                  </a:moveTo>
                  <a:cubicBezTo>
                    <a:pt x="1102742" y="1130388"/>
                    <a:pt x="1081796" y="1129036"/>
                    <a:pt x="1039905" y="1110118"/>
                  </a:cubicBezTo>
                  <a:cubicBezTo>
                    <a:pt x="948014" y="1067551"/>
                    <a:pt x="850718" y="1035794"/>
                    <a:pt x="751396" y="1014849"/>
                  </a:cubicBezTo>
                  <a:cubicBezTo>
                    <a:pt x="517616" y="964850"/>
                    <a:pt x="300727" y="997282"/>
                    <a:pt x="68298" y="1025660"/>
                  </a:cubicBezTo>
                  <a:cubicBezTo>
                    <a:pt x="8164" y="1033092"/>
                    <a:pt x="-3322" y="1021606"/>
                    <a:pt x="732" y="960796"/>
                  </a:cubicBezTo>
                  <a:cubicBezTo>
                    <a:pt x="6137" y="878365"/>
                    <a:pt x="175729" y="599315"/>
                    <a:pt x="217620" y="518911"/>
                  </a:cubicBezTo>
                  <a:cubicBezTo>
                    <a:pt x="299376" y="362832"/>
                    <a:pt x="414239" y="174997"/>
                    <a:pt x="441265" y="0"/>
                  </a:cubicBezTo>
                  <a:cubicBezTo>
                    <a:pt x="496670" y="195267"/>
                    <a:pt x="603425" y="362832"/>
                    <a:pt x="714234" y="531748"/>
                  </a:cubicBezTo>
                  <a:cubicBezTo>
                    <a:pt x="783828" y="637828"/>
                    <a:pt x="1012202" y="941201"/>
                    <a:pt x="1052067" y="990525"/>
                  </a:cubicBezTo>
                  <a:cubicBezTo>
                    <a:pt x="1085174" y="1032416"/>
                    <a:pt x="1129768" y="1102010"/>
                    <a:pt x="1111525" y="1121604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30705D97-E113-4575-94D5-D3E0EF4AEAA5}"/>
                </a:ext>
              </a:extLst>
            </p:cNvPr>
            <p:cNvSpPr/>
            <p:nvPr/>
          </p:nvSpPr>
          <p:spPr>
            <a:xfrm>
              <a:off x="4821480" y="2170499"/>
              <a:ext cx="2409636" cy="512358"/>
            </a:xfrm>
            <a:custGeom>
              <a:avLst/>
              <a:gdLst>
                <a:gd name="connsiteX0" fmla="*/ 1394112 w 2409636"/>
                <a:gd name="connsiteY0" fmla="*/ 4466 h 512358"/>
                <a:gd name="connsiteX1" fmla="*/ 2122479 w 2409636"/>
                <a:gd name="connsiteY1" fmla="*/ 57843 h 512358"/>
                <a:gd name="connsiteX2" fmla="*/ 2409637 w 2409636"/>
                <a:gd name="connsiteY2" fmla="*/ 263246 h 512358"/>
                <a:gd name="connsiteX3" fmla="*/ 1796808 w 2409636"/>
                <a:gd name="connsiteY3" fmla="*/ 176760 h 512358"/>
                <a:gd name="connsiteX4" fmla="*/ 290075 w 2409636"/>
                <a:gd name="connsiteY4" fmla="*/ 503107 h 512358"/>
                <a:gd name="connsiteX5" fmla="*/ 23863 w 2409636"/>
                <a:gd name="connsiteY5" fmla="*/ 476080 h 512358"/>
                <a:gd name="connsiteX6" fmla="*/ 137375 w 2409636"/>
                <a:gd name="connsiteY6" fmla="*/ 252435 h 512358"/>
                <a:gd name="connsiteX7" fmla="*/ 1394112 w 2409636"/>
                <a:gd name="connsiteY7" fmla="*/ 4466 h 512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09636" h="512358">
                  <a:moveTo>
                    <a:pt x="1394112" y="4466"/>
                  </a:moveTo>
                  <a:cubicBezTo>
                    <a:pt x="1592082" y="3790"/>
                    <a:pt x="1826538" y="-21885"/>
                    <a:pt x="2122479" y="57843"/>
                  </a:cubicBezTo>
                  <a:cubicBezTo>
                    <a:pt x="2189370" y="76086"/>
                    <a:pt x="2308287" y="131491"/>
                    <a:pt x="2409637" y="263246"/>
                  </a:cubicBezTo>
                  <a:cubicBezTo>
                    <a:pt x="2245450" y="172031"/>
                    <a:pt x="2002211" y="149734"/>
                    <a:pt x="1796808" y="176760"/>
                  </a:cubicBezTo>
                  <a:cubicBezTo>
                    <a:pt x="1194115" y="255813"/>
                    <a:pt x="549531" y="467296"/>
                    <a:pt x="290075" y="503107"/>
                  </a:cubicBezTo>
                  <a:cubicBezTo>
                    <a:pt x="227239" y="511890"/>
                    <a:pt x="76565" y="527431"/>
                    <a:pt x="23863" y="476080"/>
                  </a:cubicBezTo>
                  <a:cubicBezTo>
                    <a:pt x="-52487" y="401757"/>
                    <a:pt x="73187" y="279462"/>
                    <a:pt x="137375" y="252435"/>
                  </a:cubicBezTo>
                  <a:cubicBezTo>
                    <a:pt x="627908" y="45681"/>
                    <a:pt x="1077901" y="5817"/>
                    <a:pt x="1394112" y="4466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80E53B73-7E38-4760-94B9-43EBEAAEE444}"/>
                </a:ext>
              </a:extLst>
            </p:cNvPr>
            <p:cNvSpPr/>
            <p:nvPr/>
          </p:nvSpPr>
          <p:spPr>
            <a:xfrm>
              <a:off x="5302824" y="1119457"/>
              <a:ext cx="1574919" cy="527162"/>
            </a:xfrm>
            <a:custGeom>
              <a:avLst/>
              <a:gdLst>
                <a:gd name="connsiteX0" fmla="*/ 1574919 w 1574919"/>
                <a:gd name="connsiteY0" fmla="*/ 367005 h 527162"/>
                <a:gd name="connsiteX1" fmla="*/ 178319 w 1574919"/>
                <a:gd name="connsiteY1" fmla="*/ 523759 h 527162"/>
                <a:gd name="connsiteX2" fmla="*/ 1971 w 1574919"/>
                <a:gd name="connsiteY2" fmla="*/ 356195 h 527162"/>
                <a:gd name="connsiteX3" fmla="*/ 137780 w 1574919"/>
                <a:gd name="connsiteY3" fmla="*/ 110252 h 527162"/>
                <a:gd name="connsiteX4" fmla="*/ 880335 w 1574919"/>
                <a:gd name="connsiteY4" fmla="*/ 31200 h 527162"/>
                <a:gd name="connsiteX5" fmla="*/ 1574919 w 1574919"/>
                <a:gd name="connsiteY5" fmla="*/ 367005 h 52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919" h="527162">
                  <a:moveTo>
                    <a:pt x="1574919" y="367005"/>
                  </a:moveTo>
                  <a:cubicBezTo>
                    <a:pt x="822904" y="299439"/>
                    <a:pt x="304669" y="559570"/>
                    <a:pt x="178319" y="523759"/>
                  </a:cubicBezTo>
                  <a:cubicBezTo>
                    <a:pt x="112780" y="504841"/>
                    <a:pt x="-56" y="456869"/>
                    <a:pt x="1971" y="356195"/>
                  </a:cubicBezTo>
                  <a:cubicBezTo>
                    <a:pt x="-12218" y="254169"/>
                    <a:pt x="51970" y="152144"/>
                    <a:pt x="137780" y="110252"/>
                  </a:cubicBezTo>
                  <a:cubicBezTo>
                    <a:pt x="370884" y="-1908"/>
                    <a:pt x="629664" y="-28935"/>
                    <a:pt x="880335" y="31200"/>
                  </a:cubicBezTo>
                  <a:cubicBezTo>
                    <a:pt x="1027630" y="67010"/>
                    <a:pt x="1389787" y="177819"/>
                    <a:pt x="1574919" y="367005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9A6C8A2-A21C-4C59-824D-2686C7635DB5}"/>
                </a:ext>
              </a:extLst>
            </p:cNvPr>
            <p:cNvSpPr/>
            <p:nvPr/>
          </p:nvSpPr>
          <p:spPr>
            <a:xfrm>
              <a:off x="5335487" y="1640224"/>
              <a:ext cx="1641865" cy="451638"/>
            </a:xfrm>
            <a:custGeom>
              <a:avLst/>
              <a:gdLst>
                <a:gd name="connsiteX0" fmla="*/ 1330774 w 1641865"/>
                <a:gd name="connsiteY0" fmla="*/ 7723 h 451638"/>
                <a:gd name="connsiteX1" fmla="*/ 1332125 w 1641865"/>
                <a:gd name="connsiteY1" fmla="*/ 7723 h 451638"/>
                <a:gd name="connsiteX2" fmla="*/ 1639553 w 1641865"/>
                <a:gd name="connsiteY2" fmla="*/ 213800 h 451638"/>
                <a:gd name="connsiteX3" fmla="*/ 1473339 w 1641865"/>
                <a:gd name="connsiteY3" fmla="*/ 428662 h 451638"/>
                <a:gd name="connsiteX4" fmla="*/ 1134155 w 1641865"/>
                <a:gd name="connsiteY4" fmla="*/ 425959 h 451638"/>
                <a:gd name="connsiteX5" fmla="*/ 375383 w 1641865"/>
                <a:gd name="connsiteY5" fmla="*/ 328664 h 451638"/>
                <a:gd name="connsiteX6" fmla="*/ 1065 w 1641865"/>
                <a:gd name="connsiteY6" fmla="*/ 339474 h 451638"/>
                <a:gd name="connsiteX7" fmla="*/ 586191 w 1641865"/>
                <a:gd name="connsiteY7" fmla="*/ 82722 h 451638"/>
                <a:gd name="connsiteX8" fmla="*/ 1330774 w 1641865"/>
                <a:gd name="connsiteY8" fmla="*/ 7723 h 45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41865" h="451638">
                  <a:moveTo>
                    <a:pt x="1330774" y="7723"/>
                  </a:moveTo>
                  <a:cubicBezTo>
                    <a:pt x="1331450" y="7723"/>
                    <a:pt x="1331450" y="7723"/>
                    <a:pt x="1332125" y="7723"/>
                  </a:cubicBezTo>
                  <a:cubicBezTo>
                    <a:pt x="1461853" y="21236"/>
                    <a:pt x="1618607" y="61776"/>
                    <a:pt x="1639553" y="213800"/>
                  </a:cubicBezTo>
                  <a:cubicBezTo>
                    <a:pt x="1656444" y="338123"/>
                    <a:pt x="1578743" y="394203"/>
                    <a:pt x="1473339" y="428662"/>
                  </a:cubicBezTo>
                  <a:cubicBezTo>
                    <a:pt x="1356449" y="467175"/>
                    <a:pt x="1251045" y="450959"/>
                    <a:pt x="1134155" y="425959"/>
                  </a:cubicBezTo>
                  <a:cubicBezTo>
                    <a:pt x="988887" y="395554"/>
                    <a:pt x="788215" y="332718"/>
                    <a:pt x="375383" y="328664"/>
                  </a:cubicBezTo>
                  <a:cubicBezTo>
                    <a:pt x="341600" y="327988"/>
                    <a:pt x="20659" y="362447"/>
                    <a:pt x="1065" y="339474"/>
                  </a:cubicBezTo>
                  <a:cubicBezTo>
                    <a:pt x="-25962" y="308394"/>
                    <a:pt x="469301" y="112451"/>
                    <a:pt x="586191" y="82722"/>
                  </a:cubicBezTo>
                  <a:cubicBezTo>
                    <a:pt x="825376" y="21236"/>
                    <a:pt x="1084832" y="-17277"/>
                    <a:pt x="1330774" y="7723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4D74EC70-C4F3-470D-8B3C-0B50249DE107}"/>
                </a:ext>
              </a:extLst>
            </p:cNvPr>
            <p:cNvSpPr/>
            <p:nvPr/>
          </p:nvSpPr>
          <p:spPr>
            <a:xfrm>
              <a:off x="3961426" y="5215865"/>
              <a:ext cx="4270173" cy="823024"/>
            </a:xfrm>
            <a:custGeom>
              <a:avLst/>
              <a:gdLst>
                <a:gd name="connsiteX0" fmla="*/ 4266297 w 4270173"/>
                <a:gd name="connsiteY0" fmla="*/ 382695 h 823024"/>
                <a:gd name="connsiteX1" fmla="*/ 3842655 w 4270173"/>
                <a:gd name="connsiteY1" fmla="*/ 714447 h 823024"/>
                <a:gd name="connsiteX2" fmla="*/ 330548 w 4270173"/>
                <a:gd name="connsiteY2" fmla="*/ 812418 h 823024"/>
                <a:gd name="connsiteX3" fmla="*/ 148 w 4270173"/>
                <a:gd name="connsiteY3" fmla="*/ 782689 h 823024"/>
                <a:gd name="connsiteX4" fmla="*/ 323115 w 4270173"/>
                <a:gd name="connsiteY4" fmla="*/ 660394 h 823024"/>
                <a:gd name="connsiteX5" fmla="*/ 3172395 w 4270173"/>
                <a:gd name="connsiteY5" fmla="*/ 13107 h 823024"/>
                <a:gd name="connsiteX6" fmla="*/ 3961572 w 4270173"/>
                <a:gd name="connsiteY6" fmla="*/ 59727 h 823024"/>
                <a:gd name="connsiteX7" fmla="*/ 4266297 w 4270173"/>
                <a:gd name="connsiteY7" fmla="*/ 382695 h 823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0173" h="823024">
                  <a:moveTo>
                    <a:pt x="4266297" y="382695"/>
                  </a:moveTo>
                  <a:cubicBezTo>
                    <a:pt x="4307512" y="609043"/>
                    <a:pt x="4010219" y="672555"/>
                    <a:pt x="3842655" y="714447"/>
                  </a:cubicBezTo>
                  <a:cubicBezTo>
                    <a:pt x="3559551" y="785392"/>
                    <a:pt x="479194" y="797554"/>
                    <a:pt x="330548" y="812418"/>
                  </a:cubicBezTo>
                  <a:cubicBezTo>
                    <a:pt x="147443" y="829985"/>
                    <a:pt x="2850" y="829310"/>
                    <a:pt x="148" y="782689"/>
                  </a:cubicBezTo>
                  <a:cubicBezTo>
                    <a:pt x="-6609" y="719177"/>
                    <a:pt x="220414" y="672555"/>
                    <a:pt x="323115" y="660394"/>
                  </a:cubicBezTo>
                  <a:cubicBezTo>
                    <a:pt x="1137292" y="564449"/>
                    <a:pt x="2677132" y="56349"/>
                    <a:pt x="3172395" y="13107"/>
                  </a:cubicBezTo>
                  <a:cubicBezTo>
                    <a:pt x="3402121" y="-6488"/>
                    <a:pt x="3738602" y="-13245"/>
                    <a:pt x="3961572" y="59727"/>
                  </a:cubicBezTo>
                  <a:cubicBezTo>
                    <a:pt x="4052787" y="89457"/>
                    <a:pt x="4235892" y="216482"/>
                    <a:pt x="4266297" y="382695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9B2ABEBD-55D4-4675-A63A-EE3C23252F02}"/>
                </a:ext>
              </a:extLst>
            </p:cNvPr>
            <p:cNvSpPr/>
            <p:nvPr/>
          </p:nvSpPr>
          <p:spPr>
            <a:xfrm>
              <a:off x="4004061" y="4758154"/>
              <a:ext cx="3791235" cy="929530"/>
            </a:xfrm>
            <a:custGeom>
              <a:avLst/>
              <a:gdLst>
                <a:gd name="connsiteX0" fmla="*/ 3791235 w 3791235"/>
                <a:gd name="connsiteY0" fmla="*/ 219470 h 929530"/>
                <a:gd name="connsiteX1" fmla="*/ 1144655 w 3791235"/>
                <a:gd name="connsiteY1" fmla="*/ 749191 h 929530"/>
                <a:gd name="connsiteX2" fmla="*/ 308182 w 3791235"/>
                <a:gd name="connsiteY2" fmla="*/ 924864 h 929530"/>
                <a:gd name="connsiteX3" fmla="*/ 4808 w 3791235"/>
                <a:gd name="connsiteY3" fmla="*/ 803920 h 929530"/>
                <a:gd name="connsiteX4" fmla="*/ 41970 w 3791235"/>
                <a:gd name="connsiteY4" fmla="*/ 637030 h 929530"/>
                <a:gd name="connsiteX5" fmla="*/ 332506 w 3791235"/>
                <a:gd name="connsiteY5" fmla="*/ 336359 h 929530"/>
                <a:gd name="connsiteX6" fmla="*/ 1071008 w 3791235"/>
                <a:gd name="connsiteY6" fmla="*/ 74877 h 929530"/>
                <a:gd name="connsiteX7" fmla="*/ 2976383 w 3791235"/>
                <a:gd name="connsiteY7" fmla="*/ 66093 h 929530"/>
                <a:gd name="connsiteX8" fmla="*/ 3791235 w 3791235"/>
                <a:gd name="connsiteY8" fmla="*/ 219470 h 92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91235" h="929530">
                  <a:moveTo>
                    <a:pt x="3791235" y="219470"/>
                  </a:moveTo>
                  <a:cubicBezTo>
                    <a:pt x="3352053" y="285009"/>
                    <a:pt x="2454770" y="327576"/>
                    <a:pt x="1144655" y="749191"/>
                  </a:cubicBezTo>
                  <a:cubicBezTo>
                    <a:pt x="973036" y="804595"/>
                    <a:pt x="412234" y="916756"/>
                    <a:pt x="308182" y="924864"/>
                  </a:cubicBezTo>
                  <a:cubicBezTo>
                    <a:pt x="193995" y="934323"/>
                    <a:pt x="40619" y="943107"/>
                    <a:pt x="4808" y="803920"/>
                  </a:cubicBezTo>
                  <a:cubicBezTo>
                    <a:pt x="-10056" y="745137"/>
                    <a:pt x="11565" y="687030"/>
                    <a:pt x="41970" y="637030"/>
                  </a:cubicBezTo>
                  <a:cubicBezTo>
                    <a:pt x="116969" y="516086"/>
                    <a:pt x="210211" y="405953"/>
                    <a:pt x="332506" y="336359"/>
                  </a:cubicBezTo>
                  <a:cubicBezTo>
                    <a:pt x="545340" y="215415"/>
                    <a:pt x="832498" y="118120"/>
                    <a:pt x="1071008" y="74877"/>
                  </a:cubicBezTo>
                  <a:cubicBezTo>
                    <a:pt x="1894644" y="-73769"/>
                    <a:pt x="2787873" y="40418"/>
                    <a:pt x="2976383" y="66093"/>
                  </a:cubicBezTo>
                  <a:cubicBezTo>
                    <a:pt x="3072328" y="79607"/>
                    <a:pt x="3333135" y="141092"/>
                    <a:pt x="3791235" y="219470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0AB63330-C22E-4F12-95EC-11CC44796502}"/>
                </a:ext>
              </a:extLst>
            </p:cNvPr>
            <p:cNvSpPr/>
            <p:nvPr/>
          </p:nvSpPr>
          <p:spPr>
            <a:xfrm>
              <a:off x="4460890" y="2528400"/>
              <a:ext cx="3117424" cy="1012084"/>
            </a:xfrm>
            <a:custGeom>
              <a:avLst/>
              <a:gdLst>
                <a:gd name="connsiteX0" fmla="*/ 3079681 w 3117424"/>
                <a:gd name="connsiteY0" fmla="*/ 456688 h 1012084"/>
                <a:gd name="connsiteX1" fmla="*/ 2948602 w 3117424"/>
                <a:gd name="connsiteY1" fmla="*/ 573578 h 1012084"/>
                <a:gd name="connsiteX2" fmla="*/ 2353341 w 3117424"/>
                <a:gd name="connsiteY2" fmla="*/ 636415 h 1012084"/>
                <a:gd name="connsiteX3" fmla="*/ 971606 w 3117424"/>
                <a:gd name="connsiteY3" fmla="*/ 558038 h 1012084"/>
                <a:gd name="connsiteX4" fmla="*/ 193240 w 3117424"/>
                <a:gd name="connsiteY4" fmla="*/ 871546 h 1012084"/>
                <a:gd name="connsiteX5" fmla="*/ 0 w 3117424"/>
                <a:gd name="connsiteY5" fmla="*/ 1012085 h 1012084"/>
                <a:gd name="connsiteX6" fmla="*/ 208781 w 3117424"/>
                <a:gd name="connsiteY6" fmla="*/ 667495 h 1012084"/>
                <a:gd name="connsiteX7" fmla="*/ 2280370 w 3117424"/>
                <a:gd name="connsiteY7" fmla="*/ 9398 h 1012084"/>
                <a:gd name="connsiteX8" fmla="*/ 2827658 w 3117424"/>
                <a:gd name="connsiteY8" fmla="*/ 31695 h 1012084"/>
                <a:gd name="connsiteX9" fmla="*/ 3079681 w 3117424"/>
                <a:gd name="connsiteY9" fmla="*/ 193854 h 1012084"/>
                <a:gd name="connsiteX10" fmla="*/ 3079681 w 3117424"/>
                <a:gd name="connsiteY10" fmla="*/ 456688 h 101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17424" h="1012084">
                  <a:moveTo>
                    <a:pt x="3079681" y="456688"/>
                  </a:moveTo>
                  <a:cubicBezTo>
                    <a:pt x="3050628" y="503309"/>
                    <a:pt x="3004683" y="543849"/>
                    <a:pt x="2948602" y="573578"/>
                  </a:cubicBezTo>
                  <a:cubicBezTo>
                    <a:pt x="2771578" y="668171"/>
                    <a:pt x="2546582" y="643847"/>
                    <a:pt x="2353341" y="636415"/>
                  </a:cubicBezTo>
                  <a:cubicBezTo>
                    <a:pt x="2098616" y="626955"/>
                    <a:pt x="1173630" y="522227"/>
                    <a:pt x="971606" y="558038"/>
                  </a:cubicBezTo>
                  <a:cubicBezTo>
                    <a:pt x="687151" y="608712"/>
                    <a:pt x="432426" y="713441"/>
                    <a:pt x="193240" y="871546"/>
                  </a:cubicBezTo>
                  <a:cubicBezTo>
                    <a:pt x="125674" y="916140"/>
                    <a:pt x="61486" y="960058"/>
                    <a:pt x="0" y="1012085"/>
                  </a:cubicBezTo>
                  <a:cubicBezTo>
                    <a:pt x="676" y="887087"/>
                    <a:pt x="116214" y="741143"/>
                    <a:pt x="208781" y="667495"/>
                  </a:cubicBezTo>
                  <a:cubicBezTo>
                    <a:pt x="328373" y="572227"/>
                    <a:pt x="1016200" y="121558"/>
                    <a:pt x="2280370" y="9398"/>
                  </a:cubicBezTo>
                  <a:cubicBezTo>
                    <a:pt x="2458745" y="-6143"/>
                    <a:pt x="2651985" y="-4791"/>
                    <a:pt x="2827658" y="31695"/>
                  </a:cubicBezTo>
                  <a:cubicBezTo>
                    <a:pt x="2934413" y="53992"/>
                    <a:pt x="3015493" y="102639"/>
                    <a:pt x="3079681" y="193854"/>
                  </a:cubicBezTo>
                  <a:cubicBezTo>
                    <a:pt x="3137789" y="276961"/>
                    <a:pt x="3121573" y="387770"/>
                    <a:pt x="3079681" y="456688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7275841-1B5F-43B7-A9E2-8AF74B905A16}"/>
                </a:ext>
              </a:extLst>
            </p:cNvPr>
            <p:cNvSpPr/>
            <p:nvPr/>
          </p:nvSpPr>
          <p:spPr>
            <a:xfrm>
              <a:off x="4064950" y="3881736"/>
              <a:ext cx="3730241" cy="1017510"/>
            </a:xfrm>
            <a:custGeom>
              <a:avLst/>
              <a:gdLst>
                <a:gd name="connsiteX0" fmla="*/ 3118870 w 3730241"/>
                <a:gd name="connsiteY0" fmla="*/ 8067 h 1017510"/>
                <a:gd name="connsiteX1" fmla="*/ 3620213 w 3730241"/>
                <a:gd name="connsiteY1" fmla="*/ 208740 h 1017510"/>
                <a:gd name="connsiteX2" fmla="*/ 3709401 w 3730241"/>
                <a:gd name="connsiteY2" fmla="*/ 591166 h 1017510"/>
                <a:gd name="connsiteX3" fmla="*/ 3287110 w 3730241"/>
                <a:gd name="connsiteY3" fmla="*/ 743191 h 1017510"/>
                <a:gd name="connsiteX4" fmla="*/ 1270250 w 3730241"/>
                <a:gd name="connsiteY4" fmla="*/ 595896 h 1017510"/>
                <a:gd name="connsiteX5" fmla="*/ 348643 w 3730241"/>
                <a:gd name="connsiteY5" fmla="*/ 862783 h 1017510"/>
                <a:gd name="connsiteX6" fmla="*/ 0 w 3730241"/>
                <a:gd name="connsiteY6" fmla="*/ 1017511 h 1017510"/>
                <a:gd name="connsiteX7" fmla="*/ 252699 w 3730241"/>
                <a:gd name="connsiteY7" fmla="*/ 799947 h 1017510"/>
                <a:gd name="connsiteX8" fmla="*/ 2583068 w 3730241"/>
                <a:gd name="connsiteY8" fmla="*/ 10094 h 1017510"/>
                <a:gd name="connsiteX9" fmla="*/ 3118870 w 3730241"/>
                <a:gd name="connsiteY9" fmla="*/ 8067 h 1017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30241" h="1017510">
                  <a:moveTo>
                    <a:pt x="3118870" y="8067"/>
                  </a:moveTo>
                  <a:cubicBezTo>
                    <a:pt x="3297921" y="22932"/>
                    <a:pt x="3513458" y="95904"/>
                    <a:pt x="3620213" y="208740"/>
                  </a:cubicBezTo>
                  <a:cubicBezTo>
                    <a:pt x="3693185" y="284414"/>
                    <a:pt x="3767508" y="456033"/>
                    <a:pt x="3709401" y="591166"/>
                  </a:cubicBezTo>
                  <a:cubicBezTo>
                    <a:pt x="3636429" y="760758"/>
                    <a:pt x="3379001" y="751299"/>
                    <a:pt x="3287110" y="743191"/>
                  </a:cubicBezTo>
                  <a:cubicBezTo>
                    <a:pt x="2574960" y="679003"/>
                    <a:pt x="1985780" y="500627"/>
                    <a:pt x="1270250" y="595896"/>
                  </a:cubicBezTo>
                  <a:cubicBezTo>
                    <a:pt x="1063497" y="623598"/>
                    <a:pt x="685800" y="681029"/>
                    <a:pt x="348643" y="862783"/>
                  </a:cubicBezTo>
                  <a:cubicBezTo>
                    <a:pt x="258104" y="911431"/>
                    <a:pt x="98647" y="991160"/>
                    <a:pt x="0" y="1017511"/>
                  </a:cubicBezTo>
                  <a:cubicBezTo>
                    <a:pt x="37162" y="1007376"/>
                    <a:pt x="203375" y="837108"/>
                    <a:pt x="252699" y="799947"/>
                  </a:cubicBezTo>
                  <a:cubicBezTo>
                    <a:pt x="1078361" y="185767"/>
                    <a:pt x="2235100" y="35094"/>
                    <a:pt x="2583068" y="10094"/>
                  </a:cubicBezTo>
                  <a:cubicBezTo>
                    <a:pt x="2733065" y="-41"/>
                    <a:pt x="2956710" y="-5446"/>
                    <a:pt x="3118870" y="8067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EE9D4BAC-1E98-419D-8426-EC2C447FC888}"/>
                </a:ext>
              </a:extLst>
            </p:cNvPr>
            <p:cNvSpPr/>
            <p:nvPr/>
          </p:nvSpPr>
          <p:spPr>
            <a:xfrm>
              <a:off x="4139437" y="3333987"/>
              <a:ext cx="3336945" cy="936619"/>
            </a:xfrm>
            <a:custGeom>
              <a:avLst/>
              <a:gdLst>
                <a:gd name="connsiteX0" fmla="*/ 3243029 w 3336945"/>
                <a:gd name="connsiteY0" fmla="*/ 238253 h 936619"/>
                <a:gd name="connsiteX1" fmla="*/ 3336946 w 3336945"/>
                <a:gd name="connsiteY1" fmla="*/ 395007 h 936619"/>
                <a:gd name="connsiteX2" fmla="*/ 3203840 w 3336945"/>
                <a:gd name="connsiteY2" fmla="*/ 305144 h 936619"/>
                <a:gd name="connsiteX3" fmla="*/ 2530202 w 3336945"/>
                <a:gd name="connsiteY3" fmla="*/ 260550 h 936619"/>
                <a:gd name="connsiteX4" fmla="*/ 504558 w 3336945"/>
                <a:gd name="connsiteY4" fmla="*/ 857162 h 936619"/>
                <a:gd name="connsiteX5" fmla="*/ 57268 w 3336945"/>
                <a:gd name="connsiteY5" fmla="*/ 897027 h 936619"/>
                <a:gd name="connsiteX6" fmla="*/ 95105 w 3336945"/>
                <a:gd name="connsiteY6" fmla="*/ 567302 h 936619"/>
                <a:gd name="connsiteX7" fmla="*/ 484288 w 3336945"/>
                <a:gd name="connsiteY7" fmla="*/ 314603 h 936619"/>
                <a:gd name="connsiteX8" fmla="*/ 1936292 w 3336945"/>
                <a:gd name="connsiteY8" fmla="*/ 6500 h 936619"/>
                <a:gd name="connsiteX9" fmla="*/ 2774793 w 3336945"/>
                <a:gd name="connsiteY9" fmla="*/ 49742 h 936619"/>
                <a:gd name="connsiteX10" fmla="*/ 3243029 w 3336945"/>
                <a:gd name="connsiteY10" fmla="*/ 238253 h 936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336945" h="936619">
                  <a:moveTo>
                    <a:pt x="3243029" y="238253"/>
                  </a:moveTo>
                  <a:cubicBezTo>
                    <a:pt x="3288974" y="280820"/>
                    <a:pt x="3323433" y="332846"/>
                    <a:pt x="3336946" y="395007"/>
                  </a:cubicBezTo>
                  <a:cubicBezTo>
                    <a:pt x="3287622" y="362575"/>
                    <a:pt x="3259920" y="326765"/>
                    <a:pt x="3203840" y="305144"/>
                  </a:cubicBezTo>
                  <a:cubicBezTo>
                    <a:pt x="3142354" y="280820"/>
                    <a:pt x="2932223" y="205821"/>
                    <a:pt x="2530202" y="260550"/>
                  </a:cubicBezTo>
                  <a:cubicBezTo>
                    <a:pt x="1826159" y="356495"/>
                    <a:pt x="1178196" y="650409"/>
                    <a:pt x="504558" y="857162"/>
                  </a:cubicBezTo>
                  <a:cubicBezTo>
                    <a:pt x="386992" y="892972"/>
                    <a:pt x="166050" y="990944"/>
                    <a:pt x="57268" y="897027"/>
                  </a:cubicBezTo>
                  <a:cubicBezTo>
                    <a:pt x="-47460" y="807163"/>
                    <a:pt x="7269" y="647030"/>
                    <a:pt x="95105" y="567302"/>
                  </a:cubicBezTo>
                  <a:cubicBezTo>
                    <a:pt x="207941" y="464601"/>
                    <a:pt x="345101" y="376764"/>
                    <a:pt x="484288" y="314603"/>
                  </a:cubicBezTo>
                  <a:cubicBezTo>
                    <a:pt x="621448" y="253118"/>
                    <a:pt x="1122116" y="47040"/>
                    <a:pt x="1936292" y="6500"/>
                  </a:cubicBezTo>
                  <a:cubicBezTo>
                    <a:pt x="2216018" y="-7689"/>
                    <a:pt x="2499121" y="-932"/>
                    <a:pt x="2774793" y="49742"/>
                  </a:cubicBezTo>
                  <a:cubicBezTo>
                    <a:pt x="2912628" y="74742"/>
                    <a:pt x="3120733" y="125417"/>
                    <a:pt x="3243029" y="238253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7C6AF499-6618-4E68-9AF8-E9CBBFBC6EDB}"/>
                </a:ext>
              </a:extLst>
            </p:cNvPr>
            <p:cNvSpPr/>
            <p:nvPr/>
          </p:nvSpPr>
          <p:spPr>
            <a:xfrm>
              <a:off x="5516150" y="6171972"/>
              <a:ext cx="1145918" cy="687378"/>
            </a:xfrm>
            <a:custGeom>
              <a:avLst/>
              <a:gdLst>
                <a:gd name="connsiteX0" fmla="*/ 1043355 w 1145918"/>
                <a:gd name="connsiteY0" fmla="*/ 503597 h 687378"/>
                <a:gd name="connsiteX1" fmla="*/ 971059 w 1145918"/>
                <a:gd name="connsiteY1" fmla="*/ 264412 h 687378"/>
                <a:gd name="connsiteX2" fmla="*/ 974437 w 1145918"/>
                <a:gd name="connsiteY2" fmla="*/ 30632 h 687378"/>
                <a:gd name="connsiteX3" fmla="*/ 812277 w 1145918"/>
                <a:gd name="connsiteY3" fmla="*/ 903 h 687378"/>
                <a:gd name="connsiteX4" fmla="*/ 579849 w 1145918"/>
                <a:gd name="connsiteY4" fmla="*/ 1578 h 687378"/>
                <a:gd name="connsiteX5" fmla="*/ 579849 w 1145918"/>
                <a:gd name="connsiteY5" fmla="*/ 1578 h 687378"/>
                <a:gd name="connsiteX6" fmla="*/ 573092 w 1145918"/>
                <a:gd name="connsiteY6" fmla="*/ 1578 h 687378"/>
                <a:gd name="connsiteX7" fmla="*/ 566335 w 1145918"/>
                <a:gd name="connsiteY7" fmla="*/ 1578 h 687378"/>
                <a:gd name="connsiteX8" fmla="*/ 566335 w 1145918"/>
                <a:gd name="connsiteY8" fmla="*/ 1578 h 687378"/>
                <a:gd name="connsiteX9" fmla="*/ 333907 w 1145918"/>
                <a:gd name="connsiteY9" fmla="*/ 903 h 687378"/>
                <a:gd name="connsiteX10" fmla="*/ 171747 w 1145918"/>
                <a:gd name="connsiteY10" fmla="*/ 30632 h 687378"/>
                <a:gd name="connsiteX11" fmla="*/ 175125 w 1145918"/>
                <a:gd name="connsiteY11" fmla="*/ 264412 h 687378"/>
                <a:gd name="connsiteX12" fmla="*/ 102829 w 1145918"/>
                <a:gd name="connsiteY12" fmla="*/ 503597 h 687378"/>
                <a:gd name="connsiteX13" fmla="*/ 22425 w 1145918"/>
                <a:gd name="connsiteY13" fmla="*/ 686027 h 687378"/>
                <a:gd name="connsiteX14" fmla="*/ 566335 w 1145918"/>
                <a:gd name="connsiteY14" fmla="*/ 687378 h 687378"/>
                <a:gd name="connsiteX15" fmla="*/ 566335 w 1145918"/>
                <a:gd name="connsiteY15" fmla="*/ 687378 h 687378"/>
                <a:gd name="connsiteX16" fmla="*/ 573092 w 1145918"/>
                <a:gd name="connsiteY16" fmla="*/ 687378 h 687378"/>
                <a:gd name="connsiteX17" fmla="*/ 579849 w 1145918"/>
                <a:gd name="connsiteY17" fmla="*/ 687378 h 687378"/>
                <a:gd name="connsiteX18" fmla="*/ 579849 w 1145918"/>
                <a:gd name="connsiteY18" fmla="*/ 687378 h 687378"/>
                <a:gd name="connsiteX19" fmla="*/ 1123759 w 1145918"/>
                <a:gd name="connsiteY19" fmla="*/ 686027 h 687378"/>
                <a:gd name="connsiteX20" fmla="*/ 1043355 w 1145918"/>
                <a:gd name="connsiteY20" fmla="*/ 503597 h 68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45918" h="687378">
                  <a:moveTo>
                    <a:pt x="1043355" y="503597"/>
                  </a:moveTo>
                  <a:cubicBezTo>
                    <a:pt x="1003491" y="429950"/>
                    <a:pt x="978491" y="348195"/>
                    <a:pt x="971059" y="264412"/>
                  </a:cubicBezTo>
                  <a:cubicBezTo>
                    <a:pt x="964978" y="194143"/>
                    <a:pt x="1006193" y="94145"/>
                    <a:pt x="974437" y="30632"/>
                  </a:cubicBezTo>
                  <a:cubicBezTo>
                    <a:pt x="956194" y="-6530"/>
                    <a:pt x="842682" y="227"/>
                    <a:pt x="812277" y="903"/>
                  </a:cubicBezTo>
                  <a:cubicBezTo>
                    <a:pt x="734576" y="1578"/>
                    <a:pt x="657550" y="1578"/>
                    <a:pt x="579849" y="1578"/>
                  </a:cubicBezTo>
                  <a:lnTo>
                    <a:pt x="579849" y="1578"/>
                  </a:lnTo>
                  <a:cubicBezTo>
                    <a:pt x="577822" y="1578"/>
                    <a:pt x="575119" y="1578"/>
                    <a:pt x="573092" y="1578"/>
                  </a:cubicBezTo>
                  <a:cubicBezTo>
                    <a:pt x="571065" y="1578"/>
                    <a:pt x="568362" y="1578"/>
                    <a:pt x="566335" y="1578"/>
                  </a:cubicBezTo>
                  <a:lnTo>
                    <a:pt x="566335" y="1578"/>
                  </a:lnTo>
                  <a:cubicBezTo>
                    <a:pt x="488634" y="1578"/>
                    <a:pt x="411608" y="1578"/>
                    <a:pt x="333907" y="903"/>
                  </a:cubicBezTo>
                  <a:cubicBezTo>
                    <a:pt x="302826" y="903"/>
                    <a:pt x="189990" y="-5854"/>
                    <a:pt x="171747" y="30632"/>
                  </a:cubicBezTo>
                  <a:cubicBezTo>
                    <a:pt x="140666" y="94145"/>
                    <a:pt x="181206" y="194143"/>
                    <a:pt x="175125" y="264412"/>
                  </a:cubicBezTo>
                  <a:cubicBezTo>
                    <a:pt x="167693" y="348195"/>
                    <a:pt x="142693" y="429950"/>
                    <a:pt x="102829" y="503597"/>
                  </a:cubicBezTo>
                  <a:cubicBezTo>
                    <a:pt x="87965" y="531300"/>
                    <a:pt x="-53925" y="686027"/>
                    <a:pt x="22425" y="686027"/>
                  </a:cubicBezTo>
                  <a:cubicBezTo>
                    <a:pt x="131207" y="685352"/>
                    <a:pt x="358231" y="686703"/>
                    <a:pt x="566335" y="687378"/>
                  </a:cubicBezTo>
                  <a:lnTo>
                    <a:pt x="566335" y="687378"/>
                  </a:lnTo>
                  <a:cubicBezTo>
                    <a:pt x="568362" y="687378"/>
                    <a:pt x="571065" y="687378"/>
                    <a:pt x="573092" y="687378"/>
                  </a:cubicBezTo>
                  <a:cubicBezTo>
                    <a:pt x="575119" y="687378"/>
                    <a:pt x="577822" y="687378"/>
                    <a:pt x="579849" y="687378"/>
                  </a:cubicBezTo>
                  <a:lnTo>
                    <a:pt x="579849" y="687378"/>
                  </a:lnTo>
                  <a:cubicBezTo>
                    <a:pt x="787278" y="686703"/>
                    <a:pt x="1014977" y="685352"/>
                    <a:pt x="1123759" y="686027"/>
                  </a:cubicBezTo>
                  <a:cubicBezTo>
                    <a:pt x="1199434" y="686027"/>
                    <a:pt x="1058219" y="531300"/>
                    <a:pt x="1043355" y="503597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11FE8CEB-1CB2-44AB-AD63-9855FA77CE59}"/>
              </a:ext>
            </a:extLst>
          </p:cNvPr>
          <p:cNvSpPr/>
          <p:nvPr/>
        </p:nvSpPr>
        <p:spPr>
          <a:xfrm>
            <a:off x="6455599" y="3436142"/>
            <a:ext cx="665231" cy="665231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628E778F-CFA8-49D9-8859-8FC0354CF352}"/>
              </a:ext>
            </a:extLst>
          </p:cNvPr>
          <p:cNvGrpSpPr/>
          <p:nvPr/>
        </p:nvGrpSpPr>
        <p:grpSpPr>
          <a:xfrm>
            <a:off x="5600511" y="3374207"/>
            <a:ext cx="754003" cy="754003"/>
            <a:chOff x="1107950" y="1659397"/>
            <a:chExt cx="3832372" cy="3832372"/>
          </a:xfrm>
          <a:solidFill>
            <a:schemeClr val="accent4"/>
          </a:solidFill>
          <a:effectLst/>
        </p:grpSpPr>
        <p:sp>
          <p:nvSpPr>
            <p:cNvPr id="178" name="Graphic 12">
              <a:extLst>
                <a:ext uri="{FF2B5EF4-FFF2-40B4-BE49-F238E27FC236}">
                  <a16:creationId xmlns:a16="http://schemas.microsoft.com/office/drawing/2014/main" id="{91622995-6C41-431A-974C-073F5C2A36F2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9" name="Graphic 12">
              <a:extLst>
                <a:ext uri="{FF2B5EF4-FFF2-40B4-BE49-F238E27FC236}">
                  <a16:creationId xmlns:a16="http://schemas.microsoft.com/office/drawing/2014/main" id="{4C4B8C94-4696-40BD-A06F-9A0B207CFD9C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Graphic 12">
              <a:extLst>
                <a:ext uri="{FF2B5EF4-FFF2-40B4-BE49-F238E27FC236}">
                  <a16:creationId xmlns:a16="http://schemas.microsoft.com/office/drawing/2014/main" id="{3D44B707-752F-44EE-972F-3ABDB2E79189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Oval 180">
              <a:extLst>
                <a:ext uri="{FF2B5EF4-FFF2-40B4-BE49-F238E27FC236}">
                  <a16:creationId xmlns:a16="http://schemas.microsoft.com/office/drawing/2014/main" id="{2F4D0392-0CB3-434B-8E03-73BA3292E6E0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8D14F7C7-AC31-4595-82BE-FDCBAE0740DE}"/>
              </a:ext>
            </a:extLst>
          </p:cNvPr>
          <p:cNvGrpSpPr/>
          <p:nvPr/>
        </p:nvGrpSpPr>
        <p:grpSpPr>
          <a:xfrm>
            <a:off x="4726658" y="3370032"/>
            <a:ext cx="762351" cy="762351"/>
            <a:chOff x="5861845" y="3147851"/>
            <a:chExt cx="954859" cy="954859"/>
          </a:xfrm>
          <a:solidFill>
            <a:schemeClr val="accent4"/>
          </a:solidFill>
        </p:grpSpPr>
        <p:sp>
          <p:nvSpPr>
            <p:cNvPr id="183" name="Graphic 12">
              <a:extLst>
                <a:ext uri="{FF2B5EF4-FFF2-40B4-BE49-F238E27FC236}">
                  <a16:creationId xmlns:a16="http://schemas.microsoft.com/office/drawing/2014/main" id="{6C8C9F9C-EFBC-4CB9-888E-5A96E6D92B5E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Graphic 12">
              <a:extLst>
                <a:ext uri="{FF2B5EF4-FFF2-40B4-BE49-F238E27FC236}">
                  <a16:creationId xmlns:a16="http://schemas.microsoft.com/office/drawing/2014/main" id="{A79DA5E0-0A74-4976-BB8C-668A9293A11E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1" name="Group 200">
            <a:extLst>
              <a:ext uri="{FF2B5EF4-FFF2-40B4-BE49-F238E27FC236}">
                <a16:creationId xmlns:a16="http://schemas.microsoft.com/office/drawing/2014/main" id="{302A580D-FDE2-46DB-9CD2-1F3C08E14E28}"/>
              </a:ext>
            </a:extLst>
          </p:cNvPr>
          <p:cNvGrpSpPr/>
          <p:nvPr/>
        </p:nvGrpSpPr>
        <p:grpSpPr>
          <a:xfrm>
            <a:off x="8717657" y="1455381"/>
            <a:ext cx="3308915" cy="5160116"/>
            <a:chOff x="7484991" y="574397"/>
            <a:chExt cx="3613562" cy="5635201"/>
          </a:xfrm>
        </p:grpSpPr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EEA8FD9C-6933-4C77-9D43-BBDD3CF12AC5}"/>
                </a:ext>
              </a:extLst>
            </p:cNvPr>
            <p:cNvSpPr/>
            <p:nvPr/>
          </p:nvSpPr>
          <p:spPr>
            <a:xfrm>
              <a:off x="7484991" y="574397"/>
              <a:ext cx="3613562" cy="5635201"/>
            </a:xfrm>
            <a:custGeom>
              <a:avLst/>
              <a:gdLst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3115378 w 3613562"/>
                <a:gd name="connsiteY38" fmla="*/ 5533488 h 5564882"/>
                <a:gd name="connsiteX39" fmla="*/ 3208093 w 3613562"/>
                <a:gd name="connsiteY39" fmla="*/ 5554496 h 5564882"/>
                <a:gd name="connsiteX40" fmla="*/ 3253187 w 3613562"/>
                <a:gd name="connsiteY40" fmla="*/ 5564882 h 5564882"/>
                <a:gd name="connsiteX41" fmla="*/ 1313671 w 3613562"/>
                <a:gd name="connsiteY41" fmla="*/ 5564882 h 5564882"/>
                <a:gd name="connsiteX42" fmla="*/ 1313673 w 3613562"/>
                <a:gd name="connsiteY42" fmla="*/ 5564882 h 5564882"/>
                <a:gd name="connsiteX43" fmla="*/ 1427242 w 3613562"/>
                <a:gd name="connsiteY43" fmla="*/ 5554767 h 5564882"/>
                <a:gd name="connsiteX44" fmla="*/ 1201577 w 3613562"/>
                <a:gd name="connsiteY44" fmla="*/ 5418699 h 5564882"/>
                <a:gd name="connsiteX45" fmla="*/ 927472 w 3613562"/>
                <a:gd name="connsiteY45" fmla="*/ 5033628 h 5564882"/>
                <a:gd name="connsiteX46" fmla="*/ 1149710 w 3613562"/>
                <a:gd name="connsiteY46" fmla="*/ 3922537 h 5564882"/>
                <a:gd name="connsiteX47" fmla="*/ 1416478 w 3613562"/>
                <a:gd name="connsiteY47" fmla="*/ 3711858 h 5564882"/>
                <a:gd name="connsiteX48" fmla="*/ 1421804 w 3613562"/>
                <a:gd name="connsiteY48" fmla="*/ 3655671 h 5564882"/>
                <a:gd name="connsiteX49" fmla="*/ 1091010 w 3613562"/>
                <a:gd name="connsiteY49" fmla="*/ 3121435 h 5564882"/>
                <a:gd name="connsiteX50" fmla="*/ 1084276 w 3613562"/>
                <a:gd name="connsiteY50" fmla="*/ 2797175 h 5564882"/>
                <a:gd name="connsiteX51" fmla="*/ 1042863 w 3613562"/>
                <a:gd name="connsiteY51" fmla="*/ 2728220 h 5564882"/>
                <a:gd name="connsiteX52" fmla="*/ 625928 w 3613562"/>
                <a:gd name="connsiteY52" fmla="*/ 2569911 h 5564882"/>
                <a:gd name="connsiteX53" fmla="*/ 321470 w 3613562"/>
                <a:gd name="connsiteY53" fmla="*/ 2552722 h 5564882"/>
                <a:gd name="connsiteX54" fmla="*/ 72896 w 3613562"/>
                <a:gd name="connsiteY54" fmla="*/ 2612228 h 5564882"/>
                <a:gd name="connsiteX55" fmla="*/ 3040 w 3613562"/>
                <a:gd name="connsiteY55" fmla="*/ 2584586 h 5564882"/>
                <a:gd name="connsiteX56" fmla="*/ 49779 w 3613562"/>
                <a:gd name="connsiteY56" fmla="*/ 2516537 h 5564882"/>
                <a:gd name="connsiteX57" fmla="*/ 350821 w 3613562"/>
                <a:gd name="connsiteY57" fmla="*/ 2439945 h 5564882"/>
                <a:gd name="connsiteX58" fmla="*/ 390222 w 3613562"/>
                <a:gd name="connsiteY58" fmla="*/ 2373102 h 5564882"/>
                <a:gd name="connsiteX59" fmla="*/ 334335 w 3613562"/>
                <a:gd name="connsiteY59" fmla="*/ 2134079 h 5564882"/>
                <a:gd name="connsiteX60" fmla="*/ 369818 w 3613562"/>
                <a:gd name="connsiteY60" fmla="*/ 2060201 h 5564882"/>
                <a:gd name="connsiteX61" fmla="*/ 437262 w 3613562"/>
                <a:gd name="connsiteY61" fmla="*/ 2110155 h 5564882"/>
                <a:gd name="connsiteX62" fmla="*/ 493048 w 3613562"/>
                <a:gd name="connsiteY62" fmla="*/ 2312994 h 5564882"/>
                <a:gd name="connsiteX63" fmla="*/ 634874 w 3613562"/>
                <a:gd name="connsiteY63" fmla="*/ 2465175 h 5564882"/>
                <a:gd name="connsiteX64" fmla="*/ 1077943 w 3613562"/>
                <a:gd name="connsiteY64" fmla="*/ 2639367 h 5564882"/>
                <a:gd name="connsiteX65" fmla="*/ 1130011 w 3613562"/>
                <a:gd name="connsiteY65" fmla="*/ 2618057 h 5564882"/>
                <a:gd name="connsiteX66" fmla="*/ 1328527 w 3613562"/>
                <a:gd name="connsiteY66" fmla="*/ 2307868 h 5564882"/>
                <a:gd name="connsiteX67" fmla="*/ 1350037 w 3613562"/>
                <a:gd name="connsiteY67" fmla="*/ 2232180 h 5564882"/>
                <a:gd name="connsiteX68" fmla="*/ 1395470 w 3613562"/>
                <a:gd name="connsiteY68" fmla="*/ 2083118 h 5564882"/>
                <a:gd name="connsiteX69" fmla="*/ 1343604 w 3613562"/>
                <a:gd name="connsiteY69" fmla="*/ 2094778 h 5564882"/>
                <a:gd name="connsiteX70" fmla="*/ 1156746 w 3613562"/>
                <a:gd name="connsiteY70" fmla="*/ 2202328 h 5564882"/>
                <a:gd name="connsiteX71" fmla="*/ 1107092 w 3613562"/>
                <a:gd name="connsiteY71" fmla="*/ 2207453 h 5564882"/>
                <a:gd name="connsiteX72" fmla="*/ 1109807 w 3613562"/>
                <a:gd name="connsiteY72" fmla="*/ 2157296 h 5564882"/>
                <a:gd name="connsiteX73" fmla="*/ 1253946 w 3613562"/>
                <a:gd name="connsiteY73" fmla="*/ 1952547 h 5564882"/>
                <a:gd name="connsiteX74" fmla="*/ 1268419 w 3613562"/>
                <a:gd name="connsiteY74" fmla="*/ 1890431 h 5564882"/>
                <a:gd name="connsiteX75" fmla="*/ 1233441 w 3613562"/>
                <a:gd name="connsiteY75" fmla="*/ 1557325 h 5564882"/>
                <a:gd name="connsiteX76" fmla="*/ 1189414 w 3613562"/>
                <a:gd name="connsiteY76" fmla="*/ 1497116 h 5564882"/>
                <a:gd name="connsiteX77" fmla="*/ 1174438 w 3613562"/>
                <a:gd name="connsiteY77" fmla="*/ 1495709 h 5564882"/>
                <a:gd name="connsiteX78" fmla="*/ 1090307 w 3613562"/>
                <a:gd name="connsiteY78" fmla="*/ 1359310 h 5564882"/>
                <a:gd name="connsiteX79" fmla="*/ 1128604 w 3613562"/>
                <a:gd name="connsiteY79" fmla="*/ 1323628 h 5564882"/>
                <a:gd name="connsiteX80" fmla="*/ 1358580 w 3613562"/>
                <a:gd name="connsiteY80" fmla="*/ 1238190 h 5564882"/>
                <a:gd name="connsiteX81" fmla="*/ 1426630 w 3613562"/>
                <a:gd name="connsiteY81" fmla="*/ 1154562 h 5564882"/>
                <a:gd name="connsiteX82" fmla="*/ 1299981 w 3613562"/>
                <a:gd name="connsiteY82" fmla="*/ 415376 h 5564882"/>
                <a:gd name="connsiteX83" fmla="*/ 1225299 w 3613562"/>
                <a:gd name="connsiteY83" fmla="*/ 285009 h 5564882"/>
                <a:gd name="connsiteX84" fmla="*/ 1236355 w 3613562"/>
                <a:gd name="connsiteY84" fmla="*/ 210928 h 5564882"/>
                <a:gd name="connsiteX85" fmla="*/ 1698320 w 3613562"/>
                <a:gd name="connsiteY85" fmla="*/ 11006 h 5564882"/>
                <a:gd name="connsiteX86" fmla="*/ 1840913 w 3613562"/>
                <a:gd name="connsiteY86" fmla="*/ 514 h 5564882"/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3115378 w 3613562"/>
                <a:gd name="connsiteY38" fmla="*/ 5533488 h 5564882"/>
                <a:gd name="connsiteX39" fmla="*/ 3208093 w 3613562"/>
                <a:gd name="connsiteY39" fmla="*/ 5554496 h 5564882"/>
                <a:gd name="connsiteX40" fmla="*/ 1313671 w 3613562"/>
                <a:gd name="connsiteY40" fmla="*/ 5564882 h 5564882"/>
                <a:gd name="connsiteX41" fmla="*/ 1313673 w 3613562"/>
                <a:gd name="connsiteY41" fmla="*/ 5564882 h 5564882"/>
                <a:gd name="connsiteX42" fmla="*/ 1427242 w 3613562"/>
                <a:gd name="connsiteY42" fmla="*/ 5554767 h 5564882"/>
                <a:gd name="connsiteX43" fmla="*/ 1201577 w 3613562"/>
                <a:gd name="connsiteY43" fmla="*/ 5418699 h 5564882"/>
                <a:gd name="connsiteX44" fmla="*/ 927472 w 3613562"/>
                <a:gd name="connsiteY44" fmla="*/ 5033628 h 5564882"/>
                <a:gd name="connsiteX45" fmla="*/ 1149710 w 3613562"/>
                <a:gd name="connsiteY45" fmla="*/ 3922537 h 5564882"/>
                <a:gd name="connsiteX46" fmla="*/ 1416478 w 3613562"/>
                <a:gd name="connsiteY46" fmla="*/ 3711858 h 5564882"/>
                <a:gd name="connsiteX47" fmla="*/ 1421804 w 3613562"/>
                <a:gd name="connsiteY47" fmla="*/ 3655671 h 5564882"/>
                <a:gd name="connsiteX48" fmla="*/ 1091010 w 3613562"/>
                <a:gd name="connsiteY48" fmla="*/ 3121435 h 5564882"/>
                <a:gd name="connsiteX49" fmla="*/ 1084276 w 3613562"/>
                <a:gd name="connsiteY49" fmla="*/ 2797175 h 5564882"/>
                <a:gd name="connsiteX50" fmla="*/ 1042863 w 3613562"/>
                <a:gd name="connsiteY50" fmla="*/ 2728220 h 5564882"/>
                <a:gd name="connsiteX51" fmla="*/ 625928 w 3613562"/>
                <a:gd name="connsiteY51" fmla="*/ 2569911 h 5564882"/>
                <a:gd name="connsiteX52" fmla="*/ 321470 w 3613562"/>
                <a:gd name="connsiteY52" fmla="*/ 2552722 h 5564882"/>
                <a:gd name="connsiteX53" fmla="*/ 72896 w 3613562"/>
                <a:gd name="connsiteY53" fmla="*/ 2612228 h 5564882"/>
                <a:gd name="connsiteX54" fmla="*/ 3040 w 3613562"/>
                <a:gd name="connsiteY54" fmla="*/ 2584586 h 5564882"/>
                <a:gd name="connsiteX55" fmla="*/ 49779 w 3613562"/>
                <a:gd name="connsiteY55" fmla="*/ 2516537 h 5564882"/>
                <a:gd name="connsiteX56" fmla="*/ 350821 w 3613562"/>
                <a:gd name="connsiteY56" fmla="*/ 2439945 h 5564882"/>
                <a:gd name="connsiteX57" fmla="*/ 390222 w 3613562"/>
                <a:gd name="connsiteY57" fmla="*/ 2373102 h 5564882"/>
                <a:gd name="connsiteX58" fmla="*/ 334335 w 3613562"/>
                <a:gd name="connsiteY58" fmla="*/ 2134079 h 5564882"/>
                <a:gd name="connsiteX59" fmla="*/ 369818 w 3613562"/>
                <a:gd name="connsiteY59" fmla="*/ 2060201 h 5564882"/>
                <a:gd name="connsiteX60" fmla="*/ 437262 w 3613562"/>
                <a:gd name="connsiteY60" fmla="*/ 2110155 h 5564882"/>
                <a:gd name="connsiteX61" fmla="*/ 493048 w 3613562"/>
                <a:gd name="connsiteY61" fmla="*/ 2312994 h 5564882"/>
                <a:gd name="connsiteX62" fmla="*/ 634874 w 3613562"/>
                <a:gd name="connsiteY62" fmla="*/ 2465175 h 5564882"/>
                <a:gd name="connsiteX63" fmla="*/ 1077943 w 3613562"/>
                <a:gd name="connsiteY63" fmla="*/ 2639367 h 5564882"/>
                <a:gd name="connsiteX64" fmla="*/ 1130011 w 3613562"/>
                <a:gd name="connsiteY64" fmla="*/ 2618057 h 5564882"/>
                <a:gd name="connsiteX65" fmla="*/ 1328527 w 3613562"/>
                <a:gd name="connsiteY65" fmla="*/ 2307868 h 5564882"/>
                <a:gd name="connsiteX66" fmla="*/ 1350037 w 3613562"/>
                <a:gd name="connsiteY66" fmla="*/ 2232180 h 5564882"/>
                <a:gd name="connsiteX67" fmla="*/ 1395470 w 3613562"/>
                <a:gd name="connsiteY67" fmla="*/ 2083118 h 5564882"/>
                <a:gd name="connsiteX68" fmla="*/ 1343604 w 3613562"/>
                <a:gd name="connsiteY68" fmla="*/ 2094778 h 5564882"/>
                <a:gd name="connsiteX69" fmla="*/ 1156746 w 3613562"/>
                <a:gd name="connsiteY69" fmla="*/ 2202328 h 5564882"/>
                <a:gd name="connsiteX70" fmla="*/ 1107092 w 3613562"/>
                <a:gd name="connsiteY70" fmla="*/ 2207453 h 5564882"/>
                <a:gd name="connsiteX71" fmla="*/ 1109807 w 3613562"/>
                <a:gd name="connsiteY71" fmla="*/ 2157296 h 5564882"/>
                <a:gd name="connsiteX72" fmla="*/ 1253946 w 3613562"/>
                <a:gd name="connsiteY72" fmla="*/ 1952547 h 5564882"/>
                <a:gd name="connsiteX73" fmla="*/ 1268419 w 3613562"/>
                <a:gd name="connsiteY73" fmla="*/ 1890431 h 5564882"/>
                <a:gd name="connsiteX74" fmla="*/ 1233441 w 3613562"/>
                <a:gd name="connsiteY74" fmla="*/ 1557325 h 5564882"/>
                <a:gd name="connsiteX75" fmla="*/ 1189414 w 3613562"/>
                <a:gd name="connsiteY75" fmla="*/ 1497116 h 5564882"/>
                <a:gd name="connsiteX76" fmla="*/ 1174438 w 3613562"/>
                <a:gd name="connsiteY76" fmla="*/ 1495709 h 5564882"/>
                <a:gd name="connsiteX77" fmla="*/ 1090307 w 3613562"/>
                <a:gd name="connsiteY77" fmla="*/ 1359310 h 5564882"/>
                <a:gd name="connsiteX78" fmla="*/ 1128604 w 3613562"/>
                <a:gd name="connsiteY78" fmla="*/ 1323628 h 5564882"/>
                <a:gd name="connsiteX79" fmla="*/ 1358580 w 3613562"/>
                <a:gd name="connsiteY79" fmla="*/ 1238190 h 5564882"/>
                <a:gd name="connsiteX80" fmla="*/ 1426630 w 3613562"/>
                <a:gd name="connsiteY80" fmla="*/ 1154562 h 5564882"/>
                <a:gd name="connsiteX81" fmla="*/ 1299981 w 3613562"/>
                <a:gd name="connsiteY81" fmla="*/ 415376 h 5564882"/>
                <a:gd name="connsiteX82" fmla="*/ 1225299 w 3613562"/>
                <a:gd name="connsiteY82" fmla="*/ 285009 h 5564882"/>
                <a:gd name="connsiteX83" fmla="*/ 1236355 w 3613562"/>
                <a:gd name="connsiteY83" fmla="*/ 210928 h 5564882"/>
                <a:gd name="connsiteX84" fmla="*/ 1698320 w 3613562"/>
                <a:gd name="connsiteY84" fmla="*/ 11006 h 5564882"/>
                <a:gd name="connsiteX85" fmla="*/ 1840913 w 3613562"/>
                <a:gd name="connsiteY85" fmla="*/ 514 h 5564882"/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3115378 w 3613562"/>
                <a:gd name="connsiteY38" fmla="*/ 5533488 h 5564882"/>
                <a:gd name="connsiteX39" fmla="*/ 1313671 w 3613562"/>
                <a:gd name="connsiteY39" fmla="*/ 5564882 h 5564882"/>
                <a:gd name="connsiteX40" fmla="*/ 1313673 w 3613562"/>
                <a:gd name="connsiteY40" fmla="*/ 5564882 h 5564882"/>
                <a:gd name="connsiteX41" fmla="*/ 1427242 w 3613562"/>
                <a:gd name="connsiteY41" fmla="*/ 5554767 h 5564882"/>
                <a:gd name="connsiteX42" fmla="*/ 1201577 w 3613562"/>
                <a:gd name="connsiteY42" fmla="*/ 5418699 h 5564882"/>
                <a:gd name="connsiteX43" fmla="*/ 927472 w 3613562"/>
                <a:gd name="connsiteY43" fmla="*/ 5033628 h 5564882"/>
                <a:gd name="connsiteX44" fmla="*/ 1149710 w 3613562"/>
                <a:gd name="connsiteY44" fmla="*/ 3922537 h 5564882"/>
                <a:gd name="connsiteX45" fmla="*/ 1416478 w 3613562"/>
                <a:gd name="connsiteY45" fmla="*/ 3711858 h 5564882"/>
                <a:gd name="connsiteX46" fmla="*/ 1421804 w 3613562"/>
                <a:gd name="connsiteY46" fmla="*/ 3655671 h 5564882"/>
                <a:gd name="connsiteX47" fmla="*/ 1091010 w 3613562"/>
                <a:gd name="connsiteY47" fmla="*/ 3121435 h 5564882"/>
                <a:gd name="connsiteX48" fmla="*/ 1084276 w 3613562"/>
                <a:gd name="connsiteY48" fmla="*/ 2797175 h 5564882"/>
                <a:gd name="connsiteX49" fmla="*/ 1042863 w 3613562"/>
                <a:gd name="connsiteY49" fmla="*/ 2728220 h 5564882"/>
                <a:gd name="connsiteX50" fmla="*/ 625928 w 3613562"/>
                <a:gd name="connsiteY50" fmla="*/ 2569911 h 5564882"/>
                <a:gd name="connsiteX51" fmla="*/ 321470 w 3613562"/>
                <a:gd name="connsiteY51" fmla="*/ 2552722 h 5564882"/>
                <a:gd name="connsiteX52" fmla="*/ 72896 w 3613562"/>
                <a:gd name="connsiteY52" fmla="*/ 2612228 h 5564882"/>
                <a:gd name="connsiteX53" fmla="*/ 3040 w 3613562"/>
                <a:gd name="connsiteY53" fmla="*/ 2584586 h 5564882"/>
                <a:gd name="connsiteX54" fmla="*/ 49779 w 3613562"/>
                <a:gd name="connsiteY54" fmla="*/ 2516537 h 5564882"/>
                <a:gd name="connsiteX55" fmla="*/ 350821 w 3613562"/>
                <a:gd name="connsiteY55" fmla="*/ 2439945 h 5564882"/>
                <a:gd name="connsiteX56" fmla="*/ 390222 w 3613562"/>
                <a:gd name="connsiteY56" fmla="*/ 2373102 h 5564882"/>
                <a:gd name="connsiteX57" fmla="*/ 334335 w 3613562"/>
                <a:gd name="connsiteY57" fmla="*/ 2134079 h 5564882"/>
                <a:gd name="connsiteX58" fmla="*/ 369818 w 3613562"/>
                <a:gd name="connsiteY58" fmla="*/ 2060201 h 5564882"/>
                <a:gd name="connsiteX59" fmla="*/ 437262 w 3613562"/>
                <a:gd name="connsiteY59" fmla="*/ 2110155 h 5564882"/>
                <a:gd name="connsiteX60" fmla="*/ 493048 w 3613562"/>
                <a:gd name="connsiteY60" fmla="*/ 2312994 h 5564882"/>
                <a:gd name="connsiteX61" fmla="*/ 634874 w 3613562"/>
                <a:gd name="connsiteY61" fmla="*/ 2465175 h 5564882"/>
                <a:gd name="connsiteX62" fmla="*/ 1077943 w 3613562"/>
                <a:gd name="connsiteY62" fmla="*/ 2639367 h 5564882"/>
                <a:gd name="connsiteX63" fmla="*/ 1130011 w 3613562"/>
                <a:gd name="connsiteY63" fmla="*/ 2618057 h 5564882"/>
                <a:gd name="connsiteX64" fmla="*/ 1328527 w 3613562"/>
                <a:gd name="connsiteY64" fmla="*/ 2307868 h 5564882"/>
                <a:gd name="connsiteX65" fmla="*/ 1350037 w 3613562"/>
                <a:gd name="connsiteY65" fmla="*/ 2232180 h 5564882"/>
                <a:gd name="connsiteX66" fmla="*/ 1395470 w 3613562"/>
                <a:gd name="connsiteY66" fmla="*/ 2083118 h 5564882"/>
                <a:gd name="connsiteX67" fmla="*/ 1343604 w 3613562"/>
                <a:gd name="connsiteY67" fmla="*/ 2094778 h 5564882"/>
                <a:gd name="connsiteX68" fmla="*/ 1156746 w 3613562"/>
                <a:gd name="connsiteY68" fmla="*/ 2202328 h 5564882"/>
                <a:gd name="connsiteX69" fmla="*/ 1107092 w 3613562"/>
                <a:gd name="connsiteY69" fmla="*/ 2207453 h 5564882"/>
                <a:gd name="connsiteX70" fmla="*/ 1109807 w 3613562"/>
                <a:gd name="connsiteY70" fmla="*/ 2157296 h 5564882"/>
                <a:gd name="connsiteX71" fmla="*/ 1253946 w 3613562"/>
                <a:gd name="connsiteY71" fmla="*/ 1952547 h 5564882"/>
                <a:gd name="connsiteX72" fmla="*/ 1268419 w 3613562"/>
                <a:gd name="connsiteY72" fmla="*/ 1890431 h 5564882"/>
                <a:gd name="connsiteX73" fmla="*/ 1233441 w 3613562"/>
                <a:gd name="connsiteY73" fmla="*/ 1557325 h 5564882"/>
                <a:gd name="connsiteX74" fmla="*/ 1189414 w 3613562"/>
                <a:gd name="connsiteY74" fmla="*/ 1497116 h 5564882"/>
                <a:gd name="connsiteX75" fmla="*/ 1174438 w 3613562"/>
                <a:gd name="connsiteY75" fmla="*/ 1495709 h 5564882"/>
                <a:gd name="connsiteX76" fmla="*/ 1090307 w 3613562"/>
                <a:gd name="connsiteY76" fmla="*/ 1359310 h 5564882"/>
                <a:gd name="connsiteX77" fmla="*/ 1128604 w 3613562"/>
                <a:gd name="connsiteY77" fmla="*/ 1323628 h 5564882"/>
                <a:gd name="connsiteX78" fmla="*/ 1358580 w 3613562"/>
                <a:gd name="connsiteY78" fmla="*/ 1238190 h 5564882"/>
                <a:gd name="connsiteX79" fmla="*/ 1426630 w 3613562"/>
                <a:gd name="connsiteY79" fmla="*/ 1154562 h 5564882"/>
                <a:gd name="connsiteX80" fmla="*/ 1299981 w 3613562"/>
                <a:gd name="connsiteY80" fmla="*/ 415376 h 5564882"/>
                <a:gd name="connsiteX81" fmla="*/ 1225299 w 3613562"/>
                <a:gd name="connsiteY81" fmla="*/ 285009 h 5564882"/>
                <a:gd name="connsiteX82" fmla="*/ 1236355 w 3613562"/>
                <a:gd name="connsiteY82" fmla="*/ 210928 h 5564882"/>
                <a:gd name="connsiteX83" fmla="*/ 1698320 w 3613562"/>
                <a:gd name="connsiteY83" fmla="*/ 11006 h 5564882"/>
                <a:gd name="connsiteX84" fmla="*/ 1840913 w 3613562"/>
                <a:gd name="connsiteY84" fmla="*/ 514 h 5564882"/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1313671 w 3613562"/>
                <a:gd name="connsiteY38" fmla="*/ 5564882 h 5564882"/>
                <a:gd name="connsiteX39" fmla="*/ 1313673 w 3613562"/>
                <a:gd name="connsiteY39" fmla="*/ 5564882 h 5564882"/>
                <a:gd name="connsiteX40" fmla="*/ 1427242 w 3613562"/>
                <a:gd name="connsiteY40" fmla="*/ 5554767 h 5564882"/>
                <a:gd name="connsiteX41" fmla="*/ 1201577 w 3613562"/>
                <a:gd name="connsiteY41" fmla="*/ 5418699 h 5564882"/>
                <a:gd name="connsiteX42" fmla="*/ 927472 w 3613562"/>
                <a:gd name="connsiteY42" fmla="*/ 5033628 h 5564882"/>
                <a:gd name="connsiteX43" fmla="*/ 1149710 w 3613562"/>
                <a:gd name="connsiteY43" fmla="*/ 3922537 h 5564882"/>
                <a:gd name="connsiteX44" fmla="*/ 1416478 w 3613562"/>
                <a:gd name="connsiteY44" fmla="*/ 3711858 h 5564882"/>
                <a:gd name="connsiteX45" fmla="*/ 1421804 w 3613562"/>
                <a:gd name="connsiteY45" fmla="*/ 3655671 h 5564882"/>
                <a:gd name="connsiteX46" fmla="*/ 1091010 w 3613562"/>
                <a:gd name="connsiteY46" fmla="*/ 3121435 h 5564882"/>
                <a:gd name="connsiteX47" fmla="*/ 1084276 w 3613562"/>
                <a:gd name="connsiteY47" fmla="*/ 2797175 h 5564882"/>
                <a:gd name="connsiteX48" fmla="*/ 1042863 w 3613562"/>
                <a:gd name="connsiteY48" fmla="*/ 2728220 h 5564882"/>
                <a:gd name="connsiteX49" fmla="*/ 625928 w 3613562"/>
                <a:gd name="connsiteY49" fmla="*/ 2569911 h 5564882"/>
                <a:gd name="connsiteX50" fmla="*/ 321470 w 3613562"/>
                <a:gd name="connsiteY50" fmla="*/ 2552722 h 5564882"/>
                <a:gd name="connsiteX51" fmla="*/ 72896 w 3613562"/>
                <a:gd name="connsiteY51" fmla="*/ 2612228 h 5564882"/>
                <a:gd name="connsiteX52" fmla="*/ 3040 w 3613562"/>
                <a:gd name="connsiteY52" fmla="*/ 2584586 h 5564882"/>
                <a:gd name="connsiteX53" fmla="*/ 49779 w 3613562"/>
                <a:gd name="connsiteY53" fmla="*/ 2516537 h 5564882"/>
                <a:gd name="connsiteX54" fmla="*/ 350821 w 3613562"/>
                <a:gd name="connsiteY54" fmla="*/ 2439945 h 5564882"/>
                <a:gd name="connsiteX55" fmla="*/ 390222 w 3613562"/>
                <a:gd name="connsiteY55" fmla="*/ 2373102 h 5564882"/>
                <a:gd name="connsiteX56" fmla="*/ 334335 w 3613562"/>
                <a:gd name="connsiteY56" fmla="*/ 2134079 h 5564882"/>
                <a:gd name="connsiteX57" fmla="*/ 369818 w 3613562"/>
                <a:gd name="connsiteY57" fmla="*/ 2060201 h 5564882"/>
                <a:gd name="connsiteX58" fmla="*/ 437262 w 3613562"/>
                <a:gd name="connsiteY58" fmla="*/ 2110155 h 5564882"/>
                <a:gd name="connsiteX59" fmla="*/ 493048 w 3613562"/>
                <a:gd name="connsiteY59" fmla="*/ 2312994 h 5564882"/>
                <a:gd name="connsiteX60" fmla="*/ 634874 w 3613562"/>
                <a:gd name="connsiteY60" fmla="*/ 2465175 h 5564882"/>
                <a:gd name="connsiteX61" fmla="*/ 1077943 w 3613562"/>
                <a:gd name="connsiteY61" fmla="*/ 2639367 h 5564882"/>
                <a:gd name="connsiteX62" fmla="*/ 1130011 w 3613562"/>
                <a:gd name="connsiteY62" fmla="*/ 2618057 h 5564882"/>
                <a:gd name="connsiteX63" fmla="*/ 1328527 w 3613562"/>
                <a:gd name="connsiteY63" fmla="*/ 2307868 h 5564882"/>
                <a:gd name="connsiteX64" fmla="*/ 1350037 w 3613562"/>
                <a:gd name="connsiteY64" fmla="*/ 2232180 h 5564882"/>
                <a:gd name="connsiteX65" fmla="*/ 1395470 w 3613562"/>
                <a:gd name="connsiteY65" fmla="*/ 2083118 h 5564882"/>
                <a:gd name="connsiteX66" fmla="*/ 1343604 w 3613562"/>
                <a:gd name="connsiteY66" fmla="*/ 2094778 h 5564882"/>
                <a:gd name="connsiteX67" fmla="*/ 1156746 w 3613562"/>
                <a:gd name="connsiteY67" fmla="*/ 2202328 h 5564882"/>
                <a:gd name="connsiteX68" fmla="*/ 1107092 w 3613562"/>
                <a:gd name="connsiteY68" fmla="*/ 2207453 h 5564882"/>
                <a:gd name="connsiteX69" fmla="*/ 1109807 w 3613562"/>
                <a:gd name="connsiteY69" fmla="*/ 2157296 h 5564882"/>
                <a:gd name="connsiteX70" fmla="*/ 1253946 w 3613562"/>
                <a:gd name="connsiteY70" fmla="*/ 1952547 h 5564882"/>
                <a:gd name="connsiteX71" fmla="*/ 1268419 w 3613562"/>
                <a:gd name="connsiteY71" fmla="*/ 1890431 h 5564882"/>
                <a:gd name="connsiteX72" fmla="*/ 1233441 w 3613562"/>
                <a:gd name="connsiteY72" fmla="*/ 1557325 h 5564882"/>
                <a:gd name="connsiteX73" fmla="*/ 1189414 w 3613562"/>
                <a:gd name="connsiteY73" fmla="*/ 1497116 h 5564882"/>
                <a:gd name="connsiteX74" fmla="*/ 1174438 w 3613562"/>
                <a:gd name="connsiteY74" fmla="*/ 1495709 h 5564882"/>
                <a:gd name="connsiteX75" fmla="*/ 1090307 w 3613562"/>
                <a:gd name="connsiteY75" fmla="*/ 1359310 h 5564882"/>
                <a:gd name="connsiteX76" fmla="*/ 1128604 w 3613562"/>
                <a:gd name="connsiteY76" fmla="*/ 1323628 h 5564882"/>
                <a:gd name="connsiteX77" fmla="*/ 1358580 w 3613562"/>
                <a:gd name="connsiteY77" fmla="*/ 1238190 h 5564882"/>
                <a:gd name="connsiteX78" fmla="*/ 1426630 w 3613562"/>
                <a:gd name="connsiteY78" fmla="*/ 1154562 h 5564882"/>
                <a:gd name="connsiteX79" fmla="*/ 1299981 w 3613562"/>
                <a:gd name="connsiteY79" fmla="*/ 415376 h 5564882"/>
                <a:gd name="connsiteX80" fmla="*/ 1225299 w 3613562"/>
                <a:gd name="connsiteY80" fmla="*/ 285009 h 5564882"/>
                <a:gd name="connsiteX81" fmla="*/ 1236355 w 3613562"/>
                <a:gd name="connsiteY81" fmla="*/ 210928 h 5564882"/>
                <a:gd name="connsiteX82" fmla="*/ 1698320 w 3613562"/>
                <a:gd name="connsiteY82" fmla="*/ 11006 h 5564882"/>
                <a:gd name="connsiteX83" fmla="*/ 1840913 w 3613562"/>
                <a:gd name="connsiteY83" fmla="*/ 514 h 5564882"/>
                <a:gd name="connsiteX0" fmla="*/ 1840913 w 3613562"/>
                <a:gd name="connsiteY0" fmla="*/ 514 h 5564882"/>
                <a:gd name="connsiteX1" fmla="*/ 1983883 w 3613562"/>
                <a:gd name="connsiteY1" fmla="*/ 3969 h 5564882"/>
                <a:gd name="connsiteX2" fmla="*/ 2033838 w 3613562"/>
                <a:gd name="connsiteY2" fmla="*/ 76742 h 5564882"/>
                <a:gd name="connsiteX3" fmla="*/ 1945990 w 3613562"/>
                <a:gd name="connsiteY3" fmla="*/ 527651 h 5564882"/>
                <a:gd name="connsiteX4" fmla="*/ 2075653 w 3613562"/>
                <a:gd name="connsiteY4" fmla="*/ 1102696 h 5564882"/>
                <a:gd name="connsiteX5" fmla="*/ 2140284 w 3613562"/>
                <a:gd name="connsiteY5" fmla="*/ 1139886 h 5564882"/>
                <a:gd name="connsiteX6" fmla="*/ 2442431 w 3613562"/>
                <a:gd name="connsiteY6" fmla="*/ 1184012 h 5564882"/>
                <a:gd name="connsiteX7" fmla="*/ 2518621 w 3613562"/>
                <a:gd name="connsiteY7" fmla="*/ 1276385 h 5564882"/>
                <a:gd name="connsiteX8" fmla="*/ 2488969 w 3613562"/>
                <a:gd name="connsiteY8" fmla="*/ 1317898 h 5564882"/>
                <a:gd name="connsiteX9" fmla="*/ 2386142 w 3613562"/>
                <a:gd name="connsiteY9" fmla="*/ 1384238 h 5564882"/>
                <a:gd name="connsiteX10" fmla="*/ 2424238 w 3613562"/>
                <a:gd name="connsiteY10" fmla="*/ 1497820 h 5564882"/>
                <a:gd name="connsiteX11" fmla="*/ 2372474 w 3613562"/>
                <a:gd name="connsiteY11" fmla="*/ 1951744 h 5564882"/>
                <a:gd name="connsiteX12" fmla="*/ 2377700 w 3613562"/>
                <a:gd name="connsiteY12" fmla="*/ 2017783 h 5564882"/>
                <a:gd name="connsiteX13" fmla="*/ 2390163 w 3613562"/>
                <a:gd name="connsiteY13" fmla="*/ 2038891 h 5564882"/>
                <a:gd name="connsiteX14" fmla="*/ 2493090 w 3613562"/>
                <a:gd name="connsiteY14" fmla="*/ 2155286 h 5564882"/>
                <a:gd name="connsiteX15" fmla="*/ 2785790 w 3613562"/>
                <a:gd name="connsiteY15" fmla="*/ 2439342 h 5564882"/>
                <a:gd name="connsiteX16" fmla="*/ 2854542 w 3613562"/>
                <a:gd name="connsiteY16" fmla="*/ 2458239 h 5564882"/>
                <a:gd name="connsiteX17" fmla="*/ 3113367 w 3613562"/>
                <a:gd name="connsiteY17" fmla="*/ 2337218 h 5564882"/>
                <a:gd name="connsiteX18" fmla="*/ 3245142 w 3613562"/>
                <a:gd name="connsiteY18" fmla="*/ 2187652 h 5564882"/>
                <a:gd name="connsiteX19" fmla="*/ 3287760 w 3613562"/>
                <a:gd name="connsiteY19" fmla="*/ 2086234 h 5564882"/>
                <a:gd name="connsiteX20" fmla="*/ 3363951 w 3613562"/>
                <a:gd name="connsiteY20" fmla="*/ 2060100 h 5564882"/>
                <a:gd name="connsiteX21" fmla="*/ 3375812 w 3613562"/>
                <a:gd name="connsiteY21" fmla="*/ 2124729 h 5564882"/>
                <a:gd name="connsiteX22" fmla="*/ 3335304 w 3613562"/>
                <a:gd name="connsiteY22" fmla="*/ 2237910 h 5564882"/>
                <a:gd name="connsiteX23" fmla="*/ 3374606 w 3613562"/>
                <a:gd name="connsiteY23" fmla="*/ 2291181 h 5564882"/>
                <a:gd name="connsiteX24" fmla="*/ 3555231 w 3613562"/>
                <a:gd name="connsiteY24" fmla="*/ 2286357 h 5564882"/>
                <a:gd name="connsiteX25" fmla="*/ 3613528 w 3613562"/>
                <a:gd name="connsiteY25" fmla="*/ 2332997 h 5564882"/>
                <a:gd name="connsiteX26" fmla="*/ 3556537 w 3613562"/>
                <a:gd name="connsiteY26" fmla="*/ 2380037 h 5564882"/>
                <a:gd name="connsiteX27" fmla="*/ 3266150 w 3613562"/>
                <a:gd name="connsiteY27" fmla="*/ 2393809 h 5564882"/>
                <a:gd name="connsiteX28" fmla="*/ 2880876 w 3613562"/>
                <a:gd name="connsiteY28" fmla="*/ 2547797 h 5564882"/>
                <a:gd name="connsiteX29" fmla="*/ 2870726 w 3613562"/>
                <a:gd name="connsiteY29" fmla="*/ 2596949 h 5564882"/>
                <a:gd name="connsiteX30" fmla="*/ 2934652 w 3613562"/>
                <a:gd name="connsiteY30" fmla="*/ 2989861 h 5564882"/>
                <a:gd name="connsiteX31" fmla="*/ 2889018 w 3613562"/>
                <a:gd name="connsiteY31" fmla="*/ 3224966 h 5564882"/>
                <a:gd name="connsiteX32" fmla="*/ 2872936 w 3613562"/>
                <a:gd name="connsiteY32" fmla="*/ 3292410 h 5564882"/>
                <a:gd name="connsiteX33" fmla="*/ 2891834 w 3613562"/>
                <a:gd name="connsiteY33" fmla="*/ 3687434 h 5564882"/>
                <a:gd name="connsiteX34" fmla="*/ 2934954 w 3613562"/>
                <a:gd name="connsiteY34" fmla="*/ 3731661 h 5564882"/>
                <a:gd name="connsiteX35" fmla="*/ 3322438 w 3613562"/>
                <a:gd name="connsiteY35" fmla="*/ 4118138 h 5564882"/>
                <a:gd name="connsiteX36" fmla="*/ 3092360 w 3613562"/>
                <a:gd name="connsiteY36" fmla="*/ 5451970 h 5564882"/>
                <a:gd name="connsiteX37" fmla="*/ 3014059 w 3613562"/>
                <a:gd name="connsiteY37" fmla="*/ 5517103 h 5564882"/>
                <a:gd name="connsiteX38" fmla="*/ 1313671 w 3613562"/>
                <a:gd name="connsiteY38" fmla="*/ 5564882 h 5564882"/>
                <a:gd name="connsiteX39" fmla="*/ 1427242 w 3613562"/>
                <a:gd name="connsiteY39" fmla="*/ 5554767 h 5564882"/>
                <a:gd name="connsiteX40" fmla="*/ 1201577 w 3613562"/>
                <a:gd name="connsiteY40" fmla="*/ 5418699 h 5564882"/>
                <a:gd name="connsiteX41" fmla="*/ 927472 w 3613562"/>
                <a:gd name="connsiteY41" fmla="*/ 5033628 h 5564882"/>
                <a:gd name="connsiteX42" fmla="*/ 1149710 w 3613562"/>
                <a:gd name="connsiteY42" fmla="*/ 3922537 h 5564882"/>
                <a:gd name="connsiteX43" fmla="*/ 1416478 w 3613562"/>
                <a:gd name="connsiteY43" fmla="*/ 3711858 h 5564882"/>
                <a:gd name="connsiteX44" fmla="*/ 1421804 w 3613562"/>
                <a:gd name="connsiteY44" fmla="*/ 3655671 h 5564882"/>
                <a:gd name="connsiteX45" fmla="*/ 1091010 w 3613562"/>
                <a:gd name="connsiteY45" fmla="*/ 3121435 h 5564882"/>
                <a:gd name="connsiteX46" fmla="*/ 1084276 w 3613562"/>
                <a:gd name="connsiteY46" fmla="*/ 2797175 h 5564882"/>
                <a:gd name="connsiteX47" fmla="*/ 1042863 w 3613562"/>
                <a:gd name="connsiteY47" fmla="*/ 2728220 h 5564882"/>
                <a:gd name="connsiteX48" fmla="*/ 625928 w 3613562"/>
                <a:gd name="connsiteY48" fmla="*/ 2569911 h 5564882"/>
                <a:gd name="connsiteX49" fmla="*/ 321470 w 3613562"/>
                <a:gd name="connsiteY49" fmla="*/ 2552722 h 5564882"/>
                <a:gd name="connsiteX50" fmla="*/ 72896 w 3613562"/>
                <a:gd name="connsiteY50" fmla="*/ 2612228 h 5564882"/>
                <a:gd name="connsiteX51" fmla="*/ 3040 w 3613562"/>
                <a:gd name="connsiteY51" fmla="*/ 2584586 h 5564882"/>
                <a:gd name="connsiteX52" fmla="*/ 49779 w 3613562"/>
                <a:gd name="connsiteY52" fmla="*/ 2516537 h 5564882"/>
                <a:gd name="connsiteX53" fmla="*/ 350821 w 3613562"/>
                <a:gd name="connsiteY53" fmla="*/ 2439945 h 5564882"/>
                <a:gd name="connsiteX54" fmla="*/ 390222 w 3613562"/>
                <a:gd name="connsiteY54" fmla="*/ 2373102 h 5564882"/>
                <a:gd name="connsiteX55" fmla="*/ 334335 w 3613562"/>
                <a:gd name="connsiteY55" fmla="*/ 2134079 h 5564882"/>
                <a:gd name="connsiteX56" fmla="*/ 369818 w 3613562"/>
                <a:gd name="connsiteY56" fmla="*/ 2060201 h 5564882"/>
                <a:gd name="connsiteX57" fmla="*/ 437262 w 3613562"/>
                <a:gd name="connsiteY57" fmla="*/ 2110155 h 5564882"/>
                <a:gd name="connsiteX58" fmla="*/ 493048 w 3613562"/>
                <a:gd name="connsiteY58" fmla="*/ 2312994 h 5564882"/>
                <a:gd name="connsiteX59" fmla="*/ 634874 w 3613562"/>
                <a:gd name="connsiteY59" fmla="*/ 2465175 h 5564882"/>
                <a:gd name="connsiteX60" fmla="*/ 1077943 w 3613562"/>
                <a:gd name="connsiteY60" fmla="*/ 2639367 h 5564882"/>
                <a:gd name="connsiteX61" fmla="*/ 1130011 w 3613562"/>
                <a:gd name="connsiteY61" fmla="*/ 2618057 h 5564882"/>
                <a:gd name="connsiteX62" fmla="*/ 1328527 w 3613562"/>
                <a:gd name="connsiteY62" fmla="*/ 2307868 h 5564882"/>
                <a:gd name="connsiteX63" fmla="*/ 1350037 w 3613562"/>
                <a:gd name="connsiteY63" fmla="*/ 2232180 h 5564882"/>
                <a:gd name="connsiteX64" fmla="*/ 1395470 w 3613562"/>
                <a:gd name="connsiteY64" fmla="*/ 2083118 h 5564882"/>
                <a:gd name="connsiteX65" fmla="*/ 1343604 w 3613562"/>
                <a:gd name="connsiteY65" fmla="*/ 2094778 h 5564882"/>
                <a:gd name="connsiteX66" fmla="*/ 1156746 w 3613562"/>
                <a:gd name="connsiteY66" fmla="*/ 2202328 h 5564882"/>
                <a:gd name="connsiteX67" fmla="*/ 1107092 w 3613562"/>
                <a:gd name="connsiteY67" fmla="*/ 2207453 h 5564882"/>
                <a:gd name="connsiteX68" fmla="*/ 1109807 w 3613562"/>
                <a:gd name="connsiteY68" fmla="*/ 2157296 h 5564882"/>
                <a:gd name="connsiteX69" fmla="*/ 1253946 w 3613562"/>
                <a:gd name="connsiteY69" fmla="*/ 1952547 h 5564882"/>
                <a:gd name="connsiteX70" fmla="*/ 1268419 w 3613562"/>
                <a:gd name="connsiteY70" fmla="*/ 1890431 h 5564882"/>
                <a:gd name="connsiteX71" fmla="*/ 1233441 w 3613562"/>
                <a:gd name="connsiteY71" fmla="*/ 1557325 h 5564882"/>
                <a:gd name="connsiteX72" fmla="*/ 1189414 w 3613562"/>
                <a:gd name="connsiteY72" fmla="*/ 1497116 h 5564882"/>
                <a:gd name="connsiteX73" fmla="*/ 1174438 w 3613562"/>
                <a:gd name="connsiteY73" fmla="*/ 1495709 h 5564882"/>
                <a:gd name="connsiteX74" fmla="*/ 1090307 w 3613562"/>
                <a:gd name="connsiteY74" fmla="*/ 1359310 h 5564882"/>
                <a:gd name="connsiteX75" fmla="*/ 1128604 w 3613562"/>
                <a:gd name="connsiteY75" fmla="*/ 1323628 h 5564882"/>
                <a:gd name="connsiteX76" fmla="*/ 1358580 w 3613562"/>
                <a:gd name="connsiteY76" fmla="*/ 1238190 h 5564882"/>
                <a:gd name="connsiteX77" fmla="*/ 1426630 w 3613562"/>
                <a:gd name="connsiteY77" fmla="*/ 1154562 h 5564882"/>
                <a:gd name="connsiteX78" fmla="*/ 1299981 w 3613562"/>
                <a:gd name="connsiteY78" fmla="*/ 415376 h 5564882"/>
                <a:gd name="connsiteX79" fmla="*/ 1225299 w 3613562"/>
                <a:gd name="connsiteY79" fmla="*/ 285009 h 5564882"/>
                <a:gd name="connsiteX80" fmla="*/ 1236355 w 3613562"/>
                <a:gd name="connsiteY80" fmla="*/ 210928 h 5564882"/>
                <a:gd name="connsiteX81" fmla="*/ 1698320 w 3613562"/>
                <a:gd name="connsiteY81" fmla="*/ 11006 h 5564882"/>
                <a:gd name="connsiteX82" fmla="*/ 1840913 w 3613562"/>
                <a:gd name="connsiteY82" fmla="*/ 514 h 5564882"/>
                <a:gd name="connsiteX0" fmla="*/ 1840913 w 3613562"/>
                <a:gd name="connsiteY0" fmla="*/ 514 h 5558869"/>
                <a:gd name="connsiteX1" fmla="*/ 1983883 w 3613562"/>
                <a:gd name="connsiteY1" fmla="*/ 3969 h 5558869"/>
                <a:gd name="connsiteX2" fmla="*/ 2033838 w 3613562"/>
                <a:gd name="connsiteY2" fmla="*/ 76742 h 5558869"/>
                <a:gd name="connsiteX3" fmla="*/ 1945990 w 3613562"/>
                <a:gd name="connsiteY3" fmla="*/ 527651 h 5558869"/>
                <a:gd name="connsiteX4" fmla="*/ 2075653 w 3613562"/>
                <a:gd name="connsiteY4" fmla="*/ 1102696 h 5558869"/>
                <a:gd name="connsiteX5" fmla="*/ 2140284 w 3613562"/>
                <a:gd name="connsiteY5" fmla="*/ 1139886 h 5558869"/>
                <a:gd name="connsiteX6" fmla="*/ 2442431 w 3613562"/>
                <a:gd name="connsiteY6" fmla="*/ 1184012 h 5558869"/>
                <a:gd name="connsiteX7" fmla="*/ 2518621 w 3613562"/>
                <a:gd name="connsiteY7" fmla="*/ 1276385 h 5558869"/>
                <a:gd name="connsiteX8" fmla="*/ 2488969 w 3613562"/>
                <a:gd name="connsiteY8" fmla="*/ 1317898 h 5558869"/>
                <a:gd name="connsiteX9" fmla="*/ 2386142 w 3613562"/>
                <a:gd name="connsiteY9" fmla="*/ 1384238 h 5558869"/>
                <a:gd name="connsiteX10" fmla="*/ 2424238 w 3613562"/>
                <a:gd name="connsiteY10" fmla="*/ 1497820 h 5558869"/>
                <a:gd name="connsiteX11" fmla="*/ 2372474 w 3613562"/>
                <a:gd name="connsiteY11" fmla="*/ 1951744 h 5558869"/>
                <a:gd name="connsiteX12" fmla="*/ 2377700 w 3613562"/>
                <a:gd name="connsiteY12" fmla="*/ 2017783 h 5558869"/>
                <a:gd name="connsiteX13" fmla="*/ 2390163 w 3613562"/>
                <a:gd name="connsiteY13" fmla="*/ 2038891 h 5558869"/>
                <a:gd name="connsiteX14" fmla="*/ 2493090 w 3613562"/>
                <a:gd name="connsiteY14" fmla="*/ 2155286 h 5558869"/>
                <a:gd name="connsiteX15" fmla="*/ 2785790 w 3613562"/>
                <a:gd name="connsiteY15" fmla="*/ 2439342 h 5558869"/>
                <a:gd name="connsiteX16" fmla="*/ 2854542 w 3613562"/>
                <a:gd name="connsiteY16" fmla="*/ 2458239 h 5558869"/>
                <a:gd name="connsiteX17" fmla="*/ 3113367 w 3613562"/>
                <a:gd name="connsiteY17" fmla="*/ 2337218 h 5558869"/>
                <a:gd name="connsiteX18" fmla="*/ 3245142 w 3613562"/>
                <a:gd name="connsiteY18" fmla="*/ 2187652 h 5558869"/>
                <a:gd name="connsiteX19" fmla="*/ 3287760 w 3613562"/>
                <a:gd name="connsiteY19" fmla="*/ 2086234 h 5558869"/>
                <a:gd name="connsiteX20" fmla="*/ 3363951 w 3613562"/>
                <a:gd name="connsiteY20" fmla="*/ 2060100 h 5558869"/>
                <a:gd name="connsiteX21" fmla="*/ 3375812 w 3613562"/>
                <a:gd name="connsiteY21" fmla="*/ 2124729 h 5558869"/>
                <a:gd name="connsiteX22" fmla="*/ 3335304 w 3613562"/>
                <a:gd name="connsiteY22" fmla="*/ 2237910 h 5558869"/>
                <a:gd name="connsiteX23" fmla="*/ 3374606 w 3613562"/>
                <a:gd name="connsiteY23" fmla="*/ 2291181 h 5558869"/>
                <a:gd name="connsiteX24" fmla="*/ 3555231 w 3613562"/>
                <a:gd name="connsiteY24" fmla="*/ 2286357 h 5558869"/>
                <a:gd name="connsiteX25" fmla="*/ 3613528 w 3613562"/>
                <a:gd name="connsiteY25" fmla="*/ 2332997 h 5558869"/>
                <a:gd name="connsiteX26" fmla="*/ 3556537 w 3613562"/>
                <a:gd name="connsiteY26" fmla="*/ 2380037 h 5558869"/>
                <a:gd name="connsiteX27" fmla="*/ 3266150 w 3613562"/>
                <a:gd name="connsiteY27" fmla="*/ 2393809 h 5558869"/>
                <a:gd name="connsiteX28" fmla="*/ 2880876 w 3613562"/>
                <a:gd name="connsiteY28" fmla="*/ 2547797 h 5558869"/>
                <a:gd name="connsiteX29" fmla="*/ 2870726 w 3613562"/>
                <a:gd name="connsiteY29" fmla="*/ 2596949 h 5558869"/>
                <a:gd name="connsiteX30" fmla="*/ 2934652 w 3613562"/>
                <a:gd name="connsiteY30" fmla="*/ 2989861 h 5558869"/>
                <a:gd name="connsiteX31" fmla="*/ 2889018 w 3613562"/>
                <a:gd name="connsiteY31" fmla="*/ 3224966 h 5558869"/>
                <a:gd name="connsiteX32" fmla="*/ 2872936 w 3613562"/>
                <a:gd name="connsiteY32" fmla="*/ 3292410 h 5558869"/>
                <a:gd name="connsiteX33" fmla="*/ 2891834 w 3613562"/>
                <a:gd name="connsiteY33" fmla="*/ 3687434 h 5558869"/>
                <a:gd name="connsiteX34" fmla="*/ 2934954 w 3613562"/>
                <a:gd name="connsiteY34" fmla="*/ 3731661 h 5558869"/>
                <a:gd name="connsiteX35" fmla="*/ 3322438 w 3613562"/>
                <a:gd name="connsiteY35" fmla="*/ 4118138 h 5558869"/>
                <a:gd name="connsiteX36" fmla="*/ 3092360 w 3613562"/>
                <a:gd name="connsiteY36" fmla="*/ 5451970 h 5558869"/>
                <a:gd name="connsiteX37" fmla="*/ 3014059 w 3613562"/>
                <a:gd name="connsiteY37" fmla="*/ 5517103 h 5558869"/>
                <a:gd name="connsiteX38" fmla="*/ 1427242 w 3613562"/>
                <a:gd name="connsiteY38" fmla="*/ 5554767 h 5558869"/>
                <a:gd name="connsiteX39" fmla="*/ 1201577 w 3613562"/>
                <a:gd name="connsiteY39" fmla="*/ 5418699 h 5558869"/>
                <a:gd name="connsiteX40" fmla="*/ 927472 w 3613562"/>
                <a:gd name="connsiteY40" fmla="*/ 5033628 h 5558869"/>
                <a:gd name="connsiteX41" fmla="*/ 1149710 w 3613562"/>
                <a:gd name="connsiteY41" fmla="*/ 3922537 h 5558869"/>
                <a:gd name="connsiteX42" fmla="*/ 1416478 w 3613562"/>
                <a:gd name="connsiteY42" fmla="*/ 3711858 h 5558869"/>
                <a:gd name="connsiteX43" fmla="*/ 1421804 w 3613562"/>
                <a:gd name="connsiteY43" fmla="*/ 3655671 h 5558869"/>
                <a:gd name="connsiteX44" fmla="*/ 1091010 w 3613562"/>
                <a:gd name="connsiteY44" fmla="*/ 3121435 h 5558869"/>
                <a:gd name="connsiteX45" fmla="*/ 1084276 w 3613562"/>
                <a:gd name="connsiteY45" fmla="*/ 2797175 h 5558869"/>
                <a:gd name="connsiteX46" fmla="*/ 1042863 w 3613562"/>
                <a:gd name="connsiteY46" fmla="*/ 2728220 h 5558869"/>
                <a:gd name="connsiteX47" fmla="*/ 625928 w 3613562"/>
                <a:gd name="connsiteY47" fmla="*/ 2569911 h 5558869"/>
                <a:gd name="connsiteX48" fmla="*/ 321470 w 3613562"/>
                <a:gd name="connsiteY48" fmla="*/ 2552722 h 5558869"/>
                <a:gd name="connsiteX49" fmla="*/ 72896 w 3613562"/>
                <a:gd name="connsiteY49" fmla="*/ 2612228 h 5558869"/>
                <a:gd name="connsiteX50" fmla="*/ 3040 w 3613562"/>
                <a:gd name="connsiteY50" fmla="*/ 2584586 h 5558869"/>
                <a:gd name="connsiteX51" fmla="*/ 49779 w 3613562"/>
                <a:gd name="connsiteY51" fmla="*/ 2516537 h 5558869"/>
                <a:gd name="connsiteX52" fmla="*/ 350821 w 3613562"/>
                <a:gd name="connsiteY52" fmla="*/ 2439945 h 5558869"/>
                <a:gd name="connsiteX53" fmla="*/ 390222 w 3613562"/>
                <a:gd name="connsiteY53" fmla="*/ 2373102 h 5558869"/>
                <a:gd name="connsiteX54" fmla="*/ 334335 w 3613562"/>
                <a:gd name="connsiteY54" fmla="*/ 2134079 h 5558869"/>
                <a:gd name="connsiteX55" fmla="*/ 369818 w 3613562"/>
                <a:gd name="connsiteY55" fmla="*/ 2060201 h 5558869"/>
                <a:gd name="connsiteX56" fmla="*/ 437262 w 3613562"/>
                <a:gd name="connsiteY56" fmla="*/ 2110155 h 5558869"/>
                <a:gd name="connsiteX57" fmla="*/ 493048 w 3613562"/>
                <a:gd name="connsiteY57" fmla="*/ 2312994 h 5558869"/>
                <a:gd name="connsiteX58" fmla="*/ 634874 w 3613562"/>
                <a:gd name="connsiteY58" fmla="*/ 2465175 h 5558869"/>
                <a:gd name="connsiteX59" fmla="*/ 1077943 w 3613562"/>
                <a:gd name="connsiteY59" fmla="*/ 2639367 h 5558869"/>
                <a:gd name="connsiteX60" fmla="*/ 1130011 w 3613562"/>
                <a:gd name="connsiteY60" fmla="*/ 2618057 h 5558869"/>
                <a:gd name="connsiteX61" fmla="*/ 1328527 w 3613562"/>
                <a:gd name="connsiteY61" fmla="*/ 2307868 h 5558869"/>
                <a:gd name="connsiteX62" fmla="*/ 1350037 w 3613562"/>
                <a:gd name="connsiteY62" fmla="*/ 2232180 h 5558869"/>
                <a:gd name="connsiteX63" fmla="*/ 1395470 w 3613562"/>
                <a:gd name="connsiteY63" fmla="*/ 2083118 h 5558869"/>
                <a:gd name="connsiteX64" fmla="*/ 1343604 w 3613562"/>
                <a:gd name="connsiteY64" fmla="*/ 2094778 h 5558869"/>
                <a:gd name="connsiteX65" fmla="*/ 1156746 w 3613562"/>
                <a:gd name="connsiteY65" fmla="*/ 2202328 h 5558869"/>
                <a:gd name="connsiteX66" fmla="*/ 1107092 w 3613562"/>
                <a:gd name="connsiteY66" fmla="*/ 2207453 h 5558869"/>
                <a:gd name="connsiteX67" fmla="*/ 1109807 w 3613562"/>
                <a:gd name="connsiteY67" fmla="*/ 2157296 h 5558869"/>
                <a:gd name="connsiteX68" fmla="*/ 1253946 w 3613562"/>
                <a:gd name="connsiteY68" fmla="*/ 1952547 h 5558869"/>
                <a:gd name="connsiteX69" fmla="*/ 1268419 w 3613562"/>
                <a:gd name="connsiteY69" fmla="*/ 1890431 h 5558869"/>
                <a:gd name="connsiteX70" fmla="*/ 1233441 w 3613562"/>
                <a:gd name="connsiteY70" fmla="*/ 1557325 h 5558869"/>
                <a:gd name="connsiteX71" fmla="*/ 1189414 w 3613562"/>
                <a:gd name="connsiteY71" fmla="*/ 1497116 h 5558869"/>
                <a:gd name="connsiteX72" fmla="*/ 1174438 w 3613562"/>
                <a:gd name="connsiteY72" fmla="*/ 1495709 h 5558869"/>
                <a:gd name="connsiteX73" fmla="*/ 1090307 w 3613562"/>
                <a:gd name="connsiteY73" fmla="*/ 1359310 h 5558869"/>
                <a:gd name="connsiteX74" fmla="*/ 1128604 w 3613562"/>
                <a:gd name="connsiteY74" fmla="*/ 1323628 h 5558869"/>
                <a:gd name="connsiteX75" fmla="*/ 1358580 w 3613562"/>
                <a:gd name="connsiteY75" fmla="*/ 1238190 h 5558869"/>
                <a:gd name="connsiteX76" fmla="*/ 1426630 w 3613562"/>
                <a:gd name="connsiteY76" fmla="*/ 1154562 h 5558869"/>
                <a:gd name="connsiteX77" fmla="*/ 1299981 w 3613562"/>
                <a:gd name="connsiteY77" fmla="*/ 415376 h 5558869"/>
                <a:gd name="connsiteX78" fmla="*/ 1225299 w 3613562"/>
                <a:gd name="connsiteY78" fmla="*/ 285009 h 5558869"/>
                <a:gd name="connsiteX79" fmla="*/ 1236355 w 3613562"/>
                <a:gd name="connsiteY79" fmla="*/ 210928 h 5558869"/>
                <a:gd name="connsiteX80" fmla="*/ 1698320 w 3613562"/>
                <a:gd name="connsiteY80" fmla="*/ 11006 h 5558869"/>
                <a:gd name="connsiteX81" fmla="*/ 1840913 w 3613562"/>
                <a:gd name="connsiteY81" fmla="*/ 514 h 5558869"/>
                <a:gd name="connsiteX0" fmla="*/ 1840913 w 3613562"/>
                <a:gd name="connsiteY0" fmla="*/ 514 h 5664694"/>
                <a:gd name="connsiteX1" fmla="*/ 1983883 w 3613562"/>
                <a:gd name="connsiteY1" fmla="*/ 3969 h 5664694"/>
                <a:gd name="connsiteX2" fmla="*/ 2033838 w 3613562"/>
                <a:gd name="connsiteY2" fmla="*/ 76742 h 5664694"/>
                <a:gd name="connsiteX3" fmla="*/ 1945990 w 3613562"/>
                <a:gd name="connsiteY3" fmla="*/ 527651 h 5664694"/>
                <a:gd name="connsiteX4" fmla="*/ 2075653 w 3613562"/>
                <a:gd name="connsiteY4" fmla="*/ 1102696 h 5664694"/>
                <a:gd name="connsiteX5" fmla="*/ 2140284 w 3613562"/>
                <a:gd name="connsiteY5" fmla="*/ 1139886 h 5664694"/>
                <a:gd name="connsiteX6" fmla="*/ 2442431 w 3613562"/>
                <a:gd name="connsiteY6" fmla="*/ 1184012 h 5664694"/>
                <a:gd name="connsiteX7" fmla="*/ 2518621 w 3613562"/>
                <a:gd name="connsiteY7" fmla="*/ 1276385 h 5664694"/>
                <a:gd name="connsiteX8" fmla="*/ 2488969 w 3613562"/>
                <a:gd name="connsiteY8" fmla="*/ 1317898 h 5664694"/>
                <a:gd name="connsiteX9" fmla="*/ 2386142 w 3613562"/>
                <a:gd name="connsiteY9" fmla="*/ 1384238 h 5664694"/>
                <a:gd name="connsiteX10" fmla="*/ 2424238 w 3613562"/>
                <a:gd name="connsiteY10" fmla="*/ 1497820 h 5664694"/>
                <a:gd name="connsiteX11" fmla="*/ 2372474 w 3613562"/>
                <a:gd name="connsiteY11" fmla="*/ 1951744 h 5664694"/>
                <a:gd name="connsiteX12" fmla="*/ 2377700 w 3613562"/>
                <a:gd name="connsiteY12" fmla="*/ 2017783 h 5664694"/>
                <a:gd name="connsiteX13" fmla="*/ 2390163 w 3613562"/>
                <a:gd name="connsiteY13" fmla="*/ 2038891 h 5664694"/>
                <a:gd name="connsiteX14" fmla="*/ 2493090 w 3613562"/>
                <a:gd name="connsiteY14" fmla="*/ 2155286 h 5664694"/>
                <a:gd name="connsiteX15" fmla="*/ 2785790 w 3613562"/>
                <a:gd name="connsiteY15" fmla="*/ 2439342 h 5664694"/>
                <a:gd name="connsiteX16" fmla="*/ 2854542 w 3613562"/>
                <a:gd name="connsiteY16" fmla="*/ 2458239 h 5664694"/>
                <a:gd name="connsiteX17" fmla="*/ 3113367 w 3613562"/>
                <a:gd name="connsiteY17" fmla="*/ 2337218 h 5664694"/>
                <a:gd name="connsiteX18" fmla="*/ 3245142 w 3613562"/>
                <a:gd name="connsiteY18" fmla="*/ 2187652 h 5664694"/>
                <a:gd name="connsiteX19" fmla="*/ 3287760 w 3613562"/>
                <a:gd name="connsiteY19" fmla="*/ 2086234 h 5664694"/>
                <a:gd name="connsiteX20" fmla="*/ 3363951 w 3613562"/>
                <a:gd name="connsiteY20" fmla="*/ 2060100 h 5664694"/>
                <a:gd name="connsiteX21" fmla="*/ 3375812 w 3613562"/>
                <a:gd name="connsiteY21" fmla="*/ 2124729 h 5664694"/>
                <a:gd name="connsiteX22" fmla="*/ 3335304 w 3613562"/>
                <a:gd name="connsiteY22" fmla="*/ 2237910 h 5664694"/>
                <a:gd name="connsiteX23" fmla="*/ 3374606 w 3613562"/>
                <a:gd name="connsiteY23" fmla="*/ 2291181 h 5664694"/>
                <a:gd name="connsiteX24" fmla="*/ 3555231 w 3613562"/>
                <a:gd name="connsiteY24" fmla="*/ 2286357 h 5664694"/>
                <a:gd name="connsiteX25" fmla="*/ 3613528 w 3613562"/>
                <a:gd name="connsiteY25" fmla="*/ 2332997 h 5664694"/>
                <a:gd name="connsiteX26" fmla="*/ 3556537 w 3613562"/>
                <a:gd name="connsiteY26" fmla="*/ 2380037 h 5664694"/>
                <a:gd name="connsiteX27" fmla="*/ 3266150 w 3613562"/>
                <a:gd name="connsiteY27" fmla="*/ 2393809 h 5664694"/>
                <a:gd name="connsiteX28" fmla="*/ 2880876 w 3613562"/>
                <a:gd name="connsiteY28" fmla="*/ 2547797 h 5664694"/>
                <a:gd name="connsiteX29" fmla="*/ 2870726 w 3613562"/>
                <a:gd name="connsiteY29" fmla="*/ 2596949 h 5664694"/>
                <a:gd name="connsiteX30" fmla="*/ 2934652 w 3613562"/>
                <a:gd name="connsiteY30" fmla="*/ 2989861 h 5664694"/>
                <a:gd name="connsiteX31" fmla="*/ 2889018 w 3613562"/>
                <a:gd name="connsiteY31" fmla="*/ 3224966 h 5664694"/>
                <a:gd name="connsiteX32" fmla="*/ 2872936 w 3613562"/>
                <a:gd name="connsiteY32" fmla="*/ 3292410 h 5664694"/>
                <a:gd name="connsiteX33" fmla="*/ 2891834 w 3613562"/>
                <a:gd name="connsiteY33" fmla="*/ 3687434 h 5664694"/>
                <a:gd name="connsiteX34" fmla="*/ 2934954 w 3613562"/>
                <a:gd name="connsiteY34" fmla="*/ 3731661 h 5664694"/>
                <a:gd name="connsiteX35" fmla="*/ 3322438 w 3613562"/>
                <a:gd name="connsiteY35" fmla="*/ 4118138 h 5664694"/>
                <a:gd name="connsiteX36" fmla="*/ 3092360 w 3613562"/>
                <a:gd name="connsiteY36" fmla="*/ 5451970 h 5664694"/>
                <a:gd name="connsiteX37" fmla="*/ 3014059 w 3613562"/>
                <a:gd name="connsiteY37" fmla="*/ 5517103 h 5664694"/>
                <a:gd name="connsiteX38" fmla="*/ 1979504 w 3613562"/>
                <a:gd name="connsiteY38" fmla="*/ 5663408 h 5664694"/>
                <a:gd name="connsiteX39" fmla="*/ 1201577 w 3613562"/>
                <a:gd name="connsiteY39" fmla="*/ 5418699 h 5664694"/>
                <a:gd name="connsiteX40" fmla="*/ 927472 w 3613562"/>
                <a:gd name="connsiteY40" fmla="*/ 5033628 h 5664694"/>
                <a:gd name="connsiteX41" fmla="*/ 1149710 w 3613562"/>
                <a:gd name="connsiteY41" fmla="*/ 3922537 h 5664694"/>
                <a:gd name="connsiteX42" fmla="*/ 1416478 w 3613562"/>
                <a:gd name="connsiteY42" fmla="*/ 3711858 h 5664694"/>
                <a:gd name="connsiteX43" fmla="*/ 1421804 w 3613562"/>
                <a:gd name="connsiteY43" fmla="*/ 3655671 h 5664694"/>
                <a:gd name="connsiteX44" fmla="*/ 1091010 w 3613562"/>
                <a:gd name="connsiteY44" fmla="*/ 3121435 h 5664694"/>
                <a:gd name="connsiteX45" fmla="*/ 1084276 w 3613562"/>
                <a:gd name="connsiteY45" fmla="*/ 2797175 h 5664694"/>
                <a:gd name="connsiteX46" fmla="*/ 1042863 w 3613562"/>
                <a:gd name="connsiteY46" fmla="*/ 2728220 h 5664694"/>
                <a:gd name="connsiteX47" fmla="*/ 625928 w 3613562"/>
                <a:gd name="connsiteY47" fmla="*/ 2569911 h 5664694"/>
                <a:gd name="connsiteX48" fmla="*/ 321470 w 3613562"/>
                <a:gd name="connsiteY48" fmla="*/ 2552722 h 5664694"/>
                <a:gd name="connsiteX49" fmla="*/ 72896 w 3613562"/>
                <a:gd name="connsiteY49" fmla="*/ 2612228 h 5664694"/>
                <a:gd name="connsiteX50" fmla="*/ 3040 w 3613562"/>
                <a:gd name="connsiteY50" fmla="*/ 2584586 h 5664694"/>
                <a:gd name="connsiteX51" fmla="*/ 49779 w 3613562"/>
                <a:gd name="connsiteY51" fmla="*/ 2516537 h 5664694"/>
                <a:gd name="connsiteX52" fmla="*/ 350821 w 3613562"/>
                <a:gd name="connsiteY52" fmla="*/ 2439945 h 5664694"/>
                <a:gd name="connsiteX53" fmla="*/ 390222 w 3613562"/>
                <a:gd name="connsiteY53" fmla="*/ 2373102 h 5664694"/>
                <a:gd name="connsiteX54" fmla="*/ 334335 w 3613562"/>
                <a:gd name="connsiteY54" fmla="*/ 2134079 h 5664694"/>
                <a:gd name="connsiteX55" fmla="*/ 369818 w 3613562"/>
                <a:gd name="connsiteY55" fmla="*/ 2060201 h 5664694"/>
                <a:gd name="connsiteX56" fmla="*/ 437262 w 3613562"/>
                <a:gd name="connsiteY56" fmla="*/ 2110155 h 5664694"/>
                <a:gd name="connsiteX57" fmla="*/ 493048 w 3613562"/>
                <a:gd name="connsiteY57" fmla="*/ 2312994 h 5664694"/>
                <a:gd name="connsiteX58" fmla="*/ 634874 w 3613562"/>
                <a:gd name="connsiteY58" fmla="*/ 2465175 h 5664694"/>
                <a:gd name="connsiteX59" fmla="*/ 1077943 w 3613562"/>
                <a:gd name="connsiteY59" fmla="*/ 2639367 h 5664694"/>
                <a:gd name="connsiteX60" fmla="*/ 1130011 w 3613562"/>
                <a:gd name="connsiteY60" fmla="*/ 2618057 h 5664694"/>
                <a:gd name="connsiteX61" fmla="*/ 1328527 w 3613562"/>
                <a:gd name="connsiteY61" fmla="*/ 2307868 h 5664694"/>
                <a:gd name="connsiteX62" fmla="*/ 1350037 w 3613562"/>
                <a:gd name="connsiteY62" fmla="*/ 2232180 h 5664694"/>
                <a:gd name="connsiteX63" fmla="*/ 1395470 w 3613562"/>
                <a:gd name="connsiteY63" fmla="*/ 2083118 h 5664694"/>
                <a:gd name="connsiteX64" fmla="*/ 1343604 w 3613562"/>
                <a:gd name="connsiteY64" fmla="*/ 2094778 h 5664694"/>
                <a:gd name="connsiteX65" fmla="*/ 1156746 w 3613562"/>
                <a:gd name="connsiteY65" fmla="*/ 2202328 h 5664694"/>
                <a:gd name="connsiteX66" fmla="*/ 1107092 w 3613562"/>
                <a:gd name="connsiteY66" fmla="*/ 2207453 h 5664694"/>
                <a:gd name="connsiteX67" fmla="*/ 1109807 w 3613562"/>
                <a:gd name="connsiteY67" fmla="*/ 2157296 h 5664694"/>
                <a:gd name="connsiteX68" fmla="*/ 1253946 w 3613562"/>
                <a:gd name="connsiteY68" fmla="*/ 1952547 h 5664694"/>
                <a:gd name="connsiteX69" fmla="*/ 1268419 w 3613562"/>
                <a:gd name="connsiteY69" fmla="*/ 1890431 h 5664694"/>
                <a:gd name="connsiteX70" fmla="*/ 1233441 w 3613562"/>
                <a:gd name="connsiteY70" fmla="*/ 1557325 h 5664694"/>
                <a:gd name="connsiteX71" fmla="*/ 1189414 w 3613562"/>
                <a:gd name="connsiteY71" fmla="*/ 1497116 h 5664694"/>
                <a:gd name="connsiteX72" fmla="*/ 1174438 w 3613562"/>
                <a:gd name="connsiteY72" fmla="*/ 1495709 h 5664694"/>
                <a:gd name="connsiteX73" fmla="*/ 1090307 w 3613562"/>
                <a:gd name="connsiteY73" fmla="*/ 1359310 h 5664694"/>
                <a:gd name="connsiteX74" fmla="*/ 1128604 w 3613562"/>
                <a:gd name="connsiteY74" fmla="*/ 1323628 h 5664694"/>
                <a:gd name="connsiteX75" fmla="*/ 1358580 w 3613562"/>
                <a:gd name="connsiteY75" fmla="*/ 1238190 h 5664694"/>
                <a:gd name="connsiteX76" fmla="*/ 1426630 w 3613562"/>
                <a:gd name="connsiteY76" fmla="*/ 1154562 h 5664694"/>
                <a:gd name="connsiteX77" fmla="*/ 1299981 w 3613562"/>
                <a:gd name="connsiteY77" fmla="*/ 415376 h 5664694"/>
                <a:gd name="connsiteX78" fmla="*/ 1225299 w 3613562"/>
                <a:gd name="connsiteY78" fmla="*/ 285009 h 5664694"/>
                <a:gd name="connsiteX79" fmla="*/ 1236355 w 3613562"/>
                <a:gd name="connsiteY79" fmla="*/ 210928 h 5664694"/>
                <a:gd name="connsiteX80" fmla="*/ 1698320 w 3613562"/>
                <a:gd name="connsiteY80" fmla="*/ 11006 h 5664694"/>
                <a:gd name="connsiteX81" fmla="*/ 1840913 w 3613562"/>
                <a:gd name="connsiteY81" fmla="*/ 514 h 5664694"/>
                <a:gd name="connsiteX0" fmla="*/ 1840913 w 3613562"/>
                <a:gd name="connsiteY0" fmla="*/ 514 h 5666682"/>
                <a:gd name="connsiteX1" fmla="*/ 1983883 w 3613562"/>
                <a:gd name="connsiteY1" fmla="*/ 3969 h 5666682"/>
                <a:gd name="connsiteX2" fmla="*/ 2033838 w 3613562"/>
                <a:gd name="connsiteY2" fmla="*/ 76742 h 5666682"/>
                <a:gd name="connsiteX3" fmla="*/ 1945990 w 3613562"/>
                <a:gd name="connsiteY3" fmla="*/ 527651 h 5666682"/>
                <a:gd name="connsiteX4" fmla="*/ 2075653 w 3613562"/>
                <a:gd name="connsiteY4" fmla="*/ 1102696 h 5666682"/>
                <a:gd name="connsiteX5" fmla="*/ 2140284 w 3613562"/>
                <a:gd name="connsiteY5" fmla="*/ 1139886 h 5666682"/>
                <a:gd name="connsiteX6" fmla="*/ 2442431 w 3613562"/>
                <a:gd name="connsiteY6" fmla="*/ 1184012 h 5666682"/>
                <a:gd name="connsiteX7" fmla="*/ 2518621 w 3613562"/>
                <a:gd name="connsiteY7" fmla="*/ 1276385 h 5666682"/>
                <a:gd name="connsiteX8" fmla="*/ 2488969 w 3613562"/>
                <a:gd name="connsiteY8" fmla="*/ 1317898 h 5666682"/>
                <a:gd name="connsiteX9" fmla="*/ 2386142 w 3613562"/>
                <a:gd name="connsiteY9" fmla="*/ 1384238 h 5666682"/>
                <a:gd name="connsiteX10" fmla="*/ 2424238 w 3613562"/>
                <a:gd name="connsiteY10" fmla="*/ 1497820 h 5666682"/>
                <a:gd name="connsiteX11" fmla="*/ 2372474 w 3613562"/>
                <a:gd name="connsiteY11" fmla="*/ 1951744 h 5666682"/>
                <a:gd name="connsiteX12" fmla="*/ 2377700 w 3613562"/>
                <a:gd name="connsiteY12" fmla="*/ 2017783 h 5666682"/>
                <a:gd name="connsiteX13" fmla="*/ 2390163 w 3613562"/>
                <a:gd name="connsiteY13" fmla="*/ 2038891 h 5666682"/>
                <a:gd name="connsiteX14" fmla="*/ 2493090 w 3613562"/>
                <a:gd name="connsiteY14" fmla="*/ 2155286 h 5666682"/>
                <a:gd name="connsiteX15" fmla="*/ 2785790 w 3613562"/>
                <a:gd name="connsiteY15" fmla="*/ 2439342 h 5666682"/>
                <a:gd name="connsiteX16" fmla="*/ 2854542 w 3613562"/>
                <a:gd name="connsiteY16" fmla="*/ 2458239 h 5666682"/>
                <a:gd name="connsiteX17" fmla="*/ 3113367 w 3613562"/>
                <a:gd name="connsiteY17" fmla="*/ 2337218 h 5666682"/>
                <a:gd name="connsiteX18" fmla="*/ 3245142 w 3613562"/>
                <a:gd name="connsiteY18" fmla="*/ 2187652 h 5666682"/>
                <a:gd name="connsiteX19" fmla="*/ 3287760 w 3613562"/>
                <a:gd name="connsiteY19" fmla="*/ 2086234 h 5666682"/>
                <a:gd name="connsiteX20" fmla="*/ 3363951 w 3613562"/>
                <a:gd name="connsiteY20" fmla="*/ 2060100 h 5666682"/>
                <a:gd name="connsiteX21" fmla="*/ 3375812 w 3613562"/>
                <a:gd name="connsiteY21" fmla="*/ 2124729 h 5666682"/>
                <a:gd name="connsiteX22" fmla="*/ 3335304 w 3613562"/>
                <a:gd name="connsiteY22" fmla="*/ 2237910 h 5666682"/>
                <a:gd name="connsiteX23" fmla="*/ 3374606 w 3613562"/>
                <a:gd name="connsiteY23" fmla="*/ 2291181 h 5666682"/>
                <a:gd name="connsiteX24" fmla="*/ 3555231 w 3613562"/>
                <a:gd name="connsiteY24" fmla="*/ 2286357 h 5666682"/>
                <a:gd name="connsiteX25" fmla="*/ 3613528 w 3613562"/>
                <a:gd name="connsiteY25" fmla="*/ 2332997 h 5666682"/>
                <a:gd name="connsiteX26" fmla="*/ 3556537 w 3613562"/>
                <a:gd name="connsiteY26" fmla="*/ 2380037 h 5666682"/>
                <a:gd name="connsiteX27" fmla="*/ 3266150 w 3613562"/>
                <a:gd name="connsiteY27" fmla="*/ 2393809 h 5666682"/>
                <a:gd name="connsiteX28" fmla="*/ 2880876 w 3613562"/>
                <a:gd name="connsiteY28" fmla="*/ 2547797 h 5666682"/>
                <a:gd name="connsiteX29" fmla="*/ 2870726 w 3613562"/>
                <a:gd name="connsiteY29" fmla="*/ 2596949 h 5666682"/>
                <a:gd name="connsiteX30" fmla="*/ 2934652 w 3613562"/>
                <a:gd name="connsiteY30" fmla="*/ 2989861 h 5666682"/>
                <a:gd name="connsiteX31" fmla="*/ 2889018 w 3613562"/>
                <a:gd name="connsiteY31" fmla="*/ 3224966 h 5666682"/>
                <a:gd name="connsiteX32" fmla="*/ 2872936 w 3613562"/>
                <a:gd name="connsiteY32" fmla="*/ 3292410 h 5666682"/>
                <a:gd name="connsiteX33" fmla="*/ 2891834 w 3613562"/>
                <a:gd name="connsiteY33" fmla="*/ 3687434 h 5666682"/>
                <a:gd name="connsiteX34" fmla="*/ 2934954 w 3613562"/>
                <a:gd name="connsiteY34" fmla="*/ 3731661 h 5666682"/>
                <a:gd name="connsiteX35" fmla="*/ 3322438 w 3613562"/>
                <a:gd name="connsiteY35" fmla="*/ 4118138 h 5666682"/>
                <a:gd name="connsiteX36" fmla="*/ 3092360 w 3613562"/>
                <a:gd name="connsiteY36" fmla="*/ 5451970 h 5666682"/>
                <a:gd name="connsiteX37" fmla="*/ 3014059 w 3613562"/>
                <a:gd name="connsiteY37" fmla="*/ 5517103 h 5666682"/>
                <a:gd name="connsiteX38" fmla="*/ 1979504 w 3613562"/>
                <a:gd name="connsiteY38" fmla="*/ 5663408 h 5666682"/>
                <a:gd name="connsiteX39" fmla="*/ 1201577 w 3613562"/>
                <a:gd name="connsiteY39" fmla="*/ 5418699 h 5666682"/>
                <a:gd name="connsiteX40" fmla="*/ 927472 w 3613562"/>
                <a:gd name="connsiteY40" fmla="*/ 5033628 h 5666682"/>
                <a:gd name="connsiteX41" fmla="*/ 1149710 w 3613562"/>
                <a:gd name="connsiteY41" fmla="*/ 3922537 h 5666682"/>
                <a:gd name="connsiteX42" fmla="*/ 1416478 w 3613562"/>
                <a:gd name="connsiteY42" fmla="*/ 3711858 h 5666682"/>
                <a:gd name="connsiteX43" fmla="*/ 1421804 w 3613562"/>
                <a:gd name="connsiteY43" fmla="*/ 3655671 h 5666682"/>
                <a:gd name="connsiteX44" fmla="*/ 1091010 w 3613562"/>
                <a:gd name="connsiteY44" fmla="*/ 3121435 h 5666682"/>
                <a:gd name="connsiteX45" fmla="*/ 1084276 w 3613562"/>
                <a:gd name="connsiteY45" fmla="*/ 2797175 h 5666682"/>
                <a:gd name="connsiteX46" fmla="*/ 1042863 w 3613562"/>
                <a:gd name="connsiteY46" fmla="*/ 2728220 h 5666682"/>
                <a:gd name="connsiteX47" fmla="*/ 625928 w 3613562"/>
                <a:gd name="connsiteY47" fmla="*/ 2569911 h 5666682"/>
                <a:gd name="connsiteX48" fmla="*/ 321470 w 3613562"/>
                <a:gd name="connsiteY48" fmla="*/ 2552722 h 5666682"/>
                <a:gd name="connsiteX49" fmla="*/ 72896 w 3613562"/>
                <a:gd name="connsiteY49" fmla="*/ 2612228 h 5666682"/>
                <a:gd name="connsiteX50" fmla="*/ 3040 w 3613562"/>
                <a:gd name="connsiteY50" fmla="*/ 2584586 h 5666682"/>
                <a:gd name="connsiteX51" fmla="*/ 49779 w 3613562"/>
                <a:gd name="connsiteY51" fmla="*/ 2516537 h 5666682"/>
                <a:gd name="connsiteX52" fmla="*/ 350821 w 3613562"/>
                <a:gd name="connsiteY52" fmla="*/ 2439945 h 5666682"/>
                <a:gd name="connsiteX53" fmla="*/ 390222 w 3613562"/>
                <a:gd name="connsiteY53" fmla="*/ 2373102 h 5666682"/>
                <a:gd name="connsiteX54" fmla="*/ 334335 w 3613562"/>
                <a:gd name="connsiteY54" fmla="*/ 2134079 h 5666682"/>
                <a:gd name="connsiteX55" fmla="*/ 369818 w 3613562"/>
                <a:gd name="connsiteY55" fmla="*/ 2060201 h 5666682"/>
                <a:gd name="connsiteX56" fmla="*/ 437262 w 3613562"/>
                <a:gd name="connsiteY56" fmla="*/ 2110155 h 5666682"/>
                <a:gd name="connsiteX57" fmla="*/ 493048 w 3613562"/>
                <a:gd name="connsiteY57" fmla="*/ 2312994 h 5666682"/>
                <a:gd name="connsiteX58" fmla="*/ 634874 w 3613562"/>
                <a:gd name="connsiteY58" fmla="*/ 2465175 h 5666682"/>
                <a:gd name="connsiteX59" fmla="*/ 1077943 w 3613562"/>
                <a:gd name="connsiteY59" fmla="*/ 2639367 h 5666682"/>
                <a:gd name="connsiteX60" fmla="*/ 1130011 w 3613562"/>
                <a:gd name="connsiteY60" fmla="*/ 2618057 h 5666682"/>
                <a:gd name="connsiteX61" fmla="*/ 1328527 w 3613562"/>
                <a:gd name="connsiteY61" fmla="*/ 2307868 h 5666682"/>
                <a:gd name="connsiteX62" fmla="*/ 1350037 w 3613562"/>
                <a:gd name="connsiteY62" fmla="*/ 2232180 h 5666682"/>
                <a:gd name="connsiteX63" fmla="*/ 1395470 w 3613562"/>
                <a:gd name="connsiteY63" fmla="*/ 2083118 h 5666682"/>
                <a:gd name="connsiteX64" fmla="*/ 1343604 w 3613562"/>
                <a:gd name="connsiteY64" fmla="*/ 2094778 h 5666682"/>
                <a:gd name="connsiteX65" fmla="*/ 1156746 w 3613562"/>
                <a:gd name="connsiteY65" fmla="*/ 2202328 h 5666682"/>
                <a:gd name="connsiteX66" fmla="*/ 1107092 w 3613562"/>
                <a:gd name="connsiteY66" fmla="*/ 2207453 h 5666682"/>
                <a:gd name="connsiteX67" fmla="*/ 1109807 w 3613562"/>
                <a:gd name="connsiteY67" fmla="*/ 2157296 h 5666682"/>
                <a:gd name="connsiteX68" fmla="*/ 1253946 w 3613562"/>
                <a:gd name="connsiteY68" fmla="*/ 1952547 h 5666682"/>
                <a:gd name="connsiteX69" fmla="*/ 1268419 w 3613562"/>
                <a:gd name="connsiteY69" fmla="*/ 1890431 h 5666682"/>
                <a:gd name="connsiteX70" fmla="*/ 1233441 w 3613562"/>
                <a:gd name="connsiteY70" fmla="*/ 1557325 h 5666682"/>
                <a:gd name="connsiteX71" fmla="*/ 1189414 w 3613562"/>
                <a:gd name="connsiteY71" fmla="*/ 1497116 h 5666682"/>
                <a:gd name="connsiteX72" fmla="*/ 1174438 w 3613562"/>
                <a:gd name="connsiteY72" fmla="*/ 1495709 h 5666682"/>
                <a:gd name="connsiteX73" fmla="*/ 1090307 w 3613562"/>
                <a:gd name="connsiteY73" fmla="*/ 1359310 h 5666682"/>
                <a:gd name="connsiteX74" fmla="*/ 1128604 w 3613562"/>
                <a:gd name="connsiteY74" fmla="*/ 1323628 h 5666682"/>
                <a:gd name="connsiteX75" fmla="*/ 1358580 w 3613562"/>
                <a:gd name="connsiteY75" fmla="*/ 1238190 h 5666682"/>
                <a:gd name="connsiteX76" fmla="*/ 1426630 w 3613562"/>
                <a:gd name="connsiteY76" fmla="*/ 1154562 h 5666682"/>
                <a:gd name="connsiteX77" fmla="*/ 1299981 w 3613562"/>
                <a:gd name="connsiteY77" fmla="*/ 415376 h 5666682"/>
                <a:gd name="connsiteX78" fmla="*/ 1225299 w 3613562"/>
                <a:gd name="connsiteY78" fmla="*/ 285009 h 5666682"/>
                <a:gd name="connsiteX79" fmla="*/ 1236355 w 3613562"/>
                <a:gd name="connsiteY79" fmla="*/ 210928 h 5666682"/>
                <a:gd name="connsiteX80" fmla="*/ 1698320 w 3613562"/>
                <a:gd name="connsiteY80" fmla="*/ 11006 h 5666682"/>
                <a:gd name="connsiteX81" fmla="*/ 1840913 w 3613562"/>
                <a:gd name="connsiteY81" fmla="*/ 514 h 5666682"/>
                <a:gd name="connsiteX0" fmla="*/ 1840913 w 3613562"/>
                <a:gd name="connsiteY0" fmla="*/ 514 h 5664694"/>
                <a:gd name="connsiteX1" fmla="*/ 1983883 w 3613562"/>
                <a:gd name="connsiteY1" fmla="*/ 3969 h 5664694"/>
                <a:gd name="connsiteX2" fmla="*/ 2033838 w 3613562"/>
                <a:gd name="connsiteY2" fmla="*/ 76742 h 5664694"/>
                <a:gd name="connsiteX3" fmla="*/ 1945990 w 3613562"/>
                <a:gd name="connsiteY3" fmla="*/ 527651 h 5664694"/>
                <a:gd name="connsiteX4" fmla="*/ 2075653 w 3613562"/>
                <a:gd name="connsiteY4" fmla="*/ 1102696 h 5664694"/>
                <a:gd name="connsiteX5" fmla="*/ 2140284 w 3613562"/>
                <a:gd name="connsiteY5" fmla="*/ 1139886 h 5664694"/>
                <a:gd name="connsiteX6" fmla="*/ 2442431 w 3613562"/>
                <a:gd name="connsiteY6" fmla="*/ 1184012 h 5664694"/>
                <a:gd name="connsiteX7" fmla="*/ 2518621 w 3613562"/>
                <a:gd name="connsiteY7" fmla="*/ 1276385 h 5664694"/>
                <a:gd name="connsiteX8" fmla="*/ 2488969 w 3613562"/>
                <a:gd name="connsiteY8" fmla="*/ 1317898 h 5664694"/>
                <a:gd name="connsiteX9" fmla="*/ 2386142 w 3613562"/>
                <a:gd name="connsiteY9" fmla="*/ 1384238 h 5664694"/>
                <a:gd name="connsiteX10" fmla="*/ 2424238 w 3613562"/>
                <a:gd name="connsiteY10" fmla="*/ 1497820 h 5664694"/>
                <a:gd name="connsiteX11" fmla="*/ 2372474 w 3613562"/>
                <a:gd name="connsiteY11" fmla="*/ 1951744 h 5664694"/>
                <a:gd name="connsiteX12" fmla="*/ 2377700 w 3613562"/>
                <a:gd name="connsiteY12" fmla="*/ 2017783 h 5664694"/>
                <a:gd name="connsiteX13" fmla="*/ 2390163 w 3613562"/>
                <a:gd name="connsiteY13" fmla="*/ 2038891 h 5664694"/>
                <a:gd name="connsiteX14" fmla="*/ 2493090 w 3613562"/>
                <a:gd name="connsiteY14" fmla="*/ 2155286 h 5664694"/>
                <a:gd name="connsiteX15" fmla="*/ 2785790 w 3613562"/>
                <a:gd name="connsiteY15" fmla="*/ 2439342 h 5664694"/>
                <a:gd name="connsiteX16" fmla="*/ 2854542 w 3613562"/>
                <a:gd name="connsiteY16" fmla="*/ 2458239 h 5664694"/>
                <a:gd name="connsiteX17" fmla="*/ 3113367 w 3613562"/>
                <a:gd name="connsiteY17" fmla="*/ 2337218 h 5664694"/>
                <a:gd name="connsiteX18" fmla="*/ 3245142 w 3613562"/>
                <a:gd name="connsiteY18" fmla="*/ 2187652 h 5664694"/>
                <a:gd name="connsiteX19" fmla="*/ 3287760 w 3613562"/>
                <a:gd name="connsiteY19" fmla="*/ 2086234 h 5664694"/>
                <a:gd name="connsiteX20" fmla="*/ 3363951 w 3613562"/>
                <a:gd name="connsiteY20" fmla="*/ 2060100 h 5664694"/>
                <a:gd name="connsiteX21" fmla="*/ 3375812 w 3613562"/>
                <a:gd name="connsiteY21" fmla="*/ 2124729 h 5664694"/>
                <a:gd name="connsiteX22" fmla="*/ 3335304 w 3613562"/>
                <a:gd name="connsiteY22" fmla="*/ 2237910 h 5664694"/>
                <a:gd name="connsiteX23" fmla="*/ 3374606 w 3613562"/>
                <a:gd name="connsiteY23" fmla="*/ 2291181 h 5664694"/>
                <a:gd name="connsiteX24" fmla="*/ 3555231 w 3613562"/>
                <a:gd name="connsiteY24" fmla="*/ 2286357 h 5664694"/>
                <a:gd name="connsiteX25" fmla="*/ 3613528 w 3613562"/>
                <a:gd name="connsiteY25" fmla="*/ 2332997 h 5664694"/>
                <a:gd name="connsiteX26" fmla="*/ 3556537 w 3613562"/>
                <a:gd name="connsiteY26" fmla="*/ 2380037 h 5664694"/>
                <a:gd name="connsiteX27" fmla="*/ 3266150 w 3613562"/>
                <a:gd name="connsiteY27" fmla="*/ 2393809 h 5664694"/>
                <a:gd name="connsiteX28" fmla="*/ 2880876 w 3613562"/>
                <a:gd name="connsiteY28" fmla="*/ 2547797 h 5664694"/>
                <a:gd name="connsiteX29" fmla="*/ 2870726 w 3613562"/>
                <a:gd name="connsiteY29" fmla="*/ 2596949 h 5664694"/>
                <a:gd name="connsiteX30" fmla="*/ 2934652 w 3613562"/>
                <a:gd name="connsiteY30" fmla="*/ 2989861 h 5664694"/>
                <a:gd name="connsiteX31" fmla="*/ 2889018 w 3613562"/>
                <a:gd name="connsiteY31" fmla="*/ 3224966 h 5664694"/>
                <a:gd name="connsiteX32" fmla="*/ 2872936 w 3613562"/>
                <a:gd name="connsiteY32" fmla="*/ 3292410 h 5664694"/>
                <a:gd name="connsiteX33" fmla="*/ 2891834 w 3613562"/>
                <a:gd name="connsiteY33" fmla="*/ 3687434 h 5664694"/>
                <a:gd name="connsiteX34" fmla="*/ 2934954 w 3613562"/>
                <a:gd name="connsiteY34" fmla="*/ 3731661 h 5664694"/>
                <a:gd name="connsiteX35" fmla="*/ 3322438 w 3613562"/>
                <a:gd name="connsiteY35" fmla="*/ 4118138 h 5664694"/>
                <a:gd name="connsiteX36" fmla="*/ 3092360 w 3613562"/>
                <a:gd name="connsiteY36" fmla="*/ 5451970 h 5664694"/>
                <a:gd name="connsiteX37" fmla="*/ 3014059 w 3613562"/>
                <a:gd name="connsiteY37" fmla="*/ 5517103 h 5664694"/>
                <a:gd name="connsiteX38" fmla="*/ 1979504 w 3613562"/>
                <a:gd name="connsiteY38" fmla="*/ 5663408 h 5664694"/>
                <a:gd name="connsiteX39" fmla="*/ 1201577 w 3613562"/>
                <a:gd name="connsiteY39" fmla="*/ 5418699 h 5664694"/>
                <a:gd name="connsiteX40" fmla="*/ 927472 w 3613562"/>
                <a:gd name="connsiteY40" fmla="*/ 5033628 h 5664694"/>
                <a:gd name="connsiteX41" fmla="*/ 1149710 w 3613562"/>
                <a:gd name="connsiteY41" fmla="*/ 3922537 h 5664694"/>
                <a:gd name="connsiteX42" fmla="*/ 1416478 w 3613562"/>
                <a:gd name="connsiteY42" fmla="*/ 3711858 h 5664694"/>
                <a:gd name="connsiteX43" fmla="*/ 1421804 w 3613562"/>
                <a:gd name="connsiteY43" fmla="*/ 3655671 h 5664694"/>
                <a:gd name="connsiteX44" fmla="*/ 1091010 w 3613562"/>
                <a:gd name="connsiteY44" fmla="*/ 3121435 h 5664694"/>
                <a:gd name="connsiteX45" fmla="*/ 1084276 w 3613562"/>
                <a:gd name="connsiteY45" fmla="*/ 2797175 h 5664694"/>
                <a:gd name="connsiteX46" fmla="*/ 1042863 w 3613562"/>
                <a:gd name="connsiteY46" fmla="*/ 2728220 h 5664694"/>
                <a:gd name="connsiteX47" fmla="*/ 625928 w 3613562"/>
                <a:gd name="connsiteY47" fmla="*/ 2569911 h 5664694"/>
                <a:gd name="connsiteX48" fmla="*/ 321470 w 3613562"/>
                <a:gd name="connsiteY48" fmla="*/ 2552722 h 5664694"/>
                <a:gd name="connsiteX49" fmla="*/ 72896 w 3613562"/>
                <a:gd name="connsiteY49" fmla="*/ 2612228 h 5664694"/>
                <a:gd name="connsiteX50" fmla="*/ 3040 w 3613562"/>
                <a:gd name="connsiteY50" fmla="*/ 2584586 h 5664694"/>
                <a:gd name="connsiteX51" fmla="*/ 49779 w 3613562"/>
                <a:gd name="connsiteY51" fmla="*/ 2516537 h 5664694"/>
                <a:gd name="connsiteX52" fmla="*/ 350821 w 3613562"/>
                <a:gd name="connsiteY52" fmla="*/ 2439945 h 5664694"/>
                <a:gd name="connsiteX53" fmla="*/ 390222 w 3613562"/>
                <a:gd name="connsiteY53" fmla="*/ 2373102 h 5664694"/>
                <a:gd name="connsiteX54" fmla="*/ 334335 w 3613562"/>
                <a:gd name="connsiteY54" fmla="*/ 2134079 h 5664694"/>
                <a:gd name="connsiteX55" fmla="*/ 369818 w 3613562"/>
                <a:gd name="connsiteY55" fmla="*/ 2060201 h 5664694"/>
                <a:gd name="connsiteX56" fmla="*/ 437262 w 3613562"/>
                <a:gd name="connsiteY56" fmla="*/ 2110155 h 5664694"/>
                <a:gd name="connsiteX57" fmla="*/ 493048 w 3613562"/>
                <a:gd name="connsiteY57" fmla="*/ 2312994 h 5664694"/>
                <a:gd name="connsiteX58" fmla="*/ 634874 w 3613562"/>
                <a:gd name="connsiteY58" fmla="*/ 2465175 h 5664694"/>
                <a:gd name="connsiteX59" fmla="*/ 1077943 w 3613562"/>
                <a:gd name="connsiteY59" fmla="*/ 2639367 h 5664694"/>
                <a:gd name="connsiteX60" fmla="*/ 1130011 w 3613562"/>
                <a:gd name="connsiteY60" fmla="*/ 2618057 h 5664694"/>
                <a:gd name="connsiteX61" fmla="*/ 1328527 w 3613562"/>
                <a:gd name="connsiteY61" fmla="*/ 2307868 h 5664694"/>
                <a:gd name="connsiteX62" fmla="*/ 1350037 w 3613562"/>
                <a:gd name="connsiteY62" fmla="*/ 2232180 h 5664694"/>
                <a:gd name="connsiteX63" fmla="*/ 1395470 w 3613562"/>
                <a:gd name="connsiteY63" fmla="*/ 2083118 h 5664694"/>
                <a:gd name="connsiteX64" fmla="*/ 1343604 w 3613562"/>
                <a:gd name="connsiteY64" fmla="*/ 2094778 h 5664694"/>
                <a:gd name="connsiteX65" fmla="*/ 1156746 w 3613562"/>
                <a:gd name="connsiteY65" fmla="*/ 2202328 h 5664694"/>
                <a:gd name="connsiteX66" fmla="*/ 1107092 w 3613562"/>
                <a:gd name="connsiteY66" fmla="*/ 2207453 h 5664694"/>
                <a:gd name="connsiteX67" fmla="*/ 1109807 w 3613562"/>
                <a:gd name="connsiteY67" fmla="*/ 2157296 h 5664694"/>
                <a:gd name="connsiteX68" fmla="*/ 1253946 w 3613562"/>
                <a:gd name="connsiteY68" fmla="*/ 1952547 h 5664694"/>
                <a:gd name="connsiteX69" fmla="*/ 1268419 w 3613562"/>
                <a:gd name="connsiteY69" fmla="*/ 1890431 h 5664694"/>
                <a:gd name="connsiteX70" fmla="*/ 1233441 w 3613562"/>
                <a:gd name="connsiteY70" fmla="*/ 1557325 h 5664694"/>
                <a:gd name="connsiteX71" fmla="*/ 1189414 w 3613562"/>
                <a:gd name="connsiteY71" fmla="*/ 1497116 h 5664694"/>
                <a:gd name="connsiteX72" fmla="*/ 1174438 w 3613562"/>
                <a:gd name="connsiteY72" fmla="*/ 1495709 h 5664694"/>
                <a:gd name="connsiteX73" fmla="*/ 1090307 w 3613562"/>
                <a:gd name="connsiteY73" fmla="*/ 1359310 h 5664694"/>
                <a:gd name="connsiteX74" fmla="*/ 1128604 w 3613562"/>
                <a:gd name="connsiteY74" fmla="*/ 1323628 h 5664694"/>
                <a:gd name="connsiteX75" fmla="*/ 1358580 w 3613562"/>
                <a:gd name="connsiteY75" fmla="*/ 1238190 h 5664694"/>
                <a:gd name="connsiteX76" fmla="*/ 1426630 w 3613562"/>
                <a:gd name="connsiteY76" fmla="*/ 1154562 h 5664694"/>
                <a:gd name="connsiteX77" fmla="*/ 1299981 w 3613562"/>
                <a:gd name="connsiteY77" fmla="*/ 415376 h 5664694"/>
                <a:gd name="connsiteX78" fmla="*/ 1225299 w 3613562"/>
                <a:gd name="connsiteY78" fmla="*/ 285009 h 5664694"/>
                <a:gd name="connsiteX79" fmla="*/ 1236355 w 3613562"/>
                <a:gd name="connsiteY79" fmla="*/ 210928 h 5664694"/>
                <a:gd name="connsiteX80" fmla="*/ 1698320 w 3613562"/>
                <a:gd name="connsiteY80" fmla="*/ 11006 h 5664694"/>
                <a:gd name="connsiteX81" fmla="*/ 1840913 w 3613562"/>
                <a:gd name="connsiteY81" fmla="*/ 514 h 5664694"/>
                <a:gd name="connsiteX0" fmla="*/ 1840913 w 3613562"/>
                <a:gd name="connsiteY0" fmla="*/ 514 h 5668393"/>
                <a:gd name="connsiteX1" fmla="*/ 1983883 w 3613562"/>
                <a:gd name="connsiteY1" fmla="*/ 3969 h 5668393"/>
                <a:gd name="connsiteX2" fmla="*/ 2033838 w 3613562"/>
                <a:gd name="connsiteY2" fmla="*/ 76742 h 5668393"/>
                <a:gd name="connsiteX3" fmla="*/ 1945990 w 3613562"/>
                <a:gd name="connsiteY3" fmla="*/ 527651 h 5668393"/>
                <a:gd name="connsiteX4" fmla="*/ 2075653 w 3613562"/>
                <a:gd name="connsiteY4" fmla="*/ 1102696 h 5668393"/>
                <a:gd name="connsiteX5" fmla="*/ 2140284 w 3613562"/>
                <a:gd name="connsiteY5" fmla="*/ 1139886 h 5668393"/>
                <a:gd name="connsiteX6" fmla="*/ 2442431 w 3613562"/>
                <a:gd name="connsiteY6" fmla="*/ 1184012 h 5668393"/>
                <a:gd name="connsiteX7" fmla="*/ 2518621 w 3613562"/>
                <a:gd name="connsiteY7" fmla="*/ 1276385 h 5668393"/>
                <a:gd name="connsiteX8" fmla="*/ 2488969 w 3613562"/>
                <a:gd name="connsiteY8" fmla="*/ 1317898 h 5668393"/>
                <a:gd name="connsiteX9" fmla="*/ 2386142 w 3613562"/>
                <a:gd name="connsiteY9" fmla="*/ 1384238 h 5668393"/>
                <a:gd name="connsiteX10" fmla="*/ 2424238 w 3613562"/>
                <a:gd name="connsiteY10" fmla="*/ 1497820 h 5668393"/>
                <a:gd name="connsiteX11" fmla="*/ 2372474 w 3613562"/>
                <a:gd name="connsiteY11" fmla="*/ 1951744 h 5668393"/>
                <a:gd name="connsiteX12" fmla="*/ 2377700 w 3613562"/>
                <a:gd name="connsiteY12" fmla="*/ 2017783 h 5668393"/>
                <a:gd name="connsiteX13" fmla="*/ 2390163 w 3613562"/>
                <a:gd name="connsiteY13" fmla="*/ 2038891 h 5668393"/>
                <a:gd name="connsiteX14" fmla="*/ 2493090 w 3613562"/>
                <a:gd name="connsiteY14" fmla="*/ 2155286 h 5668393"/>
                <a:gd name="connsiteX15" fmla="*/ 2785790 w 3613562"/>
                <a:gd name="connsiteY15" fmla="*/ 2439342 h 5668393"/>
                <a:gd name="connsiteX16" fmla="*/ 2854542 w 3613562"/>
                <a:gd name="connsiteY16" fmla="*/ 2458239 h 5668393"/>
                <a:gd name="connsiteX17" fmla="*/ 3113367 w 3613562"/>
                <a:gd name="connsiteY17" fmla="*/ 2337218 h 5668393"/>
                <a:gd name="connsiteX18" fmla="*/ 3245142 w 3613562"/>
                <a:gd name="connsiteY18" fmla="*/ 2187652 h 5668393"/>
                <a:gd name="connsiteX19" fmla="*/ 3287760 w 3613562"/>
                <a:gd name="connsiteY19" fmla="*/ 2086234 h 5668393"/>
                <a:gd name="connsiteX20" fmla="*/ 3363951 w 3613562"/>
                <a:gd name="connsiteY20" fmla="*/ 2060100 h 5668393"/>
                <a:gd name="connsiteX21" fmla="*/ 3375812 w 3613562"/>
                <a:gd name="connsiteY21" fmla="*/ 2124729 h 5668393"/>
                <a:gd name="connsiteX22" fmla="*/ 3335304 w 3613562"/>
                <a:gd name="connsiteY22" fmla="*/ 2237910 h 5668393"/>
                <a:gd name="connsiteX23" fmla="*/ 3374606 w 3613562"/>
                <a:gd name="connsiteY23" fmla="*/ 2291181 h 5668393"/>
                <a:gd name="connsiteX24" fmla="*/ 3555231 w 3613562"/>
                <a:gd name="connsiteY24" fmla="*/ 2286357 h 5668393"/>
                <a:gd name="connsiteX25" fmla="*/ 3613528 w 3613562"/>
                <a:gd name="connsiteY25" fmla="*/ 2332997 h 5668393"/>
                <a:gd name="connsiteX26" fmla="*/ 3556537 w 3613562"/>
                <a:gd name="connsiteY26" fmla="*/ 2380037 h 5668393"/>
                <a:gd name="connsiteX27" fmla="*/ 3266150 w 3613562"/>
                <a:gd name="connsiteY27" fmla="*/ 2393809 h 5668393"/>
                <a:gd name="connsiteX28" fmla="*/ 2880876 w 3613562"/>
                <a:gd name="connsiteY28" fmla="*/ 2547797 h 5668393"/>
                <a:gd name="connsiteX29" fmla="*/ 2870726 w 3613562"/>
                <a:gd name="connsiteY29" fmla="*/ 2596949 h 5668393"/>
                <a:gd name="connsiteX30" fmla="*/ 2934652 w 3613562"/>
                <a:gd name="connsiteY30" fmla="*/ 2989861 h 5668393"/>
                <a:gd name="connsiteX31" fmla="*/ 2889018 w 3613562"/>
                <a:gd name="connsiteY31" fmla="*/ 3224966 h 5668393"/>
                <a:gd name="connsiteX32" fmla="*/ 2872936 w 3613562"/>
                <a:gd name="connsiteY32" fmla="*/ 3292410 h 5668393"/>
                <a:gd name="connsiteX33" fmla="*/ 2891834 w 3613562"/>
                <a:gd name="connsiteY33" fmla="*/ 3687434 h 5668393"/>
                <a:gd name="connsiteX34" fmla="*/ 2934954 w 3613562"/>
                <a:gd name="connsiteY34" fmla="*/ 3731661 h 5668393"/>
                <a:gd name="connsiteX35" fmla="*/ 3322438 w 3613562"/>
                <a:gd name="connsiteY35" fmla="*/ 4118138 h 5668393"/>
                <a:gd name="connsiteX36" fmla="*/ 3092360 w 3613562"/>
                <a:gd name="connsiteY36" fmla="*/ 5451970 h 5668393"/>
                <a:gd name="connsiteX37" fmla="*/ 2805829 w 3613562"/>
                <a:gd name="connsiteY37" fmla="*/ 5634798 h 5668393"/>
                <a:gd name="connsiteX38" fmla="*/ 1979504 w 3613562"/>
                <a:gd name="connsiteY38" fmla="*/ 5663408 h 5668393"/>
                <a:gd name="connsiteX39" fmla="*/ 1201577 w 3613562"/>
                <a:gd name="connsiteY39" fmla="*/ 5418699 h 5668393"/>
                <a:gd name="connsiteX40" fmla="*/ 927472 w 3613562"/>
                <a:gd name="connsiteY40" fmla="*/ 5033628 h 5668393"/>
                <a:gd name="connsiteX41" fmla="*/ 1149710 w 3613562"/>
                <a:gd name="connsiteY41" fmla="*/ 3922537 h 5668393"/>
                <a:gd name="connsiteX42" fmla="*/ 1416478 w 3613562"/>
                <a:gd name="connsiteY42" fmla="*/ 3711858 h 5668393"/>
                <a:gd name="connsiteX43" fmla="*/ 1421804 w 3613562"/>
                <a:gd name="connsiteY43" fmla="*/ 3655671 h 5668393"/>
                <a:gd name="connsiteX44" fmla="*/ 1091010 w 3613562"/>
                <a:gd name="connsiteY44" fmla="*/ 3121435 h 5668393"/>
                <a:gd name="connsiteX45" fmla="*/ 1084276 w 3613562"/>
                <a:gd name="connsiteY45" fmla="*/ 2797175 h 5668393"/>
                <a:gd name="connsiteX46" fmla="*/ 1042863 w 3613562"/>
                <a:gd name="connsiteY46" fmla="*/ 2728220 h 5668393"/>
                <a:gd name="connsiteX47" fmla="*/ 625928 w 3613562"/>
                <a:gd name="connsiteY47" fmla="*/ 2569911 h 5668393"/>
                <a:gd name="connsiteX48" fmla="*/ 321470 w 3613562"/>
                <a:gd name="connsiteY48" fmla="*/ 2552722 h 5668393"/>
                <a:gd name="connsiteX49" fmla="*/ 72896 w 3613562"/>
                <a:gd name="connsiteY49" fmla="*/ 2612228 h 5668393"/>
                <a:gd name="connsiteX50" fmla="*/ 3040 w 3613562"/>
                <a:gd name="connsiteY50" fmla="*/ 2584586 h 5668393"/>
                <a:gd name="connsiteX51" fmla="*/ 49779 w 3613562"/>
                <a:gd name="connsiteY51" fmla="*/ 2516537 h 5668393"/>
                <a:gd name="connsiteX52" fmla="*/ 350821 w 3613562"/>
                <a:gd name="connsiteY52" fmla="*/ 2439945 h 5668393"/>
                <a:gd name="connsiteX53" fmla="*/ 390222 w 3613562"/>
                <a:gd name="connsiteY53" fmla="*/ 2373102 h 5668393"/>
                <a:gd name="connsiteX54" fmla="*/ 334335 w 3613562"/>
                <a:gd name="connsiteY54" fmla="*/ 2134079 h 5668393"/>
                <a:gd name="connsiteX55" fmla="*/ 369818 w 3613562"/>
                <a:gd name="connsiteY55" fmla="*/ 2060201 h 5668393"/>
                <a:gd name="connsiteX56" fmla="*/ 437262 w 3613562"/>
                <a:gd name="connsiteY56" fmla="*/ 2110155 h 5668393"/>
                <a:gd name="connsiteX57" fmla="*/ 493048 w 3613562"/>
                <a:gd name="connsiteY57" fmla="*/ 2312994 h 5668393"/>
                <a:gd name="connsiteX58" fmla="*/ 634874 w 3613562"/>
                <a:gd name="connsiteY58" fmla="*/ 2465175 h 5668393"/>
                <a:gd name="connsiteX59" fmla="*/ 1077943 w 3613562"/>
                <a:gd name="connsiteY59" fmla="*/ 2639367 h 5668393"/>
                <a:gd name="connsiteX60" fmla="*/ 1130011 w 3613562"/>
                <a:gd name="connsiteY60" fmla="*/ 2618057 h 5668393"/>
                <a:gd name="connsiteX61" fmla="*/ 1328527 w 3613562"/>
                <a:gd name="connsiteY61" fmla="*/ 2307868 h 5668393"/>
                <a:gd name="connsiteX62" fmla="*/ 1350037 w 3613562"/>
                <a:gd name="connsiteY62" fmla="*/ 2232180 h 5668393"/>
                <a:gd name="connsiteX63" fmla="*/ 1395470 w 3613562"/>
                <a:gd name="connsiteY63" fmla="*/ 2083118 h 5668393"/>
                <a:gd name="connsiteX64" fmla="*/ 1343604 w 3613562"/>
                <a:gd name="connsiteY64" fmla="*/ 2094778 h 5668393"/>
                <a:gd name="connsiteX65" fmla="*/ 1156746 w 3613562"/>
                <a:gd name="connsiteY65" fmla="*/ 2202328 h 5668393"/>
                <a:gd name="connsiteX66" fmla="*/ 1107092 w 3613562"/>
                <a:gd name="connsiteY66" fmla="*/ 2207453 h 5668393"/>
                <a:gd name="connsiteX67" fmla="*/ 1109807 w 3613562"/>
                <a:gd name="connsiteY67" fmla="*/ 2157296 h 5668393"/>
                <a:gd name="connsiteX68" fmla="*/ 1253946 w 3613562"/>
                <a:gd name="connsiteY68" fmla="*/ 1952547 h 5668393"/>
                <a:gd name="connsiteX69" fmla="*/ 1268419 w 3613562"/>
                <a:gd name="connsiteY69" fmla="*/ 1890431 h 5668393"/>
                <a:gd name="connsiteX70" fmla="*/ 1233441 w 3613562"/>
                <a:gd name="connsiteY70" fmla="*/ 1557325 h 5668393"/>
                <a:gd name="connsiteX71" fmla="*/ 1189414 w 3613562"/>
                <a:gd name="connsiteY71" fmla="*/ 1497116 h 5668393"/>
                <a:gd name="connsiteX72" fmla="*/ 1174438 w 3613562"/>
                <a:gd name="connsiteY72" fmla="*/ 1495709 h 5668393"/>
                <a:gd name="connsiteX73" fmla="*/ 1090307 w 3613562"/>
                <a:gd name="connsiteY73" fmla="*/ 1359310 h 5668393"/>
                <a:gd name="connsiteX74" fmla="*/ 1128604 w 3613562"/>
                <a:gd name="connsiteY74" fmla="*/ 1323628 h 5668393"/>
                <a:gd name="connsiteX75" fmla="*/ 1358580 w 3613562"/>
                <a:gd name="connsiteY75" fmla="*/ 1238190 h 5668393"/>
                <a:gd name="connsiteX76" fmla="*/ 1426630 w 3613562"/>
                <a:gd name="connsiteY76" fmla="*/ 1154562 h 5668393"/>
                <a:gd name="connsiteX77" fmla="*/ 1299981 w 3613562"/>
                <a:gd name="connsiteY77" fmla="*/ 415376 h 5668393"/>
                <a:gd name="connsiteX78" fmla="*/ 1225299 w 3613562"/>
                <a:gd name="connsiteY78" fmla="*/ 285009 h 5668393"/>
                <a:gd name="connsiteX79" fmla="*/ 1236355 w 3613562"/>
                <a:gd name="connsiteY79" fmla="*/ 210928 h 5668393"/>
                <a:gd name="connsiteX80" fmla="*/ 1698320 w 3613562"/>
                <a:gd name="connsiteY80" fmla="*/ 11006 h 5668393"/>
                <a:gd name="connsiteX81" fmla="*/ 1840913 w 3613562"/>
                <a:gd name="connsiteY81" fmla="*/ 514 h 5668393"/>
                <a:gd name="connsiteX0" fmla="*/ 1840913 w 3613562"/>
                <a:gd name="connsiteY0" fmla="*/ 514 h 5644254"/>
                <a:gd name="connsiteX1" fmla="*/ 1983883 w 3613562"/>
                <a:gd name="connsiteY1" fmla="*/ 3969 h 5644254"/>
                <a:gd name="connsiteX2" fmla="*/ 2033838 w 3613562"/>
                <a:gd name="connsiteY2" fmla="*/ 76742 h 5644254"/>
                <a:gd name="connsiteX3" fmla="*/ 1945990 w 3613562"/>
                <a:gd name="connsiteY3" fmla="*/ 527651 h 5644254"/>
                <a:gd name="connsiteX4" fmla="*/ 2075653 w 3613562"/>
                <a:gd name="connsiteY4" fmla="*/ 1102696 h 5644254"/>
                <a:gd name="connsiteX5" fmla="*/ 2140284 w 3613562"/>
                <a:gd name="connsiteY5" fmla="*/ 1139886 h 5644254"/>
                <a:gd name="connsiteX6" fmla="*/ 2442431 w 3613562"/>
                <a:gd name="connsiteY6" fmla="*/ 1184012 h 5644254"/>
                <a:gd name="connsiteX7" fmla="*/ 2518621 w 3613562"/>
                <a:gd name="connsiteY7" fmla="*/ 1276385 h 5644254"/>
                <a:gd name="connsiteX8" fmla="*/ 2488969 w 3613562"/>
                <a:gd name="connsiteY8" fmla="*/ 1317898 h 5644254"/>
                <a:gd name="connsiteX9" fmla="*/ 2386142 w 3613562"/>
                <a:gd name="connsiteY9" fmla="*/ 1384238 h 5644254"/>
                <a:gd name="connsiteX10" fmla="*/ 2424238 w 3613562"/>
                <a:gd name="connsiteY10" fmla="*/ 1497820 h 5644254"/>
                <a:gd name="connsiteX11" fmla="*/ 2372474 w 3613562"/>
                <a:gd name="connsiteY11" fmla="*/ 1951744 h 5644254"/>
                <a:gd name="connsiteX12" fmla="*/ 2377700 w 3613562"/>
                <a:gd name="connsiteY12" fmla="*/ 2017783 h 5644254"/>
                <a:gd name="connsiteX13" fmla="*/ 2390163 w 3613562"/>
                <a:gd name="connsiteY13" fmla="*/ 2038891 h 5644254"/>
                <a:gd name="connsiteX14" fmla="*/ 2493090 w 3613562"/>
                <a:gd name="connsiteY14" fmla="*/ 2155286 h 5644254"/>
                <a:gd name="connsiteX15" fmla="*/ 2785790 w 3613562"/>
                <a:gd name="connsiteY15" fmla="*/ 2439342 h 5644254"/>
                <a:gd name="connsiteX16" fmla="*/ 2854542 w 3613562"/>
                <a:gd name="connsiteY16" fmla="*/ 2458239 h 5644254"/>
                <a:gd name="connsiteX17" fmla="*/ 3113367 w 3613562"/>
                <a:gd name="connsiteY17" fmla="*/ 2337218 h 5644254"/>
                <a:gd name="connsiteX18" fmla="*/ 3245142 w 3613562"/>
                <a:gd name="connsiteY18" fmla="*/ 2187652 h 5644254"/>
                <a:gd name="connsiteX19" fmla="*/ 3287760 w 3613562"/>
                <a:gd name="connsiteY19" fmla="*/ 2086234 h 5644254"/>
                <a:gd name="connsiteX20" fmla="*/ 3363951 w 3613562"/>
                <a:gd name="connsiteY20" fmla="*/ 2060100 h 5644254"/>
                <a:gd name="connsiteX21" fmla="*/ 3375812 w 3613562"/>
                <a:gd name="connsiteY21" fmla="*/ 2124729 h 5644254"/>
                <a:gd name="connsiteX22" fmla="*/ 3335304 w 3613562"/>
                <a:gd name="connsiteY22" fmla="*/ 2237910 h 5644254"/>
                <a:gd name="connsiteX23" fmla="*/ 3374606 w 3613562"/>
                <a:gd name="connsiteY23" fmla="*/ 2291181 h 5644254"/>
                <a:gd name="connsiteX24" fmla="*/ 3555231 w 3613562"/>
                <a:gd name="connsiteY24" fmla="*/ 2286357 h 5644254"/>
                <a:gd name="connsiteX25" fmla="*/ 3613528 w 3613562"/>
                <a:gd name="connsiteY25" fmla="*/ 2332997 h 5644254"/>
                <a:gd name="connsiteX26" fmla="*/ 3556537 w 3613562"/>
                <a:gd name="connsiteY26" fmla="*/ 2380037 h 5644254"/>
                <a:gd name="connsiteX27" fmla="*/ 3266150 w 3613562"/>
                <a:gd name="connsiteY27" fmla="*/ 2393809 h 5644254"/>
                <a:gd name="connsiteX28" fmla="*/ 2880876 w 3613562"/>
                <a:gd name="connsiteY28" fmla="*/ 2547797 h 5644254"/>
                <a:gd name="connsiteX29" fmla="*/ 2870726 w 3613562"/>
                <a:gd name="connsiteY29" fmla="*/ 2596949 h 5644254"/>
                <a:gd name="connsiteX30" fmla="*/ 2934652 w 3613562"/>
                <a:gd name="connsiteY30" fmla="*/ 2989861 h 5644254"/>
                <a:gd name="connsiteX31" fmla="*/ 2889018 w 3613562"/>
                <a:gd name="connsiteY31" fmla="*/ 3224966 h 5644254"/>
                <a:gd name="connsiteX32" fmla="*/ 2872936 w 3613562"/>
                <a:gd name="connsiteY32" fmla="*/ 3292410 h 5644254"/>
                <a:gd name="connsiteX33" fmla="*/ 2891834 w 3613562"/>
                <a:gd name="connsiteY33" fmla="*/ 3687434 h 5644254"/>
                <a:gd name="connsiteX34" fmla="*/ 2934954 w 3613562"/>
                <a:gd name="connsiteY34" fmla="*/ 3731661 h 5644254"/>
                <a:gd name="connsiteX35" fmla="*/ 3322438 w 3613562"/>
                <a:gd name="connsiteY35" fmla="*/ 4118138 h 5644254"/>
                <a:gd name="connsiteX36" fmla="*/ 3092360 w 3613562"/>
                <a:gd name="connsiteY36" fmla="*/ 5451970 h 5644254"/>
                <a:gd name="connsiteX37" fmla="*/ 2805829 w 3613562"/>
                <a:gd name="connsiteY37" fmla="*/ 5634798 h 5644254"/>
                <a:gd name="connsiteX38" fmla="*/ 1698846 w 3613562"/>
                <a:gd name="connsiteY38" fmla="*/ 5627194 h 5644254"/>
                <a:gd name="connsiteX39" fmla="*/ 1201577 w 3613562"/>
                <a:gd name="connsiteY39" fmla="*/ 5418699 h 5644254"/>
                <a:gd name="connsiteX40" fmla="*/ 927472 w 3613562"/>
                <a:gd name="connsiteY40" fmla="*/ 5033628 h 5644254"/>
                <a:gd name="connsiteX41" fmla="*/ 1149710 w 3613562"/>
                <a:gd name="connsiteY41" fmla="*/ 3922537 h 5644254"/>
                <a:gd name="connsiteX42" fmla="*/ 1416478 w 3613562"/>
                <a:gd name="connsiteY42" fmla="*/ 3711858 h 5644254"/>
                <a:gd name="connsiteX43" fmla="*/ 1421804 w 3613562"/>
                <a:gd name="connsiteY43" fmla="*/ 3655671 h 5644254"/>
                <a:gd name="connsiteX44" fmla="*/ 1091010 w 3613562"/>
                <a:gd name="connsiteY44" fmla="*/ 3121435 h 5644254"/>
                <a:gd name="connsiteX45" fmla="*/ 1084276 w 3613562"/>
                <a:gd name="connsiteY45" fmla="*/ 2797175 h 5644254"/>
                <a:gd name="connsiteX46" fmla="*/ 1042863 w 3613562"/>
                <a:gd name="connsiteY46" fmla="*/ 2728220 h 5644254"/>
                <a:gd name="connsiteX47" fmla="*/ 625928 w 3613562"/>
                <a:gd name="connsiteY47" fmla="*/ 2569911 h 5644254"/>
                <a:gd name="connsiteX48" fmla="*/ 321470 w 3613562"/>
                <a:gd name="connsiteY48" fmla="*/ 2552722 h 5644254"/>
                <a:gd name="connsiteX49" fmla="*/ 72896 w 3613562"/>
                <a:gd name="connsiteY49" fmla="*/ 2612228 h 5644254"/>
                <a:gd name="connsiteX50" fmla="*/ 3040 w 3613562"/>
                <a:gd name="connsiteY50" fmla="*/ 2584586 h 5644254"/>
                <a:gd name="connsiteX51" fmla="*/ 49779 w 3613562"/>
                <a:gd name="connsiteY51" fmla="*/ 2516537 h 5644254"/>
                <a:gd name="connsiteX52" fmla="*/ 350821 w 3613562"/>
                <a:gd name="connsiteY52" fmla="*/ 2439945 h 5644254"/>
                <a:gd name="connsiteX53" fmla="*/ 390222 w 3613562"/>
                <a:gd name="connsiteY53" fmla="*/ 2373102 h 5644254"/>
                <a:gd name="connsiteX54" fmla="*/ 334335 w 3613562"/>
                <a:gd name="connsiteY54" fmla="*/ 2134079 h 5644254"/>
                <a:gd name="connsiteX55" fmla="*/ 369818 w 3613562"/>
                <a:gd name="connsiteY55" fmla="*/ 2060201 h 5644254"/>
                <a:gd name="connsiteX56" fmla="*/ 437262 w 3613562"/>
                <a:gd name="connsiteY56" fmla="*/ 2110155 h 5644254"/>
                <a:gd name="connsiteX57" fmla="*/ 493048 w 3613562"/>
                <a:gd name="connsiteY57" fmla="*/ 2312994 h 5644254"/>
                <a:gd name="connsiteX58" fmla="*/ 634874 w 3613562"/>
                <a:gd name="connsiteY58" fmla="*/ 2465175 h 5644254"/>
                <a:gd name="connsiteX59" fmla="*/ 1077943 w 3613562"/>
                <a:gd name="connsiteY59" fmla="*/ 2639367 h 5644254"/>
                <a:gd name="connsiteX60" fmla="*/ 1130011 w 3613562"/>
                <a:gd name="connsiteY60" fmla="*/ 2618057 h 5644254"/>
                <a:gd name="connsiteX61" fmla="*/ 1328527 w 3613562"/>
                <a:gd name="connsiteY61" fmla="*/ 2307868 h 5644254"/>
                <a:gd name="connsiteX62" fmla="*/ 1350037 w 3613562"/>
                <a:gd name="connsiteY62" fmla="*/ 2232180 h 5644254"/>
                <a:gd name="connsiteX63" fmla="*/ 1395470 w 3613562"/>
                <a:gd name="connsiteY63" fmla="*/ 2083118 h 5644254"/>
                <a:gd name="connsiteX64" fmla="*/ 1343604 w 3613562"/>
                <a:gd name="connsiteY64" fmla="*/ 2094778 h 5644254"/>
                <a:gd name="connsiteX65" fmla="*/ 1156746 w 3613562"/>
                <a:gd name="connsiteY65" fmla="*/ 2202328 h 5644254"/>
                <a:gd name="connsiteX66" fmla="*/ 1107092 w 3613562"/>
                <a:gd name="connsiteY66" fmla="*/ 2207453 h 5644254"/>
                <a:gd name="connsiteX67" fmla="*/ 1109807 w 3613562"/>
                <a:gd name="connsiteY67" fmla="*/ 2157296 h 5644254"/>
                <a:gd name="connsiteX68" fmla="*/ 1253946 w 3613562"/>
                <a:gd name="connsiteY68" fmla="*/ 1952547 h 5644254"/>
                <a:gd name="connsiteX69" fmla="*/ 1268419 w 3613562"/>
                <a:gd name="connsiteY69" fmla="*/ 1890431 h 5644254"/>
                <a:gd name="connsiteX70" fmla="*/ 1233441 w 3613562"/>
                <a:gd name="connsiteY70" fmla="*/ 1557325 h 5644254"/>
                <a:gd name="connsiteX71" fmla="*/ 1189414 w 3613562"/>
                <a:gd name="connsiteY71" fmla="*/ 1497116 h 5644254"/>
                <a:gd name="connsiteX72" fmla="*/ 1174438 w 3613562"/>
                <a:gd name="connsiteY72" fmla="*/ 1495709 h 5644254"/>
                <a:gd name="connsiteX73" fmla="*/ 1090307 w 3613562"/>
                <a:gd name="connsiteY73" fmla="*/ 1359310 h 5644254"/>
                <a:gd name="connsiteX74" fmla="*/ 1128604 w 3613562"/>
                <a:gd name="connsiteY74" fmla="*/ 1323628 h 5644254"/>
                <a:gd name="connsiteX75" fmla="*/ 1358580 w 3613562"/>
                <a:gd name="connsiteY75" fmla="*/ 1238190 h 5644254"/>
                <a:gd name="connsiteX76" fmla="*/ 1426630 w 3613562"/>
                <a:gd name="connsiteY76" fmla="*/ 1154562 h 5644254"/>
                <a:gd name="connsiteX77" fmla="*/ 1299981 w 3613562"/>
                <a:gd name="connsiteY77" fmla="*/ 415376 h 5644254"/>
                <a:gd name="connsiteX78" fmla="*/ 1225299 w 3613562"/>
                <a:gd name="connsiteY78" fmla="*/ 285009 h 5644254"/>
                <a:gd name="connsiteX79" fmla="*/ 1236355 w 3613562"/>
                <a:gd name="connsiteY79" fmla="*/ 210928 h 5644254"/>
                <a:gd name="connsiteX80" fmla="*/ 1698320 w 3613562"/>
                <a:gd name="connsiteY80" fmla="*/ 11006 h 5644254"/>
                <a:gd name="connsiteX81" fmla="*/ 1840913 w 3613562"/>
                <a:gd name="connsiteY81" fmla="*/ 514 h 5644254"/>
                <a:gd name="connsiteX0" fmla="*/ 1840913 w 3613562"/>
                <a:gd name="connsiteY0" fmla="*/ 514 h 5644254"/>
                <a:gd name="connsiteX1" fmla="*/ 1983883 w 3613562"/>
                <a:gd name="connsiteY1" fmla="*/ 3969 h 5644254"/>
                <a:gd name="connsiteX2" fmla="*/ 2033838 w 3613562"/>
                <a:gd name="connsiteY2" fmla="*/ 76742 h 5644254"/>
                <a:gd name="connsiteX3" fmla="*/ 1945990 w 3613562"/>
                <a:gd name="connsiteY3" fmla="*/ 527651 h 5644254"/>
                <a:gd name="connsiteX4" fmla="*/ 2075653 w 3613562"/>
                <a:gd name="connsiteY4" fmla="*/ 1102696 h 5644254"/>
                <a:gd name="connsiteX5" fmla="*/ 2140284 w 3613562"/>
                <a:gd name="connsiteY5" fmla="*/ 1139886 h 5644254"/>
                <a:gd name="connsiteX6" fmla="*/ 2442431 w 3613562"/>
                <a:gd name="connsiteY6" fmla="*/ 1184012 h 5644254"/>
                <a:gd name="connsiteX7" fmla="*/ 2518621 w 3613562"/>
                <a:gd name="connsiteY7" fmla="*/ 1276385 h 5644254"/>
                <a:gd name="connsiteX8" fmla="*/ 2488969 w 3613562"/>
                <a:gd name="connsiteY8" fmla="*/ 1317898 h 5644254"/>
                <a:gd name="connsiteX9" fmla="*/ 2386142 w 3613562"/>
                <a:gd name="connsiteY9" fmla="*/ 1384238 h 5644254"/>
                <a:gd name="connsiteX10" fmla="*/ 2424238 w 3613562"/>
                <a:gd name="connsiteY10" fmla="*/ 1497820 h 5644254"/>
                <a:gd name="connsiteX11" fmla="*/ 2372474 w 3613562"/>
                <a:gd name="connsiteY11" fmla="*/ 1951744 h 5644254"/>
                <a:gd name="connsiteX12" fmla="*/ 2377700 w 3613562"/>
                <a:gd name="connsiteY12" fmla="*/ 2017783 h 5644254"/>
                <a:gd name="connsiteX13" fmla="*/ 2390163 w 3613562"/>
                <a:gd name="connsiteY13" fmla="*/ 2038891 h 5644254"/>
                <a:gd name="connsiteX14" fmla="*/ 2493090 w 3613562"/>
                <a:gd name="connsiteY14" fmla="*/ 2155286 h 5644254"/>
                <a:gd name="connsiteX15" fmla="*/ 2785790 w 3613562"/>
                <a:gd name="connsiteY15" fmla="*/ 2439342 h 5644254"/>
                <a:gd name="connsiteX16" fmla="*/ 2854542 w 3613562"/>
                <a:gd name="connsiteY16" fmla="*/ 2458239 h 5644254"/>
                <a:gd name="connsiteX17" fmla="*/ 3113367 w 3613562"/>
                <a:gd name="connsiteY17" fmla="*/ 2337218 h 5644254"/>
                <a:gd name="connsiteX18" fmla="*/ 3245142 w 3613562"/>
                <a:gd name="connsiteY18" fmla="*/ 2187652 h 5644254"/>
                <a:gd name="connsiteX19" fmla="*/ 3287760 w 3613562"/>
                <a:gd name="connsiteY19" fmla="*/ 2086234 h 5644254"/>
                <a:gd name="connsiteX20" fmla="*/ 3363951 w 3613562"/>
                <a:gd name="connsiteY20" fmla="*/ 2060100 h 5644254"/>
                <a:gd name="connsiteX21" fmla="*/ 3375812 w 3613562"/>
                <a:gd name="connsiteY21" fmla="*/ 2124729 h 5644254"/>
                <a:gd name="connsiteX22" fmla="*/ 3335304 w 3613562"/>
                <a:gd name="connsiteY22" fmla="*/ 2237910 h 5644254"/>
                <a:gd name="connsiteX23" fmla="*/ 3374606 w 3613562"/>
                <a:gd name="connsiteY23" fmla="*/ 2291181 h 5644254"/>
                <a:gd name="connsiteX24" fmla="*/ 3555231 w 3613562"/>
                <a:gd name="connsiteY24" fmla="*/ 2286357 h 5644254"/>
                <a:gd name="connsiteX25" fmla="*/ 3613528 w 3613562"/>
                <a:gd name="connsiteY25" fmla="*/ 2332997 h 5644254"/>
                <a:gd name="connsiteX26" fmla="*/ 3556537 w 3613562"/>
                <a:gd name="connsiteY26" fmla="*/ 2380037 h 5644254"/>
                <a:gd name="connsiteX27" fmla="*/ 3266150 w 3613562"/>
                <a:gd name="connsiteY27" fmla="*/ 2393809 h 5644254"/>
                <a:gd name="connsiteX28" fmla="*/ 2880876 w 3613562"/>
                <a:gd name="connsiteY28" fmla="*/ 2547797 h 5644254"/>
                <a:gd name="connsiteX29" fmla="*/ 2870726 w 3613562"/>
                <a:gd name="connsiteY29" fmla="*/ 2596949 h 5644254"/>
                <a:gd name="connsiteX30" fmla="*/ 2934652 w 3613562"/>
                <a:gd name="connsiteY30" fmla="*/ 2989861 h 5644254"/>
                <a:gd name="connsiteX31" fmla="*/ 2889018 w 3613562"/>
                <a:gd name="connsiteY31" fmla="*/ 3224966 h 5644254"/>
                <a:gd name="connsiteX32" fmla="*/ 2872936 w 3613562"/>
                <a:gd name="connsiteY32" fmla="*/ 3292410 h 5644254"/>
                <a:gd name="connsiteX33" fmla="*/ 2891834 w 3613562"/>
                <a:gd name="connsiteY33" fmla="*/ 3687434 h 5644254"/>
                <a:gd name="connsiteX34" fmla="*/ 2934954 w 3613562"/>
                <a:gd name="connsiteY34" fmla="*/ 3731661 h 5644254"/>
                <a:gd name="connsiteX35" fmla="*/ 3322438 w 3613562"/>
                <a:gd name="connsiteY35" fmla="*/ 4118138 h 5644254"/>
                <a:gd name="connsiteX36" fmla="*/ 3092360 w 3613562"/>
                <a:gd name="connsiteY36" fmla="*/ 5451970 h 5644254"/>
                <a:gd name="connsiteX37" fmla="*/ 2805829 w 3613562"/>
                <a:gd name="connsiteY37" fmla="*/ 5634798 h 5644254"/>
                <a:gd name="connsiteX38" fmla="*/ 1698846 w 3613562"/>
                <a:gd name="connsiteY38" fmla="*/ 5627194 h 5644254"/>
                <a:gd name="connsiteX39" fmla="*/ 1201577 w 3613562"/>
                <a:gd name="connsiteY39" fmla="*/ 5418699 h 5644254"/>
                <a:gd name="connsiteX40" fmla="*/ 927472 w 3613562"/>
                <a:gd name="connsiteY40" fmla="*/ 5033628 h 5644254"/>
                <a:gd name="connsiteX41" fmla="*/ 1149710 w 3613562"/>
                <a:gd name="connsiteY41" fmla="*/ 3922537 h 5644254"/>
                <a:gd name="connsiteX42" fmla="*/ 1416478 w 3613562"/>
                <a:gd name="connsiteY42" fmla="*/ 3711858 h 5644254"/>
                <a:gd name="connsiteX43" fmla="*/ 1421804 w 3613562"/>
                <a:gd name="connsiteY43" fmla="*/ 3655671 h 5644254"/>
                <a:gd name="connsiteX44" fmla="*/ 1091010 w 3613562"/>
                <a:gd name="connsiteY44" fmla="*/ 3121435 h 5644254"/>
                <a:gd name="connsiteX45" fmla="*/ 1084276 w 3613562"/>
                <a:gd name="connsiteY45" fmla="*/ 2797175 h 5644254"/>
                <a:gd name="connsiteX46" fmla="*/ 1042863 w 3613562"/>
                <a:gd name="connsiteY46" fmla="*/ 2728220 h 5644254"/>
                <a:gd name="connsiteX47" fmla="*/ 625928 w 3613562"/>
                <a:gd name="connsiteY47" fmla="*/ 2569911 h 5644254"/>
                <a:gd name="connsiteX48" fmla="*/ 321470 w 3613562"/>
                <a:gd name="connsiteY48" fmla="*/ 2552722 h 5644254"/>
                <a:gd name="connsiteX49" fmla="*/ 72896 w 3613562"/>
                <a:gd name="connsiteY49" fmla="*/ 2612228 h 5644254"/>
                <a:gd name="connsiteX50" fmla="*/ 3040 w 3613562"/>
                <a:gd name="connsiteY50" fmla="*/ 2584586 h 5644254"/>
                <a:gd name="connsiteX51" fmla="*/ 49779 w 3613562"/>
                <a:gd name="connsiteY51" fmla="*/ 2516537 h 5644254"/>
                <a:gd name="connsiteX52" fmla="*/ 350821 w 3613562"/>
                <a:gd name="connsiteY52" fmla="*/ 2439945 h 5644254"/>
                <a:gd name="connsiteX53" fmla="*/ 390222 w 3613562"/>
                <a:gd name="connsiteY53" fmla="*/ 2373102 h 5644254"/>
                <a:gd name="connsiteX54" fmla="*/ 334335 w 3613562"/>
                <a:gd name="connsiteY54" fmla="*/ 2134079 h 5644254"/>
                <a:gd name="connsiteX55" fmla="*/ 369818 w 3613562"/>
                <a:gd name="connsiteY55" fmla="*/ 2060201 h 5644254"/>
                <a:gd name="connsiteX56" fmla="*/ 437262 w 3613562"/>
                <a:gd name="connsiteY56" fmla="*/ 2110155 h 5644254"/>
                <a:gd name="connsiteX57" fmla="*/ 493048 w 3613562"/>
                <a:gd name="connsiteY57" fmla="*/ 2312994 h 5644254"/>
                <a:gd name="connsiteX58" fmla="*/ 634874 w 3613562"/>
                <a:gd name="connsiteY58" fmla="*/ 2465175 h 5644254"/>
                <a:gd name="connsiteX59" fmla="*/ 1077943 w 3613562"/>
                <a:gd name="connsiteY59" fmla="*/ 2639367 h 5644254"/>
                <a:gd name="connsiteX60" fmla="*/ 1130011 w 3613562"/>
                <a:gd name="connsiteY60" fmla="*/ 2618057 h 5644254"/>
                <a:gd name="connsiteX61" fmla="*/ 1328527 w 3613562"/>
                <a:gd name="connsiteY61" fmla="*/ 2307868 h 5644254"/>
                <a:gd name="connsiteX62" fmla="*/ 1350037 w 3613562"/>
                <a:gd name="connsiteY62" fmla="*/ 2232180 h 5644254"/>
                <a:gd name="connsiteX63" fmla="*/ 1395470 w 3613562"/>
                <a:gd name="connsiteY63" fmla="*/ 2083118 h 5644254"/>
                <a:gd name="connsiteX64" fmla="*/ 1343604 w 3613562"/>
                <a:gd name="connsiteY64" fmla="*/ 2094778 h 5644254"/>
                <a:gd name="connsiteX65" fmla="*/ 1156746 w 3613562"/>
                <a:gd name="connsiteY65" fmla="*/ 2202328 h 5644254"/>
                <a:gd name="connsiteX66" fmla="*/ 1107092 w 3613562"/>
                <a:gd name="connsiteY66" fmla="*/ 2207453 h 5644254"/>
                <a:gd name="connsiteX67" fmla="*/ 1109807 w 3613562"/>
                <a:gd name="connsiteY67" fmla="*/ 2157296 h 5644254"/>
                <a:gd name="connsiteX68" fmla="*/ 1253946 w 3613562"/>
                <a:gd name="connsiteY68" fmla="*/ 1952547 h 5644254"/>
                <a:gd name="connsiteX69" fmla="*/ 1268419 w 3613562"/>
                <a:gd name="connsiteY69" fmla="*/ 1890431 h 5644254"/>
                <a:gd name="connsiteX70" fmla="*/ 1233441 w 3613562"/>
                <a:gd name="connsiteY70" fmla="*/ 1557325 h 5644254"/>
                <a:gd name="connsiteX71" fmla="*/ 1189414 w 3613562"/>
                <a:gd name="connsiteY71" fmla="*/ 1497116 h 5644254"/>
                <a:gd name="connsiteX72" fmla="*/ 1174438 w 3613562"/>
                <a:gd name="connsiteY72" fmla="*/ 1495709 h 5644254"/>
                <a:gd name="connsiteX73" fmla="*/ 1090307 w 3613562"/>
                <a:gd name="connsiteY73" fmla="*/ 1359310 h 5644254"/>
                <a:gd name="connsiteX74" fmla="*/ 1128604 w 3613562"/>
                <a:gd name="connsiteY74" fmla="*/ 1323628 h 5644254"/>
                <a:gd name="connsiteX75" fmla="*/ 1358580 w 3613562"/>
                <a:gd name="connsiteY75" fmla="*/ 1238190 h 5644254"/>
                <a:gd name="connsiteX76" fmla="*/ 1426630 w 3613562"/>
                <a:gd name="connsiteY76" fmla="*/ 1154562 h 5644254"/>
                <a:gd name="connsiteX77" fmla="*/ 1299981 w 3613562"/>
                <a:gd name="connsiteY77" fmla="*/ 415376 h 5644254"/>
                <a:gd name="connsiteX78" fmla="*/ 1225299 w 3613562"/>
                <a:gd name="connsiteY78" fmla="*/ 285009 h 5644254"/>
                <a:gd name="connsiteX79" fmla="*/ 1236355 w 3613562"/>
                <a:gd name="connsiteY79" fmla="*/ 210928 h 5644254"/>
                <a:gd name="connsiteX80" fmla="*/ 1698320 w 3613562"/>
                <a:gd name="connsiteY80" fmla="*/ 11006 h 5644254"/>
                <a:gd name="connsiteX81" fmla="*/ 1840913 w 3613562"/>
                <a:gd name="connsiteY81" fmla="*/ 514 h 5644254"/>
                <a:gd name="connsiteX0" fmla="*/ 1840913 w 3613562"/>
                <a:gd name="connsiteY0" fmla="*/ 514 h 5641860"/>
                <a:gd name="connsiteX1" fmla="*/ 1983883 w 3613562"/>
                <a:gd name="connsiteY1" fmla="*/ 3969 h 5641860"/>
                <a:gd name="connsiteX2" fmla="*/ 2033838 w 3613562"/>
                <a:gd name="connsiteY2" fmla="*/ 76742 h 5641860"/>
                <a:gd name="connsiteX3" fmla="*/ 1945990 w 3613562"/>
                <a:gd name="connsiteY3" fmla="*/ 527651 h 5641860"/>
                <a:gd name="connsiteX4" fmla="*/ 2075653 w 3613562"/>
                <a:gd name="connsiteY4" fmla="*/ 1102696 h 5641860"/>
                <a:gd name="connsiteX5" fmla="*/ 2140284 w 3613562"/>
                <a:gd name="connsiteY5" fmla="*/ 1139886 h 5641860"/>
                <a:gd name="connsiteX6" fmla="*/ 2442431 w 3613562"/>
                <a:gd name="connsiteY6" fmla="*/ 1184012 h 5641860"/>
                <a:gd name="connsiteX7" fmla="*/ 2518621 w 3613562"/>
                <a:gd name="connsiteY7" fmla="*/ 1276385 h 5641860"/>
                <a:gd name="connsiteX8" fmla="*/ 2488969 w 3613562"/>
                <a:gd name="connsiteY8" fmla="*/ 1317898 h 5641860"/>
                <a:gd name="connsiteX9" fmla="*/ 2386142 w 3613562"/>
                <a:gd name="connsiteY9" fmla="*/ 1384238 h 5641860"/>
                <a:gd name="connsiteX10" fmla="*/ 2424238 w 3613562"/>
                <a:gd name="connsiteY10" fmla="*/ 1497820 h 5641860"/>
                <a:gd name="connsiteX11" fmla="*/ 2372474 w 3613562"/>
                <a:gd name="connsiteY11" fmla="*/ 1951744 h 5641860"/>
                <a:gd name="connsiteX12" fmla="*/ 2377700 w 3613562"/>
                <a:gd name="connsiteY12" fmla="*/ 2017783 h 5641860"/>
                <a:gd name="connsiteX13" fmla="*/ 2390163 w 3613562"/>
                <a:gd name="connsiteY13" fmla="*/ 2038891 h 5641860"/>
                <a:gd name="connsiteX14" fmla="*/ 2493090 w 3613562"/>
                <a:gd name="connsiteY14" fmla="*/ 2155286 h 5641860"/>
                <a:gd name="connsiteX15" fmla="*/ 2785790 w 3613562"/>
                <a:gd name="connsiteY15" fmla="*/ 2439342 h 5641860"/>
                <a:gd name="connsiteX16" fmla="*/ 2854542 w 3613562"/>
                <a:gd name="connsiteY16" fmla="*/ 2458239 h 5641860"/>
                <a:gd name="connsiteX17" fmla="*/ 3113367 w 3613562"/>
                <a:gd name="connsiteY17" fmla="*/ 2337218 h 5641860"/>
                <a:gd name="connsiteX18" fmla="*/ 3245142 w 3613562"/>
                <a:gd name="connsiteY18" fmla="*/ 2187652 h 5641860"/>
                <a:gd name="connsiteX19" fmla="*/ 3287760 w 3613562"/>
                <a:gd name="connsiteY19" fmla="*/ 2086234 h 5641860"/>
                <a:gd name="connsiteX20" fmla="*/ 3363951 w 3613562"/>
                <a:gd name="connsiteY20" fmla="*/ 2060100 h 5641860"/>
                <a:gd name="connsiteX21" fmla="*/ 3375812 w 3613562"/>
                <a:gd name="connsiteY21" fmla="*/ 2124729 h 5641860"/>
                <a:gd name="connsiteX22" fmla="*/ 3335304 w 3613562"/>
                <a:gd name="connsiteY22" fmla="*/ 2237910 h 5641860"/>
                <a:gd name="connsiteX23" fmla="*/ 3374606 w 3613562"/>
                <a:gd name="connsiteY23" fmla="*/ 2291181 h 5641860"/>
                <a:gd name="connsiteX24" fmla="*/ 3555231 w 3613562"/>
                <a:gd name="connsiteY24" fmla="*/ 2286357 h 5641860"/>
                <a:gd name="connsiteX25" fmla="*/ 3613528 w 3613562"/>
                <a:gd name="connsiteY25" fmla="*/ 2332997 h 5641860"/>
                <a:gd name="connsiteX26" fmla="*/ 3556537 w 3613562"/>
                <a:gd name="connsiteY26" fmla="*/ 2380037 h 5641860"/>
                <a:gd name="connsiteX27" fmla="*/ 3266150 w 3613562"/>
                <a:gd name="connsiteY27" fmla="*/ 2393809 h 5641860"/>
                <a:gd name="connsiteX28" fmla="*/ 2880876 w 3613562"/>
                <a:gd name="connsiteY28" fmla="*/ 2547797 h 5641860"/>
                <a:gd name="connsiteX29" fmla="*/ 2870726 w 3613562"/>
                <a:gd name="connsiteY29" fmla="*/ 2596949 h 5641860"/>
                <a:gd name="connsiteX30" fmla="*/ 2934652 w 3613562"/>
                <a:gd name="connsiteY30" fmla="*/ 2989861 h 5641860"/>
                <a:gd name="connsiteX31" fmla="*/ 2889018 w 3613562"/>
                <a:gd name="connsiteY31" fmla="*/ 3224966 h 5641860"/>
                <a:gd name="connsiteX32" fmla="*/ 2872936 w 3613562"/>
                <a:gd name="connsiteY32" fmla="*/ 3292410 h 5641860"/>
                <a:gd name="connsiteX33" fmla="*/ 2891834 w 3613562"/>
                <a:gd name="connsiteY33" fmla="*/ 3687434 h 5641860"/>
                <a:gd name="connsiteX34" fmla="*/ 2934954 w 3613562"/>
                <a:gd name="connsiteY34" fmla="*/ 3731661 h 5641860"/>
                <a:gd name="connsiteX35" fmla="*/ 3322438 w 3613562"/>
                <a:gd name="connsiteY35" fmla="*/ 4118138 h 5641860"/>
                <a:gd name="connsiteX36" fmla="*/ 3092360 w 3613562"/>
                <a:gd name="connsiteY36" fmla="*/ 5451970 h 5641860"/>
                <a:gd name="connsiteX37" fmla="*/ 2805829 w 3613562"/>
                <a:gd name="connsiteY37" fmla="*/ 5634798 h 5641860"/>
                <a:gd name="connsiteX38" fmla="*/ 1608312 w 3613562"/>
                <a:gd name="connsiteY38" fmla="*/ 5618141 h 5641860"/>
                <a:gd name="connsiteX39" fmla="*/ 1201577 w 3613562"/>
                <a:gd name="connsiteY39" fmla="*/ 5418699 h 5641860"/>
                <a:gd name="connsiteX40" fmla="*/ 927472 w 3613562"/>
                <a:gd name="connsiteY40" fmla="*/ 5033628 h 5641860"/>
                <a:gd name="connsiteX41" fmla="*/ 1149710 w 3613562"/>
                <a:gd name="connsiteY41" fmla="*/ 3922537 h 5641860"/>
                <a:gd name="connsiteX42" fmla="*/ 1416478 w 3613562"/>
                <a:gd name="connsiteY42" fmla="*/ 3711858 h 5641860"/>
                <a:gd name="connsiteX43" fmla="*/ 1421804 w 3613562"/>
                <a:gd name="connsiteY43" fmla="*/ 3655671 h 5641860"/>
                <a:gd name="connsiteX44" fmla="*/ 1091010 w 3613562"/>
                <a:gd name="connsiteY44" fmla="*/ 3121435 h 5641860"/>
                <a:gd name="connsiteX45" fmla="*/ 1084276 w 3613562"/>
                <a:gd name="connsiteY45" fmla="*/ 2797175 h 5641860"/>
                <a:gd name="connsiteX46" fmla="*/ 1042863 w 3613562"/>
                <a:gd name="connsiteY46" fmla="*/ 2728220 h 5641860"/>
                <a:gd name="connsiteX47" fmla="*/ 625928 w 3613562"/>
                <a:gd name="connsiteY47" fmla="*/ 2569911 h 5641860"/>
                <a:gd name="connsiteX48" fmla="*/ 321470 w 3613562"/>
                <a:gd name="connsiteY48" fmla="*/ 2552722 h 5641860"/>
                <a:gd name="connsiteX49" fmla="*/ 72896 w 3613562"/>
                <a:gd name="connsiteY49" fmla="*/ 2612228 h 5641860"/>
                <a:gd name="connsiteX50" fmla="*/ 3040 w 3613562"/>
                <a:gd name="connsiteY50" fmla="*/ 2584586 h 5641860"/>
                <a:gd name="connsiteX51" fmla="*/ 49779 w 3613562"/>
                <a:gd name="connsiteY51" fmla="*/ 2516537 h 5641860"/>
                <a:gd name="connsiteX52" fmla="*/ 350821 w 3613562"/>
                <a:gd name="connsiteY52" fmla="*/ 2439945 h 5641860"/>
                <a:gd name="connsiteX53" fmla="*/ 390222 w 3613562"/>
                <a:gd name="connsiteY53" fmla="*/ 2373102 h 5641860"/>
                <a:gd name="connsiteX54" fmla="*/ 334335 w 3613562"/>
                <a:gd name="connsiteY54" fmla="*/ 2134079 h 5641860"/>
                <a:gd name="connsiteX55" fmla="*/ 369818 w 3613562"/>
                <a:gd name="connsiteY55" fmla="*/ 2060201 h 5641860"/>
                <a:gd name="connsiteX56" fmla="*/ 437262 w 3613562"/>
                <a:gd name="connsiteY56" fmla="*/ 2110155 h 5641860"/>
                <a:gd name="connsiteX57" fmla="*/ 493048 w 3613562"/>
                <a:gd name="connsiteY57" fmla="*/ 2312994 h 5641860"/>
                <a:gd name="connsiteX58" fmla="*/ 634874 w 3613562"/>
                <a:gd name="connsiteY58" fmla="*/ 2465175 h 5641860"/>
                <a:gd name="connsiteX59" fmla="*/ 1077943 w 3613562"/>
                <a:gd name="connsiteY59" fmla="*/ 2639367 h 5641860"/>
                <a:gd name="connsiteX60" fmla="*/ 1130011 w 3613562"/>
                <a:gd name="connsiteY60" fmla="*/ 2618057 h 5641860"/>
                <a:gd name="connsiteX61" fmla="*/ 1328527 w 3613562"/>
                <a:gd name="connsiteY61" fmla="*/ 2307868 h 5641860"/>
                <a:gd name="connsiteX62" fmla="*/ 1350037 w 3613562"/>
                <a:gd name="connsiteY62" fmla="*/ 2232180 h 5641860"/>
                <a:gd name="connsiteX63" fmla="*/ 1395470 w 3613562"/>
                <a:gd name="connsiteY63" fmla="*/ 2083118 h 5641860"/>
                <a:gd name="connsiteX64" fmla="*/ 1343604 w 3613562"/>
                <a:gd name="connsiteY64" fmla="*/ 2094778 h 5641860"/>
                <a:gd name="connsiteX65" fmla="*/ 1156746 w 3613562"/>
                <a:gd name="connsiteY65" fmla="*/ 2202328 h 5641860"/>
                <a:gd name="connsiteX66" fmla="*/ 1107092 w 3613562"/>
                <a:gd name="connsiteY66" fmla="*/ 2207453 h 5641860"/>
                <a:gd name="connsiteX67" fmla="*/ 1109807 w 3613562"/>
                <a:gd name="connsiteY67" fmla="*/ 2157296 h 5641860"/>
                <a:gd name="connsiteX68" fmla="*/ 1253946 w 3613562"/>
                <a:gd name="connsiteY68" fmla="*/ 1952547 h 5641860"/>
                <a:gd name="connsiteX69" fmla="*/ 1268419 w 3613562"/>
                <a:gd name="connsiteY69" fmla="*/ 1890431 h 5641860"/>
                <a:gd name="connsiteX70" fmla="*/ 1233441 w 3613562"/>
                <a:gd name="connsiteY70" fmla="*/ 1557325 h 5641860"/>
                <a:gd name="connsiteX71" fmla="*/ 1189414 w 3613562"/>
                <a:gd name="connsiteY71" fmla="*/ 1497116 h 5641860"/>
                <a:gd name="connsiteX72" fmla="*/ 1174438 w 3613562"/>
                <a:gd name="connsiteY72" fmla="*/ 1495709 h 5641860"/>
                <a:gd name="connsiteX73" fmla="*/ 1090307 w 3613562"/>
                <a:gd name="connsiteY73" fmla="*/ 1359310 h 5641860"/>
                <a:gd name="connsiteX74" fmla="*/ 1128604 w 3613562"/>
                <a:gd name="connsiteY74" fmla="*/ 1323628 h 5641860"/>
                <a:gd name="connsiteX75" fmla="*/ 1358580 w 3613562"/>
                <a:gd name="connsiteY75" fmla="*/ 1238190 h 5641860"/>
                <a:gd name="connsiteX76" fmla="*/ 1426630 w 3613562"/>
                <a:gd name="connsiteY76" fmla="*/ 1154562 h 5641860"/>
                <a:gd name="connsiteX77" fmla="*/ 1299981 w 3613562"/>
                <a:gd name="connsiteY77" fmla="*/ 415376 h 5641860"/>
                <a:gd name="connsiteX78" fmla="*/ 1225299 w 3613562"/>
                <a:gd name="connsiteY78" fmla="*/ 285009 h 5641860"/>
                <a:gd name="connsiteX79" fmla="*/ 1236355 w 3613562"/>
                <a:gd name="connsiteY79" fmla="*/ 210928 h 5641860"/>
                <a:gd name="connsiteX80" fmla="*/ 1698320 w 3613562"/>
                <a:gd name="connsiteY80" fmla="*/ 11006 h 5641860"/>
                <a:gd name="connsiteX81" fmla="*/ 1840913 w 3613562"/>
                <a:gd name="connsiteY81" fmla="*/ 514 h 5641860"/>
                <a:gd name="connsiteX0" fmla="*/ 1840913 w 3613562"/>
                <a:gd name="connsiteY0" fmla="*/ 514 h 5635201"/>
                <a:gd name="connsiteX1" fmla="*/ 1983883 w 3613562"/>
                <a:gd name="connsiteY1" fmla="*/ 3969 h 5635201"/>
                <a:gd name="connsiteX2" fmla="*/ 2033838 w 3613562"/>
                <a:gd name="connsiteY2" fmla="*/ 76742 h 5635201"/>
                <a:gd name="connsiteX3" fmla="*/ 1945990 w 3613562"/>
                <a:gd name="connsiteY3" fmla="*/ 527651 h 5635201"/>
                <a:gd name="connsiteX4" fmla="*/ 2075653 w 3613562"/>
                <a:gd name="connsiteY4" fmla="*/ 1102696 h 5635201"/>
                <a:gd name="connsiteX5" fmla="*/ 2140284 w 3613562"/>
                <a:gd name="connsiteY5" fmla="*/ 1139886 h 5635201"/>
                <a:gd name="connsiteX6" fmla="*/ 2442431 w 3613562"/>
                <a:gd name="connsiteY6" fmla="*/ 1184012 h 5635201"/>
                <a:gd name="connsiteX7" fmla="*/ 2518621 w 3613562"/>
                <a:gd name="connsiteY7" fmla="*/ 1276385 h 5635201"/>
                <a:gd name="connsiteX8" fmla="*/ 2488969 w 3613562"/>
                <a:gd name="connsiteY8" fmla="*/ 1317898 h 5635201"/>
                <a:gd name="connsiteX9" fmla="*/ 2386142 w 3613562"/>
                <a:gd name="connsiteY9" fmla="*/ 1384238 h 5635201"/>
                <a:gd name="connsiteX10" fmla="*/ 2424238 w 3613562"/>
                <a:gd name="connsiteY10" fmla="*/ 1497820 h 5635201"/>
                <a:gd name="connsiteX11" fmla="*/ 2372474 w 3613562"/>
                <a:gd name="connsiteY11" fmla="*/ 1951744 h 5635201"/>
                <a:gd name="connsiteX12" fmla="*/ 2377700 w 3613562"/>
                <a:gd name="connsiteY12" fmla="*/ 2017783 h 5635201"/>
                <a:gd name="connsiteX13" fmla="*/ 2390163 w 3613562"/>
                <a:gd name="connsiteY13" fmla="*/ 2038891 h 5635201"/>
                <a:gd name="connsiteX14" fmla="*/ 2493090 w 3613562"/>
                <a:gd name="connsiteY14" fmla="*/ 2155286 h 5635201"/>
                <a:gd name="connsiteX15" fmla="*/ 2785790 w 3613562"/>
                <a:gd name="connsiteY15" fmla="*/ 2439342 h 5635201"/>
                <a:gd name="connsiteX16" fmla="*/ 2854542 w 3613562"/>
                <a:gd name="connsiteY16" fmla="*/ 2458239 h 5635201"/>
                <a:gd name="connsiteX17" fmla="*/ 3113367 w 3613562"/>
                <a:gd name="connsiteY17" fmla="*/ 2337218 h 5635201"/>
                <a:gd name="connsiteX18" fmla="*/ 3245142 w 3613562"/>
                <a:gd name="connsiteY18" fmla="*/ 2187652 h 5635201"/>
                <a:gd name="connsiteX19" fmla="*/ 3287760 w 3613562"/>
                <a:gd name="connsiteY19" fmla="*/ 2086234 h 5635201"/>
                <a:gd name="connsiteX20" fmla="*/ 3363951 w 3613562"/>
                <a:gd name="connsiteY20" fmla="*/ 2060100 h 5635201"/>
                <a:gd name="connsiteX21" fmla="*/ 3375812 w 3613562"/>
                <a:gd name="connsiteY21" fmla="*/ 2124729 h 5635201"/>
                <a:gd name="connsiteX22" fmla="*/ 3335304 w 3613562"/>
                <a:gd name="connsiteY22" fmla="*/ 2237910 h 5635201"/>
                <a:gd name="connsiteX23" fmla="*/ 3374606 w 3613562"/>
                <a:gd name="connsiteY23" fmla="*/ 2291181 h 5635201"/>
                <a:gd name="connsiteX24" fmla="*/ 3555231 w 3613562"/>
                <a:gd name="connsiteY24" fmla="*/ 2286357 h 5635201"/>
                <a:gd name="connsiteX25" fmla="*/ 3613528 w 3613562"/>
                <a:gd name="connsiteY25" fmla="*/ 2332997 h 5635201"/>
                <a:gd name="connsiteX26" fmla="*/ 3556537 w 3613562"/>
                <a:gd name="connsiteY26" fmla="*/ 2380037 h 5635201"/>
                <a:gd name="connsiteX27" fmla="*/ 3266150 w 3613562"/>
                <a:gd name="connsiteY27" fmla="*/ 2393809 h 5635201"/>
                <a:gd name="connsiteX28" fmla="*/ 2880876 w 3613562"/>
                <a:gd name="connsiteY28" fmla="*/ 2547797 h 5635201"/>
                <a:gd name="connsiteX29" fmla="*/ 2870726 w 3613562"/>
                <a:gd name="connsiteY29" fmla="*/ 2596949 h 5635201"/>
                <a:gd name="connsiteX30" fmla="*/ 2934652 w 3613562"/>
                <a:gd name="connsiteY30" fmla="*/ 2989861 h 5635201"/>
                <a:gd name="connsiteX31" fmla="*/ 2889018 w 3613562"/>
                <a:gd name="connsiteY31" fmla="*/ 3224966 h 5635201"/>
                <a:gd name="connsiteX32" fmla="*/ 2872936 w 3613562"/>
                <a:gd name="connsiteY32" fmla="*/ 3292410 h 5635201"/>
                <a:gd name="connsiteX33" fmla="*/ 2891834 w 3613562"/>
                <a:gd name="connsiteY33" fmla="*/ 3687434 h 5635201"/>
                <a:gd name="connsiteX34" fmla="*/ 2934954 w 3613562"/>
                <a:gd name="connsiteY34" fmla="*/ 3731661 h 5635201"/>
                <a:gd name="connsiteX35" fmla="*/ 3322438 w 3613562"/>
                <a:gd name="connsiteY35" fmla="*/ 4118138 h 5635201"/>
                <a:gd name="connsiteX36" fmla="*/ 3092360 w 3613562"/>
                <a:gd name="connsiteY36" fmla="*/ 5451970 h 5635201"/>
                <a:gd name="connsiteX37" fmla="*/ 2805829 w 3613562"/>
                <a:gd name="connsiteY37" fmla="*/ 5625744 h 5635201"/>
                <a:gd name="connsiteX38" fmla="*/ 1608312 w 3613562"/>
                <a:gd name="connsiteY38" fmla="*/ 5618141 h 5635201"/>
                <a:gd name="connsiteX39" fmla="*/ 1201577 w 3613562"/>
                <a:gd name="connsiteY39" fmla="*/ 5418699 h 5635201"/>
                <a:gd name="connsiteX40" fmla="*/ 927472 w 3613562"/>
                <a:gd name="connsiteY40" fmla="*/ 5033628 h 5635201"/>
                <a:gd name="connsiteX41" fmla="*/ 1149710 w 3613562"/>
                <a:gd name="connsiteY41" fmla="*/ 3922537 h 5635201"/>
                <a:gd name="connsiteX42" fmla="*/ 1416478 w 3613562"/>
                <a:gd name="connsiteY42" fmla="*/ 3711858 h 5635201"/>
                <a:gd name="connsiteX43" fmla="*/ 1421804 w 3613562"/>
                <a:gd name="connsiteY43" fmla="*/ 3655671 h 5635201"/>
                <a:gd name="connsiteX44" fmla="*/ 1091010 w 3613562"/>
                <a:gd name="connsiteY44" fmla="*/ 3121435 h 5635201"/>
                <a:gd name="connsiteX45" fmla="*/ 1084276 w 3613562"/>
                <a:gd name="connsiteY45" fmla="*/ 2797175 h 5635201"/>
                <a:gd name="connsiteX46" fmla="*/ 1042863 w 3613562"/>
                <a:gd name="connsiteY46" fmla="*/ 2728220 h 5635201"/>
                <a:gd name="connsiteX47" fmla="*/ 625928 w 3613562"/>
                <a:gd name="connsiteY47" fmla="*/ 2569911 h 5635201"/>
                <a:gd name="connsiteX48" fmla="*/ 321470 w 3613562"/>
                <a:gd name="connsiteY48" fmla="*/ 2552722 h 5635201"/>
                <a:gd name="connsiteX49" fmla="*/ 72896 w 3613562"/>
                <a:gd name="connsiteY49" fmla="*/ 2612228 h 5635201"/>
                <a:gd name="connsiteX50" fmla="*/ 3040 w 3613562"/>
                <a:gd name="connsiteY50" fmla="*/ 2584586 h 5635201"/>
                <a:gd name="connsiteX51" fmla="*/ 49779 w 3613562"/>
                <a:gd name="connsiteY51" fmla="*/ 2516537 h 5635201"/>
                <a:gd name="connsiteX52" fmla="*/ 350821 w 3613562"/>
                <a:gd name="connsiteY52" fmla="*/ 2439945 h 5635201"/>
                <a:gd name="connsiteX53" fmla="*/ 390222 w 3613562"/>
                <a:gd name="connsiteY53" fmla="*/ 2373102 h 5635201"/>
                <a:gd name="connsiteX54" fmla="*/ 334335 w 3613562"/>
                <a:gd name="connsiteY54" fmla="*/ 2134079 h 5635201"/>
                <a:gd name="connsiteX55" fmla="*/ 369818 w 3613562"/>
                <a:gd name="connsiteY55" fmla="*/ 2060201 h 5635201"/>
                <a:gd name="connsiteX56" fmla="*/ 437262 w 3613562"/>
                <a:gd name="connsiteY56" fmla="*/ 2110155 h 5635201"/>
                <a:gd name="connsiteX57" fmla="*/ 493048 w 3613562"/>
                <a:gd name="connsiteY57" fmla="*/ 2312994 h 5635201"/>
                <a:gd name="connsiteX58" fmla="*/ 634874 w 3613562"/>
                <a:gd name="connsiteY58" fmla="*/ 2465175 h 5635201"/>
                <a:gd name="connsiteX59" fmla="*/ 1077943 w 3613562"/>
                <a:gd name="connsiteY59" fmla="*/ 2639367 h 5635201"/>
                <a:gd name="connsiteX60" fmla="*/ 1130011 w 3613562"/>
                <a:gd name="connsiteY60" fmla="*/ 2618057 h 5635201"/>
                <a:gd name="connsiteX61" fmla="*/ 1328527 w 3613562"/>
                <a:gd name="connsiteY61" fmla="*/ 2307868 h 5635201"/>
                <a:gd name="connsiteX62" fmla="*/ 1350037 w 3613562"/>
                <a:gd name="connsiteY62" fmla="*/ 2232180 h 5635201"/>
                <a:gd name="connsiteX63" fmla="*/ 1395470 w 3613562"/>
                <a:gd name="connsiteY63" fmla="*/ 2083118 h 5635201"/>
                <a:gd name="connsiteX64" fmla="*/ 1343604 w 3613562"/>
                <a:gd name="connsiteY64" fmla="*/ 2094778 h 5635201"/>
                <a:gd name="connsiteX65" fmla="*/ 1156746 w 3613562"/>
                <a:gd name="connsiteY65" fmla="*/ 2202328 h 5635201"/>
                <a:gd name="connsiteX66" fmla="*/ 1107092 w 3613562"/>
                <a:gd name="connsiteY66" fmla="*/ 2207453 h 5635201"/>
                <a:gd name="connsiteX67" fmla="*/ 1109807 w 3613562"/>
                <a:gd name="connsiteY67" fmla="*/ 2157296 h 5635201"/>
                <a:gd name="connsiteX68" fmla="*/ 1253946 w 3613562"/>
                <a:gd name="connsiteY68" fmla="*/ 1952547 h 5635201"/>
                <a:gd name="connsiteX69" fmla="*/ 1268419 w 3613562"/>
                <a:gd name="connsiteY69" fmla="*/ 1890431 h 5635201"/>
                <a:gd name="connsiteX70" fmla="*/ 1233441 w 3613562"/>
                <a:gd name="connsiteY70" fmla="*/ 1557325 h 5635201"/>
                <a:gd name="connsiteX71" fmla="*/ 1189414 w 3613562"/>
                <a:gd name="connsiteY71" fmla="*/ 1497116 h 5635201"/>
                <a:gd name="connsiteX72" fmla="*/ 1174438 w 3613562"/>
                <a:gd name="connsiteY72" fmla="*/ 1495709 h 5635201"/>
                <a:gd name="connsiteX73" fmla="*/ 1090307 w 3613562"/>
                <a:gd name="connsiteY73" fmla="*/ 1359310 h 5635201"/>
                <a:gd name="connsiteX74" fmla="*/ 1128604 w 3613562"/>
                <a:gd name="connsiteY74" fmla="*/ 1323628 h 5635201"/>
                <a:gd name="connsiteX75" fmla="*/ 1358580 w 3613562"/>
                <a:gd name="connsiteY75" fmla="*/ 1238190 h 5635201"/>
                <a:gd name="connsiteX76" fmla="*/ 1426630 w 3613562"/>
                <a:gd name="connsiteY76" fmla="*/ 1154562 h 5635201"/>
                <a:gd name="connsiteX77" fmla="*/ 1299981 w 3613562"/>
                <a:gd name="connsiteY77" fmla="*/ 415376 h 5635201"/>
                <a:gd name="connsiteX78" fmla="*/ 1225299 w 3613562"/>
                <a:gd name="connsiteY78" fmla="*/ 285009 h 5635201"/>
                <a:gd name="connsiteX79" fmla="*/ 1236355 w 3613562"/>
                <a:gd name="connsiteY79" fmla="*/ 210928 h 5635201"/>
                <a:gd name="connsiteX80" fmla="*/ 1698320 w 3613562"/>
                <a:gd name="connsiteY80" fmla="*/ 11006 h 5635201"/>
                <a:gd name="connsiteX81" fmla="*/ 1840913 w 3613562"/>
                <a:gd name="connsiteY81" fmla="*/ 514 h 56352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613562" h="5635201">
                  <a:moveTo>
                    <a:pt x="1840913" y="514"/>
                  </a:moveTo>
                  <a:cubicBezTo>
                    <a:pt x="1888519" y="-756"/>
                    <a:pt x="1936188" y="300"/>
                    <a:pt x="1983883" y="3969"/>
                  </a:cubicBezTo>
                  <a:cubicBezTo>
                    <a:pt x="2050223" y="9096"/>
                    <a:pt x="2055148" y="15830"/>
                    <a:pt x="2033838" y="76742"/>
                  </a:cubicBezTo>
                  <a:cubicBezTo>
                    <a:pt x="1982676" y="222891"/>
                    <a:pt x="1951617" y="372958"/>
                    <a:pt x="1945990" y="527651"/>
                  </a:cubicBezTo>
                  <a:cubicBezTo>
                    <a:pt x="1938550" y="730490"/>
                    <a:pt x="1982074" y="922172"/>
                    <a:pt x="2075653" y="1102696"/>
                  </a:cubicBezTo>
                  <a:cubicBezTo>
                    <a:pt x="2090528" y="1131443"/>
                    <a:pt x="2112240" y="1139182"/>
                    <a:pt x="2140284" y="1139886"/>
                  </a:cubicBezTo>
                  <a:cubicBezTo>
                    <a:pt x="2242809" y="1142298"/>
                    <a:pt x="2342218" y="1164813"/>
                    <a:pt x="2442431" y="1184012"/>
                  </a:cubicBezTo>
                  <a:cubicBezTo>
                    <a:pt x="2498619" y="1194768"/>
                    <a:pt x="2508370" y="1234068"/>
                    <a:pt x="2518621" y="1276385"/>
                  </a:cubicBezTo>
                  <a:cubicBezTo>
                    <a:pt x="2524050" y="1298701"/>
                    <a:pt x="2504650" y="1308349"/>
                    <a:pt x="2488969" y="1317898"/>
                  </a:cubicBezTo>
                  <a:cubicBezTo>
                    <a:pt x="2453387" y="1339508"/>
                    <a:pt x="2401823" y="1352878"/>
                    <a:pt x="2386142" y="1384238"/>
                  </a:cubicBezTo>
                  <a:cubicBezTo>
                    <a:pt x="2369658" y="1417307"/>
                    <a:pt x="2411673" y="1458518"/>
                    <a:pt x="2424238" y="1497820"/>
                  </a:cubicBezTo>
                  <a:cubicBezTo>
                    <a:pt x="2475300" y="1657436"/>
                    <a:pt x="2453890" y="1808109"/>
                    <a:pt x="2372474" y="1951744"/>
                  </a:cubicBezTo>
                  <a:cubicBezTo>
                    <a:pt x="2358099" y="1977076"/>
                    <a:pt x="2347244" y="1997278"/>
                    <a:pt x="2377700" y="2017783"/>
                  </a:cubicBezTo>
                  <a:cubicBezTo>
                    <a:pt x="2383932" y="2022005"/>
                    <a:pt x="2389762" y="2031554"/>
                    <a:pt x="2390163" y="2038891"/>
                  </a:cubicBezTo>
                  <a:cubicBezTo>
                    <a:pt x="2393984" y="2105230"/>
                    <a:pt x="2445648" y="2126841"/>
                    <a:pt x="2493090" y="2155286"/>
                  </a:cubicBezTo>
                  <a:cubicBezTo>
                    <a:pt x="2612502" y="2226955"/>
                    <a:pt x="2710002" y="2322745"/>
                    <a:pt x="2785790" y="2439342"/>
                  </a:cubicBezTo>
                  <a:cubicBezTo>
                    <a:pt x="2805692" y="2469898"/>
                    <a:pt x="2822779" y="2473818"/>
                    <a:pt x="2854542" y="2458239"/>
                  </a:cubicBezTo>
                  <a:cubicBezTo>
                    <a:pt x="2939980" y="2416223"/>
                    <a:pt x="3027025" y="2377426"/>
                    <a:pt x="3113367" y="2337218"/>
                  </a:cubicBezTo>
                  <a:cubicBezTo>
                    <a:pt x="3179104" y="2306662"/>
                    <a:pt x="3222626" y="2257208"/>
                    <a:pt x="3245142" y="2187652"/>
                  </a:cubicBezTo>
                  <a:cubicBezTo>
                    <a:pt x="3256400" y="2152875"/>
                    <a:pt x="3271679" y="2119100"/>
                    <a:pt x="3287760" y="2086234"/>
                  </a:cubicBezTo>
                  <a:cubicBezTo>
                    <a:pt x="3303642" y="2053566"/>
                    <a:pt x="3332289" y="2046229"/>
                    <a:pt x="3363951" y="2060100"/>
                  </a:cubicBezTo>
                  <a:cubicBezTo>
                    <a:pt x="3396920" y="2074674"/>
                    <a:pt x="3383954" y="2101109"/>
                    <a:pt x="3375812" y="2124729"/>
                  </a:cubicBezTo>
                  <a:cubicBezTo>
                    <a:pt x="3362644" y="2162524"/>
                    <a:pt x="3347566" y="2199815"/>
                    <a:pt x="3335304" y="2237910"/>
                  </a:cubicBezTo>
                  <a:cubicBezTo>
                    <a:pt x="3319020" y="2288469"/>
                    <a:pt x="3322740" y="2292590"/>
                    <a:pt x="3374606" y="2291181"/>
                  </a:cubicBezTo>
                  <a:lnTo>
                    <a:pt x="3555231" y="2286357"/>
                  </a:lnTo>
                  <a:cubicBezTo>
                    <a:pt x="3588601" y="2285251"/>
                    <a:pt x="3612422" y="2297616"/>
                    <a:pt x="3613528" y="2332997"/>
                  </a:cubicBezTo>
                  <a:cubicBezTo>
                    <a:pt x="3614634" y="2370087"/>
                    <a:pt x="3589205" y="2379436"/>
                    <a:pt x="3556537" y="2380037"/>
                  </a:cubicBezTo>
                  <a:cubicBezTo>
                    <a:pt x="3459540" y="2381747"/>
                    <a:pt x="3361739" y="2375615"/>
                    <a:pt x="3266150" y="2393809"/>
                  </a:cubicBezTo>
                  <a:cubicBezTo>
                    <a:pt x="3128243" y="2419943"/>
                    <a:pt x="3009836" y="2497540"/>
                    <a:pt x="2880876" y="2547797"/>
                  </a:cubicBezTo>
                  <a:cubicBezTo>
                    <a:pt x="2851527" y="2559256"/>
                    <a:pt x="2863690" y="2578153"/>
                    <a:pt x="2870726" y="2596949"/>
                  </a:cubicBezTo>
                  <a:cubicBezTo>
                    <a:pt x="2918168" y="2723699"/>
                    <a:pt x="2940180" y="2853764"/>
                    <a:pt x="2934652" y="2989861"/>
                  </a:cubicBezTo>
                  <a:cubicBezTo>
                    <a:pt x="2931336" y="3071478"/>
                    <a:pt x="2912538" y="3148171"/>
                    <a:pt x="2889018" y="3224966"/>
                  </a:cubicBezTo>
                  <a:cubicBezTo>
                    <a:pt x="2882184" y="3247179"/>
                    <a:pt x="2870122" y="3271001"/>
                    <a:pt x="2872936" y="3292410"/>
                  </a:cubicBezTo>
                  <a:cubicBezTo>
                    <a:pt x="2890124" y="3423682"/>
                    <a:pt x="2881379" y="3556061"/>
                    <a:pt x="2891834" y="3687434"/>
                  </a:cubicBezTo>
                  <a:cubicBezTo>
                    <a:pt x="2894044" y="3715075"/>
                    <a:pt x="2917966" y="3720604"/>
                    <a:pt x="2934954" y="3731661"/>
                  </a:cubicBezTo>
                  <a:cubicBezTo>
                    <a:pt x="3091254" y="3833381"/>
                    <a:pt x="3224637" y="3958220"/>
                    <a:pt x="3322438" y="4118138"/>
                  </a:cubicBezTo>
                  <a:cubicBezTo>
                    <a:pt x="3593627" y="4561308"/>
                    <a:pt x="3498238" y="5112030"/>
                    <a:pt x="3092360" y="5451970"/>
                  </a:cubicBezTo>
                  <a:lnTo>
                    <a:pt x="2805829" y="5625744"/>
                  </a:lnTo>
                  <a:cubicBezTo>
                    <a:pt x="2528309" y="5642877"/>
                    <a:pt x="1910392" y="5634542"/>
                    <a:pt x="1608312" y="5618141"/>
                  </a:cubicBezTo>
                  <a:cubicBezTo>
                    <a:pt x="1387713" y="5628901"/>
                    <a:pt x="1315050" y="5516118"/>
                    <a:pt x="1201577" y="5418699"/>
                  </a:cubicBezTo>
                  <a:cubicBezTo>
                    <a:pt x="1088104" y="5321280"/>
                    <a:pt x="986173" y="5184300"/>
                    <a:pt x="927472" y="5033628"/>
                  </a:cubicBezTo>
                  <a:cubicBezTo>
                    <a:pt x="764940" y="4616693"/>
                    <a:pt x="850078" y="4247402"/>
                    <a:pt x="1149710" y="3922537"/>
                  </a:cubicBezTo>
                  <a:cubicBezTo>
                    <a:pt x="1227208" y="3838508"/>
                    <a:pt x="1316867" y="3768046"/>
                    <a:pt x="1416478" y="3711858"/>
                  </a:cubicBezTo>
                  <a:cubicBezTo>
                    <a:pt x="1450350" y="3692760"/>
                    <a:pt x="1455879" y="3683413"/>
                    <a:pt x="1421804" y="3655671"/>
                  </a:cubicBezTo>
                  <a:cubicBezTo>
                    <a:pt x="1250528" y="3515954"/>
                    <a:pt x="1133226" y="3341562"/>
                    <a:pt x="1091010" y="3121435"/>
                  </a:cubicBezTo>
                  <a:cubicBezTo>
                    <a:pt x="1070305" y="3013783"/>
                    <a:pt x="1066987" y="2905428"/>
                    <a:pt x="1084276" y="2797175"/>
                  </a:cubicBezTo>
                  <a:cubicBezTo>
                    <a:pt x="1090307" y="2759380"/>
                    <a:pt x="1081160" y="2741790"/>
                    <a:pt x="1042863" y="2728220"/>
                  </a:cubicBezTo>
                  <a:cubicBezTo>
                    <a:pt x="902846" y="2678265"/>
                    <a:pt x="763433" y="2626300"/>
                    <a:pt x="625928" y="2569911"/>
                  </a:cubicBezTo>
                  <a:cubicBezTo>
                    <a:pt x="525112" y="2528499"/>
                    <a:pt x="424799" y="2527292"/>
                    <a:pt x="321470" y="2552722"/>
                  </a:cubicBezTo>
                  <a:lnTo>
                    <a:pt x="72896" y="2612228"/>
                  </a:lnTo>
                  <a:cubicBezTo>
                    <a:pt x="42842" y="2619464"/>
                    <a:pt x="13594" y="2620469"/>
                    <a:pt x="3040" y="2584586"/>
                  </a:cubicBezTo>
                  <a:cubicBezTo>
                    <a:pt x="-8421" y="2545486"/>
                    <a:pt x="13693" y="2525684"/>
                    <a:pt x="49779" y="2516537"/>
                  </a:cubicBezTo>
                  <a:cubicBezTo>
                    <a:pt x="150093" y="2491006"/>
                    <a:pt x="249904" y="2463064"/>
                    <a:pt x="350821" y="2439945"/>
                  </a:cubicBezTo>
                  <a:cubicBezTo>
                    <a:pt x="392533" y="2430396"/>
                    <a:pt x="399670" y="2410796"/>
                    <a:pt x="390222" y="2373102"/>
                  </a:cubicBezTo>
                  <a:cubicBezTo>
                    <a:pt x="370220" y="2293795"/>
                    <a:pt x="352930" y="2213786"/>
                    <a:pt x="334335" y="2134079"/>
                  </a:cubicBezTo>
                  <a:cubicBezTo>
                    <a:pt x="326395" y="2099803"/>
                    <a:pt x="327200" y="2068944"/>
                    <a:pt x="369818" y="2060201"/>
                  </a:cubicBezTo>
                  <a:cubicBezTo>
                    <a:pt x="409521" y="2052059"/>
                    <a:pt x="427915" y="2075076"/>
                    <a:pt x="437262" y="2110155"/>
                  </a:cubicBezTo>
                  <a:cubicBezTo>
                    <a:pt x="455254" y="2177902"/>
                    <a:pt x="472644" y="2245951"/>
                    <a:pt x="493048" y="2312994"/>
                  </a:cubicBezTo>
                  <a:cubicBezTo>
                    <a:pt x="515363" y="2386068"/>
                    <a:pt x="563207" y="2437131"/>
                    <a:pt x="634874" y="2465175"/>
                  </a:cubicBezTo>
                  <a:lnTo>
                    <a:pt x="1077943" y="2639367"/>
                  </a:lnTo>
                  <a:cubicBezTo>
                    <a:pt x="1104278" y="2649820"/>
                    <a:pt x="1119055" y="2649116"/>
                    <a:pt x="1130011" y="2618057"/>
                  </a:cubicBezTo>
                  <a:cubicBezTo>
                    <a:pt x="1171824" y="2499449"/>
                    <a:pt x="1241783" y="2398031"/>
                    <a:pt x="1328527" y="2307868"/>
                  </a:cubicBezTo>
                  <a:cubicBezTo>
                    <a:pt x="1349635" y="2285856"/>
                    <a:pt x="1358380" y="2264948"/>
                    <a:pt x="1350037" y="2232180"/>
                  </a:cubicBezTo>
                  <a:cubicBezTo>
                    <a:pt x="1335864" y="2176094"/>
                    <a:pt x="1369236" y="2129555"/>
                    <a:pt x="1395470" y="2083118"/>
                  </a:cubicBezTo>
                  <a:cubicBezTo>
                    <a:pt x="1371748" y="2068543"/>
                    <a:pt x="1358280" y="2086535"/>
                    <a:pt x="1343604" y="2094778"/>
                  </a:cubicBezTo>
                  <a:cubicBezTo>
                    <a:pt x="1280984" y="2129958"/>
                    <a:pt x="1219167" y="2166645"/>
                    <a:pt x="1156746" y="2202328"/>
                  </a:cubicBezTo>
                  <a:cubicBezTo>
                    <a:pt x="1141268" y="2211173"/>
                    <a:pt x="1125086" y="2225145"/>
                    <a:pt x="1107092" y="2207453"/>
                  </a:cubicBezTo>
                  <a:cubicBezTo>
                    <a:pt x="1089502" y="2190266"/>
                    <a:pt x="1100962" y="2172876"/>
                    <a:pt x="1109807" y="2157296"/>
                  </a:cubicBezTo>
                  <a:cubicBezTo>
                    <a:pt x="1151521" y="2084625"/>
                    <a:pt x="1199867" y="2016577"/>
                    <a:pt x="1253946" y="1952547"/>
                  </a:cubicBezTo>
                  <a:cubicBezTo>
                    <a:pt x="1269324" y="1934356"/>
                    <a:pt x="1281686" y="1918374"/>
                    <a:pt x="1268419" y="1890431"/>
                  </a:cubicBezTo>
                  <a:cubicBezTo>
                    <a:pt x="1217960" y="1783985"/>
                    <a:pt x="1209416" y="1671710"/>
                    <a:pt x="1233441" y="1557325"/>
                  </a:cubicBezTo>
                  <a:cubicBezTo>
                    <a:pt x="1241984" y="1516918"/>
                    <a:pt x="1232133" y="1496815"/>
                    <a:pt x="1189414" y="1497116"/>
                  </a:cubicBezTo>
                  <a:cubicBezTo>
                    <a:pt x="1184388" y="1497116"/>
                    <a:pt x="1179463" y="1496211"/>
                    <a:pt x="1174438" y="1495709"/>
                  </a:cubicBezTo>
                  <a:cubicBezTo>
                    <a:pt x="1065078" y="1483748"/>
                    <a:pt x="1053619" y="1464549"/>
                    <a:pt x="1090307" y="1359310"/>
                  </a:cubicBezTo>
                  <a:cubicBezTo>
                    <a:pt x="1097242" y="1339407"/>
                    <a:pt x="1110511" y="1330462"/>
                    <a:pt x="1128604" y="1323628"/>
                  </a:cubicBezTo>
                  <a:cubicBezTo>
                    <a:pt x="1205196" y="1294880"/>
                    <a:pt x="1280179" y="1260404"/>
                    <a:pt x="1358580" y="1238190"/>
                  </a:cubicBezTo>
                  <a:cubicBezTo>
                    <a:pt x="1406828" y="1224519"/>
                    <a:pt x="1420900" y="1197984"/>
                    <a:pt x="1426630" y="1154562"/>
                  </a:cubicBezTo>
                  <a:cubicBezTo>
                    <a:pt x="1461005" y="894831"/>
                    <a:pt x="1418688" y="648570"/>
                    <a:pt x="1299981" y="415376"/>
                  </a:cubicBezTo>
                  <a:cubicBezTo>
                    <a:pt x="1277264" y="370748"/>
                    <a:pt x="1251633" y="327526"/>
                    <a:pt x="1225299" y="285009"/>
                  </a:cubicBezTo>
                  <a:cubicBezTo>
                    <a:pt x="1207206" y="255759"/>
                    <a:pt x="1210322" y="234650"/>
                    <a:pt x="1236355" y="210928"/>
                  </a:cubicBezTo>
                  <a:cubicBezTo>
                    <a:pt x="1368029" y="91115"/>
                    <a:pt x="1524732" y="31611"/>
                    <a:pt x="1698320" y="11006"/>
                  </a:cubicBezTo>
                  <a:cubicBezTo>
                    <a:pt x="1745763" y="5376"/>
                    <a:pt x="1793307" y="1783"/>
                    <a:pt x="1840913" y="514"/>
                  </a:cubicBezTo>
                  <a:close/>
                </a:path>
              </a:pathLst>
            </a:custGeom>
            <a:solidFill>
              <a:schemeClr val="accent4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100D1556-B7EE-4B03-B78B-9A8136628264}"/>
                </a:ext>
              </a:extLst>
            </p:cNvPr>
            <p:cNvSpPr/>
            <p:nvPr/>
          </p:nvSpPr>
          <p:spPr>
            <a:xfrm>
              <a:off x="8420669" y="1810483"/>
              <a:ext cx="2297016" cy="4296515"/>
            </a:xfrm>
            <a:custGeom>
              <a:avLst/>
              <a:gdLst>
                <a:gd name="connsiteX0" fmla="*/ 665425 w 1342512"/>
                <a:gd name="connsiteY0" fmla="*/ 1517851 h 2500938"/>
                <a:gd name="connsiteX1" fmla="*/ 802840 w 1342512"/>
                <a:gd name="connsiteY1" fmla="*/ 1528141 h 2500938"/>
                <a:gd name="connsiteX2" fmla="*/ 822479 w 1342512"/>
                <a:gd name="connsiteY2" fmla="*/ 1561951 h 2500938"/>
                <a:gd name="connsiteX3" fmla="*/ 719285 w 1342512"/>
                <a:gd name="connsiteY3" fmla="*/ 1836016 h 2500938"/>
                <a:gd name="connsiteX4" fmla="*/ 668659 w 1342512"/>
                <a:gd name="connsiteY4" fmla="*/ 2016531 h 2500938"/>
                <a:gd name="connsiteX5" fmla="*/ 687769 w 1342512"/>
                <a:gd name="connsiteY5" fmla="*/ 2062865 h 2500938"/>
                <a:gd name="connsiteX6" fmla="*/ 1009344 w 1342512"/>
                <a:gd name="connsiteY6" fmla="*/ 2171468 h 2500938"/>
                <a:gd name="connsiteX7" fmla="*/ 1032746 w 1342512"/>
                <a:gd name="connsiteY7" fmla="*/ 2173350 h 2500938"/>
                <a:gd name="connsiteX8" fmla="*/ 1080962 w 1342512"/>
                <a:gd name="connsiteY8" fmla="*/ 2136835 h 2500938"/>
                <a:gd name="connsiteX9" fmla="*/ 1090311 w 1342512"/>
                <a:gd name="connsiteY9" fmla="*/ 1814201 h 2500938"/>
                <a:gd name="connsiteX10" fmla="*/ 1102424 w 1342512"/>
                <a:gd name="connsiteY10" fmla="*/ 1668025 h 2500938"/>
                <a:gd name="connsiteX11" fmla="*/ 1125238 w 1342512"/>
                <a:gd name="connsiteY11" fmla="*/ 1659088 h 2500938"/>
                <a:gd name="connsiteX12" fmla="*/ 1341915 w 1342512"/>
                <a:gd name="connsiteY12" fmla="*/ 2034347 h 2500938"/>
                <a:gd name="connsiteX13" fmla="*/ 1186507 w 1342512"/>
                <a:gd name="connsiteY13" fmla="*/ 2388027 h 2500938"/>
                <a:gd name="connsiteX14" fmla="*/ 1059441 w 1342512"/>
                <a:gd name="connsiteY14" fmla="*/ 2481989 h 2500938"/>
                <a:gd name="connsiteX15" fmla="*/ 969478 w 1342512"/>
                <a:gd name="connsiteY15" fmla="*/ 2499512 h 2500938"/>
                <a:gd name="connsiteX16" fmla="*/ 483499 w 1342512"/>
                <a:gd name="connsiteY16" fmla="*/ 2465819 h 2500938"/>
                <a:gd name="connsiteX17" fmla="*/ 252239 w 1342512"/>
                <a:gd name="connsiteY17" fmla="*/ 2449473 h 2500938"/>
                <a:gd name="connsiteX18" fmla="*/ 225191 w 1342512"/>
                <a:gd name="connsiteY18" fmla="*/ 2440124 h 2500938"/>
                <a:gd name="connsiteX19" fmla="*/ 1812 w 1342512"/>
                <a:gd name="connsiteY19" fmla="*/ 2077741 h 2500938"/>
                <a:gd name="connsiteX20" fmla="*/ 124291 w 1342512"/>
                <a:gd name="connsiteY20" fmla="*/ 1737821 h 2500938"/>
                <a:gd name="connsiteX21" fmla="*/ 545532 w 1342512"/>
                <a:gd name="connsiteY21" fmla="*/ 1525730 h 2500938"/>
                <a:gd name="connsiteX22" fmla="*/ 665425 w 1342512"/>
                <a:gd name="connsiteY22" fmla="*/ 1517851 h 2500938"/>
                <a:gd name="connsiteX23" fmla="*/ 553764 w 1342512"/>
                <a:gd name="connsiteY23" fmla="*/ 1210330 h 2500938"/>
                <a:gd name="connsiteX24" fmla="*/ 513957 w 1342512"/>
                <a:gd name="connsiteY24" fmla="*/ 1261544 h 2500938"/>
                <a:gd name="connsiteX25" fmla="*/ 603038 w 1342512"/>
                <a:gd name="connsiteY25" fmla="*/ 1322167 h 2500938"/>
                <a:gd name="connsiteX26" fmla="*/ 658134 w 1342512"/>
                <a:gd name="connsiteY26" fmla="*/ 1262897 h 2500938"/>
                <a:gd name="connsiteX27" fmla="*/ 637965 w 1342512"/>
                <a:gd name="connsiteY27" fmla="*/ 1216680 h 2500938"/>
                <a:gd name="connsiteX28" fmla="*/ 553764 w 1342512"/>
                <a:gd name="connsiteY28" fmla="*/ 1210330 h 2500938"/>
                <a:gd name="connsiteX29" fmla="*/ 546474 w 1342512"/>
                <a:gd name="connsiteY29" fmla="*/ 922034 h 2500938"/>
                <a:gd name="connsiteX30" fmla="*/ 481206 w 1342512"/>
                <a:gd name="connsiteY30" fmla="*/ 980657 h 2500938"/>
                <a:gd name="connsiteX31" fmla="*/ 550766 w 1342512"/>
                <a:gd name="connsiteY31" fmla="*/ 1040751 h 2500938"/>
                <a:gd name="connsiteX32" fmla="*/ 621855 w 1342512"/>
                <a:gd name="connsiteY32" fmla="*/ 966604 h 2500938"/>
                <a:gd name="connsiteX33" fmla="*/ 617328 w 1342512"/>
                <a:gd name="connsiteY33" fmla="*/ 953492 h 2500938"/>
                <a:gd name="connsiteX34" fmla="*/ 546474 w 1342512"/>
                <a:gd name="connsiteY34" fmla="*/ 922034 h 2500938"/>
                <a:gd name="connsiteX35" fmla="*/ 563760 w 1342512"/>
                <a:gd name="connsiteY35" fmla="*/ 697714 h 2500938"/>
                <a:gd name="connsiteX36" fmla="*/ 497258 w 1342512"/>
                <a:gd name="connsiteY36" fmla="*/ 748693 h 2500938"/>
                <a:gd name="connsiteX37" fmla="*/ 551001 w 1342512"/>
                <a:gd name="connsiteY37" fmla="*/ 785619 h 2500938"/>
                <a:gd name="connsiteX38" fmla="*/ 608331 w 1342512"/>
                <a:gd name="connsiteY38" fmla="*/ 731759 h 2500938"/>
                <a:gd name="connsiteX39" fmla="*/ 563760 w 1342512"/>
                <a:gd name="connsiteY39" fmla="*/ 697714 h 2500938"/>
                <a:gd name="connsiteX40" fmla="*/ 660956 w 1342512"/>
                <a:gd name="connsiteY40" fmla="*/ 624742 h 2500938"/>
                <a:gd name="connsiteX41" fmla="*/ 699234 w 1342512"/>
                <a:gd name="connsiteY41" fmla="*/ 647204 h 2500938"/>
                <a:gd name="connsiteX42" fmla="*/ 824537 w 1342512"/>
                <a:gd name="connsiteY42" fmla="*/ 894633 h 2500938"/>
                <a:gd name="connsiteX43" fmla="*/ 939902 w 1342512"/>
                <a:gd name="connsiteY43" fmla="*/ 1107546 h 2500938"/>
                <a:gd name="connsiteX44" fmla="*/ 951603 w 1342512"/>
                <a:gd name="connsiteY44" fmla="*/ 1223793 h 2500938"/>
                <a:gd name="connsiteX45" fmla="*/ 937902 w 1342512"/>
                <a:gd name="connsiteY45" fmla="*/ 1255075 h 2500938"/>
                <a:gd name="connsiteX46" fmla="*/ 623383 w 1342512"/>
                <a:gd name="connsiteY46" fmla="*/ 1410659 h 2500938"/>
                <a:gd name="connsiteX47" fmla="*/ 157572 w 1342512"/>
                <a:gd name="connsiteY47" fmla="*/ 923033 h 2500938"/>
                <a:gd name="connsiteX48" fmla="*/ 287872 w 1342512"/>
                <a:gd name="connsiteY48" fmla="*/ 650967 h 2500938"/>
                <a:gd name="connsiteX49" fmla="*/ 316037 w 1342512"/>
                <a:gd name="connsiteY49" fmla="*/ 639736 h 2500938"/>
                <a:gd name="connsiteX50" fmla="*/ 660956 w 1342512"/>
                <a:gd name="connsiteY50" fmla="*/ 624742 h 2500938"/>
                <a:gd name="connsiteX51" fmla="*/ 795210 w 1342512"/>
                <a:gd name="connsiteY51" fmla="*/ 577320 h 2500938"/>
                <a:gd name="connsiteX52" fmla="*/ 819832 w 1342512"/>
                <a:gd name="connsiteY52" fmla="*/ 581524 h 2500938"/>
                <a:gd name="connsiteX53" fmla="*/ 1032334 w 1342512"/>
                <a:gd name="connsiteY53" fmla="*/ 869760 h 2500938"/>
                <a:gd name="connsiteX54" fmla="*/ 1038273 w 1342512"/>
                <a:gd name="connsiteY54" fmla="*/ 1007117 h 2500938"/>
                <a:gd name="connsiteX55" fmla="*/ 853642 w 1342512"/>
                <a:gd name="connsiteY55" fmla="*/ 769154 h 2500938"/>
                <a:gd name="connsiteX56" fmla="*/ 772793 w 1342512"/>
                <a:gd name="connsiteY56" fmla="*/ 620920 h 2500938"/>
                <a:gd name="connsiteX57" fmla="*/ 774204 w 1342512"/>
                <a:gd name="connsiteY57" fmla="*/ 587581 h 2500938"/>
                <a:gd name="connsiteX58" fmla="*/ 795210 w 1342512"/>
                <a:gd name="connsiteY58" fmla="*/ 577320 h 2500938"/>
                <a:gd name="connsiteX59" fmla="*/ 644021 w 1342512"/>
                <a:gd name="connsiteY59" fmla="*/ 349 h 2500938"/>
                <a:gd name="connsiteX60" fmla="*/ 713405 w 1342512"/>
                <a:gd name="connsiteY60" fmla="*/ 24163 h 2500938"/>
                <a:gd name="connsiteX61" fmla="*/ 738395 w 1342512"/>
                <a:gd name="connsiteY61" fmla="*/ 452813 h 2500938"/>
                <a:gd name="connsiteX62" fmla="*/ 676243 w 1342512"/>
                <a:gd name="connsiteY62" fmla="*/ 488798 h 2500938"/>
                <a:gd name="connsiteX63" fmla="*/ 461154 w 1342512"/>
                <a:gd name="connsiteY63" fmla="*/ 517551 h 2500938"/>
                <a:gd name="connsiteX64" fmla="*/ 319917 w 1342512"/>
                <a:gd name="connsiteY64" fmla="*/ 466748 h 2500938"/>
                <a:gd name="connsiteX65" fmla="*/ 324092 w 1342512"/>
                <a:gd name="connsiteY65" fmla="*/ 436643 h 2500938"/>
                <a:gd name="connsiteX66" fmla="*/ 427991 w 1342512"/>
                <a:gd name="connsiteY66" fmla="*/ 406302 h 2500938"/>
                <a:gd name="connsiteX67" fmla="*/ 456215 w 1342512"/>
                <a:gd name="connsiteY67" fmla="*/ 398541 h 2500938"/>
                <a:gd name="connsiteX68" fmla="*/ 509488 w 1342512"/>
                <a:gd name="connsiteY68" fmla="*/ 335684 h 2500938"/>
                <a:gd name="connsiteX69" fmla="*/ 467681 w 1342512"/>
                <a:gd name="connsiteY69" fmla="*/ 260891 h 2500938"/>
                <a:gd name="connsiteX70" fmla="*/ 392535 w 1342512"/>
                <a:gd name="connsiteY70" fmla="*/ 272004 h 2500938"/>
                <a:gd name="connsiteX71" fmla="*/ 267997 w 1342512"/>
                <a:gd name="connsiteY71" fmla="*/ 359204 h 2500938"/>
                <a:gd name="connsiteX72" fmla="*/ 239244 w 1342512"/>
                <a:gd name="connsiteY72" fmla="*/ 349149 h 2500938"/>
                <a:gd name="connsiteX73" fmla="*/ 276935 w 1342512"/>
                <a:gd name="connsiteY73" fmla="*/ 82081 h 2500938"/>
                <a:gd name="connsiteX74" fmla="*/ 312450 w 1342512"/>
                <a:gd name="connsiteY74" fmla="*/ 58032 h 2500938"/>
                <a:gd name="connsiteX75" fmla="*/ 644021 w 1342512"/>
                <a:gd name="connsiteY75" fmla="*/ 349 h 2500938"/>
                <a:gd name="connsiteX0" fmla="*/ 665425 w 1342512"/>
                <a:gd name="connsiteY0" fmla="*/ 1517851 h 2500938"/>
                <a:gd name="connsiteX1" fmla="*/ 802840 w 1342512"/>
                <a:gd name="connsiteY1" fmla="*/ 1528141 h 2500938"/>
                <a:gd name="connsiteX2" fmla="*/ 822479 w 1342512"/>
                <a:gd name="connsiteY2" fmla="*/ 1561951 h 2500938"/>
                <a:gd name="connsiteX3" fmla="*/ 719285 w 1342512"/>
                <a:gd name="connsiteY3" fmla="*/ 1836016 h 2500938"/>
                <a:gd name="connsiteX4" fmla="*/ 668659 w 1342512"/>
                <a:gd name="connsiteY4" fmla="*/ 2016531 h 2500938"/>
                <a:gd name="connsiteX5" fmla="*/ 687769 w 1342512"/>
                <a:gd name="connsiteY5" fmla="*/ 2062865 h 2500938"/>
                <a:gd name="connsiteX6" fmla="*/ 1009344 w 1342512"/>
                <a:gd name="connsiteY6" fmla="*/ 2171468 h 2500938"/>
                <a:gd name="connsiteX7" fmla="*/ 1032746 w 1342512"/>
                <a:gd name="connsiteY7" fmla="*/ 2173350 h 2500938"/>
                <a:gd name="connsiteX8" fmla="*/ 1080962 w 1342512"/>
                <a:gd name="connsiteY8" fmla="*/ 2136835 h 2500938"/>
                <a:gd name="connsiteX9" fmla="*/ 1090311 w 1342512"/>
                <a:gd name="connsiteY9" fmla="*/ 1814201 h 2500938"/>
                <a:gd name="connsiteX10" fmla="*/ 1102424 w 1342512"/>
                <a:gd name="connsiteY10" fmla="*/ 1668025 h 2500938"/>
                <a:gd name="connsiteX11" fmla="*/ 1125238 w 1342512"/>
                <a:gd name="connsiteY11" fmla="*/ 1659088 h 2500938"/>
                <a:gd name="connsiteX12" fmla="*/ 1341915 w 1342512"/>
                <a:gd name="connsiteY12" fmla="*/ 2034347 h 2500938"/>
                <a:gd name="connsiteX13" fmla="*/ 1186507 w 1342512"/>
                <a:gd name="connsiteY13" fmla="*/ 2388027 h 2500938"/>
                <a:gd name="connsiteX14" fmla="*/ 1059441 w 1342512"/>
                <a:gd name="connsiteY14" fmla="*/ 2481989 h 2500938"/>
                <a:gd name="connsiteX15" fmla="*/ 969478 w 1342512"/>
                <a:gd name="connsiteY15" fmla="*/ 2499512 h 2500938"/>
                <a:gd name="connsiteX16" fmla="*/ 483499 w 1342512"/>
                <a:gd name="connsiteY16" fmla="*/ 2465819 h 2500938"/>
                <a:gd name="connsiteX17" fmla="*/ 368136 w 1342512"/>
                <a:gd name="connsiteY17" fmla="*/ 2486620 h 2500938"/>
                <a:gd name="connsiteX18" fmla="*/ 225191 w 1342512"/>
                <a:gd name="connsiteY18" fmla="*/ 2440124 h 2500938"/>
                <a:gd name="connsiteX19" fmla="*/ 1812 w 1342512"/>
                <a:gd name="connsiteY19" fmla="*/ 2077741 h 2500938"/>
                <a:gd name="connsiteX20" fmla="*/ 124291 w 1342512"/>
                <a:gd name="connsiteY20" fmla="*/ 1737821 h 2500938"/>
                <a:gd name="connsiteX21" fmla="*/ 545532 w 1342512"/>
                <a:gd name="connsiteY21" fmla="*/ 1525730 h 2500938"/>
                <a:gd name="connsiteX22" fmla="*/ 665425 w 1342512"/>
                <a:gd name="connsiteY22" fmla="*/ 1517851 h 2500938"/>
                <a:gd name="connsiteX23" fmla="*/ 553764 w 1342512"/>
                <a:gd name="connsiteY23" fmla="*/ 1210330 h 2500938"/>
                <a:gd name="connsiteX24" fmla="*/ 513957 w 1342512"/>
                <a:gd name="connsiteY24" fmla="*/ 1261544 h 2500938"/>
                <a:gd name="connsiteX25" fmla="*/ 603038 w 1342512"/>
                <a:gd name="connsiteY25" fmla="*/ 1322167 h 2500938"/>
                <a:gd name="connsiteX26" fmla="*/ 658134 w 1342512"/>
                <a:gd name="connsiteY26" fmla="*/ 1262897 h 2500938"/>
                <a:gd name="connsiteX27" fmla="*/ 637965 w 1342512"/>
                <a:gd name="connsiteY27" fmla="*/ 1216680 h 2500938"/>
                <a:gd name="connsiteX28" fmla="*/ 553764 w 1342512"/>
                <a:gd name="connsiteY28" fmla="*/ 1210330 h 2500938"/>
                <a:gd name="connsiteX29" fmla="*/ 546474 w 1342512"/>
                <a:gd name="connsiteY29" fmla="*/ 922034 h 2500938"/>
                <a:gd name="connsiteX30" fmla="*/ 481206 w 1342512"/>
                <a:gd name="connsiteY30" fmla="*/ 980657 h 2500938"/>
                <a:gd name="connsiteX31" fmla="*/ 550766 w 1342512"/>
                <a:gd name="connsiteY31" fmla="*/ 1040751 h 2500938"/>
                <a:gd name="connsiteX32" fmla="*/ 621855 w 1342512"/>
                <a:gd name="connsiteY32" fmla="*/ 966604 h 2500938"/>
                <a:gd name="connsiteX33" fmla="*/ 617328 w 1342512"/>
                <a:gd name="connsiteY33" fmla="*/ 953492 h 2500938"/>
                <a:gd name="connsiteX34" fmla="*/ 546474 w 1342512"/>
                <a:gd name="connsiteY34" fmla="*/ 922034 h 2500938"/>
                <a:gd name="connsiteX35" fmla="*/ 563760 w 1342512"/>
                <a:gd name="connsiteY35" fmla="*/ 697714 h 2500938"/>
                <a:gd name="connsiteX36" fmla="*/ 497258 w 1342512"/>
                <a:gd name="connsiteY36" fmla="*/ 748693 h 2500938"/>
                <a:gd name="connsiteX37" fmla="*/ 551001 w 1342512"/>
                <a:gd name="connsiteY37" fmla="*/ 785619 h 2500938"/>
                <a:gd name="connsiteX38" fmla="*/ 608331 w 1342512"/>
                <a:gd name="connsiteY38" fmla="*/ 731759 h 2500938"/>
                <a:gd name="connsiteX39" fmla="*/ 563760 w 1342512"/>
                <a:gd name="connsiteY39" fmla="*/ 697714 h 2500938"/>
                <a:gd name="connsiteX40" fmla="*/ 660956 w 1342512"/>
                <a:gd name="connsiteY40" fmla="*/ 624742 h 2500938"/>
                <a:gd name="connsiteX41" fmla="*/ 699234 w 1342512"/>
                <a:gd name="connsiteY41" fmla="*/ 647204 h 2500938"/>
                <a:gd name="connsiteX42" fmla="*/ 824537 w 1342512"/>
                <a:gd name="connsiteY42" fmla="*/ 894633 h 2500938"/>
                <a:gd name="connsiteX43" fmla="*/ 939902 w 1342512"/>
                <a:gd name="connsiteY43" fmla="*/ 1107546 h 2500938"/>
                <a:gd name="connsiteX44" fmla="*/ 951603 w 1342512"/>
                <a:gd name="connsiteY44" fmla="*/ 1223793 h 2500938"/>
                <a:gd name="connsiteX45" fmla="*/ 937902 w 1342512"/>
                <a:gd name="connsiteY45" fmla="*/ 1255075 h 2500938"/>
                <a:gd name="connsiteX46" fmla="*/ 623383 w 1342512"/>
                <a:gd name="connsiteY46" fmla="*/ 1410659 h 2500938"/>
                <a:gd name="connsiteX47" fmla="*/ 157572 w 1342512"/>
                <a:gd name="connsiteY47" fmla="*/ 923033 h 2500938"/>
                <a:gd name="connsiteX48" fmla="*/ 287872 w 1342512"/>
                <a:gd name="connsiteY48" fmla="*/ 650967 h 2500938"/>
                <a:gd name="connsiteX49" fmla="*/ 316037 w 1342512"/>
                <a:gd name="connsiteY49" fmla="*/ 639736 h 2500938"/>
                <a:gd name="connsiteX50" fmla="*/ 660956 w 1342512"/>
                <a:gd name="connsiteY50" fmla="*/ 624742 h 2500938"/>
                <a:gd name="connsiteX51" fmla="*/ 795210 w 1342512"/>
                <a:gd name="connsiteY51" fmla="*/ 577320 h 2500938"/>
                <a:gd name="connsiteX52" fmla="*/ 819832 w 1342512"/>
                <a:gd name="connsiteY52" fmla="*/ 581524 h 2500938"/>
                <a:gd name="connsiteX53" fmla="*/ 1032334 w 1342512"/>
                <a:gd name="connsiteY53" fmla="*/ 869760 h 2500938"/>
                <a:gd name="connsiteX54" fmla="*/ 1038273 w 1342512"/>
                <a:gd name="connsiteY54" fmla="*/ 1007117 h 2500938"/>
                <a:gd name="connsiteX55" fmla="*/ 853642 w 1342512"/>
                <a:gd name="connsiteY55" fmla="*/ 769154 h 2500938"/>
                <a:gd name="connsiteX56" fmla="*/ 772793 w 1342512"/>
                <a:gd name="connsiteY56" fmla="*/ 620920 h 2500938"/>
                <a:gd name="connsiteX57" fmla="*/ 774204 w 1342512"/>
                <a:gd name="connsiteY57" fmla="*/ 587581 h 2500938"/>
                <a:gd name="connsiteX58" fmla="*/ 795210 w 1342512"/>
                <a:gd name="connsiteY58" fmla="*/ 577320 h 2500938"/>
                <a:gd name="connsiteX59" fmla="*/ 644021 w 1342512"/>
                <a:gd name="connsiteY59" fmla="*/ 349 h 2500938"/>
                <a:gd name="connsiteX60" fmla="*/ 713405 w 1342512"/>
                <a:gd name="connsiteY60" fmla="*/ 24163 h 2500938"/>
                <a:gd name="connsiteX61" fmla="*/ 738395 w 1342512"/>
                <a:gd name="connsiteY61" fmla="*/ 452813 h 2500938"/>
                <a:gd name="connsiteX62" fmla="*/ 676243 w 1342512"/>
                <a:gd name="connsiteY62" fmla="*/ 488798 h 2500938"/>
                <a:gd name="connsiteX63" fmla="*/ 461154 w 1342512"/>
                <a:gd name="connsiteY63" fmla="*/ 517551 h 2500938"/>
                <a:gd name="connsiteX64" fmla="*/ 319917 w 1342512"/>
                <a:gd name="connsiteY64" fmla="*/ 466748 h 2500938"/>
                <a:gd name="connsiteX65" fmla="*/ 324092 w 1342512"/>
                <a:gd name="connsiteY65" fmla="*/ 436643 h 2500938"/>
                <a:gd name="connsiteX66" fmla="*/ 427991 w 1342512"/>
                <a:gd name="connsiteY66" fmla="*/ 406302 h 2500938"/>
                <a:gd name="connsiteX67" fmla="*/ 456215 w 1342512"/>
                <a:gd name="connsiteY67" fmla="*/ 398541 h 2500938"/>
                <a:gd name="connsiteX68" fmla="*/ 509488 w 1342512"/>
                <a:gd name="connsiteY68" fmla="*/ 335684 h 2500938"/>
                <a:gd name="connsiteX69" fmla="*/ 467681 w 1342512"/>
                <a:gd name="connsiteY69" fmla="*/ 260891 h 2500938"/>
                <a:gd name="connsiteX70" fmla="*/ 392535 w 1342512"/>
                <a:gd name="connsiteY70" fmla="*/ 272004 h 2500938"/>
                <a:gd name="connsiteX71" fmla="*/ 267997 w 1342512"/>
                <a:gd name="connsiteY71" fmla="*/ 359204 h 2500938"/>
                <a:gd name="connsiteX72" fmla="*/ 239244 w 1342512"/>
                <a:gd name="connsiteY72" fmla="*/ 349149 h 2500938"/>
                <a:gd name="connsiteX73" fmla="*/ 276935 w 1342512"/>
                <a:gd name="connsiteY73" fmla="*/ 82081 h 2500938"/>
                <a:gd name="connsiteX74" fmla="*/ 312450 w 1342512"/>
                <a:gd name="connsiteY74" fmla="*/ 58032 h 2500938"/>
                <a:gd name="connsiteX75" fmla="*/ 644021 w 1342512"/>
                <a:gd name="connsiteY75" fmla="*/ 349 h 2500938"/>
                <a:gd name="connsiteX0" fmla="*/ 665425 w 1342512"/>
                <a:gd name="connsiteY0" fmla="*/ 1517851 h 2506486"/>
                <a:gd name="connsiteX1" fmla="*/ 802840 w 1342512"/>
                <a:gd name="connsiteY1" fmla="*/ 1528141 h 2506486"/>
                <a:gd name="connsiteX2" fmla="*/ 822479 w 1342512"/>
                <a:gd name="connsiteY2" fmla="*/ 1561951 h 2506486"/>
                <a:gd name="connsiteX3" fmla="*/ 719285 w 1342512"/>
                <a:gd name="connsiteY3" fmla="*/ 1836016 h 2506486"/>
                <a:gd name="connsiteX4" fmla="*/ 668659 w 1342512"/>
                <a:gd name="connsiteY4" fmla="*/ 2016531 h 2506486"/>
                <a:gd name="connsiteX5" fmla="*/ 687769 w 1342512"/>
                <a:gd name="connsiteY5" fmla="*/ 2062865 h 2506486"/>
                <a:gd name="connsiteX6" fmla="*/ 1009344 w 1342512"/>
                <a:gd name="connsiteY6" fmla="*/ 2171468 h 2506486"/>
                <a:gd name="connsiteX7" fmla="*/ 1032746 w 1342512"/>
                <a:gd name="connsiteY7" fmla="*/ 2173350 h 2506486"/>
                <a:gd name="connsiteX8" fmla="*/ 1080962 w 1342512"/>
                <a:gd name="connsiteY8" fmla="*/ 2136835 h 2506486"/>
                <a:gd name="connsiteX9" fmla="*/ 1090311 w 1342512"/>
                <a:gd name="connsiteY9" fmla="*/ 1814201 h 2506486"/>
                <a:gd name="connsiteX10" fmla="*/ 1102424 w 1342512"/>
                <a:gd name="connsiteY10" fmla="*/ 1668025 h 2506486"/>
                <a:gd name="connsiteX11" fmla="*/ 1125238 w 1342512"/>
                <a:gd name="connsiteY11" fmla="*/ 1659088 h 2506486"/>
                <a:gd name="connsiteX12" fmla="*/ 1341915 w 1342512"/>
                <a:gd name="connsiteY12" fmla="*/ 2034347 h 2506486"/>
                <a:gd name="connsiteX13" fmla="*/ 1186507 w 1342512"/>
                <a:gd name="connsiteY13" fmla="*/ 2388027 h 2506486"/>
                <a:gd name="connsiteX14" fmla="*/ 1059441 w 1342512"/>
                <a:gd name="connsiteY14" fmla="*/ 2481989 h 2506486"/>
                <a:gd name="connsiteX15" fmla="*/ 969478 w 1342512"/>
                <a:gd name="connsiteY15" fmla="*/ 2499512 h 2506486"/>
                <a:gd name="connsiteX16" fmla="*/ 534018 w 1342512"/>
                <a:gd name="connsiteY16" fmla="*/ 2505937 h 2506486"/>
                <a:gd name="connsiteX17" fmla="*/ 368136 w 1342512"/>
                <a:gd name="connsiteY17" fmla="*/ 2486620 h 2506486"/>
                <a:gd name="connsiteX18" fmla="*/ 225191 w 1342512"/>
                <a:gd name="connsiteY18" fmla="*/ 2440124 h 2506486"/>
                <a:gd name="connsiteX19" fmla="*/ 1812 w 1342512"/>
                <a:gd name="connsiteY19" fmla="*/ 2077741 h 2506486"/>
                <a:gd name="connsiteX20" fmla="*/ 124291 w 1342512"/>
                <a:gd name="connsiteY20" fmla="*/ 1737821 h 2506486"/>
                <a:gd name="connsiteX21" fmla="*/ 545532 w 1342512"/>
                <a:gd name="connsiteY21" fmla="*/ 1525730 h 2506486"/>
                <a:gd name="connsiteX22" fmla="*/ 665425 w 1342512"/>
                <a:gd name="connsiteY22" fmla="*/ 1517851 h 2506486"/>
                <a:gd name="connsiteX23" fmla="*/ 553764 w 1342512"/>
                <a:gd name="connsiteY23" fmla="*/ 1210330 h 2506486"/>
                <a:gd name="connsiteX24" fmla="*/ 513957 w 1342512"/>
                <a:gd name="connsiteY24" fmla="*/ 1261544 h 2506486"/>
                <a:gd name="connsiteX25" fmla="*/ 603038 w 1342512"/>
                <a:gd name="connsiteY25" fmla="*/ 1322167 h 2506486"/>
                <a:gd name="connsiteX26" fmla="*/ 658134 w 1342512"/>
                <a:gd name="connsiteY26" fmla="*/ 1262897 h 2506486"/>
                <a:gd name="connsiteX27" fmla="*/ 637965 w 1342512"/>
                <a:gd name="connsiteY27" fmla="*/ 1216680 h 2506486"/>
                <a:gd name="connsiteX28" fmla="*/ 553764 w 1342512"/>
                <a:gd name="connsiteY28" fmla="*/ 1210330 h 2506486"/>
                <a:gd name="connsiteX29" fmla="*/ 546474 w 1342512"/>
                <a:gd name="connsiteY29" fmla="*/ 922034 h 2506486"/>
                <a:gd name="connsiteX30" fmla="*/ 481206 w 1342512"/>
                <a:gd name="connsiteY30" fmla="*/ 980657 h 2506486"/>
                <a:gd name="connsiteX31" fmla="*/ 550766 w 1342512"/>
                <a:gd name="connsiteY31" fmla="*/ 1040751 h 2506486"/>
                <a:gd name="connsiteX32" fmla="*/ 621855 w 1342512"/>
                <a:gd name="connsiteY32" fmla="*/ 966604 h 2506486"/>
                <a:gd name="connsiteX33" fmla="*/ 617328 w 1342512"/>
                <a:gd name="connsiteY33" fmla="*/ 953492 h 2506486"/>
                <a:gd name="connsiteX34" fmla="*/ 546474 w 1342512"/>
                <a:gd name="connsiteY34" fmla="*/ 922034 h 2506486"/>
                <a:gd name="connsiteX35" fmla="*/ 563760 w 1342512"/>
                <a:gd name="connsiteY35" fmla="*/ 697714 h 2506486"/>
                <a:gd name="connsiteX36" fmla="*/ 497258 w 1342512"/>
                <a:gd name="connsiteY36" fmla="*/ 748693 h 2506486"/>
                <a:gd name="connsiteX37" fmla="*/ 551001 w 1342512"/>
                <a:gd name="connsiteY37" fmla="*/ 785619 h 2506486"/>
                <a:gd name="connsiteX38" fmla="*/ 608331 w 1342512"/>
                <a:gd name="connsiteY38" fmla="*/ 731759 h 2506486"/>
                <a:gd name="connsiteX39" fmla="*/ 563760 w 1342512"/>
                <a:gd name="connsiteY39" fmla="*/ 697714 h 2506486"/>
                <a:gd name="connsiteX40" fmla="*/ 660956 w 1342512"/>
                <a:gd name="connsiteY40" fmla="*/ 624742 h 2506486"/>
                <a:gd name="connsiteX41" fmla="*/ 699234 w 1342512"/>
                <a:gd name="connsiteY41" fmla="*/ 647204 h 2506486"/>
                <a:gd name="connsiteX42" fmla="*/ 824537 w 1342512"/>
                <a:gd name="connsiteY42" fmla="*/ 894633 h 2506486"/>
                <a:gd name="connsiteX43" fmla="*/ 939902 w 1342512"/>
                <a:gd name="connsiteY43" fmla="*/ 1107546 h 2506486"/>
                <a:gd name="connsiteX44" fmla="*/ 951603 w 1342512"/>
                <a:gd name="connsiteY44" fmla="*/ 1223793 h 2506486"/>
                <a:gd name="connsiteX45" fmla="*/ 937902 w 1342512"/>
                <a:gd name="connsiteY45" fmla="*/ 1255075 h 2506486"/>
                <a:gd name="connsiteX46" fmla="*/ 623383 w 1342512"/>
                <a:gd name="connsiteY46" fmla="*/ 1410659 h 2506486"/>
                <a:gd name="connsiteX47" fmla="*/ 157572 w 1342512"/>
                <a:gd name="connsiteY47" fmla="*/ 923033 h 2506486"/>
                <a:gd name="connsiteX48" fmla="*/ 287872 w 1342512"/>
                <a:gd name="connsiteY48" fmla="*/ 650967 h 2506486"/>
                <a:gd name="connsiteX49" fmla="*/ 316037 w 1342512"/>
                <a:gd name="connsiteY49" fmla="*/ 639736 h 2506486"/>
                <a:gd name="connsiteX50" fmla="*/ 660956 w 1342512"/>
                <a:gd name="connsiteY50" fmla="*/ 624742 h 2506486"/>
                <a:gd name="connsiteX51" fmla="*/ 795210 w 1342512"/>
                <a:gd name="connsiteY51" fmla="*/ 577320 h 2506486"/>
                <a:gd name="connsiteX52" fmla="*/ 819832 w 1342512"/>
                <a:gd name="connsiteY52" fmla="*/ 581524 h 2506486"/>
                <a:gd name="connsiteX53" fmla="*/ 1032334 w 1342512"/>
                <a:gd name="connsiteY53" fmla="*/ 869760 h 2506486"/>
                <a:gd name="connsiteX54" fmla="*/ 1038273 w 1342512"/>
                <a:gd name="connsiteY54" fmla="*/ 1007117 h 2506486"/>
                <a:gd name="connsiteX55" fmla="*/ 853642 w 1342512"/>
                <a:gd name="connsiteY55" fmla="*/ 769154 h 2506486"/>
                <a:gd name="connsiteX56" fmla="*/ 772793 w 1342512"/>
                <a:gd name="connsiteY56" fmla="*/ 620920 h 2506486"/>
                <a:gd name="connsiteX57" fmla="*/ 774204 w 1342512"/>
                <a:gd name="connsiteY57" fmla="*/ 587581 h 2506486"/>
                <a:gd name="connsiteX58" fmla="*/ 795210 w 1342512"/>
                <a:gd name="connsiteY58" fmla="*/ 577320 h 2506486"/>
                <a:gd name="connsiteX59" fmla="*/ 644021 w 1342512"/>
                <a:gd name="connsiteY59" fmla="*/ 349 h 2506486"/>
                <a:gd name="connsiteX60" fmla="*/ 713405 w 1342512"/>
                <a:gd name="connsiteY60" fmla="*/ 24163 h 2506486"/>
                <a:gd name="connsiteX61" fmla="*/ 738395 w 1342512"/>
                <a:gd name="connsiteY61" fmla="*/ 452813 h 2506486"/>
                <a:gd name="connsiteX62" fmla="*/ 676243 w 1342512"/>
                <a:gd name="connsiteY62" fmla="*/ 488798 h 2506486"/>
                <a:gd name="connsiteX63" fmla="*/ 461154 w 1342512"/>
                <a:gd name="connsiteY63" fmla="*/ 517551 h 2506486"/>
                <a:gd name="connsiteX64" fmla="*/ 319917 w 1342512"/>
                <a:gd name="connsiteY64" fmla="*/ 466748 h 2506486"/>
                <a:gd name="connsiteX65" fmla="*/ 324092 w 1342512"/>
                <a:gd name="connsiteY65" fmla="*/ 436643 h 2506486"/>
                <a:gd name="connsiteX66" fmla="*/ 427991 w 1342512"/>
                <a:gd name="connsiteY66" fmla="*/ 406302 h 2506486"/>
                <a:gd name="connsiteX67" fmla="*/ 456215 w 1342512"/>
                <a:gd name="connsiteY67" fmla="*/ 398541 h 2506486"/>
                <a:gd name="connsiteX68" fmla="*/ 509488 w 1342512"/>
                <a:gd name="connsiteY68" fmla="*/ 335684 h 2506486"/>
                <a:gd name="connsiteX69" fmla="*/ 467681 w 1342512"/>
                <a:gd name="connsiteY69" fmla="*/ 260891 h 2506486"/>
                <a:gd name="connsiteX70" fmla="*/ 392535 w 1342512"/>
                <a:gd name="connsiteY70" fmla="*/ 272004 h 2506486"/>
                <a:gd name="connsiteX71" fmla="*/ 267997 w 1342512"/>
                <a:gd name="connsiteY71" fmla="*/ 359204 h 2506486"/>
                <a:gd name="connsiteX72" fmla="*/ 239244 w 1342512"/>
                <a:gd name="connsiteY72" fmla="*/ 349149 h 2506486"/>
                <a:gd name="connsiteX73" fmla="*/ 276935 w 1342512"/>
                <a:gd name="connsiteY73" fmla="*/ 82081 h 2506486"/>
                <a:gd name="connsiteX74" fmla="*/ 312450 w 1342512"/>
                <a:gd name="connsiteY74" fmla="*/ 58032 h 2506486"/>
                <a:gd name="connsiteX75" fmla="*/ 644021 w 1342512"/>
                <a:gd name="connsiteY75" fmla="*/ 349 h 2506486"/>
                <a:gd name="connsiteX0" fmla="*/ 665425 w 1342512"/>
                <a:gd name="connsiteY0" fmla="*/ 1517851 h 2509958"/>
                <a:gd name="connsiteX1" fmla="*/ 802840 w 1342512"/>
                <a:gd name="connsiteY1" fmla="*/ 1528141 h 2509958"/>
                <a:gd name="connsiteX2" fmla="*/ 822479 w 1342512"/>
                <a:gd name="connsiteY2" fmla="*/ 1561951 h 2509958"/>
                <a:gd name="connsiteX3" fmla="*/ 719285 w 1342512"/>
                <a:gd name="connsiteY3" fmla="*/ 1836016 h 2509958"/>
                <a:gd name="connsiteX4" fmla="*/ 668659 w 1342512"/>
                <a:gd name="connsiteY4" fmla="*/ 2016531 h 2509958"/>
                <a:gd name="connsiteX5" fmla="*/ 687769 w 1342512"/>
                <a:gd name="connsiteY5" fmla="*/ 2062865 h 2509958"/>
                <a:gd name="connsiteX6" fmla="*/ 1009344 w 1342512"/>
                <a:gd name="connsiteY6" fmla="*/ 2171468 h 2509958"/>
                <a:gd name="connsiteX7" fmla="*/ 1032746 w 1342512"/>
                <a:gd name="connsiteY7" fmla="*/ 2173350 h 2509958"/>
                <a:gd name="connsiteX8" fmla="*/ 1080962 w 1342512"/>
                <a:gd name="connsiteY8" fmla="*/ 2136835 h 2509958"/>
                <a:gd name="connsiteX9" fmla="*/ 1090311 w 1342512"/>
                <a:gd name="connsiteY9" fmla="*/ 1814201 h 2509958"/>
                <a:gd name="connsiteX10" fmla="*/ 1102424 w 1342512"/>
                <a:gd name="connsiteY10" fmla="*/ 1668025 h 2509958"/>
                <a:gd name="connsiteX11" fmla="*/ 1125238 w 1342512"/>
                <a:gd name="connsiteY11" fmla="*/ 1659088 h 2509958"/>
                <a:gd name="connsiteX12" fmla="*/ 1341915 w 1342512"/>
                <a:gd name="connsiteY12" fmla="*/ 2034347 h 2509958"/>
                <a:gd name="connsiteX13" fmla="*/ 1186507 w 1342512"/>
                <a:gd name="connsiteY13" fmla="*/ 2388027 h 2509958"/>
                <a:gd name="connsiteX14" fmla="*/ 1059441 w 1342512"/>
                <a:gd name="connsiteY14" fmla="*/ 2481989 h 2509958"/>
                <a:gd name="connsiteX15" fmla="*/ 969478 w 1342512"/>
                <a:gd name="connsiteY15" fmla="*/ 2499512 h 2509958"/>
                <a:gd name="connsiteX16" fmla="*/ 534018 w 1342512"/>
                <a:gd name="connsiteY16" fmla="*/ 2505937 h 2509958"/>
                <a:gd name="connsiteX17" fmla="*/ 377051 w 1342512"/>
                <a:gd name="connsiteY17" fmla="*/ 2504450 h 2509958"/>
                <a:gd name="connsiteX18" fmla="*/ 225191 w 1342512"/>
                <a:gd name="connsiteY18" fmla="*/ 2440124 h 2509958"/>
                <a:gd name="connsiteX19" fmla="*/ 1812 w 1342512"/>
                <a:gd name="connsiteY19" fmla="*/ 2077741 h 2509958"/>
                <a:gd name="connsiteX20" fmla="*/ 124291 w 1342512"/>
                <a:gd name="connsiteY20" fmla="*/ 1737821 h 2509958"/>
                <a:gd name="connsiteX21" fmla="*/ 545532 w 1342512"/>
                <a:gd name="connsiteY21" fmla="*/ 1525730 h 2509958"/>
                <a:gd name="connsiteX22" fmla="*/ 665425 w 1342512"/>
                <a:gd name="connsiteY22" fmla="*/ 1517851 h 2509958"/>
                <a:gd name="connsiteX23" fmla="*/ 553764 w 1342512"/>
                <a:gd name="connsiteY23" fmla="*/ 1210330 h 2509958"/>
                <a:gd name="connsiteX24" fmla="*/ 513957 w 1342512"/>
                <a:gd name="connsiteY24" fmla="*/ 1261544 h 2509958"/>
                <a:gd name="connsiteX25" fmla="*/ 603038 w 1342512"/>
                <a:gd name="connsiteY25" fmla="*/ 1322167 h 2509958"/>
                <a:gd name="connsiteX26" fmla="*/ 658134 w 1342512"/>
                <a:gd name="connsiteY26" fmla="*/ 1262897 h 2509958"/>
                <a:gd name="connsiteX27" fmla="*/ 637965 w 1342512"/>
                <a:gd name="connsiteY27" fmla="*/ 1216680 h 2509958"/>
                <a:gd name="connsiteX28" fmla="*/ 553764 w 1342512"/>
                <a:gd name="connsiteY28" fmla="*/ 1210330 h 2509958"/>
                <a:gd name="connsiteX29" fmla="*/ 546474 w 1342512"/>
                <a:gd name="connsiteY29" fmla="*/ 922034 h 2509958"/>
                <a:gd name="connsiteX30" fmla="*/ 481206 w 1342512"/>
                <a:gd name="connsiteY30" fmla="*/ 980657 h 2509958"/>
                <a:gd name="connsiteX31" fmla="*/ 550766 w 1342512"/>
                <a:gd name="connsiteY31" fmla="*/ 1040751 h 2509958"/>
                <a:gd name="connsiteX32" fmla="*/ 621855 w 1342512"/>
                <a:gd name="connsiteY32" fmla="*/ 966604 h 2509958"/>
                <a:gd name="connsiteX33" fmla="*/ 617328 w 1342512"/>
                <a:gd name="connsiteY33" fmla="*/ 953492 h 2509958"/>
                <a:gd name="connsiteX34" fmla="*/ 546474 w 1342512"/>
                <a:gd name="connsiteY34" fmla="*/ 922034 h 2509958"/>
                <a:gd name="connsiteX35" fmla="*/ 563760 w 1342512"/>
                <a:gd name="connsiteY35" fmla="*/ 697714 h 2509958"/>
                <a:gd name="connsiteX36" fmla="*/ 497258 w 1342512"/>
                <a:gd name="connsiteY36" fmla="*/ 748693 h 2509958"/>
                <a:gd name="connsiteX37" fmla="*/ 551001 w 1342512"/>
                <a:gd name="connsiteY37" fmla="*/ 785619 h 2509958"/>
                <a:gd name="connsiteX38" fmla="*/ 608331 w 1342512"/>
                <a:gd name="connsiteY38" fmla="*/ 731759 h 2509958"/>
                <a:gd name="connsiteX39" fmla="*/ 563760 w 1342512"/>
                <a:gd name="connsiteY39" fmla="*/ 697714 h 2509958"/>
                <a:gd name="connsiteX40" fmla="*/ 660956 w 1342512"/>
                <a:gd name="connsiteY40" fmla="*/ 624742 h 2509958"/>
                <a:gd name="connsiteX41" fmla="*/ 699234 w 1342512"/>
                <a:gd name="connsiteY41" fmla="*/ 647204 h 2509958"/>
                <a:gd name="connsiteX42" fmla="*/ 824537 w 1342512"/>
                <a:gd name="connsiteY42" fmla="*/ 894633 h 2509958"/>
                <a:gd name="connsiteX43" fmla="*/ 939902 w 1342512"/>
                <a:gd name="connsiteY43" fmla="*/ 1107546 h 2509958"/>
                <a:gd name="connsiteX44" fmla="*/ 951603 w 1342512"/>
                <a:gd name="connsiteY44" fmla="*/ 1223793 h 2509958"/>
                <a:gd name="connsiteX45" fmla="*/ 937902 w 1342512"/>
                <a:gd name="connsiteY45" fmla="*/ 1255075 h 2509958"/>
                <a:gd name="connsiteX46" fmla="*/ 623383 w 1342512"/>
                <a:gd name="connsiteY46" fmla="*/ 1410659 h 2509958"/>
                <a:gd name="connsiteX47" fmla="*/ 157572 w 1342512"/>
                <a:gd name="connsiteY47" fmla="*/ 923033 h 2509958"/>
                <a:gd name="connsiteX48" fmla="*/ 287872 w 1342512"/>
                <a:gd name="connsiteY48" fmla="*/ 650967 h 2509958"/>
                <a:gd name="connsiteX49" fmla="*/ 316037 w 1342512"/>
                <a:gd name="connsiteY49" fmla="*/ 639736 h 2509958"/>
                <a:gd name="connsiteX50" fmla="*/ 660956 w 1342512"/>
                <a:gd name="connsiteY50" fmla="*/ 624742 h 2509958"/>
                <a:gd name="connsiteX51" fmla="*/ 795210 w 1342512"/>
                <a:gd name="connsiteY51" fmla="*/ 577320 h 2509958"/>
                <a:gd name="connsiteX52" fmla="*/ 819832 w 1342512"/>
                <a:gd name="connsiteY52" fmla="*/ 581524 h 2509958"/>
                <a:gd name="connsiteX53" fmla="*/ 1032334 w 1342512"/>
                <a:gd name="connsiteY53" fmla="*/ 869760 h 2509958"/>
                <a:gd name="connsiteX54" fmla="*/ 1038273 w 1342512"/>
                <a:gd name="connsiteY54" fmla="*/ 1007117 h 2509958"/>
                <a:gd name="connsiteX55" fmla="*/ 853642 w 1342512"/>
                <a:gd name="connsiteY55" fmla="*/ 769154 h 2509958"/>
                <a:gd name="connsiteX56" fmla="*/ 772793 w 1342512"/>
                <a:gd name="connsiteY56" fmla="*/ 620920 h 2509958"/>
                <a:gd name="connsiteX57" fmla="*/ 774204 w 1342512"/>
                <a:gd name="connsiteY57" fmla="*/ 587581 h 2509958"/>
                <a:gd name="connsiteX58" fmla="*/ 795210 w 1342512"/>
                <a:gd name="connsiteY58" fmla="*/ 577320 h 2509958"/>
                <a:gd name="connsiteX59" fmla="*/ 644021 w 1342512"/>
                <a:gd name="connsiteY59" fmla="*/ 349 h 2509958"/>
                <a:gd name="connsiteX60" fmla="*/ 713405 w 1342512"/>
                <a:gd name="connsiteY60" fmla="*/ 24163 h 2509958"/>
                <a:gd name="connsiteX61" fmla="*/ 738395 w 1342512"/>
                <a:gd name="connsiteY61" fmla="*/ 452813 h 2509958"/>
                <a:gd name="connsiteX62" fmla="*/ 676243 w 1342512"/>
                <a:gd name="connsiteY62" fmla="*/ 488798 h 2509958"/>
                <a:gd name="connsiteX63" fmla="*/ 461154 w 1342512"/>
                <a:gd name="connsiteY63" fmla="*/ 517551 h 2509958"/>
                <a:gd name="connsiteX64" fmla="*/ 319917 w 1342512"/>
                <a:gd name="connsiteY64" fmla="*/ 466748 h 2509958"/>
                <a:gd name="connsiteX65" fmla="*/ 324092 w 1342512"/>
                <a:gd name="connsiteY65" fmla="*/ 436643 h 2509958"/>
                <a:gd name="connsiteX66" fmla="*/ 427991 w 1342512"/>
                <a:gd name="connsiteY66" fmla="*/ 406302 h 2509958"/>
                <a:gd name="connsiteX67" fmla="*/ 456215 w 1342512"/>
                <a:gd name="connsiteY67" fmla="*/ 398541 h 2509958"/>
                <a:gd name="connsiteX68" fmla="*/ 509488 w 1342512"/>
                <a:gd name="connsiteY68" fmla="*/ 335684 h 2509958"/>
                <a:gd name="connsiteX69" fmla="*/ 467681 w 1342512"/>
                <a:gd name="connsiteY69" fmla="*/ 260891 h 2509958"/>
                <a:gd name="connsiteX70" fmla="*/ 392535 w 1342512"/>
                <a:gd name="connsiteY70" fmla="*/ 272004 h 2509958"/>
                <a:gd name="connsiteX71" fmla="*/ 267997 w 1342512"/>
                <a:gd name="connsiteY71" fmla="*/ 359204 h 2509958"/>
                <a:gd name="connsiteX72" fmla="*/ 239244 w 1342512"/>
                <a:gd name="connsiteY72" fmla="*/ 349149 h 2509958"/>
                <a:gd name="connsiteX73" fmla="*/ 276935 w 1342512"/>
                <a:gd name="connsiteY73" fmla="*/ 82081 h 2509958"/>
                <a:gd name="connsiteX74" fmla="*/ 312450 w 1342512"/>
                <a:gd name="connsiteY74" fmla="*/ 58032 h 2509958"/>
                <a:gd name="connsiteX75" fmla="*/ 644021 w 1342512"/>
                <a:gd name="connsiteY75" fmla="*/ 349 h 2509958"/>
                <a:gd name="connsiteX0" fmla="*/ 665425 w 1342512"/>
                <a:gd name="connsiteY0" fmla="*/ 1517851 h 2513399"/>
                <a:gd name="connsiteX1" fmla="*/ 802840 w 1342512"/>
                <a:gd name="connsiteY1" fmla="*/ 1528141 h 2513399"/>
                <a:gd name="connsiteX2" fmla="*/ 822479 w 1342512"/>
                <a:gd name="connsiteY2" fmla="*/ 1561951 h 2513399"/>
                <a:gd name="connsiteX3" fmla="*/ 719285 w 1342512"/>
                <a:gd name="connsiteY3" fmla="*/ 1836016 h 2513399"/>
                <a:gd name="connsiteX4" fmla="*/ 668659 w 1342512"/>
                <a:gd name="connsiteY4" fmla="*/ 2016531 h 2513399"/>
                <a:gd name="connsiteX5" fmla="*/ 687769 w 1342512"/>
                <a:gd name="connsiteY5" fmla="*/ 2062865 h 2513399"/>
                <a:gd name="connsiteX6" fmla="*/ 1009344 w 1342512"/>
                <a:gd name="connsiteY6" fmla="*/ 2171468 h 2513399"/>
                <a:gd name="connsiteX7" fmla="*/ 1032746 w 1342512"/>
                <a:gd name="connsiteY7" fmla="*/ 2173350 h 2513399"/>
                <a:gd name="connsiteX8" fmla="*/ 1080962 w 1342512"/>
                <a:gd name="connsiteY8" fmla="*/ 2136835 h 2513399"/>
                <a:gd name="connsiteX9" fmla="*/ 1090311 w 1342512"/>
                <a:gd name="connsiteY9" fmla="*/ 1814201 h 2513399"/>
                <a:gd name="connsiteX10" fmla="*/ 1102424 w 1342512"/>
                <a:gd name="connsiteY10" fmla="*/ 1668025 h 2513399"/>
                <a:gd name="connsiteX11" fmla="*/ 1125238 w 1342512"/>
                <a:gd name="connsiteY11" fmla="*/ 1659088 h 2513399"/>
                <a:gd name="connsiteX12" fmla="*/ 1341915 w 1342512"/>
                <a:gd name="connsiteY12" fmla="*/ 2034347 h 2513399"/>
                <a:gd name="connsiteX13" fmla="*/ 1186507 w 1342512"/>
                <a:gd name="connsiteY13" fmla="*/ 2388027 h 2513399"/>
                <a:gd name="connsiteX14" fmla="*/ 1059441 w 1342512"/>
                <a:gd name="connsiteY14" fmla="*/ 2481989 h 2513399"/>
                <a:gd name="connsiteX15" fmla="*/ 969478 w 1342512"/>
                <a:gd name="connsiteY15" fmla="*/ 2499512 h 2513399"/>
                <a:gd name="connsiteX16" fmla="*/ 534018 w 1342512"/>
                <a:gd name="connsiteY16" fmla="*/ 2505937 h 2513399"/>
                <a:gd name="connsiteX17" fmla="*/ 377051 w 1342512"/>
                <a:gd name="connsiteY17" fmla="*/ 2508908 h 2513399"/>
                <a:gd name="connsiteX18" fmla="*/ 225191 w 1342512"/>
                <a:gd name="connsiteY18" fmla="*/ 2440124 h 2513399"/>
                <a:gd name="connsiteX19" fmla="*/ 1812 w 1342512"/>
                <a:gd name="connsiteY19" fmla="*/ 2077741 h 2513399"/>
                <a:gd name="connsiteX20" fmla="*/ 124291 w 1342512"/>
                <a:gd name="connsiteY20" fmla="*/ 1737821 h 2513399"/>
                <a:gd name="connsiteX21" fmla="*/ 545532 w 1342512"/>
                <a:gd name="connsiteY21" fmla="*/ 1525730 h 2513399"/>
                <a:gd name="connsiteX22" fmla="*/ 665425 w 1342512"/>
                <a:gd name="connsiteY22" fmla="*/ 1517851 h 2513399"/>
                <a:gd name="connsiteX23" fmla="*/ 553764 w 1342512"/>
                <a:gd name="connsiteY23" fmla="*/ 1210330 h 2513399"/>
                <a:gd name="connsiteX24" fmla="*/ 513957 w 1342512"/>
                <a:gd name="connsiteY24" fmla="*/ 1261544 h 2513399"/>
                <a:gd name="connsiteX25" fmla="*/ 603038 w 1342512"/>
                <a:gd name="connsiteY25" fmla="*/ 1322167 h 2513399"/>
                <a:gd name="connsiteX26" fmla="*/ 658134 w 1342512"/>
                <a:gd name="connsiteY26" fmla="*/ 1262897 h 2513399"/>
                <a:gd name="connsiteX27" fmla="*/ 637965 w 1342512"/>
                <a:gd name="connsiteY27" fmla="*/ 1216680 h 2513399"/>
                <a:gd name="connsiteX28" fmla="*/ 553764 w 1342512"/>
                <a:gd name="connsiteY28" fmla="*/ 1210330 h 2513399"/>
                <a:gd name="connsiteX29" fmla="*/ 546474 w 1342512"/>
                <a:gd name="connsiteY29" fmla="*/ 922034 h 2513399"/>
                <a:gd name="connsiteX30" fmla="*/ 481206 w 1342512"/>
                <a:gd name="connsiteY30" fmla="*/ 980657 h 2513399"/>
                <a:gd name="connsiteX31" fmla="*/ 550766 w 1342512"/>
                <a:gd name="connsiteY31" fmla="*/ 1040751 h 2513399"/>
                <a:gd name="connsiteX32" fmla="*/ 621855 w 1342512"/>
                <a:gd name="connsiteY32" fmla="*/ 966604 h 2513399"/>
                <a:gd name="connsiteX33" fmla="*/ 617328 w 1342512"/>
                <a:gd name="connsiteY33" fmla="*/ 953492 h 2513399"/>
                <a:gd name="connsiteX34" fmla="*/ 546474 w 1342512"/>
                <a:gd name="connsiteY34" fmla="*/ 922034 h 2513399"/>
                <a:gd name="connsiteX35" fmla="*/ 563760 w 1342512"/>
                <a:gd name="connsiteY35" fmla="*/ 697714 h 2513399"/>
                <a:gd name="connsiteX36" fmla="*/ 497258 w 1342512"/>
                <a:gd name="connsiteY36" fmla="*/ 748693 h 2513399"/>
                <a:gd name="connsiteX37" fmla="*/ 551001 w 1342512"/>
                <a:gd name="connsiteY37" fmla="*/ 785619 h 2513399"/>
                <a:gd name="connsiteX38" fmla="*/ 608331 w 1342512"/>
                <a:gd name="connsiteY38" fmla="*/ 731759 h 2513399"/>
                <a:gd name="connsiteX39" fmla="*/ 563760 w 1342512"/>
                <a:gd name="connsiteY39" fmla="*/ 697714 h 2513399"/>
                <a:gd name="connsiteX40" fmla="*/ 660956 w 1342512"/>
                <a:gd name="connsiteY40" fmla="*/ 624742 h 2513399"/>
                <a:gd name="connsiteX41" fmla="*/ 699234 w 1342512"/>
                <a:gd name="connsiteY41" fmla="*/ 647204 h 2513399"/>
                <a:gd name="connsiteX42" fmla="*/ 824537 w 1342512"/>
                <a:gd name="connsiteY42" fmla="*/ 894633 h 2513399"/>
                <a:gd name="connsiteX43" fmla="*/ 939902 w 1342512"/>
                <a:gd name="connsiteY43" fmla="*/ 1107546 h 2513399"/>
                <a:gd name="connsiteX44" fmla="*/ 951603 w 1342512"/>
                <a:gd name="connsiteY44" fmla="*/ 1223793 h 2513399"/>
                <a:gd name="connsiteX45" fmla="*/ 937902 w 1342512"/>
                <a:gd name="connsiteY45" fmla="*/ 1255075 h 2513399"/>
                <a:gd name="connsiteX46" fmla="*/ 623383 w 1342512"/>
                <a:gd name="connsiteY46" fmla="*/ 1410659 h 2513399"/>
                <a:gd name="connsiteX47" fmla="*/ 157572 w 1342512"/>
                <a:gd name="connsiteY47" fmla="*/ 923033 h 2513399"/>
                <a:gd name="connsiteX48" fmla="*/ 287872 w 1342512"/>
                <a:gd name="connsiteY48" fmla="*/ 650967 h 2513399"/>
                <a:gd name="connsiteX49" fmla="*/ 316037 w 1342512"/>
                <a:gd name="connsiteY49" fmla="*/ 639736 h 2513399"/>
                <a:gd name="connsiteX50" fmla="*/ 660956 w 1342512"/>
                <a:gd name="connsiteY50" fmla="*/ 624742 h 2513399"/>
                <a:gd name="connsiteX51" fmla="*/ 795210 w 1342512"/>
                <a:gd name="connsiteY51" fmla="*/ 577320 h 2513399"/>
                <a:gd name="connsiteX52" fmla="*/ 819832 w 1342512"/>
                <a:gd name="connsiteY52" fmla="*/ 581524 h 2513399"/>
                <a:gd name="connsiteX53" fmla="*/ 1032334 w 1342512"/>
                <a:gd name="connsiteY53" fmla="*/ 869760 h 2513399"/>
                <a:gd name="connsiteX54" fmla="*/ 1038273 w 1342512"/>
                <a:gd name="connsiteY54" fmla="*/ 1007117 h 2513399"/>
                <a:gd name="connsiteX55" fmla="*/ 853642 w 1342512"/>
                <a:gd name="connsiteY55" fmla="*/ 769154 h 2513399"/>
                <a:gd name="connsiteX56" fmla="*/ 772793 w 1342512"/>
                <a:gd name="connsiteY56" fmla="*/ 620920 h 2513399"/>
                <a:gd name="connsiteX57" fmla="*/ 774204 w 1342512"/>
                <a:gd name="connsiteY57" fmla="*/ 587581 h 2513399"/>
                <a:gd name="connsiteX58" fmla="*/ 795210 w 1342512"/>
                <a:gd name="connsiteY58" fmla="*/ 577320 h 2513399"/>
                <a:gd name="connsiteX59" fmla="*/ 644021 w 1342512"/>
                <a:gd name="connsiteY59" fmla="*/ 349 h 2513399"/>
                <a:gd name="connsiteX60" fmla="*/ 713405 w 1342512"/>
                <a:gd name="connsiteY60" fmla="*/ 24163 h 2513399"/>
                <a:gd name="connsiteX61" fmla="*/ 738395 w 1342512"/>
                <a:gd name="connsiteY61" fmla="*/ 452813 h 2513399"/>
                <a:gd name="connsiteX62" fmla="*/ 676243 w 1342512"/>
                <a:gd name="connsiteY62" fmla="*/ 488798 h 2513399"/>
                <a:gd name="connsiteX63" fmla="*/ 461154 w 1342512"/>
                <a:gd name="connsiteY63" fmla="*/ 517551 h 2513399"/>
                <a:gd name="connsiteX64" fmla="*/ 319917 w 1342512"/>
                <a:gd name="connsiteY64" fmla="*/ 466748 h 2513399"/>
                <a:gd name="connsiteX65" fmla="*/ 324092 w 1342512"/>
                <a:gd name="connsiteY65" fmla="*/ 436643 h 2513399"/>
                <a:gd name="connsiteX66" fmla="*/ 427991 w 1342512"/>
                <a:gd name="connsiteY66" fmla="*/ 406302 h 2513399"/>
                <a:gd name="connsiteX67" fmla="*/ 456215 w 1342512"/>
                <a:gd name="connsiteY67" fmla="*/ 398541 h 2513399"/>
                <a:gd name="connsiteX68" fmla="*/ 509488 w 1342512"/>
                <a:gd name="connsiteY68" fmla="*/ 335684 h 2513399"/>
                <a:gd name="connsiteX69" fmla="*/ 467681 w 1342512"/>
                <a:gd name="connsiteY69" fmla="*/ 260891 h 2513399"/>
                <a:gd name="connsiteX70" fmla="*/ 392535 w 1342512"/>
                <a:gd name="connsiteY70" fmla="*/ 272004 h 2513399"/>
                <a:gd name="connsiteX71" fmla="*/ 267997 w 1342512"/>
                <a:gd name="connsiteY71" fmla="*/ 359204 h 2513399"/>
                <a:gd name="connsiteX72" fmla="*/ 239244 w 1342512"/>
                <a:gd name="connsiteY72" fmla="*/ 349149 h 2513399"/>
                <a:gd name="connsiteX73" fmla="*/ 276935 w 1342512"/>
                <a:gd name="connsiteY73" fmla="*/ 82081 h 2513399"/>
                <a:gd name="connsiteX74" fmla="*/ 312450 w 1342512"/>
                <a:gd name="connsiteY74" fmla="*/ 58032 h 2513399"/>
                <a:gd name="connsiteX75" fmla="*/ 644021 w 1342512"/>
                <a:gd name="connsiteY75" fmla="*/ 349 h 2513399"/>
                <a:gd name="connsiteX0" fmla="*/ 665425 w 1342512"/>
                <a:gd name="connsiteY0" fmla="*/ 1517851 h 2509542"/>
                <a:gd name="connsiteX1" fmla="*/ 802840 w 1342512"/>
                <a:gd name="connsiteY1" fmla="*/ 1528141 h 2509542"/>
                <a:gd name="connsiteX2" fmla="*/ 822479 w 1342512"/>
                <a:gd name="connsiteY2" fmla="*/ 1561951 h 2509542"/>
                <a:gd name="connsiteX3" fmla="*/ 719285 w 1342512"/>
                <a:gd name="connsiteY3" fmla="*/ 1836016 h 2509542"/>
                <a:gd name="connsiteX4" fmla="*/ 668659 w 1342512"/>
                <a:gd name="connsiteY4" fmla="*/ 2016531 h 2509542"/>
                <a:gd name="connsiteX5" fmla="*/ 687769 w 1342512"/>
                <a:gd name="connsiteY5" fmla="*/ 2062865 h 2509542"/>
                <a:gd name="connsiteX6" fmla="*/ 1009344 w 1342512"/>
                <a:gd name="connsiteY6" fmla="*/ 2171468 h 2509542"/>
                <a:gd name="connsiteX7" fmla="*/ 1032746 w 1342512"/>
                <a:gd name="connsiteY7" fmla="*/ 2173350 h 2509542"/>
                <a:gd name="connsiteX8" fmla="*/ 1080962 w 1342512"/>
                <a:gd name="connsiteY8" fmla="*/ 2136835 h 2509542"/>
                <a:gd name="connsiteX9" fmla="*/ 1090311 w 1342512"/>
                <a:gd name="connsiteY9" fmla="*/ 1814201 h 2509542"/>
                <a:gd name="connsiteX10" fmla="*/ 1102424 w 1342512"/>
                <a:gd name="connsiteY10" fmla="*/ 1668025 h 2509542"/>
                <a:gd name="connsiteX11" fmla="*/ 1125238 w 1342512"/>
                <a:gd name="connsiteY11" fmla="*/ 1659088 h 2509542"/>
                <a:gd name="connsiteX12" fmla="*/ 1341915 w 1342512"/>
                <a:gd name="connsiteY12" fmla="*/ 2034347 h 2509542"/>
                <a:gd name="connsiteX13" fmla="*/ 1186507 w 1342512"/>
                <a:gd name="connsiteY13" fmla="*/ 2388027 h 2509542"/>
                <a:gd name="connsiteX14" fmla="*/ 1059441 w 1342512"/>
                <a:gd name="connsiteY14" fmla="*/ 2481989 h 2509542"/>
                <a:gd name="connsiteX15" fmla="*/ 969478 w 1342512"/>
                <a:gd name="connsiteY15" fmla="*/ 2499512 h 2509542"/>
                <a:gd name="connsiteX16" fmla="*/ 534018 w 1342512"/>
                <a:gd name="connsiteY16" fmla="*/ 2505937 h 2509542"/>
                <a:gd name="connsiteX17" fmla="*/ 377051 w 1342512"/>
                <a:gd name="connsiteY17" fmla="*/ 2508908 h 2509542"/>
                <a:gd name="connsiteX18" fmla="*/ 225191 w 1342512"/>
                <a:gd name="connsiteY18" fmla="*/ 2440124 h 2509542"/>
                <a:gd name="connsiteX19" fmla="*/ 1812 w 1342512"/>
                <a:gd name="connsiteY19" fmla="*/ 2077741 h 2509542"/>
                <a:gd name="connsiteX20" fmla="*/ 124291 w 1342512"/>
                <a:gd name="connsiteY20" fmla="*/ 1737821 h 2509542"/>
                <a:gd name="connsiteX21" fmla="*/ 545532 w 1342512"/>
                <a:gd name="connsiteY21" fmla="*/ 1525730 h 2509542"/>
                <a:gd name="connsiteX22" fmla="*/ 665425 w 1342512"/>
                <a:gd name="connsiteY22" fmla="*/ 1517851 h 2509542"/>
                <a:gd name="connsiteX23" fmla="*/ 553764 w 1342512"/>
                <a:gd name="connsiteY23" fmla="*/ 1210330 h 2509542"/>
                <a:gd name="connsiteX24" fmla="*/ 513957 w 1342512"/>
                <a:gd name="connsiteY24" fmla="*/ 1261544 h 2509542"/>
                <a:gd name="connsiteX25" fmla="*/ 603038 w 1342512"/>
                <a:gd name="connsiteY25" fmla="*/ 1322167 h 2509542"/>
                <a:gd name="connsiteX26" fmla="*/ 658134 w 1342512"/>
                <a:gd name="connsiteY26" fmla="*/ 1262897 h 2509542"/>
                <a:gd name="connsiteX27" fmla="*/ 637965 w 1342512"/>
                <a:gd name="connsiteY27" fmla="*/ 1216680 h 2509542"/>
                <a:gd name="connsiteX28" fmla="*/ 553764 w 1342512"/>
                <a:gd name="connsiteY28" fmla="*/ 1210330 h 2509542"/>
                <a:gd name="connsiteX29" fmla="*/ 546474 w 1342512"/>
                <a:gd name="connsiteY29" fmla="*/ 922034 h 2509542"/>
                <a:gd name="connsiteX30" fmla="*/ 481206 w 1342512"/>
                <a:gd name="connsiteY30" fmla="*/ 980657 h 2509542"/>
                <a:gd name="connsiteX31" fmla="*/ 550766 w 1342512"/>
                <a:gd name="connsiteY31" fmla="*/ 1040751 h 2509542"/>
                <a:gd name="connsiteX32" fmla="*/ 621855 w 1342512"/>
                <a:gd name="connsiteY32" fmla="*/ 966604 h 2509542"/>
                <a:gd name="connsiteX33" fmla="*/ 617328 w 1342512"/>
                <a:gd name="connsiteY33" fmla="*/ 953492 h 2509542"/>
                <a:gd name="connsiteX34" fmla="*/ 546474 w 1342512"/>
                <a:gd name="connsiteY34" fmla="*/ 922034 h 2509542"/>
                <a:gd name="connsiteX35" fmla="*/ 563760 w 1342512"/>
                <a:gd name="connsiteY35" fmla="*/ 697714 h 2509542"/>
                <a:gd name="connsiteX36" fmla="*/ 497258 w 1342512"/>
                <a:gd name="connsiteY36" fmla="*/ 748693 h 2509542"/>
                <a:gd name="connsiteX37" fmla="*/ 551001 w 1342512"/>
                <a:gd name="connsiteY37" fmla="*/ 785619 h 2509542"/>
                <a:gd name="connsiteX38" fmla="*/ 608331 w 1342512"/>
                <a:gd name="connsiteY38" fmla="*/ 731759 h 2509542"/>
                <a:gd name="connsiteX39" fmla="*/ 563760 w 1342512"/>
                <a:gd name="connsiteY39" fmla="*/ 697714 h 2509542"/>
                <a:gd name="connsiteX40" fmla="*/ 660956 w 1342512"/>
                <a:gd name="connsiteY40" fmla="*/ 624742 h 2509542"/>
                <a:gd name="connsiteX41" fmla="*/ 699234 w 1342512"/>
                <a:gd name="connsiteY41" fmla="*/ 647204 h 2509542"/>
                <a:gd name="connsiteX42" fmla="*/ 824537 w 1342512"/>
                <a:gd name="connsiteY42" fmla="*/ 894633 h 2509542"/>
                <a:gd name="connsiteX43" fmla="*/ 939902 w 1342512"/>
                <a:gd name="connsiteY43" fmla="*/ 1107546 h 2509542"/>
                <a:gd name="connsiteX44" fmla="*/ 951603 w 1342512"/>
                <a:gd name="connsiteY44" fmla="*/ 1223793 h 2509542"/>
                <a:gd name="connsiteX45" fmla="*/ 937902 w 1342512"/>
                <a:gd name="connsiteY45" fmla="*/ 1255075 h 2509542"/>
                <a:gd name="connsiteX46" fmla="*/ 623383 w 1342512"/>
                <a:gd name="connsiteY46" fmla="*/ 1410659 h 2509542"/>
                <a:gd name="connsiteX47" fmla="*/ 157572 w 1342512"/>
                <a:gd name="connsiteY47" fmla="*/ 923033 h 2509542"/>
                <a:gd name="connsiteX48" fmla="*/ 287872 w 1342512"/>
                <a:gd name="connsiteY48" fmla="*/ 650967 h 2509542"/>
                <a:gd name="connsiteX49" fmla="*/ 316037 w 1342512"/>
                <a:gd name="connsiteY49" fmla="*/ 639736 h 2509542"/>
                <a:gd name="connsiteX50" fmla="*/ 660956 w 1342512"/>
                <a:gd name="connsiteY50" fmla="*/ 624742 h 2509542"/>
                <a:gd name="connsiteX51" fmla="*/ 795210 w 1342512"/>
                <a:gd name="connsiteY51" fmla="*/ 577320 h 2509542"/>
                <a:gd name="connsiteX52" fmla="*/ 819832 w 1342512"/>
                <a:gd name="connsiteY52" fmla="*/ 581524 h 2509542"/>
                <a:gd name="connsiteX53" fmla="*/ 1032334 w 1342512"/>
                <a:gd name="connsiteY53" fmla="*/ 869760 h 2509542"/>
                <a:gd name="connsiteX54" fmla="*/ 1038273 w 1342512"/>
                <a:gd name="connsiteY54" fmla="*/ 1007117 h 2509542"/>
                <a:gd name="connsiteX55" fmla="*/ 853642 w 1342512"/>
                <a:gd name="connsiteY55" fmla="*/ 769154 h 2509542"/>
                <a:gd name="connsiteX56" fmla="*/ 772793 w 1342512"/>
                <a:gd name="connsiteY56" fmla="*/ 620920 h 2509542"/>
                <a:gd name="connsiteX57" fmla="*/ 774204 w 1342512"/>
                <a:gd name="connsiteY57" fmla="*/ 587581 h 2509542"/>
                <a:gd name="connsiteX58" fmla="*/ 795210 w 1342512"/>
                <a:gd name="connsiteY58" fmla="*/ 577320 h 2509542"/>
                <a:gd name="connsiteX59" fmla="*/ 644021 w 1342512"/>
                <a:gd name="connsiteY59" fmla="*/ 349 h 2509542"/>
                <a:gd name="connsiteX60" fmla="*/ 713405 w 1342512"/>
                <a:gd name="connsiteY60" fmla="*/ 24163 h 2509542"/>
                <a:gd name="connsiteX61" fmla="*/ 738395 w 1342512"/>
                <a:gd name="connsiteY61" fmla="*/ 452813 h 2509542"/>
                <a:gd name="connsiteX62" fmla="*/ 676243 w 1342512"/>
                <a:gd name="connsiteY62" fmla="*/ 488798 h 2509542"/>
                <a:gd name="connsiteX63" fmla="*/ 461154 w 1342512"/>
                <a:gd name="connsiteY63" fmla="*/ 517551 h 2509542"/>
                <a:gd name="connsiteX64" fmla="*/ 319917 w 1342512"/>
                <a:gd name="connsiteY64" fmla="*/ 466748 h 2509542"/>
                <a:gd name="connsiteX65" fmla="*/ 324092 w 1342512"/>
                <a:gd name="connsiteY65" fmla="*/ 436643 h 2509542"/>
                <a:gd name="connsiteX66" fmla="*/ 427991 w 1342512"/>
                <a:gd name="connsiteY66" fmla="*/ 406302 h 2509542"/>
                <a:gd name="connsiteX67" fmla="*/ 456215 w 1342512"/>
                <a:gd name="connsiteY67" fmla="*/ 398541 h 2509542"/>
                <a:gd name="connsiteX68" fmla="*/ 509488 w 1342512"/>
                <a:gd name="connsiteY68" fmla="*/ 335684 h 2509542"/>
                <a:gd name="connsiteX69" fmla="*/ 467681 w 1342512"/>
                <a:gd name="connsiteY69" fmla="*/ 260891 h 2509542"/>
                <a:gd name="connsiteX70" fmla="*/ 392535 w 1342512"/>
                <a:gd name="connsiteY70" fmla="*/ 272004 h 2509542"/>
                <a:gd name="connsiteX71" fmla="*/ 267997 w 1342512"/>
                <a:gd name="connsiteY71" fmla="*/ 359204 h 2509542"/>
                <a:gd name="connsiteX72" fmla="*/ 239244 w 1342512"/>
                <a:gd name="connsiteY72" fmla="*/ 349149 h 2509542"/>
                <a:gd name="connsiteX73" fmla="*/ 276935 w 1342512"/>
                <a:gd name="connsiteY73" fmla="*/ 82081 h 2509542"/>
                <a:gd name="connsiteX74" fmla="*/ 312450 w 1342512"/>
                <a:gd name="connsiteY74" fmla="*/ 58032 h 2509542"/>
                <a:gd name="connsiteX75" fmla="*/ 644021 w 1342512"/>
                <a:gd name="connsiteY75" fmla="*/ 349 h 2509542"/>
                <a:gd name="connsiteX0" fmla="*/ 666634 w 1343721"/>
                <a:gd name="connsiteY0" fmla="*/ 1517851 h 2513399"/>
                <a:gd name="connsiteX1" fmla="*/ 804049 w 1343721"/>
                <a:gd name="connsiteY1" fmla="*/ 1528141 h 2513399"/>
                <a:gd name="connsiteX2" fmla="*/ 823688 w 1343721"/>
                <a:gd name="connsiteY2" fmla="*/ 1561951 h 2513399"/>
                <a:gd name="connsiteX3" fmla="*/ 720494 w 1343721"/>
                <a:gd name="connsiteY3" fmla="*/ 1836016 h 2513399"/>
                <a:gd name="connsiteX4" fmla="*/ 669868 w 1343721"/>
                <a:gd name="connsiteY4" fmla="*/ 2016531 h 2513399"/>
                <a:gd name="connsiteX5" fmla="*/ 688978 w 1343721"/>
                <a:gd name="connsiteY5" fmla="*/ 2062865 h 2513399"/>
                <a:gd name="connsiteX6" fmla="*/ 1010553 w 1343721"/>
                <a:gd name="connsiteY6" fmla="*/ 2171468 h 2513399"/>
                <a:gd name="connsiteX7" fmla="*/ 1033955 w 1343721"/>
                <a:gd name="connsiteY7" fmla="*/ 2173350 h 2513399"/>
                <a:gd name="connsiteX8" fmla="*/ 1082171 w 1343721"/>
                <a:gd name="connsiteY8" fmla="*/ 2136835 h 2513399"/>
                <a:gd name="connsiteX9" fmla="*/ 1091520 w 1343721"/>
                <a:gd name="connsiteY9" fmla="*/ 1814201 h 2513399"/>
                <a:gd name="connsiteX10" fmla="*/ 1103633 w 1343721"/>
                <a:gd name="connsiteY10" fmla="*/ 1668025 h 2513399"/>
                <a:gd name="connsiteX11" fmla="*/ 1126447 w 1343721"/>
                <a:gd name="connsiteY11" fmla="*/ 1659088 h 2513399"/>
                <a:gd name="connsiteX12" fmla="*/ 1343124 w 1343721"/>
                <a:gd name="connsiteY12" fmla="*/ 2034347 h 2513399"/>
                <a:gd name="connsiteX13" fmla="*/ 1187716 w 1343721"/>
                <a:gd name="connsiteY13" fmla="*/ 2388027 h 2513399"/>
                <a:gd name="connsiteX14" fmla="*/ 1060650 w 1343721"/>
                <a:gd name="connsiteY14" fmla="*/ 2481989 h 2513399"/>
                <a:gd name="connsiteX15" fmla="*/ 970687 w 1343721"/>
                <a:gd name="connsiteY15" fmla="*/ 2499512 h 2513399"/>
                <a:gd name="connsiteX16" fmla="*/ 535227 w 1343721"/>
                <a:gd name="connsiteY16" fmla="*/ 2505937 h 2513399"/>
                <a:gd name="connsiteX17" fmla="*/ 378260 w 1343721"/>
                <a:gd name="connsiteY17" fmla="*/ 2508908 h 2513399"/>
                <a:gd name="connsiteX18" fmla="*/ 223428 w 1343721"/>
                <a:gd name="connsiteY18" fmla="*/ 2440124 h 2513399"/>
                <a:gd name="connsiteX19" fmla="*/ 3021 w 1343721"/>
                <a:gd name="connsiteY19" fmla="*/ 2077741 h 2513399"/>
                <a:gd name="connsiteX20" fmla="*/ 125500 w 1343721"/>
                <a:gd name="connsiteY20" fmla="*/ 1737821 h 2513399"/>
                <a:gd name="connsiteX21" fmla="*/ 546741 w 1343721"/>
                <a:gd name="connsiteY21" fmla="*/ 1525730 h 2513399"/>
                <a:gd name="connsiteX22" fmla="*/ 666634 w 1343721"/>
                <a:gd name="connsiteY22" fmla="*/ 1517851 h 2513399"/>
                <a:gd name="connsiteX23" fmla="*/ 554973 w 1343721"/>
                <a:gd name="connsiteY23" fmla="*/ 1210330 h 2513399"/>
                <a:gd name="connsiteX24" fmla="*/ 515166 w 1343721"/>
                <a:gd name="connsiteY24" fmla="*/ 1261544 h 2513399"/>
                <a:gd name="connsiteX25" fmla="*/ 604247 w 1343721"/>
                <a:gd name="connsiteY25" fmla="*/ 1322167 h 2513399"/>
                <a:gd name="connsiteX26" fmla="*/ 659343 w 1343721"/>
                <a:gd name="connsiteY26" fmla="*/ 1262897 h 2513399"/>
                <a:gd name="connsiteX27" fmla="*/ 639174 w 1343721"/>
                <a:gd name="connsiteY27" fmla="*/ 1216680 h 2513399"/>
                <a:gd name="connsiteX28" fmla="*/ 554973 w 1343721"/>
                <a:gd name="connsiteY28" fmla="*/ 1210330 h 2513399"/>
                <a:gd name="connsiteX29" fmla="*/ 547683 w 1343721"/>
                <a:gd name="connsiteY29" fmla="*/ 922034 h 2513399"/>
                <a:gd name="connsiteX30" fmla="*/ 482415 w 1343721"/>
                <a:gd name="connsiteY30" fmla="*/ 980657 h 2513399"/>
                <a:gd name="connsiteX31" fmla="*/ 551975 w 1343721"/>
                <a:gd name="connsiteY31" fmla="*/ 1040751 h 2513399"/>
                <a:gd name="connsiteX32" fmla="*/ 623064 w 1343721"/>
                <a:gd name="connsiteY32" fmla="*/ 966604 h 2513399"/>
                <a:gd name="connsiteX33" fmla="*/ 618537 w 1343721"/>
                <a:gd name="connsiteY33" fmla="*/ 953492 h 2513399"/>
                <a:gd name="connsiteX34" fmla="*/ 547683 w 1343721"/>
                <a:gd name="connsiteY34" fmla="*/ 922034 h 2513399"/>
                <a:gd name="connsiteX35" fmla="*/ 564969 w 1343721"/>
                <a:gd name="connsiteY35" fmla="*/ 697714 h 2513399"/>
                <a:gd name="connsiteX36" fmla="*/ 498467 w 1343721"/>
                <a:gd name="connsiteY36" fmla="*/ 748693 h 2513399"/>
                <a:gd name="connsiteX37" fmla="*/ 552210 w 1343721"/>
                <a:gd name="connsiteY37" fmla="*/ 785619 h 2513399"/>
                <a:gd name="connsiteX38" fmla="*/ 609540 w 1343721"/>
                <a:gd name="connsiteY38" fmla="*/ 731759 h 2513399"/>
                <a:gd name="connsiteX39" fmla="*/ 564969 w 1343721"/>
                <a:gd name="connsiteY39" fmla="*/ 697714 h 2513399"/>
                <a:gd name="connsiteX40" fmla="*/ 662165 w 1343721"/>
                <a:gd name="connsiteY40" fmla="*/ 624742 h 2513399"/>
                <a:gd name="connsiteX41" fmla="*/ 700443 w 1343721"/>
                <a:gd name="connsiteY41" fmla="*/ 647204 h 2513399"/>
                <a:gd name="connsiteX42" fmla="*/ 825746 w 1343721"/>
                <a:gd name="connsiteY42" fmla="*/ 894633 h 2513399"/>
                <a:gd name="connsiteX43" fmla="*/ 941111 w 1343721"/>
                <a:gd name="connsiteY43" fmla="*/ 1107546 h 2513399"/>
                <a:gd name="connsiteX44" fmla="*/ 952812 w 1343721"/>
                <a:gd name="connsiteY44" fmla="*/ 1223793 h 2513399"/>
                <a:gd name="connsiteX45" fmla="*/ 939111 w 1343721"/>
                <a:gd name="connsiteY45" fmla="*/ 1255075 h 2513399"/>
                <a:gd name="connsiteX46" fmla="*/ 624592 w 1343721"/>
                <a:gd name="connsiteY46" fmla="*/ 1410659 h 2513399"/>
                <a:gd name="connsiteX47" fmla="*/ 158781 w 1343721"/>
                <a:gd name="connsiteY47" fmla="*/ 923033 h 2513399"/>
                <a:gd name="connsiteX48" fmla="*/ 289081 w 1343721"/>
                <a:gd name="connsiteY48" fmla="*/ 650967 h 2513399"/>
                <a:gd name="connsiteX49" fmla="*/ 317246 w 1343721"/>
                <a:gd name="connsiteY49" fmla="*/ 639736 h 2513399"/>
                <a:gd name="connsiteX50" fmla="*/ 662165 w 1343721"/>
                <a:gd name="connsiteY50" fmla="*/ 624742 h 2513399"/>
                <a:gd name="connsiteX51" fmla="*/ 796419 w 1343721"/>
                <a:gd name="connsiteY51" fmla="*/ 577320 h 2513399"/>
                <a:gd name="connsiteX52" fmla="*/ 821041 w 1343721"/>
                <a:gd name="connsiteY52" fmla="*/ 581524 h 2513399"/>
                <a:gd name="connsiteX53" fmla="*/ 1033543 w 1343721"/>
                <a:gd name="connsiteY53" fmla="*/ 869760 h 2513399"/>
                <a:gd name="connsiteX54" fmla="*/ 1039482 w 1343721"/>
                <a:gd name="connsiteY54" fmla="*/ 1007117 h 2513399"/>
                <a:gd name="connsiteX55" fmla="*/ 854851 w 1343721"/>
                <a:gd name="connsiteY55" fmla="*/ 769154 h 2513399"/>
                <a:gd name="connsiteX56" fmla="*/ 774002 w 1343721"/>
                <a:gd name="connsiteY56" fmla="*/ 620920 h 2513399"/>
                <a:gd name="connsiteX57" fmla="*/ 775413 w 1343721"/>
                <a:gd name="connsiteY57" fmla="*/ 587581 h 2513399"/>
                <a:gd name="connsiteX58" fmla="*/ 796419 w 1343721"/>
                <a:gd name="connsiteY58" fmla="*/ 577320 h 2513399"/>
                <a:gd name="connsiteX59" fmla="*/ 645230 w 1343721"/>
                <a:gd name="connsiteY59" fmla="*/ 349 h 2513399"/>
                <a:gd name="connsiteX60" fmla="*/ 714614 w 1343721"/>
                <a:gd name="connsiteY60" fmla="*/ 24163 h 2513399"/>
                <a:gd name="connsiteX61" fmla="*/ 739604 w 1343721"/>
                <a:gd name="connsiteY61" fmla="*/ 452813 h 2513399"/>
                <a:gd name="connsiteX62" fmla="*/ 677452 w 1343721"/>
                <a:gd name="connsiteY62" fmla="*/ 488798 h 2513399"/>
                <a:gd name="connsiteX63" fmla="*/ 462363 w 1343721"/>
                <a:gd name="connsiteY63" fmla="*/ 517551 h 2513399"/>
                <a:gd name="connsiteX64" fmla="*/ 321126 w 1343721"/>
                <a:gd name="connsiteY64" fmla="*/ 466748 h 2513399"/>
                <a:gd name="connsiteX65" fmla="*/ 325301 w 1343721"/>
                <a:gd name="connsiteY65" fmla="*/ 436643 h 2513399"/>
                <a:gd name="connsiteX66" fmla="*/ 429200 w 1343721"/>
                <a:gd name="connsiteY66" fmla="*/ 406302 h 2513399"/>
                <a:gd name="connsiteX67" fmla="*/ 457424 w 1343721"/>
                <a:gd name="connsiteY67" fmla="*/ 398541 h 2513399"/>
                <a:gd name="connsiteX68" fmla="*/ 510697 w 1343721"/>
                <a:gd name="connsiteY68" fmla="*/ 335684 h 2513399"/>
                <a:gd name="connsiteX69" fmla="*/ 468890 w 1343721"/>
                <a:gd name="connsiteY69" fmla="*/ 260891 h 2513399"/>
                <a:gd name="connsiteX70" fmla="*/ 393744 w 1343721"/>
                <a:gd name="connsiteY70" fmla="*/ 272004 h 2513399"/>
                <a:gd name="connsiteX71" fmla="*/ 269206 w 1343721"/>
                <a:gd name="connsiteY71" fmla="*/ 359204 h 2513399"/>
                <a:gd name="connsiteX72" fmla="*/ 240453 w 1343721"/>
                <a:gd name="connsiteY72" fmla="*/ 349149 h 2513399"/>
                <a:gd name="connsiteX73" fmla="*/ 278144 w 1343721"/>
                <a:gd name="connsiteY73" fmla="*/ 82081 h 2513399"/>
                <a:gd name="connsiteX74" fmla="*/ 313659 w 1343721"/>
                <a:gd name="connsiteY74" fmla="*/ 58032 h 2513399"/>
                <a:gd name="connsiteX75" fmla="*/ 645230 w 1343721"/>
                <a:gd name="connsiteY75" fmla="*/ 349 h 2513399"/>
                <a:gd name="connsiteX0" fmla="*/ 666634 w 1343721"/>
                <a:gd name="connsiteY0" fmla="*/ 1517851 h 2513399"/>
                <a:gd name="connsiteX1" fmla="*/ 804049 w 1343721"/>
                <a:gd name="connsiteY1" fmla="*/ 1528141 h 2513399"/>
                <a:gd name="connsiteX2" fmla="*/ 823688 w 1343721"/>
                <a:gd name="connsiteY2" fmla="*/ 1561951 h 2513399"/>
                <a:gd name="connsiteX3" fmla="*/ 720494 w 1343721"/>
                <a:gd name="connsiteY3" fmla="*/ 1836016 h 2513399"/>
                <a:gd name="connsiteX4" fmla="*/ 669868 w 1343721"/>
                <a:gd name="connsiteY4" fmla="*/ 2016531 h 2513399"/>
                <a:gd name="connsiteX5" fmla="*/ 688978 w 1343721"/>
                <a:gd name="connsiteY5" fmla="*/ 2062865 h 2513399"/>
                <a:gd name="connsiteX6" fmla="*/ 1010553 w 1343721"/>
                <a:gd name="connsiteY6" fmla="*/ 2171468 h 2513399"/>
                <a:gd name="connsiteX7" fmla="*/ 1033955 w 1343721"/>
                <a:gd name="connsiteY7" fmla="*/ 2173350 h 2513399"/>
                <a:gd name="connsiteX8" fmla="*/ 1082171 w 1343721"/>
                <a:gd name="connsiteY8" fmla="*/ 2136835 h 2513399"/>
                <a:gd name="connsiteX9" fmla="*/ 1091520 w 1343721"/>
                <a:gd name="connsiteY9" fmla="*/ 1814201 h 2513399"/>
                <a:gd name="connsiteX10" fmla="*/ 1103633 w 1343721"/>
                <a:gd name="connsiteY10" fmla="*/ 1668025 h 2513399"/>
                <a:gd name="connsiteX11" fmla="*/ 1126447 w 1343721"/>
                <a:gd name="connsiteY11" fmla="*/ 1659088 h 2513399"/>
                <a:gd name="connsiteX12" fmla="*/ 1343124 w 1343721"/>
                <a:gd name="connsiteY12" fmla="*/ 2034347 h 2513399"/>
                <a:gd name="connsiteX13" fmla="*/ 1187716 w 1343721"/>
                <a:gd name="connsiteY13" fmla="*/ 2388027 h 2513399"/>
                <a:gd name="connsiteX14" fmla="*/ 1060650 w 1343721"/>
                <a:gd name="connsiteY14" fmla="*/ 2481989 h 2513399"/>
                <a:gd name="connsiteX15" fmla="*/ 970687 w 1343721"/>
                <a:gd name="connsiteY15" fmla="*/ 2499512 h 2513399"/>
                <a:gd name="connsiteX16" fmla="*/ 535227 w 1343721"/>
                <a:gd name="connsiteY16" fmla="*/ 2505937 h 2513399"/>
                <a:gd name="connsiteX17" fmla="*/ 378260 w 1343721"/>
                <a:gd name="connsiteY17" fmla="*/ 2508908 h 2513399"/>
                <a:gd name="connsiteX18" fmla="*/ 223428 w 1343721"/>
                <a:gd name="connsiteY18" fmla="*/ 2440124 h 2513399"/>
                <a:gd name="connsiteX19" fmla="*/ 3021 w 1343721"/>
                <a:gd name="connsiteY19" fmla="*/ 2077741 h 2513399"/>
                <a:gd name="connsiteX20" fmla="*/ 125500 w 1343721"/>
                <a:gd name="connsiteY20" fmla="*/ 1737821 h 2513399"/>
                <a:gd name="connsiteX21" fmla="*/ 546741 w 1343721"/>
                <a:gd name="connsiteY21" fmla="*/ 1525730 h 2513399"/>
                <a:gd name="connsiteX22" fmla="*/ 666634 w 1343721"/>
                <a:gd name="connsiteY22" fmla="*/ 1517851 h 2513399"/>
                <a:gd name="connsiteX23" fmla="*/ 554973 w 1343721"/>
                <a:gd name="connsiteY23" fmla="*/ 1210330 h 2513399"/>
                <a:gd name="connsiteX24" fmla="*/ 515166 w 1343721"/>
                <a:gd name="connsiteY24" fmla="*/ 1261544 h 2513399"/>
                <a:gd name="connsiteX25" fmla="*/ 604247 w 1343721"/>
                <a:gd name="connsiteY25" fmla="*/ 1322167 h 2513399"/>
                <a:gd name="connsiteX26" fmla="*/ 659343 w 1343721"/>
                <a:gd name="connsiteY26" fmla="*/ 1262897 h 2513399"/>
                <a:gd name="connsiteX27" fmla="*/ 639174 w 1343721"/>
                <a:gd name="connsiteY27" fmla="*/ 1216680 h 2513399"/>
                <a:gd name="connsiteX28" fmla="*/ 554973 w 1343721"/>
                <a:gd name="connsiteY28" fmla="*/ 1210330 h 2513399"/>
                <a:gd name="connsiteX29" fmla="*/ 547683 w 1343721"/>
                <a:gd name="connsiteY29" fmla="*/ 922034 h 2513399"/>
                <a:gd name="connsiteX30" fmla="*/ 482415 w 1343721"/>
                <a:gd name="connsiteY30" fmla="*/ 980657 h 2513399"/>
                <a:gd name="connsiteX31" fmla="*/ 551975 w 1343721"/>
                <a:gd name="connsiteY31" fmla="*/ 1040751 h 2513399"/>
                <a:gd name="connsiteX32" fmla="*/ 623064 w 1343721"/>
                <a:gd name="connsiteY32" fmla="*/ 966604 h 2513399"/>
                <a:gd name="connsiteX33" fmla="*/ 618537 w 1343721"/>
                <a:gd name="connsiteY33" fmla="*/ 953492 h 2513399"/>
                <a:gd name="connsiteX34" fmla="*/ 547683 w 1343721"/>
                <a:gd name="connsiteY34" fmla="*/ 922034 h 2513399"/>
                <a:gd name="connsiteX35" fmla="*/ 564969 w 1343721"/>
                <a:gd name="connsiteY35" fmla="*/ 697714 h 2513399"/>
                <a:gd name="connsiteX36" fmla="*/ 498467 w 1343721"/>
                <a:gd name="connsiteY36" fmla="*/ 748693 h 2513399"/>
                <a:gd name="connsiteX37" fmla="*/ 552210 w 1343721"/>
                <a:gd name="connsiteY37" fmla="*/ 785619 h 2513399"/>
                <a:gd name="connsiteX38" fmla="*/ 609540 w 1343721"/>
                <a:gd name="connsiteY38" fmla="*/ 731759 h 2513399"/>
                <a:gd name="connsiteX39" fmla="*/ 564969 w 1343721"/>
                <a:gd name="connsiteY39" fmla="*/ 697714 h 2513399"/>
                <a:gd name="connsiteX40" fmla="*/ 662165 w 1343721"/>
                <a:gd name="connsiteY40" fmla="*/ 624742 h 2513399"/>
                <a:gd name="connsiteX41" fmla="*/ 700443 w 1343721"/>
                <a:gd name="connsiteY41" fmla="*/ 647204 h 2513399"/>
                <a:gd name="connsiteX42" fmla="*/ 825746 w 1343721"/>
                <a:gd name="connsiteY42" fmla="*/ 894633 h 2513399"/>
                <a:gd name="connsiteX43" fmla="*/ 941111 w 1343721"/>
                <a:gd name="connsiteY43" fmla="*/ 1107546 h 2513399"/>
                <a:gd name="connsiteX44" fmla="*/ 952812 w 1343721"/>
                <a:gd name="connsiteY44" fmla="*/ 1223793 h 2513399"/>
                <a:gd name="connsiteX45" fmla="*/ 939111 w 1343721"/>
                <a:gd name="connsiteY45" fmla="*/ 1255075 h 2513399"/>
                <a:gd name="connsiteX46" fmla="*/ 624592 w 1343721"/>
                <a:gd name="connsiteY46" fmla="*/ 1410659 h 2513399"/>
                <a:gd name="connsiteX47" fmla="*/ 158781 w 1343721"/>
                <a:gd name="connsiteY47" fmla="*/ 923033 h 2513399"/>
                <a:gd name="connsiteX48" fmla="*/ 289081 w 1343721"/>
                <a:gd name="connsiteY48" fmla="*/ 650967 h 2513399"/>
                <a:gd name="connsiteX49" fmla="*/ 317246 w 1343721"/>
                <a:gd name="connsiteY49" fmla="*/ 639736 h 2513399"/>
                <a:gd name="connsiteX50" fmla="*/ 662165 w 1343721"/>
                <a:gd name="connsiteY50" fmla="*/ 624742 h 2513399"/>
                <a:gd name="connsiteX51" fmla="*/ 796419 w 1343721"/>
                <a:gd name="connsiteY51" fmla="*/ 577320 h 2513399"/>
                <a:gd name="connsiteX52" fmla="*/ 821041 w 1343721"/>
                <a:gd name="connsiteY52" fmla="*/ 581524 h 2513399"/>
                <a:gd name="connsiteX53" fmla="*/ 1033543 w 1343721"/>
                <a:gd name="connsiteY53" fmla="*/ 869760 h 2513399"/>
                <a:gd name="connsiteX54" fmla="*/ 1039482 w 1343721"/>
                <a:gd name="connsiteY54" fmla="*/ 1007117 h 2513399"/>
                <a:gd name="connsiteX55" fmla="*/ 854851 w 1343721"/>
                <a:gd name="connsiteY55" fmla="*/ 769154 h 2513399"/>
                <a:gd name="connsiteX56" fmla="*/ 774002 w 1343721"/>
                <a:gd name="connsiteY56" fmla="*/ 620920 h 2513399"/>
                <a:gd name="connsiteX57" fmla="*/ 775413 w 1343721"/>
                <a:gd name="connsiteY57" fmla="*/ 587581 h 2513399"/>
                <a:gd name="connsiteX58" fmla="*/ 796419 w 1343721"/>
                <a:gd name="connsiteY58" fmla="*/ 577320 h 2513399"/>
                <a:gd name="connsiteX59" fmla="*/ 645230 w 1343721"/>
                <a:gd name="connsiteY59" fmla="*/ 349 h 2513399"/>
                <a:gd name="connsiteX60" fmla="*/ 714614 w 1343721"/>
                <a:gd name="connsiteY60" fmla="*/ 24163 h 2513399"/>
                <a:gd name="connsiteX61" fmla="*/ 739604 w 1343721"/>
                <a:gd name="connsiteY61" fmla="*/ 452813 h 2513399"/>
                <a:gd name="connsiteX62" fmla="*/ 677452 w 1343721"/>
                <a:gd name="connsiteY62" fmla="*/ 488798 h 2513399"/>
                <a:gd name="connsiteX63" fmla="*/ 462363 w 1343721"/>
                <a:gd name="connsiteY63" fmla="*/ 517551 h 2513399"/>
                <a:gd name="connsiteX64" fmla="*/ 321126 w 1343721"/>
                <a:gd name="connsiteY64" fmla="*/ 466748 h 2513399"/>
                <a:gd name="connsiteX65" fmla="*/ 325301 w 1343721"/>
                <a:gd name="connsiteY65" fmla="*/ 436643 h 2513399"/>
                <a:gd name="connsiteX66" fmla="*/ 429200 w 1343721"/>
                <a:gd name="connsiteY66" fmla="*/ 406302 h 2513399"/>
                <a:gd name="connsiteX67" fmla="*/ 457424 w 1343721"/>
                <a:gd name="connsiteY67" fmla="*/ 398541 h 2513399"/>
                <a:gd name="connsiteX68" fmla="*/ 510697 w 1343721"/>
                <a:gd name="connsiteY68" fmla="*/ 335684 h 2513399"/>
                <a:gd name="connsiteX69" fmla="*/ 468890 w 1343721"/>
                <a:gd name="connsiteY69" fmla="*/ 260891 h 2513399"/>
                <a:gd name="connsiteX70" fmla="*/ 393744 w 1343721"/>
                <a:gd name="connsiteY70" fmla="*/ 272004 h 2513399"/>
                <a:gd name="connsiteX71" fmla="*/ 269206 w 1343721"/>
                <a:gd name="connsiteY71" fmla="*/ 359204 h 2513399"/>
                <a:gd name="connsiteX72" fmla="*/ 240453 w 1343721"/>
                <a:gd name="connsiteY72" fmla="*/ 349149 h 2513399"/>
                <a:gd name="connsiteX73" fmla="*/ 278144 w 1343721"/>
                <a:gd name="connsiteY73" fmla="*/ 82081 h 2513399"/>
                <a:gd name="connsiteX74" fmla="*/ 313659 w 1343721"/>
                <a:gd name="connsiteY74" fmla="*/ 58032 h 2513399"/>
                <a:gd name="connsiteX75" fmla="*/ 645230 w 1343721"/>
                <a:gd name="connsiteY75" fmla="*/ 349 h 25133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343721" h="2513399">
                  <a:moveTo>
                    <a:pt x="666634" y="1517851"/>
                  </a:moveTo>
                  <a:cubicBezTo>
                    <a:pt x="712733" y="1517381"/>
                    <a:pt x="758361" y="1522731"/>
                    <a:pt x="804049" y="1528141"/>
                  </a:cubicBezTo>
                  <a:cubicBezTo>
                    <a:pt x="827745" y="1530963"/>
                    <a:pt x="834860" y="1536373"/>
                    <a:pt x="823688" y="1561951"/>
                  </a:cubicBezTo>
                  <a:cubicBezTo>
                    <a:pt x="784586" y="1651444"/>
                    <a:pt x="748600" y="1742348"/>
                    <a:pt x="720494" y="1836016"/>
                  </a:cubicBezTo>
                  <a:cubicBezTo>
                    <a:pt x="702560" y="1895874"/>
                    <a:pt x="687331" y="1956497"/>
                    <a:pt x="669868" y="2016531"/>
                  </a:cubicBezTo>
                  <a:cubicBezTo>
                    <a:pt x="663517" y="2038228"/>
                    <a:pt x="671220" y="2050929"/>
                    <a:pt x="688978" y="2062865"/>
                  </a:cubicBezTo>
                  <a:cubicBezTo>
                    <a:pt x="786350" y="2128486"/>
                    <a:pt x="894894" y="2160237"/>
                    <a:pt x="1010553" y="2171468"/>
                  </a:cubicBezTo>
                  <a:cubicBezTo>
                    <a:pt x="1018315" y="2172233"/>
                    <a:pt x="1026253" y="2172115"/>
                    <a:pt x="1033955" y="2173350"/>
                  </a:cubicBezTo>
                  <a:cubicBezTo>
                    <a:pt x="1079055" y="2180758"/>
                    <a:pt x="1078937" y="2180817"/>
                    <a:pt x="1082171" y="2136835"/>
                  </a:cubicBezTo>
                  <a:cubicBezTo>
                    <a:pt x="1090050" y="2029408"/>
                    <a:pt x="1082230" y="1921569"/>
                    <a:pt x="1091520" y="1814201"/>
                  </a:cubicBezTo>
                  <a:cubicBezTo>
                    <a:pt x="1095695" y="1765515"/>
                    <a:pt x="1100223" y="1716829"/>
                    <a:pt x="1103633" y="1668025"/>
                  </a:cubicBezTo>
                  <a:cubicBezTo>
                    <a:pt x="1105162" y="1646740"/>
                    <a:pt x="1112629" y="1648974"/>
                    <a:pt x="1126447" y="1659088"/>
                  </a:cubicBezTo>
                  <a:cubicBezTo>
                    <a:pt x="1254160" y="1752285"/>
                    <a:pt x="1334716" y="1874001"/>
                    <a:pt x="1343124" y="2034347"/>
                  </a:cubicBezTo>
                  <a:cubicBezTo>
                    <a:pt x="1350592" y="2176643"/>
                    <a:pt x="1287441" y="2291302"/>
                    <a:pt x="1187716" y="2388027"/>
                  </a:cubicBezTo>
                  <a:cubicBezTo>
                    <a:pt x="1149556" y="2425012"/>
                    <a:pt x="1102810" y="2450531"/>
                    <a:pt x="1060650" y="2481989"/>
                  </a:cubicBezTo>
                  <a:cubicBezTo>
                    <a:pt x="1030721" y="2504333"/>
                    <a:pt x="1058258" y="2495521"/>
                    <a:pt x="970687" y="2499512"/>
                  </a:cubicBezTo>
                  <a:cubicBezTo>
                    <a:pt x="883117" y="2503503"/>
                    <a:pt x="633965" y="2504371"/>
                    <a:pt x="535227" y="2505937"/>
                  </a:cubicBezTo>
                  <a:cubicBezTo>
                    <a:pt x="436489" y="2507503"/>
                    <a:pt x="430226" y="2519877"/>
                    <a:pt x="378260" y="2508908"/>
                  </a:cubicBezTo>
                  <a:cubicBezTo>
                    <a:pt x="326294" y="2497939"/>
                    <a:pt x="301333" y="2494951"/>
                    <a:pt x="223428" y="2440124"/>
                  </a:cubicBezTo>
                  <a:cubicBezTo>
                    <a:pt x="144543" y="2384607"/>
                    <a:pt x="19342" y="2194791"/>
                    <a:pt x="3021" y="2077741"/>
                  </a:cubicBezTo>
                  <a:cubicBezTo>
                    <a:pt x="-13300" y="1960691"/>
                    <a:pt x="37771" y="1833546"/>
                    <a:pt x="125500" y="1737821"/>
                  </a:cubicBezTo>
                  <a:cubicBezTo>
                    <a:pt x="238748" y="1614224"/>
                    <a:pt x="383925" y="1551955"/>
                    <a:pt x="546741" y="1525730"/>
                  </a:cubicBezTo>
                  <a:cubicBezTo>
                    <a:pt x="586431" y="1519439"/>
                    <a:pt x="626532" y="1518733"/>
                    <a:pt x="666634" y="1517851"/>
                  </a:cubicBezTo>
                  <a:close/>
                  <a:moveTo>
                    <a:pt x="554973" y="1210330"/>
                  </a:moveTo>
                  <a:cubicBezTo>
                    <a:pt x="527337" y="1214034"/>
                    <a:pt x="512696" y="1233262"/>
                    <a:pt x="515166" y="1261544"/>
                  </a:cubicBezTo>
                  <a:cubicBezTo>
                    <a:pt x="518988" y="1305174"/>
                    <a:pt x="549505" y="1325930"/>
                    <a:pt x="604247" y="1322167"/>
                  </a:cubicBezTo>
                  <a:cubicBezTo>
                    <a:pt x="653698" y="1318756"/>
                    <a:pt x="659402" y="1312759"/>
                    <a:pt x="659343" y="1262897"/>
                  </a:cubicBezTo>
                  <a:cubicBezTo>
                    <a:pt x="656873" y="1246962"/>
                    <a:pt x="667104" y="1222501"/>
                    <a:pt x="639174" y="1216680"/>
                  </a:cubicBezTo>
                  <a:cubicBezTo>
                    <a:pt x="611597" y="1210977"/>
                    <a:pt x="583374" y="1206508"/>
                    <a:pt x="554973" y="1210330"/>
                  </a:cubicBezTo>
                  <a:close/>
                  <a:moveTo>
                    <a:pt x="547683" y="922034"/>
                  </a:moveTo>
                  <a:cubicBezTo>
                    <a:pt x="514226" y="920564"/>
                    <a:pt x="481886" y="951669"/>
                    <a:pt x="482415" y="980657"/>
                  </a:cubicBezTo>
                  <a:cubicBezTo>
                    <a:pt x="483180" y="1021406"/>
                    <a:pt x="505876" y="1041045"/>
                    <a:pt x="551975" y="1040751"/>
                  </a:cubicBezTo>
                  <a:cubicBezTo>
                    <a:pt x="588725" y="1040515"/>
                    <a:pt x="625122" y="1002825"/>
                    <a:pt x="623064" y="966604"/>
                  </a:cubicBezTo>
                  <a:cubicBezTo>
                    <a:pt x="622829" y="962018"/>
                    <a:pt x="621300" y="954492"/>
                    <a:pt x="618537" y="953492"/>
                  </a:cubicBezTo>
                  <a:cubicBezTo>
                    <a:pt x="594017" y="944731"/>
                    <a:pt x="574319" y="923210"/>
                    <a:pt x="547683" y="922034"/>
                  </a:cubicBezTo>
                  <a:close/>
                  <a:moveTo>
                    <a:pt x="564969" y="697714"/>
                  </a:moveTo>
                  <a:cubicBezTo>
                    <a:pt x="535805" y="693069"/>
                    <a:pt x="501407" y="720646"/>
                    <a:pt x="498467" y="748693"/>
                  </a:cubicBezTo>
                  <a:cubicBezTo>
                    <a:pt x="497115" y="761276"/>
                    <a:pt x="528749" y="783032"/>
                    <a:pt x="552210" y="785619"/>
                  </a:cubicBezTo>
                  <a:cubicBezTo>
                    <a:pt x="572319" y="787854"/>
                    <a:pt x="608070" y="756337"/>
                    <a:pt x="609540" y="731759"/>
                  </a:cubicBezTo>
                  <a:cubicBezTo>
                    <a:pt x="611362" y="700948"/>
                    <a:pt x="585020" y="700948"/>
                    <a:pt x="564969" y="697714"/>
                  </a:cubicBezTo>
                  <a:close/>
                  <a:moveTo>
                    <a:pt x="662165" y="624742"/>
                  </a:moveTo>
                  <a:cubicBezTo>
                    <a:pt x="686567" y="619333"/>
                    <a:pt x="693740" y="624625"/>
                    <a:pt x="700443" y="647204"/>
                  </a:cubicBezTo>
                  <a:cubicBezTo>
                    <a:pt x="727315" y="736991"/>
                    <a:pt x="772591" y="817723"/>
                    <a:pt x="825746" y="894633"/>
                  </a:cubicBezTo>
                  <a:cubicBezTo>
                    <a:pt x="871845" y="961312"/>
                    <a:pt x="918649" y="1027755"/>
                    <a:pt x="941111" y="1107546"/>
                  </a:cubicBezTo>
                  <a:cubicBezTo>
                    <a:pt x="951871" y="1145884"/>
                    <a:pt x="952400" y="1184692"/>
                    <a:pt x="952812" y="1223793"/>
                  </a:cubicBezTo>
                  <a:cubicBezTo>
                    <a:pt x="952929" y="1236494"/>
                    <a:pt x="947167" y="1246020"/>
                    <a:pt x="939111" y="1255075"/>
                  </a:cubicBezTo>
                  <a:cubicBezTo>
                    <a:pt x="849971" y="1355740"/>
                    <a:pt x="738604" y="1408307"/>
                    <a:pt x="624592" y="1410659"/>
                  </a:cubicBezTo>
                  <a:cubicBezTo>
                    <a:pt x="334827" y="1408542"/>
                    <a:pt x="135261" y="1191395"/>
                    <a:pt x="158781" y="923033"/>
                  </a:cubicBezTo>
                  <a:cubicBezTo>
                    <a:pt x="168071" y="817252"/>
                    <a:pt x="213053" y="726113"/>
                    <a:pt x="289081" y="650967"/>
                  </a:cubicBezTo>
                  <a:cubicBezTo>
                    <a:pt x="297136" y="643029"/>
                    <a:pt x="305133" y="636385"/>
                    <a:pt x="317246" y="639736"/>
                  </a:cubicBezTo>
                  <a:cubicBezTo>
                    <a:pt x="433846" y="672429"/>
                    <a:pt x="548329" y="650144"/>
                    <a:pt x="662165" y="624742"/>
                  </a:cubicBezTo>
                  <a:close/>
                  <a:moveTo>
                    <a:pt x="796419" y="577320"/>
                  </a:moveTo>
                  <a:cubicBezTo>
                    <a:pt x="803754" y="575395"/>
                    <a:pt x="811692" y="575880"/>
                    <a:pt x="821041" y="581524"/>
                  </a:cubicBezTo>
                  <a:cubicBezTo>
                    <a:pt x="931644" y="648556"/>
                    <a:pt x="1005202" y="742459"/>
                    <a:pt x="1033543" y="869760"/>
                  </a:cubicBezTo>
                  <a:cubicBezTo>
                    <a:pt x="1043539" y="914507"/>
                    <a:pt x="1048067" y="959724"/>
                    <a:pt x="1039482" y="1007117"/>
                  </a:cubicBezTo>
                  <a:cubicBezTo>
                    <a:pt x="991149" y="916977"/>
                    <a:pt x="916709" y="847946"/>
                    <a:pt x="854851" y="769154"/>
                  </a:cubicBezTo>
                  <a:cubicBezTo>
                    <a:pt x="819630" y="724349"/>
                    <a:pt x="791642" y="675369"/>
                    <a:pt x="774002" y="620920"/>
                  </a:cubicBezTo>
                  <a:cubicBezTo>
                    <a:pt x="770415" y="609866"/>
                    <a:pt x="759008" y="597048"/>
                    <a:pt x="775413" y="587581"/>
                  </a:cubicBezTo>
                  <a:cubicBezTo>
                    <a:pt x="782352" y="583583"/>
                    <a:pt x="789084" y="579246"/>
                    <a:pt x="796419" y="577320"/>
                  </a:cubicBezTo>
                  <a:close/>
                  <a:moveTo>
                    <a:pt x="645230" y="349"/>
                  </a:moveTo>
                  <a:cubicBezTo>
                    <a:pt x="672513" y="-1826"/>
                    <a:pt x="694034" y="6170"/>
                    <a:pt x="714614" y="24163"/>
                  </a:cubicBezTo>
                  <a:cubicBezTo>
                    <a:pt x="849736" y="142233"/>
                    <a:pt x="860731" y="325864"/>
                    <a:pt x="739604" y="452813"/>
                  </a:cubicBezTo>
                  <a:cubicBezTo>
                    <a:pt x="722258" y="470982"/>
                    <a:pt x="702619" y="483212"/>
                    <a:pt x="677452" y="488798"/>
                  </a:cubicBezTo>
                  <a:cubicBezTo>
                    <a:pt x="609480" y="504145"/>
                    <a:pt x="541390" y="516552"/>
                    <a:pt x="462363" y="517551"/>
                  </a:cubicBezTo>
                  <a:cubicBezTo>
                    <a:pt x="413207" y="524842"/>
                    <a:pt x="364050" y="506203"/>
                    <a:pt x="321126" y="466748"/>
                  </a:cubicBezTo>
                  <a:cubicBezTo>
                    <a:pt x="305486" y="452401"/>
                    <a:pt x="306426" y="444698"/>
                    <a:pt x="325301" y="436643"/>
                  </a:cubicBezTo>
                  <a:cubicBezTo>
                    <a:pt x="358758" y="422354"/>
                    <a:pt x="394685" y="416827"/>
                    <a:pt x="429200" y="406302"/>
                  </a:cubicBezTo>
                  <a:cubicBezTo>
                    <a:pt x="438549" y="403480"/>
                    <a:pt x="448134" y="401539"/>
                    <a:pt x="457424" y="398541"/>
                  </a:cubicBezTo>
                  <a:cubicBezTo>
                    <a:pt x="488882" y="388545"/>
                    <a:pt x="507815" y="365730"/>
                    <a:pt x="510697" y="335684"/>
                  </a:cubicBezTo>
                  <a:cubicBezTo>
                    <a:pt x="514048" y="300992"/>
                    <a:pt x="496232" y="278295"/>
                    <a:pt x="468890" y="260891"/>
                  </a:cubicBezTo>
                  <a:cubicBezTo>
                    <a:pt x="440725" y="242957"/>
                    <a:pt x="414677" y="252835"/>
                    <a:pt x="393744" y="272004"/>
                  </a:cubicBezTo>
                  <a:cubicBezTo>
                    <a:pt x="355877" y="306696"/>
                    <a:pt x="313071" y="333332"/>
                    <a:pt x="269206" y="359204"/>
                  </a:cubicBezTo>
                  <a:cubicBezTo>
                    <a:pt x="251978" y="369376"/>
                    <a:pt x="246333" y="366083"/>
                    <a:pt x="240453" y="349149"/>
                  </a:cubicBezTo>
                  <a:cubicBezTo>
                    <a:pt x="206937" y="253482"/>
                    <a:pt x="219462" y="164635"/>
                    <a:pt x="278144" y="82081"/>
                  </a:cubicBezTo>
                  <a:cubicBezTo>
                    <a:pt x="287140" y="69439"/>
                    <a:pt x="298841" y="62030"/>
                    <a:pt x="313659" y="58032"/>
                  </a:cubicBezTo>
                  <a:cubicBezTo>
                    <a:pt x="422438" y="28691"/>
                    <a:pt x="532864" y="9346"/>
                    <a:pt x="645230" y="349"/>
                  </a:cubicBezTo>
                  <a:close/>
                </a:path>
              </a:pathLst>
            </a:custGeom>
            <a:solidFill>
              <a:schemeClr val="accent4">
                <a:lumMod val="20000"/>
                <a:lumOff val="80000"/>
              </a:schemeClr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42C0C134-42E1-4E53-8E0D-01C13FA6E894}"/>
                </a:ext>
              </a:extLst>
            </p:cNvPr>
            <p:cNvSpPr/>
            <p:nvPr/>
          </p:nvSpPr>
          <p:spPr>
            <a:xfrm>
              <a:off x="8722453" y="2289530"/>
              <a:ext cx="520970" cy="361741"/>
            </a:xfrm>
            <a:custGeom>
              <a:avLst/>
              <a:gdLst>
                <a:gd name="connsiteX0" fmla="*/ 189923 w 304760"/>
                <a:gd name="connsiteY0" fmla="*/ 76557 h 211613"/>
                <a:gd name="connsiteX1" fmla="*/ 249428 w 304760"/>
                <a:gd name="connsiteY1" fmla="*/ 38631 h 211613"/>
                <a:gd name="connsiteX2" fmla="*/ 251369 w 304760"/>
                <a:gd name="connsiteY2" fmla="*/ 24813 h 211613"/>
                <a:gd name="connsiteX3" fmla="*/ 245430 w 304760"/>
                <a:gd name="connsiteY3" fmla="*/ 5116 h 211613"/>
                <a:gd name="connsiteX4" fmla="*/ 273242 w 304760"/>
                <a:gd name="connsiteY4" fmla="*/ 2999 h 211613"/>
                <a:gd name="connsiteX5" fmla="*/ 304759 w 304760"/>
                <a:gd name="connsiteY5" fmla="*/ 47687 h 211613"/>
                <a:gd name="connsiteX6" fmla="*/ 271713 w 304760"/>
                <a:gd name="connsiteY6" fmla="*/ 92374 h 211613"/>
                <a:gd name="connsiteX7" fmla="*/ 246959 w 304760"/>
                <a:gd name="connsiteY7" fmla="*/ 78733 h 211613"/>
                <a:gd name="connsiteX8" fmla="*/ 205093 w 304760"/>
                <a:gd name="connsiteY8" fmla="*/ 113072 h 211613"/>
                <a:gd name="connsiteX9" fmla="*/ 110014 w 304760"/>
                <a:gd name="connsiteY9" fmla="*/ 149351 h 211613"/>
                <a:gd name="connsiteX10" fmla="*/ 32222 w 304760"/>
                <a:gd name="connsiteY10" fmla="*/ 200919 h 211613"/>
                <a:gd name="connsiteX11" fmla="*/ 0 w 304760"/>
                <a:gd name="connsiteY11" fmla="*/ 210326 h 211613"/>
                <a:gd name="connsiteX12" fmla="*/ 88670 w 304760"/>
                <a:gd name="connsiteY12" fmla="*/ 110426 h 211613"/>
                <a:gd name="connsiteX13" fmla="*/ 117717 w 304760"/>
                <a:gd name="connsiteY13" fmla="*/ 114071 h 211613"/>
                <a:gd name="connsiteX14" fmla="*/ 189923 w 304760"/>
                <a:gd name="connsiteY14" fmla="*/ 76557 h 211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4760" h="211613">
                  <a:moveTo>
                    <a:pt x="189923" y="76557"/>
                  </a:moveTo>
                  <a:cubicBezTo>
                    <a:pt x="195862" y="24578"/>
                    <a:pt x="210973" y="14994"/>
                    <a:pt x="249428" y="38631"/>
                  </a:cubicBezTo>
                  <a:cubicBezTo>
                    <a:pt x="252662" y="34398"/>
                    <a:pt x="252427" y="29929"/>
                    <a:pt x="251369" y="24813"/>
                  </a:cubicBezTo>
                  <a:cubicBezTo>
                    <a:pt x="249899" y="17934"/>
                    <a:pt x="237080" y="13289"/>
                    <a:pt x="245430" y="5116"/>
                  </a:cubicBezTo>
                  <a:cubicBezTo>
                    <a:pt x="253074" y="-2411"/>
                    <a:pt x="264069" y="-294"/>
                    <a:pt x="273242" y="2999"/>
                  </a:cubicBezTo>
                  <a:cubicBezTo>
                    <a:pt x="293704" y="10466"/>
                    <a:pt x="304935" y="25872"/>
                    <a:pt x="304759" y="47687"/>
                  </a:cubicBezTo>
                  <a:cubicBezTo>
                    <a:pt x="304524" y="69913"/>
                    <a:pt x="289765" y="82908"/>
                    <a:pt x="271713" y="92374"/>
                  </a:cubicBezTo>
                  <a:cubicBezTo>
                    <a:pt x="258131" y="99489"/>
                    <a:pt x="257601" y="82026"/>
                    <a:pt x="246959" y="78733"/>
                  </a:cubicBezTo>
                  <a:cubicBezTo>
                    <a:pt x="244724" y="103958"/>
                    <a:pt x="225262" y="108485"/>
                    <a:pt x="205093" y="113072"/>
                  </a:cubicBezTo>
                  <a:cubicBezTo>
                    <a:pt x="171636" y="120598"/>
                    <a:pt x="141413" y="136180"/>
                    <a:pt x="110014" y="149351"/>
                  </a:cubicBezTo>
                  <a:cubicBezTo>
                    <a:pt x="79615" y="162052"/>
                    <a:pt x="61269" y="188806"/>
                    <a:pt x="32222" y="200919"/>
                  </a:cubicBezTo>
                  <a:cubicBezTo>
                    <a:pt x="22697" y="204917"/>
                    <a:pt x="15523" y="215207"/>
                    <a:pt x="0" y="210326"/>
                  </a:cubicBezTo>
                  <a:cubicBezTo>
                    <a:pt x="30223" y="176340"/>
                    <a:pt x="59623" y="143589"/>
                    <a:pt x="88670" y="110426"/>
                  </a:cubicBezTo>
                  <a:cubicBezTo>
                    <a:pt x="99195" y="98372"/>
                    <a:pt x="108662" y="103311"/>
                    <a:pt x="117717" y="114071"/>
                  </a:cubicBezTo>
                  <a:cubicBezTo>
                    <a:pt x="127243" y="72853"/>
                    <a:pt x="160406" y="56977"/>
                    <a:pt x="189923" y="76557"/>
                  </a:cubicBezTo>
                  <a:close/>
                </a:path>
              </a:pathLst>
            </a:custGeom>
            <a:solidFill>
              <a:schemeClr val="accent3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925B4176-94E6-405D-8C35-67B233F69E53}"/>
                </a:ext>
              </a:extLst>
            </p:cNvPr>
            <p:cNvSpPr/>
            <p:nvPr/>
          </p:nvSpPr>
          <p:spPr>
            <a:xfrm>
              <a:off x="8931209" y="2020867"/>
              <a:ext cx="511965" cy="212176"/>
            </a:xfrm>
            <a:custGeom>
              <a:avLst/>
              <a:gdLst>
                <a:gd name="connsiteX0" fmla="*/ 235361 w 299492"/>
                <a:gd name="connsiteY0" fmla="*/ 4396 h 124120"/>
                <a:gd name="connsiteX1" fmla="*/ 275249 w 299492"/>
                <a:gd name="connsiteY1" fmla="*/ 18162 h 124120"/>
                <a:gd name="connsiteX2" fmla="*/ 299474 w 299492"/>
                <a:gd name="connsiteY2" fmla="*/ 77197 h 124120"/>
                <a:gd name="connsiteX3" fmla="*/ 274543 w 299492"/>
                <a:gd name="connsiteY3" fmla="*/ 122473 h 124120"/>
                <a:gd name="connsiteX4" fmla="*/ 215802 w 299492"/>
                <a:gd name="connsiteY4" fmla="*/ 101070 h 124120"/>
                <a:gd name="connsiteX5" fmla="*/ 207864 w 299492"/>
                <a:gd name="connsiteY5" fmla="*/ 26923 h 124120"/>
                <a:gd name="connsiteX6" fmla="*/ 235361 w 299492"/>
                <a:gd name="connsiteY6" fmla="*/ 4396 h 124120"/>
                <a:gd name="connsiteX7" fmla="*/ 57778 w 299492"/>
                <a:gd name="connsiteY7" fmla="*/ 29 h 124120"/>
                <a:gd name="connsiteX8" fmla="*/ 93970 w 299492"/>
                <a:gd name="connsiteY8" fmla="*/ 36213 h 124120"/>
                <a:gd name="connsiteX9" fmla="*/ 87679 w 299492"/>
                <a:gd name="connsiteY9" fmla="*/ 90661 h 124120"/>
                <a:gd name="connsiteX10" fmla="*/ 29173 w 299492"/>
                <a:gd name="connsiteY10" fmla="*/ 122590 h 124120"/>
                <a:gd name="connsiteX11" fmla="*/ 243 w 299492"/>
                <a:gd name="connsiteY11" fmla="*/ 76138 h 124120"/>
                <a:gd name="connsiteX12" fmla="*/ 37405 w 299492"/>
                <a:gd name="connsiteY12" fmla="*/ 5637 h 124120"/>
                <a:gd name="connsiteX13" fmla="*/ 57778 w 299492"/>
                <a:gd name="connsiteY13" fmla="*/ 29 h 124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9492" h="124120">
                  <a:moveTo>
                    <a:pt x="235361" y="4396"/>
                  </a:moveTo>
                  <a:cubicBezTo>
                    <a:pt x="248554" y="2698"/>
                    <a:pt x="263813" y="7049"/>
                    <a:pt x="275249" y="18162"/>
                  </a:cubicBezTo>
                  <a:cubicBezTo>
                    <a:pt x="293065" y="35508"/>
                    <a:pt x="298298" y="58263"/>
                    <a:pt x="299474" y="77197"/>
                  </a:cubicBezTo>
                  <a:cubicBezTo>
                    <a:pt x="299768" y="100952"/>
                    <a:pt x="296769" y="118827"/>
                    <a:pt x="274543" y="122473"/>
                  </a:cubicBezTo>
                  <a:cubicBezTo>
                    <a:pt x="251670" y="126177"/>
                    <a:pt x="228621" y="125413"/>
                    <a:pt x="215802" y="101070"/>
                  </a:cubicBezTo>
                  <a:cubicBezTo>
                    <a:pt x="203513" y="77667"/>
                    <a:pt x="201749" y="52148"/>
                    <a:pt x="207864" y="26923"/>
                  </a:cubicBezTo>
                  <a:cubicBezTo>
                    <a:pt x="211040" y="13840"/>
                    <a:pt x="222168" y="6093"/>
                    <a:pt x="235361" y="4396"/>
                  </a:cubicBezTo>
                  <a:close/>
                  <a:moveTo>
                    <a:pt x="57778" y="29"/>
                  </a:moveTo>
                  <a:cubicBezTo>
                    <a:pt x="76738" y="-710"/>
                    <a:pt x="90795" y="12708"/>
                    <a:pt x="93970" y="36213"/>
                  </a:cubicBezTo>
                  <a:cubicBezTo>
                    <a:pt x="96499" y="54970"/>
                    <a:pt x="93676" y="73139"/>
                    <a:pt x="87679" y="90661"/>
                  </a:cubicBezTo>
                  <a:cubicBezTo>
                    <a:pt x="79505" y="114416"/>
                    <a:pt x="54692" y="127705"/>
                    <a:pt x="29173" y="122590"/>
                  </a:cubicBezTo>
                  <a:cubicBezTo>
                    <a:pt x="3419" y="117356"/>
                    <a:pt x="-1227" y="98658"/>
                    <a:pt x="243" y="76138"/>
                  </a:cubicBezTo>
                  <a:cubicBezTo>
                    <a:pt x="1890" y="47091"/>
                    <a:pt x="8358" y="19925"/>
                    <a:pt x="37405" y="5637"/>
                  </a:cubicBezTo>
                  <a:cubicBezTo>
                    <a:pt x="44593" y="2094"/>
                    <a:pt x="51458" y="275"/>
                    <a:pt x="57778" y="29"/>
                  </a:cubicBezTo>
                  <a:close/>
                </a:path>
              </a:pathLst>
            </a:custGeom>
            <a:solidFill>
              <a:schemeClr val="accent2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FECAB3A-3B99-4F0C-A979-9F665CFBE9FF}"/>
                </a:ext>
              </a:extLst>
            </p:cNvPr>
            <p:cNvSpPr/>
            <p:nvPr/>
          </p:nvSpPr>
          <p:spPr>
            <a:xfrm>
              <a:off x="9267034" y="2251510"/>
              <a:ext cx="401629" cy="361741"/>
            </a:xfrm>
            <a:custGeom>
              <a:avLst/>
              <a:gdLst>
                <a:gd name="connsiteX0" fmla="*/ 0 w 197252"/>
                <a:gd name="connsiteY0" fmla="*/ 172209 h 177662"/>
                <a:gd name="connsiteX1" fmla="*/ 64444 w 197252"/>
                <a:gd name="connsiteY1" fmla="*/ 137517 h 177662"/>
                <a:gd name="connsiteX2" fmla="*/ 142001 w 197252"/>
                <a:gd name="connsiteY2" fmla="*/ 55844 h 177662"/>
                <a:gd name="connsiteX3" fmla="*/ 137297 w 197252"/>
                <a:gd name="connsiteY3" fmla="*/ 20682 h 177662"/>
                <a:gd name="connsiteX4" fmla="*/ 134769 w 197252"/>
                <a:gd name="connsiteY4" fmla="*/ 3042 h 177662"/>
                <a:gd name="connsiteX5" fmla="*/ 150410 w 197252"/>
                <a:gd name="connsiteY5" fmla="*/ 4277 h 177662"/>
                <a:gd name="connsiteX6" fmla="*/ 187336 w 197252"/>
                <a:gd name="connsiteY6" fmla="*/ 32795 h 177662"/>
                <a:gd name="connsiteX7" fmla="*/ 178222 w 197252"/>
                <a:gd name="connsiteY7" fmla="*/ 59137 h 177662"/>
                <a:gd name="connsiteX8" fmla="*/ 160641 w 197252"/>
                <a:gd name="connsiteY8" fmla="*/ 80305 h 177662"/>
                <a:gd name="connsiteX9" fmla="*/ 23579 w 197252"/>
                <a:gd name="connsiteY9" fmla="*/ 176442 h 177662"/>
                <a:gd name="connsiteX10" fmla="*/ 0 w 197252"/>
                <a:gd name="connsiteY10" fmla="*/ 172209 h 17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7252" h="177662">
                  <a:moveTo>
                    <a:pt x="0" y="172209"/>
                  </a:moveTo>
                  <a:cubicBezTo>
                    <a:pt x="22168" y="160331"/>
                    <a:pt x="43571" y="149453"/>
                    <a:pt x="64444" y="137517"/>
                  </a:cubicBezTo>
                  <a:cubicBezTo>
                    <a:pt x="98372" y="118113"/>
                    <a:pt x="125126" y="91653"/>
                    <a:pt x="142001" y="55844"/>
                  </a:cubicBezTo>
                  <a:cubicBezTo>
                    <a:pt x="148116" y="42849"/>
                    <a:pt x="154173" y="30854"/>
                    <a:pt x="137297" y="20682"/>
                  </a:cubicBezTo>
                  <a:cubicBezTo>
                    <a:pt x="130947" y="16860"/>
                    <a:pt x="128771" y="9569"/>
                    <a:pt x="134769" y="3042"/>
                  </a:cubicBezTo>
                  <a:cubicBezTo>
                    <a:pt x="140061" y="-2721"/>
                    <a:pt x="145647" y="866"/>
                    <a:pt x="150410" y="4277"/>
                  </a:cubicBezTo>
                  <a:cubicBezTo>
                    <a:pt x="163051" y="13449"/>
                    <a:pt x="177457" y="21211"/>
                    <a:pt x="187336" y="32795"/>
                  </a:cubicBezTo>
                  <a:cubicBezTo>
                    <a:pt x="195097" y="41850"/>
                    <a:pt x="208915" y="59254"/>
                    <a:pt x="178222" y="59137"/>
                  </a:cubicBezTo>
                  <a:cubicBezTo>
                    <a:pt x="166521" y="59078"/>
                    <a:pt x="165580" y="72719"/>
                    <a:pt x="160641" y="80305"/>
                  </a:cubicBezTo>
                  <a:cubicBezTo>
                    <a:pt x="127713" y="130755"/>
                    <a:pt x="85142" y="167269"/>
                    <a:pt x="23579" y="176442"/>
                  </a:cubicBezTo>
                  <a:cubicBezTo>
                    <a:pt x="16582" y="177442"/>
                    <a:pt x="8408" y="180029"/>
                    <a:pt x="0" y="172209"/>
                  </a:cubicBezTo>
                  <a:close/>
                </a:path>
              </a:pathLst>
            </a:custGeom>
            <a:solidFill>
              <a:schemeClr val="accent3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2" name="Group 201">
            <a:extLst>
              <a:ext uri="{FF2B5EF4-FFF2-40B4-BE49-F238E27FC236}">
                <a16:creationId xmlns:a16="http://schemas.microsoft.com/office/drawing/2014/main" id="{0E4CD072-6D0A-49FF-A4A5-43FADF1C3C80}"/>
              </a:ext>
            </a:extLst>
          </p:cNvPr>
          <p:cNvGrpSpPr/>
          <p:nvPr/>
        </p:nvGrpSpPr>
        <p:grpSpPr>
          <a:xfrm>
            <a:off x="7851760" y="1228832"/>
            <a:ext cx="1720475" cy="2043813"/>
            <a:chOff x="7010883" y="2297955"/>
            <a:chExt cx="2166312" cy="2573438"/>
          </a:xfrm>
        </p:grpSpPr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85D3DFB8-F5CE-4CA5-A031-8328207F0F59}"/>
                </a:ext>
              </a:extLst>
            </p:cNvPr>
            <p:cNvSpPr/>
            <p:nvPr/>
          </p:nvSpPr>
          <p:spPr>
            <a:xfrm>
              <a:off x="7010883" y="2297955"/>
              <a:ext cx="2166312" cy="2573438"/>
            </a:xfrm>
            <a:custGeom>
              <a:avLst/>
              <a:gdLst>
                <a:gd name="connsiteX0" fmla="*/ 4019848 w 4040287"/>
                <a:gd name="connsiteY0" fmla="*/ 2427481 h 4799599"/>
                <a:gd name="connsiteX1" fmla="*/ 3927980 w 4040287"/>
                <a:gd name="connsiteY1" fmla="*/ 2319208 h 4799599"/>
                <a:gd name="connsiteX2" fmla="*/ 3170075 w 4040287"/>
                <a:gd name="connsiteY2" fmla="*/ 1966269 h 4799599"/>
                <a:gd name="connsiteX3" fmla="*/ 3141953 w 4040287"/>
                <a:gd name="connsiteY3" fmla="*/ 1948927 h 4799599"/>
                <a:gd name="connsiteX4" fmla="*/ 3123673 w 4040287"/>
                <a:gd name="connsiteY4" fmla="*/ 1864559 h 4799599"/>
                <a:gd name="connsiteX5" fmla="*/ 3160232 w 4040287"/>
                <a:gd name="connsiteY5" fmla="*/ 1822844 h 4799599"/>
                <a:gd name="connsiteX6" fmla="*/ 3320063 w 4040287"/>
                <a:gd name="connsiteY6" fmla="*/ 1669106 h 4799599"/>
                <a:gd name="connsiteX7" fmla="*/ 3474268 w 4040287"/>
                <a:gd name="connsiteY7" fmla="*/ 1415065 h 4799599"/>
                <a:gd name="connsiteX8" fmla="*/ 3556762 w 4040287"/>
                <a:gd name="connsiteY8" fmla="*/ 1052283 h 4799599"/>
                <a:gd name="connsiteX9" fmla="*/ 3543638 w 4040287"/>
                <a:gd name="connsiteY9" fmla="*/ 837145 h 4799599"/>
                <a:gd name="connsiteX10" fmla="*/ 3492548 w 4040287"/>
                <a:gd name="connsiteY10" fmla="*/ 645442 h 4799599"/>
                <a:gd name="connsiteX11" fmla="*/ 3476612 w 4040287"/>
                <a:gd name="connsiteY11" fmla="*/ 606539 h 4799599"/>
                <a:gd name="connsiteX12" fmla="*/ 3426929 w 4040287"/>
                <a:gd name="connsiteY12" fmla="*/ 504360 h 4799599"/>
                <a:gd name="connsiteX13" fmla="*/ 3420836 w 4040287"/>
                <a:gd name="connsiteY13" fmla="*/ 489830 h 4799599"/>
                <a:gd name="connsiteX14" fmla="*/ 3316313 w 4040287"/>
                <a:gd name="connsiteY14" fmla="*/ 339842 h 4799599"/>
                <a:gd name="connsiteX15" fmla="*/ 2642775 w 4040287"/>
                <a:gd name="connsiteY15" fmla="*/ 495 h 4799599"/>
                <a:gd name="connsiteX16" fmla="*/ 2484820 w 4040287"/>
                <a:gd name="connsiteY16" fmla="*/ 7057 h 4799599"/>
                <a:gd name="connsiteX17" fmla="*/ 2196563 w 4040287"/>
                <a:gd name="connsiteY17" fmla="*/ 89082 h 4799599"/>
                <a:gd name="connsiteX18" fmla="*/ 1868934 w 4040287"/>
                <a:gd name="connsiteY18" fmla="*/ 336561 h 4799599"/>
                <a:gd name="connsiteX19" fmla="*/ 1814563 w 4040287"/>
                <a:gd name="connsiteY19" fmla="*/ 406868 h 4799599"/>
                <a:gd name="connsiteX20" fmla="*/ 1807064 w 4040287"/>
                <a:gd name="connsiteY20" fmla="*/ 415773 h 4799599"/>
                <a:gd name="connsiteX21" fmla="*/ 1636453 w 4040287"/>
                <a:gd name="connsiteY21" fmla="*/ 1220550 h 4799599"/>
                <a:gd name="connsiteX22" fmla="*/ 1570365 w 4040287"/>
                <a:gd name="connsiteY22" fmla="*/ 1426314 h 4799599"/>
                <a:gd name="connsiteX23" fmla="*/ 926825 w 4040287"/>
                <a:gd name="connsiteY23" fmla="*/ 1268359 h 4799599"/>
                <a:gd name="connsiteX24" fmla="*/ 642317 w 4040287"/>
                <a:gd name="connsiteY24" fmla="*/ 1276795 h 4799599"/>
                <a:gd name="connsiteX25" fmla="*/ 483424 w 4040287"/>
                <a:gd name="connsiteY25" fmla="*/ 1465217 h 4799599"/>
                <a:gd name="connsiteX26" fmla="*/ 632005 w 4040287"/>
                <a:gd name="connsiteY26" fmla="*/ 1869715 h 4799599"/>
                <a:gd name="connsiteX27" fmla="*/ 945104 w 4040287"/>
                <a:gd name="connsiteY27" fmla="*/ 2059543 h 4799599"/>
                <a:gd name="connsiteX28" fmla="*/ 1184616 w 4040287"/>
                <a:gd name="connsiteY28" fmla="*/ 2228747 h 4799599"/>
                <a:gd name="connsiteX29" fmla="*/ 1148994 w 4040287"/>
                <a:gd name="connsiteY29" fmla="*/ 2520286 h 4799599"/>
                <a:gd name="connsiteX30" fmla="*/ 767463 w 4040287"/>
                <a:gd name="connsiteY30" fmla="*/ 3065865 h 4799599"/>
                <a:gd name="connsiteX31" fmla="*/ 330156 w 4040287"/>
                <a:gd name="connsiteY31" fmla="*/ 3075239 h 4799599"/>
                <a:gd name="connsiteX32" fmla="*/ 1589 w 4040287"/>
                <a:gd name="connsiteY32" fmla="*/ 3503172 h 4799599"/>
                <a:gd name="connsiteX33" fmla="*/ 267817 w 4040287"/>
                <a:gd name="connsiteY33" fmla="*/ 3981726 h 4799599"/>
                <a:gd name="connsiteX34" fmla="*/ 593102 w 4040287"/>
                <a:gd name="connsiteY34" fmla="*/ 4056720 h 4799599"/>
                <a:gd name="connsiteX35" fmla="*/ 1448969 w 4040287"/>
                <a:gd name="connsiteY35" fmla="*/ 3782993 h 4799599"/>
                <a:gd name="connsiteX36" fmla="*/ 1798627 w 4040287"/>
                <a:gd name="connsiteY36" fmla="*/ 3844863 h 4799599"/>
                <a:gd name="connsiteX37" fmla="*/ 1914399 w 4040287"/>
                <a:gd name="connsiteY37" fmla="*/ 4130308 h 4799599"/>
                <a:gd name="connsiteX38" fmla="*/ 1979081 w 4040287"/>
                <a:gd name="connsiteY38" fmla="*/ 4255454 h 4799599"/>
                <a:gd name="connsiteX39" fmla="*/ 2260776 w 4040287"/>
                <a:gd name="connsiteY39" fmla="*/ 4583082 h 4799599"/>
                <a:gd name="connsiteX40" fmla="*/ 2419669 w 4040287"/>
                <a:gd name="connsiteY40" fmla="*/ 4685261 h 4799599"/>
                <a:gd name="connsiteX41" fmla="*/ 2585124 w 4040287"/>
                <a:gd name="connsiteY41" fmla="*/ 4766349 h 4799599"/>
                <a:gd name="connsiteX42" fmla="*/ 2706051 w 4040287"/>
                <a:gd name="connsiteY42" fmla="*/ 4798221 h 4799599"/>
                <a:gd name="connsiteX43" fmla="*/ 2819948 w 4040287"/>
                <a:gd name="connsiteY43" fmla="*/ 4798221 h 4799599"/>
                <a:gd name="connsiteX44" fmla="*/ 2968998 w 4040287"/>
                <a:gd name="connsiteY44" fmla="*/ 4750881 h 4799599"/>
                <a:gd name="connsiteX45" fmla="*/ 3187417 w 4040287"/>
                <a:gd name="connsiteY45" fmla="*/ 4518869 h 4799599"/>
                <a:gd name="connsiteX46" fmla="*/ 3226789 w 4040287"/>
                <a:gd name="connsiteY46" fmla="*/ 4250766 h 4799599"/>
                <a:gd name="connsiteX47" fmla="*/ 3193979 w 4040287"/>
                <a:gd name="connsiteY47" fmla="*/ 4128902 h 4799599"/>
                <a:gd name="connsiteX48" fmla="*/ 3112424 w 4040287"/>
                <a:gd name="connsiteY48" fmla="*/ 3990632 h 4799599"/>
                <a:gd name="connsiteX49" fmla="*/ 3030399 w 4040287"/>
                <a:gd name="connsiteY49" fmla="*/ 3914701 h 4799599"/>
                <a:gd name="connsiteX50" fmla="*/ 2885099 w 4040287"/>
                <a:gd name="connsiteY50" fmla="*/ 3835957 h 4799599"/>
                <a:gd name="connsiteX51" fmla="*/ 2800731 w 4040287"/>
                <a:gd name="connsiteY51" fmla="*/ 3775493 h 4799599"/>
                <a:gd name="connsiteX52" fmla="*/ 2762297 w 4040287"/>
                <a:gd name="connsiteY52" fmla="*/ 3712686 h 4799599"/>
                <a:gd name="connsiteX53" fmla="*/ 2732768 w 4040287"/>
                <a:gd name="connsiteY53" fmla="*/ 3565980 h 4799599"/>
                <a:gd name="connsiteX54" fmla="*/ 2774014 w 4040287"/>
                <a:gd name="connsiteY54" fmla="*/ 3356935 h 4799599"/>
                <a:gd name="connsiteX55" fmla="*/ 2874318 w 4040287"/>
                <a:gd name="connsiteY55" fmla="*/ 2917752 h 4799599"/>
                <a:gd name="connsiteX56" fmla="*/ 3074458 w 4040287"/>
                <a:gd name="connsiteY56" fmla="*/ 2816980 h 4799599"/>
                <a:gd name="connsiteX57" fmla="*/ 3544575 w 4040287"/>
                <a:gd name="connsiteY57" fmla="*/ 2882599 h 4799599"/>
                <a:gd name="connsiteX58" fmla="*/ 3779399 w 4040287"/>
                <a:gd name="connsiteY58" fmla="*/ 2884005 h 4799599"/>
                <a:gd name="connsiteX59" fmla="*/ 3962665 w 4040287"/>
                <a:gd name="connsiteY59" fmla="*/ 2763546 h 4799599"/>
                <a:gd name="connsiteX60" fmla="*/ 4042346 w 4040287"/>
                <a:gd name="connsiteY60" fmla="*/ 2554033 h 4799599"/>
                <a:gd name="connsiteX61" fmla="*/ 4019848 w 4040287"/>
                <a:gd name="connsiteY61" fmla="*/ 2427481 h 4799599"/>
                <a:gd name="connsiteX62" fmla="*/ 474050 w 4040287"/>
                <a:gd name="connsiteY62" fmla="*/ 1547710 h 4799599"/>
                <a:gd name="connsiteX63" fmla="*/ 472644 w 4040287"/>
                <a:gd name="connsiteY63" fmla="*/ 1552397 h 4799599"/>
                <a:gd name="connsiteX64" fmla="*/ 474050 w 4040287"/>
                <a:gd name="connsiteY64" fmla="*/ 1547710 h 4799599"/>
                <a:gd name="connsiteX65" fmla="*/ 347029 w 4040287"/>
                <a:gd name="connsiteY65" fmla="*/ 3103831 h 4799599"/>
                <a:gd name="connsiteX66" fmla="*/ 346092 w 4040287"/>
                <a:gd name="connsiteY66" fmla="*/ 3101956 h 4799599"/>
                <a:gd name="connsiteX67" fmla="*/ 347029 w 4040287"/>
                <a:gd name="connsiteY67" fmla="*/ 3103831 h 4799599"/>
                <a:gd name="connsiteX68" fmla="*/ 637161 w 4040287"/>
                <a:gd name="connsiteY68" fmla="*/ 4055782 h 4799599"/>
                <a:gd name="connsiteX69" fmla="*/ 637161 w 4040287"/>
                <a:gd name="connsiteY69" fmla="*/ 4055782 h 4799599"/>
                <a:gd name="connsiteX70" fmla="*/ 637630 w 4040287"/>
                <a:gd name="connsiteY70" fmla="*/ 4055782 h 4799599"/>
                <a:gd name="connsiteX71" fmla="*/ 637630 w 4040287"/>
                <a:gd name="connsiteY71" fmla="*/ 4056251 h 4799599"/>
                <a:gd name="connsiteX72" fmla="*/ 637161 w 4040287"/>
                <a:gd name="connsiteY72" fmla="*/ 4055782 h 4799599"/>
                <a:gd name="connsiteX73" fmla="*/ 637161 w 4040287"/>
                <a:gd name="connsiteY73" fmla="*/ 4055782 h 4799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4040287" h="4799599">
                  <a:moveTo>
                    <a:pt x="4019848" y="2427481"/>
                  </a:moveTo>
                  <a:cubicBezTo>
                    <a:pt x="3998287" y="2383891"/>
                    <a:pt x="3966884" y="2348269"/>
                    <a:pt x="3927980" y="2319208"/>
                  </a:cubicBezTo>
                  <a:cubicBezTo>
                    <a:pt x="3880641" y="2290617"/>
                    <a:pt x="3201010" y="1978456"/>
                    <a:pt x="3170075" y="1966269"/>
                  </a:cubicBezTo>
                  <a:cubicBezTo>
                    <a:pt x="3158826" y="1962988"/>
                    <a:pt x="3149920" y="1957364"/>
                    <a:pt x="3141953" y="1948927"/>
                  </a:cubicBezTo>
                  <a:cubicBezTo>
                    <a:pt x="3118986" y="1924085"/>
                    <a:pt x="3114767" y="1895962"/>
                    <a:pt x="3123673" y="1864559"/>
                  </a:cubicBezTo>
                  <a:cubicBezTo>
                    <a:pt x="3132109" y="1847217"/>
                    <a:pt x="3145233" y="1834561"/>
                    <a:pt x="3160232" y="1822844"/>
                  </a:cubicBezTo>
                  <a:cubicBezTo>
                    <a:pt x="3219758" y="1777847"/>
                    <a:pt x="3272723" y="1726289"/>
                    <a:pt x="3320063" y="1669106"/>
                  </a:cubicBezTo>
                  <a:cubicBezTo>
                    <a:pt x="3383807" y="1591769"/>
                    <a:pt x="3435365" y="1507401"/>
                    <a:pt x="3474268" y="1415065"/>
                  </a:cubicBezTo>
                  <a:cubicBezTo>
                    <a:pt x="3523483" y="1298825"/>
                    <a:pt x="3550668" y="1177897"/>
                    <a:pt x="3556762" y="1052283"/>
                  </a:cubicBezTo>
                  <a:cubicBezTo>
                    <a:pt x="3560511" y="980570"/>
                    <a:pt x="3555824" y="908389"/>
                    <a:pt x="3543638" y="837145"/>
                  </a:cubicBezTo>
                  <a:cubicBezTo>
                    <a:pt x="3532389" y="771525"/>
                    <a:pt x="3516921" y="707312"/>
                    <a:pt x="3492548" y="645442"/>
                  </a:cubicBezTo>
                  <a:cubicBezTo>
                    <a:pt x="3488330" y="631849"/>
                    <a:pt x="3484580" y="618256"/>
                    <a:pt x="3476612" y="606539"/>
                  </a:cubicBezTo>
                  <a:cubicBezTo>
                    <a:pt x="3461145" y="571854"/>
                    <a:pt x="3446146" y="537169"/>
                    <a:pt x="3426929" y="504360"/>
                  </a:cubicBezTo>
                  <a:cubicBezTo>
                    <a:pt x="3426929" y="498735"/>
                    <a:pt x="3423648" y="494517"/>
                    <a:pt x="3420836" y="489830"/>
                  </a:cubicBezTo>
                  <a:cubicBezTo>
                    <a:pt x="3390838" y="436397"/>
                    <a:pt x="3356153" y="386245"/>
                    <a:pt x="3316313" y="339842"/>
                  </a:cubicBezTo>
                  <a:cubicBezTo>
                    <a:pt x="3154139" y="149077"/>
                    <a:pt x="2900098" y="7995"/>
                    <a:pt x="2642775" y="495"/>
                  </a:cubicBezTo>
                  <a:cubicBezTo>
                    <a:pt x="2589811" y="-911"/>
                    <a:pt x="2537315" y="495"/>
                    <a:pt x="2484820" y="7057"/>
                  </a:cubicBezTo>
                  <a:cubicBezTo>
                    <a:pt x="2384047" y="19244"/>
                    <a:pt x="2287961" y="45960"/>
                    <a:pt x="2196563" y="89082"/>
                  </a:cubicBezTo>
                  <a:cubicBezTo>
                    <a:pt x="2070011" y="148139"/>
                    <a:pt x="1960332" y="231101"/>
                    <a:pt x="1868934" y="336561"/>
                  </a:cubicBezTo>
                  <a:cubicBezTo>
                    <a:pt x="1849716" y="359059"/>
                    <a:pt x="1830031" y="381089"/>
                    <a:pt x="1814563" y="406868"/>
                  </a:cubicBezTo>
                  <a:cubicBezTo>
                    <a:pt x="1812220" y="409680"/>
                    <a:pt x="1808939" y="412492"/>
                    <a:pt x="1807064" y="415773"/>
                  </a:cubicBezTo>
                  <a:cubicBezTo>
                    <a:pt x="1651920" y="638880"/>
                    <a:pt x="1568490" y="951510"/>
                    <a:pt x="1636453" y="1220550"/>
                  </a:cubicBezTo>
                  <a:cubicBezTo>
                    <a:pt x="1650983" y="1277733"/>
                    <a:pt x="1705353" y="1466155"/>
                    <a:pt x="1570365" y="1426314"/>
                  </a:cubicBezTo>
                  <a:cubicBezTo>
                    <a:pt x="1358507" y="1363507"/>
                    <a:pt x="1145244" y="1303043"/>
                    <a:pt x="926825" y="1268359"/>
                  </a:cubicBezTo>
                  <a:cubicBezTo>
                    <a:pt x="829802" y="1252891"/>
                    <a:pt x="730903" y="1225706"/>
                    <a:pt x="642317" y="1276795"/>
                  </a:cubicBezTo>
                  <a:cubicBezTo>
                    <a:pt x="569667" y="1318511"/>
                    <a:pt x="509672" y="1384599"/>
                    <a:pt x="483424" y="1465217"/>
                  </a:cubicBezTo>
                  <a:cubicBezTo>
                    <a:pt x="434678" y="1613798"/>
                    <a:pt x="508266" y="1782534"/>
                    <a:pt x="632005" y="1869715"/>
                  </a:cubicBezTo>
                  <a:cubicBezTo>
                    <a:pt x="731841" y="1940021"/>
                    <a:pt x="838238" y="2000485"/>
                    <a:pt x="945104" y="2059543"/>
                  </a:cubicBezTo>
                  <a:cubicBezTo>
                    <a:pt x="1023848" y="2103133"/>
                    <a:pt x="1133057" y="2146723"/>
                    <a:pt x="1184616" y="2228747"/>
                  </a:cubicBezTo>
                  <a:cubicBezTo>
                    <a:pt x="1244611" y="2324833"/>
                    <a:pt x="1182272" y="2425606"/>
                    <a:pt x="1148994" y="2520286"/>
                  </a:cubicBezTo>
                  <a:cubicBezTo>
                    <a:pt x="1081968" y="2711520"/>
                    <a:pt x="986351" y="3001183"/>
                    <a:pt x="767463" y="3065865"/>
                  </a:cubicBezTo>
                  <a:cubicBezTo>
                    <a:pt x="618882" y="3109455"/>
                    <a:pt x="478268" y="3025087"/>
                    <a:pt x="330156" y="3075239"/>
                  </a:cubicBezTo>
                  <a:cubicBezTo>
                    <a:pt x="148296" y="3136640"/>
                    <a:pt x="17057" y="3312407"/>
                    <a:pt x="1589" y="3503172"/>
                  </a:cubicBezTo>
                  <a:cubicBezTo>
                    <a:pt x="-14347" y="3698156"/>
                    <a:pt x="90644" y="3895952"/>
                    <a:pt x="267817" y="3981726"/>
                  </a:cubicBezTo>
                  <a:cubicBezTo>
                    <a:pt x="310939" y="4002350"/>
                    <a:pt x="585134" y="4056251"/>
                    <a:pt x="593102" y="4056720"/>
                  </a:cubicBezTo>
                  <a:cubicBezTo>
                    <a:pt x="901046" y="4083905"/>
                    <a:pt x="1209457" y="3974227"/>
                    <a:pt x="1448969" y="3782993"/>
                  </a:cubicBezTo>
                  <a:cubicBezTo>
                    <a:pt x="1558647" y="3695344"/>
                    <a:pt x="1723165" y="3729091"/>
                    <a:pt x="1798627" y="3844863"/>
                  </a:cubicBezTo>
                  <a:cubicBezTo>
                    <a:pt x="1853935" y="3929230"/>
                    <a:pt x="1869402" y="4039846"/>
                    <a:pt x="1914399" y="4130308"/>
                  </a:cubicBezTo>
                  <a:cubicBezTo>
                    <a:pt x="1932678" y="4173898"/>
                    <a:pt x="1955645" y="4214676"/>
                    <a:pt x="1979081" y="4255454"/>
                  </a:cubicBezTo>
                  <a:cubicBezTo>
                    <a:pt x="1985174" y="4266234"/>
                    <a:pt x="2161878" y="4504339"/>
                    <a:pt x="2260776" y="4583082"/>
                  </a:cubicBezTo>
                  <a:cubicBezTo>
                    <a:pt x="2262651" y="4586363"/>
                    <a:pt x="2397171" y="4675418"/>
                    <a:pt x="2419669" y="4685261"/>
                  </a:cubicBezTo>
                  <a:cubicBezTo>
                    <a:pt x="2421544" y="4686668"/>
                    <a:pt x="2530285" y="4743382"/>
                    <a:pt x="2585124" y="4766349"/>
                  </a:cubicBezTo>
                  <a:cubicBezTo>
                    <a:pt x="2624027" y="4782285"/>
                    <a:pt x="2663867" y="4794002"/>
                    <a:pt x="2706051" y="4798221"/>
                  </a:cubicBezTo>
                  <a:cubicBezTo>
                    <a:pt x="2712145" y="4805251"/>
                    <a:pt x="2789013" y="4803845"/>
                    <a:pt x="2819948" y="4798221"/>
                  </a:cubicBezTo>
                  <a:cubicBezTo>
                    <a:pt x="2871975" y="4789315"/>
                    <a:pt x="2922127" y="4775254"/>
                    <a:pt x="2968998" y="4750881"/>
                  </a:cubicBezTo>
                  <a:cubicBezTo>
                    <a:pt x="3068365" y="4698854"/>
                    <a:pt x="3141015" y="4621048"/>
                    <a:pt x="3187417" y="4518869"/>
                  </a:cubicBezTo>
                  <a:cubicBezTo>
                    <a:pt x="3226320" y="4433095"/>
                    <a:pt x="3238975" y="4343571"/>
                    <a:pt x="3226789" y="4250766"/>
                  </a:cubicBezTo>
                  <a:cubicBezTo>
                    <a:pt x="3221633" y="4208583"/>
                    <a:pt x="3211322" y="4167804"/>
                    <a:pt x="3193979" y="4128902"/>
                  </a:cubicBezTo>
                  <a:cubicBezTo>
                    <a:pt x="3190230" y="4112497"/>
                    <a:pt x="3125079" y="3991569"/>
                    <a:pt x="3112424" y="3990632"/>
                  </a:cubicBezTo>
                  <a:cubicBezTo>
                    <a:pt x="3087113" y="3962978"/>
                    <a:pt x="3061803" y="3936261"/>
                    <a:pt x="3030399" y="3914701"/>
                  </a:cubicBezTo>
                  <a:cubicBezTo>
                    <a:pt x="3018213" y="3906732"/>
                    <a:pt x="2916971" y="3851893"/>
                    <a:pt x="2885099" y="3835957"/>
                  </a:cubicBezTo>
                  <a:cubicBezTo>
                    <a:pt x="2874318" y="3830801"/>
                    <a:pt x="2815261" y="3793304"/>
                    <a:pt x="2800731" y="3775493"/>
                  </a:cubicBezTo>
                  <a:cubicBezTo>
                    <a:pt x="2788544" y="3760963"/>
                    <a:pt x="2764640" y="3717842"/>
                    <a:pt x="2762297" y="3712686"/>
                  </a:cubicBezTo>
                  <a:cubicBezTo>
                    <a:pt x="2738861" y="3666284"/>
                    <a:pt x="2723393" y="3619413"/>
                    <a:pt x="2732768" y="3565980"/>
                  </a:cubicBezTo>
                  <a:cubicBezTo>
                    <a:pt x="2744954" y="3496142"/>
                    <a:pt x="2758547" y="3426304"/>
                    <a:pt x="2774014" y="3356935"/>
                  </a:cubicBezTo>
                  <a:cubicBezTo>
                    <a:pt x="2798856" y="3246319"/>
                    <a:pt x="2856039" y="2951031"/>
                    <a:pt x="2874318" y="2917752"/>
                  </a:cubicBezTo>
                  <a:cubicBezTo>
                    <a:pt x="2913221" y="2847446"/>
                    <a:pt x="2996183" y="2803856"/>
                    <a:pt x="3074458" y="2816980"/>
                  </a:cubicBezTo>
                  <a:cubicBezTo>
                    <a:pt x="3152264" y="2830103"/>
                    <a:pt x="3465832" y="2873225"/>
                    <a:pt x="3544575" y="2882599"/>
                  </a:cubicBezTo>
                  <a:cubicBezTo>
                    <a:pt x="3568479" y="2885411"/>
                    <a:pt x="3724560" y="2894317"/>
                    <a:pt x="3779399" y="2884005"/>
                  </a:cubicBezTo>
                  <a:cubicBezTo>
                    <a:pt x="3854393" y="2869944"/>
                    <a:pt x="3913451" y="2821198"/>
                    <a:pt x="3962665" y="2763546"/>
                  </a:cubicBezTo>
                  <a:cubicBezTo>
                    <a:pt x="4014223" y="2703551"/>
                    <a:pt x="4040471" y="2633245"/>
                    <a:pt x="4042346" y="2554033"/>
                  </a:cubicBezTo>
                  <a:cubicBezTo>
                    <a:pt x="4042346" y="2546533"/>
                    <a:pt x="4039534" y="2460291"/>
                    <a:pt x="4019848" y="2427481"/>
                  </a:cubicBezTo>
                  <a:close/>
                  <a:moveTo>
                    <a:pt x="474050" y="1547710"/>
                  </a:moveTo>
                  <a:cubicBezTo>
                    <a:pt x="474050" y="1549116"/>
                    <a:pt x="473581" y="1550991"/>
                    <a:pt x="472644" y="1552397"/>
                  </a:cubicBezTo>
                  <a:cubicBezTo>
                    <a:pt x="473112" y="1550522"/>
                    <a:pt x="473581" y="1549116"/>
                    <a:pt x="474050" y="1547710"/>
                  </a:cubicBezTo>
                  <a:close/>
                  <a:moveTo>
                    <a:pt x="347029" y="3103831"/>
                  </a:moveTo>
                  <a:cubicBezTo>
                    <a:pt x="346561" y="3103362"/>
                    <a:pt x="346092" y="3102893"/>
                    <a:pt x="346092" y="3101956"/>
                  </a:cubicBezTo>
                  <a:cubicBezTo>
                    <a:pt x="346092" y="3102893"/>
                    <a:pt x="346561" y="3103362"/>
                    <a:pt x="347029" y="3103831"/>
                  </a:cubicBezTo>
                  <a:close/>
                  <a:moveTo>
                    <a:pt x="637161" y="4055782"/>
                  </a:moveTo>
                  <a:cubicBezTo>
                    <a:pt x="637161" y="4055782"/>
                    <a:pt x="637161" y="4055782"/>
                    <a:pt x="637161" y="4055782"/>
                  </a:cubicBezTo>
                  <a:cubicBezTo>
                    <a:pt x="637161" y="4055782"/>
                    <a:pt x="637630" y="4055782"/>
                    <a:pt x="637630" y="4055782"/>
                  </a:cubicBezTo>
                  <a:cubicBezTo>
                    <a:pt x="637630" y="4055782"/>
                    <a:pt x="637630" y="4055782"/>
                    <a:pt x="637630" y="4056251"/>
                  </a:cubicBezTo>
                  <a:cubicBezTo>
                    <a:pt x="637630" y="4055782"/>
                    <a:pt x="637161" y="4055782"/>
                    <a:pt x="637161" y="4055782"/>
                  </a:cubicBezTo>
                  <a:cubicBezTo>
                    <a:pt x="637161" y="4055782"/>
                    <a:pt x="637161" y="4055782"/>
                    <a:pt x="637161" y="4055782"/>
                  </a:cubicBezTo>
                  <a:close/>
                </a:path>
              </a:pathLst>
            </a:custGeom>
            <a:solidFill>
              <a:schemeClr val="accent1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B8A60BAE-3A28-497E-AC53-B3D4D8624322}"/>
                </a:ext>
              </a:extLst>
            </p:cNvPr>
            <p:cNvSpPr/>
            <p:nvPr/>
          </p:nvSpPr>
          <p:spPr>
            <a:xfrm>
              <a:off x="7975937" y="266671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E03E2BF2-86C4-4691-99D3-3AD675739951}"/>
                </a:ext>
              </a:extLst>
            </p:cNvPr>
            <p:cNvSpPr/>
            <p:nvPr/>
          </p:nvSpPr>
          <p:spPr>
            <a:xfrm>
              <a:off x="7053453" y="2353047"/>
              <a:ext cx="2083379" cy="2482966"/>
            </a:xfrm>
            <a:custGeom>
              <a:avLst/>
              <a:gdLst>
                <a:gd name="connsiteX0" fmla="*/ 3887957 w 3885613"/>
                <a:gd name="connsiteY0" fmla="*/ 2418475 h 4630863"/>
                <a:gd name="connsiteX1" fmla="*/ 3862646 w 3885613"/>
                <a:gd name="connsiteY1" fmla="*/ 2353792 h 4630863"/>
                <a:gd name="connsiteX2" fmla="*/ 3808276 w 3885613"/>
                <a:gd name="connsiteY2" fmla="*/ 2298016 h 4630863"/>
                <a:gd name="connsiteX3" fmla="*/ 3755780 w 3885613"/>
                <a:gd name="connsiteY3" fmla="*/ 2255363 h 4630863"/>
                <a:gd name="connsiteX4" fmla="*/ 3775466 w 3885613"/>
                <a:gd name="connsiteY4" fmla="*/ 2189275 h 4630863"/>
                <a:gd name="connsiteX5" fmla="*/ 3706566 w 3885613"/>
                <a:gd name="connsiteY5" fmla="*/ 2130686 h 4630863"/>
                <a:gd name="connsiteX6" fmla="*/ 3637665 w 3885613"/>
                <a:gd name="connsiteY6" fmla="*/ 2192087 h 4630863"/>
                <a:gd name="connsiteX7" fmla="*/ 3602512 w 3885613"/>
                <a:gd name="connsiteY7" fmla="*/ 2185525 h 4630863"/>
                <a:gd name="connsiteX8" fmla="*/ 3337222 w 3885613"/>
                <a:gd name="connsiteY8" fmla="*/ 2069285 h 4630863"/>
                <a:gd name="connsiteX9" fmla="*/ 3072869 w 3885613"/>
                <a:gd name="connsiteY9" fmla="*/ 1954919 h 4630863"/>
                <a:gd name="connsiteX10" fmla="*/ 2972096 w 3885613"/>
                <a:gd name="connsiteY10" fmla="*/ 1772591 h 4630863"/>
                <a:gd name="connsiteX11" fmla="*/ 3040528 w 3885613"/>
                <a:gd name="connsiteY11" fmla="*/ 1670881 h 4630863"/>
                <a:gd name="connsiteX12" fmla="*/ 3175985 w 3885613"/>
                <a:gd name="connsiteY12" fmla="*/ 1543860 h 4630863"/>
                <a:gd name="connsiteX13" fmla="*/ 3335816 w 3885613"/>
                <a:gd name="connsiteY13" fmla="*/ 1280913 h 4630863"/>
                <a:gd name="connsiteX14" fmla="*/ 3395342 w 3885613"/>
                <a:gd name="connsiteY14" fmla="*/ 1065775 h 4630863"/>
                <a:gd name="connsiteX15" fmla="*/ 3404247 w 3885613"/>
                <a:gd name="connsiteY15" fmla="*/ 862354 h 4630863"/>
                <a:gd name="connsiteX16" fmla="*/ 3318005 w 3885613"/>
                <a:gd name="connsiteY16" fmla="*/ 518789 h 4630863"/>
                <a:gd name="connsiteX17" fmla="*/ 3256603 w 3885613"/>
                <a:gd name="connsiteY17" fmla="*/ 404424 h 4630863"/>
                <a:gd name="connsiteX18" fmla="*/ 3130051 w 3885613"/>
                <a:gd name="connsiteY18" fmla="*/ 255842 h 4630863"/>
                <a:gd name="connsiteX19" fmla="*/ 2848825 w 3885613"/>
                <a:gd name="connsiteY19" fmla="*/ 66952 h 4630863"/>
                <a:gd name="connsiteX20" fmla="*/ 2574160 w 3885613"/>
                <a:gd name="connsiteY20" fmla="*/ 1801 h 4630863"/>
                <a:gd name="connsiteX21" fmla="*/ 2394175 w 3885613"/>
                <a:gd name="connsiteY21" fmla="*/ 9300 h 4630863"/>
                <a:gd name="connsiteX22" fmla="*/ 2076389 w 3885613"/>
                <a:gd name="connsiteY22" fmla="*/ 119916 h 4630863"/>
                <a:gd name="connsiteX23" fmla="*/ 1872969 w 3885613"/>
                <a:gd name="connsiteY23" fmla="*/ 289121 h 4630863"/>
                <a:gd name="connsiteX24" fmla="*/ 1634395 w 3885613"/>
                <a:gd name="connsiteY24" fmla="*/ 803765 h 4630863"/>
                <a:gd name="connsiteX25" fmla="*/ 1631583 w 3885613"/>
                <a:gd name="connsiteY25" fmla="*/ 1037183 h 4630863"/>
                <a:gd name="connsiteX26" fmla="*/ 1673298 w 3885613"/>
                <a:gd name="connsiteY26" fmla="*/ 1245760 h 4630863"/>
                <a:gd name="connsiteX27" fmla="*/ 1580962 w 3885613"/>
                <a:gd name="connsiteY27" fmla="*/ 1414027 h 4630863"/>
                <a:gd name="connsiteX28" fmla="*/ 1330670 w 3885613"/>
                <a:gd name="connsiteY28" fmla="*/ 1387779 h 4630863"/>
                <a:gd name="connsiteX29" fmla="*/ 1139905 w 3885613"/>
                <a:gd name="connsiteY29" fmla="*/ 1334346 h 4630863"/>
                <a:gd name="connsiteX30" fmla="*/ 1039601 w 3885613"/>
                <a:gd name="connsiteY30" fmla="*/ 1309504 h 4630863"/>
                <a:gd name="connsiteX31" fmla="*/ 958514 w 3885613"/>
                <a:gd name="connsiteY31" fmla="*/ 1286069 h 4630863"/>
                <a:gd name="connsiteX32" fmla="*/ 980075 w 3885613"/>
                <a:gd name="connsiteY32" fmla="*/ 1182953 h 4630863"/>
                <a:gd name="connsiteX33" fmla="*/ 831024 w 3885613"/>
                <a:gd name="connsiteY33" fmla="*/ 1251853 h 4630863"/>
                <a:gd name="connsiteX34" fmla="*/ 687599 w 3885613"/>
                <a:gd name="connsiteY34" fmla="*/ 1232636 h 4630863"/>
                <a:gd name="connsiteX35" fmla="*/ 555891 w 3885613"/>
                <a:gd name="connsiteY35" fmla="*/ 1279976 h 4630863"/>
                <a:gd name="connsiteX36" fmla="*/ 499177 w 3885613"/>
                <a:gd name="connsiteY36" fmla="*/ 1572451 h 4630863"/>
                <a:gd name="connsiteX37" fmla="*/ 591044 w 3885613"/>
                <a:gd name="connsiteY37" fmla="*/ 1701347 h 4630863"/>
                <a:gd name="connsiteX38" fmla="*/ 651977 w 3885613"/>
                <a:gd name="connsiteY38" fmla="*/ 1751030 h 4630863"/>
                <a:gd name="connsiteX39" fmla="*/ 667913 w 3885613"/>
                <a:gd name="connsiteY39" fmla="*/ 1806807 h 4630863"/>
                <a:gd name="connsiteX40" fmla="*/ 684787 w 3885613"/>
                <a:gd name="connsiteY40" fmla="*/ 1860709 h 4630863"/>
                <a:gd name="connsiteX41" fmla="*/ 768686 w 3885613"/>
                <a:gd name="connsiteY41" fmla="*/ 1816650 h 4630863"/>
                <a:gd name="connsiteX42" fmla="*/ 867584 w 3885613"/>
                <a:gd name="connsiteY42" fmla="*/ 1876176 h 4630863"/>
                <a:gd name="connsiteX43" fmla="*/ 984762 w 3885613"/>
                <a:gd name="connsiteY43" fmla="*/ 1940858 h 4630863"/>
                <a:gd name="connsiteX44" fmla="*/ 1189120 w 3885613"/>
                <a:gd name="connsiteY44" fmla="*/ 2089908 h 4630863"/>
                <a:gd name="connsiteX45" fmla="*/ 1157247 w 3885613"/>
                <a:gd name="connsiteY45" fmla="*/ 2433473 h 4630863"/>
                <a:gd name="connsiteX46" fmla="*/ 906487 w 3885613"/>
                <a:gd name="connsiteY46" fmla="*/ 2919527 h 4630863"/>
                <a:gd name="connsiteX47" fmla="*/ 689942 w 3885613"/>
                <a:gd name="connsiteY47" fmla="*/ 3066233 h 4630863"/>
                <a:gd name="connsiteX48" fmla="*/ 427933 w 3885613"/>
                <a:gd name="connsiteY48" fmla="*/ 3028736 h 4630863"/>
                <a:gd name="connsiteX49" fmla="*/ 381062 w 3885613"/>
                <a:gd name="connsiteY49" fmla="*/ 2938275 h 4630863"/>
                <a:gd name="connsiteX50" fmla="*/ 304662 w 3885613"/>
                <a:gd name="connsiteY50" fmla="*/ 2957492 h 4630863"/>
                <a:gd name="connsiteX51" fmla="*/ 292944 w 3885613"/>
                <a:gd name="connsiteY51" fmla="*/ 3051703 h 4630863"/>
                <a:gd name="connsiteX52" fmla="*/ 239043 w 3885613"/>
                <a:gd name="connsiteY52" fmla="*/ 3080294 h 4630863"/>
                <a:gd name="connsiteX53" fmla="*/ 73119 w 3885613"/>
                <a:gd name="connsiteY53" fmla="*/ 3219502 h 4630863"/>
                <a:gd name="connsiteX54" fmla="*/ 0 w 3885613"/>
                <a:gd name="connsiteY54" fmla="*/ 3445420 h 4630863"/>
                <a:gd name="connsiteX55" fmla="*/ 228731 w 3885613"/>
                <a:gd name="connsiteY55" fmla="*/ 3820389 h 4630863"/>
                <a:gd name="connsiteX56" fmla="*/ 337003 w 3885613"/>
                <a:gd name="connsiteY56" fmla="*/ 3859292 h 4630863"/>
                <a:gd name="connsiteX57" fmla="*/ 367938 w 3885613"/>
                <a:gd name="connsiteY57" fmla="*/ 3873353 h 4630863"/>
                <a:gd name="connsiteX58" fmla="*/ 416215 w 3885613"/>
                <a:gd name="connsiteY58" fmla="*/ 3919287 h 4630863"/>
                <a:gd name="connsiteX59" fmla="*/ 471523 w 3885613"/>
                <a:gd name="connsiteY59" fmla="*/ 3965221 h 4630863"/>
                <a:gd name="connsiteX60" fmla="*/ 505739 w 3885613"/>
                <a:gd name="connsiteY60" fmla="*/ 3888821 h 4630863"/>
                <a:gd name="connsiteX61" fmla="*/ 591982 w 3885613"/>
                <a:gd name="connsiteY61" fmla="*/ 3888821 h 4630863"/>
                <a:gd name="connsiteX62" fmla="*/ 1108501 w 3885613"/>
                <a:gd name="connsiteY62" fmla="*/ 3770237 h 4630863"/>
                <a:gd name="connsiteX63" fmla="*/ 1316140 w 3885613"/>
                <a:gd name="connsiteY63" fmla="*/ 3641810 h 4630863"/>
                <a:gd name="connsiteX64" fmla="*/ 1526591 w 3885613"/>
                <a:gd name="connsiteY64" fmla="*/ 3563067 h 4630863"/>
                <a:gd name="connsiteX65" fmla="*/ 1775008 w 3885613"/>
                <a:gd name="connsiteY65" fmla="*/ 3685869 h 4630863"/>
                <a:gd name="connsiteX66" fmla="*/ 1826566 w 3885613"/>
                <a:gd name="connsiteY66" fmla="*/ 3791798 h 4630863"/>
                <a:gd name="connsiteX67" fmla="*/ 1870157 w 3885613"/>
                <a:gd name="connsiteY67" fmla="*/ 3915537 h 4630863"/>
                <a:gd name="connsiteX68" fmla="*/ 2045454 w 3885613"/>
                <a:gd name="connsiteY68" fmla="*/ 4238010 h 4630863"/>
                <a:gd name="connsiteX69" fmla="*/ 2054360 w 3885613"/>
                <a:gd name="connsiteY69" fmla="*/ 4245510 h 4630863"/>
                <a:gd name="connsiteX70" fmla="*/ 2154664 w 3885613"/>
                <a:gd name="connsiteY70" fmla="*/ 4355657 h 4630863"/>
                <a:gd name="connsiteX71" fmla="*/ 2314026 w 3885613"/>
                <a:gd name="connsiteY71" fmla="*/ 4484084 h 4630863"/>
                <a:gd name="connsiteX72" fmla="*/ 2366522 w 3885613"/>
                <a:gd name="connsiteY72" fmla="*/ 4611105 h 4630863"/>
                <a:gd name="connsiteX73" fmla="*/ 2518853 w 3885613"/>
                <a:gd name="connsiteY73" fmla="*/ 4584857 h 4630863"/>
                <a:gd name="connsiteX74" fmla="*/ 2560099 w 3885613"/>
                <a:gd name="connsiteY74" fmla="*/ 4605949 h 4630863"/>
                <a:gd name="connsiteX75" fmla="*/ 2730241 w 3885613"/>
                <a:gd name="connsiteY75" fmla="*/ 4630322 h 4630863"/>
                <a:gd name="connsiteX76" fmla="*/ 2927100 w 3885613"/>
                <a:gd name="connsiteY76" fmla="*/ 4548297 h 4630863"/>
                <a:gd name="connsiteX77" fmla="*/ 3037247 w 3885613"/>
                <a:gd name="connsiteY77" fmla="*/ 4410027 h 4630863"/>
                <a:gd name="connsiteX78" fmla="*/ 3078962 w 3885613"/>
                <a:gd name="connsiteY78" fmla="*/ 4257228 h 4630863"/>
                <a:gd name="connsiteX79" fmla="*/ 3028810 w 3885613"/>
                <a:gd name="connsiteY79" fmla="*/ 4031778 h 4630863"/>
                <a:gd name="connsiteX80" fmla="*/ 3059276 w 3885613"/>
                <a:gd name="connsiteY80" fmla="*/ 3991937 h 4630863"/>
                <a:gd name="connsiteX81" fmla="*/ 3070056 w 3885613"/>
                <a:gd name="connsiteY81" fmla="*/ 3902882 h 4630863"/>
                <a:gd name="connsiteX82" fmla="*/ 2953816 w 3885613"/>
                <a:gd name="connsiteY82" fmla="*/ 3903819 h 4630863"/>
                <a:gd name="connsiteX83" fmla="*/ 2863355 w 3885613"/>
                <a:gd name="connsiteY83" fmla="*/ 3862104 h 4630863"/>
                <a:gd name="connsiteX84" fmla="*/ 2721335 w 3885613"/>
                <a:gd name="connsiteY84" fmla="*/ 3788985 h 4630863"/>
                <a:gd name="connsiteX85" fmla="*/ 2590565 w 3885613"/>
                <a:gd name="connsiteY85" fmla="*/ 3599157 h 4630863"/>
                <a:gd name="connsiteX86" fmla="*/ 2605564 w 3885613"/>
                <a:gd name="connsiteY86" fmla="*/ 3344647 h 4630863"/>
                <a:gd name="connsiteX87" fmla="*/ 2695556 w 3885613"/>
                <a:gd name="connsiteY87" fmla="*/ 2904059 h 4630863"/>
                <a:gd name="connsiteX88" fmla="*/ 2799142 w 3885613"/>
                <a:gd name="connsiteY88" fmla="*/ 2710013 h 4630863"/>
                <a:gd name="connsiteX89" fmla="*/ 2971627 w 3885613"/>
                <a:gd name="connsiteY89" fmla="*/ 2648143 h 4630863"/>
                <a:gd name="connsiteX90" fmla="*/ 3131926 w 3885613"/>
                <a:gd name="connsiteY90" fmla="*/ 2667360 h 4630863"/>
                <a:gd name="connsiteX91" fmla="*/ 3299725 w 3885613"/>
                <a:gd name="connsiteY91" fmla="*/ 2690327 h 4630863"/>
                <a:gd name="connsiteX92" fmla="*/ 3463774 w 3885613"/>
                <a:gd name="connsiteY92" fmla="*/ 2711419 h 4630863"/>
                <a:gd name="connsiteX93" fmla="*/ 3508301 w 3885613"/>
                <a:gd name="connsiteY93" fmla="*/ 2717981 h 4630863"/>
                <a:gd name="connsiteX94" fmla="*/ 3529862 w 3885613"/>
                <a:gd name="connsiteY94" fmla="*/ 2757353 h 4630863"/>
                <a:gd name="connsiteX95" fmla="*/ 3582357 w 3885613"/>
                <a:gd name="connsiteY95" fmla="*/ 2793912 h 4630863"/>
                <a:gd name="connsiteX96" fmla="*/ 3625479 w 3885613"/>
                <a:gd name="connsiteY96" fmla="*/ 2759696 h 4630863"/>
                <a:gd name="connsiteX97" fmla="*/ 3631572 w 3885613"/>
                <a:gd name="connsiteY97" fmla="*/ 2721262 h 4630863"/>
                <a:gd name="connsiteX98" fmla="*/ 3686880 w 3885613"/>
                <a:gd name="connsiteY98" fmla="*/ 2710482 h 4630863"/>
                <a:gd name="connsiteX99" fmla="*/ 3744063 w 3885613"/>
                <a:gd name="connsiteY99" fmla="*/ 2697358 h 4630863"/>
                <a:gd name="connsiteX100" fmla="*/ 3842961 w 3885613"/>
                <a:gd name="connsiteY100" fmla="*/ 2605959 h 4630863"/>
                <a:gd name="connsiteX101" fmla="*/ 3887957 w 3885613"/>
                <a:gd name="connsiteY101" fmla="*/ 2497218 h 4630863"/>
                <a:gd name="connsiteX102" fmla="*/ 3887957 w 3885613"/>
                <a:gd name="connsiteY102" fmla="*/ 2418475 h 4630863"/>
                <a:gd name="connsiteX103" fmla="*/ 702129 w 3885613"/>
                <a:gd name="connsiteY103" fmla="*/ 1534486 h 4630863"/>
                <a:gd name="connsiteX104" fmla="*/ 666507 w 3885613"/>
                <a:gd name="connsiteY104" fmla="*/ 1587919 h 4630863"/>
                <a:gd name="connsiteX105" fmla="*/ 645415 w 3885613"/>
                <a:gd name="connsiteY105" fmla="*/ 1624478 h 4630863"/>
                <a:gd name="connsiteX106" fmla="*/ 607449 w 3885613"/>
                <a:gd name="connsiteY106" fmla="*/ 1579013 h 4630863"/>
                <a:gd name="connsiteX107" fmla="*/ 692755 w 3885613"/>
                <a:gd name="connsiteY107" fmla="*/ 1372780 h 4630863"/>
                <a:gd name="connsiteX108" fmla="*/ 797277 w 3885613"/>
                <a:gd name="connsiteY108" fmla="*/ 1379811 h 4630863"/>
                <a:gd name="connsiteX109" fmla="*/ 830087 w 3885613"/>
                <a:gd name="connsiteY109" fmla="*/ 1439806 h 4630863"/>
                <a:gd name="connsiteX110" fmla="*/ 778529 w 3885613"/>
                <a:gd name="connsiteY110" fmla="*/ 1509175 h 4630863"/>
                <a:gd name="connsiteX111" fmla="*/ 702129 w 3885613"/>
                <a:gd name="connsiteY111" fmla="*/ 1534486 h 4630863"/>
                <a:gd name="connsiteX112" fmla="*/ 377312 w 3885613"/>
                <a:gd name="connsiteY112" fmla="*/ 3509165 h 4630863"/>
                <a:gd name="connsiteX113" fmla="*/ 321067 w 3885613"/>
                <a:gd name="connsiteY113" fmla="*/ 3586502 h 4630863"/>
                <a:gd name="connsiteX114" fmla="*/ 290132 w 3885613"/>
                <a:gd name="connsiteY114" fmla="*/ 3732740 h 4630863"/>
                <a:gd name="connsiteX115" fmla="*/ 283570 w 3885613"/>
                <a:gd name="connsiteY115" fmla="*/ 3740708 h 4630863"/>
                <a:gd name="connsiteX116" fmla="*/ 149987 w 3885613"/>
                <a:gd name="connsiteY116" fmla="*/ 3633842 h 4630863"/>
                <a:gd name="connsiteX117" fmla="*/ 134989 w 3885613"/>
                <a:gd name="connsiteY117" fmla="*/ 3601032 h 4630863"/>
                <a:gd name="connsiteX118" fmla="*/ 120459 w 3885613"/>
                <a:gd name="connsiteY118" fmla="*/ 3483386 h 4630863"/>
                <a:gd name="connsiteX119" fmla="*/ 152331 w 3885613"/>
                <a:gd name="connsiteY119" fmla="*/ 3361521 h 4630863"/>
                <a:gd name="connsiteX120" fmla="*/ 249823 w 3885613"/>
                <a:gd name="connsiteY120" fmla="*/ 3247156 h 4630863"/>
                <a:gd name="connsiteX121" fmla="*/ 270915 w 3885613"/>
                <a:gd name="connsiteY121" fmla="*/ 3240594 h 4630863"/>
                <a:gd name="connsiteX122" fmla="*/ 296225 w 3885613"/>
                <a:gd name="connsiteY122" fmla="*/ 3361521 h 4630863"/>
                <a:gd name="connsiteX123" fmla="*/ 365595 w 3885613"/>
                <a:gd name="connsiteY123" fmla="*/ 3429015 h 4630863"/>
                <a:gd name="connsiteX124" fmla="*/ 377312 w 3885613"/>
                <a:gd name="connsiteY124" fmla="*/ 3509165 h 4630863"/>
                <a:gd name="connsiteX125" fmla="*/ 2889603 w 3885613"/>
                <a:gd name="connsiteY125" fmla="*/ 4251603 h 4630863"/>
                <a:gd name="connsiteX126" fmla="*/ 2915382 w 3885613"/>
                <a:gd name="connsiteY126" fmla="*/ 4168173 h 4630863"/>
                <a:gd name="connsiteX127" fmla="*/ 2955222 w 3885613"/>
                <a:gd name="connsiteY127" fmla="*/ 4085679 h 4630863"/>
                <a:gd name="connsiteX128" fmla="*/ 2980533 w 3885613"/>
                <a:gd name="connsiteY128" fmla="*/ 4291444 h 4630863"/>
                <a:gd name="connsiteX129" fmla="*/ 2790705 w 3885613"/>
                <a:gd name="connsiteY129" fmla="*/ 4518300 h 4630863"/>
                <a:gd name="connsiteX130" fmla="*/ 2583535 w 3885613"/>
                <a:gd name="connsiteY130" fmla="*/ 4508457 h 4630863"/>
                <a:gd name="connsiteX131" fmla="*/ 2628531 w 3885613"/>
                <a:gd name="connsiteY131" fmla="*/ 4432057 h 4630863"/>
                <a:gd name="connsiteX132" fmla="*/ 2649623 w 3885613"/>
                <a:gd name="connsiteY132" fmla="*/ 4340658 h 4630863"/>
                <a:gd name="connsiteX133" fmla="*/ 2715711 w 3885613"/>
                <a:gd name="connsiteY133" fmla="*/ 4306442 h 4630863"/>
                <a:gd name="connsiteX134" fmla="*/ 2762113 w 3885613"/>
                <a:gd name="connsiteY134" fmla="*/ 4315348 h 4630863"/>
                <a:gd name="connsiteX135" fmla="*/ 2889603 w 3885613"/>
                <a:gd name="connsiteY135" fmla="*/ 4251603 h 4630863"/>
                <a:gd name="connsiteX136" fmla="*/ 3602043 w 3885613"/>
                <a:gd name="connsiteY136" fmla="*/ 2469095 h 4630863"/>
                <a:gd name="connsiteX137" fmla="*/ 3511113 w 3885613"/>
                <a:gd name="connsiteY137" fmla="*/ 2595179 h 4630863"/>
                <a:gd name="connsiteX138" fmla="*/ 3479241 w 3885613"/>
                <a:gd name="connsiteY138" fmla="*/ 2613458 h 4630863"/>
                <a:gd name="connsiteX139" fmla="*/ 3100054 w 3885613"/>
                <a:gd name="connsiteY139" fmla="*/ 2560025 h 4630863"/>
                <a:gd name="connsiteX140" fmla="*/ 2872729 w 3885613"/>
                <a:gd name="connsiteY140" fmla="*/ 2558151 h 4630863"/>
                <a:gd name="connsiteX141" fmla="*/ 2604158 w 3885613"/>
                <a:gd name="connsiteY141" fmla="*/ 2853438 h 4630863"/>
                <a:gd name="connsiteX142" fmla="*/ 2534789 w 3885613"/>
                <a:gd name="connsiteY142" fmla="*/ 3205909 h 4630863"/>
                <a:gd name="connsiteX143" fmla="*/ 2495417 w 3885613"/>
                <a:gd name="connsiteY143" fmla="*/ 3387300 h 4630863"/>
                <a:gd name="connsiteX144" fmla="*/ 2482293 w 3885613"/>
                <a:gd name="connsiteY144" fmla="*/ 3474949 h 4630863"/>
                <a:gd name="connsiteX145" fmla="*/ 2564317 w 3885613"/>
                <a:gd name="connsiteY145" fmla="*/ 3770706 h 4630863"/>
                <a:gd name="connsiteX146" fmla="*/ 2635561 w 3885613"/>
                <a:gd name="connsiteY146" fmla="*/ 3848980 h 4630863"/>
                <a:gd name="connsiteX147" fmla="*/ 2743365 w 3885613"/>
                <a:gd name="connsiteY147" fmla="*/ 3921162 h 4630863"/>
                <a:gd name="connsiteX148" fmla="*/ 2803360 w 3885613"/>
                <a:gd name="connsiteY148" fmla="*/ 3946003 h 4630863"/>
                <a:gd name="connsiteX149" fmla="*/ 2853981 w 3885613"/>
                <a:gd name="connsiteY149" fmla="*/ 3971783 h 4630863"/>
                <a:gd name="connsiteX150" fmla="*/ 2861480 w 3885613"/>
                <a:gd name="connsiteY150" fmla="*/ 4022403 h 4630863"/>
                <a:gd name="connsiteX151" fmla="*/ 2798204 w 3885613"/>
                <a:gd name="connsiteY151" fmla="*/ 4170516 h 4630863"/>
                <a:gd name="connsiteX152" fmla="*/ 2724616 w 3885613"/>
                <a:gd name="connsiteY152" fmla="*/ 4187858 h 4630863"/>
                <a:gd name="connsiteX153" fmla="*/ 2620094 w 3885613"/>
                <a:gd name="connsiteY153" fmla="*/ 4175203 h 4630863"/>
                <a:gd name="connsiteX154" fmla="*/ 2505728 w 3885613"/>
                <a:gd name="connsiteY154" fmla="*/ 4255353 h 4630863"/>
                <a:gd name="connsiteX155" fmla="*/ 2470107 w 3885613"/>
                <a:gd name="connsiteY155" fmla="*/ 4393623 h 4630863"/>
                <a:gd name="connsiteX156" fmla="*/ 2345898 w 3885613"/>
                <a:gd name="connsiteY156" fmla="*/ 4384717 h 4630863"/>
                <a:gd name="connsiteX157" fmla="*/ 2247000 w 3885613"/>
                <a:gd name="connsiteY157" fmla="*/ 4305974 h 4630863"/>
                <a:gd name="connsiteX158" fmla="*/ 2160757 w 3885613"/>
                <a:gd name="connsiteY158" fmla="*/ 4218325 h 4630863"/>
                <a:gd name="connsiteX159" fmla="*/ 2022488 w 3885613"/>
                <a:gd name="connsiteY159" fmla="*/ 4012560 h 4630863"/>
                <a:gd name="connsiteX160" fmla="*/ 1973273 w 3885613"/>
                <a:gd name="connsiteY160" fmla="*/ 3907101 h 4630863"/>
                <a:gd name="connsiteX161" fmla="*/ 1896873 w 3885613"/>
                <a:gd name="connsiteY161" fmla="*/ 3699462 h 4630863"/>
                <a:gd name="connsiteX162" fmla="*/ 1771727 w 3885613"/>
                <a:gd name="connsiteY162" fmla="*/ 3541506 h 4630863"/>
                <a:gd name="connsiteX163" fmla="*/ 1478314 w 3885613"/>
                <a:gd name="connsiteY163" fmla="*/ 3461825 h 4630863"/>
                <a:gd name="connsiteX164" fmla="*/ 1280987 w 3885613"/>
                <a:gd name="connsiteY164" fmla="*/ 3540100 h 4630863"/>
                <a:gd name="connsiteX165" fmla="*/ 808058 w 3885613"/>
                <a:gd name="connsiteY165" fmla="*/ 3771643 h 4630863"/>
                <a:gd name="connsiteX166" fmla="*/ 600887 w 3885613"/>
                <a:gd name="connsiteY166" fmla="*/ 3790860 h 4630863"/>
                <a:gd name="connsiteX167" fmla="*/ 469180 w 3885613"/>
                <a:gd name="connsiteY167" fmla="*/ 3770706 h 4630863"/>
                <a:gd name="connsiteX168" fmla="*/ 424652 w 3885613"/>
                <a:gd name="connsiteY168" fmla="*/ 3646966 h 4630863"/>
                <a:gd name="connsiteX169" fmla="*/ 501989 w 3885613"/>
                <a:gd name="connsiteY169" fmla="*/ 3535413 h 4630863"/>
                <a:gd name="connsiteX170" fmla="*/ 501052 w 3885613"/>
                <a:gd name="connsiteY170" fmla="*/ 3404174 h 4630863"/>
                <a:gd name="connsiteX171" fmla="*/ 403560 w 3885613"/>
                <a:gd name="connsiteY171" fmla="*/ 3298714 h 4630863"/>
                <a:gd name="connsiteX172" fmla="*/ 434495 w 3885613"/>
                <a:gd name="connsiteY172" fmla="*/ 3172630 h 4630863"/>
                <a:gd name="connsiteX173" fmla="*/ 512301 w 3885613"/>
                <a:gd name="connsiteY173" fmla="*/ 3164662 h 4630863"/>
                <a:gd name="connsiteX174" fmla="*/ 938359 w 3885613"/>
                <a:gd name="connsiteY174" fmla="*/ 3045610 h 4630863"/>
                <a:gd name="connsiteX175" fmla="*/ 972575 w 3885613"/>
                <a:gd name="connsiteY175" fmla="*/ 3004832 h 4630863"/>
                <a:gd name="connsiteX176" fmla="*/ 1146467 w 3885613"/>
                <a:gd name="connsiteY176" fmla="*/ 2689390 h 4630863"/>
                <a:gd name="connsiteX177" fmla="*/ 1282393 w 3885613"/>
                <a:gd name="connsiteY177" fmla="*/ 2405819 h 4630863"/>
                <a:gd name="connsiteX178" fmla="*/ 1255208 w 3885613"/>
                <a:gd name="connsiteY178" fmla="*/ 2009290 h 4630863"/>
                <a:gd name="connsiteX179" fmla="*/ 1071942 w 3885613"/>
                <a:gd name="connsiteY179" fmla="*/ 1875707 h 4630863"/>
                <a:gd name="connsiteX180" fmla="*/ 886332 w 3885613"/>
                <a:gd name="connsiteY180" fmla="*/ 1763685 h 4630863"/>
                <a:gd name="connsiteX181" fmla="*/ 766811 w 3885613"/>
                <a:gd name="connsiteY181" fmla="*/ 1679317 h 4630863"/>
                <a:gd name="connsiteX182" fmla="*/ 827275 w 3885613"/>
                <a:gd name="connsiteY182" fmla="*/ 1626353 h 4630863"/>
                <a:gd name="connsiteX183" fmla="*/ 920080 w 3885613"/>
                <a:gd name="connsiteY183" fmla="*/ 1537767 h 4630863"/>
                <a:gd name="connsiteX184" fmla="*/ 936953 w 3885613"/>
                <a:gd name="connsiteY184" fmla="*/ 1459961 h 4630863"/>
                <a:gd name="connsiteX185" fmla="*/ 934610 w 3885613"/>
                <a:gd name="connsiteY185" fmla="*/ 1420120 h 4630863"/>
                <a:gd name="connsiteX186" fmla="*/ 1008197 w 3885613"/>
                <a:gd name="connsiteY186" fmla="*/ 1402309 h 4630863"/>
                <a:gd name="connsiteX187" fmla="*/ 1149279 w 3885613"/>
                <a:gd name="connsiteY187" fmla="*/ 1429963 h 4630863"/>
                <a:gd name="connsiteX188" fmla="*/ 1428631 w 3885613"/>
                <a:gd name="connsiteY188" fmla="*/ 1501676 h 4630863"/>
                <a:gd name="connsiteX189" fmla="*/ 1631583 w 3885613"/>
                <a:gd name="connsiteY189" fmla="*/ 1483865 h 4630863"/>
                <a:gd name="connsiteX190" fmla="*/ 1752979 w 3885613"/>
                <a:gd name="connsiteY190" fmla="*/ 1203576 h 4630863"/>
                <a:gd name="connsiteX191" fmla="*/ 1718763 w 3885613"/>
                <a:gd name="connsiteY191" fmla="*/ 1022653 h 4630863"/>
                <a:gd name="connsiteX192" fmla="*/ 1902498 w 3885613"/>
                <a:gd name="connsiteY192" fmla="*/ 390362 h 4630863"/>
                <a:gd name="connsiteX193" fmla="*/ 2163570 w 3885613"/>
                <a:gd name="connsiteY193" fmla="*/ 177099 h 4630863"/>
                <a:gd name="connsiteX194" fmla="*/ 2336524 w 3885613"/>
                <a:gd name="connsiteY194" fmla="*/ 111948 h 4630863"/>
                <a:gd name="connsiteX195" fmla="*/ 2699306 w 3885613"/>
                <a:gd name="connsiteY195" fmla="*/ 111011 h 4630863"/>
                <a:gd name="connsiteX196" fmla="*/ 2825389 w 3885613"/>
                <a:gd name="connsiteY196" fmla="*/ 152726 h 4630863"/>
                <a:gd name="connsiteX197" fmla="*/ 3096773 w 3885613"/>
                <a:gd name="connsiteY197" fmla="*/ 346772 h 4630863"/>
                <a:gd name="connsiteX198" fmla="*/ 3226606 w 3885613"/>
                <a:gd name="connsiteY198" fmla="*/ 553005 h 4630863"/>
                <a:gd name="connsiteX199" fmla="*/ 3304412 w 3885613"/>
                <a:gd name="connsiteY199" fmla="*/ 832357 h 4630863"/>
                <a:gd name="connsiteX200" fmla="*/ 3299725 w 3885613"/>
                <a:gd name="connsiteY200" fmla="*/ 1039996 h 4630863"/>
                <a:gd name="connsiteX201" fmla="*/ 3210670 w 3885613"/>
                <a:gd name="connsiteY201" fmla="*/ 1315129 h 4630863"/>
                <a:gd name="connsiteX202" fmla="*/ 2979126 w 3885613"/>
                <a:gd name="connsiteY202" fmla="*/ 1590262 h 4630863"/>
                <a:gd name="connsiteX203" fmla="*/ 2872729 w 3885613"/>
                <a:gd name="connsiteY203" fmla="*/ 1771185 h 4630863"/>
                <a:gd name="connsiteX204" fmla="*/ 2926631 w 3885613"/>
                <a:gd name="connsiteY204" fmla="*/ 1970387 h 4630863"/>
                <a:gd name="connsiteX205" fmla="*/ 3089742 w 3885613"/>
                <a:gd name="connsiteY205" fmla="*/ 2072566 h 4630863"/>
                <a:gd name="connsiteX206" fmla="*/ 3306287 w 3885613"/>
                <a:gd name="connsiteY206" fmla="*/ 2165839 h 4630863"/>
                <a:gd name="connsiteX207" fmla="*/ 3598294 w 3885613"/>
                <a:gd name="connsiteY207" fmla="*/ 2297547 h 4630863"/>
                <a:gd name="connsiteX208" fmla="*/ 3638134 w 3885613"/>
                <a:gd name="connsiteY208" fmla="*/ 2342544 h 4630863"/>
                <a:gd name="connsiteX209" fmla="*/ 3602043 w 3885613"/>
                <a:gd name="connsiteY209" fmla="*/ 2469095 h 4630863"/>
                <a:gd name="connsiteX210" fmla="*/ 3793277 w 3885613"/>
                <a:gd name="connsiteY210" fmla="*/ 2516904 h 4630863"/>
                <a:gd name="connsiteX211" fmla="*/ 3642821 w 3885613"/>
                <a:gd name="connsiteY211" fmla="*/ 2629863 h 4630863"/>
                <a:gd name="connsiteX212" fmla="*/ 3626885 w 3885613"/>
                <a:gd name="connsiteY212" fmla="*/ 2629863 h 4630863"/>
                <a:gd name="connsiteX213" fmla="*/ 3630635 w 3885613"/>
                <a:gd name="connsiteY213" fmla="*/ 2603616 h 4630863"/>
                <a:gd name="connsiteX214" fmla="*/ 3674225 w 3885613"/>
                <a:gd name="connsiteY214" fmla="*/ 2548307 h 4630863"/>
                <a:gd name="connsiteX215" fmla="*/ 3751562 w 3885613"/>
                <a:gd name="connsiteY215" fmla="*/ 2450816 h 4630863"/>
                <a:gd name="connsiteX216" fmla="*/ 3758124 w 3885613"/>
                <a:gd name="connsiteY216" fmla="*/ 2390352 h 4630863"/>
                <a:gd name="connsiteX217" fmla="*/ 3768904 w 3885613"/>
                <a:gd name="connsiteY217" fmla="*/ 2383790 h 4630863"/>
                <a:gd name="connsiteX218" fmla="*/ 3800777 w 3885613"/>
                <a:gd name="connsiteY218" fmla="*/ 2436754 h 4630863"/>
                <a:gd name="connsiteX219" fmla="*/ 3793277 w 3885613"/>
                <a:gd name="connsiteY219" fmla="*/ 2516904 h 4630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</a:cxnLst>
              <a:rect l="l" t="t" r="r" b="b"/>
              <a:pathLst>
                <a:path w="3885613" h="4630863">
                  <a:moveTo>
                    <a:pt x="3887957" y="2418475"/>
                  </a:moveTo>
                  <a:cubicBezTo>
                    <a:pt x="3886551" y="2400195"/>
                    <a:pt x="3882332" y="2385665"/>
                    <a:pt x="3862646" y="2353792"/>
                  </a:cubicBezTo>
                  <a:cubicBezTo>
                    <a:pt x="3849054" y="2331763"/>
                    <a:pt x="3828431" y="2314421"/>
                    <a:pt x="3808276" y="2298016"/>
                  </a:cubicBezTo>
                  <a:cubicBezTo>
                    <a:pt x="3793746" y="2286298"/>
                    <a:pt x="3761874" y="2274112"/>
                    <a:pt x="3755780" y="2255363"/>
                  </a:cubicBezTo>
                  <a:cubicBezTo>
                    <a:pt x="3748750" y="2234271"/>
                    <a:pt x="3773123" y="2214117"/>
                    <a:pt x="3775466" y="2189275"/>
                  </a:cubicBezTo>
                  <a:cubicBezTo>
                    <a:pt x="3779216" y="2150841"/>
                    <a:pt x="3738907" y="2119437"/>
                    <a:pt x="3706566" y="2130686"/>
                  </a:cubicBezTo>
                  <a:cubicBezTo>
                    <a:pt x="3686411" y="2137717"/>
                    <a:pt x="3649852" y="2183182"/>
                    <a:pt x="3637665" y="2192087"/>
                  </a:cubicBezTo>
                  <a:cubicBezTo>
                    <a:pt x="3627354" y="2200055"/>
                    <a:pt x="3612824" y="2189744"/>
                    <a:pt x="3602512" y="2185525"/>
                  </a:cubicBezTo>
                  <a:cubicBezTo>
                    <a:pt x="3513926" y="2147560"/>
                    <a:pt x="3425339" y="2108188"/>
                    <a:pt x="3337222" y="2069285"/>
                  </a:cubicBezTo>
                  <a:cubicBezTo>
                    <a:pt x="3250042" y="2030851"/>
                    <a:pt x="3162393" y="1986792"/>
                    <a:pt x="3072869" y="1954919"/>
                  </a:cubicBezTo>
                  <a:cubicBezTo>
                    <a:pt x="2996469" y="1927734"/>
                    <a:pt x="2957097" y="1851803"/>
                    <a:pt x="2972096" y="1772591"/>
                  </a:cubicBezTo>
                  <a:cubicBezTo>
                    <a:pt x="2980533" y="1729001"/>
                    <a:pt x="3005843" y="1696660"/>
                    <a:pt x="3040528" y="1670881"/>
                  </a:cubicBezTo>
                  <a:cubicBezTo>
                    <a:pt x="3090211" y="1633852"/>
                    <a:pt x="3135207" y="1591200"/>
                    <a:pt x="3175985" y="1543860"/>
                  </a:cubicBezTo>
                  <a:cubicBezTo>
                    <a:pt x="3243948" y="1465117"/>
                    <a:pt x="3297381" y="1377468"/>
                    <a:pt x="3335816" y="1280913"/>
                  </a:cubicBezTo>
                  <a:cubicBezTo>
                    <a:pt x="3363469" y="1211075"/>
                    <a:pt x="3384093" y="1139362"/>
                    <a:pt x="3395342" y="1065775"/>
                  </a:cubicBezTo>
                  <a:cubicBezTo>
                    <a:pt x="3405653" y="998280"/>
                    <a:pt x="3409872" y="930786"/>
                    <a:pt x="3404247" y="862354"/>
                  </a:cubicBezTo>
                  <a:cubicBezTo>
                    <a:pt x="3394873" y="742833"/>
                    <a:pt x="3368625" y="627999"/>
                    <a:pt x="3318005" y="518789"/>
                  </a:cubicBezTo>
                  <a:cubicBezTo>
                    <a:pt x="3299725" y="479417"/>
                    <a:pt x="3280976" y="440514"/>
                    <a:pt x="3256603" y="404424"/>
                  </a:cubicBezTo>
                  <a:cubicBezTo>
                    <a:pt x="3215357" y="343023"/>
                    <a:pt x="3160049" y="285840"/>
                    <a:pt x="3130051" y="255842"/>
                  </a:cubicBezTo>
                  <a:cubicBezTo>
                    <a:pt x="3049902" y="175224"/>
                    <a:pt x="2954285" y="110542"/>
                    <a:pt x="2848825" y="66952"/>
                  </a:cubicBezTo>
                  <a:cubicBezTo>
                    <a:pt x="2761176" y="30392"/>
                    <a:pt x="2668371" y="9300"/>
                    <a:pt x="2574160" y="1801"/>
                  </a:cubicBezTo>
                  <a:cubicBezTo>
                    <a:pt x="2513697" y="-2886"/>
                    <a:pt x="2454170" y="2270"/>
                    <a:pt x="2394175" y="9300"/>
                  </a:cubicBezTo>
                  <a:cubicBezTo>
                    <a:pt x="2280279" y="22893"/>
                    <a:pt x="2173881" y="59921"/>
                    <a:pt x="2076389" y="119916"/>
                  </a:cubicBezTo>
                  <a:cubicBezTo>
                    <a:pt x="2000927" y="165850"/>
                    <a:pt x="1932026" y="223970"/>
                    <a:pt x="1872969" y="289121"/>
                  </a:cubicBezTo>
                  <a:cubicBezTo>
                    <a:pt x="1740324" y="435827"/>
                    <a:pt x="1661580" y="607844"/>
                    <a:pt x="1634395" y="803765"/>
                  </a:cubicBezTo>
                  <a:cubicBezTo>
                    <a:pt x="1623615" y="881103"/>
                    <a:pt x="1623146" y="959377"/>
                    <a:pt x="1631583" y="1037183"/>
                  </a:cubicBezTo>
                  <a:cubicBezTo>
                    <a:pt x="1639082" y="1107959"/>
                    <a:pt x="1670486" y="1174047"/>
                    <a:pt x="1673298" y="1245760"/>
                  </a:cubicBezTo>
                  <a:cubicBezTo>
                    <a:pt x="1675642" y="1313254"/>
                    <a:pt x="1643769" y="1384030"/>
                    <a:pt x="1580962" y="1414027"/>
                  </a:cubicBezTo>
                  <a:cubicBezTo>
                    <a:pt x="1504562" y="1450586"/>
                    <a:pt x="1406133" y="1410746"/>
                    <a:pt x="1330670" y="1387779"/>
                  </a:cubicBezTo>
                  <a:cubicBezTo>
                    <a:pt x="1268332" y="1368562"/>
                    <a:pt x="1203650" y="1350751"/>
                    <a:pt x="1139905" y="1334346"/>
                  </a:cubicBezTo>
                  <a:cubicBezTo>
                    <a:pt x="1106627" y="1325909"/>
                    <a:pt x="1072879" y="1317473"/>
                    <a:pt x="1039601" y="1309504"/>
                  </a:cubicBezTo>
                  <a:cubicBezTo>
                    <a:pt x="1033508" y="1308098"/>
                    <a:pt x="958983" y="1285600"/>
                    <a:pt x="958514" y="1286069"/>
                  </a:cubicBezTo>
                  <a:cubicBezTo>
                    <a:pt x="980075" y="1258884"/>
                    <a:pt x="1011947" y="1215294"/>
                    <a:pt x="980075" y="1182953"/>
                  </a:cubicBezTo>
                  <a:cubicBezTo>
                    <a:pt x="937891" y="1140769"/>
                    <a:pt x="870865" y="1240135"/>
                    <a:pt x="831024" y="1251853"/>
                  </a:cubicBezTo>
                  <a:cubicBezTo>
                    <a:pt x="782747" y="1265446"/>
                    <a:pt x="735407" y="1230761"/>
                    <a:pt x="687599" y="1232636"/>
                  </a:cubicBezTo>
                  <a:cubicBezTo>
                    <a:pt x="644478" y="1234511"/>
                    <a:pt x="599481" y="1242010"/>
                    <a:pt x="555891" y="1279976"/>
                  </a:cubicBezTo>
                  <a:cubicBezTo>
                    <a:pt x="469648" y="1354501"/>
                    <a:pt x="456056" y="1470741"/>
                    <a:pt x="499177" y="1572451"/>
                  </a:cubicBezTo>
                  <a:cubicBezTo>
                    <a:pt x="519800" y="1621197"/>
                    <a:pt x="551673" y="1665725"/>
                    <a:pt x="591044" y="1701347"/>
                  </a:cubicBezTo>
                  <a:cubicBezTo>
                    <a:pt x="609793" y="1718220"/>
                    <a:pt x="637447" y="1730876"/>
                    <a:pt x="651977" y="1751030"/>
                  </a:cubicBezTo>
                  <a:cubicBezTo>
                    <a:pt x="665101" y="1768841"/>
                    <a:pt x="659945" y="1788058"/>
                    <a:pt x="667913" y="1806807"/>
                  </a:cubicBezTo>
                  <a:cubicBezTo>
                    <a:pt x="675412" y="1824618"/>
                    <a:pt x="656195" y="1846178"/>
                    <a:pt x="684787" y="1860709"/>
                  </a:cubicBezTo>
                  <a:cubicBezTo>
                    <a:pt x="719471" y="1878520"/>
                    <a:pt x="734939" y="1811963"/>
                    <a:pt x="768686" y="1816650"/>
                  </a:cubicBezTo>
                  <a:cubicBezTo>
                    <a:pt x="796809" y="1820399"/>
                    <a:pt x="842273" y="1861646"/>
                    <a:pt x="867584" y="1876176"/>
                  </a:cubicBezTo>
                  <a:cubicBezTo>
                    <a:pt x="906487" y="1898205"/>
                    <a:pt x="945390" y="1919766"/>
                    <a:pt x="984762" y="1940858"/>
                  </a:cubicBezTo>
                  <a:cubicBezTo>
                    <a:pt x="1060693" y="1981167"/>
                    <a:pt x="1141311" y="2014446"/>
                    <a:pt x="1189120" y="2089908"/>
                  </a:cubicBezTo>
                  <a:cubicBezTo>
                    <a:pt x="1261770" y="2204274"/>
                    <a:pt x="1208805" y="2323795"/>
                    <a:pt x="1157247" y="2433473"/>
                  </a:cubicBezTo>
                  <a:cubicBezTo>
                    <a:pt x="1079441" y="2598460"/>
                    <a:pt x="1005385" y="2765789"/>
                    <a:pt x="906487" y="2919527"/>
                  </a:cubicBezTo>
                  <a:cubicBezTo>
                    <a:pt x="857272" y="2995926"/>
                    <a:pt x="778529" y="3047485"/>
                    <a:pt x="689942" y="3066233"/>
                  </a:cubicBezTo>
                  <a:cubicBezTo>
                    <a:pt x="615886" y="3082169"/>
                    <a:pt x="487459" y="3085919"/>
                    <a:pt x="427933" y="3028736"/>
                  </a:cubicBezTo>
                  <a:cubicBezTo>
                    <a:pt x="413872" y="3015144"/>
                    <a:pt x="399342" y="2946243"/>
                    <a:pt x="381062" y="2938275"/>
                  </a:cubicBezTo>
                  <a:cubicBezTo>
                    <a:pt x="353408" y="2926089"/>
                    <a:pt x="323411" y="2934525"/>
                    <a:pt x="304662" y="2957492"/>
                  </a:cubicBezTo>
                  <a:cubicBezTo>
                    <a:pt x="292476" y="2972491"/>
                    <a:pt x="296225" y="3035767"/>
                    <a:pt x="292944" y="3051703"/>
                  </a:cubicBezTo>
                  <a:cubicBezTo>
                    <a:pt x="289195" y="3069514"/>
                    <a:pt x="253573" y="3073733"/>
                    <a:pt x="239043" y="3080294"/>
                  </a:cubicBezTo>
                  <a:cubicBezTo>
                    <a:pt x="171548" y="3109823"/>
                    <a:pt x="115303" y="3159038"/>
                    <a:pt x="73119" y="3219502"/>
                  </a:cubicBezTo>
                  <a:cubicBezTo>
                    <a:pt x="25310" y="3287465"/>
                    <a:pt x="469" y="3362458"/>
                    <a:pt x="0" y="3445420"/>
                  </a:cubicBezTo>
                  <a:cubicBezTo>
                    <a:pt x="937" y="3608063"/>
                    <a:pt x="84368" y="3746801"/>
                    <a:pt x="228731" y="3820389"/>
                  </a:cubicBezTo>
                  <a:cubicBezTo>
                    <a:pt x="262947" y="3837731"/>
                    <a:pt x="299506" y="3850855"/>
                    <a:pt x="337003" y="3859292"/>
                  </a:cubicBezTo>
                  <a:cubicBezTo>
                    <a:pt x="353408" y="3863042"/>
                    <a:pt x="354345" y="3863510"/>
                    <a:pt x="367938" y="3873353"/>
                  </a:cubicBezTo>
                  <a:cubicBezTo>
                    <a:pt x="381999" y="3883665"/>
                    <a:pt x="404966" y="3905694"/>
                    <a:pt x="416215" y="3919287"/>
                  </a:cubicBezTo>
                  <a:cubicBezTo>
                    <a:pt x="443401" y="3952097"/>
                    <a:pt x="436370" y="3966158"/>
                    <a:pt x="471523" y="3965221"/>
                  </a:cubicBezTo>
                  <a:cubicBezTo>
                    <a:pt x="516519" y="3963814"/>
                    <a:pt x="507145" y="3900538"/>
                    <a:pt x="505739" y="3888821"/>
                  </a:cubicBezTo>
                  <a:cubicBezTo>
                    <a:pt x="501989" y="3863979"/>
                    <a:pt x="576046" y="3887883"/>
                    <a:pt x="591982" y="3888821"/>
                  </a:cubicBezTo>
                  <a:cubicBezTo>
                    <a:pt x="772436" y="3902882"/>
                    <a:pt x="949608" y="3852730"/>
                    <a:pt x="1108501" y="3770237"/>
                  </a:cubicBezTo>
                  <a:cubicBezTo>
                    <a:pt x="1180683" y="3732740"/>
                    <a:pt x="1251458" y="3691025"/>
                    <a:pt x="1316140" y="3641810"/>
                  </a:cubicBezTo>
                  <a:cubicBezTo>
                    <a:pt x="1378948" y="3594002"/>
                    <a:pt x="1445973" y="3562129"/>
                    <a:pt x="1526591" y="3563067"/>
                  </a:cubicBezTo>
                  <a:cubicBezTo>
                    <a:pt x="1626427" y="3564004"/>
                    <a:pt x="1709857" y="3613219"/>
                    <a:pt x="1775008" y="3685869"/>
                  </a:cubicBezTo>
                  <a:cubicBezTo>
                    <a:pt x="1802662" y="3716804"/>
                    <a:pt x="1814849" y="3753363"/>
                    <a:pt x="1826566" y="3791798"/>
                  </a:cubicBezTo>
                  <a:cubicBezTo>
                    <a:pt x="1839690" y="3833513"/>
                    <a:pt x="1854220" y="3874759"/>
                    <a:pt x="1870157" y="3915537"/>
                  </a:cubicBezTo>
                  <a:cubicBezTo>
                    <a:pt x="1915153" y="4029434"/>
                    <a:pt x="1971867" y="4140519"/>
                    <a:pt x="2045454" y="4238010"/>
                  </a:cubicBezTo>
                  <a:cubicBezTo>
                    <a:pt x="2049204" y="4239885"/>
                    <a:pt x="2051548" y="4242698"/>
                    <a:pt x="2054360" y="4245510"/>
                  </a:cubicBezTo>
                  <a:cubicBezTo>
                    <a:pt x="2085295" y="4284882"/>
                    <a:pt x="2119511" y="4320972"/>
                    <a:pt x="2154664" y="4355657"/>
                  </a:cubicBezTo>
                  <a:cubicBezTo>
                    <a:pt x="2172006" y="4372999"/>
                    <a:pt x="2292465" y="4472366"/>
                    <a:pt x="2314026" y="4484084"/>
                  </a:cubicBezTo>
                  <a:cubicBezTo>
                    <a:pt x="2371677" y="4515956"/>
                    <a:pt x="2310276" y="4590950"/>
                    <a:pt x="2366522" y="4611105"/>
                  </a:cubicBezTo>
                  <a:cubicBezTo>
                    <a:pt x="2418080" y="4629853"/>
                    <a:pt x="2469638" y="4559077"/>
                    <a:pt x="2518853" y="4584857"/>
                  </a:cubicBezTo>
                  <a:cubicBezTo>
                    <a:pt x="2554474" y="4603605"/>
                    <a:pt x="2523071" y="4589544"/>
                    <a:pt x="2560099" y="4605949"/>
                  </a:cubicBezTo>
                  <a:cubicBezTo>
                    <a:pt x="2624781" y="4635009"/>
                    <a:pt x="2660403" y="4637821"/>
                    <a:pt x="2730241" y="4630322"/>
                  </a:cubicBezTo>
                  <a:cubicBezTo>
                    <a:pt x="2803829" y="4622353"/>
                    <a:pt x="2869448" y="4593762"/>
                    <a:pt x="2927100" y="4548297"/>
                  </a:cubicBezTo>
                  <a:cubicBezTo>
                    <a:pt x="2974439" y="4510800"/>
                    <a:pt x="3010062" y="4463929"/>
                    <a:pt x="3037247" y="4410027"/>
                  </a:cubicBezTo>
                  <a:cubicBezTo>
                    <a:pt x="3061620" y="4361750"/>
                    <a:pt x="3075212" y="4310661"/>
                    <a:pt x="3078962" y="4257228"/>
                  </a:cubicBezTo>
                  <a:cubicBezTo>
                    <a:pt x="3084118" y="4184577"/>
                    <a:pt x="3057401" y="4098335"/>
                    <a:pt x="3028810" y="4031778"/>
                  </a:cubicBezTo>
                  <a:cubicBezTo>
                    <a:pt x="3022248" y="4016779"/>
                    <a:pt x="3050839" y="4002249"/>
                    <a:pt x="3059276" y="3991937"/>
                  </a:cubicBezTo>
                  <a:cubicBezTo>
                    <a:pt x="3078025" y="3968502"/>
                    <a:pt x="3084118" y="3921162"/>
                    <a:pt x="3070056" y="3902882"/>
                  </a:cubicBezTo>
                  <a:cubicBezTo>
                    <a:pt x="3035841" y="3858354"/>
                    <a:pt x="2978658" y="3914131"/>
                    <a:pt x="2953816" y="3903819"/>
                  </a:cubicBezTo>
                  <a:cubicBezTo>
                    <a:pt x="2930849" y="3894445"/>
                    <a:pt x="2884916" y="3874291"/>
                    <a:pt x="2863355" y="3862104"/>
                  </a:cubicBezTo>
                  <a:cubicBezTo>
                    <a:pt x="2817890" y="3836325"/>
                    <a:pt x="2762582" y="3821326"/>
                    <a:pt x="2721335" y="3788985"/>
                  </a:cubicBezTo>
                  <a:cubicBezTo>
                    <a:pt x="2660872" y="3741177"/>
                    <a:pt x="2612595" y="3673214"/>
                    <a:pt x="2590565" y="3599157"/>
                  </a:cubicBezTo>
                  <a:cubicBezTo>
                    <a:pt x="2565255" y="3514789"/>
                    <a:pt x="2590096" y="3429015"/>
                    <a:pt x="2605564" y="3344647"/>
                  </a:cubicBezTo>
                  <a:cubicBezTo>
                    <a:pt x="2633218" y="3197003"/>
                    <a:pt x="2671184" y="3052172"/>
                    <a:pt x="2695556" y="2904059"/>
                  </a:cubicBezTo>
                  <a:cubicBezTo>
                    <a:pt x="2708212" y="2827190"/>
                    <a:pt x="2738209" y="2760634"/>
                    <a:pt x="2799142" y="2710013"/>
                  </a:cubicBezTo>
                  <a:cubicBezTo>
                    <a:pt x="2848356" y="2669235"/>
                    <a:pt x="2907883" y="2648612"/>
                    <a:pt x="2971627" y="2648143"/>
                  </a:cubicBezTo>
                  <a:cubicBezTo>
                    <a:pt x="3025998" y="2647674"/>
                    <a:pt x="3078493" y="2663611"/>
                    <a:pt x="3131926" y="2667360"/>
                  </a:cubicBezTo>
                  <a:cubicBezTo>
                    <a:pt x="3188172" y="2671579"/>
                    <a:pt x="3243479" y="2683296"/>
                    <a:pt x="3299725" y="2690327"/>
                  </a:cubicBezTo>
                  <a:cubicBezTo>
                    <a:pt x="3354095" y="2698295"/>
                    <a:pt x="3408934" y="2705794"/>
                    <a:pt x="3463774" y="2711419"/>
                  </a:cubicBezTo>
                  <a:cubicBezTo>
                    <a:pt x="3476429" y="2712825"/>
                    <a:pt x="3497052" y="2710482"/>
                    <a:pt x="3508301" y="2717981"/>
                  </a:cubicBezTo>
                  <a:cubicBezTo>
                    <a:pt x="3522362" y="2726886"/>
                    <a:pt x="3521425" y="2743291"/>
                    <a:pt x="3529862" y="2757353"/>
                  </a:cubicBezTo>
                  <a:cubicBezTo>
                    <a:pt x="3538767" y="2771883"/>
                    <a:pt x="3565953" y="2794381"/>
                    <a:pt x="3582357" y="2793912"/>
                  </a:cubicBezTo>
                  <a:cubicBezTo>
                    <a:pt x="3602981" y="2793443"/>
                    <a:pt x="3619386" y="2781726"/>
                    <a:pt x="3625479" y="2759696"/>
                  </a:cubicBezTo>
                  <a:cubicBezTo>
                    <a:pt x="3628760" y="2747041"/>
                    <a:pt x="3624073" y="2729230"/>
                    <a:pt x="3631572" y="2721262"/>
                  </a:cubicBezTo>
                  <a:cubicBezTo>
                    <a:pt x="3639072" y="2713294"/>
                    <a:pt x="3664382" y="2712356"/>
                    <a:pt x="3686880" y="2710482"/>
                  </a:cubicBezTo>
                  <a:cubicBezTo>
                    <a:pt x="3703754" y="2709076"/>
                    <a:pt x="3728127" y="2703451"/>
                    <a:pt x="3744063" y="2697358"/>
                  </a:cubicBezTo>
                  <a:cubicBezTo>
                    <a:pt x="3784841" y="2680484"/>
                    <a:pt x="3817650" y="2641581"/>
                    <a:pt x="3842961" y="2605959"/>
                  </a:cubicBezTo>
                  <a:cubicBezTo>
                    <a:pt x="3864521" y="2576430"/>
                    <a:pt x="3882332" y="2532840"/>
                    <a:pt x="3887957" y="2497218"/>
                  </a:cubicBezTo>
                  <a:cubicBezTo>
                    <a:pt x="3890769" y="2485500"/>
                    <a:pt x="3889832" y="2441910"/>
                    <a:pt x="3887957" y="2418475"/>
                  </a:cubicBezTo>
                  <a:close/>
                  <a:moveTo>
                    <a:pt x="702129" y="1534486"/>
                  </a:moveTo>
                  <a:cubicBezTo>
                    <a:pt x="702129" y="1534486"/>
                    <a:pt x="672131" y="1574795"/>
                    <a:pt x="666507" y="1587919"/>
                  </a:cubicBezTo>
                  <a:cubicBezTo>
                    <a:pt x="660414" y="1601980"/>
                    <a:pt x="656195" y="1620729"/>
                    <a:pt x="645415" y="1624478"/>
                  </a:cubicBezTo>
                  <a:cubicBezTo>
                    <a:pt x="635572" y="1627759"/>
                    <a:pt x="612136" y="1586044"/>
                    <a:pt x="607449" y="1579013"/>
                  </a:cubicBezTo>
                  <a:cubicBezTo>
                    <a:pt x="562922" y="1510582"/>
                    <a:pt x="598544" y="1397153"/>
                    <a:pt x="692755" y="1372780"/>
                  </a:cubicBezTo>
                  <a:cubicBezTo>
                    <a:pt x="734001" y="1362000"/>
                    <a:pt x="759780" y="1359657"/>
                    <a:pt x="797277" y="1379811"/>
                  </a:cubicBezTo>
                  <a:cubicBezTo>
                    <a:pt x="821182" y="1392466"/>
                    <a:pt x="833368" y="1418714"/>
                    <a:pt x="830087" y="1439806"/>
                  </a:cubicBezTo>
                  <a:cubicBezTo>
                    <a:pt x="825400" y="1471210"/>
                    <a:pt x="808526" y="1496989"/>
                    <a:pt x="778529" y="1509175"/>
                  </a:cubicBezTo>
                  <a:cubicBezTo>
                    <a:pt x="752750" y="1519018"/>
                    <a:pt x="724627" y="1518081"/>
                    <a:pt x="702129" y="1534486"/>
                  </a:cubicBezTo>
                  <a:close/>
                  <a:moveTo>
                    <a:pt x="377312" y="3509165"/>
                  </a:moveTo>
                  <a:cubicBezTo>
                    <a:pt x="358564" y="3534944"/>
                    <a:pt x="337941" y="3559317"/>
                    <a:pt x="321067" y="3586502"/>
                  </a:cubicBezTo>
                  <a:cubicBezTo>
                    <a:pt x="292476" y="3631499"/>
                    <a:pt x="281227" y="3679776"/>
                    <a:pt x="290132" y="3732740"/>
                  </a:cubicBezTo>
                  <a:cubicBezTo>
                    <a:pt x="291069" y="3737896"/>
                    <a:pt x="294350" y="3744927"/>
                    <a:pt x="283570" y="3740708"/>
                  </a:cubicBezTo>
                  <a:cubicBezTo>
                    <a:pt x="228262" y="3718679"/>
                    <a:pt x="183266" y="3683525"/>
                    <a:pt x="149987" y="3633842"/>
                  </a:cubicBezTo>
                  <a:cubicBezTo>
                    <a:pt x="147175" y="3621655"/>
                    <a:pt x="139207" y="3612281"/>
                    <a:pt x="134989" y="3601032"/>
                  </a:cubicBezTo>
                  <a:cubicBezTo>
                    <a:pt x="119990" y="3563067"/>
                    <a:pt x="118115" y="3523226"/>
                    <a:pt x="120459" y="3483386"/>
                  </a:cubicBezTo>
                  <a:cubicBezTo>
                    <a:pt x="123271" y="3440733"/>
                    <a:pt x="133114" y="3399955"/>
                    <a:pt x="152331" y="3361521"/>
                  </a:cubicBezTo>
                  <a:cubicBezTo>
                    <a:pt x="175298" y="3315119"/>
                    <a:pt x="207639" y="3277153"/>
                    <a:pt x="249823" y="3247156"/>
                  </a:cubicBezTo>
                  <a:cubicBezTo>
                    <a:pt x="255916" y="3242937"/>
                    <a:pt x="261541" y="3235906"/>
                    <a:pt x="270915" y="3240594"/>
                  </a:cubicBezTo>
                  <a:cubicBezTo>
                    <a:pt x="263884" y="3284184"/>
                    <a:pt x="270446" y="3324962"/>
                    <a:pt x="296225" y="3361521"/>
                  </a:cubicBezTo>
                  <a:cubicBezTo>
                    <a:pt x="314974" y="3388237"/>
                    <a:pt x="340284" y="3408861"/>
                    <a:pt x="365595" y="3429015"/>
                  </a:cubicBezTo>
                  <a:cubicBezTo>
                    <a:pt x="404029" y="3459013"/>
                    <a:pt x="406372" y="3469324"/>
                    <a:pt x="377312" y="3509165"/>
                  </a:cubicBezTo>
                  <a:close/>
                  <a:moveTo>
                    <a:pt x="2889603" y="4251603"/>
                  </a:moveTo>
                  <a:cubicBezTo>
                    <a:pt x="2903664" y="4225355"/>
                    <a:pt x="2910226" y="4197233"/>
                    <a:pt x="2915382" y="4168173"/>
                  </a:cubicBezTo>
                  <a:cubicBezTo>
                    <a:pt x="2916788" y="4159736"/>
                    <a:pt x="2943036" y="4088960"/>
                    <a:pt x="2955222" y="4085679"/>
                  </a:cubicBezTo>
                  <a:cubicBezTo>
                    <a:pt x="2995063" y="4178953"/>
                    <a:pt x="2989907" y="4249260"/>
                    <a:pt x="2980533" y="4291444"/>
                  </a:cubicBezTo>
                  <a:cubicBezTo>
                    <a:pt x="2956160" y="4399247"/>
                    <a:pt x="2893821" y="4476584"/>
                    <a:pt x="2790705" y="4518300"/>
                  </a:cubicBezTo>
                  <a:cubicBezTo>
                    <a:pt x="2737740" y="4539860"/>
                    <a:pt x="2639780" y="4522987"/>
                    <a:pt x="2583535" y="4508457"/>
                  </a:cubicBezTo>
                  <a:cubicBezTo>
                    <a:pt x="2583535" y="4504238"/>
                    <a:pt x="2621031" y="4463929"/>
                    <a:pt x="2628531" y="4432057"/>
                  </a:cubicBezTo>
                  <a:cubicBezTo>
                    <a:pt x="2633687" y="4410027"/>
                    <a:pt x="2645873" y="4348158"/>
                    <a:pt x="2649623" y="4340658"/>
                  </a:cubicBezTo>
                  <a:cubicBezTo>
                    <a:pt x="2656653" y="4326597"/>
                    <a:pt x="2671652" y="4301286"/>
                    <a:pt x="2715711" y="4306442"/>
                  </a:cubicBezTo>
                  <a:cubicBezTo>
                    <a:pt x="2731179" y="4308317"/>
                    <a:pt x="2746646" y="4313004"/>
                    <a:pt x="2762113" y="4315348"/>
                  </a:cubicBezTo>
                  <a:cubicBezTo>
                    <a:pt x="2821640" y="4325191"/>
                    <a:pt x="2861012" y="4305036"/>
                    <a:pt x="2889603" y="4251603"/>
                  </a:cubicBezTo>
                  <a:close/>
                  <a:moveTo>
                    <a:pt x="3602043" y="2469095"/>
                  </a:moveTo>
                  <a:cubicBezTo>
                    <a:pt x="3557984" y="2499562"/>
                    <a:pt x="3525175" y="2541277"/>
                    <a:pt x="3511113" y="2595179"/>
                  </a:cubicBezTo>
                  <a:cubicBezTo>
                    <a:pt x="3506426" y="2613458"/>
                    <a:pt x="3496583" y="2615802"/>
                    <a:pt x="3479241" y="2613458"/>
                  </a:cubicBezTo>
                  <a:cubicBezTo>
                    <a:pt x="3353158" y="2596585"/>
                    <a:pt x="3224731" y="2583930"/>
                    <a:pt x="3100054" y="2560025"/>
                  </a:cubicBezTo>
                  <a:cubicBezTo>
                    <a:pt x="3025998" y="2546433"/>
                    <a:pt x="2945848" y="2535652"/>
                    <a:pt x="2872729" y="2558151"/>
                  </a:cubicBezTo>
                  <a:cubicBezTo>
                    <a:pt x="2737740" y="2599397"/>
                    <a:pt x="2633687" y="2715637"/>
                    <a:pt x="2604158" y="2853438"/>
                  </a:cubicBezTo>
                  <a:cubicBezTo>
                    <a:pt x="2579316" y="2970616"/>
                    <a:pt x="2559630" y="3088731"/>
                    <a:pt x="2534789" y="3205909"/>
                  </a:cubicBezTo>
                  <a:cubicBezTo>
                    <a:pt x="2522133" y="3266373"/>
                    <a:pt x="2506197" y="3326368"/>
                    <a:pt x="2495417" y="3387300"/>
                  </a:cubicBezTo>
                  <a:cubicBezTo>
                    <a:pt x="2490261" y="3416360"/>
                    <a:pt x="2485105" y="3445889"/>
                    <a:pt x="2482293" y="3474949"/>
                  </a:cubicBezTo>
                  <a:cubicBezTo>
                    <a:pt x="2473388" y="3579471"/>
                    <a:pt x="2502448" y="3685400"/>
                    <a:pt x="2564317" y="3770706"/>
                  </a:cubicBezTo>
                  <a:cubicBezTo>
                    <a:pt x="2584941" y="3799297"/>
                    <a:pt x="2609314" y="3825545"/>
                    <a:pt x="2635561" y="3848980"/>
                  </a:cubicBezTo>
                  <a:cubicBezTo>
                    <a:pt x="2667903" y="3877572"/>
                    <a:pt x="2704462" y="3901945"/>
                    <a:pt x="2743365" y="3921162"/>
                  </a:cubicBezTo>
                  <a:cubicBezTo>
                    <a:pt x="2762582" y="3931005"/>
                    <a:pt x="2782737" y="3938973"/>
                    <a:pt x="2803360" y="3946003"/>
                  </a:cubicBezTo>
                  <a:cubicBezTo>
                    <a:pt x="2816953" y="3950691"/>
                    <a:pt x="2846013" y="3958659"/>
                    <a:pt x="2853981" y="3971783"/>
                  </a:cubicBezTo>
                  <a:cubicBezTo>
                    <a:pt x="2861012" y="3983500"/>
                    <a:pt x="2866167" y="4011623"/>
                    <a:pt x="2861480" y="4022403"/>
                  </a:cubicBezTo>
                  <a:cubicBezTo>
                    <a:pt x="2854449" y="4037871"/>
                    <a:pt x="2802891" y="4091773"/>
                    <a:pt x="2798204" y="4170516"/>
                  </a:cubicBezTo>
                  <a:cubicBezTo>
                    <a:pt x="2796798" y="4195358"/>
                    <a:pt x="2752739" y="4190202"/>
                    <a:pt x="2724616" y="4187858"/>
                  </a:cubicBezTo>
                  <a:cubicBezTo>
                    <a:pt x="2687588" y="4185046"/>
                    <a:pt x="2658059" y="4169110"/>
                    <a:pt x="2620094" y="4175203"/>
                  </a:cubicBezTo>
                  <a:cubicBezTo>
                    <a:pt x="2571817" y="4183171"/>
                    <a:pt x="2530101" y="4213169"/>
                    <a:pt x="2505728" y="4255353"/>
                  </a:cubicBezTo>
                  <a:cubicBezTo>
                    <a:pt x="2481824" y="4296599"/>
                    <a:pt x="2481356" y="4348158"/>
                    <a:pt x="2470107" y="4393623"/>
                  </a:cubicBezTo>
                  <a:cubicBezTo>
                    <a:pt x="2459326" y="4436744"/>
                    <a:pt x="2369802" y="4398779"/>
                    <a:pt x="2345898" y="4384717"/>
                  </a:cubicBezTo>
                  <a:cubicBezTo>
                    <a:pt x="2308870" y="4363625"/>
                    <a:pt x="2280279" y="4332222"/>
                    <a:pt x="2247000" y="4305974"/>
                  </a:cubicBezTo>
                  <a:cubicBezTo>
                    <a:pt x="2215128" y="4281132"/>
                    <a:pt x="2187005" y="4249260"/>
                    <a:pt x="2160757" y="4218325"/>
                  </a:cubicBezTo>
                  <a:cubicBezTo>
                    <a:pt x="2106856" y="4155517"/>
                    <a:pt x="2060922" y="4085679"/>
                    <a:pt x="2022488" y="4012560"/>
                  </a:cubicBezTo>
                  <a:cubicBezTo>
                    <a:pt x="2004677" y="3978345"/>
                    <a:pt x="1988272" y="3943191"/>
                    <a:pt x="1973273" y="3907101"/>
                  </a:cubicBezTo>
                  <a:cubicBezTo>
                    <a:pt x="1945150" y="3838669"/>
                    <a:pt x="1927339" y="3766956"/>
                    <a:pt x="1896873" y="3699462"/>
                  </a:cubicBezTo>
                  <a:cubicBezTo>
                    <a:pt x="1868750" y="3637123"/>
                    <a:pt x="1827035" y="3582753"/>
                    <a:pt x="1771727" y="3541506"/>
                  </a:cubicBezTo>
                  <a:cubicBezTo>
                    <a:pt x="1684547" y="3476355"/>
                    <a:pt x="1586118" y="3450576"/>
                    <a:pt x="1478314" y="3461825"/>
                  </a:cubicBezTo>
                  <a:cubicBezTo>
                    <a:pt x="1405664" y="3469324"/>
                    <a:pt x="1339576" y="3495104"/>
                    <a:pt x="1280987" y="3540100"/>
                  </a:cubicBezTo>
                  <a:cubicBezTo>
                    <a:pt x="1141311" y="3646966"/>
                    <a:pt x="980543" y="3733209"/>
                    <a:pt x="808058" y="3771643"/>
                  </a:cubicBezTo>
                  <a:cubicBezTo>
                    <a:pt x="740095" y="3786642"/>
                    <a:pt x="670725" y="3794141"/>
                    <a:pt x="600887" y="3790860"/>
                  </a:cubicBezTo>
                  <a:cubicBezTo>
                    <a:pt x="557297" y="3788985"/>
                    <a:pt x="509957" y="3788517"/>
                    <a:pt x="469180" y="3770706"/>
                  </a:cubicBezTo>
                  <a:cubicBezTo>
                    <a:pt x="417153" y="3748207"/>
                    <a:pt x="391374" y="3698056"/>
                    <a:pt x="424652" y="3646966"/>
                  </a:cubicBezTo>
                  <a:cubicBezTo>
                    <a:pt x="449494" y="3609000"/>
                    <a:pt x="481366" y="3576191"/>
                    <a:pt x="501989" y="3535413"/>
                  </a:cubicBezTo>
                  <a:cubicBezTo>
                    <a:pt x="522613" y="3494166"/>
                    <a:pt x="520738" y="3445889"/>
                    <a:pt x="501052" y="3404174"/>
                  </a:cubicBezTo>
                  <a:cubicBezTo>
                    <a:pt x="479491" y="3358709"/>
                    <a:pt x="439182" y="3332930"/>
                    <a:pt x="403560" y="3298714"/>
                  </a:cubicBezTo>
                  <a:cubicBezTo>
                    <a:pt x="367469" y="3264029"/>
                    <a:pt x="413403" y="3204972"/>
                    <a:pt x="434495" y="3172630"/>
                  </a:cubicBezTo>
                  <a:cubicBezTo>
                    <a:pt x="454650" y="3142164"/>
                    <a:pt x="482772" y="3159038"/>
                    <a:pt x="512301" y="3164662"/>
                  </a:cubicBezTo>
                  <a:cubicBezTo>
                    <a:pt x="669788" y="3192785"/>
                    <a:pt x="824462" y="3163725"/>
                    <a:pt x="938359" y="3045610"/>
                  </a:cubicBezTo>
                  <a:cubicBezTo>
                    <a:pt x="950546" y="3032955"/>
                    <a:pt x="962264" y="3019362"/>
                    <a:pt x="972575" y="3004832"/>
                  </a:cubicBezTo>
                  <a:cubicBezTo>
                    <a:pt x="1043351" y="2908746"/>
                    <a:pt x="1094440" y="2796256"/>
                    <a:pt x="1146467" y="2689390"/>
                  </a:cubicBezTo>
                  <a:cubicBezTo>
                    <a:pt x="1192401" y="2595179"/>
                    <a:pt x="1236928" y="2500499"/>
                    <a:pt x="1282393" y="2405819"/>
                  </a:cubicBezTo>
                  <a:cubicBezTo>
                    <a:pt x="1344732" y="2276455"/>
                    <a:pt x="1331608" y="2128811"/>
                    <a:pt x="1255208" y="2009290"/>
                  </a:cubicBezTo>
                  <a:cubicBezTo>
                    <a:pt x="1214430" y="1945077"/>
                    <a:pt x="1135686" y="1914142"/>
                    <a:pt x="1071942" y="1875707"/>
                  </a:cubicBezTo>
                  <a:cubicBezTo>
                    <a:pt x="1010072" y="1838679"/>
                    <a:pt x="948202" y="1801182"/>
                    <a:pt x="886332" y="1763685"/>
                  </a:cubicBezTo>
                  <a:cubicBezTo>
                    <a:pt x="855397" y="1744937"/>
                    <a:pt x="770561" y="1723845"/>
                    <a:pt x="766811" y="1679317"/>
                  </a:cubicBezTo>
                  <a:cubicBezTo>
                    <a:pt x="763999" y="1646976"/>
                    <a:pt x="805714" y="1638071"/>
                    <a:pt x="827275" y="1626353"/>
                  </a:cubicBezTo>
                  <a:cubicBezTo>
                    <a:pt x="865240" y="1605261"/>
                    <a:pt x="900862" y="1577607"/>
                    <a:pt x="920080" y="1537767"/>
                  </a:cubicBezTo>
                  <a:cubicBezTo>
                    <a:pt x="932266" y="1512925"/>
                    <a:pt x="936016" y="1487146"/>
                    <a:pt x="936953" y="1459961"/>
                  </a:cubicBezTo>
                  <a:cubicBezTo>
                    <a:pt x="937422" y="1446837"/>
                    <a:pt x="934610" y="1433713"/>
                    <a:pt x="934610" y="1420120"/>
                  </a:cubicBezTo>
                  <a:cubicBezTo>
                    <a:pt x="935078" y="1378874"/>
                    <a:pt x="983824" y="1397622"/>
                    <a:pt x="1008197" y="1402309"/>
                  </a:cubicBezTo>
                  <a:cubicBezTo>
                    <a:pt x="1055068" y="1411215"/>
                    <a:pt x="1102408" y="1419652"/>
                    <a:pt x="1149279" y="1429963"/>
                  </a:cubicBezTo>
                  <a:cubicBezTo>
                    <a:pt x="1243021" y="1451055"/>
                    <a:pt x="1335826" y="1476366"/>
                    <a:pt x="1428631" y="1501676"/>
                  </a:cubicBezTo>
                  <a:cubicBezTo>
                    <a:pt x="1499406" y="1520893"/>
                    <a:pt x="1565963" y="1520893"/>
                    <a:pt x="1631583" y="1483865"/>
                  </a:cubicBezTo>
                  <a:cubicBezTo>
                    <a:pt x="1729075" y="1429026"/>
                    <a:pt x="1784851" y="1313254"/>
                    <a:pt x="1752979" y="1203576"/>
                  </a:cubicBezTo>
                  <a:cubicBezTo>
                    <a:pt x="1735636" y="1144518"/>
                    <a:pt x="1724387" y="1083586"/>
                    <a:pt x="1718763" y="1022653"/>
                  </a:cubicBezTo>
                  <a:cubicBezTo>
                    <a:pt x="1698140" y="795329"/>
                    <a:pt x="1759072" y="569410"/>
                    <a:pt x="1902498" y="390362"/>
                  </a:cubicBezTo>
                  <a:cubicBezTo>
                    <a:pt x="1973742" y="301307"/>
                    <a:pt x="2061859" y="229594"/>
                    <a:pt x="2163570" y="177099"/>
                  </a:cubicBezTo>
                  <a:cubicBezTo>
                    <a:pt x="2218409" y="148507"/>
                    <a:pt x="2276529" y="126478"/>
                    <a:pt x="2336524" y="111948"/>
                  </a:cubicBezTo>
                  <a:cubicBezTo>
                    <a:pt x="2453702" y="83357"/>
                    <a:pt x="2582129" y="80544"/>
                    <a:pt x="2699306" y="111011"/>
                  </a:cubicBezTo>
                  <a:cubicBezTo>
                    <a:pt x="2741959" y="122260"/>
                    <a:pt x="2784611" y="134915"/>
                    <a:pt x="2825389" y="152726"/>
                  </a:cubicBezTo>
                  <a:cubicBezTo>
                    <a:pt x="2928037" y="197722"/>
                    <a:pt x="3021779" y="263342"/>
                    <a:pt x="3096773" y="346772"/>
                  </a:cubicBezTo>
                  <a:cubicBezTo>
                    <a:pt x="3152549" y="408173"/>
                    <a:pt x="3191453" y="478480"/>
                    <a:pt x="3226606" y="553005"/>
                  </a:cubicBezTo>
                  <a:cubicBezTo>
                    <a:pt x="3267853" y="641123"/>
                    <a:pt x="3293632" y="735802"/>
                    <a:pt x="3304412" y="832357"/>
                  </a:cubicBezTo>
                  <a:cubicBezTo>
                    <a:pt x="3311911" y="901726"/>
                    <a:pt x="3310037" y="971095"/>
                    <a:pt x="3299725" y="1039996"/>
                  </a:cubicBezTo>
                  <a:cubicBezTo>
                    <a:pt x="3285663" y="1136550"/>
                    <a:pt x="3256135" y="1228418"/>
                    <a:pt x="3210670" y="1315129"/>
                  </a:cubicBezTo>
                  <a:cubicBezTo>
                    <a:pt x="3153956" y="1423870"/>
                    <a:pt x="3077087" y="1516206"/>
                    <a:pt x="2979126" y="1590262"/>
                  </a:cubicBezTo>
                  <a:cubicBezTo>
                    <a:pt x="2918663" y="1635727"/>
                    <a:pt x="2882104" y="1695254"/>
                    <a:pt x="2872729" y="1771185"/>
                  </a:cubicBezTo>
                  <a:cubicBezTo>
                    <a:pt x="2864292" y="1841023"/>
                    <a:pt x="2879760" y="1916017"/>
                    <a:pt x="2926631" y="1970387"/>
                  </a:cubicBezTo>
                  <a:cubicBezTo>
                    <a:pt x="2971627" y="2022883"/>
                    <a:pt x="3026466" y="2049130"/>
                    <a:pt x="3089742" y="2072566"/>
                  </a:cubicBezTo>
                  <a:cubicBezTo>
                    <a:pt x="3162861" y="2099751"/>
                    <a:pt x="3235043" y="2134436"/>
                    <a:pt x="3306287" y="2165839"/>
                  </a:cubicBezTo>
                  <a:cubicBezTo>
                    <a:pt x="3404247" y="2208961"/>
                    <a:pt x="3501270" y="2253020"/>
                    <a:pt x="3598294" y="2297547"/>
                  </a:cubicBezTo>
                  <a:cubicBezTo>
                    <a:pt x="3619854" y="2307390"/>
                    <a:pt x="3632978" y="2319108"/>
                    <a:pt x="3638134" y="2342544"/>
                  </a:cubicBezTo>
                  <a:cubicBezTo>
                    <a:pt x="3647977" y="2390821"/>
                    <a:pt x="3644696" y="2439098"/>
                    <a:pt x="3602043" y="2469095"/>
                  </a:cubicBezTo>
                  <a:close/>
                  <a:moveTo>
                    <a:pt x="3793277" y="2516904"/>
                  </a:moveTo>
                  <a:cubicBezTo>
                    <a:pt x="3757187" y="2585804"/>
                    <a:pt x="3708909" y="2614864"/>
                    <a:pt x="3642821" y="2629863"/>
                  </a:cubicBezTo>
                  <a:cubicBezTo>
                    <a:pt x="3637197" y="2631269"/>
                    <a:pt x="3630166" y="2634082"/>
                    <a:pt x="3626885" y="2629863"/>
                  </a:cubicBezTo>
                  <a:cubicBezTo>
                    <a:pt x="3623135" y="2625176"/>
                    <a:pt x="3628291" y="2608771"/>
                    <a:pt x="3630635" y="2603616"/>
                  </a:cubicBezTo>
                  <a:cubicBezTo>
                    <a:pt x="3640946" y="2582524"/>
                    <a:pt x="3655945" y="2561432"/>
                    <a:pt x="3674225" y="2548307"/>
                  </a:cubicBezTo>
                  <a:cubicBezTo>
                    <a:pt x="3700941" y="2529090"/>
                    <a:pt x="3747812" y="2465814"/>
                    <a:pt x="3751562" y="2450816"/>
                  </a:cubicBezTo>
                  <a:cubicBezTo>
                    <a:pt x="3753906" y="2440973"/>
                    <a:pt x="3758124" y="2400664"/>
                    <a:pt x="3758124" y="2390352"/>
                  </a:cubicBezTo>
                  <a:cubicBezTo>
                    <a:pt x="3758124" y="2383321"/>
                    <a:pt x="3763280" y="2380509"/>
                    <a:pt x="3768904" y="2383790"/>
                  </a:cubicBezTo>
                  <a:cubicBezTo>
                    <a:pt x="3777341" y="2388946"/>
                    <a:pt x="3798433" y="2425037"/>
                    <a:pt x="3800777" y="2436754"/>
                  </a:cubicBezTo>
                  <a:cubicBezTo>
                    <a:pt x="3806870" y="2461596"/>
                    <a:pt x="3804526" y="2492531"/>
                    <a:pt x="3793277" y="2516904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A6E960A6-D898-4B3B-B51B-E32DC57F769A}"/>
                </a:ext>
              </a:extLst>
            </p:cNvPr>
            <p:cNvSpPr/>
            <p:nvPr/>
          </p:nvSpPr>
          <p:spPr>
            <a:xfrm>
              <a:off x="7966884" y="2631333"/>
              <a:ext cx="624430" cy="1348229"/>
            </a:xfrm>
            <a:custGeom>
              <a:avLst/>
              <a:gdLst>
                <a:gd name="connsiteX0" fmla="*/ 49654 w 624430"/>
                <a:gd name="connsiteY0" fmla="*/ 1224576 h 1348229"/>
                <a:gd name="connsiteX1" fmla="*/ 96084 w 624430"/>
                <a:gd name="connsiteY1" fmla="*/ 1235414 h 1348229"/>
                <a:gd name="connsiteX2" fmla="*/ 116692 w 624430"/>
                <a:gd name="connsiteY2" fmla="*/ 1277886 h 1348229"/>
                <a:gd name="connsiteX3" fmla="*/ 118954 w 624430"/>
                <a:gd name="connsiteY3" fmla="*/ 1297237 h 1348229"/>
                <a:gd name="connsiteX4" fmla="*/ 81005 w 624430"/>
                <a:gd name="connsiteY4" fmla="*/ 1344735 h 1348229"/>
                <a:gd name="connsiteX5" fmla="*/ 21193 w 624430"/>
                <a:gd name="connsiteY5" fmla="*/ 1333426 h 1348229"/>
                <a:gd name="connsiteX6" fmla="*/ 15915 w 624430"/>
                <a:gd name="connsiteY6" fmla="*/ 1324127 h 1348229"/>
                <a:gd name="connsiteX7" fmla="*/ 9632 w 624430"/>
                <a:gd name="connsiteY7" fmla="*/ 1252754 h 1348229"/>
                <a:gd name="connsiteX8" fmla="*/ 49654 w 624430"/>
                <a:gd name="connsiteY8" fmla="*/ 1224576 h 1348229"/>
                <a:gd name="connsiteX9" fmla="*/ 118702 w 624430"/>
                <a:gd name="connsiteY9" fmla="*/ 986614 h 1348229"/>
                <a:gd name="connsiteX10" fmla="*/ 186054 w 624430"/>
                <a:gd name="connsiteY10" fmla="*/ 1017526 h 1348229"/>
                <a:gd name="connsiteX11" fmla="*/ 192588 w 624430"/>
                <a:gd name="connsiteY11" fmla="*/ 1044416 h 1348229"/>
                <a:gd name="connsiteX12" fmla="*/ 195352 w 624430"/>
                <a:gd name="connsiteY12" fmla="*/ 1050951 h 1348229"/>
                <a:gd name="connsiteX13" fmla="*/ 129760 w 624430"/>
                <a:gd name="connsiteY13" fmla="*/ 1107998 h 1348229"/>
                <a:gd name="connsiteX14" fmla="*/ 99100 w 624430"/>
                <a:gd name="connsiteY14" fmla="*/ 1097192 h 1348229"/>
                <a:gd name="connsiteX15" fmla="*/ 92817 w 624430"/>
                <a:gd name="connsiteY15" fmla="*/ 1088145 h 1348229"/>
                <a:gd name="connsiteX16" fmla="*/ 118702 w 624430"/>
                <a:gd name="connsiteY16" fmla="*/ 986614 h 1348229"/>
                <a:gd name="connsiteX17" fmla="*/ 221708 w 624430"/>
                <a:gd name="connsiteY17" fmla="*/ 743344 h 1348229"/>
                <a:gd name="connsiteX18" fmla="*/ 255416 w 624430"/>
                <a:gd name="connsiteY18" fmla="*/ 763700 h 1348229"/>
                <a:gd name="connsiteX19" fmla="*/ 268484 w 624430"/>
                <a:gd name="connsiteY19" fmla="*/ 821000 h 1348229"/>
                <a:gd name="connsiteX20" fmla="*/ 268233 w 624430"/>
                <a:gd name="connsiteY20" fmla="*/ 829544 h 1348229"/>
                <a:gd name="connsiteX21" fmla="*/ 199373 w 624430"/>
                <a:gd name="connsiteY21" fmla="*/ 865984 h 1348229"/>
                <a:gd name="connsiteX22" fmla="*/ 178514 w 624430"/>
                <a:gd name="connsiteY22" fmla="*/ 858697 h 1348229"/>
                <a:gd name="connsiteX23" fmla="*/ 171477 w 624430"/>
                <a:gd name="connsiteY23" fmla="*/ 849147 h 1348229"/>
                <a:gd name="connsiteX24" fmla="*/ 184043 w 624430"/>
                <a:gd name="connsiteY24" fmla="*/ 748621 h 1348229"/>
                <a:gd name="connsiteX25" fmla="*/ 221708 w 624430"/>
                <a:gd name="connsiteY25" fmla="*/ 743344 h 1348229"/>
                <a:gd name="connsiteX26" fmla="*/ 173488 w 624430"/>
                <a:gd name="connsiteY26" fmla="*/ 192970 h 1348229"/>
                <a:gd name="connsiteX27" fmla="*/ 193844 w 624430"/>
                <a:gd name="connsiteY27" fmla="*/ 213829 h 1348229"/>
                <a:gd name="connsiteX28" fmla="*/ 199624 w 624430"/>
                <a:gd name="connsiteY28" fmla="*/ 236950 h 1348229"/>
                <a:gd name="connsiteX29" fmla="*/ 200881 w 624430"/>
                <a:gd name="connsiteY29" fmla="*/ 237704 h 1348229"/>
                <a:gd name="connsiteX30" fmla="*/ 211687 w 624430"/>
                <a:gd name="connsiteY30" fmla="*/ 270876 h 1348229"/>
                <a:gd name="connsiteX31" fmla="*/ 388360 w 624430"/>
                <a:gd name="connsiteY31" fmla="*/ 401811 h 1348229"/>
                <a:gd name="connsiteX32" fmla="*/ 546686 w 624430"/>
                <a:gd name="connsiteY32" fmla="*/ 355820 h 1348229"/>
                <a:gd name="connsiteX33" fmla="*/ 563776 w 624430"/>
                <a:gd name="connsiteY33" fmla="*/ 341495 h 1348229"/>
                <a:gd name="connsiteX34" fmla="*/ 594687 w 624430"/>
                <a:gd name="connsiteY34" fmla="*/ 335715 h 1348229"/>
                <a:gd name="connsiteX35" fmla="*/ 609514 w 624430"/>
                <a:gd name="connsiteY35" fmla="*/ 365873 h 1348229"/>
                <a:gd name="connsiteX36" fmla="*/ 608761 w 624430"/>
                <a:gd name="connsiteY36" fmla="*/ 370648 h 1348229"/>
                <a:gd name="connsiteX37" fmla="*/ 604237 w 624430"/>
                <a:gd name="connsiteY37" fmla="*/ 384721 h 1348229"/>
                <a:gd name="connsiteX38" fmla="*/ 574833 w 624430"/>
                <a:gd name="connsiteY38" fmla="*/ 409601 h 1348229"/>
                <a:gd name="connsiteX39" fmla="*/ 470539 w 624430"/>
                <a:gd name="connsiteY39" fmla="*/ 458356 h 1348229"/>
                <a:gd name="connsiteX40" fmla="*/ 345637 w 624430"/>
                <a:gd name="connsiteY40" fmla="*/ 457099 h 1348229"/>
                <a:gd name="connsiteX41" fmla="*/ 254913 w 624430"/>
                <a:gd name="connsiteY41" fmla="*/ 415633 h 1348229"/>
                <a:gd name="connsiteX42" fmla="*/ 177006 w 624430"/>
                <a:gd name="connsiteY42" fmla="*/ 328176 h 1348229"/>
                <a:gd name="connsiteX43" fmla="*/ 176001 w 624430"/>
                <a:gd name="connsiteY43" fmla="*/ 323652 h 1348229"/>
                <a:gd name="connsiteX44" fmla="*/ 154137 w 624430"/>
                <a:gd name="connsiteY44" fmla="*/ 275903 h 1348229"/>
                <a:gd name="connsiteX45" fmla="*/ 141068 w 624430"/>
                <a:gd name="connsiteY45" fmla="*/ 227902 h 1348229"/>
                <a:gd name="connsiteX46" fmla="*/ 173488 w 624430"/>
                <a:gd name="connsiteY46" fmla="*/ 192970 h 1348229"/>
                <a:gd name="connsiteX47" fmla="*/ 573985 w 624430"/>
                <a:gd name="connsiteY47" fmla="*/ 92194 h 1348229"/>
                <a:gd name="connsiteX48" fmla="*/ 610268 w 624430"/>
                <a:gd name="connsiteY48" fmla="*/ 106770 h 1348229"/>
                <a:gd name="connsiteX49" fmla="*/ 623085 w 624430"/>
                <a:gd name="connsiteY49" fmla="*/ 152006 h 1348229"/>
                <a:gd name="connsiteX50" fmla="*/ 623085 w 624430"/>
                <a:gd name="connsiteY50" fmla="*/ 159797 h 1348229"/>
                <a:gd name="connsiteX51" fmla="*/ 586644 w 624430"/>
                <a:gd name="connsiteY51" fmla="*/ 187441 h 1348229"/>
                <a:gd name="connsiteX52" fmla="*/ 570058 w 624430"/>
                <a:gd name="connsiteY52" fmla="*/ 188447 h 1348229"/>
                <a:gd name="connsiteX53" fmla="*/ 545681 w 624430"/>
                <a:gd name="connsiteY53" fmla="*/ 173117 h 1348229"/>
                <a:gd name="connsiteX54" fmla="*/ 540906 w 624430"/>
                <a:gd name="connsiteY54" fmla="*/ 114561 h 1348229"/>
                <a:gd name="connsiteX55" fmla="*/ 573985 w 624430"/>
                <a:gd name="connsiteY55" fmla="*/ 92194 h 1348229"/>
                <a:gd name="connsiteX56" fmla="*/ 313720 w 624430"/>
                <a:gd name="connsiteY56" fmla="*/ 1722 h 1348229"/>
                <a:gd name="connsiteX57" fmla="*/ 319752 w 624430"/>
                <a:gd name="connsiteY57" fmla="*/ 3732 h 1348229"/>
                <a:gd name="connsiteX58" fmla="*/ 349910 w 624430"/>
                <a:gd name="connsiteY58" fmla="*/ 54749 h 1348229"/>
                <a:gd name="connsiteX59" fmla="*/ 349156 w 624430"/>
                <a:gd name="connsiteY59" fmla="*/ 59523 h 1348229"/>
                <a:gd name="connsiteX60" fmla="*/ 348904 w 624430"/>
                <a:gd name="connsiteY60" fmla="*/ 69073 h 1348229"/>
                <a:gd name="connsiteX61" fmla="*/ 283060 w 624430"/>
                <a:gd name="connsiteY61" fmla="*/ 88676 h 1348229"/>
                <a:gd name="connsiteX62" fmla="*/ 277531 w 624430"/>
                <a:gd name="connsiteY62" fmla="*/ 81639 h 1348229"/>
                <a:gd name="connsiteX63" fmla="*/ 269238 w 624430"/>
                <a:gd name="connsiteY63" fmla="*/ 22078 h 1348229"/>
                <a:gd name="connsiteX64" fmla="*/ 313720 w 624430"/>
                <a:gd name="connsiteY64" fmla="*/ 1722 h 1348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624430" h="1348229">
                  <a:moveTo>
                    <a:pt x="49654" y="1224576"/>
                  </a:moveTo>
                  <a:cubicBezTo>
                    <a:pt x="65676" y="1221089"/>
                    <a:pt x="82765" y="1224105"/>
                    <a:pt x="96084" y="1235414"/>
                  </a:cubicBezTo>
                  <a:cubicBezTo>
                    <a:pt x="109152" y="1246471"/>
                    <a:pt x="114681" y="1261550"/>
                    <a:pt x="116692" y="1277886"/>
                  </a:cubicBezTo>
                  <a:cubicBezTo>
                    <a:pt x="120964" y="1283917"/>
                    <a:pt x="120210" y="1290451"/>
                    <a:pt x="118954" y="1297237"/>
                  </a:cubicBezTo>
                  <a:cubicBezTo>
                    <a:pt x="114430" y="1319603"/>
                    <a:pt x="102869" y="1337195"/>
                    <a:pt x="81005" y="1344735"/>
                  </a:cubicBezTo>
                  <a:cubicBezTo>
                    <a:pt x="59644" y="1352023"/>
                    <a:pt x="39036" y="1347750"/>
                    <a:pt x="21193" y="1333426"/>
                  </a:cubicBezTo>
                  <a:cubicBezTo>
                    <a:pt x="18428" y="1330913"/>
                    <a:pt x="16920" y="1327646"/>
                    <a:pt x="15915" y="1324127"/>
                  </a:cubicBezTo>
                  <a:cubicBezTo>
                    <a:pt x="-5196" y="1299498"/>
                    <a:pt x="-3185" y="1273613"/>
                    <a:pt x="9632" y="1252754"/>
                  </a:cubicBezTo>
                  <a:cubicBezTo>
                    <a:pt x="18680" y="1238053"/>
                    <a:pt x="33633" y="1228063"/>
                    <a:pt x="49654" y="1224576"/>
                  </a:cubicBezTo>
                  <a:close/>
                  <a:moveTo>
                    <a:pt x="118702" y="986614"/>
                  </a:moveTo>
                  <a:cubicBezTo>
                    <a:pt x="144587" y="976562"/>
                    <a:pt x="174242" y="990133"/>
                    <a:pt x="186054" y="1017526"/>
                  </a:cubicBezTo>
                  <a:cubicBezTo>
                    <a:pt x="189824" y="1026322"/>
                    <a:pt x="191583" y="1035369"/>
                    <a:pt x="192588" y="1044416"/>
                  </a:cubicBezTo>
                  <a:cubicBezTo>
                    <a:pt x="195604" y="1045673"/>
                    <a:pt x="195604" y="1048186"/>
                    <a:pt x="195352" y="1050951"/>
                  </a:cubicBezTo>
                  <a:cubicBezTo>
                    <a:pt x="194598" y="1086386"/>
                    <a:pt x="164943" y="1112019"/>
                    <a:pt x="129760" y="1107998"/>
                  </a:cubicBezTo>
                  <a:cubicBezTo>
                    <a:pt x="118702" y="1106742"/>
                    <a:pt x="108147" y="1103726"/>
                    <a:pt x="99100" y="1097192"/>
                  </a:cubicBezTo>
                  <a:cubicBezTo>
                    <a:pt x="96084" y="1094930"/>
                    <a:pt x="93570" y="1092166"/>
                    <a:pt x="92817" y="1088145"/>
                  </a:cubicBezTo>
                  <a:cubicBezTo>
                    <a:pt x="60649" y="1055474"/>
                    <a:pt x="77738" y="1002698"/>
                    <a:pt x="118702" y="986614"/>
                  </a:cubicBezTo>
                  <a:close/>
                  <a:moveTo>
                    <a:pt x="221708" y="743344"/>
                  </a:moveTo>
                  <a:cubicBezTo>
                    <a:pt x="234494" y="746108"/>
                    <a:pt x="246620" y="753145"/>
                    <a:pt x="255416" y="763700"/>
                  </a:cubicBezTo>
                  <a:cubicBezTo>
                    <a:pt x="269740" y="780789"/>
                    <a:pt x="272505" y="799889"/>
                    <a:pt x="268484" y="821000"/>
                  </a:cubicBezTo>
                  <a:cubicBezTo>
                    <a:pt x="270495" y="824016"/>
                    <a:pt x="269489" y="826780"/>
                    <a:pt x="268233" y="829544"/>
                  </a:cubicBezTo>
                  <a:cubicBezTo>
                    <a:pt x="257677" y="853670"/>
                    <a:pt x="226012" y="870257"/>
                    <a:pt x="199373" y="865984"/>
                  </a:cubicBezTo>
                  <a:cubicBezTo>
                    <a:pt x="191833" y="864728"/>
                    <a:pt x="184797" y="862717"/>
                    <a:pt x="178514" y="858697"/>
                  </a:cubicBezTo>
                  <a:cubicBezTo>
                    <a:pt x="174995" y="856434"/>
                    <a:pt x="172231" y="853670"/>
                    <a:pt x="171477" y="849147"/>
                  </a:cubicBezTo>
                  <a:cubicBezTo>
                    <a:pt x="143833" y="819492"/>
                    <a:pt x="150367" y="767721"/>
                    <a:pt x="184043" y="748621"/>
                  </a:cubicBezTo>
                  <a:cubicBezTo>
                    <a:pt x="195477" y="742087"/>
                    <a:pt x="208923" y="740579"/>
                    <a:pt x="221708" y="743344"/>
                  </a:cubicBezTo>
                  <a:close/>
                  <a:moveTo>
                    <a:pt x="173488" y="192970"/>
                  </a:moveTo>
                  <a:cubicBezTo>
                    <a:pt x="184545" y="195231"/>
                    <a:pt x="191080" y="202771"/>
                    <a:pt x="193844" y="213829"/>
                  </a:cubicBezTo>
                  <a:cubicBezTo>
                    <a:pt x="195854" y="221619"/>
                    <a:pt x="196608" y="229410"/>
                    <a:pt x="199624" y="236950"/>
                  </a:cubicBezTo>
                  <a:cubicBezTo>
                    <a:pt x="200127" y="237201"/>
                    <a:pt x="200630" y="237201"/>
                    <a:pt x="200881" y="237704"/>
                  </a:cubicBezTo>
                  <a:cubicBezTo>
                    <a:pt x="206410" y="248007"/>
                    <a:pt x="209425" y="259316"/>
                    <a:pt x="211687" y="270876"/>
                  </a:cubicBezTo>
                  <a:cubicBezTo>
                    <a:pt x="247374" y="346019"/>
                    <a:pt x="305678" y="391255"/>
                    <a:pt x="388360" y="401811"/>
                  </a:cubicBezTo>
                  <a:cubicBezTo>
                    <a:pt x="446915" y="409099"/>
                    <a:pt x="499691" y="391507"/>
                    <a:pt x="546686" y="355820"/>
                  </a:cubicBezTo>
                  <a:cubicBezTo>
                    <a:pt x="552718" y="351297"/>
                    <a:pt x="558498" y="346522"/>
                    <a:pt x="563776" y="341495"/>
                  </a:cubicBezTo>
                  <a:cubicBezTo>
                    <a:pt x="573074" y="332951"/>
                    <a:pt x="584886" y="330689"/>
                    <a:pt x="594687" y="335715"/>
                  </a:cubicBezTo>
                  <a:cubicBezTo>
                    <a:pt x="604740" y="340742"/>
                    <a:pt x="611274" y="354061"/>
                    <a:pt x="609514" y="365873"/>
                  </a:cubicBezTo>
                  <a:cubicBezTo>
                    <a:pt x="609264" y="367380"/>
                    <a:pt x="609012" y="369140"/>
                    <a:pt x="608761" y="370648"/>
                  </a:cubicBezTo>
                  <a:cubicBezTo>
                    <a:pt x="612028" y="376931"/>
                    <a:pt x="607504" y="380952"/>
                    <a:pt x="604237" y="384721"/>
                  </a:cubicBezTo>
                  <a:cubicBezTo>
                    <a:pt x="595692" y="394522"/>
                    <a:pt x="585137" y="402062"/>
                    <a:pt x="574833" y="409601"/>
                  </a:cubicBezTo>
                  <a:cubicBezTo>
                    <a:pt x="543419" y="432973"/>
                    <a:pt x="508487" y="449057"/>
                    <a:pt x="470539" y="458356"/>
                  </a:cubicBezTo>
                  <a:cubicBezTo>
                    <a:pt x="428821" y="468408"/>
                    <a:pt x="387103" y="467654"/>
                    <a:pt x="345637" y="457099"/>
                  </a:cubicBezTo>
                  <a:cubicBezTo>
                    <a:pt x="312715" y="448806"/>
                    <a:pt x="282306" y="435235"/>
                    <a:pt x="254913" y="415633"/>
                  </a:cubicBezTo>
                  <a:cubicBezTo>
                    <a:pt x="222242" y="392512"/>
                    <a:pt x="194849" y="364616"/>
                    <a:pt x="177006" y="328176"/>
                  </a:cubicBezTo>
                  <a:cubicBezTo>
                    <a:pt x="176503" y="326166"/>
                    <a:pt x="175247" y="325160"/>
                    <a:pt x="176001" y="323652"/>
                  </a:cubicBezTo>
                  <a:cubicBezTo>
                    <a:pt x="168462" y="307820"/>
                    <a:pt x="159917" y="292490"/>
                    <a:pt x="154137" y="275903"/>
                  </a:cubicBezTo>
                  <a:cubicBezTo>
                    <a:pt x="148608" y="260070"/>
                    <a:pt x="144335" y="244238"/>
                    <a:pt x="141068" y="227902"/>
                  </a:cubicBezTo>
                  <a:cubicBezTo>
                    <a:pt x="136796" y="206792"/>
                    <a:pt x="153383" y="188949"/>
                    <a:pt x="173488" y="192970"/>
                  </a:cubicBezTo>
                  <a:close/>
                  <a:moveTo>
                    <a:pt x="573985" y="92194"/>
                  </a:moveTo>
                  <a:cubicBezTo>
                    <a:pt x="586896" y="91314"/>
                    <a:pt x="600341" y="96592"/>
                    <a:pt x="610268" y="106770"/>
                  </a:cubicBezTo>
                  <a:cubicBezTo>
                    <a:pt x="622834" y="119587"/>
                    <a:pt x="626101" y="134917"/>
                    <a:pt x="623085" y="152006"/>
                  </a:cubicBezTo>
                  <a:cubicBezTo>
                    <a:pt x="625347" y="154519"/>
                    <a:pt x="624341" y="157284"/>
                    <a:pt x="623085" y="159797"/>
                  </a:cubicBezTo>
                  <a:cubicBezTo>
                    <a:pt x="615545" y="175127"/>
                    <a:pt x="603482" y="184426"/>
                    <a:pt x="586644" y="187441"/>
                  </a:cubicBezTo>
                  <a:cubicBezTo>
                    <a:pt x="581116" y="188447"/>
                    <a:pt x="575838" y="189201"/>
                    <a:pt x="570058" y="188447"/>
                  </a:cubicBezTo>
                  <a:cubicBezTo>
                    <a:pt x="559000" y="187441"/>
                    <a:pt x="550958" y="182667"/>
                    <a:pt x="545681" y="173117"/>
                  </a:cubicBezTo>
                  <a:cubicBezTo>
                    <a:pt x="532110" y="154519"/>
                    <a:pt x="530100" y="134917"/>
                    <a:pt x="540906" y="114561"/>
                  </a:cubicBezTo>
                  <a:cubicBezTo>
                    <a:pt x="548696" y="100110"/>
                    <a:pt x="561073" y="93073"/>
                    <a:pt x="573985" y="92194"/>
                  </a:cubicBezTo>
                  <a:close/>
                  <a:moveTo>
                    <a:pt x="313720" y="1722"/>
                  </a:moveTo>
                  <a:cubicBezTo>
                    <a:pt x="315731" y="2224"/>
                    <a:pt x="317742" y="3229"/>
                    <a:pt x="319752" y="3732"/>
                  </a:cubicBezTo>
                  <a:cubicBezTo>
                    <a:pt x="347899" y="10015"/>
                    <a:pt x="353428" y="33136"/>
                    <a:pt x="349910" y="54749"/>
                  </a:cubicBezTo>
                  <a:cubicBezTo>
                    <a:pt x="349658" y="56257"/>
                    <a:pt x="349407" y="58016"/>
                    <a:pt x="349156" y="59523"/>
                  </a:cubicBezTo>
                  <a:cubicBezTo>
                    <a:pt x="352674" y="62791"/>
                    <a:pt x="350663" y="66058"/>
                    <a:pt x="348904" y="69073"/>
                  </a:cubicBezTo>
                  <a:cubicBezTo>
                    <a:pt x="334077" y="94708"/>
                    <a:pt x="307186" y="99985"/>
                    <a:pt x="283060" y="88676"/>
                  </a:cubicBezTo>
                  <a:cubicBezTo>
                    <a:pt x="280044" y="86917"/>
                    <a:pt x="278034" y="84906"/>
                    <a:pt x="277531" y="81639"/>
                  </a:cubicBezTo>
                  <a:cubicBezTo>
                    <a:pt x="256170" y="60780"/>
                    <a:pt x="258683" y="49974"/>
                    <a:pt x="269238" y="22078"/>
                  </a:cubicBezTo>
                  <a:cubicBezTo>
                    <a:pt x="276024" y="4235"/>
                    <a:pt x="295374" y="-3807"/>
                    <a:pt x="313720" y="1722"/>
                  </a:cubicBezTo>
                  <a:close/>
                </a:path>
              </a:pathLst>
            </a:custGeom>
            <a:solidFill>
              <a:schemeClr val="bg1"/>
            </a:solidFill>
            <a:ln w="468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207" name="Graphic 103">
            <a:extLst>
              <a:ext uri="{FF2B5EF4-FFF2-40B4-BE49-F238E27FC236}">
                <a16:creationId xmlns:a16="http://schemas.microsoft.com/office/drawing/2014/main" id="{02EE29CC-5F21-4451-AA24-E2F3C2A41C9D}"/>
              </a:ext>
            </a:extLst>
          </p:cNvPr>
          <p:cNvGrpSpPr/>
          <p:nvPr/>
        </p:nvGrpSpPr>
        <p:grpSpPr>
          <a:xfrm rot="893496">
            <a:off x="6401759" y="1183546"/>
            <a:ext cx="1374009" cy="1762330"/>
            <a:chOff x="5517466" y="2517067"/>
            <a:chExt cx="1150004" cy="1805049"/>
          </a:xfrm>
        </p:grpSpPr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CB2E87A3-551D-4BF2-8554-3B397DCD462B}"/>
                </a:ext>
              </a:extLst>
            </p:cNvPr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DCE19ED-E714-4E91-ACCF-901D49D6EDEA}"/>
                </a:ext>
              </a:extLst>
            </p:cNvPr>
            <p:cNvSpPr/>
            <p:nvPr/>
          </p:nvSpPr>
          <p:spPr>
            <a:xfrm>
              <a:off x="6196811" y="4036366"/>
              <a:ext cx="227284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FBEF6E7F-3092-4761-9D27-EFED408F53D6}"/>
                </a:ext>
              </a:extLst>
            </p:cNvPr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C0675FFE-C8C7-43E1-8178-DDBD2E5B9A71}"/>
                </a:ext>
              </a:extLst>
            </p:cNvPr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F8C76431-EC58-419A-830E-9D3D340C6028}"/>
              </a:ext>
            </a:extLst>
          </p:cNvPr>
          <p:cNvGrpSpPr/>
          <p:nvPr/>
        </p:nvGrpSpPr>
        <p:grpSpPr>
          <a:xfrm>
            <a:off x="6977598" y="4035439"/>
            <a:ext cx="2459527" cy="2390854"/>
            <a:chOff x="9160520" y="1484155"/>
            <a:chExt cx="3109594" cy="3022771"/>
          </a:xfrm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FF428559-EE55-48BE-A1D7-BD28981C4C28}"/>
                </a:ext>
              </a:extLst>
            </p:cNvPr>
            <p:cNvSpPr/>
            <p:nvPr/>
          </p:nvSpPr>
          <p:spPr>
            <a:xfrm>
              <a:off x="9160520" y="1940747"/>
              <a:ext cx="3059013" cy="2566179"/>
            </a:xfrm>
            <a:custGeom>
              <a:avLst/>
              <a:gdLst>
                <a:gd name="connsiteX0" fmla="*/ 526605 w 3059013"/>
                <a:gd name="connsiteY0" fmla="*/ 2478596 h 2566179"/>
                <a:gd name="connsiteX1" fmla="*/ 521276 w 3059013"/>
                <a:gd name="connsiteY1" fmla="*/ 2528944 h 2566179"/>
                <a:gd name="connsiteX2" fmla="*/ 523131 w 3059013"/>
                <a:gd name="connsiteY2" fmla="*/ 2566179 h 2566179"/>
                <a:gd name="connsiteX3" fmla="*/ 522934 w 3059013"/>
                <a:gd name="connsiteY3" fmla="*/ 2566179 h 2566179"/>
                <a:gd name="connsiteX4" fmla="*/ 520701 w 3059013"/>
                <a:gd name="connsiteY4" fmla="*/ 2527794 h 2566179"/>
                <a:gd name="connsiteX5" fmla="*/ 406772 w 3059013"/>
                <a:gd name="connsiteY5" fmla="*/ 2093 h 2566179"/>
                <a:gd name="connsiteX6" fmla="*/ 747373 w 3059013"/>
                <a:gd name="connsiteY6" fmla="*/ 79274 h 2566179"/>
                <a:gd name="connsiteX7" fmla="*/ 1136283 w 3059013"/>
                <a:gd name="connsiteY7" fmla="*/ 274304 h 2566179"/>
                <a:gd name="connsiteX8" fmla="*/ 1247317 w 3059013"/>
                <a:gd name="connsiteY8" fmla="*/ 206418 h 2566179"/>
                <a:gd name="connsiteX9" fmla="*/ 1581572 w 3059013"/>
                <a:gd name="connsiteY9" fmla="*/ 204117 h 2566179"/>
                <a:gd name="connsiteX10" fmla="*/ 1817449 w 3059013"/>
                <a:gd name="connsiteY10" fmla="*/ 363477 h 2566179"/>
                <a:gd name="connsiteX11" fmla="*/ 2311065 w 3059013"/>
                <a:gd name="connsiteY11" fmla="*/ 85603 h 2566179"/>
                <a:gd name="connsiteX12" fmla="*/ 2766135 w 3059013"/>
                <a:gd name="connsiteY12" fmla="*/ 8511 h 2566179"/>
                <a:gd name="connsiteX13" fmla="*/ 3058968 w 3059013"/>
                <a:gd name="connsiteY13" fmla="*/ 198363 h 2566179"/>
                <a:gd name="connsiteX14" fmla="*/ 2895580 w 3059013"/>
                <a:gd name="connsiteY14" fmla="*/ 402023 h 2566179"/>
                <a:gd name="connsiteX15" fmla="*/ 2411169 w 3059013"/>
                <a:gd name="connsiteY15" fmla="*/ 489470 h 2566179"/>
                <a:gd name="connsiteX16" fmla="*/ 2164937 w 3059013"/>
                <a:gd name="connsiteY16" fmla="*/ 524564 h 2566179"/>
                <a:gd name="connsiteX17" fmla="*/ 2018233 w 3059013"/>
                <a:gd name="connsiteY17" fmla="*/ 562535 h 2566179"/>
                <a:gd name="connsiteX18" fmla="*/ 2376651 w 3059013"/>
                <a:gd name="connsiteY18" fmla="*/ 1078588 h 2566179"/>
                <a:gd name="connsiteX19" fmla="*/ 2545792 w 3059013"/>
                <a:gd name="connsiteY19" fmla="*/ 1504892 h 2566179"/>
                <a:gd name="connsiteX20" fmla="*/ 2579735 w 3059013"/>
                <a:gd name="connsiteY20" fmla="*/ 1801177 h 2566179"/>
                <a:gd name="connsiteX21" fmla="*/ 2338680 w 3059013"/>
                <a:gd name="connsiteY21" fmla="*/ 2277534 h 2566179"/>
                <a:gd name="connsiteX22" fmla="*/ 2340981 w 3059013"/>
                <a:gd name="connsiteY22" fmla="*/ 2276958 h 2566179"/>
                <a:gd name="connsiteX23" fmla="*/ 2778217 w 3059013"/>
                <a:gd name="connsiteY23" fmla="*/ 2540451 h 2566179"/>
                <a:gd name="connsiteX24" fmla="*/ 2808791 w 3059013"/>
                <a:gd name="connsiteY24" fmla="*/ 2566179 h 2566179"/>
                <a:gd name="connsiteX25" fmla="*/ 2808238 w 3059013"/>
                <a:gd name="connsiteY25" fmla="*/ 2566179 h 2566179"/>
                <a:gd name="connsiteX26" fmla="*/ 2778217 w 3059013"/>
                <a:gd name="connsiteY26" fmla="*/ 2541025 h 2566179"/>
                <a:gd name="connsiteX27" fmla="*/ 2340981 w 3059013"/>
                <a:gd name="connsiteY27" fmla="*/ 2277533 h 2566179"/>
                <a:gd name="connsiteX28" fmla="*/ 2335228 w 3059013"/>
                <a:gd name="connsiteY28" fmla="*/ 2279259 h 2566179"/>
                <a:gd name="connsiteX29" fmla="*/ 2215564 w 3059013"/>
                <a:gd name="connsiteY29" fmla="*/ 2361528 h 2566179"/>
                <a:gd name="connsiteX30" fmla="*/ 1804792 w 3059013"/>
                <a:gd name="connsiteY30" fmla="*/ 2494425 h 2566179"/>
                <a:gd name="connsiteX31" fmla="*/ 1364680 w 3059013"/>
                <a:gd name="connsiteY31" fmla="*/ 2543901 h 2566179"/>
                <a:gd name="connsiteX32" fmla="*/ 555219 w 3059013"/>
                <a:gd name="connsiteY32" fmla="*/ 2376486 h 2566179"/>
                <a:gd name="connsiteX33" fmla="*/ 555057 w 3059013"/>
                <a:gd name="connsiteY33" fmla="*/ 2376953 h 2566179"/>
                <a:gd name="connsiteX34" fmla="*/ 553494 w 3059013"/>
                <a:gd name="connsiteY34" fmla="*/ 2375912 h 2566179"/>
                <a:gd name="connsiteX35" fmla="*/ 316466 w 3059013"/>
                <a:gd name="connsiteY35" fmla="*/ 2146938 h 2566179"/>
                <a:gd name="connsiteX36" fmla="*/ 241676 w 3059013"/>
                <a:gd name="connsiteY36" fmla="*/ 1916814 h 2566179"/>
                <a:gd name="connsiteX37" fmla="*/ 321069 w 3059013"/>
                <a:gd name="connsiteY37" fmla="*/ 1400761 h 2566179"/>
                <a:gd name="connsiteX38" fmla="*/ 705951 w 3059013"/>
                <a:gd name="connsiteY38" fmla="*/ 710965 h 2566179"/>
                <a:gd name="connsiteX39" fmla="*/ 871640 w 3059013"/>
                <a:gd name="connsiteY39" fmla="*/ 512483 h 2566179"/>
                <a:gd name="connsiteX40" fmla="*/ 647845 w 3059013"/>
                <a:gd name="connsiteY40" fmla="*/ 483717 h 2566179"/>
                <a:gd name="connsiteX41" fmla="*/ 163434 w 3059013"/>
                <a:gd name="connsiteY41" fmla="*/ 396270 h 2566179"/>
                <a:gd name="connsiteX42" fmla="*/ 46 w 3059013"/>
                <a:gd name="connsiteY42" fmla="*/ 192610 h 2566179"/>
                <a:gd name="connsiteX43" fmla="*/ 292878 w 3059013"/>
                <a:gd name="connsiteY43" fmla="*/ 2758 h 2566179"/>
                <a:gd name="connsiteX44" fmla="*/ 406772 w 3059013"/>
                <a:gd name="connsiteY44" fmla="*/ 2093 h 2566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059013" h="2566179">
                  <a:moveTo>
                    <a:pt x="526605" y="2478596"/>
                  </a:moveTo>
                  <a:lnTo>
                    <a:pt x="521276" y="2528944"/>
                  </a:lnTo>
                  <a:lnTo>
                    <a:pt x="523131" y="2566179"/>
                  </a:lnTo>
                  <a:lnTo>
                    <a:pt x="522934" y="2566179"/>
                  </a:lnTo>
                  <a:lnTo>
                    <a:pt x="520701" y="2527794"/>
                  </a:lnTo>
                  <a:close/>
                  <a:moveTo>
                    <a:pt x="406772" y="2093"/>
                  </a:moveTo>
                  <a:cubicBezTo>
                    <a:pt x="522895" y="10668"/>
                    <a:pt x="643386" y="44324"/>
                    <a:pt x="747373" y="79274"/>
                  </a:cubicBezTo>
                  <a:cubicBezTo>
                    <a:pt x="838272" y="109766"/>
                    <a:pt x="1009714" y="189158"/>
                    <a:pt x="1136283" y="274304"/>
                  </a:cubicBezTo>
                  <a:cubicBezTo>
                    <a:pt x="1171952" y="249566"/>
                    <a:pt x="1208772" y="227129"/>
                    <a:pt x="1247317" y="206418"/>
                  </a:cubicBezTo>
                  <a:cubicBezTo>
                    <a:pt x="1359503" y="147161"/>
                    <a:pt x="1469387" y="148887"/>
                    <a:pt x="1581572" y="204117"/>
                  </a:cubicBezTo>
                  <a:cubicBezTo>
                    <a:pt x="1667869" y="246689"/>
                    <a:pt x="1745536" y="301344"/>
                    <a:pt x="1817449" y="363477"/>
                  </a:cubicBezTo>
                  <a:cubicBezTo>
                    <a:pt x="1930210" y="251867"/>
                    <a:pt x="2190826" y="125874"/>
                    <a:pt x="2311065" y="85603"/>
                  </a:cubicBezTo>
                  <a:cubicBezTo>
                    <a:pt x="2450290" y="39003"/>
                    <a:pt x="2618281" y="-5296"/>
                    <a:pt x="2766135" y="8511"/>
                  </a:cubicBezTo>
                  <a:cubicBezTo>
                    <a:pt x="2869691" y="18291"/>
                    <a:pt x="3062420" y="64316"/>
                    <a:pt x="3058968" y="198363"/>
                  </a:cubicBezTo>
                  <a:cubicBezTo>
                    <a:pt x="3056092" y="304796"/>
                    <a:pt x="2992232" y="369231"/>
                    <a:pt x="2895580" y="402023"/>
                  </a:cubicBezTo>
                  <a:cubicBezTo>
                    <a:pt x="2738521" y="455527"/>
                    <a:pt x="2575708" y="472786"/>
                    <a:pt x="2411169" y="489470"/>
                  </a:cubicBezTo>
                  <a:cubicBezTo>
                    <a:pt x="2334078" y="497525"/>
                    <a:pt x="2221892" y="506154"/>
                    <a:pt x="2164937" y="524564"/>
                  </a:cubicBezTo>
                  <a:cubicBezTo>
                    <a:pt x="2110282" y="541824"/>
                    <a:pt x="2061956" y="554480"/>
                    <a:pt x="2018233" y="562535"/>
                  </a:cubicBezTo>
                  <a:cubicBezTo>
                    <a:pt x="2158033" y="718444"/>
                    <a:pt x="2276547" y="891612"/>
                    <a:pt x="2376651" y="1078588"/>
                  </a:cubicBezTo>
                  <a:cubicBezTo>
                    <a:pt x="2449715" y="1214361"/>
                    <a:pt x="2507821" y="1355312"/>
                    <a:pt x="2545792" y="1504892"/>
                  </a:cubicBezTo>
                  <a:cubicBezTo>
                    <a:pt x="2570530" y="1602120"/>
                    <a:pt x="2584338" y="1701073"/>
                    <a:pt x="2579735" y="1801177"/>
                  </a:cubicBezTo>
                  <a:cubicBezTo>
                    <a:pt x="2570530" y="1995057"/>
                    <a:pt x="2479056" y="2159020"/>
                    <a:pt x="2338680" y="2277534"/>
                  </a:cubicBezTo>
                  <a:cubicBezTo>
                    <a:pt x="2339256" y="2277534"/>
                    <a:pt x="2340406" y="2276958"/>
                    <a:pt x="2340981" y="2276958"/>
                  </a:cubicBezTo>
                  <a:cubicBezTo>
                    <a:pt x="2502643" y="2339092"/>
                    <a:pt x="2649923" y="2423662"/>
                    <a:pt x="2778217" y="2540451"/>
                  </a:cubicBezTo>
                  <a:lnTo>
                    <a:pt x="2808791" y="2566179"/>
                  </a:lnTo>
                  <a:lnTo>
                    <a:pt x="2808238" y="2566179"/>
                  </a:lnTo>
                  <a:lnTo>
                    <a:pt x="2778217" y="2541025"/>
                  </a:lnTo>
                  <a:cubicBezTo>
                    <a:pt x="2649922" y="2424237"/>
                    <a:pt x="2502643" y="2339091"/>
                    <a:pt x="2340981" y="2277533"/>
                  </a:cubicBezTo>
                  <a:cubicBezTo>
                    <a:pt x="2338680" y="2278108"/>
                    <a:pt x="2336379" y="2278108"/>
                    <a:pt x="2335228" y="2279259"/>
                  </a:cubicBezTo>
                  <a:cubicBezTo>
                    <a:pt x="2296682" y="2309750"/>
                    <a:pt x="2260438" y="2339666"/>
                    <a:pt x="2215564" y="2361528"/>
                  </a:cubicBezTo>
                  <a:cubicBezTo>
                    <a:pt x="2088420" y="2423662"/>
                    <a:pt x="1942867" y="2463933"/>
                    <a:pt x="1804792" y="2494425"/>
                  </a:cubicBezTo>
                  <a:cubicBezTo>
                    <a:pt x="1660390" y="2526067"/>
                    <a:pt x="1512535" y="2542176"/>
                    <a:pt x="1364680" y="2543901"/>
                  </a:cubicBezTo>
                  <a:cubicBezTo>
                    <a:pt x="1095435" y="2546778"/>
                    <a:pt x="792822" y="2510534"/>
                    <a:pt x="555219" y="2376486"/>
                  </a:cubicBezTo>
                  <a:lnTo>
                    <a:pt x="555057" y="2376953"/>
                  </a:lnTo>
                  <a:lnTo>
                    <a:pt x="553494" y="2375912"/>
                  </a:lnTo>
                  <a:cubicBezTo>
                    <a:pt x="456842" y="2318381"/>
                    <a:pt x="371121" y="2242440"/>
                    <a:pt x="316466" y="2146938"/>
                  </a:cubicBezTo>
                  <a:cubicBezTo>
                    <a:pt x="275619" y="2075600"/>
                    <a:pt x="250306" y="1998508"/>
                    <a:pt x="241676" y="1916814"/>
                  </a:cubicBezTo>
                  <a:cubicBezTo>
                    <a:pt x="222115" y="1737893"/>
                    <a:pt x="260661" y="1567601"/>
                    <a:pt x="321069" y="1400761"/>
                  </a:cubicBezTo>
                  <a:cubicBezTo>
                    <a:pt x="411968" y="1150501"/>
                    <a:pt x="545439" y="923254"/>
                    <a:pt x="705951" y="710965"/>
                  </a:cubicBezTo>
                  <a:cubicBezTo>
                    <a:pt x="757729" y="641927"/>
                    <a:pt x="812959" y="575767"/>
                    <a:pt x="871640" y="512483"/>
                  </a:cubicBezTo>
                  <a:cubicBezTo>
                    <a:pt x="810657" y="498100"/>
                    <a:pt x="715731" y="490621"/>
                    <a:pt x="647845" y="483717"/>
                  </a:cubicBezTo>
                  <a:cubicBezTo>
                    <a:pt x="483306" y="467033"/>
                    <a:pt x="320493" y="450349"/>
                    <a:pt x="163434" y="396270"/>
                  </a:cubicBezTo>
                  <a:cubicBezTo>
                    <a:pt x="66782" y="362902"/>
                    <a:pt x="2347" y="299043"/>
                    <a:pt x="46" y="192610"/>
                  </a:cubicBezTo>
                  <a:cubicBezTo>
                    <a:pt x="-3406" y="58563"/>
                    <a:pt x="189323" y="12538"/>
                    <a:pt x="292878" y="2758"/>
                  </a:cubicBezTo>
                  <a:cubicBezTo>
                    <a:pt x="329842" y="-838"/>
                    <a:pt x="368064" y="-766"/>
                    <a:pt x="406772" y="2093"/>
                  </a:cubicBezTo>
                  <a:close/>
                </a:path>
              </a:pathLst>
            </a:custGeom>
            <a:solidFill>
              <a:srgbClr val="D1B496"/>
            </a:solidFill>
            <a:ln w="574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29CC3DE9-B322-43BD-B797-180390EE0EC3}"/>
                </a:ext>
              </a:extLst>
            </p:cNvPr>
            <p:cNvSpPr/>
            <p:nvPr/>
          </p:nvSpPr>
          <p:spPr>
            <a:xfrm>
              <a:off x="10988900" y="2091180"/>
              <a:ext cx="916333" cy="366681"/>
            </a:xfrm>
            <a:custGeom>
              <a:avLst/>
              <a:gdLst>
                <a:gd name="connsiteX0" fmla="*/ 579912 w 916333"/>
                <a:gd name="connsiteY0" fmla="*/ 230879 h 366681"/>
                <a:gd name="connsiteX1" fmla="*/ 778394 w 916333"/>
                <a:gd name="connsiteY1" fmla="*/ 211318 h 366681"/>
                <a:gd name="connsiteX2" fmla="*/ 913592 w 916333"/>
                <a:gd name="connsiteY2" fmla="*/ 81873 h 366681"/>
                <a:gd name="connsiteX3" fmla="*/ 897483 w 916333"/>
                <a:gd name="connsiteY3" fmla="*/ 42177 h 366681"/>
                <a:gd name="connsiteX4" fmla="*/ 789325 w 916333"/>
                <a:gd name="connsiteY4" fmla="*/ 5357 h 366681"/>
                <a:gd name="connsiteX5" fmla="*/ 568982 w 916333"/>
                <a:gd name="connsiteY5" fmla="*/ 26644 h 366681"/>
                <a:gd name="connsiteX6" fmla="*/ 0 w 916333"/>
                <a:gd name="connsiteY6" fmla="*/ 247563 h 366681"/>
                <a:gd name="connsiteX7" fmla="*/ 132321 w 916333"/>
                <a:gd name="connsiteY7" fmla="*/ 365501 h 366681"/>
                <a:gd name="connsiteX8" fmla="*/ 579912 w 916333"/>
                <a:gd name="connsiteY8" fmla="*/ 230879 h 366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6333" h="366681">
                  <a:moveTo>
                    <a:pt x="579912" y="230879"/>
                  </a:moveTo>
                  <a:cubicBezTo>
                    <a:pt x="646648" y="228578"/>
                    <a:pt x="713384" y="228578"/>
                    <a:pt x="778394" y="211318"/>
                  </a:cubicBezTo>
                  <a:cubicBezTo>
                    <a:pt x="846281" y="192908"/>
                    <a:pt x="886552" y="144007"/>
                    <a:pt x="913592" y="81873"/>
                  </a:cubicBezTo>
                  <a:cubicBezTo>
                    <a:pt x="921071" y="64039"/>
                    <a:pt x="912441" y="50807"/>
                    <a:pt x="897483" y="42177"/>
                  </a:cubicBezTo>
                  <a:cubicBezTo>
                    <a:pt x="864115" y="21466"/>
                    <a:pt x="827296" y="12261"/>
                    <a:pt x="789325" y="5357"/>
                  </a:cubicBezTo>
                  <a:cubicBezTo>
                    <a:pt x="713960" y="-8450"/>
                    <a:pt x="640895" y="6508"/>
                    <a:pt x="568982" y="26644"/>
                  </a:cubicBezTo>
                  <a:cubicBezTo>
                    <a:pt x="414798" y="60012"/>
                    <a:pt x="132897" y="163567"/>
                    <a:pt x="0" y="247563"/>
                  </a:cubicBezTo>
                  <a:cubicBezTo>
                    <a:pt x="36820" y="277479"/>
                    <a:pt x="109309" y="322353"/>
                    <a:pt x="132321" y="365501"/>
                  </a:cubicBezTo>
                  <a:cubicBezTo>
                    <a:pt x="140376" y="381610"/>
                    <a:pt x="381431" y="227427"/>
                    <a:pt x="579912" y="230879"/>
                  </a:cubicBezTo>
                  <a:close/>
                </a:path>
              </a:pathLst>
            </a:custGeom>
            <a:solidFill>
              <a:srgbClr val="736357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824C6946-71B2-4BFB-878C-EF89CD434430}"/>
                </a:ext>
              </a:extLst>
            </p:cNvPr>
            <p:cNvSpPr/>
            <p:nvPr/>
          </p:nvSpPr>
          <p:spPr>
            <a:xfrm>
              <a:off x="9456985" y="2084852"/>
              <a:ext cx="771988" cy="310803"/>
            </a:xfrm>
            <a:custGeom>
              <a:avLst/>
              <a:gdLst>
                <a:gd name="connsiteX0" fmla="*/ 336421 w 771988"/>
                <a:gd name="connsiteY0" fmla="*/ 230879 h 310803"/>
                <a:gd name="connsiteX1" fmla="*/ 137940 w 771988"/>
                <a:gd name="connsiteY1" fmla="*/ 211318 h 310803"/>
                <a:gd name="connsiteX2" fmla="*/ 2742 w 771988"/>
                <a:gd name="connsiteY2" fmla="*/ 81873 h 310803"/>
                <a:gd name="connsiteX3" fmla="*/ 18850 w 771988"/>
                <a:gd name="connsiteY3" fmla="*/ 42177 h 310803"/>
                <a:gd name="connsiteX4" fmla="*/ 127009 w 771988"/>
                <a:gd name="connsiteY4" fmla="*/ 5357 h 310803"/>
                <a:gd name="connsiteX5" fmla="*/ 347352 w 771988"/>
                <a:gd name="connsiteY5" fmla="*/ 26644 h 310803"/>
                <a:gd name="connsiteX6" fmla="*/ 771931 w 771988"/>
                <a:gd name="connsiteY6" fmla="*/ 168170 h 310803"/>
                <a:gd name="connsiteX7" fmla="*/ 645938 w 771988"/>
                <a:gd name="connsiteY7" fmla="*/ 309121 h 310803"/>
                <a:gd name="connsiteX8" fmla="*/ 336421 w 771988"/>
                <a:gd name="connsiteY8" fmla="*/ 230879 h 310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71988" h="310803">
                  <a:moveTo>
                    <a:pt x="336421" y="230879"/>
                  </a:moveTo>
                  <a:cubicBezTo>
                    <a:pt x="269686" y="228578"/>
                    <a:pt x="202950" y="228578"/>
                    <a:pt x="137940" y="211318"/>
                  </a:cubicBezTo>
                  <a:cubicBezTo>
                    <a:pt x="70053" y="192908"/>
                    <a:pt x="29781" y="144007"/>
                    <a:pt x="2742" y="81873"/>
                  </a:cubicBezTo>
                  <a:cubicBezTo>
                    <a:pt x="-4737" y="64039"/>
                    <a:pt x="3892" y="50807"/>
                    <a:pt x="18850" y="42177"/>
                  </a:cubicBezTo>
                  <a:cubicBezTo>
                    <a:pt x="52218" y="21466"/>
                    <a:pt x="89038" y="12261"/>
                    <a:pt x="127009" y="5357"/>
                  </a:cubicBezTo>
                  <a:cubicBezTo>
                    <a:pt x="202374" y="-8450"/>
                    <a:pt x="275439" y="6508"/>
                    <a:pt x="347352" y="26644"/>
                  </a:cubicBezTo>
                  <a:cubicBezTo>
                    <a:pt x="471044" y="67491"/>
                    <a:pt x="739714" y="158390"/>
                    <a:pt x="771931" y="168170"/>
                  </a:cubicBezTo>
                  <a:cubicBezTo>
                    <a:pt x="774808" y="175649"/>
                    <a:pt x="668375" y="265973"/>
                    <a:pt x="645938" y="309121"/>
                  </a:cubicBezTo>
                  <a:cubicBezTo>
                    <a:pt x="637309" y="324654"/>
                    <a:pt x="534903" y="227427"/>
                    <a:pt x="336421" y="230879"/>
                  </a:cubicBezTo>
                  <a:close/>
                </a:path>
              </a:pathLst>
            </a:custGeom>
            <a:solidFill>
              <a:srgbClr val="736357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32142047-BFDA-4911-9C29-BEC6730FE750}"/>
                </a:ext>
              </a:extLst>
            </p:cNvPr>
            <p:cNvSpPr/>
            <p:nvPr/>
          </p:nvSpPr>
          <p:spPr>
            <a:xfrm>
              <a:off x="9911978" y="1484155"/>
              <a:ext cx="1991455" cy="1098079"/>
            </a:xfrm>
            <a:custGeom>
              <a:avLst/>
              <a:gdLst>
                <a:gd name="connsiteX0" fmla="*/ 190370 w 1991455"/>
                <a:gd name="connsiteY0" fmla="*/ 316673 h 1098079"/>
                <a:gd name="connsiteX1" fmla="*/ 448109 w 1991455"/>
                <a:gd name="connsiteY1" fmla="*/ 121068 h 1098079"/>
                <a:gd name="connsiteX2" fmla="*/ 908356 w 1991455"/>
                <a:gd name="connsiteY2" fmla="*/ 253 h 1098079"/>
                <a:gd name="connsiteX3" fmla="*/ 1278281 w 1991455"/>
                <a:gd name="connsiteY3" fmla="*/ 180325 h 1098079"/>
                <a:gd name="connsiteX4" fmla="*/ 1526239 w 1991455"/>
                <a:gd name="connsiteY4" fmla="*/ 569234 h 1098079"/>
                <a:gd name="connsiteX5" fmla="*/ 1646479 w 1991455"/>
                <a:gd name="connsiteY5" fmla="*/ 794756 h 1098079"/>
                <a:gd name="connsiteX6" fmla="*/ 1976707 w 1991455"/>
                <a:gd name="connsiteY6" fmla="*/ 1001867 h 1098079"/>
                <a:gd name="connsiteX7" fmla="*/ 1989364 w 1991455"/>
                <a:gd name="connsiteY7" fmla="*/ 1050769 h 1098079"/>
                <a:gd name="connsiteX8" fmla="*/ 1934134 w 1991455"/>
                <a:gd name="connsiteY8" fmla="*/ 1086438 h 1098079"/>
                <a:gd name="connsiteX9" fmla="*/ 1820222 w 1991455"/>
                <a:gd name="connsiteY9" fmla="*/ 1097944 h 1098079"/>
                <a:gd name="connsiteX10" fmla="*/ 1491145 w 1991455"/>
                <a:gd name="connsiteY10" fmla="*/ 1014524 h 1098079"/>
                <a:gd name="connsiteX11" fmla="*/ 1484242 w 1991455"/>
                <a:gd name="connsiteY11" fmla="*/ 1000141 h 1098079"/>
                <a:gd name="connsiteX12" fmla="*/ 1350770 w 1991455"/>
                <a:gd name="connsiteY12" fmla="*/ 691200 h 1098079"/>
                <a:gd name="connsiteX13" fmla="*/ 977394 w 1991455"/>
                <a:gd name="connsiteY13" fmla="*/ 522059 h 1098079"/>
                <a:gd name="connsiteX14" fmla="*/ 419918 w 1991455"/>
                <a:gd name="connsiteY14" fmla="*/ 495594 h 1098079"/>
                <a:gd name="connsiteX15" fmla="*/ 176562 w 1991455"/>
                <a:gd name="connsiteY15" fmla="*/ 581316 h 1098079"/>
                <a:gd name="connsiteX16" fmla="*/ 64377 w 1991455"/>
                <a:gd name="connsiteY16" fmla="*/ 645750 h 1098079"/>
                <a:gd name="connsiteX17" fmla="*/ 10873 w 1991455"/>
                <a:gd name="connsiteY17" fmla="*/ 675091 h 1098079"/>
                <a:gd name="connsiteX18" fmla="*/ 1093 w 1991455"/>
                <a:gd name="connsiteY18" fmla="*/ 639422 h 1098079"/>
                <a:gd name="connsiteX19" fmla="*/ 65528 w 1991455"/>
                <a:gd name="connsiteY19" fmla="*/ 462802 h 1098079"/>
                <a:gd name="connsiteX20" fmla="*/ 190370 w 1991455"/>
                <a:gd name="connsiteY20" fmla="*/ 316673 h 1098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991455" h="1098079">
                  <a:moveTo>
                    <a:pt x="190370" y="316673"/>
                  </a:moveTo>
                  <a:cubicBezTo>
                    <a:pt x="268037" y="239582"/>
                    <a:pt x="357210" y="172270"/>
                    <a:pt x="448109" y="121068"/>
                  </a:cubicBezTo>
                  <a:cubicBezTo>
                    <a:pt x="590785" y="40524"/>
                    <a:pt x="742667" y="-3775"/>
                    <a:pt x="908356" y="253"/>
                  </a:cubicBezTo>
                  <a:cubicBezTo>
                    <a:pt x="1059663" y="3704"/>
                    <a:pt x="1183930" y="60085"/>
                    <a:pt x="1278281" y="180325"/>
                  </a:cubicBezTo>
                  <a:cubicBezTo>
                    <a:pt x="1373207" y="301715"/>
                    <a:pt x="1463530" y="428283"/>
                    <a:pt x="1526239" y="569234"/>
                  </a:cubicBezTo>
                  <a:cubicBezTo>
                    <a:pt x="1560758" y="646901"/>
                    <a:pt x="1594126" y="726294"/>
                    <a:pt x="1646479" y="794756"/>
                  </a:cubicBezTo>
                  <a:cubicBezTo>
                    <a:pt x="1728748" y="902339"/>
                    <a:pt x="1851865" y="959294"/>
                    <a:pt x="1976707" y="1001867"/>
                  </a:cubicBezTo>
                  <a:cubicBezTo>
                    <a:pt x="1996843" y="1008771"/>
                    <a:pt x="1991090" y="1034660"/>
                    <a:pt x="1989364" y="1050769"/>
                  </a:cubicBezTo>
                  <a:cubicBezTo>
                    <a:pt x="1985336" y="1082986"/>
                    <a:pt x="1962324" y="1081260"/>
                    <a:pt x="1934134" y="1086438"/>
                  </a:cubicBezTo>
                  <a:cubicBezTo>
                    <a:pt x="1896739" y="1093342"/>
                    <a:pt x="1858768" y="1097369"/>
                    <a:pt x="1820222" y="1097944"/>
                  </a:cubicBezTo>
                  <a:cubicBezTo>
                    <a:pt x="1701709" y="1100245"/>
                    <a:pt x="1593550" y="1073206"/>
                    <a:pt x="1491145" y="1014524"/>
                  </a:cubicBezTo>
                  <a:cubicBezTo>
                    <a:pt x="1484817" y="1011072"/>
                    <a:pt x="1483091" y="1007045"/>
                    <a:pt x="1484242" y="1000141"/>
                  </a:cubicBezTo>
                  <a:cubicBezTo>
                    <a:pt x="1508980" y="867245"/>
                    <a:pt x="1452600" y="768291"/>
                    <a:pt x="1350770" y="691200"/>
                  </a:cubicBezTo>
                  <a:cubicBezTo>
                    <a:pt x="1244337" y="610081"/>
                    <a:pt x="1105688" y="557728"/>
                    <a:pt x="977394" y="522059"/>
                  </a:cubicBezTo>
                  <a:cubicBezTo>
                    <a:pt x="795020" y="472007"/>
                    <a:pt x="605743" y="462802"/>
                    <a:pt x="419918" y="495594"/>
                  </a:cubicBezTo>
                  <a:cubicBezTo>
                    <a:pt x="334773" y="510553"/>
                    <a:pt x="253079" y="542195"/>
                    <a:pt x="176562" y="581316"/>
                  </a:cubicBezTo>
                  <a:cubicBezTo>
                    <a:pt x="138017" y="600876"/>
                    <a:pt x="100621" y="623313"/>
                    <a:pt x="64377" y="645750"/>
                  </a:cubicBezTo>
                  <a:cubicBezTo>
                    <a:pt x="54021" y="652079"/>
                    <a:pt x="21229" y="680269"/>
                    <a:pt x="10873" y="675091"/>
                  </a:cubicBezTo>
                  <a:cubicBezTo>
                    <a:pt x="4545" y="671639"/>
                    <a:pt x="1668" y="646326"/>
                    <a:pt x="1093" y="639422"/>
                  </a:cubicBezTo>
                  <a:cubicBezTo>
                    <a:pt x="-6962" y="576138"/>
                    <a:pt x="31009" y="512854"/>
                    <a:pt x="65528" y="462802"/>
                  </a:cubicBezTo>
                  <a:cubicBezTo>
                    <a:pt x="101197" y="410449"/>
                    <a:pt x="144920" y="362123"/>
                    <a:pt x="190370" y="316673"/>
                  </a:cubicBezTo>
                  <a:close/>
                </a:path>
              </a:pathLst>
            </a:custGeom>
            <a:solidFill>
              <a:srgbClr val="EE493D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3BA243B9-1BF6-48B2-9BE3-588E73F2D512}"/>
                </a:ext>
              </a:extLst>
            </p:cNvPr>
            <p:cNvSpPr/>
            <p:nvPr/>
          </p:nvSpPr>
          <p:spPr>
            <a:xfrm>
              <a:off x="10008957" y="3443231"/>
              <a:ext cx="968972" cy="680357"/>
            </a:xfrm>
            <a:custGeom>
              <a:avLst/>
              <a:gdLst>
                <a:gd name="connsiteX0" fmla="*/ 109499 w 968972"/>
                <a:gd name="connsiteY0" fmla="*/ 554706 h 680357"/>
                <a:gd name="connsiteX1" fmla="*/ 31257 w 968972"/>
                <a:gd name="connsiteY1" fmla="*/ 455177 h 680357"/>
                <a:gd name="connsiteX2" fmla="*/ 61174 w 968972"/>
                <a:gd name="connsiteY2" fmla="*/ 172124 h 680357"/>
                <a:gd name="connsiteX3" fmla="*/ 353431 w 968972"/>
                <a:gd name="connsiteY3" fmla="*/ 13339 h 680357"/>
                <a:gd name="connsiteX4" fmla="*/ 704945 w 968972"/>
                <a:gd name="connsiteY4" fmla="*/ 37502 h 680357"/>
                <a:gd name="connsiteX5" fmla="*/ 929316 w 968972"/>
                <a:gd name="connsiteY5" fmla="*/ 202041 h 680357"/>
                <a:gd name="connsiteX6" fmla="*/ 718177 w 968972"/>
                <a:gd name="connsiteY6" fmla="*/ 635824 h 680357"/>
                <a:gd name="connsiteX7" fmla="*/ 109499 w 968972"/>
                <a:gd name="connsiteY7" fmla="*/ 554706 h 680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8972" h="680357">
                  <a:moveTo>
                    <a:pt x="109499" y="554706"/>
                  </a:moveTo>
                  <a:cubicBezTo>
                    <a:pt x="78433" y="527091"/>
                    <a:pt x="51969" y="493723"/>
                    <a:pt x="31257" y="455177"/>
                  </a:cubicBezTo>
                  <a:cubicBezTo>
                    <a:pt x="-19370" y="361977"/>
                    <a:pt x="-7864" y="253243"/>
                    <a:pt x="61174" y="172124"/>
                  </a:cubicBezTo>
                  <a:cubicBezTo>
                    <a:pt x="138265" y="81226"/>
                    <a:pt x="240095" y="35776"/>
                    <a:pt x="353431" y="13339"/>
                  </a:cubicBezTo>
                  <a:cubicBezTo>
                    <a:pt x="472520" y="-10249"/>
                    <a:pt x="590459" y="-2770"/>
                    <a:pt x="704945" y="37502"/>
                  </a:cubicBezTo>
                  <a:cubicBezTo>
                    <a:pt x="795844" y="69719"/>
                    <a:pt x="876387" y="118621"/>
                    <a:pt x="929316" y="202041"/>
                  </a:cubicBezTo>
                  <a:cubicBezTo>
                    <a:pt x="1044953" y="384989"/>
                    <a:pt x="887318" y="566787"/>
                    <a:pt x="718177" y="635824"/>
                  </a:cubicBezTo>
                  <a:cubicBezTo>
                    <a:pt x="531202" y="712340"/>
                    <a:pt x="263107" y="693355"/>
                    <a:pt x="109499" y="554706"/>
                  </a:cubicBezTo>
                  <a:close/>
                </a:path>
              </a:pathLst>
            </a:custGeom>
            <a:solidFill>
              <a:srgbClr val="A41E24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B862D3DE-32CE-486D-94DF-D88407F3C4AB}"/>
                </a:ext>
              </a:extLst>
            </p:cNvPr>
            <p:cNvSpPr/>
            <p:nvPr/>
          </p:nvSpPr>
          <p:spPr>
            <a:xfrm>
              <a:off x="10312410" y="4234206"/>
              <a:ext cx="367219" cy="87055"/>
            </a:xfrm>
            <a:custGeom>
              <a:avLst/>
              <a:gdLst>
                <a:gd name="connsiteX0" fmla="*/ 176546 w 367219"/>
                <a:gd name="connsiteY0" fmla="*/ 87055 h 87055"/>
                <a:gd name="connsiteX1" fmla="*/ 10857 w 367219"/>
                <a:gd name="connsiteY1" fmla="*/ 20894 h 87055"/>
                <a:gd name="connsiteX2" fmla="*/ 2227 w 367219"/>
                <a:gd name="connsiteY2" fmla="*/ 4210 h 87055"/>
                <a:gd name="connsiteX3" fmla="*/ 21788 w 367219"/>
                <a:gd name="connsiteY3" fmla="*/ 9388 h 87055"/>
                <a:gd name="connsiteX4" fmla="*/ 144329 w 367219"/>
                <a:gd name="connsiteY4" fmla="*/ 68070 h 87055"/>
                <a:gd name="connsiteX5" fmla="*/ 344537 w 367219"/>
                <a:gd name="connsiteY5" fmla="*/ 9388 h 87055"/>
                <a:gd name="connsiteX6" fmla="*/ 364097 w 367219"/>
                <a:gd name="connsiteY6" fmla="*/ 5361 h 87055"/>
                <a:gd name="connsiteX7" fmla="*/ 356618 w 367219"/>
                <a:gd name="connsiteY7" fmla="*/ 21470 h 87055"/>
                <a:gd name="connsiteX8" fmla="*/ 176546 w 367219"/>
                <a:gd name="connsiteY8" fmla="*/ 87055 h 870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7219" h="87055">
                  <a:moveTo>
                    <a:pt x="176546" y="87055"/>
                  </a:moveTo>
                  <a:cubicBezTo>
                    <a:pt x="114413" y="84754"/>
                    <a:pt x="57457" y="65193"/>
                    <a:pt x="10857" y="20894"/>
                  </a:cubicBezTo>
                  <a:cubicBezTo>
                    <a:pt x="6254" y="16867"/>
                    <a:pt x="-4677" y="12840"/>
                    <a:pt x="2227" y="4210"/>
                  </a:cubicBezTo>
                  <a:cubicBezTo>
                    <a:pt x="10282" y="-6145"/>
                    <a:pt x="17761" y="5361"/>
                    <a:pt x="21788" y="9388"/>
                  </a:cubicBezTo>
                  <a:cubicBezTo>
                    <a:pt x="55731" y="43331"/>
                    <a:pt x="97729" y="61741"/>
                    <a:pt x="144329" y="68070"/>
                  </a:cubicBezTo>
                  <a:cubicBezTo>
                    <a:pt x="219694" y="78425"/>
                    <a:pt x="287006" y="60591"/>
                    <a:pt x="344537" y="9388"/>
                  </a:cubicBezTo>
                  <a:cubicBezTo>
                    <a:pt x="350290" y="4210"/>
                    <a:pt x="356043" y="-3844"/>
                    <a:pt x="364097" y="5361"/>
                  </a:cubicBezTo>
                  <a:cubicBezTo>
                    <a:pt x="372727" y="15717"/>
                    <a:pt x="361221" y="17443"/>
                    <a:pt x="356618" y="21470"/>
                  </a:cubicBezTo>
                  <a:cubicBezTo>
                    <a:pt x="304840" y="65193"/>
                    <a:pt x="245008" y="85904"/>
                    <a:pt x="176546" y="87055"/>
                  </a:cubicBezTo>
                  <a:close/>
                </a:path>
              </a:pathLst>
            </a:custGeom>
            <a:solidFill>
              <a:srgbClr val="85521D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E8CD9A72-4474-4A4F-874C-0923EA4EBBF1}"/>
                </a:ext>
              </a:extLst>
            </p:cNvPr>
            <p:cNvSpPr/>
            <p:nvPr/>
          </p:nvSpPr>
          <p:spPr>
            <a:xfrm>
              <a:off x="10176903" y="3494213"/>
              <a:ext cx="383695" cy="253922"/>
            </a:xfrm>
            <a:custGeom>
              <a:avLst/>
              <a:gdLst>
                <a:gd name="connsiteX0" fmla="*/ 220003 w 383695"/>
                <a:gd name="connsiteY0" fmla="*/ 328 h 253922"/>
                <a:gd name="connsiteX1" fmla="*/ 336215 w 383695"/>
                <a:gd name="connsiteY1" fmla="*/ 30819 h 253922"/>
                <a:gd name="connsiteX2" fmla="*/ 354050 w 383695"/>
                <a:gd name="connsiteY2" fmla="*/ 179825 h 253922"/>
                <a:gd name="connsiteX3" fmla="*/ 207346 w 383695"/>
                <a:gd name="connsiteY3" fmla="*/ 250588 h 253922"/>
                <a:gd name="connsiteX4" fmla="*/ 54314 w 383695"/>
                <a:gd name="connsiteY4" fmla="*/ 224699 h 253922"/>
                <a:gd name="connsiteX5" fmla="*/ 46259 w 383695"/>
                <a:gd name="connsiteY5" fmla="*/ 56708 h 253922"/>
                <a:gd name="connsiteX6" fmla="*/ 220003 w 383695"/>
                <a:gd name="connsiteY6" fmla="*/ 328 h 253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3695" h="253922">
                  <a:moveTo>
                    <a:pt x="220003" y="328"/>
                  </a:moveTo>
                  <a:cubicBezTo>
                    <a:pt x="259124" y="-1973"/>
                    <a:pt x="299396" y="7807"/>
                    <a:pt x="336215" y="30819"/>
                  </a:cubicBezTo>
                  <a:cubicBezTo>
                    <a:pt x="392021" y="66488"/>
                    <a:pt x="399500" y="131499"/>
                    <a:pt x="354050" y="179825"/>
                  </a:cubicBezTo>
                  <a:cubicBezTo>
                    <a:pt x="313778" y="222397"/>
                    <a:pt x="263151" y="241958"/>
                    <a:pt x="207346" y="250588"/>
                  </a:cubicBezTo>
                  <a:cubicBezTo>
                    <a:pt x="153842" y="258642"/>
                    <a:pt x="102064" y="252889"/>
                    <a:pt x="54314" y="224699"/>
                  </a:cubicBezTo>
                  <a:cubicBezTo>
                    <a:pt x="-18175" y="182126"/>
                    <a:pt x="-15299" y="107335"/>
                    <a:pt x="46259" y="56708"/>
                  </a:cubicBezTo>
                  <a:cubicBezTo>
                    <a:pt x="95161" y="17012"/>
                    <a:pt x="152692" y="-823"/>
                    <a:pt x="220003" y="328"/>
                  </a:cubicBezTo>
                  <a:close/>
                </a:path>
              </a:pathLst>
            </a:custGeom>
            <a:solidFill>
              <a:srgbClr val="E16E55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A939B71A-B39B-46AA-B57B-DA2AE12AD092}"/>
                </a:ext>
              </a:extLst>
            </p:cNvPr>
            <p:cNvSpPr/>
            <p:nvPr/>
          </p:nvSpPr>
          <p:spPr>
            <a:xfrm>
              <a:off x="10167933" y="2884712"/>
              <a:ext cx="246232" cy="307215"/>
            </a:xfrm>
            <a:custGeom>
              <a:avLst/>
              <a:gdLst>
                <a:gd name="connsiteX0" fmla="*/ 246233 w 246232"/>
                <a:gd name="connsiteY0" fmla="*/ 153608 h 307215"/>
                <a:gd name="connsiteX1" fmla="*/ 123116 w 246232"/>
                <a:gd name="connsiteY1" fmla="*/ 307216 h 307215"/>
                <a:gd name="connsiteX2" fmla="*/ 0 w 246232"/>
                <a:gd name="connsiteY2" fmla="*/ 153608 h 307215"/>
                <a:gd name="connsiteX3" fmla="*/ 123116 w 246232"/>
                <a:gd name="connsiteY3" fmla="*/ 0 h 307215"/>
                <a:gd name="connsiteX4" fmla="*/ 246233 w 246232"/>
                <a:gd name="connsiteY4" fmla="*/ 153608 h 307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232" h="307215">
                  <a:moveTo>
                    <a:pt x="246233" y="153608"/>
                  </a:moveTo>
                  <a:cubicBezTo>
                    <a:pt x="246233" y="238443"/>
                    <a:pt x="191112" y="307216"/>
                    <a:pt x="123116" y="307216"/>
                  </a:cubicBezTo>
                  <a:cubicBezTo>
                    <a:pt x="55121" y="307216"/>
                    <a:pt x="0" y="238443"/>
                    <a:pt x="0" y="153608"/>
                  </a:cubicBezTo>
                  <a:cubicBezTo>
                    <a:pt x="0" y="68773"/>
                    <a:pt x="55121" y="0"/>
                    <a:pt x="123116" y="0"/>
                  </a:cubicBezTo>
                  <a:cubicBezTo>
                    <a:pt x="191112" y="0"/>
                    <a:pt x="246233" y="68773"/>
                    <a:pt x="246233" y="153608"/>
                  </a:cubicBezTo>
                  <a:close/>
                </a:path>
              </a:pathLst>
            </a:custGeom>
            <a:solidFill>
              <a:srgbClr val="080808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2830D021-A4BF-4B00-8C08-C63EB08E82D8}"/>
                </a:ext>
              </a:extLst>
            </p:cNvPr>
            <p:cNvSpPr/>
            <p:nvPr/>
          </p:nvSpPr>
          <p:spPr>
            <a:xfrm>
              <a:off x="10246175" y="2963529"/>
              <a:ext cx="64434" cy="64434"/>
            </a:xfrm>
            <a:custGeom>
              <a:avLst/>
              <a:gdLst>
                <a:gd name="connsiteX0" fmla="*/ 64435 w 64434"/>
                <a:gd name="connsiteY0" fmla="*/ 32217 h 64434"/>
                <a:gd name="connsiteX1" fmla="*/ 32217 w 64434"/>
                <a:gd name="connsiteY1" fmla="*/ 64435 h 64434"/>
                <a:gd name="connsiteX2" fmla="*/ 0 w 64434"/>
                <a:gd name="connsiteY2" fmla="*/ 32217 h 64434"/>
                <a:gd name="connsiteX3" fmla="*/ 32217 w 64434"/>
                <a:gd name="connsiteY3" fmla="*/ 0 h 64434"/>
                <a:gd name="connsiteX4" fmla="*/ 64435 w 64434"/>
                <a:gd name="connsiteY4" fmla="*/ 32217 h 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34" h="64434">
                  <a:moveTo>
                    <a:pt x="64435" y="32217"/>
                  </a:moveTo>
                  <a:cubicBezTo>
                    <a:pt x="64435" y="50011"/>
                    <a:pt x="50010" y="64435"/>
                    <a:pt x="32217" y="64435"/>
                  </a:cubicBezTo>
                  <a:cubicBezTo>
                    <a:pt x="14424" y="64435"/>
                    <a:pt x="0" y="50011"/>
                    <a:pt x="0" y="32217"/>
                  </a:cubicBezTo>
                  <a:cubicBezTo>
                    <a:pt x="0" y="14424"/>
                    <a:pt x="14424" y="0"/>
                    <a:pt x="32217" y="0"/>
                  </a:cubicBezTo>
                  <a:cubicBezTo>
                    <a:pt x="50010" y="0"/>
                    <a:pt x="64435" y="14424"/>
                    <a:pt x="64435" y="32217"/>
                  </a:cubicBezTo>
                  <a:close/>
                </a:path>
              </a:pathLst>
            </a:custGeom>
            <a:solidFill>
              <a:srgbClr val="F2F2F2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7F18589F-0E00-4B0E-824A-162904023C9B}"/>
                </a:ext>
              </a:extLst>
            </p:cNvPr>
            <p:cNvSpPr/>
            <p:nvPr/>
          </p:nvSpPr>
          <p:spPr>
            <a:xfrm>
              <a:off x="10677657" y="2882411"/>
              <a:ext cx="246232" cy="307215"/>
            </a:xfrm>
            <a:custGeom>
              <a:avLst/>
              <a:gdLst>
                <a:gd name="connsiteX0" fmla="*/ 246233 w 246232"/>
                <a:gd name="connsiteY0" fmla="*/ 153608 h 307215"/>
                <a:gd name="connsiteX1" fmla="*/ 123116 w 246232"/>
                <a:gd name="connsiteY1" fmla="*/ 307216 h 307215"/>
                <a:gd name="connsiteX2" fmla="*/ 0 w 246232"/>
                <a:gd name="connsiteY2" fmla="*/ 153608 h 307215"/>
                <a:gd name="connsiteX3" fmla="*/ 123116 w 246232"/>
                <a:gd name="connsiteY3" fmla="*/ 0 h 307215"/>
                <a:gd name="connsiteX4" fmla="*/ 246233 w 246232"/>
                <a:gd name="connsiteY4" fmla="*/ 153608 h 307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232" h="307215">
                  <a:moveTo>
                    <a:pt x="246233" y="153608"/>
                  </a:moveTo>
                  <a:cubicBezTo>
                    <a:pt x="246233" y="238443"/>
                    <a:pt x="191112" y="307216"/>
                    <a:pt x="123116" y="307216"/>
                  </a:cubicBezTo>
                  <a:cubicBezTo>
                    <a:pt x="55121" y="307216"/>
                    <a:pt x="0" y="238443"/>
                    <a:pt x="0" y="153608"/>
                  </a:cubicBezTo>
                  <a:cubicBezTo>
                    <a:pt x="0" y="68773"/>
                    <a:pt x="55121" y="0"/>
                    <a:pt x="123116" y="0"/>
                  </a:cubicBezTo>
                  <a:cubicBezTo>
                    <a:pt x="191112" y="0"/>
                    <a:pt x="246233" y="68773"/>
                    <a:pt x="246233" y="153608"/>
                  </a:cubicBezTo>
                  <a:close/>
                </a:path>
              </a:pathLst>
            </a:custGeom>
            <a:solidFill>
              <a:srgbClr val="080808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1C6FD207-BB36-4E00-8D89-7033030292B7}"/>
                </a:ext>
              </a:extLst>
            </p:cNvPr>
            <p:cNvSpPr/>
            <p:nvPr/>
          </p:nvSpPr>
          <p:spPr>
            <a:xfrm>
              <a:off x="10755900" y="2961228"/>
              <a:ext cx="64434" cy="64434"/>
            </a:xfrm>
            <a:custGeom>
              <a:avLst/>
              <a:gdLst>
                <a:gd name="connsiteX0" fmla="*/ 64435 w 64434"/>
                <a:gd name="connsiteY0" fmla="*/ 32217 h 64434"/>
                <a:gd name="connsiteX1" fmla="*/ 32217 w 64434"/>
                <a:gd name="connsiteY1" fmla="*/ 64435 h 64434"/>
                <a:gd name="connsiteX2" fmla="*/ 0 w 64434"/>
                <a:gd name="connsiteY2" fmla="*/ 32217 h 64434"/>
                <a:gd name="connsiteX3" fmla="*/ 32217 w 64434"/>
                <a:gd name="connsiteY3" fmla="*/ 0 h 64434"/>
                <a:gd name="connsiteX4" fmla="*/ 64435 w 64434"/>
                <a:gd name="connsiteY4" fmla="*/ 32217 h 64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34" h="64434">
                  <a:moveTo>
                    <a:pt x="64435" y="32217"/>
                  </a:moveTo>
                  <a:cubicBezTo>
                    <a:pt x="64435" y="50010"/>
                    <a:pt x="50011" y="64435"/>
                    <a:pt x="32217" y="64435"/>
                  </a:cubicBezTo>
                  <a:cubicBezTo>
                    <a:pt x="14424" y="64435"/>
                    <a:pt x="0" y="50010"/>
                    <a:pt x="0" y="32217"/>
                  </a:cubicBezTo>
                  <a:cubicBezTo>
                    <a:pt x="0" y="14424"/>
                    <a:pt x="14424" y="0"/>
                    <a:pt x="32217" y="0"/>
                  </a:cubicBezTo>
                  <a:cubicBezTo>
                    <a:pt x="50011" y="0"/>
                    <a:pt x="64435" y="14424"/>
                    <a:pt x="64435" y="32217"/>
                  </a:cubicBezTo>
                  <a:close/>
                </a:path>
              </a:pathLst>
            </a:custGeom>
            <a:solidFill>
              <a:srgbClr val="F2F2F2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71F0FE96-5B4D-4D11-8477-76CA777653DD}"/>
                </a:ext>
              </a:extLst>
            </p:cNvPr>
            <p:cNvSpPr/>
            <p:nvPr/>
          </p:nvSpPr>
          <p:spPr>
            <a:xfrm>
              <a:off x="9873374" y="1874144"/>
              <a:ext cx="1527447" cy="739346"/>
            </a:xfrm>
            <a:custGeom>
              <a:avLst/>
              <a:gdLst>
                <a:gd name="connsiteX0" fmla="*/ 1527448 w 1527447"/>
                <a:gd name="connsiteY0" fmla="*/ 536512 h 739346"/>
                <a:gd name="connsiteX1" fmla="*/ 1364635 w 1527447"/>
                <a:gd name="connsiteY1" fmla="*/ 698749 h 739346"/>
                <a:gd name="connsiteX2" fmla="*/ 686920 w 1527447"/>
                <a:gd name="connsiteY2" fmla="*/ 247706 h 739346"/>
                <a:gd name="connsiteX3" fmla="*/ 102980 w 1527447"/>
                <a:gd name="connsiteY3" fmla="*/ 640643 h 739346"/>
                <a:gd name="connsiteX4" fmla="*/ 0 w 1527447"/>
                <a:gd name="connsiteY4" fmla="*/ 430080 h 739346"/>
                <a:gd name="connsiteX5" fmla="*/ 747327 w 1527447"/>
                <a:gd name="connsiteY5" fmla="*/ 1474 h 739346"/>
                <a:gd name="connsiteX6" fmla="*/ 1527448 w 1527447"/>
                <a:gd name="connsiteY6" fmla="*/ 536512 h 739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447" h="739346">
                  <a:moveTo>
                    <a:pt x="1527448" y="536512"/>
                  </a:moveTo>
                  <a:cubicBezTo>
                    <a:pt x="1527448" y="707954"/>
                    <a:pt x="1450356" y="796552"/>
                    <a:pt x="1364635" y="698749"/>
                  </a:cubicBezTo>
                  <a:cubicBezTo>
                    <a:pt x="1210452" y="521554"/>
                    <a:pt x="865266" y="250008"/>
                    <a:pt x="686920" y="247706"/>
                  </a:cubicBezTo>
                  <a:cubicBezTo>
                    <a:pt x="460823" y="244830"/>
                    <a:pt x="232425" y="535937"/>
                    <a:pt x="102980" y="640643"/>
                  </a:cubicBezTo>
                  <a:cubicBezTo>
                    <a:pt x="16109" y="710831"/>
                    <a:pt x="0" y="510623"/>
                    <a:pt x="0" y="430080"/>
                  </a:cubicBezTo>
                  <a:cubicBezTo>
                    <a:pt x="0" y="242529"/>
                    <a:pt x="321598" y="-22114"/>
                    <a:pt x="747327" y="1474"/>
                  </a:cubicBezTo>
                  <a:cubicBezTo>
                    <a:pt x="1166153" y="23911"/>
                    <a:pt x="1527448" y="304662"/>
                    <a:pt x="1527448" y="536512"/>
                  </a:cubicBezTo>
                  <a:close/>
                </a:path>
              </a:pathLst>
            </a:custGeom>
            <a:solidFill>
              <a:srgbClr val="E6E6E6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DDA2D358-AE36-4395-9990-DBB718EADE3D}"/>
                </a:ext>
              </a:extLst>
            </p:cNvPr>
            <p:cNvSpPr/>
            <p:nvPr/>
          </p:nvSpPr>
          <p:spPr>
            <a:xfrm>
              <a:off x="11895013" y="2332414"/>
              <a:ext cx="375101" cy="375102"/>
            </a:xfrm>
            <a:custGeom>
              <a:avLst/>
              <a:gdLst>
                <a:gd name="connsiteX0" fmla="*/ 375102 w 375101"/>
                <a:gd name="connsiteY0" fmla="*/ 187551 h 375102"/>
                <a:gd name="connsiteX1" fmla="*/ 187551 w 375101"/>
                <a:gd name="connsiteY1" fmla="*/ 375102 h 375102"/>
                <a:gd name="connsiteX2" fmla="*/ 0 w 375101"/>
                <a:gd name="connsiteY2" fmla="*/ 187551 h 375102"/>
                <a:gd name="connsiteX3" fmla="*/ 187551 w 375101"/>
                <a:gd name="connsiteY3" fmla="*/ 0 h 375102"/>
                <a:gd name="connsiteX4" fmla="*/ 375102 w 375101"/>
                <a:gd name="connsiteY4" fmla="*/ 187551 h 37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5101" h="375102">
                  <a:moveTo>
                    <a:pt x="375102" y="187551"/>
                  </a:moveTo>
                  <a:cubicBezTo>
                    <a:pt x="375102" y="291133"/>
                    <a:pt x="291133" y="375102"/>
                    <a:pt x="187551" y="375102"/>
                  </a:cubicBezTo>
                  <a:cubicBezTo>
                    <a:pt x="83969" y="375102"/>
                    <a:pt x="0" y="291133"/>
                    <a:pt x="0" y="187551"/>
                  </a:cubicBezTo>
                  <a:cubicBezTo>
                    <a:pt x="0" y="83969"/>
                    <a:pt x="83969" y="0"/>
                    <a:pt x="187551" y="0"/>
                  </a:cubicBezTo>
                  <a:cubicBezTo>
                    <a:pt x="291133" y="0"/>
                    <a:pt x="375102" y="83969"/>
                    <a:pt x="375102" y="187551"/>
                  </a:cubicBezTo>
                  <a:close/>
                </a:path>
              </a:pathLst>
            </a:custGeom>
            <a:solidFill>
              <a:srgbClr val="E6E6E6"/>
            </a:solidFill>
            <a:ln w="574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722112FF-9948-42AE-B8E6-C851ECA3F2C9}"/>
              </a:ext>
            </a:extLst>
          </p:cNvPr>
          <p:cNvGrpSpPr/>
          <p:nvPr/>
        </p:nvGrpSpPr>
        <p:grpSpPr>
          <a:xfrm>
            <a:off x="3236612" y="1099105"/>
            <a:ext cx="897217" cy="1935737"/>
            <a:chOff x="6134100" y="1439557"/>
            <a:chExt cx="1048222" cy="2261530"/>
          </a:xfrm>
          <a:solidFill>
            <a:schemeClr val="accent1"/>
          </a:solidFill>
        </p:grpSpPr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5BFE5817-8B51-4EAE-9E78-65D59A07A800}"/>
                </a:ext>
              </a:extLst>
            </p:cNvPr>
            <p:cNvSpPr/>
            <p:nvPr/>
          </p:nvSpPr>
          <p:spPr>
            <a:xfrm>
              <a:off x="6134100" y="2954199"/>
              <a:ext cx="1048222" cy="612441"/>
            </a:xfrm>
            <a:custGeom>
              <a:avLst/>
              <a:gdLst>
                <a:gd name="connsiteX0" fmla="*/ 111438 w 1048222"/>
                <a:gd name="connsiteY0" fmla="*/ 365155 h 612441"/>
                <a:gd name="connsiteX1" fmla="*/ 43701 w 1048222"/>
                <a:gd name="connsiteY1" fmla="*/ 365391 h 612441"/>
                <a:gd name="connsiteX2" fmla="*/ 23709 w 1048222"/>
                <a:gd name="connsiteY2" fmla="*/ 372447 h 612441"/>
                <a:gd name="connsiteX3" fmla="*/ 5775 w 1048222"/>
                <a:gd name="connsiteY3" fmla="*/ 386617 h 612441"/>
                <a:gd name="connsiteX4" fmla="*/ 1424 w 1048222"/>
                <a:gd name="connsiteY4" fmla="*/ 365391 h 612441"/>
                <a:gd name="connsiteX5" fmla="*/ 96856 w 1048222"/>
                <a:gd name="connsiteY5" fmla="*/ 21824 h 612441"/>
                <a:gd name="connsiteX6" fmla="*/ 117730 w 1048222"/>
                <a:gd name="connsiteY6" fmla="*/ 68 h 612441"/>
                <a:gd name="connsiteX7" fmla="*/ 139192 w 1048222"/>
                <a:gd name="connsiteY7" fmla="*/ 25235 h 612441"/>
                <a:gd name="connsiteX8" fmla="*/ 186467 w 1048222"/>
                <a:gd name="connsiteY8" fmla="*/ 66394 h 612441"/>
                <a:gd name="connsiteX9" fmla="*/ 225510 w 1048222"/>
                <a:gd name="connsiteY9" fmla="*/ 93795 h 612441"/>
                <a:gd name="connsiteX10" fmla="*/ 276372 w 1048222"/>
                <a:gd name="connsiteY10" fmla="*/ 111729 h 612441"/>
                <a:gd name="connsiteX11" fmla="*/ 293953 w 1048222"/>
                <a:gd name="connsiteY11" fmla="*/ 118785 h 612441"/>
                <a:gd name="connsiteX12" fmla="*/ 357986 w 1048222"/>
                <a:gd name="connsiteY12" fmla="*/ 127311 h 612441"/>
                <a:gd name="connsiteX13" fmla="*/ 381270 w 1048222"/>
                <a:gd name="connsiteY13" fmla="*/ 128781 h 612441"/>
                <a:gd name="connsiteX14" fmla="*/ 434190 w 1048222"/>
                <a:gd name="connsiteY14" fmla="*/ 134720 h 612441"/>
                <a:gd name="connsiteX15" fmla="*/ 466001 w 1048222"/>
                <a:gd name="connsiteY15" fmla="*/ 140717 h 612441"/>
                <a:gd name="connsiteX16" fmla="*/ 547379 w 1048222"/>
                <a:gd name="connsiteY16" fmla="*/ 152594 h 612441"/>
                <a:gd name="connsiteX17" fmla="*/ 570017 w 1048222"/>
                <a:gd name="connsiteY17" fmla="*/ 158886 h 612441"/>
                <a:gd name="connsiteX18" fmla="*/ 592832 w 1048222"/>
                <a:gd name="connsiteY18" fmla="*/ 189344 h 612441"/>
                <a:gd name="connsiteX19" fmla="*/ 678561 w 1048222"/>
                <a:gd name="connsiteY19" fmla="*/ 187286 h 612441"/>
                <a:gd name="connsiteX20" fmla="*/ 720192 w 1048222"/>
                <a:gd name="connsiteY20" fmla="*/ 172175 h 612441"/>
                <a:gd name="connsiteX21" fmla="*/ 818681 w 1048222"/>
                <a:gd name="connsiteY21" fmla="*/ 165530 h 612441"/>
                <a:gd name="connsiteX22" fmla="*/ 833499 w 1048222"/>
                <a:gd name="connsiteY22" fmla="*/ 152830 h 612441"/>
                <a:gd name="connsiteX23" fmla="*/ 892651 w 1048222"/>
                <a:gd name="connsiteY23" fmla="*/ 117021 h 612441"/>
                <a:gd name="connsiteX24" fmla="*/ 917464 w 1048222"/>
                <a:gd name="connsiteY24" fmla="*/ 99146 h 612441"/>
                <a:gd name="connsiteX25" fmla="*/ 922992 w 1048222"/>
                <a:gd name="connsiteY25" fmla="*/ 82564 h 612441"/>
                <a:gd name="connsiteX26" fmla="*/ 948805 w 1048222"/>
                <a:gd name="connsiteY26" fmla="*/ 50518 h 612441"/>
                <a:gd name="connsiteX27" fmla="*/ 968150 w 1048222"/>
                <a:gd name="connsiteY27" fmla="*/ 83328 h 612441"/>
                <a:gd name="connsiteX28" fmla="*/ 1045706 w 1048222"/>
                <a:gd name="connsiteY28" fmla="*/ 362451 h 612441"/>
                <a:gd name="connsiteX29" fmla="*/ 1045706 w 1048222"/>
                <a:gd name="connsiteY29" fmla="*/ 389616 h 612441"/>
                <a:gd name="connsiteX30" fmla="*/ 1021246 w 1048222"/>
                <a:gd name="connsiteY30" fmla="*/ 379444 h 612441"/>
                <a:gd name="connsiteX31" fmla="*/ 1019658 w 1048222"/>
                <a:gd name="connsiteY31" fmla="*/ 407550 h 612441"/>
                <a:gd name="connsiteX32" fmla="*/ 999667 w 1048222"/>
                <a:gd name="connsiteY32" fmla="*/ 424249 h 612441"/>
                <a:gd name="connsiteX33" fmla="*/ 994022 w 1048222"/>
                <a:gd name="connsiteY33" fmla="*/ 423779 h 612441"/>
                <a:gd name="connsiteX34" fmla="*/ 966856 w 1048222"/>
                <a:gd name="connsiteY34" fmla="*/ 437126 h 612441"/>
                <a:gd name="connsiteX35" fmla="*/ 951216 w 1048222"/>
                <a:gd name="connsiteY35" fmla="*/ 403375 h 612441"/>
                <a:gd name="connsiteX36" fmla="*/ 937162 w 1048222"/>
                <a:gd name="connsiteY36" fmla="*/ 469054 h 612441"/>
                <a:gd name="connsiteX37" fmla="*/ 911820 w 1048222"/>
                <a:gd name="connsiteY37" fmla="*/ 500748 h 612441"/>
                <a:gd name="connsiteX38" fmla="*/ 878304 w 1048222"/>
                <a:gd name="connsiteY38" fmla="*/ 476640 h 612441"/>
                <a:gd name="connsiteX39" fmla="*/ 863839 w 1048222"/>
                <a:gd name="connsiteY39" fmla="*/ 448710 h 612441"/>
                <a:gd name="connsiteX40" fmla="*/ 739654 w 1048222"/>
                <a:gd name="connsiteY40" fmla="*/ 477051 h 612441"/>
                <a:gd name="connsiteX41" fmla="*/ 726307 w 1048222"/>
                <a:gd name="connsiteY41" fmla="*/ 529912 h 612441"/>
                <a:gd name="connsiteX42" fmla="*/ 710078 w 1048222"/>
                <a:gd name="connsiteY42" fmla="*/ 582891 h 612441"/>
                <a:gd name="connsiteX43" fmla="*/ 639401 w 1048222"/>
                <a:gd name="connsiteY43" fmla="*/ 596003 h 612441"/>
                <a:gd name="connsiteX44" fmla="*/ 587657 w 1048222"/>
                <a:gd name="connsiteY44" fmla="*/ 584596 h 612441"/>
                <a:gd name="connsiteX45" fmla="*/ 562373 w 1048222"/>
                <a:gd name="connsiteY45" fmla="*/ 575541 h 612441"/>
                <a:gd name="connsiteX46" fmla="*/ 535149 w 1048222"/>
                <a:gd name="connsiteY46" fmla="*/ 537615 h 612441"/>
                <a:gd name="connsiteX47" fmla="*/ 495577 w 1048222"/>
                <a:gd name="connsiteY47" fmla="*/ 510626 h 612441"/>
                <a:gd name="connsiteX48" fmla="*/ 461473 w 1048222"/>
                <a:gd name="connsiteY48" fmla="*/ 475287 h 612441"/>
                <a:gd name="connsiteX49" fmla="*/ 433367 w 1048222"/>
                <a:gd name="connsiteY49" fmla="*/ 525737 h 612441"/>
                <a:gd name="connsiteX50" fmla="*/ 374567 w 1048222"/>
                <a:gd name="connsiteY50" fmla="*/ 527031 h 612441"/>
                <a:gd name="connsiteX51" fmla="*/ 354634 w 1048222"/>
                <a:gd name="connsiteY51" fmla="*/ 497631 h 612441"/>
                <a:gd name="connsiteX52" fmla="*/ 344285 w 1048222"/>
                <a:gd name="connsiteY52" fmla="*/ 520387 h 612441"/>
                <a:gd name="connsiteX53" fmla="*/ 317473 w 1048222"/>
                <a:gd name="connsiteY53" fmla="*/ 547434 h 612441"/>
                <a:gd name="connsiteX54" fmla="*/ 290366 w 1048222"/>
                <a:gd name="connsiteY54" fmla="*/ 519387 h 612441"/>
                <a:gd name="connsiteX55" fmla="*/ 265494 w 1048222"/>
                <a:gd name="connsiteY55" fmla="*/ 430835 h 612441"/>
                <a:gd name="connsiteX56" fmla="*/ 229038 w 1048222"/>
                <a:gd name="connsiteY56" fmla="*/ 465879 h 612441"/>
                <a:gd name="connsiteX57" fmla="*/ 190406 w 1048222"/>
                <a:gd name="connsiteY57" fmla="*/ 432716 h 612441"/>
                <a:gd name="connsiteX58" fmla="*/ 171238 w 1048222"/>
                <a:gd name="connsiteY58" fmla="*/ 464350 h 612441"/>
                <a:gd name="connsiteX59" fmla="*/ 124904 w 1048222"/>
                <a:gd name="connsiteY59" fmla="*/ 463410 h 612441"/>
                <a:gd name="connsiteX60" fmla="*/ 111438 w 1048222"/>
                <a:gd name="connsiteY60" fmla="*/ 365155 h 612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048222" h="612441">
                  <a:moveTo>
                    <a:pt x="111438" y="365155"/>
                  </a:moveTo>
                  <a:cubicBezTo>
                    <a:pt x="74630" y="396496"/>
                    <a:pt x="74336" y="396790"/>
                    <a:pt x="43701" y="365391"/>
                  </a:cubicBezTo>
                  <a:cubicBezTo>
                    <a:pt x="30412" y="351808"/>
                    <a:pt x="28531" y="364685"/>
                    <a:pt x="23709" y="372447"/>
                  </a:cubicBezTo>
                  <a:cubicBezTo>
                    <a:pt x="19417" y="379444"/>
                    <a:pt x="17300" y="391556"/>
                    <a:pt x="5775" y="386617"/>
                  </a:cubicBezTo>
                  <a:cubicBezTo>
                    <a:pt x="-2515" y="383089"/>
                    <a:pt x="189" y="373093"/>
                    <a:pt x="1424" y="365391"/>
                  </a:cubicBezTo>
                  <a:cubicBezTo>
                    <a:pt x="20122" y="247262"/>
                    <a:pt x="52815" y="132955"/>
                    <a:pt x="96856" y="21824"/>
                  </a:cubicBezTo>
                  <a:cubicBezTo>
                    <a:pt x="100855" y="11769"/>
                    <a:pt x="106441" y="-1049"/>
                    <a:pt x="117730" y="68"/>
                  </a:cubicBezTo>
                  <a:cubicBezTo>
                    <a:pt x="129372" y="1185"/>
                    <a:pt x="136252" y="13181"/>
                    <a:pt x="139192" y="25235"/>
                  </a:cubicBezTo>
                  <a:cubicBezTo>
                    <a:pt x="145248" y="50107"/>
                    <a:pt x="155773" y="67747"/>
                    <a:pt x="186467" y="66394"/>
                  </a:cubicBezTo>
                  <a:cubicBezTo>
                    <a:pt x="203813" y="65630"/>
                    <a:pt x="215867" y="79036"/>
                    <a:pt x="225510" y="93795"/>
                  </a:cubicBezTo>
                  <a:cubicBezTo>
                    <a:pt x="237505" y="112140"/>
                    <a:pt x="252499" y="126252"/>
                    <a:pt x="276372" y="111729"/>
                  </a:cubicBezTo>
                  <a:cubicBezTo>
                    <a:pt x="286367" y="105672"/>
                    <a:pt x="289072" y="111729"/>
                    <a:pt x="293953" y="118785"/>
                  </a:cubicBezTo>
                  <a:cubicBezTo>
                    <a:pt x="317825" y="153477"/>
                    <a:pt x="324117" y="154653"/>
                    <a:pt x="357986" y="127311"/>
                  </a:cubicBezTo>
                  <a:cubicBezTo>
                    <a:pt x="368099" y="119138"/>
                    <a:pt x="372979" y="119314"/>
                    <a:pt x="381270" y="128781"/>
                  </a:cubicBezTo>
                  <a:cubicBezTo>
                    <a:pt x="396558" y="146362"/>
                    <a:pt x="415962" y="146538"/>
                    <a:pt x="434190" y="134720"/>
                  </a:cubicBezTo>
                  <a:cubicBezTo>
                    <a:pt x="448243" y="125664"/>
                    <a:pt x="455652" y="129839"/>
                    <a:pt x="466001" y="140717"/>
                  </a:cubicBezTo>
                  <a:cubicBezTo>
                    <a:pt x="496341" y="172704"/>
                    <a:pt x="510394" y="174938"/>
                    <a:pt x="547379" y="152594"/>
                  </a:cubicBezTo>
                  <a:cubicBezTo>
                    <a:pt x="559904" y="145068"/>
                    <a:pt x="563961" y="149537"/>
                    <a:pt x="570017" y="158886"/>
                  </a:cubicBezTo>
                  <a:cubicBezTo>
                    <a:pt x="576897" y="169529"/>
                    <a:pt x="584188" y="180113"/>
                    <a:pt x="592832" y="189344"/>
                  </a:cubicBezTo>
                  <a:cubicBezTo>
                    <a:pt x="623466" y="222213"/>
                    <a:pt x="649985" y="221802"/>
                    <a:pt x="678561" y="187286"/>
                  </a:cubicBezTo>
                  <a:cubicBezTo>
                    <a:pt x="690204" y="173233"/>
                    <a:pt x="697907" y="168353"/>
                    <a:pt x="720192" y="172175"/>
                  </a:cubicBezTo>
                  <a:cubicBezTo>
                    <a:pt x="751355" y="177584"/>
                    <a:pt x="784224" y="154829"/>
                    <a:pt x="818681" y="165530"/>
                  </a:cubicBezTo>
                  <a:cubicBezTo>
                    <a:pt x="822091" y="166589"/>
                    <a:pt x="830441" y="158416"/>
                    <a:pt x="833499" y="152830"/>
                  </a:cubicBezTo>
                  <a:cubicBezTo>
                    <a:pt x="846493" y="129310"/>
                    <a:pt x="865251" y="116609"/>
                    <a:pt x="892651" y="117021"/>
                  </a:cubicBezTo>
                  <a:cubicBezTo>
                    <a:pt x="904823" y="117197"/>
                    <a:pt x="912290" y="109024"/>
                    <a:pt x="917464" y="99146"/>
                  </a:cubicBezTo>
                  <a:cubicBezTo>
                    <a:pt x="920110" y="94030"/>
                    <a:pt x="920581" y="87856"/>
                    <a:pt x="922992" y="82564"/>
                  </a:cubicBezTo>
                  <a:cubicBezTo>
                    <a:pt x="929048" y="69511"/>
                    <a:pt x="933576" y="50166"/>
                    <a:pt x="948805" y="50518"/>
                  </a:cubicBezTo>
                  <a:cubicBezTo>
                    <a:pt x="963681" y="50871"/>
                    <a:pt x="964034" y="70804"/>
                    <a:pt x="968150" y="83328"/>
                  </a:cubicBezTo>
                  <a:cubicBezTo>
                    <a:pt x="998667" y="175056"/>
                    <a:pt x="1029478" y="266725"/>
                    <a:pt x="1045706" y="362451"/>
                  </a:cubicBezTo>
                  <a:cubicBezTo>
                    <a:pt x="1047294" y="371800"/>
                    <a:pt x="1050470" y="381208"/>
                    <a:pt x="1045706" y="389616"/>
                  </a:cubicBezTo>
                  <a:cubicBezTo>
                    <a:pt x="1033476" y="393438"/>
                    <a:pt x="1033065" y="376798"/>
                    <a:pt x="1021246" y="379444"/>
                  </a:cubicBezTo>
                  <a:cubicBezTo>
                    <a:pt x="1020775" y="388734"/>
                    <a:pt x="1021187" y="398318"/>
                    <a:pt x="1019658" y="407550"/>
                  </a:cubicBezTo>
                  <a:cubicBezTo>
                    <a:pt x="1017953" y="418193"/>
                    <a:pt x="1019305" y="434245"/>
                    <a:pt x="999667" y="424249"/>
                  </a:cubicBezTo>
                  <a:cubicBezTo>
                    <a:pt x="998079" y="423426"/>
                    <a:pt x="995786" y="423367"/>
                    <a:pt x="994022" y="423779"/>
                  </a:cubicBezTo>
                  <a:cubicBezTo>
                    <a:pt x="983673" y="426248"/>
                    <a:pt x="980792" y="448475"/>
                    <a:pt x="966856" y="437126"/>
                  </a:cubicBezTo>
                  <a:cubicBezTo>
                    <a:pt x="958977" y="430717"/>
                    <a:pt x="957096" y="416840"/>
                    <a:pt x="951216" y="403375"/>
                  </a:cubicBezTo>
                  <a:cubicBezTo>
                    <a:pt x="946159" y="427307"/>
                    <a:pt x="942101" y="448239"/>
                    <a:pt x="937162" y="469054"/>
                  </a:cubicBezTo>
                  <a:cubicBezTo>
                    <a:pt x="933752" y="483402"/>
                    <a:pt x="930283" y="499042"/>
                    <a:pt x="911820" y="500748"/>
                  </a:cubicBezTo>
                  <a:cubicBezTo>
                    <a:pt x="894533" y="502276"/>
                    <a:pt x="885654" y="489928"/>
                    <a:pt x="878304" y="476640"/>
                  </a:cubicBezTo>
                  <a:cubicBezTo>
                    <a:pt x="873306" y="467584"/>
                    <a:pt x="868778" y="458294"/>
                    <a:pt x="863839" y="448710"/>
                  </a:cubicBezTo>
                  <a:cubicBezTo>
                    <a:pt x="800394" y="520975"/>
                    <a:pt x="800394" y="520975"/>
                    <a:pt x="739654" y="477051"/>
                  </a:cubicBezTo>
                  <a:cubicBezTo>
                    <a:pt x="729776" y="493515"/>
                    <a:pt x="731011" y="512566"/>
                    <a:pt x="726307" y="529912"/>
                  </a:cubicBezTo>
                  <a:cubicBezTo>
                    <a:pt x="721485" y="547787"/>
                    <a:pt x="719251" y="566309"/>
                    <a:pt x="710078" y="582891"/>
                  </a:cubicBezTo>
                  <a:cubicBezTo>
                    <a:pt x="690909" y="617465"/>
                    <a:pt x="670271" y="621522"/>
                    <a:pt x="639401" y="596003"/>
                  </a:cubicBezTo>
                  <a:cubicBezTo>
                    <a:pt x="624113" y="583361"/>
                    <a:pt x="612353" y="560841"/>
                    <a:pt x="587657" y="584596"/>
                  </a:cubicBezTo>
                  <a:cubicBezTo>
                    <a:pt x="580189" y="591828"/>
                    <a:pt x="568606" y="582949"/>
                    <a:pt x="562373" y="575541"/>
                  </a:cubicBezTo>
                  <a:cubicBezTo>
                    <a:pt x="552377" y="563663"/>
                    <a:pt x="542440" y="551198"/>
                    <a:pt x="535149" y="537615"/>
                  </a:cubicBezTo>
                  <a:cubicBezTo>
                    <a:pt x="526329" y="521151"/>
                    <a:pt x="522037" y="504922"/>
                    <a:pt x="495577" y="510626"/>
                  </a:cubicBezTo>
                  <a:cubicBezTo>
                    <a:pt x="475350" y="514977"/>
                    <a:pt x="473115" y="490281"/>
                    <a:pt x="461473" y="475287"/>
                  </a:cubicBezTo>
                  <a:cubicBezTo>
                    <a:pt x="451653" y="493045"/>
                    <a:pt x="443422" y="509979"/>
                    <a:pt x="433367" y="525737"/>
                  </a:cubicBezTo>
                  <a:cubicBezTo>
                    <a:pt x="414139" y="555666"/>
                    <a:pt x="395735" y="555784"/>
                    <a:pt x="374567" y="527031"/>
                  </a:cubicBezTo>
                  <a:cubicBezTo>
                    <a:pt x="368334" y="518564"/>
                    <a:pt x="362748" y="509626"/>
                    <a:pt x="354634" y="497631"/>
                  </a:cubicBezTo>
                  <a:cubicBezTo>
                    <a:pt x="350283" y="507274"/>
                    <a:pt x="347637" y="513977"/>
                    <a:pt x="344285" y="520387"/>
                  </a:cubicBezTo>
                  <a:cubicBezTo>
                    <a:pt x="338111" y="532205"/>
                    <a:pt x="334524" y="548610"/>
                    <a:pt x="317473" y="547434"/>
                  </a:cubicBezTo>
                  <a:cubicBezTo>
                    <a:pt x="302008" y="546376"/>
                    <a:pt x="294541" y="532029"/>
                    <a:pt x="290366" y="519387"/>
                  </a:cubicBezTo>
                  <a:cubicBezTo>
                    <a:pt x="280899" y="490751"/>
                    <a:pt x="273902" y="461293"/>
                    <a:pt x="265494" y="430835"/>
                  </a:cubicBezTo>
                  <a:cubicBezTo>
                    <a:pt x="250676" y="439713"/>
                    <a:pt x="247501" y="462469"/>
                    <a:pt x="229038" y="465879"/>
                  </a:cubicBezTo>
                  <a:cubicBezTo>
                    <a:pt x="205518" y="470230"/>
                    <a:pt x="204930" y="444476"/>
                    <a:pt x="190406" y="432716"/>
                  </a:cubicBezTo>
                  <a:cubicBezTo>
                    <a:pt x="183880" y="443594"/>
                    <a:pt x="178117" y="454354"/>
                    <a:pt x="171238" y="464350"/>
                  </a:cubicBezTo>
                  <a:cubicBezTo>
                    <a:pt x="154421" y="488811"/>
                    <a:pt x="141720" y="488341"/>
                    <a:pt x="124904" y="463410"/>
                  </a:cubicBezTo>
                  <a:cubicBezTo>
                    <a:pt x="105853" y="434657"/>
                    <a:pt x="106205" y="402670"/>
                    <a:pt x="111438" y="365155"/>
                  </a:cubicBezTo>
                  <a:close/>
                </a:path>
              </a:pathLst>
            </a:custGeom>
            <a:solidFill>
              <a:schemeClr val="accent6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5F746ADD-A114-408C-AAD4-816BAFB6E17D}"/>
                </a:ext>
              </a:extLst>
            </p:cNvPr>
            <p:cNvSpPr/>
            <p:nvPr/>
          </p:nvSpPr>
          <p:spPr>
            <a:xfrm>
              <a:off x="6234643" y="2686354"/>
              <a:ext cx="860959" cy="459614"/>
            </a:xfrm>
            <a:custGeom>
              <a:avLst/>
              <a:gdLst>
                <a:gd name="connsiteX0" fmla="*/ 271613 w 860959"/>
                <a:gd name="connsiteY0" fmla="*/ 351820 h 459614"/>
                <a:gd name="connsiteX1" fmla="*/ 191880 w 860959"/>
                <a:gd name="connsiteY1" fmla="*/ 342294 h 459614"/>
                <a:gd name="connsiteX2" fmla="*/ 182590 w 860959"/>
                <a:gd name="connsiteY2" fmla="*/ 348821 h 459614"/>
                <a:gd name="connsiteX3" fmla="*/ 132551 w 860959"/>
                <a:gd name="connsiteY3" fmla="*/ 338119 h 459614"/>
                <a:gd name="connsiteX4" fmla="*/ 84630 w 860959"/>
                <a:gd name="connsiteY4" fmla="*/ 309778 h 459614"/>
                <a:gd name="connsiteX5" fmla="*/ 50702 w 860959"/>
                <a:gd name="connsiteY5" fmla="*/ 277203 h 459614"/>
                <a:gd name="connsiteX6" fmla="*/ 34062 w 860959"/>
                <a:gd name="connsiteY6" fmla="*/ 248156 h 459614"/>
                <a:gd name="connsiteX7" fmla="*/ 25654 w 860959"/>
                <a:gd name="connsiteY7" fmla="*/ 213347 h 459614"/>
                <a:gd name="connsiteX8" fmla="*/ 5368 w 860959"/>
                <a:gd name="connsiteY8" fmla="*/ 237513 h 459614"/>
                <a:gd name="connsiteX9" fmla="*/ 1605 w 860959"/>
                <a:gd name="connsiteY9" fmla="*/ 217521 h 459614"/>
                <a:gd name="connsiteX10" fmla="*/ 66990 w 860959"/>
                <a:gd name="connsiteY10" fmla="*/ 17779 h 459614"/>
                <a:gd name="connsiteX11" fmla="*/ 100270 w 860959"/>
                <a:gd name="connsiteY11" fmla="*/ 11193 h 459614"/>
                <a:gd name="connsiteX12" fmla="*/ 135080 w 860959"/>
                <a:gd name="connsiteY12" fmla="*/ 64701 h 459614"/>
                <a:gd name="connsiteX13" fmla="*/ 173535 w 860959"/>
                <a:gd name="connsiteY13" fmla="*/ 70757 h 459614"/>
                <a:gd name="connsiteX14" fmla="*/ 197702 w 860959"/>
                <a:gd name="connsiteY14" fmla="*/ 70052 h 459614"/>
                <a:gd name="connsiteX15" fmla="*/ 206874 w 860959"/>
                <a:gd name="connsiteY15" fmla="*/ 76637 h 459614"/>
                <a:gd name="connsiteX16" fmla="*/ 257795 w 860959"/>
                <a:gd name="connsiteY16" fmla="*/ 101568 h 459614"/>
                <a:gd name="connsiteX17" fmla="*/ 284490 w 860959"/>
                <a:gd name="connsiteY17" fmla="*/ 140964 h 459614"/>
                <a:gd name="connsiteX18" fmla="*/ 334705 w 860959"/>
                <a:gd name="connsiteY18" fmla="*/ 189709 h 459614"/>
                <a:gd name="connsiteX19" fmla="*/ 389447 w 860959"/>
                <a:gd name="connsiteY19" fmla="*/ 153547 h 459614"/>
                <a:gd name="connsiteX20" fmla="*/ 397326 w 860959"/>
                <a:gd name="connsiteY20" fmla="*/ 131556 h 459614"/>
                <a:gd name="connsiteX21" fmla="*/ 430078 w 860959"/>
                <a:gd name="connsiteY21" fmla="*/ 105332 h 459614"/>
                <a:gd name="connsiteX22" fmla="*/ 446365 w 860959"/>
                <a:gd name="connsiteY22" fmla="*/ 100922 h 459614"/>
                <a:gd name="connsiteX23" fmla="*/ 483409 w 860959"/>
                <a:gd name="connsiteY23" fmla="*/ 102039 h 459614"/>
                <a:gd name="connsiteX24" fmla="*/ 499579 w 860959"/>
                <a:gd name="connsiteY24" fmla="*/ 105978 h 459614"/>
                <a:gd name="connsiteX25" fmla="*/ 544443 w 860959"/>
                <a:gd name="connsiteY25" fmla="*/ 130263 h 459614"/>
                <a:gd name="connsiteX26" fmla="*/ 570785 w 860959"/>
                <a:gd name="connsiteY26" fmla="*/ 172304 h 459614"/>
                <a:gd name="connsiteX27" fmla="*/ 621765 w 860959"/>
                <a:gd name="connsiteY27" fmla="*/ 167659 h 459614"/>
                <a:gd name="connsiteX28" fmla="*/ 660514 w 860959"/>
                <a:gd name="connsiteY28" fmla="*/ 144492 h 459614"/>
                <a:gd name="connsiteX29" fmla="*/ 670921 w 860959"/>
                <a:gd name="connsiteY29" fmla="*/ 140553 h 459614"/>
                <a:gd name="connsiteX30" fmla="*/ 755123 w 860959"/>
                <a:gd name="connsiteY30" fmla="*/ 99099 h 459614"/>
                <a:gd name="connsiteX31" fmla="*/ 771234 w 860959"/>
                <a:gd name="connsiteY31" fmla="*/ 60409 h 459614"/>
                <a:gd name="connsiteX32" fmla="*/ 778819 w 860959"/>
                <a:gd name="connsiteY32" fmla="*/ 46650 h 459614"/>
                <a:gd name="connsiteX33" fmla="*/ 789638 w 860959"/>
                <a:gd name="connsiteY33" fmla="*/ 54999 h 459614"/>
                <a:gd name="connsiteX34" fmla="*/ 860903 w 860959"/>
                <a:gd name="connsiteY34" fmla="*/ 276909 h 459614"/>
                <a:gd name="connsiteX35" fmla="*/ 859845 w 860959"/>
                <a:gd name="connsiteY35" fmla="*/ 288316 h 459614"/>
                <a:gd name="connsiteX36" fmla="*/ 835972 w 860959"/>
                <a:gd name="connsiteY36" fmla="*/ 266737 h 459614"/>
                <a:gd name="connsiteX37" fmla="*/ 805690 w 860959"/>
                <a:gd name="connsiteY37" fmla="*/ 350644 h 459614"/>
                <a:gd name="connsiteX38" fmla="*/ 758650 w 860959"/>
                <a:gd name="connsiteY38" fmla="*/ 364462 h 459614"/>
                <a:gd name="connsiteX39" fmla="*/ 735660 w 860959"/>
                <a:gd name="connsiteY39" fmla="*/ 382631 h 459614"/>
                <a:gd name="connsiteX40" fmla="*/ 679506 w 860959"/>
                <a:gd name="connsiteY40" fmla="*/ 398272 h 459614"/>
                <a:gd name="connsiteX41" fmla="*/ 661690 w 860959"/>
                <a:gd name="connsiteY41" fmla="*/ 404387 h 459614"/>
                <a:gd name="connsiteX42" fmla="*/ 603360 w 860959"/>
                <a:gd name="connsiteY42" fmla="*/ 409091 h 459614"/>
                <a:gd name="connsiteX43" fmla="*/ 587485 w 860959"/>
                <a:gd name="connsiteY43" fmla="*/ 410678 h 459614"/>
                <a:gd name="connsiteX44" fmla="*/ 579429 w 860959"/>
                <a:gd name="connsiteY44" fmla="*/ 422909 h 459614"/>
                <a:gd name="connsiteX45" fmla="*/ 486584 w 860959"/>
                <a:gd name="connsiteY45" fmla="*/ 422850 h 459614"/>
                <a:gd name="connsiteX46" fmla="*/ 460125 w 860959"/>
                <a:gd name="connsiteY46" fmla="*/ 379750 h 459614"/>
                <a:gd name="connsiteX47" fmla="*/ 449011 w 860959"/>
                <a:gd name="connsiteY47" fmla="*/ 392098 h 459614"/>
                <a:gd name="connsiteX48" fmla="*/ 376159 w 860959"/>
                <a:gd name="connsiteY48" fmla="*/ 392098 h 459614"/>
                <a:gd name="connsiteX49" fmla="*/ 328237 w 860959"/>
                <a:gd name="connsiteY49" fmla="*/ 381455 h 459614"/>
                <a:gd name="connsiteX50" fmla="*/ 271613 w 860959"/>
                <a:gd name="connsiteY50" fmla="*/ 351820 h 459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60959" h="459614">
                  <a:moveTo>
                    <a:pt x="271613" y="351820"/>
                  </a:moveTo>
                  <a:cubicBezTo>
                    <a:pt x="222633" y="407209"/>
                    <a:pt x="220398" y="406974"/>
                    <a:pt x="191880" y="342294"/>
                  </a:cubicBezTo>
                  <a:cubicBezTo>
                    <a:pt x="188587" y="344587"/>
                    <a:pt x="185471" y="346528"/>
                    <a:pt x="182590" y="348821"/>
                  </a:cubicBezTo>
                  <a:cubicBezTo>
                    <a:pt x="155777" y="370165"/>
                    <a:pt x="144429" y="369636"/>
                    <a:pt x="132551" y="338119"/>
                  </a:cubicBezTo>
                  <a:cubicBezTo>
                    <a:pt x="122967" y="312718"/>
                    <a:pt x="104798" y="307367"/>
                    <a:pt x="84630" y="309778"/>
                  </a:cubicBezTo>
                  <a:cubicBezTo>
                    <a:pt x="56582" y="313188"/>
                    <a:pt x="54877" y="296431"/>
                    <a:pt x="50702" y="277203"/>
                  </a:cubicBezTo>
                  <a:cubicBezTo>
                    <a:pt x="48468" y="266913"/>
                    <a:pt x="61345" y="248391"/>
                    <a:pt x="34062" y="248156"/>
                  </a:cubicBezTo>
                  <a:cubicBezTo>
                    <a:pt x="24772" y="248097"/>
                    <a:pt x="29123" y="225577"/>
                    <a:pt x="25654" y="213347"/>
                  </a:cubicBezTo>
                  <a:cubicBezTo>
                    <a:pt x="12365" y="216757"/>
                    <a:pt x="16422" y="232809"/>
                    <a:pt x="5368" y="237513"/>
                  </a:cubicBezTo>
                  <a:cubicBezTo>
                    <a:pt x="-2805" y="232927"/>
                    <a:pt x="487" y="224813"/>
                    <a:pt x="1605" y="217521"/>
                  </a:cubicBezTo>
                  <a:cubicBezTo>
                    <a:pt x="12424" y="147373"/>
                    <a:pt x="38178" y="81988"/>
                    <a:pt x="66990" y="17779"/>
                  </a:cubicBezTo>
                  <a:cubicBezTo>
                    <a:pt x="73693" y="2903"/>
                    <a:pt x="80396" y="-10092"/>
                    <a:pt x="100270" y="11193"/>
                  </a:cubicBezTo>
                  <a:cubicBezTo>
                    <a:pt x="115735" y="27716"/>
                    <a:pt x="128436" y="42416"/>
                    <a:pt x="135080" y="64701"/>
                  </a:cubicBezTo>
                  <a:cubicBezTo>
                    <a:pt x="141665" y="86692"/>
                    <a:pt x="158600" y="85810"/>
                    <a:pt x="173535" y="70757"/>
                  </a:cubicBezTo>
                  <a:cubicBezTo>
                    <a:pt x="182237" y="61937"/>
                    <a:pt x="188823" y="55587"/>
                    <a:pt x="197702" y="70052"/>
                  </a:cubicBezTo>
                  <a:cubicBezTo>
                    <a:pt x="199583" y="73109"/>
                    <a:pt x="204228" y="77167"/>
                    <a:pt x="206874" y="76637"/>
                  </a:cubicBezTo>
                  <a:cubicBezTo>
                    <a:pt x="230982" y="72286"/>
                    <a:pt x="241213" y="92807"/>
                    <a:pt x="257795" y="101568"/>
                  </a:cubicBezTo>
                  <a:cubicBezTo>
                    <a:pt x="277081" y="111741"/>
                    <a:pt x="281785" y="123618"/>
                    <a:pt x="284490" y="140964"/>
                  </a:cubicBezTo>
                  <a:cubicBezTo>
                    <a:pt x="288959" y="169894"/>
                    <a:pt x="305775" y="186769"/>
                    <a:pt x="334705" y="189709"/>
                  </a:cubicBezTo>
                  <a:cubicBezTo>
                    <a:pt x="362047" y="192473"/>
                    <a:pt x="378099" y="175774"/>
                    <a:pt x="389447" y="153547"/>
                  </a:cubicBezTo>
                  <a:cubicBezTo>
                    <a:pt x="392975" y="146668"/>
                    <a:pt x="395621" y="139141"/>
                    <a:pt x="397326" y="131556"/>
                  </a:cubicBezTo>
                  <a:cubicBezTo>
                    <a:pt x="401325" y="113858"/>
                    <a:pt x="403853" y="95865"/>
                    <a:pt x="430078" y="105332"/>
                  </a:cubicBezTo>
                  <a:cubicBezTo>
                    <a:pt x="434547" y="106919"/>
                    <a:pt x="442661" y="104391"/>
                    <a:pt x="446365" y="100922"/>
                  </a:cubicBezTo>
                  <a:cubicBezTo>
                    <a:pt x="459654" y="88280"/>
                    <a:pt x="470826" y="89573"/>
                    <a:pt x="483409" y="102039"/>
                  </a:cubicBezTo>
                  <a:cubicBezTo>
                    <a:pt x="486878" y="105508"/>
                    <a:pt x="496110" y="108095"/>
                    <a:pt x="499579" y="105978"/>
                  </a:cubicBezTo>
                  <a:cubicBezTo>
                    <a:pt x="529273" y="88103"/>
                    <a:pt x="534741" y="111800"/>
                    <a:pt x="544443" y="130263"/>
                  </a:cubicBezTo>
                  <a:cubicBezTo>
                    <a:pt x="552146" y="144904"/>
                    <a:pt x="560319" y="159721"/>
                    <a:pt x="570785" y="172304"/>
                  </a:cubicBezTo>
                  <a:cubicBezTo>
                    <a:pt x="589484" y="194825"/>
                    <a:pt x="605654" y="192649"/>
                    <a:pt x="621765" y="167659"/>
                  </a:cubicBezTo>
                  <a:cubicBezTo>
                    <a:pt x="630820" y="153606"/>
                    <a:pt x="634054" y="130145"/>
                    <a:pt x="660514" y="144492"/>
                  </a:cubicBezTo>
                  <a:cubicBezTo>
                    <a:pt x="662689" y="145668"/>
                    <a:pt x="668628" y="143081"/>
                    <a:pt x="670921" y="140553"/>
                  </a:cubicBezTo>
                  <a:cubicBezTo>
                    <a:pt x="693500" y="115269"/>
                    <a:pt x="726722" y="112211"/>
                    <a:pt x="755123" y="99099"/>
                  </a:cubicBezTo>
                  <a:cubicBezTo>
                    <a:pt x="771469" y="91572"/>
                    <a:pt x="766118" y="73462"/>
                    <a:pt x="771234" y="60409"/>
                  </a:cubicBezTo>
                  <a:cubicBezTo>
                    <a:pt x="773174" y="55470"/>
                    <a:pt x="770704" y="47708"/>
                    <a:pt x="778819" y="46650"/>
                  </a:cubicBezTo>
                  <a:cubicBezTo>
                    <a:pt x="784464" y="45944"/>
                    <a:pt x="787698" y="50648"/>
                    <a:pt x="789638" y="54999"/>
                  </a:cubicBezTo>
                  <a:cubicBezTo>
                    <a:pt x="821507" y="126382"/>
                    <a:pt x="854200" y="197471"/>
                    <a:pt x="860903" y="276909"/>
                  </a:cubicBezTo>
                  <a:cubicBezTo>
                    <a:pt x="861197" y="280496"/>
                    <a:pt x="860256" y="284200"/>
                    <a:pt x="859845" y="288316"/>
                  </a:cubicBezTo>
                  <a:cubicBezTo>
                    <a:pt x="845321" y="287728"/>
                    <a:pt x="848026" y="270853"/>
                    <a:pt x="835972" y="266737"/>
                  </a:cubicBezTo>
                  <a:cubicBezTo>
                    <a:pt x="834326" y="297783"/>
                    <a:pt x="808630" y="318657"/>
                    <a:pt x="805690" y="350644"/>
                  </a:cubicBezTo>
                  <a:cubicBezTo>
                    <a:pt x="803338" y="376281"/>
                    <a:pt x="772763" y="362227"/>
                    <a:pt x="758650" y="364462"/>
                  </a:cubicBezTo>
                  <a:cubicBezTo>
                    <a:pt x="742539" y="366990"/>
                    <a:pt x="740305" y="372459"/>
                    <a:pt x="735660" y="382631"/>
                  </a:cubicBezTo>
                  <a:cubicBezTo>
                    <a:pt x="718843" y="419439"/>
                    <a:pt x="713375" y="421615"/>
                    <a:pt x="679506" y="398272"/>
                  </a:cubicBezTo>
                  <a:cubicBezTo>
                    <a:pt x="667688" y="390099"/>
                    <a:pt x="666218" y="400035"/>
                    <a:pt x="661690" y="404387"/>
                  </a:cubicBezTo>
                  <a:cubicBezTo>
                    <a:pt x="643344" y="421909"/>
                    <a:pt x="624646" y="430729"/>
                    <a:pt x="603360" y="409091"/>
                  </a:cubicBezTo>
                  <a:cubicBezTo>
                    <a:pt x="597128" y="402740"/>
                    <a:pt x="592130" y="402388"/>
                    <a:pt x="587485" y="410678"/>
                  </a:cubicBezTo>
                  <a:cubicBezTo>
                    <a:pt x="585074" y="414912"/>
                    <a:pt x="582193" y="418851"/>
                    <a:pt x="579429" y="422909"/>
                  </a:cubicBezTo>
                  <a:cubicBezTo>
                    <a:pt x="546325" y="471771"/>
                    <a:pt x="520629" y="471948"/>
                    <a:pt x="486584" y="422850"/>
                  </a:cubicBezTo>
                  <a:cubicBezTo>
                    <a:pt x="477235" y="409443"/>
                    <a:pt x="469415" y="394979"/>
                    <a:pt x="460125" y="379750"/>
                  </a:cubicBezTo>
                  <a:cubicBezTo>
                    <a:pt x="455362" y="384983"/>
                    <a:pt x="452245" y="388570"/>
                    <a:pt x="449011" y="392098"/>
                  </a:cubicBezTo>
                  <a:cubicBezTo>
                    <a:pt x="421905" y="421556"/>
                    <a:pt x="402324" y="422321"/>
                    <a:pt x="376159" y="392098"/>
                  </a:cubicBezTo>
                  <a:cubicBezTo>
                    <a:pt x="361870" y="375575"/>
                    <a:pt x="352639" y="361639"/>
                    <a:pt x="328237" y="381455"/>
                  </a:cubicBezTo>
                  <a:cubicBezTo>
                    <a:pt x="308304" y="397860"/>
                    <a:pt x="294662" y="388864"/>
                    <a:pt x="271613" y="351820"/>
                  </a:cubicBezTo>
                  <a:close/>
                </a:path>
              </a:pathLst>
            </a:custGeom>
            <a:grpFill/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4A22130-9AE5-4C3B-9B62-1F7E59F8B4AD}"/>
                </a:ext>
              </a:extLst>
            </p:cNvPr>
            <p:cNvSpPr/>
            <p:nvPr/>
          </p:nvSpPr>
          <p:spPr>
            <a:xfrm>
              <a:off x="6303159" y="2446583"/>
              <a:ext cx="718018" cy="408440"/>
            </a:xfrm>
            <a:custGeom>
              <a:avLst/>
              <a:gdLst>
                <a:gd name="connsiteX0" fmla="*/ 231144 w 718018"/>
                <a:gd name="connsiteY0" fmla="*/ 304531 h 408440"/>
                <a:gd name="connsiteX1" fmla="*/ 174109 w 718018"/>
                <a:gd name="connsiteY1" fmla="*/ 282304 h 408440"/>
                <a:gd name="connsiteX2" fmla="*/ 142651 w 718018"/>
                <a:gd name="connsiteY2" fmla="*/ 295417 h 408440"/>
                <a:gd name="connsiteX3" fmla="*/ 126011 w 718018"/>
                <a:gd name="connsiteY3" fmla="*/ 264253 h 408440"/>
                <a:gd name="connsiteX4" fmla="*/ 121189 w 718018"/>
                <a:gd name="connsiteY4" fmla="*/ 264312 h 408440"/>
                <a:gd name="connsiteX5" fmla="*/ 86144 w 718018"/>
                <a:gd name="connsiteY5" fmla="*/ 295770 h 408440"/>
                <a:gd name="connsiteX6" fmla="*/ 70327 w 718018"/>
                <a:gd name="connsiteY6" fmla="*/ 252728 h 408440"/>
                <a:gd name="connsiteX7" fmla="*/ 64094 w 718018"/>
                <a:gd name="connsiteY7" fmla="*/ 244320 h 408440"/>
                <a:gd name="connsiteX8" fmla="*/ 34754 w 718018"/>
                <a:gd name="connsiteY8" fmla="*/ 206688 h 408440"/>
                <a:gd name="connsiteX9" fmla="*/ 3825 w 718018"/>
                <a:gd name="connsiteY9" fmla="*/ 213862 h 408440"/>
                <a:gd name="connsiteX10" fmla="*/ 5706 w 718018"/>
                <a:gd name="connsiteY10" fmla="*/ 183227 h 408440"/>
                <a:gd name="connsiteX11" fmla="*/ 58685 w 718018"/>
                <a:gd name="connsiteY11" fmla="*/ 43813 h 408440"/>
                <a:gd name="connsiteX12" fmla="*/ 115662 w 718018"/>
                <a:gd name="connsiteY12" fmla="*/ 595 h 408440"/>
                <a:gd name="connsiteX13" fmla="*/ 156175 w 718018"/>
                <a:gd name="connsiteY13" fmla="*/ 11062 h 408440"/>
                <a:gd name="connsiteX14" fmla="*/ 194747 w 718018"/>
                <a:gd name="connsiteY14" fmla="*/ 62041 h 408440"/>
                <a:gd name="connsiteX15" fmla="*/ 202979 w 718018"/>
                <a:gd name="connsiteY15" fmla="*/ 93028 h 408440"/>
                <a:gd name="connsiteX16" fmla="*/ 243727 w 718018"/>
                <a:gd name="connsiteY16" fmla="*/ 126897 h 408440"/>
                <a:gd name="connsiteX17" fmla="*/ 282241 w 718018"/>
                <a:gd name="connsiteY17" fmla="*/ 100143 h 408440"/>
                <a:gd name="connsiteX18" fmla="*/ 317756 w 718018"/>
                <a:gd name="connsiteY18" fmla="*/ 85326 h 408440"/>
                <a:gd name="connsiteX19" fmla="*/ 337278 w 718018"/>
                <a:gd name="connsiteY19" fmla="*/ 83268 h 408440"/>
                <a:gd name="connsiteX20" fmla="*/ 369206 w 718018"/>
                <a:gd name="connsiteY20" fmla="*/ 90441 h 408440"/>
                <a:gd name="connsiteX21" fmla="*/ 423125 w 718018"/>
                <a:gd name="connsiteY21" fmla="*/ 91323 h 408440"/>
                <a:gd name="connsiteX22" fmla="*/ 469695 w 718018"/>
                <a:gd name="connsiteY22" fmla="*/ 68626 h 408440"/>
                <a:gd name="connsiteX23" fmla="*/ 482983 w 718018"/>
                <a:gd name="connsiteY23" fmla="*/ 63570 h 408440"/>
                <a:gd name="connsiteX24" fmla="*/ 516970 w 718018"/>
                <a:gd name="connsiteY24" fmla="*/ 69803 h 408440"/>
                <a:gd name="connsiteX25" fmla="*/ 589117 w 718018"/>
                <a:gd name="connsiteY25" fmla="*/ 122546 h 408440"/>
                <a:gd name="connsiteX26" fmla="*/ 614577 w 718018"/>
                <a:gd name="connsiteY26" fmla="*/ 114902 h 408440"/>
                <a:gd name="connsiteX27" fmla="*/ 631453 w 718018"/>
                <a:gd name="connsiteY27" fmla="*/ 90970 h 408440"/>
                <a:gd name="connsiteX28" fmla="*/ 675611 w 718018"/>
                <a:gd name="connsiteY28" fmla="*/ 97262 h 408440"/>
                <a:gd name="connsiteX29" fmla="*/ 717535 w 718018"/>
                <a:gd name="connsiteY29" fmla="*/ 242967 h 408440"/>
                <a:gd name="connsiteX30" fmla="*/ 713831 w 718018"/>
                <a:gd name="connsiteY30" fmla="*/ 256550 h 408440"/>
                <a:gd name="connsiteX31" fmla="*/ 688135 w 718018"/>
                <a:gd name="connsiteY31" fmla="*/ 226562 h 408440"/>
                <a:gd name="connsiteX32" fmla="*/ 688077 w 718018"/>
                <a:gd name="connsiteY32" fmla="*/ 287596 h 408440"/>
                <a:gd name="connsiteX33" fmla="*/ 686842 w 718018"/>
                <a:gd name="connsiteY33" fmla="*/ 308059 h 408440"/>
                <a:gd name="connsiteX34" fmla="*/ 656972 w 718018"/>
                <a:gd name="connsiteY34" fmla="*/ 313998 h 408440"/>
                <a:gd name="connsiteX35" fmla="*/ 633687 w 718018"/>
                <a:gd name="connsiteY35" fmla="*/ 325934 h 408440"/>
                <a:gd name="connsiteX36" fmla="*/ 618987 w 718018"/>
                <a:gd name="connsiteY36" fmla="*/ 328933 h 408440"/>
                <a:gd name="connsiteX37" fmla="*/ 608756 w 718018"/>
                <a:gd name="connsiteY37" fmla="*/ 346690 h 408440"/>
                <a:gd name="connsiteX38" fmla="*/ 574064 w 718018"/>
                <a:gd name="connsiteY38" fmla="*/ 344750 h 408440"/>
                <a:gd name="connsiteX39" fmla="*/ 566773 w 718018"/>
                <a:gd name="connsiteY39" fmla="*/ 334577 h 408440"/>
                <a:gd name="connsiteX40" fmla="*/ 544429 w 718018"/>
                <a:gd name="connsiteY40" fmla="*/ 389379 h 408440"/>
                <a:gd name="connsiteX41" fmla="*/ 509443 w 718018"/>
                <a:gd name="connsiteY41" fmla="*/ 393377 h 408440"/>
                <a:gd name="connsiteX42" fmla="*/ 460404 w 718018"/>
                <a:gd name="connsiteY42" fmla="*/ 301708 h 408440"/>
                <a:gd name="connsiteX43" fmla="*/ 404368 w 718018"/>
                <a:gd name="connsiteY43" fmla="*/ 303943 h 408440"/>
                <a:gd name="connsiteX44" fmla="*/ 392550 w 718018"/>
                <a:gd name="connsiteY44" fmla="*/ 302179 h 408440"/>
                <a:gd name="connsiteX45" fmla="*/ 325165 w 718018"/>
                <a:gd name="connsiteY45" fmla="*/ 285774 h 408440"/>
                <a:gd name="connsiteX46" fmla="*/ 317345 w 718018"/>
                <a:gd name="connsiteY46" fmla="*/ 355628 h 408440"/>
                <a:gd name="connsiteX47" fmla="*/ 299352 w 718018"/>
                <a:gd name="connsiteY47" fmla="*/ 395141 h 408440"/>
                <a:gd name="connsiteX48" fmla="*/ 259310 w 718018"/>
                <a:gd name="connsiteY48" fmla="*/ 406901 h 408440"/>
                <a:gd name="connsiteX49" fmla="*/ 228322 w 718018"/>
                <a:gd name="connsiteY49" fmla="*/ 375149 h 408440"/>
                <a:gd name="connsiteX50" fmla="*/ 231144 w 718018"/>
                <a:gd name="connsiteY50" fmla="*/ 304531 h 408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718018" h="408440">
                  <a:moveTo>
                    <a:pt x="231144" y="304531"/>
                  </a:moveTo>
                  <a:cubicBezTo>
                    <a:pt x="194865" y="335283"/>
                    <a:pt x="194336" y="335107"/>
                    <a:pt x="174109" y="282304"/>
                  </a:cubicBezTo>
                  <a:cubicBezTo>
                    <a:pt x="162290" y="283304"/>
                    <a:pt x="156939" y="303061"/>
                    <a:pt x="142651" y="295417"/>
                  </a:cubicBezTo>
                  <a:cubicBezTo>
                    <a:pt x="130656" y="289066"/>
                    <a:pt x="131244" y="274073"/>
                    <a:pt x="126011" y="264253"/>
                  </a:cubicBezTo>
                  <a:cubicBezTo>
                    <a:pt x="123071" y="264253"/>
                    <a:pt x="121836" y="263841"/>
                    <a:pt x="121189" y="264312"/>
                  </a:cubicBezTo>
                  <a:cubicBezTo>
                    <a:pt x="108194" y="274014"/>
                    <a:pt x="103196" y="299356"/>
                    <a:pt x="86144" y="295770"/>
                  </a:cubicBezTo>
                  <a:cubicBezTo>
                    <a:pt x="67799" y="291889"/>
                    <a:pt x="74091" y="268075"/>
                    <a:pt x="70327" y="252728"/>
                  </a:cubicBezTo>
                  <a:cubicBezTo>
                    <a:pt x="69386" y="248965"/>
                    <a:pt x="69151" y="244144"/>
                    <a:pt x="64094" y="244320"/>
                  </a:cubicBezTo>
                  <a:cubicBezTo>
                    <a:pt x="36988" y="245202"/>
                    <a:pt x="36282" y="225386"/>
                    <a:pt x="34754" y="206688"/>
                  </a:cubicBezTo>
                  <a:cubicBezTo>
                    <a:pt x="22347" y="203395"/>
                    <a:pt x="15291" y="225328"/>
                    <a:pt x="3825" y="213862"/>
                  </a:cubicBezTo>
                  <a:cubicBezTo>
                    <a:pt x="-4760" y="205277"/>
                    <a:pt x="3472" y="193282"/>
                    <a:pt x="5706" y="183227"/>
                  </a:cubicBezTo>
                  <a:cubicBezTo>
                    <a:pt x="16526" y="134188"/>
                    <a:pt x="37517" y="88971"/>
                    <a:pt x="58685" y="43813"/>
                  </a:cubicBezTo>
                  <a:cubicBezTo>
                    <a:pt x="69798" y="20058"/>
                    <a:pt x="99139" y="19176"/>
                    <a:pt x="115662" y="595"/>
                  </a:cubicBezTo>
                  <a:cubicBezTo>
                    <a:pt x="119601" y="-3873"/>
                    <a:pt x="139005" y="18529"/>
                    <a:pt x="156175" y="11062"/>
                  </a:cubicBezTo>
                  <a:cubicBezTo>
                    <a:pt x="163584" y="32053"/>
                    <a:pt x="194159" y="35052"/>
                    <a:pt x="194747" y="62041"/>
                  </a:cubicBezTo>
                  <a:cubicBezTo>
                    <a:pt x="194983" y="72448"/>
                    <a:pt x="198863" y="83209"/>
                    <a:pt x="202979" y="93028"/>
                  </a:cubicBezTo>
                  <a:cubicBezTo>
                    <a:pt x="210565" y="111021"/>
                    <a:pt x="223206" y="124898"/>
                    <a:pt x="243727" y="126897"/>
                  </a:cubicBezTo>
                  <a:cubicBezTo>
                    <a:pt x="263131" y="128779"/>
                    <a:pt x="274421" y="115255"/>
                    <a:pt x="282241" y="100143"/>
                  </a:cubicBezTo>
                  <a:cubicBezTo>
                    <a:pt x="290414" y="84385"/>
                    <a:pt x="298470" y="74565"/>
                    <a:pt x="317756" y="85326"/>
                  </a:cubicBezTo>
                  <a:cubicBezTo>
                    <a:pt x="322578" y="87972"/>
                    <a:pt x="332339" y="86619"/>
                    <a:pt x="337278" y="83268"/>
                  </a:cubicBezTo>
                  <a:cubicBezTo>
                    <a:pt x="351449" y="73566"/>
                    <a:pt x="359563" y="79916"/>
                    <a:pt x="369206" y="90441"/>
                  </a:cubicBezTo>
                  <a:cubicBezTo>
                    <a:pt x="386199" y="108904"/>
                    <a:pt x="406191" y="108904"/>
                    <a:pt x="423125" y="91323"/>
                  </a:cubicBezTo>
                  <a:cubicBezTo>
                    <a:pt x="436414" y="77505"/>
                    <a:pt x="448233" y="64805"/>
                    <a:pt x="469695" y="68626"/>
                  </a:cubicBezTo>
                  <a:cubicBezTo>
                    <a:pt x="473752" y="69332"/>
                    <a:pt x="479632" y="66568"/>
                    <a:pt x="482983" y="63570"/>
                  </a:cubicBezTo>
                  <a:cubicBezTo>
                    <a:pt x="497448" y="50751"/>
                    <a:pt x="505210" y="51457"/>
                    <a:pt x="516970" y="69803"/>
                  </a:cubicBezTo>
                  <a:cubicBezTo>
                    <a:pt x="533375" y="95439"/>
                    <a:pt x="566361" y="102730"/>
                    <a:pt x="589117" y="122546"/>
                  </a:cubicBezTo>
                  <a:cubicBezTo>
                    <a:pt x="597760" y="130072"/>
                    <a:pt x="607992" y="122605"/>
                    <a:pt x="614577" y="114902"/>
                  </a:cubicBezTo>
                  <a:cubicBezTo>
                    <a:pt x="620869" y="107493"/>
                    <a:pt x="625102" y="98320"/>
                    <a:pt x="631453" y="90970"/>
                  </a:cubicBezTo>
                  <a:cubicBezTo>
                    <a:pt x="648798" y="70861"/>
                    <a:pt x="665321" y="73389"/>
                    <a:pt x="675611" y="97262"/>
                  </a:cubicBezTo>
                  <a:cubicBezTo>
                    <a:pt x="695838" y="144008"/>
                    <a:pt x="713949" y="191459"/>
                    <a:pt x="717535" y="242967"/>
                  </a:cubicBezTo>
                  <a:cubicBezTo>
                    <a:pt x="717830" y="247495"/>
                    <a:pt x="719593" y="252669"/>
                    <a:pt x="713831" y="256550"/>
                  </a:cubicBezTo>
                  <a:cubicBezTo>
                    <a:pt x="698720" y="253081"/>
                    <a:pt x="701777" y="233618"/>
                    <a:pt x="688135" y="226562"/>
                  </a:cubicBezTo>
                  <a:cubicBezTo>
                    <a:pt x="688135" y="247613"/>
                    <a:pt x="688253" y="267605"/>
                    <a:pt x="688077" y="287596"/>
                  </a:cubicBezTo>
                  <a:cubicBezTo>
                    <a:pt x="688018" y="294417"/>
                    <a:pt x="687959" y="301356"/>
                    <a:pt x="686842" y="308059"/>
                  </a:cubicBezTo>
                  <a:cubicBezTo>
                    <a:pt x="682432" y="335165"/>
                    <a:pt x="664792" y="296240"/>
                    <a:pt x="656972" y="313998"/>
                  </a:cubicBezTo>
                  <a:cubicBezTo>
                    <a:pt x="653208" y="322582"/>
                    <a:pt x="654502" y="348807"/>
                    <a:pt x="633687" y="325934"/>
                  </a:cubicBezTo>
                  <a:cubicBezTo>
                    <a:pt x="626043" y="317525"/>
                    <a:pt x="622750" y="321935"/>
                    <a:pt x="618987" y="328933"/>
                  </a:cubicBezTo>
                  <a:cubicBezTo>
                    <a:pt x="615753" y="334930"/>
                    <a:pt x="612343" y="340928"/>
                    <a:pt x="608756" y="346690"/>
                  </a:cubicBezTo>
                  <a:cubicBezTo>
                    <a:pt x="596114" y="366858"/>
                    <a:pt x="584472" y="368035"/>
                    <a:pt x="574064" y="344750"/>
                  </a:cubicBezTo>
                  <a:cubicBezTo>
                    <a:pt x="572535" y="341398"/>
                    <a:pt x="569713" y="338635"/>
                    <a:pt x="566773" y="334577"/>
                  </a:cubicBezTo>
                  <a:cubicBezTo>
                    <a:pt x="558953" y="353864"/>
                    <a:pt x="552308" y="371915"/>
                    <a:pt x="544429" y="389379"/>
                  </a:cubicBezTo>
                  <a:cubicBezTo>
                    <a:pt x="535433" y="409312"/>
                    <a:pt x="523379" y="410370"/>
                    <a:pt x="509443" y="393377"/>
                  </a:cubicBezTo>
                  <a:cubicBezTo>
                    <a:pt x="487393" y="366565"/>
                    <a:pt x="478573" y="332637"/>
                    <a:pt x="460404" y="301708"/>
                  </a:cubicBezTo>
                  <a:cubicBezTo>
                    <a:pt x="442235" y="321348"/>
                    <a:pt x="423596" y="339458"/>
                    <a:pt x="404368" y="303943"/>
                  </a:cubicBezTo>
                  <a:cubicBezTo>
                    <a:pt x="401487" y="298651"/>
                    <a:pt x="397959" y="299121"/>
                    <a:pt x="392550" y="302179"/>
                  </a:cubicBezTo>
                  <a:cubicBezTo>
                    <a:pt x="352095" y="324640"/>
                    <a:pt x="352037" y="324464"/>
                    <a:pt x="325165" y="285774"/>
                  </a:cubicBezTo>
                  <a:cubicBezTo>
                    <a:pt x="322460" y="310234"/>
                    <a:pt x="320108" y="332931"/>
                    <a:pt x="317345" y="355628"/>
                  </a:cubicBezTo>
                  <a:cubicBezTo>
                    <a:pt x="315522" y="370622"/>
                    <a:pt x="308936" y="383793"/>
                    <a:pt x="299352" y="395141"/>
                  </a:cubicBezTo>
                  <a:cubicBezTo>
                    <a:pt x="288827" y="407489"/>
                    <a:pt x="274656" y="410782"/>
                    <a:pt x="259310" y="406901"/>
                  </a:cubicBezTo>
                  <a:cubicBezTo>
                    <a:pt x="242845" y="402726"/>
                    <a:pt x="232732" y="392142"/>
                    <a:pt x="228322" y="375149"/>
                  </a:cubicBezTo>
                  <a:cubicBezTo>
                    <a:pt x="222442" y="351923"/>
                    <a:pt x="230262" y="329168"/>
                    <a:pt x="231144" y="304531"/>
                  </a:cubicBezTo>
                  <a:close/>
                </a:path>
              </a:pathLst>
            </a:custGeom>
            <a:solidFill>
              <a:schemeClr val="accent2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842C9A08-C5CE-40CF-8CE0-EC6471FE6820}"/>
                </a:ext>
              </a:extLst>
            </p:cNvPr>
            <p:cNvSpPr/>
            <p:nvPr/>
          </p:nvSpPr>
          <p:spPr>
            <a:xfrm>
              <a:off x="6374603" y="2191165"/>
              <a:ext cx="586301" cy="360423"/>
            </a:xfrm>
            <a:custGeom>
              <a:avLst/>
              <a:gdLst>
                <a:gd name="connsiteX0" fmla="*/ 507324 w 586301"/>
                <a:gd name="connsiteY0" fmla="*/ 37103 h 360423"/>
                <a:gd name="connsiteX1" fmla="*/ 586292 w 586301"/>
                <a:gd name="connsiteY1" fmla="*/ 286178 h 360423"/>
                <a:gd name="connsiteX2" fmla="*/ 562478 w 586301"/>
                <a:gd name="connsiteY2" fmla="*/ 312814 h 360423"/>
                <a:gd name="connsiteX3" fmla="*/ 547249 w 586301"/>
                <a:gd name="connsiteY3" fmla="*/ 333982 h 360423"/>
                <a:gd name="connsiteX4" fmla="*/ 502796 w 586301"/>
                <a:gd name="connsiteY4" fmla="*/ 342979 h 360423"/>
                <a:gd name="connsiteX5" fmla="*/ 490037 w 586301"/>
                <a:gd name="connsiteY5" fmla="*/ 331042 h 360423"/>
                <a:gd name="connsiteX6" fmla="*/ 444349 w 586301"/>
                <a:gd name="connsiteY6" fmla="*/ 253603 h 360423"/>
                <a:gd name="connsiteX7" fmla="*/ 417478 w 586301"/>
                <a:gd name="connsiteY7" fmla="*/ 288765 h 360423"/>
                <a:gd name="connsiteX8" fmla="*/ 328279 w 586301"/>
                <a:gd name="connsiteY8" fmla="*/ 335864 h 360423"/>
                <a:gd name="connsiteX9" fmla="*/ 301584 w 586301"/>
                <a:gd name="connsiteY9" fmla="*/ 323398 h 360423"/>
                <a:gd name="connsiteX10" fmla="*/ 283650 w 586301"/>
                <a:gd name="connsiteY10" fmla="*/ 297115 h 360423"/>
                <a:gd name="connsiteX11" fmla="*/ 220793 w 586301"/>
                <a:gd name="connsiteY11" fmla="*/ 293116 h 360423"/>
                <a:gd name="connsiteX12" fmla="*/ 202212 w 586301"/>
                <a:gd name="connsiteY12" fmla="*/ 336158 h 360423"/>
                <a:gd name="connsiteX13" fmla="*/ 172636 w 586301"/>
                <a:gd name="connsiteY13" fmla="*/ 360207 h 360423"/>
                <a:gd name="connsiteX14" fmla="*/ 139532 w 586301"/>
                <a:gd name="connsiteY14" fmla="*/ 327044 h 360423"/>
                <a:gd name="connsiteX15" fmla="*/ 139590 w 586301"/>
                <a:gd name="connsiteY15" fmla="*/ 265833 h 360423"/>
                <a:gd name="connsiteX16" fmla="*/ 96431 w 586301"/>
                <a:gd name="connsiteY16" fmla="*/ 233376 h 360423"/>
                <a:gd name="connsiteX17" fmla="*/ 54390 w 586301"/>
                <a:gd name="connsiteY17" fmla="*/ 214795 h 360423"/>
                <a:gd name="connsiteX18" fmla="*/ 0 w 586301"/>
                <a:gd name="connsiteY18" fmla="*/ 259777 h 360423"/>
                <a:gd name="connsiteX19" fmla="*/ 69737 w 586301"/>
                <a:gd name="connsiteY19" fmla="*/ 0 h 360423"/>
                <a:gd name="connsiteX20" fmla="*/ 130653 w 586301"/>
                <a:gd name="connsiteY20" fmla="*/ 17522 h 360423"/>
                <a:gd name="connsiteX21" fmla="*/ 154232 w 586301"/>
                <a:gd name="connsiteY21" fmla="*/ 30693 h 360423"/>
                <a:gd name="connsiteX22" fmla="*/ 223439 w 586301"/>
                <a:gd name="connsiteY22" fmla="*/ 82261 h 360423"/>
                <a:gd name="connsiteX23" fmla="*/ 273125 w 586301"/>
                <a:gd name="connsiteY23" fmla="*/ 86436 h 360423"/>
                <a:gd name="connsiteX24" fmla="*/ 297997 w 586301"/>
                <a:gd name="connsiteY24" fmla="*/ 61740 h 360423"/>
                <a:gd name="connsiteX25" fmla="*/ 369086 w 586301"/>
                <a:gd name="connsiteY25" fmla="*/ 54743 h 360423"/>
                <a:gd name="connsiteX26" fmla="*/ 422123 w 586301"/>
                <a:gd name="connsiteY26" fmla="*/ 62151 h 360423"/>
                <a:gd name="connsiteX27" fmla="*/ 441174 w 586301"/>
                <a:gd name="connsiteY27" fmla="*/ 60564 h 360423"/>
                <a:gd name="connsiteX28" fmla="*/ 507324 w 586301"/>
                <a:gd name="connsiteY28" fmla="*/ 37103 h 360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86301" h="360423">
                  <a:moveTo>
                    <a:pt x="507324" y="37103"/>
                  </a:moveTo>
                  <a:cubicBezTo>
                    <a:pt x="549483" y="118540"/>
                    <a:pt x="586997" y="196215"/>
                    <a:pt x="586292" y="286178"/>
                  </a:cubicBezTo>
                  <a:cubicBezTo>
                    <a:pt x="586174" y="300819"/>
                    <a:pt x="586057" y="316401"/>
                    <a:pt x="562478" y="312814"/>
                  </a:cubicBezTo>
                  <a:cubicBezTo>
                    <a:pt x="548366" y="310639"/>
                    <a:pt x="550953" y="326280"/>
                    <a:pt x="547249" y="333982"/>
                  </a:cubicBezTo>
                  <a:cubicBezTo>
                    <a:pt x="533607" y="362441"/>
                    <a:pt x="524317" y="364676"/>
                    <a:pt x="502796" y="342979"/>
                  </a:cubicBezTo>
                  <a:cubicBezTo>
                    <a:pt x="498680" y="338863"/>
                    <a:pt x="494917" y="334041"/>
                    <a:pt x="490037" y="331042"/>
                  </a:cubicBezTo>
                  <a:cubicBezTo>
                    <a:pt x="447995" y="305229"/>
                    <a:pt x="447936" y="305347"/>
                    <a:pt x="444349" y="253603"/>
                  </a:cubicBezTo>
                  <a:cubicBezTo>
                    <a:pt x="434530" y="267068"/>
                    <a:pt x="428650" y="283415"/>
                    <a:pt x="417478" y="288765"/>
                  </a:cubicBezTo>
                  <a:cubicBezTo>
                    <a:pt x="387137" y="303348"/>
                    <a:pt x="353974" y="311050"/>
                    <a:pt x="328279" y="335864"/>
                  </a:cubicBezTo>
                  <a:cubicBezTo>
                    <a:pt x="320752" y="343096"/>
                    <a:pt x="308346" y="332101"/>
                    <a:pt x="301584" y="323398"/>
                  </a:cubicBezTo>
                  <a:cubicBezTo>
                    <a:pt x="295116" y="315108"/>
                    <a:pt x="289647" y="305994"/>
                    <a:pt x="283650" y="297115"/>
                  </a:cubicBezTo>
                  <a:cubicBezTo>
                    <a:pt x="251663" y="328984"/>
                    <a:pt x="251663" y="328984"/>
                    <a:pt x="220793" y="293116"/>
                  </a:cubicBezTo>
                  <a:cubicBezTo>
                    <a:pt x="214384" y="308110"/>
                    <a:pt x="208915" y="322399"/>
                    <a:pt x="202212" y="336158"/>
                  </a:cubicBezTo>
                  <a:cubicBezTo>
                    <a:pt x="196215" y="348506"/>
                    <a:pt x="189276" y="362324"/>
                    <a:pt x="172636" y="360207"/>
                  </a:cubicBezTo>
                  <a:cubicBezTo>
                    <a:pt x="154055" y="357855"/>
                    <a:pt x="144236" y="344096"/>
                    <a:pt x="139532" y="327044"/>
                  </a:cubicBezTo>
                  <a:cubicBezTo>
                    <a:pt x="134240" y="307875"/>
                    <a:pt x="138650" y="288236"/>
                    <a:pt x="139590" y="265833"/>
                  </a:cubicBezTo>
                  <a:cubicBezTo>
                    <a:pt x="101488" y="284591"/>
                    <a:pt x="101488" y="255720"/>
                    <a:pt x="96431" y="233376"/>
                  </a:cubicBezTo>
                  <a:cubicBezTo>
                    <a:pt x="63562" y="248723"/>
                    <a:pt x="63562" y="248723"/>
                    <a:pt x="54390" y="214795"/>
                  </a:cubicBezTo>
                  <a:cubicBezTo>
                    <a:pt x="34809" y="226144"/>
                    <a:pt x="27401" y="251251"/>
                    <a:pt x="0" y="259777"/>
                  </a:cubicBezTo>
                  <a:cubicBezTo>
                    <a:pt x="7409" y="168402"/>
                    <a:pt x="42277" y="87435"/>
                    <a:pt x="69737" y="0"/>
                  </a:cubicBezTo>
                  <a:cubicBezTo>
                    <a:pt x="88023" y="21815"/>
                    <a:pt x="104957" y="34574"/>
                    <a:pt x="130653" y="17522"/>
                  </a:cubicBezTo>
                  <a:cubicBezTo>
                    <a:pt x="139532" y="11642"/>
                    <a:pt x="145941" y="31281"/>
                    <a:pt x="154232" y="30693"/>
                  </a:cubicBezTo>
                  <a:cubicBezTo>
                    <a:pt x="193039" y="28048"/>
                    <a:pt x="204505" y="59153"/>
                    <a:pt x="223439" y="82261"/>
                  </a:cubicBezTo>
                  <a:cubicBezTo>
                    <a:pt x="237433" y="99254"/>
                    <a:pt x="255896" y="99313"/>
                    <a:pt x="273125" y="86436"/>
                  </a:cubicBezTo>
                  <a:cubicBezTo>
                    <a:pt x="282415" y="79497"/>
                    <a:pt x="290294" y="70501"/>
                    <a:pt x="297997" y="61740"/>
                  </a:cubicBezTo>
                  <a:cubicBezTo>
                    <a:pt x="315519" y="41807"/>
                    <a:pt x="347976" y="37749"/>
                    <a:pt x="369086" y="54743"/>
                  </a:cubicBezTo>
                  <a:cubicBezTo>
                    <a:pt x="385785" y="68149"/>
                    <a:pt x="402190" y="75381"/>
                    <a:pt x="422123" y="62151"/>
                  </a:cubicBezTo>
                  <a:cubicBezTo>
                    <a:pt x="428120" y="58212"/>
                    <a:pt x="434588" y="55742"/>
                    <a:pt x="441174" y="60564"/>
                  </a:cubicBezTo>
                  <a:cubicBezTo>
                    <a:pt x="470691" y="82202"/>
                    <a:pt x="491918" y="74264"/>
                    <a:pt x="507324" y="37103"/>
                  </a:cubicBezTo>
                  <a:close/>
                </a:path>
              </a:pathLst>
            </a:custGeom>
            <a:solidFill>
              <a:schemeClr val="accent3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408CBDC-02F5-4F17-8435-680D2A56722C}"/>
                </a:ext>
              </a:extLst>
            </p:cNvPr>
            <p:cNvSpPr/>
            <p:nvPr/>
          </p:nvSpPr>
          <p:spPr>
            <a:xfrm>
              <a:off x="6517779" y="1439557"/>
              <a:ext cx="317360" cy="547261"/>
            </a:xfrm>
            <a:custGeom>
              <a:avLst/>
              <a:gdLst>
                <a:gd name="connsiteX0" fmla="*/ 238846 w 317360"/>
                <a:gd name="connsiteY0" fmla="*/ 493125 h 547261"/>
                <a:gd name="connsiteX1" fmla="*/ 180987 w 317360"/>
                <a:gd name="connsiteY1" fmla="*/ 487950 h 547261"/>
                <a:gd name="connsiteX2" fmla="*/ 165111 w 317360"/>
                <a:gd name="connsiteY2" fmla="*/ 509059 h 547261"/>
                <a:gd name="connsiteX3" fmla="*/ 108605 w 317360"/>
                <a:gd name="connsiteY3" fmla="*/ 509530 h 547261"/>
                <a:gd name="connsiteX4" fmla="*/ 88966 w 317360"/>
                <a:gd name="connsiteY4" fmla="*/ 508177 h 547261"/>
                <a:gd name="connsiteX5" fmla="*/ 51569 w 317360"/>
                <a:gd name="connsiteY5" fmla="*/ 540811 h 547261"/>
                <a:gd name="connsiteX6" fmla="*/ 12467 w 317360"/>
                <a:gd name="connsiteY6" fmla="*/ 525464 h 547261"/>
                <a:gd name="connsiteX7" fmla="*/ 21875 w 317360"/>
                <a:gd name="connsiteY7" fmla="*/ 365588 h 547261"/>
                <a:gd name="connsiteX8" fmla="*/ 97021 w 317360"/>
                <a:gd name="connsiteY8" fmla="*/ 131977 h 547261"/>
                <a:gd name="connsiteX9" fmla="*/ 138416 w 317360"/>
                <a:gd name="connsiteY9" fmla="*/ 22668 h 547261"/>
                <a:gd name="connsiteX10" fmla="*/ 162642 w 317360"/>
                <a:gd name="connsiteY10" fmla="*/ 89 h 547261"/>
                <a:gd name="connsiteX11" fmla="*/ 184221 w 317360"/>
                <a:gd name="connsiteY11" fmla="*/ 25608 h 547261"/>
                <a:gd name="connsiteX12" fmla="*/ 239023 w 317360"/>
                <a:gd name="connsiteY12" fmla="*/ 210710 h 547261"/>
                <a:gd name="connsiteX13" fmla="*/ 305466 w 317360"/>
                <a:gd name="connsiteY13" fmla="*/ 425799 h 547261"/>
                <a:gd name="connsiteX14" fmla="*/ 316756 w 317360"/>
                <a:gd name="connsiteY14" fmla="*/ 465136 h 547261"/>
                <a:gd name="connsiteX15" fmla="*/ 283769 w 317360"/>
                <a:gd name="connsiteY15" fmla="*/ 541576 h 547261"/>
                <a:gd name="connsiteX16" fmla="*/ 264424 w 317360"/>
                <a:gd name="connsiteY16" fmla="*/ 534578 h 547261"/>
                <a:gd name="connsiteX17" fmla="*/ 238846 w 317360"/>
                <a:gd name="connsiteY17" fmla="*/ 493125 h 547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7360" h="547261">
                  <a:moveTo>
                    <a:pt x="238846" y="493125"/>
                  </a:moveTo>
                  <a:cubicBezTo>
                    <a:pt x="209388" y="522819"/>
                    <a:pt x="209388" y="522819"/>
                    <a:pt x="180987" y="487950"/>
                  </a:cubicBezTo>
                  <a:cubicBezTo>
                    <a:pt x="175637" y="495124"/>
                    <a:pt x="170521" y="502239"/>
                    <a:pt x="165111" y="509059"/>
                  </a:cubicBezTo>
                  <a:cubicBezTo>
                    <a:pt x="143120" y="536636"/>
                    <a:pt x="130478" y="537283"/>
                    <a:pt x="108605" y="509530"/>
                  </a:cubicBezTo>
                  <a:cubicBezTo>
                    <a:pt x="100902" y="499769"/>
                    <a:pt x="96845" y="499475"/>
                    <a:pt x="88966" y="508177"/>
                  </a:cubicBezTo>
                  <a:cubicBezTo>
                    <a:pt x="77853" y="520525"/>
                    <a:pt x="66152" y="532344"/>
                    <a:pt x="51569" y="540811"/>
                  </a:cubicBezTo>
                  <a:cubicBezTo>
                    <a:pt x="31871" y="552277"/>
                    <a:pt x="19465" y="549220"/>
                    <a:pt x="12467" y="525464"/>
                  </a:cubicBezTo>
                  <a:cubicBezTo>
                    <a:pt x="-3644" y="470840"/>
                    <a:pt x="-7642" y="420919"/>
                    <a:pt x="21875" y="365588"/>
                  </a:cubicBezTo>
                  <a:cubicBezTo>
                    <a:pt x="60389" y="293382"/>
                    <a:pt x="72737" y="210239"/>
                    <a:pt x="97021" y="131977"/>
                  </a:cubicBezTo>
                  <a:cubicBezTo>
                    <a:pt x="108605" y="94639"/>
                    <a:pt x="119894" y="57184"/>
                    <a:pt x="138416" y="22668"/>
                  </a:cubicBezTo>
                  <a:cubicBezTo>
                    <a:pt x="143591" y="13025"/>
                    <a:pt x="148824" y="-1263"/>
                    <a:pt x="162642" y="89"/>
                  </a:cubicBezTo>
                  <a:cubicBezTo>
                    <a:pt x="175519" y="1383"/>
                    <a:pt x="179988" y="14966"/>
                    <a:pt x="184221" y="25608"/>
                  </a:cubicBezTo>
                  <a:cubicBezTo>
                    <a:pt x="208035" y="85643"/>
                    <a:pt x="223264" y="148265"/>
                    <a:pt x="239023" y="210710"/>
                  </a:cubicBezTo>
                  <a:cubicBezTo>
                    <a:pt x="257427" y="283563"/>
                    <a:pt x="275596" y="356474"/>
                    <a:pt x="305466" y="425799"/>
                  </a:cubicBezTo>
                  <a:cubicBezTo>
                    <a:pt x="310817" y="438206"/>
                    <a:pt x="313639" y="451847"/>
                    <a:pt x="316756" y="465136"/>
                  </a:cubicBezTo>
                  <a:cubicBezTo>
                    <a:pt x="321225" y="484187"/>
                    <a:pt x="299998" y="531991"/>
                    <a:pt x="283769" y="541576"/>
                  </a:cubicBezTo>
                  <a:cubicBezTo>
                    <a:pt x="274067" y="547338"/>
                    <a:pt x="268658" y="540752"/>
                    <a:pt x="264424" y="534578"/>
                  </a:cubicBezTo>
                  <a:cubicBezTo>
                    <a:pt x="255663" y="521878"/>
                    <a:pt x="248019" y="508177"/>
                    <a:pt x="238846" y="493125"/>
                  </a:cubicBezTo>
                  <a:close/>
                </a:path>
              </a:pathLst>
            </a:custGeom>
            <a:solidFill>
              <a:schemeClr val="accent6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4F2E1027-40D6-4D47-9F4E-F8BA8E8FAEE7}"/>
                </a:ext>
              </a:extLst>
            </p:cNvPr>
            <p:cNvSpPr/>
            <p:nvPr/>
          </p:nvSpPr>
          <p:spPr>
            <a:xfrm>
              <a:off x="6433897" y="1969971"/>
              <a:ext cx="445135" cy="294166"/>
            </a:xfrm>
            <a:custGeom>
              <a:avLst/>
              <a:gdLst>
                <a:gd name="connsiteX0" fmla="*/ 390112 w 445135"/>
                <a:gd name="connsiteY0" fmla="*/ 18865 h 294166"/>
                <a:gd name="connsiteX1" fmla="*/ 442797 w 445135"/>
                <a:gd name="connsiteY1" fmla="*/ 149047 h 294166"/>
                <a:gd name="connsiteX2" fmla="*/ 427215 w 445135"/>
                <a:gd name="connsiteY2" fmla="*/ 260590 h 294166"/>
                <a:gd name="connsiteX3" fmla="*/ 394522 w 445135"/>
                <a:gd name="connsiteY3" fmla="*/ 265353 h 294166"/>
                <a:gd name="connsiteX4" fmla="*/ 355303 w 445135"/>
                <a:gd name="connsiteY4" fmla="*/ 263295 h 294166"/>
                <a:gd name="connsiteX5" fmla="*/ 310556 w 445135"/>
                <a:gd name="connsiteY5" fmla="*/ 250300 h 294166"/>
                <a:gd name="connsiteX6" fmla="*/ 283038 w 445135"/>
                <a:gd name="connsiteY6" fmla="*/ 242421 h 294166"/>
                <a:gd name="connsiteX7" fmla="*/ 254344 w 445135"/>
                <a:gd name="connsiteY7" fmla="*/ 228838 h 294166"/>
                <a:gd name="connsiteX8" fmla="*/ 222945 w 445135"/>
                <a:gd name="connsiteY8" fmla="*/ 274232 h 294166"/>
                <a:gd name="connsiteX9" fmla="*/ 158618 w 445135"/>
                <a:gd name="connsiteY9" fmla="*/ 268528 h 294166"/>
                <a:gd name="connsiteX10" fmla="*/ 144918 w 445135"/>
                <a:gd name="connsiteY10" fmla="*/ 239422 h 294166"/>
                <a:gd name="connsiteX11" fmla="*/ 130276 w 445135"/>
                <a:gd name="connsiteY11" fmla="*/ 230014 h 294166"/>
                <a:gd name="connsiteX12" fmla="*/ 86941 w 445135"/>
                <a:gd name="connsiteY12" fmla="*/ 198850 h 294166"/>
                <a:gd name="connsiteX13" fmla="*/ 78121 w 445135"/>
                <a:gd name="connsiteY13" fmla="*/ 203554 h 294166"/>
                <a:gd name="connsiteX14" fmla="*/ 22673 w 445135"/>
                <a:gd name="connsiteY14" fmla="*/ 188090 h 294166"/>
                <a:gd name="connsiteX15" fmla="*/ 16323 w 445135"/>
                <a:gd name="connsiteY15" fmla="*/ 169333 h 294166"/>
                <a:gd name="connsiteX16" fmla="*/ 13030 w 445135"/>
                <a:gd name="connsiteY16" fmla="*/ 118589 h 294166"/>
                <a:gd name="connsiteX17" fmla="*/ 75652 w 445135"/>
                <a:gd name="connsiteY17" fmla="*/ 7105 h 294166"/>
                <a:gd name="connsiteX18" fmla="*/ 86529 w 445135"/>
                <a:gd name="connsiteY18" fmla="*/ 15219 h 294166"/>
                <a:gd name="connsiteX19" fmla="*/ 143095 w 445135"/>
                <a:gd name="connsiteY19" fmla="*/ 28978 h 294166"/>
                <a:gd name="connsiteX20" fmla="*/ 168261 w 445135"/>
                <a:gd name="connsiteY20" fmla="*/ 8927 h 294166"/>
                <a:gd name="connsiteX21" fmla="*/ 192075 w 445135"/>
                <a:gd name="connsiteY21" fmla="*/ 8575 h 294166"/>
                <a:gd name="connsiteX22" fmla="*/ 245700 w 445135"/>
                <a:gd name="connsiteY22" fmla="*/ 9104 h 294166"/>
                <a:gd name="connsiteX23" fmla="*/ 282626 w 445135"/>
                <a:gd name="connsiteY23" fmla="*/ 1048 h 294166"/>
                <a:gd name="connsiteX24" fmla="*/ 351716 w 445135"/>
                <a:gd name="connsiteY24" fmla="*/ 31859 h 294166"/>
                <a:gd name="connsiteX25" fmla="*/ 390112 w 445135"/>
                <a:gd name="connsiteY25" fmla="*/ 18865 h 294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45135" h="294166">
                  <a:moveTo>
                    <a:pt x="390112" y="18865"/>
                  </a:moveTo>
                  <a:cubicBezTo>
                    <a:pt x="412221" y="60965"/>
                    <a:pt x="432566" y="103536"/>
                    <a:pt x="442797" y="149047"/>
                  </a:cubicBezTo>
                  <a:cubicBezTo>
                    <a:pt x="451264" y="186620"/>
                    <a:pt x="434565" y="223781"/>
                    <a:pt x="427215" y="260590"/>
                  </a:cubicBezTo>
                  <a:cubicBezTo>
                    <a:pt x="423393" y="279817"/>
                    <a:pt x="406223" y="274584"/>
                    <a:pt x="394522" y="265353"/>
                  </a:cubicBezTo>
                  <a:cubicBezTo>
                    <a:pt x="381292" y="254886"/>
                    <a:pt x="371708" y="249183"/>
                    <a:pt x="355303" y="263295"/>
                  </a:cubicBezTo>
                  <a:cubicBezTo>
                    <a:pt x="338016" y="278112"/>
                    <a:pt x="322787" y="264236"/>
                    <a:pt x="310556" y="250300"/>
                  </a:cubicBezTo>
                  <a:cubicBezTo>
                    <a:pt x="303089" y="241833"/>
                    <a:pt x="297914" y="230779"/>
                    <a:pt x="283038" y="242421"/>
                  </a:cubicBezTo>
                  <a:cubicBezTo>
                    <a:pt x="268867" y="253475"/>
                    <a:pt x="264693" y="233719"/>
                    <a:pt x="254344" y="228838"/>
                  </a:cubicBezTo>
                  <a:cubicBezTo>
                    <a:pt x="243819" y="244185"/>
                    <a:pt x="234469" y="260061"/>
                    <a:pt x="222945" y="274232"/>
                  </a:cubicBezTo>
                  <a:cubicBezTo>
                    <a:pt x="199719" y="302749"/>
                    <a:pt x="177316" y="300515"/>
                    <a:pt x="158618" y="268528"/>
                  </a:cubicBezTo>
                  <a:cubicBezTo>
                    <a:pt x="153208" y="259296"/>
                    <a:pt x="149328" y="249183"/>
                    <a:pt x="144918" y="239422"/>
                  </a:cubicBezTo>
                  <a:cubicBezTo>
                    <a:pt x="142036" y="233072"/>
                    <a:pt x="139508" y="225781"/>
                    <a:pt x="130276" y="230014"/>
                  </a:cubicBezTo>
                  <a:cubicBezTo>
                    <a:pt x="99407" y="244303"/>
                    <a:pt x="89705" y="226663"/>
                    <a:pt x="86941" y="198850"/>
                  </a:cubicBezTo>
                  <a:cubicBezTo>
                    <a:pt x="82649" y="201085"/>
                    <a:pt x="79944" y="201790"/>
                    <a:pt x="78121" y="203554"/>
                  </a:cubicBezTo>
                  <a:cubicBezTo>
                    <a:pt x="43018" y="236835"/>
                    <a:pt x="35080" y="234601"/>
                    <a:pt x="22673" y="188090"/>
                  </a:cubicBezTo>
                  <a:cubicBezTo>
                    <a:pt x="20909" y="181563"/>
                    <a:pt x="20615" y="171803"/>
                    <a:pt x="16323" y="169333"/>
                  </a:cubicBezTo>
                  <a:cubicBezTo>
                    <a:pt x="-11019" y="153516"/>
                    <a:pt x="1799" y="135406"/>
                    <a:pt x="13030" y="118589"/>
                  </a:cubicBezTo>
                  <a:cubicBezTo>
                    <a:pt x="36903" y="82780"/>
                    <a:pt x="58070" y="45501"/>
                    <a:pt x="75652" y="7105"/>
                  </a:cubicBezTo>
                  <a:cubicBezTo>
                    <a:pt x="83531" y="5752"/>
                    <a:pt x="84177" y="11221"/>
                    <a:pt x="86529" y="15219"/>
                  </a:cubicBezTo>
                  <a:cubicBezTo>
                    <a:pt x="103287" y="43737"/>
                    <a:pt x="116282" y="47030"/>
                    <a:pt x="143095" y="28978"/>
                  </a:cubicBezTo>
                  <a:cubicBezTo>
                    <a:pt x="151974" y="22981"/>
                    <a:pt x="160558" y="16277"/>
                    <a:pt x="168261" y="8927"/>
                  </a:cubicBezTo>
                  <a:cubicBezTo>
                    <a:pt x="176611" y="931"/>
                    <a:pt x="182843" y="-1774"/>
                    <a:pt x="192075" y="8575"/>
                  </a:cubicBezTo>
                  <a:cubicBezTo>
                    <a:pt x="209127" y="27685"/>
                    <a:pt x="228060" y="26097"/>
                    <a:pt x="245700" y="9104"/>
                  </a:cubicBezTo>
                  <a:cubicBezTo>
                    <a:pt x="256990" y="-1833"/>
                    <a:pt x="266515" y="-539"/>
                    <a:pt x="282626" y="1048"/>
                  </a:cubicBezTo>
                  <a:cubicBezTo>
                    <a:pt x="311085" y="3871"/>
                    <a:pt x="332430" y="8163"/>
                    <a:pt x="351716" y="31859"/>
                  </a:cubicBezTo>
                  <a:cubicBezTo>
                    <a:pt x="362947" y="45677"/>
                    <a:pt x="376765" y="26097"/>
                    <a:pt x="390112" y="18865"/>
                  </a:cubicBezTo>
                  <a:close/>
                </a:path>
              </a:pathLst>
            </a:custGeom>
            <a:solidFill>
              <a:schemeClr val="accent4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C7C537A8-98FF-44EA-A50A-70F8B8300005}"/>
                </a:ext>
              </a:extLst>
            </p:cNvPr>
            <p:cNvSpPr/>
            <p:nvPr/>
          </p:nvSpPr>
          <p:spPr>
            <a:xfrm>
              <a:off x="6574510" y="3482315"/>
              <a:ext cx="163483" cy="218772"/>
            </a:xfrm>
            <a:custGeom>
              <a:avLst/>
              <a:gdLst>
                <a:gd name="connsiteX0" fmla="*/ 777 w 163483"/>
                <a:gd name="connsiteY0" fmla="*/ 114751 h 218772"/>
                <a:gd name="connsiteX1" fmla="*/ 1130 w 163483"/>
                <a:gd name="connsiteY1" fmla="*/ 32843 h 218772"/>
                <a:gd name="connsiteX2" fmla="*/ 45759 w 163483"/>
                <a:gd name="connsiteY2" fmla="*/ 2502 h 218772"/>
                <a:gd name="connsiteX3" fmla="*/ 97796 w 163483"/>
                <a:gd name="connsiteY3" fmla="*/ 46190 h 218772"/>
                <a:gd name="connsiteX4" fmla="*/ 148835 w 163483"/>
                <a:gd name="connsiteY4" fmla="*/ 78471 h 218772"/>
                <a:gd name="connsiteX5" fmla="*/ 163358 w 163483"/>
                <a:gd name="connsiteY5" fmla="*/ 93818 h 218772"/>
                <a:gd name="connsiteX6" fmla="*/ 163476 w 163483"/>
                <a:gd name="connsiteY6" fmla="*/ 199187 h 218772"/>
                <a:gd name="connsiteX7" fmla="*/ 145013 w 163483"/>
                <a:gd name="connsiteY7" fmla="*/ 218532 h 218772"/>
                <a:gd name="connsiteX8" fmla="*/ 19122 w 163483"/>
                <a:gd name="connsiteY8" fmla="*/ 218767 h 218772"/>
                <a:gd name="connsiteX9" fmla="*/ 13 w 163483"/>
                <a:gd name="connsiteY9" fmla="*/ 196776 h 218772"/>
                <a:gd name="connsiteX10" fmla="*/ 189 w 163483"/>
                <a:gd name="connsiteY10" fmla="*/ 114809 h 218772"/>
                <a:gd name="connsiteX11" fmla="*/ 777 w 163483"/>
                <a:gd name="connsiteY11" fmla="*/ 114751 h 218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3483" h="218772">
                  <a:moveTo>
                    <a:pt x="777" y="114751"/>
                  </a:moveTo>
                  <a:cubicBezTo>
                    <a:pt x="777" y="87409"/>
                    <a:pt x="-693" y="60008"/>
                    <a:pt x="1130" y="32843"/>
                  </a:cubicBezTo>
                  <a:cubicBezTo>
                    <a:pt x="3423" y="-1320"/>
                    <a:pt x="14419" y="-3260"/>
                    <a:pt x="45759" y="2502"/>
                  </a:cubicBezTo>
                  <a:cubicBezTo>
                    <a:pt x="74571" y="7794"/>
                    <a:pt x="85449" y="25493"/>
                    <a:pt x="97796" y="46190"/>
                  </a:cubicBezTo>
                  <a:cubicBezTo>
                    <a:pt x="109204" y="65300"/>
                    <a:pt x="123492" y="81470"/>
                    <a:pt x="148835" y="78471"/>
                  </a:cubicBezTo>
                  <a:cubicBezTo>
                    <a:pt x="161653" y="76942"/>
                    <a:pt x="163417" y="83704"/>
                    <a:pt x="163358" y="93818"/>
                  </a:cubicBezTo>
                  <a:cubicBezTo>
                    <a:pt x="163182" y="128921"/>
                    <a:pt x="162888" y="164084"/>
                    <a:pt x="163476" y="199187"/>
                  </a:cubicBezTo>
                  <a:cubicBezTo>
                    <a:pt x="163711" y="212711"/>
                    <a:pt x="159007" y="218650"/>
                    <a:pt x="145013" y="218532"/>
                  </a:cubicBezTo>
                  <a:cubicBezTo>
                    <a:pt x="103030" y="218120"/>
                    <a:pt x="61106" y="218062"/>
                    <a:pt x="19122" y="218767"/>
                  </a:cubicBezTo>
                  <a:cubicBezTo>
                    <a:pt x="2717" y="219002"/>
                    <a:pt x="-223" y="210476"/>
                    <a:pt x="13" y="196776"/>
                  </a:cubicBezTo>
                  <a:cubicBezTo>
                    <a:pt x="542" y="169434"/>
                    <a:pt x="189" y="142151"/>
                    <a:pt x="189" y="114809"/>
                  </a:cubicBezTo>
                  <a:cubicBezTo>
                    <a:pt x="424" y="114751"/>
                    <a:pt x="601" y="114751"/>
                    <a:pt x="777" y="114751"/>
                  </a:cubicBezTo>
                  <a:close/>
                </a:path>
              </a:pathLst>
            </a:custGeom>
            <a:solidFill>
              <a:schemeClr val="accent6"/>
            </a:solidFill>
            <a:ln w="586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35" name="Graphic 46">
            <a:extLst>
              <a:ext uri="{FF2B5EF4-FFF2-40B4-BE49-F238E27FC236}">
                <a16:creationId xmlns:a16="http://schemas.microsoft.com/office/drawing/2014/main" id="{773FA48B-5580-42FC-BEE9-4DD70A68820C}"/>
              </a:ext>
            </a:extLst>
          </p:cNvPr>
          <p:cNvSpPr/>
          <p:nvPr/>
        </p:nvSpPr>
        <p:spPr>
          <a:xfrm>
            <a:off x="2703326" y="5648521"/>
            <a:ext cx="498271" cy="769462"/>
          </a:xfrm>
          <a:custGeom>
            <a:avLst/>
            <a:gdLst>
              <a:gd name="connsiteX0" fmla="*/ 693542 w 767981"/>
              <a:gd name="connsiteY0" fmla="*/ 529608 h 1185966"/>
              <a:gd name="connsiteX1" fmla="*/ 505899 w 767981"/>
              <a:gd name="connsiteY1" fmla="*/ 520083 h 1185966"/>
              <a:gd name="connsiteX2" fmla="*/ 411602 w 767981"/>
              <a:gd name="connsiteY2" fmla="*/ 525798 h 1185966"/>
              <a:gd name="connsiteX3" fmla="*/ 337307 w 767981"/>
              <a:gd name="connsiteY3" fmla="*/ 461981 h 1185966"/>
              <a:gd name="connsiteX4" fmla="*/ 371597 w 767981"/>
              <a:gd name="connsiteY4" fmla="*/ 423881 h 1185966"/>
              <a:gd name="connsiteX5" fmla="*/ 470657 w 767981"/>
              <a:gd name="connsiteY5" fmla="*/ 429596 h 1185966"/>
              <a:gd name="connsiteX6" fmla="*/ 484944 w 767981"/>
              <a:gd name="connsiteY6" fmla="*/ 389591 h 1185966"/>
              <a:gd name="connsiteX7" fmla="*/ 407792 w 767981"/>
              <a:gd name="connsiteY7" fmla="*/ 300056 h 1185966"/>
              <a:gd name="connsiteX8" fmla="*/ 411602 w 767981"/>
              <a:gd name="connsiteY8" fmla="*/ 242906 h 1185966"/>
              <a:gd name="connsiteX9" fmla="*/ 451607 w 767981"/>
              <a:gd name="connsiteY9" fmla="*/ 166706 h 1185966"/>
              <a:gd name="connsiteX10" fmla="*/ 427794 w 767981"/>
              <a:gd name="connsiteY10" fmla="*/ 108603 h 1185966"/>
              <a:gd name="connsiteX11" fmla="*/ 411602 w 767981"/>
              <a:gd name="connsiteY11" fmla="*/ 160038 h 1185966"/>
              <a:gd name="connsiteX12" fmla="*/ 377312 w 767981"/>
              <a:gd name="connsiteY12" fmla="*/ 218141 h 1185966"/>
              <a:gd name="connsiteX13" fmla="*/ 321114 w 767981"/>
              <a:gd name="connsiteY13" fmla="*/ 204806 h 1185966"/>
              <a:gd name="connsiteX14" fmla="*/ 315399 w 767981"/>
              <a:gd name="connsiteY14" fmla="*/ 143846 h 1185966"/>
              <a:gd name="connsiteX15" fmla="*/ 340164 w 767981"/>
              <a:gd name="connsiteY15" fmla="*/ 62883 h 1185966"/>
              <a:gd name="connsiteX16" fmla="*/ 313494 w 767981"/>
              <a:gd name="connsiteY16" fmla="*/ 18 h 1185966"/>
              <a:gd name="connsiteX17" fmla="*/ 297302 w 767981"/>
              <a:gd name="connsiteY17" fmla="*/ 56216 h 1185966"/>
              <a:gd name="connsiteX18" fmla="*/ 297302 w 767981"/>
              <a:gd name="connsiteY18" fmla="*/ 60978 h 1185966"/>
              <a:gd name="connsiteX19" fmla="*/ 276347 w 767981"/>
              <a:gd name="connsiteY19" fmla="*/ 118128 h 1185966"/>
              <a:gd name="connsiteX20" fmla="*/ 242057 w 767981"/>
              <a:gd name="connsiteY20" fmla="*/ 80028 h 1185966"/>
              <a:gd name="connsiteX21" fmla="*/ 239199 w 767981"/>
              <a:gd name="connsiteY21" fmla="*/ 76218 h 1185966"/>
              <a:gd name="connsiteX22" fmla="*/ 211577 w 767981"/>
              <a:gd name="connsiteY22" fmla="*/ 58121 h 1185966"/>
              <a:gd name="connsiteX23" fmla="*/ 203957 w 767981"/>
              <a:gd name="connsiteY23" fmla="*/ 92411 h 1185966"/>
              <a:gd name="connsiteX24" fmla="*/ 237294 w 767981"/>
              <a:gd name="connsiteY24" fmla="*/ 160038 h 1185966"/>
              <a:gd name="connsiteX25" fmla="*/ 251582 w 767981"/>
              <a:gd name="connsiteY25" fmla="*/ 178136 h 1185966"/>
              <a:gd name="connsiteX26" fmla="*/ 267774 w 767981"/>
              <a:gd name="connsiteY26" fmla="*/ 236238 h 1185966"/>
              <a:gd name="connsiteX27" fmla="*/ 203004 w 767981"/>
              <a:gd name="connsiteY27" fmla="*/ 219093 h 1185966"/>
              <a:gd name="connsiteX28" fmla="*/ 223007 w 767981"/>
              <a:gd name="connsiteY28" fmla="*/ 173373 h 1185966"/>
              <a:gd name="connsiteX29" fmla="*/ 180144 w 767981"/>
              <a:gd name="connsiteY29" fmla="*/ 176231 h 1185966"/>
              <a:gd name="connsiteX30" fmla="*/ 119184 w 767981"/>
              <a:gd name="connsiteY30" fmla="*/ 112413 h 1185966"/>
              <a:gd name="connsiteX31" fmla="*/ 122994 w 767981"/>
              <a:gd name="connsiteY31" fmla="*/ 55263 h 1185966"/>
              <a:gd name="connsiteX32" fmla="*/ 111564 w 767981"/>
              <a:gd name="connsiteY32" fmla="*/ 38118 h 1185966"/>
              <a:gd name="connsiteX33" fmla="*/ 95372 w 767981"/>
              <a:gd name="connsiteY33" fmla="*/ 52406 h 1185966"/>
              <a:gd name="connsiteX34" fmla="*/ 90609 w 767981"/>
              <a:gd name="connsiteY34" fmla="*/ 103841 h 1185966"/>
              <a:gd name="connsiteX35" fmla="*/ 76322 w 767981"/>
              <a:gd name="connsiteY35" fmla="*/ 123843 h 1185966"/>
              <a:gd name="connsiteX36" fmla="*/ 61082 w 767981"/>
              <a:gd name="connsiteY36" fmla="*/ 107651 h 1185966"/>
              <a:gd name="connsiteX37" fmla="*/ 46794 w 767981"/>
              <a:gd name="connsiteY37" fmla="*/ 66693 h 1185966"/>
              <a:gd name="connsiteX38" fmla="*/ 15362 w 767981"/>
              <a:gd name="connsiteY38" fmla="*/ 39071 h 1185966"/>
              <a:gd name="connsiteX39" fmla="*/ 6789 w 767981"/>
              <a:gd name="connsiteY39" fmla="*/ 83838 h 1185966"/>
              <a:gd name="connsiteX40" fmla="*/ 52509 w 767981"/>
              <a:gd name="connsiteY40" fmla="*/ 155276 h 1185966"/>
              <a:gd name="connsiteX41" fmla="*/ 175382 w 767981"/>
              <a:gd name="connsiteY41" fmla="*/ 254336 h 1185966"/>
              <a:gd name="connsiteX42" fmla="*/ 87752 w 767981"/>
              <a:gd name="connsiteY42" fmla="*/ 294341 h 1185966"/>
              <a:gd name="connsiteX43" fmla="*/ 164904 w 767981"/>
              <a:gd name="connsiteY43" fmla="*/ 320058 h 1185966"/>
              <a:gd name="connsiteX44" fmla="*/ 193479 w 767981"/>
              <a:gd name="connsiteY44" fmla="*/ 336251 h 1185966"/>
              <a:gd name="connsiteX45" fmla="*/ 170619 w 767981"/>
              <a:gd name="connsiteY45" fmla="*/ 421023 h 1185966"/>
              <a:gd name="connsiteX46" fmla="*/ 99182 w 767981"/>
              <a:gd name="connsiteY46" fmla="*/ 568661 h 1185966"/>
              <a:gd name="connsiteX47" fmla="*/ 133472 w 767981"/>
              <a:gd name="connsiteY47" fmla="*/ 718203 h 1185966"/>
              <a:gd name="connsiteX48" fmla="*/ 157284 w 767981"/>
              <a:gd name="connsiteY48" fmla="*/ 759161 h 1185966"/>
              <a:gd name="connsiteX49" fmla="*/ 170619 w 767981"/>
              <a:gd name="connsiteY49" fmla="*/ 1135398 h 1185966"/>
              <a:gd name="connsiteX50" fmla="*/ 170619 w 767981"/>
              <a:gd name="connsiteY50" fmla="*/ 1169689 h 1185966"/>
              <a:gd name="connsiteX51" fmla="*/ 225864 w 767981"/>
              <a:gd name="connsiteY51" fmla="*/ 1175404 h 1185966"/>
              <a:gd name="connsiteX52" fmla="*/ 239199 w 767981"/>
              <a:gd name="connsiteY52" fmla="*/ 1143971 h 1185966"/>
              <a:gd name="connsiteX53" fmla="*/ 250629 w 767981"/>
              <a:gd name="connsiteY53" fmla="*/ 1016336 h 1185966"/>
              <a:gd name="connsiteX54" fmla="*/ 260154 w 767981"/>
              <a:gd name="connsiteY54" fmla="*/ 892511 h 1185966"/>
              <a:gd name="connsiteX55" fmla="*/ 276347 w 767981"/>
              <a:gd name="connsiteY55" fmla="*/ 846791 h 1185966"/>
              <a:gd name="connsiteX56" fmla="*/ 288729 w 767981"/>
              <a:gd name="connsiteY56" fmla="*/ 913466 h 1185966"/>
              <a:gd name="connsiteX57" fmla="*/ 263012 w 767981"/>
              <a:gd name="connsiteY57" fmla="*/ 1149686 h 1185966"/>
              <a:gd name="connsiteX58" fmla="*/ 292539 w 767981"/>
              <a:gd name="connsiteY58" fmla="*/ 1185881 h 1185966"/>
              <a:gd name="connsiteX59" fmla="*/ 326829 w 767981"/>
              <a:gd name="connsiteY59" fmla="*/ 1152543 h 1185966"/>
              <a:gd name="connsiteX60" fmla="*/ 394457 w 767981"/>
              <a:gd name="connsiteY60" fmla="*/ 809643 h 1185966"/>
              <a:gd name="connsiteX61" fmla="*/ 508757 w 767981"/>
              <a:gd name="connsiteY61" fmla="*/ 768686 h 1185966"/>
              <a:gd name="connsiteX62" fmla="*/ 514472 w 767981"/>
              <a:gd name="connsiteY62" fmla="*/ 781068 h 1185966"/>
              <a:gd name="connsiteX63" fmla="*/ 519234 w 767981"/>
              <a:gd name="connsiteY63" fmla="*/ 1002048 h 1185966"/>
              <a:gd name="connsiteX64" fmla="*/ 484944 w 767981"/>
              <a:gd name="connsiteY64" fmla="*/ 1090631 h 1185966"/>
              <a:gd name="connsiteX65" fmla="*/ 490659 w 767981"/>
              <a:gd name="connsiteY65" fmla="*/ 1123016 h 1185966"/>
              <a:gd name="connsiteX66" fmla="*/ 540189 w 767981"/>
              <a:gd name="connsiteY66" fmla="*/ 1110633 h 1185966"/>
              <a:gd name="connsiteX67" fmla="*/ 574479 w 767981"/>
              <a:gd name="connsiteY67" fmla="*/ 999191 h 1185966"/>
              <a:gd name="connsiteX68" fmla="*/ 621152 w 767981"/>
              <a:gd name="connsiteY68" fmla="*/ 858221 h 1185966"/>
              <a:gd name="connsiteX69" fmla="*/ 670682 w 767981"/>
              <a:gd name="connsiteY69" fmla="*/ 963948 h 1185966"/>
              <a:gd name="connsiteX70" fmla="*/ 667824 w 767981"/>
              <a:gd name="connsiteY70" fmla="*/ 1091583 h 1185966"/>
              <a:gd name="connsiteX71" fmla="*/ 679255 w 767981"/>
              <a:gd name="connsiteY71" fmla="*/ 1129683 h 1185966"/>
              <a:gd name="connsiteX72" fmla="*/ 715449 w 767981"/>
              <a:gd name="connsiteY72" fmla="*/ 1126826 h 1185966"/>
              <a:gd name="connsiteX73" fmla="*/ 723070 w 767981"/>
              <a:gd name="connsiteY73" fmla="*/ 1092536 h 1185966"/>
              <a:gd name="connsiteX74" fmla="*/ 723070 w 767981"/>
              <a:gd name="connsiteY74" fmla="*/ 1046816 h 1185966"/>
              <a:gd name="connsiteX75" fmla="*/ 709734 w 767981"/>
              <a:gd name="connsiteY75" fmla="*/ 854411 h 1185966"/>
              <a:gd name="connsiteX76" fmla="*/ 721164 w 767981"/>
              <a:gd name="connsiteY76" fmla="*/ 754398 h 1185966"/>
              <a:gd name="connsiteX77" fmla="*/ 761170 w 767981"/>
              <a:gd name="connsiteY77" fmla="*/ 672483 h 1185966"/>
              <a:gd name="connsiteX78" fmla="*/ 764980 w 767981"/>
              <a:gd name="connsiteY78" fmla="*/ 659148 h 1185966"/>
              <a:gd name="connsiteX79" fmla="*/ 693542 w 767981"/>
              <a:gd name="connsiteY79" fmla="*/ 529608 h 118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767981" h="1185966">
                <a:moveTo>
                  <a:pt x="693542" y="529608"/>
                </a:moveTo>
                <a:cubicBezTo>
                  <a:pt x="631630" y="506748"/>
                  <a:pt x="568764" y="508653"/>
                  <a:pt x="505899" y="520083"/>
                </a:cubicBezTo>
                <a:cubicBezTo>
                  <a:pt x="474467" y="525798"/>
                  <a:pt x="443034" y="528656"/>
                  <a:pt x="411602" y="525798"/>
                </a:cubicBezTo>
                <a:cubicBezTo>
                  <a:pt x="372549" y="521988"/>
                  <a:pt x="346832" y="500081"/>
                  <a:pt x="337307" y="461981"/>
                </a:cubicBezTo>
                <a:cubicBezTo>
                  <a:pt x="330639" y="436263"/>
                  <a:pt x="337307" y="417213"/>
                  <a:pt x="371597" y="423881"/>
                </a:cubicBezTo>
                <a:cubicBezTo>
                  <a:pt x="403982" y="430548"/>
                  <a:pt x="437319" y="435311"/>
                  <a:pt x="470657" y="429596"/>
                </a:cubicBezTo>
                <a:cubicBezTo>
                  <a:pt x="496374" y="424833"/>
                  <a:pt x="512567" y="410546"/>
                  <a:pt x="484944" y="389591"/>
                </a:cubicBezTo>
                <a:cubicBezTo>
                  <a:pt x="451607" y="364826"/>
                  <a:pt x="437319" y="326726"/>
                  <a:pt x="407792" y="300056"/>
                </a:cubicBezTo>
                <a:cubicBezTo>
                  <a:pt x="383027" y="277196"/>
                  <a:pt x="388742" y="260051"/>
                  <a:pt x="411602" y="242906"/>
                </a:cubicBezTo>
                <a:cubicBezTo>
                  <a:pt x="437319" y="223856"/>
                  <a:pt x="456369" y="199091"/>
                  <a:pt x="451607" y="166706"/>
                </a:cubicBezTo>
                <a:cubicBezTo>
                  <a:pt x="448749" y="145751"/>
                  <a:pt x="461132" y="109556"/>
                  <a:pt x="427794" y="108603"/>
                </a:cubicBezTo>
                <a:cubicBezTo>
                  <a:pt x="390647" y="107651"/>
                  <a:pt x="413507" y="141941"/>
                  <a:pt x="411602" y="160038"/>
                </a:cubicBezTo>
                <a:cubicBezTo>
                  <a:pt x="408744" y="185756"/>
                  <a:pt x="402077" y="207663"/>
                  <a:pt x="377312" y="218141"/>
                </a:cubicBezTo>
                <a:cubicBezTo>
                  <a:pt x="356357" y="227666"/>
                  <a:pt x="337307" y="220046"/>
                  <a:pt x="321114" y="204806"/>
                </a:cubicBezTo>
                <a:cubicBezTo>
                  <a:pt x="301112" y="185756"/>
                  <a:pt x="305874" y="165753"/>
                  <a:pt x="315399" y="143846"/>
                </a:cubicBezTo>
                <a:cubicBezTo>
                  <a:pt x="326829" y="118128"/>
                  <a:pt x="341117" y="92411"/>
                  <a:pt x="340164" y="62883"/>
                </a:cubicBezTo>
                <a:cubicBezTo>
                  <a:pt x="340164" y="38118"/>
                  <a:pt x="340164" y="971"/>
                  <a:pt x="313494" y="18"/>
                </a:cubicBezTo>
                <a:cubicBezTo>
                  <a:pt x="291587" y="-934"/>
                  <a:pt x="297302" y="35261"/>
                  <a:pt x="297302" y="56216"/>
                </a:cubicBezTo>
                <a:cubicBezTo>
                  <a:pt x="297302" y="58121"/>
                  <a:pt x="297302" y="59073"/>
                  <a:pt x="297302" y="60978"/>
                </a:cubicBezTo>
                <a:cubicBezTo>
                  <a:pt x="296349" y="82886"/>
                  <a:pt x="301112" y="111461"/>
                  <a:pt x="276347" y="118128"/>
                </a:cubicBezTo>
                <a:cubicBezTo>
                  <a:pt x="254439" y="123843"/>
                  <a:pt x="252534" y="94316"/>
                  <a:pt x="242057" y="80028"/>
                </a:cubicBezTo>
                <a:cubicBezTo>
                  <a:pt x="241104" y="79076"/>
                  <a:pt x="240152" y="77171"/>
                  <a:pt x="239199" y="76218"/>
                </a:cubicBezTo>
                <a:cubicBezTo>
                  <a:pt x="232532" y="66693"/>
                  <a:pt x="228722" y="49548"/>
                  <a:pt x="211577" y="58121"/>
                </a:cubicBezTo>
                <a:cubicBezTo>
                  <a:pt x="199194" y="64788"/>
                  <a:pt x="201099" y="79076"/>
                  <a:pt x="203957" y="92411"/>
                </a:cubicBezTo>
                <a:cubicBezTo>
                  <a:pt x="208719" y="118128"/>
                  <a:pt x="228722" y="136226"/>
                  <a:pt x="237294" y="160038"/>
                </a:cubicBezTo>
                <a:cubicBezTo>
                  <a:pt x="242057" y="165753"/>
                  <a:pt x="248724" y="171468"/>
                  <a:pt x="251582" y="178136"/>
                </a:cubicBezTo>
                <a:cubicBezTo>
                  <a:pt x="260154" y="196233"/>
                  <a:pt x="280157" y="213378"/>
                  <a:pt x="267774" y="236238"/>
                </a:cubicBezTo>
                <a:cubicBezTo>
                  <a:pt x="263012" y="245763"/>
                  <a:pt x="231579" y="237191"/>
                  <a:pt x="203004" y="219093"/>
                </a:cubicBezTo>
                <a:lnTo>
                  <a:pt x="223007" y="173373"/>
                </a:lnTo>
                <a:cubicBezTo>
                  <a:pt x="208719" y="174326"/>
                  <a:pt x="194432" y="175278"/>
                  <a:pt x="180144" y="176231"/>
                </a:cubicBezTo>
                <a:cubicBezTo>
                  <a:pt x="125852" y="181946"/>
                  <a:pt x="111564" y="167658"/>
                  <a:pt x="119184" y="112413"/>
                </a:cubicBezTo>
                <a:cubicBezTo>
                  <a:pt x="121089" y="93363"/>
                  <a:pt x="122994" y="74313"/>
                  <a:pt x="122994" y="55263"/>
                </a:cubicBezTo>
                <a:cubicBezTo>
                  <a:pt x="122994" y="47643"/>
                  <a:pt x="122994" y="38118"/>
                  <a:pt x="111564" y="38118"/>
                </a:cubicBezTo>
                <a:cubicBezTo>
                  <a:pt x="102039" y="37166"/>
                  <a:pt x="96324" y="44786"/>
                  <a:pt x="95372" y="52406"/>
                </a:cubicBezTo>
                <a:cubicBezTo>
                  <a:pt x="95372" y="69551"/>
                  <a:pt x="94419" y="86696"/>
                  <a:pt x="90609" y="103841"/>
                </a:cubicBezTo>
                <a:cubicBezTo>
                  <a:pt x="88704" y="112413"/>
                  <a:pt x="88704" y="125748"/>
                  <a:pt x="76322" y="123843"/>
                </a:cubicBezTo>
                <a:cubicBezTo>
                  <a:pt x="70607" y="122891"/>
                  <a:pt x="63939" y="114318"/>
                  <a:pt x="61082" y="107651"/>
                </a:cubicBezTo>
                <a:cubicBezTo>
                  <a:pt x="55367" y="94316"/>
                  <a:pt x="52509" y="80028"/>
                  <a:pt x="46794" y="66693"/>
                </a:cubicBezTo>
                <a:cubicBezTo>
                  <a:pt x="42032" y="51453"/>
                  <a:pt x="33459" y="33356"/>
                  <a:pt x="15362" y="39071"/>
                </a:cubicBezTo>
                <a:cubicBezTo>
                  <a:pt x="-7498" y="47643"/>
                  <a:pt x="122" y="67646"/>
                  <a:pt x="6789" y="83838"/>
                </a:cubicBezTo>
                <a:cubicBezTo>
                  <a:pt x="17267" y="110508"/>
                  <a:pt x="33459" y="134321"/>
                  <a:pt x="52509" y="155276"/>
                </a:cubicBezTo>
                <a:cubicBezTo>
                  <a:pt x="86799" y="194328"/>
                  <a:pt x="126804" y="225761"/>
                  <a:pt x="175382" y="254336"/>
                </a:cubicBezTo>
                <a:cubicBezTo>
                  <a:pt x="144902" y="274338"/>
                  <a:pt x="108707" y="268623"/>
                  <a:pt x="87752" y="294341"/>
                </a:cubicBezTo>
                <a:cubicBezTo>
                  <a:pt x="109659" y="321011"/>
                  <a:pt x="140139" y="311486"/>
                  <a:pt x="164904" y="320058"/>
                </a:cubicBezTo>
                <a:cubicBezTo>
                  <a:pt x="175382" y="323868"/>
                  <a:pt x="195384" y="318153"/>
                  <a:pt x="193479" y="336251"/>
                </a:cubicBezTo>
                <a:cubicBezTo>
                  <a:pt x="189669" y="365778"/>
                  <a:pt x="194432" y="397211"/>
                  <a:pt x="170619" y="421023"/>
                </a:cubicBezTo>
                <a:cubicBezTo>
                  <a:pt x="130614" y="461981"/>
                  <a:pt x="113469" y="516273"/>
                  <a:pt x="99182" y="568661"/>
                </a:cubicBezTo>
                <a:cubicBezTo>
                  <a:pt x="83942" y="622953"/>
                  <a:pt x="87752" y="675341"/>
                  <a:pt x="133472" y="718203"/>
                </a:cubicBezTo>
                <a:cubicBezTo>
                  <a:pt x="144902" y="728681"/>
                  <a:pt x="151569" y="742968"/>
                  <a:pt x="157284" y="759161"/>
                </a:cubicBezTo>
                <a:cubicBezTo>
                  <a:pt x="201099" y="882986"/>
                  <a:pt x="217292" y="1007763"/>
                  <a:pt x="170619" y="1135398"/>
                </a:cubicBezTo>
                <a:cubicBezTo>
                  <a:pt x="166809" y="1146829"/>
                  <a:pt x="155379" y="1161116"/>
                  <a:pt x="170619" y="1169689"/>
                </a:cubicBezTo>
                <a:cubicBezTo>
                  <a:pt x="186812" y="1179214"/>
                  <a:pt x="206814" y="1182071"/>
                  <a:pt x="225864" y="1175404"/>
                </a:cubicBezTo>
                <a:cubicBezTo>
                  <a:pt x="242057" y="1169689"/>
                  <a:pt x="239199" y="1156354"/>
                  <a:pt x="239199" y="1143971"/>
                </a:cubicBezTo>
                <a:cubicBezTo>
                  <a:pt x="238247" y="1101108"/>
                  <a:pt x="243009" y="1058246"/>
                  <a:pt x="250629" y="1016336"/>
                </a:cubicBezTo>
                <a:cubicBezTo>
                  <a:pt x="258249" y="975378"/>
                  <a:pt x="281109" y="936326"/>
                  <a:pt x="260154" y="892511"/>
                </a:cubicBezTo>
                <a:cubicBezTo>
                  <a:pt x="253487" y="878223"/>
                  <a:pt x="261107" y="860126"/>
                  <a:pt x="276347" y="846791"/>
                </a:cubicBezTo>
                <a:cubicBezTo>
                  <a:pt x="291587" y="869651"/>
                  <a:pt x="290634" y="891558"/>
                  <a:pt x="288729" y="913466"/>
                </a:cubicBezTo>
                <a:cubicBezTo>
                  <a:pt x="284919" y="992523"/>
                  <a:pt x="283014" y="1072533"/>
                  <a:pt x="263012" y="1149686"/>
                </a:cubicBezTo>
                <a:cubicBezTo>
                  <a:pt x="255392" y="1180166"/>
                  <a:pt x="266822" y="1186833"/>
                  <a:pt x="292539" y="1185881"/>
                </a:cubicBezTo>
                <a:cubicBezTo>
                  <a:pt x="313494" y="1184929"/>
                  <a:pt x="324924" y="1179214"/>
                  <a:pt x="326829" y="1152543"/>
                </a:cubicBezTo>
                <a:cubicBezTo>
                  <a:pt x="336354" y="1035386"/>
                  <a:pt x="355404" y="920133"/>
                  <a:pt x="394457" y="809643"/>
                </a:cubicBezTo>
                <a:cubicBezTo>
                  <a:pt x="402077" y="788688"/>
                  <a:pt x="491612" y="756303"/>
                  <a:pt x="508757" y="768686"/>
                </a:cubicBezTo>
                <a:cubicBezTo>
                  <a:pt x="511614" y="771543"/>
                  <a:pt x="513519" y="776306"/>
                  <a:pt x="514472" y="781068"/>
                </a:cubicBezTo>
                <a:cubicBezTo>
                  <a:pt x="539237" y="854411"/>
                  <a:pt x="556382" y="926801"/>
                  <a:pt x="519234" y="1002048"/>
                </a:cubicBezTo>
                <a:cubicBezTo>
                  <a:pt x="504947" y="1030623"/>
                  <a:pt x="495422" y="1061104"/>
                  <a:pt x="484944" y="1090631"/>
                </a:cubicBezTo>
                <a:cubicBezTo>
                  <a:pt x="481134" y="1102061"/>
                  <a:pt x="464942" y="1118254"/>
                  <a:pt x="490659" y="1123016"/>
                </a:cubicBezTo>
                <a:cubicBezTo>
                  <a:pt x="507804" y="1125873"/>
                  <a:pt x="539237" y="1130636"/>
                  <a:pt x="540189" y="1110633"/>
                </a:cubicBezTo>
                <a:cubicBezTo>
                  <a:pt x="541142" y="1068723"/>
                  <a:pt x="574479" y="1039196"/>
                  <a:pt x="574479" y="999191"/>
                </a:cubicBezTo>
                <a:cubicBezTo>
                  <a:pt x="574479" y="947756"/>
                  <a:pt x="600197" y="905846"/>
                  <a:pt x="621152" y="858221"/>
                </a:cubicBezTo>
                <a:cubicBezTo>
                  <a:pt x="649727" y="891558"/>
                  <a:pt x="663062" y="925848"/>
                  <a:pt x="670682" y="963948"/>
                </a:cubicBezTo>
                <a:cubicBezTo>
                  <a:pt x="678302" y="1006811"/>
                  <a:pt x="674492" y="1048721"/>
                  <a:pt x="667824" y="1091583"/>
                </a:cubicBezTo>
                <a:cubicBezTo>
                  <a:pt x="665920" y="1105871"/>
                  <a:pt x="663062" y="1121111"/>
                  <a:pt x="679255" y="1129683"/>
                </a:cubicBezTo>
                <a:cubicBezTo>
                  <a:pt x="691637" y="1136351"/>
                  <a:pt x="704020" y="1133493"/>
                  <a:pt x="715449" y="1126826"/>
                </a:cubicBezTo>
                <a:cubicBezTo>
                  <a:pt x="730689" y="1118254"/>
                  <a:pt x="725927" y="1104918"/>
                  <a:pt x="723070" y="1092536"/>
                </a:cubicBezTo>
                <a:cubicBezTo>
                  <a:pt x="719259" y="1076343"/>
                  <a:pt x="723070" y="1062056"/>
                  <a:pt x="723070" y="1046816"/>
                </a:cubicBezTo>
                <a:cubicBezTo>
                  <a:pt x="724022" y="982998"/>
                  <a:pt x="715449" y="918228"/>
                  <a:pt x="709734" y="854411"/>
                </a:cubicBezTo>
                <a:cubicBezTo>
                  <a:pt x="705924" y="816311"/>
                  <a:pt x="700209" y="782021"/>
                  <a:pt x="721164" y="754398"/>
                </a:cubicBezTo>
                <a:cubicBezTo>
                  <a:pt x="740214" y="728681"/>
                  <a:pt x="691637" y="670578"/>
                  <a:pt x="761170" y="672483"/>
                </a:cubicBezTo>
                <a:cubicBezTo>
                  <a:pt x="762122" y="672483"/>
                  <a:pt x="764027" y="663911"/>
                  <a:pt x="764980" y="659148"/>
                </a:cubicBezTo>
                <a:cubicBezTo>
                  <a:pt x="778314" y="606761"/>
                  <a:pt x="745930" y="548658"/>
                  <a:pt x="693542" y="529608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771542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85CE6DC-AD26-48F1-8965-5D880A2F228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Fully Editable Shapes</a:t>
            </a:r>
          </a:p>
        </p:txBody>
      </p:sp>
      <p:sp>
        <p:nvSpPr>
          <p:cNvPr id="4" name="Graphic 313">
            <a:extLst>
              <a:ext uri="{FF2B5EF4-FFF2-40B4-BE49-F238E27FC236}">
                <a16:creationId xmlns:a16="http://schemas.microsoft.com/office/drawing/2014/main" id="{E669A9A4-EBC0-4B0D-8D30-E0829B766C97}"/>
              </a:ext>
            </a:extLst>
          </p:cNvPr>
          <p:cNvSpPr/>
          <p:nvPr/>
        </p:nvSpPr>
        <p:spPr>
          <a:xfrm>
            <a:off x="1287689" y="986692"/>
            <a:ext cx="4017216" cy="1064602"/>
          </a:xfrm>
          <a:custGeom>
            <a:avLst/>
            <a:gdLst>
              <a:gd name="connsiteX0" fmla="*/ 4437478 w 4441737"/>
              <a:gd name="connsiteY0" fmla="*/ 646293 h 1177104"/>
              <a:gd name="connsiteX1" fmla="*/ 4358039 w 4441737"/>
              <a:gd name="connsiteY1" fmla="*/ 567902 h 1177104"/>
              <a:gd name="connsiteX2" fmla="*/ 4342990 w 4441737"/>
              <a:gd name="connsiteY2" fmla="*/ 515991 h 1177104"/>
              <a:gd name="connsiteX3" fmla="*/ 4356230 w 4441737"/>
              <a:gd name="connsiteY3" fmla="*/ 335492 h 1177104"/>
              <a:gd name="connsiteX4" fmla="*/ 4349657 w 4441737"/>
              <a:gd name="connsiteY4" fmla="*/ 324920 h 1177104"/>
              <a:gd name="connsiteX5" fmla="*/ 4359754 w 4441737"/>
              <a:gd name="connsiteY5" fmla="*/ 282438 h 1177104"/>
              <a:gd name="connsiteX6" fmla="*/ 4389091 w 4441737"/>
              <a:gd name="connsiteY6" fmla="*/ 212144 h 1177104"/>
              <a:gd name="connsiteX7" fmla="*/ 4331465 w 4441737"/>
              <a:gd name="connsiteY7" fmla="*/ 225479 h 1177104"/>
              <a:gd name="connsiteX8" fmla="*/ 4280982 w 4441737"/>
              <a:gd name="connsiteY8" fmla="*/ 225669 h 1177104"/>
              <a:gd name="connsiteX9" fmla="*/ 4222880 w 4441737"/>
              <a:gd name="connsiteY9" fmla="*/ 199571 h 1177104"/>
              <a:gd name="connsiteX10" fmla="*/ 4210402 w 4441737"/>
              <a:gd name="connsiteY10" fmla="*/ 133562 h 1177104"/>
              <a:gd name="connsiteX11" fmla="*/ 4254407 w 4441737"/>
              <a:gd name="connsiteY11" fmla="*/ 133848 h 1177104"/>
              <a:gd name="connsiteX12" fmla="*/ 4274791 w 4441737"/>
              <a:gd name="connsiteY12" fmla="*/ 118037 h 1177104"/>
              <a:gd name="connsiteX13" fmla="*/ 4273267 w 4441737"/>
              <a:gd name="connsiteY13" fmla="*/ 77841 h 1177104"/>
              <a:gd name="connsiteX14" fmla="*/ 4242787 w 4441737"/>
              <a:gd name="connsiteY14" fmla="*/ 76984 h 1177104"/>
              <a:gd name="connsiteX15" fmla="*/ 4174112 w 4441737"/>
              <a:gd name="connsiteY15" fmla="*/ 105559 h 1177104"/>
              <a:gd name="connsiteX16" fmla="*/ 4245454 w 4441737"/>
              <a:gd name="connsiteY16" fmla="*/ 67268 h 1177104"/>
              <a:gd name="connsiteX17" fmla="*/ 4256408 w 4441737"/>
              <a:gd name="connsiteY17" fmla="*/ 46123 h 1177104"/>
              <a:gd name="connsiteX18" fmla="*/ 4243168 w 4441737"/>
              <a:gd name="connsiteY18" fmla="*/ 38693 h 1177104"/>
              <a:gd name="connsiteX19" fmla="*/ 4124581 w 4441737"/>
              <a:gd name="connsiteY19" fmla="*/ 100511 h 1177104"/>
              <a:gd name="connsiteX20" fmla="*/ 4126582 w 4441737"/>
              <a:gd name="connsiteY20" fmla="*/ 106130 h 1177104"/>
              <a:gd name="connsiteX21" fmla="*/ 4126582 w 4441737"/>
              <a:gd name="connsiteY21" fmla="*/ 106130 h 1177104"/>
              <a:gd name="connsiteX22" fmla="*/ 4125153 w 4441737"/>
              <a:gd name="connsiteY22" fmla="*/ 105845 h 1177104"/>
              <a:gd name="connsiteX23" fmla="*/ 4123915 w 4441737"/>
              <a:gd name="connsiteY23" fmla="*/ 101939 h 1177104"/>
              <a:gd name="connsiteX24" fmla="*/ 4124581 w 4441737"/>
              <a:gd name="connsiteY24" fmla="*/ 100511 h 1177104"/>
              <a:gd name="connsiteX25" fmla="*/ 4125629 w 4441737"/>
              <a:gd name="connsiteY25" fmla="*/ 94891 h 1177104"/>
              <a:gd name="connsiteX26" fmla="*/ 4130487 w 4441737"/>
              <a:gd name="connsiteY26" fmla="*/ 42789 h 1177104"/>
              <a:gd name="connsiteX27" fmla="*/ 4138869 w 4441737"/>
              <a:gd name="connsiteY27" fmla="*/ 21072 h 1177104"/>
              <a:gd name="connsiteX28" fmla="*/ 4144584 w 4441737"/>
              <a:gd name="connsiteY28" fmla="*/ 4308 h 1177104"/>
              <a:gd name="connsiteX29" fmla="*/ 4120676 w 4441737"/>
              <a:gd name="connsiteY29" fmla="*/ 9166 h 1177104"/>
              <a:gd name="connsiteX30" fmla="*/ 4097245 w 4441737"/>
              <a:gd name="connsiteY30" fmla="*/ 59744 h 1177104"/>
              <a:gd name="connsiteX31" fmla="*/ 4085053 w 4441737"/>
              <a:gd name="connsiteY31" fmla="*/ 116703 h 1177104"/>
              <a:gd name="connsiteX32" fmla="*/ 4062479 w 4441737"/>
              <a:gd name="connsiteY32" fmla="*/ 74412 h 1177104"/>
              <a:gd name="connsiteX33" fmla="*/ 4056478 w 4441737"/>
              <a:gd name="connsiteY33" fmla="*/ 53933 h 1177104"/>
              <a:gd name="connsiteX34" fmla="*/ 4045714 w 4441737"/>
              <a:gd name="connsiteY34" fmla="*/ 76031 h 1177104"/>
              <a:gd name="connsiteX35" fmla="*/ 4036189 w 4441737"/>
              <a:gd name="connsiteY35" fmla="*/ 114322 h 1177104"/>
              <a:gd name="connsiteX36" fmla="*/ 4040285 w 4441737"/>
              <a:gd name="connsiteY36" fmla="*/ 126990 h 1177104"/>
              <a:gd name="connsiteX37" fmla="*/ 4162777 w 4441737"/>
              <a:gd name="connsiteY37" fmla="*/ 218621 h 1177104"/>
              <a:gd name="connsiteX38" fmla="*/ 4190780 w 4441737"/>
              <a:gd name="connsiteY38" fmla="*/ 221669 h 1177104"/>
              <a:gd name="connsiteX39" fmla="*/ 4154585 w 4441737"/>
              <a:gd name="connsiteY39" fmla="*/ 262150 h 1177104"/>
              <a:gd name="connsiteX40" fmla="*/ 4248216 w 4441737"/>
              <a:gd name="connsiteY40" fmla="*/ 329682 h 1177104"/>
              <a:gd name="connsiteX41" fmla="*/ 4246501 w 4441737"/>
              <a:gd name="connsiteY41" fmla="*/ 354638 h 1177104"/>
              <a:gd name="connsiteX42" fmla="*/ 4184017 w 4441737"/>
              <a:gd name="connsiteY42" fmla="*/ 394071 h 1177104"/>
              <a:gd name="connsiteX43" fmla="*/ 4068574 w 4441737"/>
              <a:gd name="connsiteY43" fmla="*/ 384546 h 1177104"/>
              <a:gd name="connsiteX44" fmla="*/ 4010091 w 4441737"/>
              <a:gd name="connsiteY44" fmla="*/ 365496 h 1177104"/>
              <a:gd name="connsiteX45" fmla="*/ 3925795 w 4441737"/>
              <a:gd name="connsiteY45" fmla="*/ 359781 h 1177104"/>
              <a:gd name="connsiteX46" fmla="*/ 3909316 w 4441737"/>
              <a:gd name="connsiteY46" fmla="*/ 334730 h 1177104"/>
              <a:gd name="connsiteX47" fmla="*/ 3908364 w 4441737"/>
              <a:gd name="connsiteY47" fmla="*/ 322634 h 1177104"/>
              <a:gd name="connsiteX48" fmla="*/ 3862739 w 4441737"/>
              <a:gd name="connsiteY48" fmla="*/ 320538 h 1177104"/>
              <a:gd name="connsiteX49" fmla="*/ 3834545 w 4441737"/>
              <a:gd name="connsiteY49" fmla="*/ 365496 h 1177104"/>
              <a:gd name="connsiteX50" fmla="*/ 3839022 w 4441737"/>
              <a:gd name="connsiteY50" fmla="*/ 410264 h 1177104"/>
              <a:gd name="connsiteX51" fmla="*/ 3833116 w 4441737"/>
              <a:gd name="connsiteY51" fmla="*/ 418360 h 1177104"/>
              <a:gd name="connsiteX52" fmla="*/ 3769108 w 4441737"/>
              <a:gd name="connsiteY52" fmla="*/ 436362 h 1177104"/>
              <a:gd name="connsiteX53" fmla="*/ 3639854 w 4441737"/>
              <a:gd name="connsiteY53" fmla="*/ 501608 h 1177104"/>
              <a:gd name="connsiteX54" fmla="*/ 3485454 w 4441737"/>
              <a:gd name="connsiteY54" fmla="*/ 634863 h 1177104"/>
              <a:gd name="connsiteX55" fmla="*/ 3396967 w 4441737"/>
              <a:gd name="connsiteY55" fmla="*/ 631910 h 1177104"/>
              <a:gd name="connsiteX56" fmla="*/ 3390775 w 4441737"/>
              <a:gd name="connsiteY56" fmla="*/ 560854 h 1177104"/>
              <a:gd name="connsiteX57" fmla="*/ 3385918 w 4441737"/>
              <a:gd name="connsiteY57" fmla="*/ 507609 h 1177104"/>
              <a:gd name="connsiteX58" fmla="*/ 3343436 w 4441737"/>
              <a:gd name="connsiteY58" fmla="*/ 499513 h 1177104"/>
              <a:gd name="connsiteX59" fmla="*/ 3267713 w 4441737"/>
              <a:gd name="connsiteY59" fmla="*/ 520658 h 1177104"/>
              <a:gd name="connsiteX60" fmla="*/ 3195418 w 4441737"/>
              <a:gd name="connsiteY60" fmla="*/ 485511 h 1177104"/>
              <a:gd name="connsiteX61" fmla="*/ 3175606 w 4441737"/>
              <a:gd name="connsiteY61" fmla="*/ 465318 h 1177104"/>
              <a:gd name="connsiteX62" fmla="*/ 3176558 w 4441737"/>
              <a:gd name="connsiteY62" fmla="*/ 461222 h 1177104"/>
              <a:gd name="connsiteX63" fmla="*/ 3217421 w 4441737"/>
              <a:gd name="connsiteY63" fmla="*/ 454650 h 1177104"/>
              <a:gd name="connsiteX64" fmla="*/ 3239614 w 4441737"/>
              <a:gd name="connsiteY64" fmla="*/ 429123 h 1177104"/>
              <a:gd name="connsiteX65" fmla="*/ 3226279 w 4441737"/>
              <a:gd name="connsiteY65" fmla="*/ 387118 h 1177104"/>
              <a:gd name="connsiteX66" fmla="*/ 3194751 w 4441737"/>
              <a:gd name="connsiteY66" fmla="*/ 400548 h 1177104"/>
              <a:gd name="connsiteX67" fmla="*/ 3136267 w 4441737"/>
              <a:gd name="connsiteY67" fmla="*/ 454745 h 1177104"/>
              <a:gd name="connsiteX68" fmla="*/ 3169033 w 4441737"/>
              <a:gd name="connsiteY68" fmla="*/ 412931 h 1177104"/>
              <a:gd name="connsiteX69" fmla="*/ 3200656 w 4441737"/>
              <a:gd name="connsiteY69" fmla="*/ 386261 h 1177104"/>
              <a:gd name="connsiteX70" fmla="*/ 3203323 w 4441737"/>
              <a:gd name="connsiteY70" fmla="*/ 363020 h 1177104"/>
              <a:gd name="connsiteX71" fmla="*/ 3181225 w 4441737"/>
              <a:gd name="connsiteY71" fmla="*/ 357781 h 1177104"/>
              <a:gd name="connsiteX72" fmla="*/ 3091595 w 4441737"/>
              <a:gd name="connsiteY72" fmla="*/ 435791 h 1177104"/>
              <a:gd name="connsiteX73" fmla="*/ 3097882 w 4441737"/>
              <a:gd name="connsiteY73" fmla="*/ 367687 h 1177104"/>
              <a:gd name="connsiteX74" fmla="*/ 3089690 w 4441737"/>
              <a:gd name="connsiteY74" fmla="*/ 341969 h 1177104"/>
              <a:gd name="connsiteX75" fmla="*/ 3061211 w 4441737"/>
              <a:gd name="connsiteY75" fmla="*/ 353018 h 1177104"/>
              <a:gd name="connsiteX76" fmla="*/ 3047495 w 4441737"/>
              <a:gd name="connsiteY76" fmla="*/ 395976 h 1177104"/>
              <a:gd name="connsiteX77" fmla="*/ 3048066 w 4441737"/>
              <a:gd name="connsiteY77" fmla="*/ 450840 h 1177104"/>
              <a:gd name="connsiteX78" fmla="*/ 3024825 w 4441737"/>
              <a:gd name="connsiteY78" fmla="*/ 417788 h 1177104"/>
              <a:gd name="connsiteX79" fmla="*/ 2999298 w 4441737"/>
              <a:gd name="connsiteY79" fmla="*/ 426742 h 1177104"/>
              <a:gd name="connsiteX80" fmla="*/ 3017396 w 4441737"/>
              <a:gd name="connsiteY80" fmla="*/ 483892 h 1177104"/>
              <a:gd name="connsiteX81" fmla="*/ 3182749 w 4441737"/>
              <a:gd name="connsiteY81" fmla="*/ 546471 h 1177104"/>
              <a:gd name="connsiteX82" fmla="*/ 3156556 w 4441737"/>
              <a:gd name="connsiteY82" fmla="*/ 586952 h 1177104"/>
              <a:gd name="connsiteX83" fmla="*/ 3199895 w 4441737"/>
              <a:gd name="connsiteY83" fmla="*/ 594572 h 1177104"/>
              <a:gd name="connsiteX84" fmla="*/ 3267141 w 4441737"/>
              <a:gd name="connsiteY84" fmla="*/ 644864 h 1177104"/>
              <a:gd name="connsiteX85" fmla="*/ 3240947 w 4441737"/>
              <a:gd name="connsiteY85" fmla="*/ 706967 h 1177104"/>
              <a:gd name="connsiteX86" fmla="*/ 3118837 w 4441737"/>
              <a:gd name="connsiteY86" fmla="*/ 740114 h 1177104"/>
              <a:gd name="connsiteX87" fmla="*/ 2929956 w 4441737"/>
              <a:gd name="connsiteY87" fmla="*/ 751735 h 1177104"/>
              <a:gd name="connsiteX88" fmla="*/ 2881855 w 4441737"/>
              <a:gd name="connsiteY88" fmla="*/ 725255 h 1177104"/>
              <a:gd name="connsiteX89" fmla="*/ 2828420 w 4441737"/>
              <a:gd name="connsiteY89" fmla="*/ 719255 h 1177104"/>
              <a:gd name="connsiteX90" fmla="*/ 2649730 w 4441737"/>
              <a:gd name="connsiteY90" fmla="*/ 627910 h 1177104"/>
              <a:gd name="connsiteX91" fmla="*/ 2635633 w 4441737"/>
              <a:gd name="connsiteY91" fmla="*/ 574665 h 1177104"/>
              <a:gd name="connsiteX92" fmla="*/ 2640015 w 4441737"/>
              <a:gd name="connsiteY92" fmla="*/ 414074 h 1177104"/>
              <a:gd name="connsiteX93" fmla="*/ 2640396 w 4441737"/>
              <a:gd name="connsiteY93" fmla="*/ 373592 h 1177104"/>
              <a:gd name="connsiteX94" fmla="*/ 2669257 w 4441737"/>
              <a:gd name="connsiteY94" fmla="*/ 318157 h 1177104"/>
              <a:gd name="connsiteX95" fmla="*/ 2618203 w 4441737"/>
              <a:gd name="connsiteY95" fmla="*/ 296916 h 1177104"/>
              <a:gd name="connsiteX96" fmla="*/ 2555719 w 4441737"/>
              <a:gd name="connsiteY96" fmla="*/ 296726 h 1177104"/>
              <a:gd name="connsiteX97" fmla="*/ 2495425 w 4441737"/>
              <a:gd name="connsiteY97" fmla="*/ 238909 h 1177104"/>
              <a:gd name="connsiteX98" fmla="*/ 2481614 w 4441737"/>
              <a:gd name="connsiteY98" fmla="*/ 222050 h 1177104"/>
              <a:gd name="connsiteX99" fmla="*/ 2520953 w 4441737"/>
              <a:gd name="connsiteY99" fmla="*/ 224621 h 1177104"/>
              <a:gd name="connsiteX100" fmla="*/ 2546956 w 4441737"/>
              <a:gd name="connsiteY100" fmla="*/ 208334 h 1177104"/>
              <a:gd name="connsiteX101" fmla="*/ 2543717 w 4441737"/>
              <a:gd name="connsiteY101" fmla="*/ 172234 h 1177104"/>
              <a:gd name="connsiteX102" fmla="*/ 2513523 w 4441737"/>
              <a:gd name="connsiteY102" fmla="*/ 171853 h 1177104"/>
              <a:gd name="connsiteX103" fmla="*/ 2450277 w 4441737"/>
              <a:gd name="connsiteY103" fmla="*/ 202619 h 1177104"/>
              <a:gd name="connsiteX104" fmla="*/ 2448944 w 4441737"/>
              <a:gd name="connsiteY104" fmla="*/ 206429 h 1177104"/>
              <a:gd name="connsiteX105" fmla="*/ 2444657 w 4441737"/>
              <a:gd name="connsiteY105" fmla="*/ 206238 h 1177104"/>
              <a:gd name="connsiteX106" fmla="*/ 2513428 w 4441737"/>
              <a:gd name="connsiteY106" fmla="*/ 164042 h 1177104"/>
              <a:gd name="connsiteX107" fmla="*/ 2526667 w 4441737"/>
              <a:gd name="connsiteY107" fmla="*/ 140230 h 1177104"/>
              <a:gd name="connsiteX108" fmla="*/ 2507522 w 4441737"/>
              <a:gd name="connsiteY108" fmla="*/ 127943 h 1177104"/>
              <a:gd name="connsiteX109" fmla="*/ 2406843 w 4441737"/>
              <a:gd name="connsiteY109" fmla="*/ 184807 h 1177104"/>
              <a:gd name="connsiteX110" fmla="*/ 2406843 w 4441737"/>
              <a:gd name="connsiteY110" fmla="*/ 188807 h 1177104"/>
              <a:gd name="connsiteX111" fmla="*/ 2405414 w 4441737"/>
              <a:gd name="connsiteY111" fmla="*/ 187950 h 1177104"/>
              <a:gd name="connsiteX112" fmla="*/ 2427036 w 4441737"/>
              <a:gd name="connsiteY112" fmla="*/ 123942 h 1177104"/>
              <a:gd name="connsiteX113" fmla="*/ 2420178 w 4441737"/>
              <a:gd name="connsiteY113" fmla="*/ 90795 h 1177104"/>
              <a:gd name="connsiteX114" fmla="*/ 2388460 w 4441737"/>
              <a:gd name="connsiteY114" fmla="*/ 104035 h 1177104"/>
              <a:gd name="connsiteX115" fmla="*/ 2360742 w 4441737"/>
              <a:gd name="connsiteY115" fmla="*/ 172996 h 1177104"/>
              <a:gd name="connsiteX116" fmla="*/ 2337882 w 4441737"/>
              <a:gd name="connsiteY116" fmla="*/ 148136 h 1177104"/>
              <a:gd name="connsiteX117" fmla="*/ 2316451 w 4441737"/>
              <a:gd name="connsiteY117" fmla="*/ 175758 h 1177104"/>
              <a:gd name="connsiteX118" fmla="*/ 2333881 w 4441737"/>
              <a:gd name="connsiteY118" fmla="*/ 224526 h 1177104"/>
              <a:gd name="connsiteX119" fmla="*/ 2392555 w 4441737"/>
              <a:gd name="connsiteY119" fmla="*/ 277771 h 1177104"/>
              <a:gd name="connsiteX120" fmla="*/ 2469803 w 4441737"/>
              <a:gd name="connsiteY120" fmla="*/ 307298 h 1177104"/>
              <a:gd name="connsiteX121" fmla="*/ 2449134 w 4441737"/>
              <a:gd name="connsiteY121" fmla="*/ 315014 h 1177104"/>
              <a:gd name="connsiteX122" fmla="*/ 2432370 w 4441737"/>
              <a:gd name="connsiteY122" fmla="*/ 340731 h 1177104"/>
              <a:gd name="connsiteX123" fmla="*/ 2456564 w 4441737"/>
              <a:gd name="connsiteY123" fmla="*/ 353495 h 1177104"/>
              <a:gd name="connsiteX124" fmla="*/ 2473137 w 4441737"/>
              <a:gd name="connsiteY124" fmla="*/ 355400 h 1177104"/>
              <a:gd name="connsiteX125" fmla="*/ 2524096 w 4441737"/>
              <a:gd name="connsiteY125" fmla="*/ 416645 h 1177104"/>
              <a:gd name="connsiteX126" fmla="*/ 2478280 w 4441737"/>
              <a:gd name="connsiteY126" fmla="*/ 468271 h 1177104"/>
              <a:gd name="connsiteX127" fmla="*/ 2348645 w 4441737"/>
              <a:gd name="connsiteY127" fmla="*/ 461889 h 1177104"/>
              <a:gd name="connsiteX128" fmla="*/ 2226630 w 4441737"/>
              <a:gd name="connsiteY128" fmla="*/ 440363 h 1177104"/>
              <a:gd name="connsiteX129" fmla="*/ 2193673 w 4441737"/>
              <a:gd name="connsiteY129" fmla="*/ 405882 h 1177104"/>
              <a:gd name="connsiteX130" fmla="*/ 2160907 w 4441737"/>
              <a:gd name="connsiteY130" fmla="*/ 399024 h 1177104"/>
              <a:gd name="connsiteX131" fmla="*/ 2130047 w 4441737"/>
              <a:gd name="connsiteY131" fmla="*/ 465794 h 1177104"/>
              <a:gd name="connsiteX132" fmla="*/ 2080897 w 4441737"/>
              <a:gd name="connsiteY132" fmla="*/ 531898 h 1177104"/>
              <a:gd name="connsiteX133" fmla="*/ 1963454 w 4441737"/>
              <a:gd name="connsiteY133" fmla="*/ 551710 h 1177104"/>
              <a:gd name="connsiteX134" fmla="*/ 1877920 w 4441737"/>
              <a:gd name="connsiteY134" fmla="*/ 582666 h 1177104"/>
              <a:gd name="connsiteX135" fmla="*/ 1834105 w 4441737"/>
              <a:gd name="connsiteY135" fmla="*/ 601907 h 1177104"/>
              <a:gd name="connsiteX136" fmla="*/ 1772478 w 4441737"/>
              <a:gd name="connsiteY136" fmla="*/ 637054 h 1177104"/>
              <a:gd name="connsiteX137" fmla="*/ 1766858 w 4441737"/>
              <a:gd name="connsiteY137" fmla="*/ 634196 h 1177104"/>
              <a:gd name="connsiteX138" fmla="*/ 1768477 w 4441737"/>
              <a:gd name="connsiteY138" fmla="*/ 626100 h 1177104"/>
              <a:gd name="connsiteX139" fmla="*/ 1735711 w 4441737"/>
              <a:gd name="connsiteY139" fmla="*/ 526183 h 1177104"/>
              <a:gd name="connsiteX140" fmla="*/ 1705708 w 4441737"/>
              <a:gd name="connsiteY140" fmla="*/ 498275 h 1177104"/>
              <a:gd name="connsiteX141" fmla="*/ 1712470 w 4441737"/>
              <a:gd name="connsiteY141" fmla="*/ 466366 h 1177104"/>
              <a:gd name="connsiteX142" fmla="*/ 1735521 w 4441737"/>
              <a:gd name="connsiteY142" fmla="*/ 428837 h 1177104"/>
              <a:gd name="connsiteX143" fmla="*/ 1684657 w 4441737"/>
              <a:gd name="connsiteY143" fmla="*/ 390166 h 1177104"/>
              <a:gd name="connsiteX144" fmla="*/ 1613982 w 4441737"/>
              <a:gd name="connsiteY144" fmla="*/ 407787 h 1177104"/>
              <a:gd name="connsiteX145" fmla="*/ 1553689 w 4441737"/>
              <a:gd name="connsiteY145" fmla="*/ 400739 h 1177104"/>
              <a:gd name="connsiteX146" fmla="*/ 1533781 w 4441737"/>
              <a:gd name="connsiteY146" fmla="*/ 355019 h 1177104"/>
              <a:gd name="connsiteX147" fmla="*/ 1569595 w 4441737"/>
              <a:gd name="connsiteY147" fmla="*/ 334921 h 1177104"/>
              <a:gd name="connsiteX148" fmla="*/ 1562261 w 4441737"/>
              <a:gd name="connsiteY148" fmla="*/ 269484 h 1177104"/>
              <a:gd name="connsiteX149" fmla="*/ 1475869 w 4441737"/>
              <a:gd name="connsiteY149" fmla="*/ 373307 h 1177104"/>
              <a:gd name="connsiteX150" fmla="*/ 1541401 w 4441737"/>
              <a:gd name="connsiteY150" fmla="*/ 254625 h 1177104"/>
              <a:gd name="connsiteX151" fmla="*/ 1432435 w 4441737"/>
              <a:gd name="connsiteY151" fmla="*/ 359400 h 1177104"/>
              <a:gd name="connsiteX152" fmla="*/ 1417195 w 4441737"/>
              <a:gd name="connsiteY152" fmla="*/ 296821 h 1177104"/>
              <a:gd name="connsiteX153" fmla="*/ 1423387 w 4441737"/>
              <a:gd name="connsiteY153" fmla="*/ 231575 h 1177104"/>
              <a:gd name="connsiteX154" fmla="*/ 1395669 w 4441737"/>
              <a:gd name="connsiteY154" fmla="*/ 296249 h 1177104"/>
              <a:gd name="connsiteX155" fmla="*/ 1401384 w 4441737"/>
              <a:gd name="connsiteY155" fmla="*/ 362162 h 1177104"/>
              <a:gd name="connsiteX156" fmla="*/ 1349092 w 4441737"/>
              <a:gd name="connsiteY156" fmla="*/ 301869 h 1177104"/>
              <a:gd name="connsiteX157" fmla="*/ 1383763 w 4441737"/>
              <a:gd name="connsiteY157" fmla="*/ 382355 h 1177104"/>
              <a:gd name="connsiteX158" fmla="*/ 1538734 w 4441737"/>
              <a:gd name="connsiteY158" fmla="*/ 430076 h 1177104"/>
              <a:gd name="connsiteX159" fmla="*/ 1560737 w 4441737"/>
              <a:gd name="connsiteY159" fmla="*/ 442649 h 1177104"/>
              <a:gd name="connsiteX160" fmla="*/ 1489109 w 4441737"/>
              <a:gd name="connsiteY160" fmla="*/ 496560 h 1177104"/>
              <a:gd name="connsiteX161" fmla="*/ 1591789 w 4441737"/>
              <a:gd name="connsiteY161" fmla="*/ 502942 h 1177104"/>
              <a:gd name="connsiteX162" fmla="*/ 1597980 w 4441737"/>
              <a:gd name="connsiteY162" fmla="*/ 602573 h 1177104"/>
              <a:gd name="connsiteX163" fmla="*/ 1425577 w 4441737"/>
              <a:gd name="connsiteY163" fmla="*/ 640388 h 1177104"/>
              <a:gd name="connsiteX164" fmla="*/ 1272606 w 4441737"/>
              <a:gd name="connsiteY164" fmla="*/ 656199 h 1177104"/>
              <a:gd name="connsiteX165" fmla="*/ 1245079 w 4441737"/>
              <a:gd name="connsiteY165" fmla="*/ 637340 h 1177104"/>
              <a:gd name="connsiteX166" fmla="*/ 1256985 w 4441737"/>
              <a:gd name="connsiteY166" fmla="*/ 604478 h 1177104"/>
              <a:gd name="connsiteX167" fmla="*/ 1219837 w 4441737"/>
              <a:gd name="connsiteY167" fmla="*/ 632768 h 1177104"/>
              <a:gd name="connsiteX168" fmla="*/ 1175641 w 4441737"/>
              <a:gd name="connsiteY168" fmla="*/ 650389 h 1177104"/>
              <a:gd name="connsiteX169" fmla="*/ 718441 w 4441737"/>
              <a:gd name="connsiteY169" fmla="*/ 474176 h 1177104"/>
              <a:gd name="connsiteX170" fmla="*/ 547753 w 4441737"/>
              <a:gd name="connsiteY170" fmla="*/ 485702 h 1177104"/>
              <a:gd name="connsiteX171" fmla="*/ 529084 w 4441737"/>
              <a:gd name="connsiteY171" fmla="*/ 489035 h 1177104"/>
              <a:gd name="connsiteX172" fmla="*/ 459838 w 4441737"/>
              <a:gd name="connsiteY172" fmla="*/ 486178 h 1177104"/>
              <a:gd name="connsiteX173" fmla="*/ 438978 w 4441737"/>
              <a:gd name="connsiteY173" fmla="*/ 501037 h 1177104"/>
              <a:gd name="connsiteX174" fmla="*/ 430501 w 4441737"/>
              <a:gd name="connsiteY174" fmla="*/ 466842 h 1177104"/>
              <a:gd name="connsiteX175" fmla="*/ 364397 w 4441737"/>
              <a:gd name="connsiteY175" fmla="*/ 342065 h 1177104"/>
              <a:gd name="connsiteX176" fmla="*/ 259527 w 4441737"/>
              <a:gd name="connsiteY176" fmla="*/ 349685 h 1177104"/>
              <a:gd name="connsiteX177" fmla="*/ 197519 w 4441737"/>
              <a:gd name="connsiteY177" fmla="*/ 426551 h 1177104"/>
              <a:gd name="connsiteX178" fmla="*/ 153609 w 4441737"/>
              <a:gd name="connsiteY178" fmla="*/ 418741 h 1177104"/>
              <a:gd name="connsiteX179" fmla="*/ 112366 w 4441737"/>
              <a:gd name="connsiteY179" fmla="*/ 399881 h 1177104"/>
              <a:gd name="connsiteX180" fmla="*/ 47405 w 4441737"/>
              <a:gd name="connsiteY180" fmla="*/ 419789 h 1177104"/>
              <a:gd name="connsiteX181" fmla="*/ 40642 w 4441737"/>
              <a:gd name="connsiteY181" fmla="*/ 465318 h 1177104"/>
              <a:gd name="connsiteX182" fmla="*/ 2352 w 4441737"/>
              <a:gd name="connsiteY182" fmla="*/ 563330 h 1177104"/>
              <a:gd name="connsiteX183" fmla="*/ 61978 w 4441737"/>
              <a:gd name="connsiteY183" fmla="*/ 618575 h 1177104"/>
              <a:gd name="connsiteX184" fmla="*/ 113318 w 4441737"/>
              <a:gd name="connsiteY184" fmla="*/ 568950 h 1177104"/>
              <a:gd name="connsiteX185" fmla="*/ 44738 w 4441737"/>
              <a:gd name="connsiteY185" fmla="*/ 557044 h 1177104"/>
              <a:gd name="connsiteX186" fmla="*/ 78457 w 4441737"/>
              <a:gd name="connsiteY186" fmla="*/ 519039 h 1177104"/>
              <a:gd name="connsiteX187" fmla="*/ 120367 w 4441737"/>
              <a:gd name="connsiteY187" fmla="*/ 569141 h 1177104"/>
              <a:gd name="connsiteX188" fmla="*/ 93506 w 4441737"/>
              <a:gd name="connsiteY188" fmla="*/ 630577 h 1177104"/>
              <a:gd name="connsiteX189" fmla="*/ 63502 w 4441737"/>
              <a:gd name="connsiteY189" fmla="*/ 774785 h 1177104"/>
              <a:gd name="connsiteX190" fmla="*/ 168849 w 4441737"/>
              <a:gd name="connsiteY190" fmla="*/ 838984 h 1177104"/>
              <a:gd name="connsiteX191" fmla="*/ 194662 w 4441737"/>
              <a:gd name="connsiteY191" fmla="*/ 843842 h 1177104"/>
              <a:gd name="connsiteX192" fmla="*/ 241144 w 4441737"/>
              <a:gd name="connsiteY192" fmla="*/ 845937 h 1177104"/>
              <a:gd name="connsiteX193" fmla="*/ 191137 w 4441737"/>
              <a:gd name="connsiteY193" fmla="*/ 931376 h 1177104"/>
              <a:gd name="connsiteX194" fmla="*/ 152371 w 4441737"/>
              <a:gd name="connsiteY194" fmla="*/ 921947 h 1177104"/>
              <a:gd name="connsiteX195" fmla="*/ 156371 w 4441737"/>
              <a:gd name="connsiteY195" fmla="*/ 890038 h 1177104"/>
              <a:gd name="connsiteX196" fmla="*/ 171516 w 4441737"/>
              <a:gd name="connsiteY196" fmla="*/ 887276 h 1177104"/>
              <a:gd name="connsiteX197" fmla="*/ 169801 w 4441737"/>
              <a:gd name="connsiteY197" fmla="*/ 900515 h 1177104"/>
              <a:gd name="connsiteX198" fmla="*/ 170373 w 4441737"/>
              <a:gd name="connsiteY198" fmla="*/ 913184 h 1177104"/>
              <a:gd name="connsiteX199" fmla="*/ 181612 w 4441737"/>
              <a:gd name="connsiteY199" fmla="*/ 913660 h 1177104"/>
              <a:gd name="connsiteX200" fmla="*/ 194471 w 4441737"/>
              <a:gd name="connsiteY200" fmla="*/ 887657 h 1177104"/>
              <a:gd name="connsiteX201" fmla="*/ 160657 w 4441737"/>
              <a:gd name="connsiteY201" fmla="*/ 872131 h 1177104"/>
              <a:gd name="connsiteX202" fmla="*/ 130177 w 4441737"/>
              <a:gd name="connsiteY202" fmla="*/ 902420 h 1177104"/>
              <a:gd name="connsiteX203" fmla="*/ 130082 w 4441737"/>
              <a:gd name="connsiteY203" fmla="*/ 904135 h 1177104"/>
              <a:gd name="connsiteX204" fmla="*/ 130082 w 4441737"/>
              <a:gd name="connsiteY204" fmla="*/ 904135 h 1177104"/>
              <a:gd name="connsiteX205" fmla="*/ 130082 w 4441737"/>
              <a:gd name="connsiteY205" fmla="*/ 904135 h 1177104"/>
              <a:gd name="connsiteX206" fmla="*/ 130082 w 4441737"/>
              <a:gd name="connsiteY206" fmla="*/ 904135 h 1177104"/>
              <a:gd name="connsiteX207" fmla="*/ 129701 w 4441737"/>
              <a:gd name="connsiteY207" fmla="*/ 904802 h 1177104"/>
              <a:gd name="connsiteX208" fmla="*/ 147513 w 4441737"/>
              <a:gd name="connsiteY208" fmla="*/ 950712 h 1177104"/>
              <a:gd name="connsiteX209" fmla="*/ 87696 w 4441737"/>
              <a:gd name="connsiteY209" fmla="*/ 915184 h 1177104"/>
              <a:gd name="connsiteX210" fmla="*/ 128177 w 4441737"/>
              <a:gd name="connsiteY210" fmla="*/ 904611 h 1177104"/>
              <a:gd name="connsiteX211" fmla="*/ 129130 w 4441737"/>
              <a:gd name="connsiteY211" fmla="*/ 903278 h 1177104"/>
              <a:gd name="connsiteX212" fmla="*/ 130177 w 4441737"/>
              <a:gd name="connsiteY212" fmla="*/ 902325 h 1177104"/>
              <a:gd name="connsiteX213" fmla="*/ 103888 w 4441737"/>
              <a:gd name="connsiteY213" fmla="*/ 853938 h 1177104"/>
              <a:gd name="connsiteX214" fmla="*/ 65884 w 4441737"/>
              <a:gd name="connsiteY214" fmla="*/ 864987 h 1177104"/>
              <a:gd name="connsiteX215" fmla="*/ 66455 w 4441737"/>
              <a:gd name="connsiteY215" fmla="*/ 922994 h 1177104"/>
              <a:gd name="connsiteX216" fmla="*/ 148561 w 4441737"/>
              <a:gd name="connsiteY216" fmla="*/ 970143 h 1177104"/>
              <a:gd name="connsiteX217" fmla="*/ 662720 w 4441737"/>
              <a:gd name="connsiteY217" fmla="*/ 970905 h 1177104"/>
              <a:gd name="connsiteX218" fmla="*/ 805119 w 4441737"/>
              <a:gd name="connsiteY218" fmla="*/ 921089 h 1177104"/>
              <a:gd name="connsiteX219" fmla="*/ 856744 w 4441737"/>
              <a:gd name="connsiteY219" fmla="*/ 764879 h 1177104"/>
              <a:gd name="connsiteX220" fmla="*/ 776163 w 4441737"/>
              <a:gd name="connsiteY220" fmla="*/ 696204 h 1177104"/>
              <a:gd name="connsiteX221" fmla="*/ 720632 w 4441737"/>
              <a:gd name="connsiteY221" fmla="*/ 724779 h 1177104"/>
              <a:gd name="connsiteX222" fmla="*/ 731491 w 4441737"/>
              <a:gd name="connsiteY222" fmla="*/ 797931 h 1177104"/>
              <a:gd name="connsiteX223" fmla="*/ 789688 w 4441737"/>
              <a:gd name="connsiteY223" fmla="*/ 805646 h 1177104"/>
              <a:gd name="connsiteX224" fmla="*/ 818168 w 4441737"/>
              <a:gd name="connsiteY224" fmla="*/ 749354 h 1177104"/>
              <a:gd name="connsiteX225" fmla="*/ 760637 w 4441737"/>
              <a:gd name="connsiteY225" fmla="*/ 921947 h 1177104"/>
              <a:gd name="connsiteX226" fmla="*/ 712726 w 4441737"/>
              <a:gd name="connsiteY226" fmla="*/ 860701 h 1177104"/>
              <a:gd name="connsiteX227" fmla="*/ 692152 w 4441737"/>
              <a:gd name="connsiteY227" fmla="*/ 895181 h 1177104"/>
              <a:gd name="connsiteX228" fmla="*/ 713869 w 4441737"/>
              <a:gd name="connsiteY228" fmla="*/ 910040 h 1177104"/>
              <a:gd name="connsiteX229" fmla="*/ 713012 w 4441737"/>
              <a:gd name="connsiteY229" fmla="*/ 879560 h 1177104"/>
              <a:gd name="connsiteX230" fmla="*/ 746731 w 4441737"/>
              <a:gd name="connsiteY230" fmla="*/ 899372 h 1177104"/>
              <a:gd name="connsiteX231" fmla="*/ 723490 w 4441737"/>
              <a:gd name="connsiteY231" fmla="*/ 930519 h 1177104"/>
              <a:gd name="connsiteX232" fmla="*/ 599379 w 4441737"/>
              <a:gd name="connsiteY232" fmla="*/ 855653 h 1177104"/>
              <a:gd name="connsiteX233" fmla="*/ 604237 w 4441737"/>
              <a:gd name="connsiteY233" fmla="*/ 845842 h 1177104"/>
              <a:gd name="connsiteX234" fmla="*/ 616048 w 4441737"/>
              <a:gd name="connsiteY234" fmla="*/ 852414 h 1177104"/>
              <a:gd name="connsiteX235" fmla="*/ 640717 w 4441737"/>
              <a:gd name="connsiteY235" fmla="*/ 865082 h 1177104"/>
              <a:gd name="connsiteX236" fmla="*/ 698248 w 4441737"/>
              <a:gd name="connsiteY236" fmla="*/ 783358 h 1177104"/>
              <a:gd name="connsiteX237" fmla="*/ 677865 w 4441737"/>
              <a:gd name="connsiteY237" fmla="*/ 690489 h 1177104"/>
              <a:gd name="connsiteX238" fmla="*/ 668340 w 4441737"/>
              <a:gd name="connsiteY238" fmla="*/ 640578 h 1177104"/>
              <a:gd name="connsiteX239" fmla="*/ 700153 w 4441737"/>
              <a:gd name="connsiteY239" fmla="*/ 633434 h 1177104"/>
              <a:gd name="connsiteX240" fmla="*/ 681675 w 4441737"/>
              <a:gd name="connsiteY240" fmla="*/ 668010 h 1177104"/>
              <a:gd name="connsiteX241" fmla="*/ 701582 w 4441737"/>
              <a:gd name="connsiteY241" fmla="*/ 679154 h 1177104"/>
              <a:gd name="connsiteX242" fmla="*/ 734348 w 4441737"/>
              <a:gd name="connsiteY242" fmla="*/ 651246 h 1177104"/>
              <a:gd name="connsiteX243" fmla="*/ 714441 w 4441737"/>
              <a:gd name="connsiteY243" fmla="*/ 585428 h 1177104"/>
              <a:gd name="connsiteX244" fmla="*/ 631192 w 4441737"/>
              <a:gd name="connsiteY244" fmla="*/ 594763 h 1177104"/>
              <a:gd name="connsiteX245" fmla="*/ 583567 w 4441737"/>
              <a:gd name="connsiteY245" fmla="*/ 695156 h 1177104"/>
              <a:gd name="connsiteX246" fmla="*/ 502986 w 4441737"/>
              <a:gd name="connsiteY246" fmla="*/ 771547 h 1177104"/>
              <a:gd name="connsiteX247" fmla="*/ 518226 w 4441737"/>
              <a:gd name="connsiteY247" fmla="*/ 631529 h 1177104"/>
              <a:gd name="connsiteX248" fmla="*/ 517559 w 4441737"/>
              <a:gd name="connsiteY248" fmla="*/ 631434 h 1177104"/>
              <a:gd name="connsiteX249" fmla="*/ 517369 w 4441737"/>
              <a:gd name="connsiteY249" fmla="*/ 629624 h 1177104"/>
              <a:gd name="connsiteX250" fmla="*/ 454408 w 4441737"/>
              <a:gd name="connsiteY250" fmla="*/ 595430 h 1177104"/>
              <a:gd name="connsiteX251" fmla="*/ 437168 w 4441737"/>
              <a:gd name="connsiteY251" fmla="*/ 591048 h 1177104"/>
              <a:gd name="connsiteX252" fmla="*/ 446026 w 4441737"/>
              <a:gd name="connsiteY252" fmla="*/ 575522 h 1177104"/>
              <a:gd name="connsiteX253" fmla="*/ 449646 w 4441737"/>
              <a:gd name="connsiteY253" fmla="*/ 573522 h 1177104"/>
              <a:gd name="connsiteX254" fmla="*/ 511558 w 4441737"/>
              <a:gd name="connsiteY254" fmla="*/ 562378 h 1177104"/>
              <a:gd name="connsiteX255" fmla="*/ 518416 w 4441737"/>
              <a:gd name="connsiteY255" fmla="*/ 629529 h 1177104"/>
              <a:gd name="connsiteX256" fmla="*/ 518321 w 4441737"/>
              <a:gd name="connsiteY256" fmla="*/ 630958 h 1177104"/>
              <a:gd name="connsiteX257" fmla="*/ 518321 w 4441737"/>
              <a:gd name="connsiteY257" fmla="*/ 631434 h 1177104"/>
              <a:gd name="connsiteX258" fmla="*/ 571280 w 4441737"/>
              <a:gd name="connsiteY258" fmla="*/ 674201 h 1177104"/>
              <a:gd name="connsiteX259" fmla="*/ 563089 w 4441737"/>
              <a:gd name="connsiteY259" fmla="*/ 648579 h 1177104"/>
              <a:gd name="connsiteX260" fmla="*/ 568137 w 4441737"/>
              <a:gd name="connsiteY260" fmla="*/ 529231 h 1177104"/>
              <a:gd name="connsiteX261" fmla="*/ 572328 w 4441737"/>
              <a:gd name="connsiteY261" fmla="*/ 514753 h 1177104"/>
              <a:gd name="connsiteX262" fmla="*/ 592235 w 4441737"/>
              <a:gd name="connsiteY262" fmla="*/ 482368 h 1177104"/>
              <a:gd name="connsiteX263" fmla="*/ 678341 w 4441737"/>
              <a:gd name="connsiteY263" fmla="*/ 480463 h 1177104"/>
              <a:gd name="connsiteX264" fmla="*/ 1217170 w 4441737"/>
              <a:gd name="connsiteY264" fmla="*/ 686679 h 1177104"/>
              <a:gd name="connsiteX265" fmla="*/ 1234030 w 4441737"/>
              <a:gd name="connsiteY265" fmla="*/ 702776 h 1177104"/>
              <a:gd name="connsiteX266" fmla="*/ 1178213 w 4441737"/>
              <a:gd name="connsiteY266" fmla="*/ 807266 h 1177104"/>
              <a:gd name="connsiteX267" fmla="*/ 1142399 w 4441737"/>
              <a:gd name="connsiteY267" fmla="*/ 859939 h 1177104"/>
              <a:gd name="connsiteX268" fmla="*/ 1084773 w 4441737"/>
              <a:gd name="connsiteY268" fmla="*/ 967095 h 1177104"/>
              <a:gd name="connsiteX269" fmla="*/ 1066104 w 4441737"/>
              <a:gd name="connsiteY269" fmla="*/ 1006910 h 1177104"/>
              <a:gd name="connsiteX270" fmla="*/ 1096298 w 4441737"/>
              <a:gd name="connsiteY270" fmla="*/ 1055963 h 1177104"/>
              <a:gd name="connsiteX271" fmla="*/ 1144685 w 4441737"/>
              <a:gd name="connsiteY271" fmla="*/ 1049772 h 1177104"/>
              <a:gd name="connsiteX272" fmla="*/ 1137637 w 4441737"/>
              <a:gd name="connsiteY272" fmla="*/ 1027103 h 1177104"/>
              <a:gd name="connsiteX273" fmla="*/ 1139827 w 4441737"/>
              <a:gd name="connsiteY273" fmla="*/ 954427 h 1177104"/>
              <a:gd name="connsiteX274" fmla="*/ 1169069 w 4441737"/>
              <a:gd name="connsiteY274" fmla="*/ 919280 h 1177104"/>
              <a:gd name="connsiteX275" fmla="*/ 1268986 w 4441737"/>
              <a:gd name="connsiteY275" fmla="*/ 854986 h 1177104"/>
              <a:gd name="connsiteX276" fmla="*/ 1348425 w 4441737"/>
              <a:gd name="connsiteY276" fmla="*/ 808694 h 1177104"/>
              <a:gd name="connsiteX277" fmla="*/ 1386715 w 4441737"/>
              <a:gd name="connsiteY277" fmla="*/ 795264 h 1177104"/>
              <a:gd name="connsiteX278" fmla="*/ 1565690 w 4441737"/>
              <a:gd name="connsiteY278" fmla="*/ 794407 h 1177104"/>
              <a:gd name="connsiteX279" fmla="*/ 1585978 w 4441737"/>
              <a:gd name="connsiteY279" fmla="*/ 794216 h 1177104"/>
              <a:gd name="connsiteX280" fmla="*/ 1627412 w 4441737"/>
              <a:gd name="connsiteY280" fmla="*/ 806504 h 1177104"/>
              <a:gd name="connsiteX281" fmla="*/ 1718185 w 4441737"/>
              <a:gd name="connsiteY281" fmla="*/ 793454 h 1177104"/>
              <a:gd name="connsiteX282" fmla="*/ 1796576 w 4441737"/>
              <a:gd name="connsiteY282" fmla="*/ 839460 h 1177104"/>
              <a:gd name="connsiteX283" fmla="*/ 1736473 w 4441737"/>
              <a:gd name="connsiteY283" fmla="*/ 889752 h 1177104"/>
              <a:gd name="connsiteX284" fmla="*/ 1700945 w 4441737"/>
              <a:gd name="connsiteY284" fmla="*/ 958046 h 1177104"/>
              <a:gd name="connsiteX285" fmla="*/ 1806768 w 4441737"/>
              <a:gd name="connsiteY285" fmla="*/ 877084 h 1177104"/>
              <a:gd name="connsiteX286" fmla="*/ 1749427 w 4441737"/>
              <a:gd name="connsiteY286" fmla="*/ 951093 h 1177104"/>
              <a:gd name="connsiteX287" fmla="*/ 1723234 w 4441737"/>
              <a:gd name="connsiteY287" fmla="*/ 1018721 h 1177104"/>
              <a:gd name="connsiteX288" fmla="*/ 1733616 w 4441737"/>
              <a:gd name="connsiteY288" fmla="*/ 1012434 h 1177104"/>
              <a:gd name="connsiteX289" fmla="*/ 1857727 w 4441737"/>
              <a:gd name="connsiteY289" fmla="*/ 819648 h 1177104"/>
              <a:gd name="connsiteX290" fmla="*/ 1855822 w 4441737"/>
              <a:gd name="connsiteY290" fmla="*/ 808885 h 1177104"/>
              <a:gd name="connsiteX291" fmla="*/ 1764382 w 4441737"/>
              <a:gd name="connsiteY291" fmla="*/ 744401 h 1177104"/>
              <a:gd name="connsiteX292" fmla="*/ 1718471 w 4441737"/>
              <a:gd name="connsiteY292" fmla="*/ 716492 h 1177104"/>
              <a:gd name="connsiteX293" fmla="*/ 1747427 w 4441737"/>
              <a:gd name="connsiteY293" fmla="*/ 682869 h 1177104"/>
              <a:gd name="connsiteX294" fmla="*/ 1915448 w 4441737"/>
              <a:gd name="connsiteY294" fmla="*/ 600764 h 1177104"/>
              <a:gd name="connsiteX295" fmla="*/ 2119664 w 4441737"/>
              <a:gd name="connsiteY295" fmla="*/ 560568 h 1177104"/>
              <a:gd name="connsiteX296" fmla="*/ 2088422 w 4441737"/>
              <a:gd name="connsiteY296" fmla="*/ 576475 h 1177104"/>
              <a:gd name="connsiteX297" fmla="*/ 2028034 w 4441737"/>
              <a:gd name="connsiteY297" fmla="*/ 630577 h 1177104"/>
              <a:gd name="connsiteX298" fmla="*/ 1947262 w 4441737"/>
              <a:gd name="connsiteY298" fmla="*/ 708872 h 1177104"/>
              <a:gd name="connsiteX299" fmla="*/ 1930117 w 4441737"/>
              <a:gd name="connsiteY299" fmla="*/ 730875 h 1177104"/>
              <a:gd name="connsiteX300" fmla="*/ 1949452 w 4441737"/>
              <a:gd name="connsiteY300" fmla="*/ 793264 h 1177104"/>
              <a:gd name="connsiteX301" fmla="*/ 1990791 w 4441737"/>
              <a:gd name="connsiteY301" fmla="*/ 798217 h 1177104"/>
              <a:gd name="connsiteX302" fmla="*/ 1995172 w 4441737"/>
              <a:gd name="connsiteY302" fmla="*/ 774595 h 1177104"/>
              <a:gd name="connsiteX303" fmla="*/ 2015270 w 4441737"/>
              <a:gd name="connsiteY303" fmla="*/ 703538 h 1177104"/>
              <a:gd name="connsiteX304" fmla="*/ 2056609 w 4441737"/>
              <a:gd name="connsiteY304" fmla="*/ 668582 h 1177104"/>
              <a:gd name="connsiteX305" fmla="*/ 2135857 w 4441737"/>
              <a:gd name="connsiteY305" fmla="*/ 641054 h 1177104"/>
              <a:gd name="connsiteX306" fmla="*/ 2235488 w 4441737"/>
              <a:gd name="connsiteY306" fmla="*/ 611717 h 1177104"/>
              <a:gd name="connsiteX307" fmla="*/ 2272255 w 4441737"/>
              <a:gd name="connsiteY307" fmla="*/ 609527 h 1177104"/>
              <a:gd name="connsiteX308" fmla="*/ 2423226 w 4441737"/>
              <a:gd name="connsiteY308" fmla="*/ 644769 h 1177104"/>
              <a:gd name="connsiteX309" fmla="*/ 2454563 w 4441737"/>
              <a:gd name="connsiteY309" fmla="*/ 647150 h 1177104"/>
              <a:gd name="connsiteX310" fmla="*/ 2505903 w 4441737"/>
              <a:gd name="connsiteY310" fmla="*/ 668963 h 1177104"/>
              <a:gd name="connsiteX311" fmla="*/ 2580865 w 4441737"/>
              <a:gd name="connsiteY311" fmla="*/ 675059 h 1177104"/>
              <a:gd name="connsiteX312" fmla="*/ 2642015 w 4441737"/>
              <a:gd name="connsiteY312" fmla="*/ 735923 h 1177104"/>
              <a:gd name="connsiteX313" fmla="*/ 2579341 w 4441737"/>
              <a:gd name="connsiteY313" fmla="*/ 768308 h 1177104"/>
              <a:gd name="connsiteX314" fmla="*/ 2525715 w 4441737"/>
              <a:gd name="connsiteY314" fmla="*/ 825077 h 1177104"/>
              <a:gd name="connsiteX315" fmla="*/ 2639920 w 4441737"/>
              <a:gd name="connsiteY315" fmla="*/ 775262 h 1177104"/>
              <a:gd name="connsiteX316" fmla="*/ 2580198 w 4441737"/>
              <a:gd name="connsiteY316" fmla="*/ 826125 h 1177104"/>
              <a:gd name="connsiteX317" fmla="*/ 2537240 w 4441737"/>
              <a:gd name="connsiteY317" fmla="*/ 886323 h 1177104"/>
              <a:gd name="connsiteX318" fmla="*/ 2602105 w 4441737"/>
              <a:gd name="connsiteY318" fmla="*/ 844223 h 1177104"/>
              <a:gd name="connsiteX319" fmla="*/ 2678401 w 4441737"/>
              <a:gd name="connsiteY319" fmla="*/ 750592 h 1177104"/>
              <a:gd name="connsiteX320" fmla="*/ 2691355 w 4441737"/>
              <a:gd name="connsiteY320" fmla="*/ 683536 h 1177104"/>
              <a:gd name="connsiteX321" fmla="*/ 2888427 w 4441737"/>
              <a:gd name="connsiteY321" fmla="*/ 785549 h 1177104"/>
              <a:gd name="connsiteX322" fmla="*/ 2900143 w 4441737"/>
              <a:gd name="connsiteY322" fmla="*/ 795169 h 1177104"/>
              <a:gd name="connsiteX323" fmla="*/ 2837087 w 4441737"/>
              <a:gd name="connsiteY323" fmla="*/ 919946 h 1177104"/>
              <a:gd name="connsiteX324" fmla="*/ 2807655 w 4441737"/>
              <a:gd name="connsiteY324" fmla="*/ 964333 h 1177104"/>
              <a:gd name="connsiteX325" fmla="*/ 2751839 w 4441737"/>
              <a:gd name="connsiteY325" fmla="*/ 1076633 h 1177104"/>
              <a:gd name="connsiteX326" fmla="*/ 2733931 w 4441737"/>
              <a:gd name="connsiteY326" fmla="*/ 1123305 h 1177104"/>
              <a:gd name="connsiteX327" fmla="*/ 2757458 w 4441737"/>
              <a:gd name="connsiteY327" fmla="*/ 1162072 h 1177104"/>
              <a:gd name="connsiteX328" fmla="*/ 2809655 w 4441737"/>
              <a:gd name="connsiteY328" fmla="*/ 1160548 h 1177104"/>
              <a:gd name="connsiteX329" fmla="*/ 2795082 w 4441737"/>
              <a:gd name="connsiteY329" fmla="*/ 1130735 h 1177104"/>
              <a:gd name="connsiteX330" fmla="*/ 2792987 w 4441737"/>
              <a:gd name="connsiteY330" fmla="*/ 1078157 h 1177104"/>
              <a:gd name="connsiteX331" fmla="*/ 2842993 w 4441737"/>
              <a:gd name="connsiteY331" fmla="*/ 1017101 h 1177104"/>
              <a:gd name="connsiteX332" fmla="*/ 2916526 w 4441737"/>
              <a:gd name="connsiteY332" fmla="*/ 969095 h 1177104"/>
              <a:gd name="connsiteX333" fmla="*/ 3017300 w 4441737"/>
              <a:gd name="connsiteY333" fmla="*/ 912803 h 1177104"/>
              <a:gd name="connsiteX334" fmla="*/ 3049971 w 4441737"/>
              <a:gd name="connsiteY334" fmla="*/ 904230 h 1177104"/>
              <a:gd name="connsiteX335" fmla="*/ 3232946 w 4441737"/>
              <a:gd name="connsiteY335" fmla="*/ 901944 h 1177104"/>
              <a:gd name="connsiteX336" fmla="*/ 3252282 w 4441737"/>
              <a:gd name="connsiteY336" fmla="*/ 904611 h 1177104"/>
              <a:gd name="connsiteX337" fmla="*/ 3286477 w 4441737"/>
              <a:gd name="connsiteY337" fmla="*/ 916041 h 1177104"/>
              <a:gd name="connsiteX338" fmla="*/ 3368582 w 4441737"/>
              <a:gd name="connsiteY338" fmla="*/ 902516 h 1177104"/>
              <a:gd name="connsiteX339" fmla="*/ 3458784 w 4441737"/>
              <a:gd name="connsiteY339" fmla="*/ 941759 h 1177104"/>
              <a:gd name="connsiteX340" fmla="*/ 3455260 w 4441737"/>
              <a:gd name="connsiteY340" fmla="*/ 962904 h 1177104"/>
              <a:gd name="connsiteX341" fmla="*/ 3404301 w 4441737"/>
              <a:gd name="connsiteY341" fmla="*/ 996337 h 1177104"/>
              <a:gd name="connsiteX342" fmla="*/ 3364010 w 4441737"/>
              <a:gd name="connsiteY342" fmla="*/ 1065965 h 1177104"/>
              <a:gd name="connsiteX343" fmla="*/ 3467261 w 4441737"/>
              <a:gd name="connsiteY343" fmla="*/ 990908 h 1177104"/>
              <a:gd name="connsiteX344" fmla="*/ 3416398 w 4441737"/>
              <a:gd name="connsiteY344" fmla="*/ 1058726 h 1177104"/>
              <a:gd name="connsiteX345" fmla="*/ 3390966 w 4441737"/>
              <a:gd name="connsiteY345" fmla="*/ 1126353 h 1177104"/>
              <a:gd name="connsiteX346" fmla="*/ 3447068 w 4441737"/>
              <a:gd name="connsiteY346" fmla="*/ 1065965 h 1177104"/>
              <a:gd name="connsiteX347" fmla="*/ 3500313 w 4441737"/>
              <a:gd name="connsiteY347" fmla="*/ 958142 h 1177104"/>
              <a:gd name="connsiteX348" fmla="*/ 3495741 w 4441737"/>
              <a:gd name="connsiteY348" fmla="*/ 884418 h 1177104"/>
              <a:gd name="connsiteX349" fmla="*/ 3430304 w 4441737"/>
              <a:gd name="connsiteY349" fmla="*/ 852414 h 1177104"/>
              <a:gd name="connsiteX350" fmla="*/ 3381631 w 4441737"/>
              <a:gd name="connsiteY350" fmla="*/ 824506 h 1177104"/>
              <a:gd name="connsiteX351" fmla="*/ 3436972 w 4441737"/>
              <a:gd name="connsiteY351" fmla="*/ 716492 h 1177104"/>
              <a:gd name="connsiteX352" fmla="*/ 3625376 w 4441737"/>
              <a:gd name="connsiteY352" fmla="*/ 551138 h 1177104"/>
              <a:gd name="connsiteX353" fmla="*/ 3842356 w 4441737"/>
              <a:gd name="connsiteY353" fmla="*/ 455603 h 1177104"/>
              <a:gd name="connsiteX354" fmla="*/ 3767489 w 4441737"/>
              <a:gd name="connsiteY354" fmla="*/ 509228 h 1177104"/>
              <a:gd name="connsiteX355" fmla="*/ 3736342 w 4441737"/>
              <a:gd name="connsiteY355" fmla="*/ 536756 h 1177104"/>
              <a:gd name="connsiteX356" fmla="*/ 3655285 w 4441737"/>
              <a:gd name="connsiteY356" fmla="*/ 641531 h 1177104"/>
              <a:gd name="connsiteX357" fmla="*/ 3628043 w 4441737"/>
              <a:gd name="connsiteY357" fmla="*/ 683155 h 1177104"/>
              <a:gd name="connsiteX358" fmla="*/ 3646712 w 4441737"/>
              <a:gd name="connsiteY358" fmla="*/ 733352 h 1177104"/>
              <a:gd name="connsiteX359" fmla="*/ 3690908 w 4441737"/>
              <a:gd name="connsiteY359" fmla="*/ 736685 h 1177104"/>
              <a:gd name="connsiteX360" fmla="*/ 3694051 w 4441737"/>
              <a:gd name="connsiteY360" fmla="*/ 713921 h 1177104"/>
              <a:gd name="connsiteX361" fmla="*/ 3711387 w 4441737"/>
              <a:gd name="connsiteY361" fmla="*/ 641531 h 1177104"/>
              <a:gd name="connsiteX362" fmla="*/ 3753202 w 4441737"/>
              <a:gd name="connsiteY362" fmla="*/ 607241 h 1177104"/>
              <a:gd name="connsiteX363" fmla="*/ 3850547 w 4441737"/>
              <a:gd name="connsiteY363" fmla="*/ 572284 h 1177104"/>
              <a:gd name="connsiteX364" fmla="*/ 3945892 w 4441737"/>
              <a:gd name="connsiteY364" fmla="*/ 543233 h 1177104"/>
              <a:gd name="connsiteX365" fmla="*/ 3985612 w 4441737"/>
              <a:gd name="connsiteY365" fmla="*/ 538565 h 1177104"/>
              <a:gd name="connsiteX366" fmla="*/ 4148108 w 4441737"/>
              <a:gd name="connsiteY366" fmla="*/ 577332 h 1177104"/>
              <a:gd name="connsiteX367" fmla="*/ 4179064 w 4441737"/>
              <a:gd name="connsiteY367" fmla="*/ 580190 h 1177104"/>
              <a:gd name="connsiteX368" fmla="*/ 4230309 w 4441737"/>
              <a:gd name="connsiteY368" fmla="*/ 601811 h 1177104"/>
              <a:gd name="connsiteX369" fmla="*/ 4309462 w 4441737"/>
              <a:gd name="connsiteY369" fmla="*/ 608384 h 1177104"/>
              <a:gd name="connsiteX370" fmla="*/ 4378423 w 4441737"/>
              <a:gd name="connsiteY370" fmla="*/ 673058 h 1177104"/>
              <a:gd name="connsiteX371" fmla="*/ 4302032 w 4441737"/>
              <a:gd name="connsiteY371" fmla="*/ 706396 h 1177104"/>
              <a:gd name="connsiteX372" fmla="*/ 4289555 w 4441737"/>
              <a:gd name="connsiteY372" fmla="*/ 705443 h 1177104"/>
              <a:gd name="connsiteX373" fmla="*/ 4257074 w 4441737"/>
              <a:gd name="connsiteY373" fmla="*/ 733447 h 1177104"/>
              <a:gd name="connsiteX374" fmla="*/ 4255931 w 4441737"/>
              <a:gd name="connsiteY374" fmla="*/ 765641 h 1177104"/>
              <a:gd name="connsiteX375" fmla="*/ 4373184 w 4441737"/>
              <a:gd name="connsiteY375" fmla="*/ 714587 h 1177104"/>
              <a:gd name="connsiteX376" fmla="*/ 4307652 w 4441737"/>
              <a:gd name="connsiteY376" fmla="*/ 768689 h 1177104"/>
              <a:gd name="connsiteX377" fmla="*/ 4267742 w 4441737"/>
              <a:gd name="connsiteY377" fmla="*/ 828221 h 1177104"/>
              <a:gd name="connsiteX378" fmla="*/ 4322225 w 4441737"/>
              <a:gd name="connsiteY378" fmla="*/ 797455 h 1177104"/>
              <a:gd name="connsiteX379" fmla="*/ 4437478 w 4441737"/>
              <a:gd name="connsiteY379" fmla="*/ 667915 h 1177104"/>
              <a:gd name="connsiteX380" fmla="*/ 4437478 w 4441737"/>
              <a:gd name="connsiteY380" fmla="*/ 646293 h 1177104"/>
              <a:gd name="connsiteX381" fmla="*/ 288102 w 4441737"/>
              <a:gd name="connsiteY381" fmla="*/ 599716 h 1177104"/>
              <a:gd name="connsiteX382" fmla="*/ 255145 w 4441737"/>
              <a:gd name="connsiteY382" fmla="*/ 606002 h 1177104"/>
              <a:gd name="connsiteX383" fmla="*/ 227904 w 4441737"/>
              <a:gd name="connsiteY383" fmla="*/ 529612 h 1177104"/>
              <a:gd name="connsiteX384" fmla="*/ 226761 w 4441737"/>
              <a:gd name="connsiteY384" fmla="*/ 509228 h 1177104"/>
              <a:gd name="connsiteX385" fmla="*/ 261718 w 4441737"/>
              <a:gd name="connsiteY385" fmla="*/ 412835 h 1177104"/>
              <a:gd name="connsiteX386" fmla="*/ 289054 w 4441737"/>
              <a:gd name="connsiteY386" fmla="*/ 457222 h 1177104"/>
              <a:gd name="connsiteX387" fmla="*/ 267623 w 4441737"/>
              <a:gd name="connsiteY387" fmla="*/ 460460 h 1177104"/>
              <a:gd name="connsiteX388" fmla="*/ 288102 w 4441737"/>
              <a:gd name="connsiteY388" fmla="*/ 599716 h 1177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4441737" h="1177104">
                <a:moveTo>
                  <a:pt x="4437478" y="646293"/>
                </a:moveTo>
                <a:cubicBezTo>
                  <a:pt x="4416713" y="614765"/>
                  <a:pt x="4412617" y="570093"/>
                  <a:pt x="4358039" y="567902"/>
                </a:cubicBezTo>
                <a:cubicBezTo>
                  <a:pt x="4328131" y="566759"/>
                  <a:pt x="4322797" y="538661"/>
                  <a:pt x="4342990" y="515991"/>
                </a:cubicBezTo>
                <a:cubicBezTo>
                  <a:pt x="4400616" y="451316"/>
                  <a:pt x="4403664" y="409883"/>
                  <a:pt x="4356230" y="335492"/>
                </a:cubicBezTo>
                <a:cubicBezTo>
                  <a:pt x="4354039" y="331968"/>
                  <a:pt x="4352039" y="328253"/>
                  <a:pt x="4349657" y="324920"/>
                </a:cubicBezTo>
                <a:cubicBezTo>
                  <a:pt x="4336799" y="306727"/>
                  <a:pt x="4338037" y="287105"/>
                  <a:pt x="4359754" y="282438"/>
                </a:cubicBezTo>
                <a:cubicBezTo>
                  <a:pt x="4406998" y="272342"/>
                  <a:pt x="4392806" y="241004"/>
                  <a:pt x="4389091" y="212144"/>
                </a:cubicBezTo>
                <a:cubicBezTo>
                  <a:pt x="4368231" y="209381"/>
                  <a:pt x="4353848" y="234908"/>
                  <a:pt x="4331465" y="225479"/>
                </a:cubicBezTo>
                <a:cubicBezTo>
                  <a:pt x="4314605" y="202619"/>
                  <a:pt x="4297746" y="207191"/>
                  <a:pt x="4280982" y="225669"/>
                </a:cubicBezTo>
                <a:cubicBezTo>
                  <a:pt x="4252312" y="237671"/>
                  <a:pt x="4245835" y="200333"/>
                  <a:pt x="4222880" y="199571"/>
                </a:cubicBezTo>
                <a:cubicBezTo>
                  <a:pt x="4212402" y="178520"/>
                  <a:pt x="4221356" y="154613"/>
                  <a:pt x="4210402" y="133562"/>
                </a:cubicBezTo>
                <a:cubicBezTo>
                  <a:pt x="4226690" y="131372"/>
                  <a:pt x="4240501" y="134610"/>
                  <a:pt x="4254407" y="133848"/>
                </a:cubicBezTo>
                <a:cubicBezTo>
                  <a:pt x="4264694" y="133277"/>
                  <a:pt x="4276220" y="129943"/>
                  <a:pt x="4274791" y="118037"/>
                </a:cubicBezTo>
                <a:cubicBezTo>
                  <a:pt x="4273172" y="104416"/>
                  <a:pt x="4282316" y="89843"/>
                  <a:pt x="4273267" y="77841"/>
                </a:cubicBezTo>
                <a:cubicBezTo>
                  <a:pt x="4264790" y="66602"/>
                  <a:pt x="4252693" y="72221"/>
                  <a:pt x="4242787" y="76984"/>
                </a:cubicBezTo>
                <a:cubicBezTo>
                  <a:pt x="4220403" y="87747"/>
                  <a:pt x="4196591" y="94891"/>
                  <a:pt x="4174112" y="105559"/>
                </a:cubicBezTo>
                <a:cubicBezTo>
                  <a:pt x="4194686" y="86890"/>
                  <a:pt x="4224308" y="84890"/>
                  <a:pt x="4245454" y="67268"/>
                </a:cubicBezTo>
                <a:cubicBezTo>
                  <a:pt x="4252026" y="61744"/>
                  <a:pt x="4258027" y="55172"/>
                  <a:pt x="4256408" y="46123"/>
                </a:cubicBezTo>
                <a:cubicBezTo>
                  <a:pt x="4255360" y="40122"/>
                  <a:pt x="4248597" y="40027"/>
                  <a:pt x="4243168" y="38693"/>
                </a:cubicBezTo>
                <a:cubicBezTo>
                  <a:pt x="4203830" y="29073"/>
                  <a:pt x="4140393" y="62220"/>
                  <a:pt x="4124581" y="100511"/>
                </a:cubicBezTo>
                <a:cubicBezTo>
                  <a:pt x="4124486" y="104130"/>
                  <a:pt x="4125820" y="105749"/>
                  <a:pt x="4126582" y="106130"/>
                </a:cubicBezTo>
                <a:cubicBezTo>
                  <a:pt x="4127153" y="106321"/>
                  <a:pt x="4127058" y="106416"/>
                  <a:pt x="4126582" y="106130"/>
                </a:cubicBezTo>
                <a:cubicBezTo>
                  <a:pt x="4126296" y="106035"/>
                  <a:pt x="4125820" y="105940"/>
                  <a:pt x="4125153" y="105845"/>
                </a:cubicBezTo>
                <a:cubicBezTo>
                  <a:pt x="4123439" y="105559"/>
                  <a:pt x="4122962" y="104321"/>
                  <a:pt x="4123915" y="101939"/>
                </a:cubicBezTo>
                <a:cubicBezTo>
                  <a:pt x="4124105" y="101463"/>
                  <a:pt x="4124391" y="100987"/>
                  <a:pt x="4124581" y="100511"/>
                </a:cubicBezTo>
                <a:cubicBezTo>
                  <a:pt x="4124581" y="98987"/>
                  <a:pt x="4124867" y="97272"/>
                  <a:pt x="4125629" y="94891"/>
                </a:cubicBezTo>
                <a:cubicBezTo>
                  <a:pt x="4133059" y="83651"/>
                  <a:pt x="4125820" y="62506"/>
                  <a:pt x="4130487" y="42789"/>
                </a:cubicBezTo>
                <a:cubicBezTo>
                  <a:pt x="4128391" y="33645"/>
                  <a:pt x="4132773" y="27359"/>
                  <a:pt x="4138869" y="21072"/>
                </a:cubicBezTo>
                <a:cubicBezTo>
                  <a:pt x="4143250" y="16595"/>
                  <a:pt x="4151061" y="10023"/>
                  <a:pt x="4144584" y="4308"/>
                </a:cubicBezTo>
                <a:cubicBezTo>
                  <a:pt x="4136869" y="-2359"/>
                  <a:pt x="4126772" y="-1693"/>
                  <a:pt x="4120676" y="9166"/>
                </a:cubicBezTo>
                <a:cubicBezTo>
                  <a:pt x="4094768" y="17643"/>
                  <a:pt x="4104484" y="42694"/>
                  <a:pt x="4097245" y="59744"/>
                </a:cubicBezTo>
                <a:cubicBezTo>
                  <a:pt x="4093149" y="78794"/>
                  <a:pt x="4089053" y="97939"/>
                  <a:pt x="4085053" y="116703"/>
                </a:cubicBezTo>
                <a:cubicBezTo>
                  <a:pt x="4058097" y="111941"/>
                  <a:pt x="4063526" y="91748"/>
                  <a:pt x="4062479" y="74412"/>
                </a:cubicBezTo>
                <a:cubicBezTo>
                  <a:pt x="4062002" y="67078"/>
                  <a:pt x="4067813" y="54600"/>
                  <a:pt x="4056478" y="53933"/>
                </a:cubicBezTo>
                <a:cubicBezTo>
                  <a:pt x="4041333" y="52981"/>
                  <a:pt x="4051144" y="69269"/>
                  <a:pt x="4045714" y="76031"/>
                </a:cubicBezTo>
                <a:cubicBezTo>
                  <a:pt x="4034570" y="86795"/>
                  <a:pt x="4034284" y="100320"/>
                  <a:pt x="4036189" y="114322"/>
                </a:cubicBezTo>
                <a:cubicBezTo>
                  <a:pt x="4036951" y="118799"/>
                  <a:pt x="4038190" y="122990"/>
                  <a:pt x="4040285" y="126990"/>
                </a:cubicBezTo>
                <a:cubicBezTo>
                  <a:pt x="4074385" y="166519"/>
                  <a:pt x="4111628" y="201857"/>
                  <a:pt x="4162777" y="218621"/>
                </a:cubicBezTo>
                <a:cubicBezTo>
                  <a:pt x="4171921" y="221573"/>
                  <a:pt x="4181065" y="223574"/>
                  <a:pt x="4190780" y="221669"/>
                </a:cubicBezTo>
                <a:cubicBezTo>
                  <a:pt x="4161443" y="234337"/>
                  <a:pt x="4161443" y="234337"/>
                  <a:pt x="4154585" y="262150"/>
                </a:cubicBezTo>
                <a:cubicBezTo>
                  <a:pt x="4187828" y="281867"/>
                  <a:pt x="4230023" y="289106"/>
                  <a:pt x="4248216" y="329682"/>
                </a:cubicBezTo>
                <a:cubicBezTo>
                  <a:pt x="4253359" y="338445"/>
                  <a:pt x="4248692" y="346446"/>
                  <a:pt x="4246501" y="354638"/>
                </a:cubicBezTo>
                <a:cubicBezTo>
                  <a:pt x="4238501" y="388070"/>
                  <a:pt x="4208116" y="385975"/>
                  <a:pt x="4184017" y="394071"/>
                </a:cubicBezTo>
                <a:cubicBezTo>
                  <a:pt x="4144108" y="408168"/>
                  <a:pt x="4105817" y="403215"/>
                  <a:pt x="4068574" y="384546"/>
                </a:cubicBezTo>
                <a:cubicBezTo>
                  <a:pt x="4050001" y="375212"/>
                  <a:pt x="4030474" y="369306"/>
                  <a:pt x="4010091" y="365496"/>
                </a:cubicBezTo>
                <a:cubicBezTo>
                  <a:pt x="3982278" y="358638"/>
                  <a:pt x="3954179" y="353018"/>
                  <a:pt x="3925795" y="359781"/>
                </a:cubicBezTo>
                <a:cubicBezTo>
                  <a:pt x="3894648" y="367115"/>
                  <a:pt x="3901601" y="351685"/>
                  <a:pt x="3909316" y="334730"/>
                </a:cubicBezTo>
                <a:cubicBezTo>
                  <a:pt x="3909793" y="330635"/>
                  <a:pt x="3909602" y="326539"/>
                  <a:pt x="3908364" y="322634"/>
                </a:cubicBezTo>
                <a:cubicBezTo>
                  <a:pt x="3893981" y="304060"/>
                  <a:pt x="3878360" y="311489"/>
                  <a:pt x="3862739" y="320538"/>
                </a:cubicBezTo>
                <a:cubicBezTo>
                  <a:pt x="3848356" y="332444"/>
                  <a:pt x="3845118" y="351304"/>
                  <a:pt x="3834545" y="365496"/>
                </a:cubicBezTo>
                <a:cubicBezTo>
                  <a:pt x="3825115" y="381498"/>
                  <a:pt x="3844356" y="394643"/>
                  <a:pt x="3839022" y="410264"/>
                </a:cubicBezTo>
                <a:cubicBezTo>
                  <a:pt x="3837212" y="413026"/>
                  <a:pt x="3835117" y="415693"/>
                  <a:pt x="3833116" y="418360"/>
                </a:cubicBezTo>
                <a:cubicBezTo>
                  <a:pt x="3813971" y="431981"/>
                  <a:pt x="3790730" y="431219"/>
                  <a:pt x="3769108" y="436362"/>
                </a:cubicBezTo>
                <a:cubicBezTo>
                  <a:pt x="3721674" y="449411"/>
                  <a:pt x="3679097" y="471509"/>
                  <a:pt x="3639854" y="501608"/>
                </a:cubicBezTo>
                <a:cubicBezTo>
                  <a:pt x="3585752" y="543042"/>
                  <a:pt x="3537746" y="591524"/>
                  <a:pt x="3485454" y="634863"/>
                </a:cubicBezTo>
                <a:cubicBezTo>
                  <a:pt x="3440972" y="671725"/>
                  <a:pt x="3441067" y="671915"/>
                  <a:pt x="3396967" y="631910"/>
                </a:cubicBezTo>
                <a:cubicBezTo>
                  <a:pt x="3361724" y="600002"/>
                  <a:pt x="3361057" y="599525"/>
                  <a:pt x="3390775" y="560854"/>
                </a:cubicBezTo>
                <a:cubicBezTo>
                  <a:pt x="3406492" y="540375"/>
                  <a:pt x="3395729" y="524278"/>
                  <a:pt x="3385918" y="507609"/>
                </a:cubicBezTo>
                <a:cubicBezTo>
                  <a:pt x="3375250" y="489321"/>
                  <a:pt x="3360391" y="488940"/>
                  <a:pt x="3343436" y="499513"/>
                </a:cubicBezTo>
                <a:cubicBezTo>
                  <a:pt x="3320386" y="513896"/>
                  <a:pt x="3292668" y="511991"/>
                  <a:pt x="3267713" y="520658"/>
                </a:cubicBezTo>
                <a:cubicBezTo>
                  <a:pt x="3243614" y="529040"/>
                  <a:pt x="3204086" y="506752"/>
                  <a:pt x="3195418" y="485511"/>
                </a:cubicBezTo>
                <a:cubicBezTo>
                  <a:pt x="3197323" y="470366"/>
                  <a:pt x="3192560" y="461127"/>
                  <a:pt x="3175606" y="465318"/>
                </a:cubicBezTo>
                <a:cubicBezTo>
                  <a:pt x="3173987" y="465699"/>
                  <a:pt x="3171700" y="458936"/>
                  <a:pt x="3176558" y="461222"/>
                </a:cubicBezTo>
                <a:cubicBezTo>
                  <a:pt x="3189417" y="453888"/>
                  <a:pt x="3204086" y="458841"/>
                  <a:pt x="3217421" y="454650"/>
                </a:cubicBezTo>
                <a:cubicBezTo>
                  <a:pt x="3230374" y="450554"/>
                  <a:pt x="3241138" y="444744"/>
                  <a:pt x="3239614" y="429123"/>
                </a:cubicBezTo>
                <a:cubicBezTo>
                  <a:pt x="3238185" y="414169"/>
                  <a:pt x="3240376" y="396071"/>
                  <a:pt x="3226279" y="387118"/>
                </a:cubicBezTo>
                <a:cubicBezTo>
                  <a:pt x="3213134" y="378736"/>
                  <a:pt x="3203895" y="392642"/>
                  <a:pt x="3194751" y="400548"/>
                </a:cubicBezTo>
                <a:cubicBezTo>
                  <a:pt x="3174939" y="417693"/>
                  <a:pt x="3149603" y="428647"/>
                  <a:pt x="3136267" y="454745"/>
                </a:cubicBezTo>
                <a:cubicBezTo>
                  <a:pt x="3139697" y="433695"/>
                  <a:pt x="3154746" y="423503"/>
                  <a:pt x="3169033" y="412931"/>
                </a:cubicBezTo>
                <a:cubicBezTo>
                  <a:pt x="3180178" y="404739"/>
                  <a:pt x="3192846" y="398262"/>
                  <a:pt x="3200656" y="386261"/>
                </a:cubicBezTo>
                <a:cubicBezTo>
                  <a:pt x="3205229" y="379117"/>
                  <a:pt x="3208657" y="371211"/>
                  <a:pt x="3203323" y="363020"/>
                </a:cubicBezTo>
                <a:cubicBezTo>
                  <a:pt x="3197799" y="354542"/>
                  <a:pt x="3188655" y="353780"/>
                  <a:pt x="3181225" y="357781"/>
                </a:cubicBezTo>
                <a:cubicBezTo>
                  <a:pt x="3145126" y="377307"/>
                  <a:pt x="3103406" y="390833"/>
                  <a:pt x="3091595" y="435791"/>
                </a:cubicBezTo>
                <a:cubicBezTo>
                  <a:pt x="3087690" y="413693"/>
                  <a:pt x="3093310" y="390833"/>
                  <a:pt x="3097882" y="367687"/>
                </a:cubicBezTo>
                <a:cubicBezTo>
                  <a:pt x="3099787" y="357971"/>
                  <a:pt x="3100168" y="346922"/>
                  <a:pt x="3089690" y="341969"/>
                </a:cubicBezTo>
                <a:cubicBezTo>
                  <a:pt x="3077498" y="336254"/>
                  <a:pt x="3068449" y="343874"/>
                  <a:pt x="3061211" y="353018"/>
                </a:cubicBezTo>
                <a:cubicBezTo>
                  <a:pt x="3051305" y="365496"/>
                  <a:pt x="3048638" y="380546"/>
                  <a:pt x="3047495" y="395976"/>
                </a:cubicBezTo>
                <a:cubicBezTo>
                  <a:pt x="3046256" y="413407"/>
                  <a:pt x="3047685" y="430838"/>
                  <a:pt x="3048066" y="450840"/>
                </a:cubicBezTo>
                <a:cubicBezTo>
                  <a:pt x="3035207" y="440267"/>
                  <a:pt x="3033302" y="426837"/>
                  <a:pt x="3024825" y="417788"/>
                </a:cubicBezTo>
                <a:cubicBezTo>
                  <a:pt x="3009680" y="401596"/>
                  <a:pt x="3004346" y="414074"/>
                  <a:pt x="2999298" y="426742"/>
                </a:cubicBezTo>
                <a:cubicBezTo>
                  <a:pt x="2995869" y="448840"/>
                  <a:pt x="2999489" y="471986"/>
                  <a:pt x="3017396" y="483892"/>
                </a:cubicBezTo>
                <a:cubicBezTo>
                  <a:pt x="3067592" y="517325"/>
                  <a:pt x="3115789" y="559330"/>
                  <a:pt x="3182749" y="546471"/>
                </a:cubicBezTo>
                <a:cubicBezTo>
                  <a:pt x="3160937" y="565331"/>
                  <a:pt x="3152270" y="577046"/>
                  <a:pt x="3156556" y="586952"/>
                </a:cubicBezTo>
                <a:cubicBezTo>
                  <a:pt x="3166747" y="610289"/>
                  <a:pt x="3184750" y="595049"/>
                  <a:pt x="3199895" y="594572"/>
                </a:cubicBezTo>
                <a:cubicBezTo>
                  <a:pt x="3215897" y="594096"/>
                  <a:pt x="3265046" y="629339"/>
                  <a:pt x="3267141" y="644864"/>
                </a:cubicBezTo>
                <a:cubicBezTo>
                  <a:pt x="3270570" y="670010"/>
                  <a:pt x="3261902" y="691061"/>
                  <a:pt x="3240947" y="706967"/>
                </a:cubicBezTo>
                <a:cubicBezTo>
                  <a:pt x="3204562" y="734495"/>
                  <a:pt x="3163319" y="745448"/>
                  <a:pt x="3118837" y="740114"/>
                </a:cubicBezTo>
                <a:cubicBezTo>
                  <a:pt x="3055210" y="732399"/>
                  <a:pt x="2991869" y="724208"/>
                  <a:pt x="2929956" y="751735"/>
                </a:cubicBezTo>
                <a:cubicBezTo>
                  <a:pt x="2925289" y="698776"/>
                  <a:pt x="2922336" y="696490"/>
                  <a:pt x="2881855" y="725255"/>
                </a:cubicBezTo>
                <a:cubicBezTo>
                  <a:pt x="2860233" y="740591"/>
                  <a:pt x="2844422" y="728684"/>
                  <a:pt x="2828420" y="719255"/>
                </a:cubicBezTo>
                <a:cubicBezTo>
                  <a:pt x="2770603" y="685250"/>
                  <a:pt x="2710309" y="656294"/>
                  <a:pt x="2649730" y="627910"/>
                </a:cubicBezTo>
                <a:cubicBezTo>
                  <a:pt x="2611440" y="610003"/>
                  <a:pt x="2610964" y="609908"/>
                  <a:pt x="2635633" y="574665"/>
                </a:cubicBezTo>
                <a:cubicBezTo>
                  <a:pt x="2672686" y="521897"/>
                  <a:pt x="2685259" y="469223"/>
                  <a:pt x="2640015" y="414074"/>
                </a:cubicBezTo>
                <a:cubicBezTo>
                  <a:pt x="2629823" y="401691"/>
                  <a:pt x="2624204" y="386927"/>
                  <a:pt x="2640396" y="373592"/>
                </a:cubicBezTo>
                <a:cubicBezTo>
                  <a:pt x="2665161" y="363020"/>
                  <a:pt x="2678782" y="347113"/>
                  <a:pt x="2669257" y="318157"/>
                </a:cubicBezTo>
                <a:cubicBezTo>
                  <a:pt x="2660208" y="290534"/>
                  <a:pt x="2639729" y="293963"/>
                  <a:pt x="2618203" y="296916"/>
                </a:cubicBezTo>
                <a:cubicBezTo>
                  <a:pt x="2597438" y="299774"/>
                  <a:pt x="2576483" y="296726"/>
                  <a:pt x="2555719" y="296726"/>
                </a:cubicBezTo>
                <a:cubicBezTo>
                  <a:pt x="2521810" y="296630"/>
                  <a:pt x="2500093" y="274818"/>
                  <a:pt x="2495425" y="238909"/>
                </a:cubicBezTo>
                <a:cubicBezTo>
                  <a:pt x="2494282" y="230241"/>
                  <a:pt x="2487996" y="227765"/>
                  <a:pt x="2481614" y="222050"/>
                </a:cubicBezTo>
                <a:cubicBezTo>
                  <a:pt x="2496283" y="220526"/>
                  <a:pt x="2508475" y="225193"/>
                  <a:pt x="2520953" y="224621"/>
                </a:cubicBezTo>
                <a:cubicBezTo>
                  <a:pt x="2532954" y="224145"/>
                  <a:pt x="2543241" y="221288"/>
                  <a:pt x="2546956" y="208334"/>
                </a:cubicBezTo>
                <a:cubicBezTo>
                  <a:pt x="2550575" y="196046"/>
                  <a:pt x="2551909" y="183092"/>
                  <a:pt x="2543717" y="172234"/>
                </a:cubicBezTo>
                <a:cubicBezTo>
                  <a:pt x="2534573" y="160137"/>
                  <a:pt x="2522953" y="167281"/>
                  <a:pt x="2513523" y="171853"/>
                </a:cubicBezTo>
                <a:cubicBezTo>
                  <a:pt x="2492378" y="181949"/>
                  <a:pt x="2467613" y="184616"/>
                  <a:pt x="2450277" y="202619"/>
                </a:cubicBezTo>
                <a:cubicBezTo>
                  <a:pt x="2448181" y="204714"/>
                  <a:pt x="2447420" y="205762"/>
                  <a:pt x="2448944" y="206429"/>
                </a:cubicBezTo>
                <a:cubicBezTo>
                  <a:pt x="2453897" y="208905"/>
                  <a:pt x="2442943" y="207762"/>
                  <a:pt x="2444657" y="206238"/>
                </a:cubicBezTo>
                <a:cubicBezTo>
                  <a:pt x="2461897" y="178520"/>
                  <a:pt x="2492949" y="180044"/>
                  <a:pt x="2513428" y="164042"/>
                </a:cubicBezTo>
                <a:cubicBezTo>
                  <a:pt x="2521238" y="157946"/>
                  <a:pt x="2529239" y="151660"/>
                  <a:pt x="2526667" y="140230"/>
                </a:cubicBezTo>
                <a:cubicBezTo>
                  <a:pt x="2524477" y="130514"/>
                  <a:pt x="2515619" y="125942"/>
                  <a:pt x="2507522" y="127943"/>
                </a:cubicBezTo>
                <a:cubicBezTo>
                  <a:pt x="2468946" y="137658"/>
                  <a:pt x="2427417" y="143087"/>
                  <a:pt x="2406843" y="184807"/>
                </a:cubicBezTo>
                <a:cubicBezTo>
                  <a:pt x="2405605" y="187379"/>
                  <a:pt x="2405510" y="188617"/>
                  <a:pt x="2406843" y="188807"/>
                </a:cubicBezTo>
                <a:cubicBezTo>
                  <a:pt x="2412368" y="189665"/>
                  <a:pt x="2403509" y="192236"/>
                  <a:pt x="2405414" y="187950"/>
                </a:cubicBezTo>
                <a:cubicBezTo>
                  <a:pt x="2410463" y="165281"/>
                  <a:pt x="2419797" y="144992"/>
                  <a:pt x="2427036" y="123942"/>
                </a:cubicBezTo>
                <a:cubicBezTo>
                  <a:pt x="2431227" y="111941"/>
                  <a:pt x="2434561" y="98034"/>
                  <a:pt x="2420178" y="90795"/>
                </a:cubicBezTo>
                <a:cubicBezTo>
                  <a:pt x="2406176" y="83747"/>
                  <a:pt x="2396556" y="94319"/>
                  <a:pt x="2388460" y="104035"/>
                </a:cubicBezTo>
                <a:cubicBezTo>
                  <a:pt x="2372458" y="123180"/>
                  <a:pt x="2365123" y="146326"/>
                  <a:pt x="2360742" y="172996"/>
                </a:cubicBezTo>
                <a:cubicBezTo>
                  <a:pt x="2353122" y="161375"/>
                  <a:pt x="2352931" y="146135"/>
                  <a:pt x="2337882" y="148136"/>
                </a:cubicBezTo>
                <a:cubicBezTo>
                  <a:pt x="2322928" y="150136"/>
                  <a:pt x="2319308" y="163471"/>
                  <a:pt x="2316451" y="175758"/>
                </a:cubicBezTo>
                <a:cubicBezTo>
                  <a:pt x="2311784" y="195570"/>
                  <a:pt x="2320832" y="210905"/>
                  <a:pt x="2333881" y="224526"/>
                </a:cubicBezTo>
                <a:cubicBezTo>
                  <a:pt x="2352169" y="243671"/>
                  <a:pt x="2373315" y="259769"/>
                  <a:pt x="2392555" y="277771"/>
                </a:cubicBezTo>
                <a:cubicBezTo>
                  <a:pt x="2414844" y="295202"/>
                  <a:pt x="2440562" y="303869"/>
                  <a:pt x="2469803" y="307298"/>
                </a:cubicBezTo>
                <a:cubicBezTo>
                  <a:pt x="2462088" y="310442"/>
                  <a:pt x="2454944" y="311204"/>
                  <a:pt x="2449134" y="315014"/>
                </a:cubicBezTo>
                <a:cubicBezTo>
                  <a:pt x="2439799" y="321110"/>
                  <a:pt x="2428751" y="327587"/>
                  <a:pt x="2432370" y="340731"/>
                </a:cubicBezTo>
                <a:cubicBezTo>
                  <a:pt x="2435323" y="351780"/>
                  <a:pt x="2446943" y="352161"/>
                  <a:pt x="2456564" y="353495"/>
                </a:cubicBezTo>
                <a:cubicBezTo>
                  <a:pt x="2462088" y="354257"/>
                  <a:pt x="2468279" y="352923"/>
                  <a:pt x="2473137" y="355400"/>
                </a:cubicBezTo>
                <a:cubicBezTo>
                  <a:pt x="2498950" y="368449"/>
                  <a:pt x="2520381" y="389213"/>
                  <a:pt x="2524096" y="416645"/>
                </a:cubicBezTo>
                <a:cubicBezTo>
                  <a:pt x="2528001" y="445316"/>
                  <a:pt x="2503236" y="457698"/>
                  <a:pt x="2478280" y="468271"/>
                </a:cubicBezTo>
                <a:cubicBezTo>
                  <a:pt x="2433227" y="487226"/>
                  <a:pt x="2390651" y="480653"/>
                  <a:pt x="2348645" y="461889"/>
                </a:cubicBezTo>
                <a:cubicBezTo>
                  <a:pt x="2309497" y="444363"/>
                  <a:pt x="2269016" y="434552"/>
                  <a:pt x="2226630" y="440363"/>
                </a:cubicBezTo>
                <a:cubicBezTo>
                  <a:pt x="2196340" y="444554"/>
                  <a:pt x="2190626" y="430742"/>
                  <a:pt x="2193673" y="405882"/>
                </a:cubicBezTo>
                <a:cubicBezTo>
                  <a:pt x="2185006" y="392833"/>
                  <a:pt x="2172814" y="396643"/>
                  <a:pt x="2160907" y="399024"/>
                </a:cubicBezTo>
                <a:cubicBezTo>
                  <a:pt x="2138524" y="415693"/>
                  <a:pt x="2123189" y="435695"/>
                  <a:pt x="2130047" y="465794"/>
                </a:cubicBezTo>
                <a:cubicBezTo>
                  <a:pt x="2133761" y="512657"/>
                  <a:pt x="2123284" y="526659"/>
                  <a:pt x="2080897" y="531898"/>
                </a:cubicBezTo>
                <a:cubicBezTo>
                  <a:pt x="2041464" y="536756"/>
                  <a:pt x="2002030" y="541804"/>
                  <a:pt x="1963454" y="551710"/>
                </a:cubicBezTo>
                <a:cubicBezTo>
                  <a:pt x="1934689" y="561330"/>
                  <a:pt x="1906114" y="571522"/>
                  <a:pt x="1877920" y="582666"/>
                </a:cubicBezTo>
                <a:cubicBezTo>
                  <a:pt x="1863156" y="588762"/>
                  <a:pt x="1847725" y="593334"/>
                  <a:pt x="1834105" y="601907"/>
                </a:cubicBezTo>
                <a:cubicBezTo>
                  <a:pt x="1814007" y="614289"/>
                  <a:pt x="1793242" y="625719"/>
                  <a:pt x="1772478" y="637054"/>
                </a:cubicBezTo>
                <a:cubicBezTo>
                  <a:pt x="1769906" y="638483"/>
                  <a:pt x="1764953" y="642578"/>
                  <a:pt x="1766858" y="634196"/>
                </a:cubicBezTo>
                <a:cubicBezTo>
                  <a:pt x="1767525" y="631529"/>
                  <a:pt x="1768287" y="628862"/>
                  <a:pt x="1768477" y="626100"/>
                </a:cubicBezTo>
                <a:cubicBezTo>
                  <a:pt x="1771144" y="588381"/>
                  <a:pt x="1769716" y="552091"/>
                  <a:pt x="1735711" y="526183"/>
                </a:cubicBezTo>
                <a:cubicBezTo>
                  <a:pt x="1724853" y="517896"/>
                  <a:pt x="1714471" y="509038"/>
                  <a:pt x="1705708" y="498275"/>
                </a:cubicBezTo>
                <a:cubicBezTo>
                  <a:pt x="1694563" y="484844"/>
                  <a:pt x="1702469" y="475224"/>
                  <a:pt x="1712470" y="466366"/>
                </a:cubicBezTo>
                <a:cubicBezTo>
                  <a:pt x="1723996" y="456079"/>
                  <a:pt x="1736283" y="446459"/>
                  <a:pt x="1735521" y="428837"/>
                </a:cubicBezTo>
                <a:cubicBezTo>
                  <a:pt x="1729711" y="401405"/>
                  <a:pt x="1720186" y="378831"/>
                  <a:pt x="1684657" y="390166"/>
                </a:cubicBezTo>
                <a:cubicBezTo>
                  <a:pt x="1664655" y="410549"/>
                  <a:pt x="1636080" y="395881"/>
                  <a:pt x="1613982" y="407787"/>
                </a:cubicBezTo>
                <a:cubicBezTo>
                  <a:pt x="1592551" y="416169"/>
                  <a:pt x="1573691" y="404834"/>
                  <a:pt x="1553689" y="400739"/>
                </a:cubicBezTo>
                <a:cubicBezTo>
                  <a:pt x="1524161" y="394643"/>
                  <a:pt x="1531591" y="371592"/>
                  <a:pt x="1533781" y="355019"/>
                </a:cubicBezTo>
                <a:cubicBezTo>
                  <a:pt x="1536067" y="337778"/>
                  <a:pt x="1562642" y="351304"/>
                  <a:pt x="1569595" y="334921"/>
                </a:cubicBezTo>
                <a:cubicBezTo>
                  <a:pt x="1561023" y="318538"/>
                  <a:pt x="1567214" y="299583"/>
                  <a:pt x="1562261" y="269484"/>
                </a:cubicBezTo>
                <a:cubicBezTo>
                  <a:pt x="1542354" y="322443"/>
                  <a:pt x="1479679" y="316442"/>
                  <a:pt x="1475869" y="373307"/>
                </a:cubicBezTo>
                <a:cubicBezTo>
                  <a:pt x="1431007" y="290915"/>
                  <a:pt x="1531686" y="300059"/>
                  <a:pt x="1541401" y="254625"/>
                </a:cubicBezTo>
                <a:cubicBezTo>
                  <a:pt x="1484061" y="265007"/>
                  <a:pt x="1440722" y="306251"/>
                  <a:pt x="1432435" y="359400"/>
                </a:cubicBezTo>
                <a:cubicBezTo>
                  <a:pt x="1415767" y="340826"/>
                  <a:pt x="1419767" y="318252"/>
                  <a:pt x="1417195" y="296821"/>
                </a:cubicBezTo>
                <a:cubicBezTo>
                  <a:pt x="1414624" y="275675"/>
                  <a:pt x="1434817" y="256816"/>
                  <a:pt x="1423387" y="231575"/>
                </a:cubicBezTo>
                <a:cubicBezTo>
                  <a:pt x="1399955" y="249958"/>
                  <a:pt x="1397098" y="274056"/>
                  <a:pt x="1395669" y="296249"/>
                </a:cubicBezTo>
                <a:cubicBezTo>
                  <a:pt x="1394240" y="318824"/>
                  <a:pt x="1399384" y="341779"/>
                  <a:pt x="1401384" y="362162"/>
                </a:cubicBezTo>
                <a:cubicBezTo>
                  <a:pt x="1358521" y="366639"/>
                  <a:pt x="1367761" y="324443"/>
                  <a:pt x="1349092" y="301869"/>
                </a:cubicBezTo>
                <a:cubicBezTo>
                  <a:pt x="1347758" y="354542"/>
                  <a:pt x="1353854" y="368163"/>
                  <a:pt x="1383763" y="382355"/>
                </a:cubicBezTo>
                <a:cubicBezTo>
                  <a:pt x="1433007" y="405882"/>
                  <a:pt x="1479203" y="439220"/>
                  <a:pt x="1538734" y="430076"/>
                </a:cubicBezTo>
                <a:cubicBezTo>
                  <a:pt x="1546545" y="428837"/>
                  <a:pt x="1555022" y="431409"/>
                  <a:pt x="1560737" y="442649"/>
                </a:cubicBezTo>
                <a:cubicBezTo>
                  <a:pt x="1530638" y="442553"/>
                  <a:pt x="1506349" y="451888"/>
                  <a:pt x="1489109" y="496560"/>
                </a:cubicBezTo>
                <a:cubicBezTo>
                  <a:pt x="1535401" y="455888"/>
                  <a:pt x="1561499" y="476843"/>
                  <a:pt x="1591789" y="502942"/>
                </a:cubicBezTo>
                <a:cubicBezTo>
                  <a:pt x="1621792" y="528850"/>
                  <a:pt x="1630079" y="579809"/>
                  <a:pt x="1597980" y="602573"/>
                </a:cubicBezTo>
                <a:cubicBezTo>
                  <a:pt x="1546354" y="639149"/>
                  <a:pt x="1489014" y="657818"/>
                  <a:pt x="1425577" y="640388"/>
                </a:cubicBezTo>
                <a:cubicBezTo>
                  <a:pt x="1371952" y="625624"/>
                  <a:pt x="1320802" y="629053"/>
                  <a:pt x="1272606" y="656199"/>
                </a:cubicBezTo>
                <a:cubicBezTo>
                  <a:pt x="1246603" y="670868"/>
                  <a:pt x="1242983" y="657437"/>
                  <a:pt x="1245079" y="637340"/>
                </a:cubicBezTo>
                <a:cubicBezTo>
                  <a:pt x="1246222" y="626195"/>
                  <a:pt x="1252699" y="615623"/>
                  <a:pt x="1256985" y="604478"/>
                </a:cubicBezTo>
                <a:cubicBezTo>
                  <a:pt x="1236697" y="604574"/>
                  <a:pt x="1221266" y="615527"/>
                  <a:pt x="1219837" y="632768"/>
                </a:cubicBezTo>
                <a:cubicBezTo>
                  <a:pt x="1216694" y="672868"/>
                  <a:pt x="1196120" y="659914"/>
                  <a:pt x="1175641" y="650389"/>
                </a:cubicBezTo>
                <a:cubicBezTo>
                  <a:pt x="1027337" y="581047"/>
                  <a:pt x="873508" y="525992"/>
                  <a:pt x="718441" y="474176"/>
                </a:cubicBezTo>
                <a:cubicBezTo>
                  <a:pt x="661006" y="455031"/>
                  <a:pt x="602046" y="443125"/>
                  <a:pt x="547753" y="485702"/>
                </a:cubicBezTo>
                <a:cubicBezTo>
                  <a:pt x="542324" y="489988"/>
                  <a:pt x="536990" y="492845"/>
                  <a:pt x="529084" y="489035"/>
                </a:cubicBezTo>
                <a:cubicBezTo>
                  <a:pt x="506605" y="478367"/>
                  <a:pt x="481650" y="521420"/>
                  <a:pt x="459838" y="486178"/>
                </a:cubicBezTo>
                <a:cubicBezTo>
                  <a:pt x="457266" y="497417"/>
                  <a:pt x="453075" y="509133"/>
                  <a:pt x="438978" y="501037"/>
                </a:cubicBezTo>
                <a:cubicBezTo>
                  <a:pt x="425929" y="493512"/>
                  <a:pt x="437644" y="475605"/>
                  <a:pt x="430501" y="466842"/>
                </a:cubicBezTo>
                <a:cubicBezTo>
                  <a:pt x="400116" y="429695"/>
                  <a:pt x="403164" y="376164"/>
                  <a:pt x="364397" y="342065"/>
                </a:cubicBezTo>
                <a:cubicBezTo>
                  <a:pt x="329631" y="311489"/>
                  <a:pt x="285054" y="312347"/>
                  <a:pt x="259527" y="349685"/>
                </a:cubicBezTo>
                <a:cubicBezTo>
                  <a:pt x="241144" y="376545"/>
                  <a:pt x="242001" y="417407"/>
                  <a:pt x="197519" y="426551"/>
                </a:cubicBezTo>
                <a:cubicBezTo>
                  <a:pt x="182184" y="429695"/>
                  <a:pt x="152847" y="434838"/>
                  <a:pt x="153609" y="418741"/>
                </a:cubicBezTo>
                <a:cubicBezTo>
                  <a:pt x="155895" y="371592"/>
                  <a:pt x="127606" y="397214"/>
                  <a:pt x="112366" y="399881"/>
                </a:cubicBezTo>
                <a:cubicBezTo>
                  <a:pt x="90553" y="403787"/>
                  <a:pt x="69598" y="412740"/>
                  <a:pt x="47405" y="419789"/>
                </a:cubicBezTo>
                <a:cubicBezTo>
                  <a:pt x="69027" y="448935"/>
                  <a:pt x="69027" y="448935"/>
                  <a:pt x="40642" y="465318"/>
                </a:cubicBezTo>
                <a:cubicBezTo>
                  <a:pt x="9115" y="483606"/>
                  <a:pt x="-6221" y="523802"/>
                  <a:pt x="2352" y="563330"/>
                </a:cubicBezTo>
                <a:cubicBezTo>
                  <a:pt x="9496" y="595811"/>
                  <a:pt x="29879" y="614765"/>
                  <a:pt x="61978" y="618575"/>
                </a:cubicBezTo>
                <a:cubicBezTo>
                  <a:pt x="97602" y="622862"/>
                  <a:pt x="103317" y="592953"/>
                  <a:pt x="113318" y="568950"/>
                </a:cubicBezTo>
                <a:cubicBezTo>
                  <a:pt x="92649" y="526469"/>
                  <a:pt x="81695" y="524659"/>
                  <a:pt x="44738" y="557044"/>
                </a:cubicBezTo>
                <a:cubicBezTo>
                  <a:pt x="49024" y="531898"/>
                  <a:pt x="59788" y="518277"/>
                  <a:pt x="78457" y="519039"/>
                </a:cubicBezTo>
                <a:cubicBezTo>
                  <a:pt x="109794" y="520277"/>
                  <a:pt x="117890" y="542756"/>
                  <a:pt x="120367" y="569141"/>
                </a:cubicBezTo>
                <a:cubicBezTo>
                  <a:pt x="125129" y="595620"/>
                  <a:pt x="111985" y="614003"/>
                  <a:pt x="93506" y="630577"/>
                </a:cubicBezTo>
                <a:cubicBezTo>
                  <a:pt x="48167" y="671153"/>
                  <a:pt x="44738" y="721064"/>
                  <a:pt x="63502" y="774785"/>
                </a:cubicBezTo>
                <a:cubicBezTo>
                  <a:pt x="80838" y="824601"/>
                  <a:pt x="121224" y="837650"/>
                  <a:pt x="168849" y="838984"/>
                </a:cubicBezTo>
                <a:cubicBezTo>
                  <a:pt x="177612" y="839270"/>
                  <a:pt x="193804" y="833840"/>
                  <a:pt x="194662" y="843842"/>
                </a:cubicBezTo>
                <a:cubicBezTo>
                  <a:pt x="199710" y="900896"/>
                  <a:pt x="222094" y="855938"/>
                  <a:pt x="241144" y="845937"/>
                </a:cubicBezTo>
                <a:cubicBezTo>
                  <a:pt x="232476" y="884609"/>
                  <a:pt x="214855" y="910040"/>
                  <a:pt x="191137" y="931376"/>
                </a:cubicBezTo>
                <a:cubicBezTo>
                  <a:pt x="174850" y="945950"/>
                  <a:pt x="162658" y="932805"/>
                  <a:pt x="152371" y="921947"/>
                </a:cubicBezTo>
                <a:cubicBezTo>
                  <a:pt x="141988" y="910898"/>
                  <a:pt x="144084" y="898801"/>
                  <a:pt x="156371" y="890038"/>
                </a:cubicBezTo>
                <a:cubicBezTo>
                  <a:pt x="160276" y="887276"/>
                  <a:pt x="167420" y="885561"/>
                  <a:pt x="171516" y="887276"/>
                </a:cubicBezTo>
                <a:cubicBezTo>
                  <a:pt x="184660" y="892514"/>
                  <a:pt x="172945" y="896705"/>
                  <a:pt x="169801" y="900515"/>
                </a:cubicBezTo>
                <a:cubicBezTo>
                  <a:pt x="165896" y="905278"/>
                  <a:pt x="162848" y="909755"/>
                  <a:pt x="170373" y="913184"/>
                </a:cubicBezTo>
                <a:cubicBezTo>
                  <a:pt x="173611" y="914612"/>
                  <a:pt x="178660" y="915184"/>
                  <a:pt x="181612" y="913660"/>
                </a:cubicBezTo>
                <a:cubicBezTo>
                  <a:pt x="191995" y="908326"/>
                  <a:pt x="201234" y="900992"/>
                  <a:pt x="194471" y="887657"/>
                </a:cubicBezTo>
                <a:cubicBezTo>
                  <a:pt x="187613" y="874036"/>
                  <a:pt x="177231" y="866321"/>
                  <a:pt x="160657" y="872131"/>
                </a:cubicBezTo>
                <a:cubicBezTo>
                  <a:pt x="145513" y="877465"/>
                  <a:pt x="141131" y="893086"/>
                  <a:pt x="130177" y="902420"/>
                </a:cubicBezTo>
                <a:cubicBezTo>
                  <a:pt x="130177" y="902992"/>
                  <a:pt x="130082" y="903563"/>
                  <a:pt x="130082" y="904135"/>
                </a:cubicBezTo>
                <a:lnTo>
                  <a:pt x="130082" y="904135"/>
                </a:lnTo>
                <a:cubicBezTo>
                  <a:pt x="130082" y="904135"/>
                  <a:pt x="130082" y="904135"/>
                  <a:pt x="130082" y="904135"/>
                </a:cubicBezTo>
                <a:cubicBezTo>
                  <a:pt x="130082" y="904135"/>
                  <a:pt x="130082" y="904135"/>
                  <a:pt x="130082" y="904135"/>
                </a:cubicBezTo>
                <a:cubicBezTo>
                  <a:pt x="129987" y="904325"/>
                  <a:pt x="129796" y="904611"/>
                  <a:pt x="129701" y="904802"/>
                </a:cubicBezTo>
                <a:cubicBezTo>
                  <a:pt x="135416" y="919470"/>
                  <a:pt x="141131" y="934234"/>
                  <a:pt x="147513" y="950712"/>
                </a:cubicBezTo>
                <a:cubicBezTo>
                  <a:pt x="117890" y="953665"/>
                  <a:pt x="100269" y="939758"/>
                  <a:pt x="87696" y="915184"/>
                </a:cubicBezTo>
                <a:cubicBezTo>
                  <a:pt x="102079" y="911469"/>
                  <a:pt x="115128" y="908040"/>
                  <a:pt x="128177" y="904611"/>
                </a:cubicBezTo>
                <a:cubicBezTo>
                  <a:pt x="128463" y="904230"/>
                  <a:pt x="128749" y="903754"/>
                  <a:pt x="129130" y="903278"/>
                </a:cubicBezTo>
                <a:cubicBezTo>
                  <a:pt x="129511" y="902992"/>
                  <a:pt x="129796" y="902611"/>
                  <a:pt x="130177" y="902325"/>
                </a:cubicBezTo>
                <a:cubicBezTo>
                  <a:pt x="131225" y="880989"/>
                  <a:pt x="128558" y="860987"/>
                  <a:pt x="103888" y="853938"/>
                </a:cubicBezTo>
                <a:cubicBezTo>
                  <a:pt x="89791" y="849938"/>
                  <a:pt x="75980" y="852986"/>
                  <a:pt x="65884" y="864987"/>
                </a:cubicBezTo>
                <a:cubicBezTo>
                  <a:pt x="49596" y="884323"/>
                  <a:pt x="55692" y="904421"/>
                  <a:pt x="66455" y="922994"/>
                </a:cubicBezTo>
                <a:cubicBezTo>
                  <a:pt x="84553" y="954141"/>
                  <a:pt x="111223" y="970238"/>
                  <a:pt x="148561" y="970143"/>
                </a:cubicBezTo>
                <a:cubicBezTo>
                  <a:pt x="319915" y="969857"/>
                  <a:pt x="491365" y="970619"/>
                  <a:pt x="662720" y="970905"/>
                </a:cubicBezTo>
                <a:cubicBezTo>
                  <a:pt x="715965" y="971000"/>
                  <a:pt x="763304" y="953570"/>
                  <a:pt x="805119" y="921089"/>
                </a:cubicBezTo>
                <a:cubicBezTo>
                  <a:pt x="854077" y="883085"/>
                  <a:pt x="874651" y="822791"/>
                  <a:pt x="856744" y="764879"/>
                </a:cubicBezTo>
                <a:cubicBezTo>
                  <a:pt x="844648" y="725827"/>
                  <a:pt x="817692" y="700776"/>
                  <a:pt x="776163" y="696204"/>
                </a:cubicBezTo>
                <a:cubicBezTo>
                  <a:pt x="752731" y="693632"/>
                  <a:pt x="729871" y="701729"/>
                  <a:pt x="720632" y="724779"/>
                </a:cubicBezTo>
                <a:cubicBezTo>
                  <a:pt x="710726" y="749735"/>
                  <a:pt x="708440" y="777071"/>
                  <a:pt x="731491" y="797931"/>
                </a:cubicBezTo>
                <a:cubicBezTo>
                  <a:pt x="748540" y="813362"/>
                  <a:pt x="768162" y="814790"/>
                  <a:pt x="789688" y="805646"/>
                </a:cubicBezTo>
                <a:cubicBezTo>
                  <a:pt x="814453" y="795169"/>
                  <a:pt x="808643" y="768880"/>
                  <a:pt x="818168" y="749354"/>
                </a:cubicBezTo>
                <a:cubicBezTo>
                  <a:pt x="864841" y="808409"/>
                  <a:pt x="839028" y="882608"/>
                  <a:pt x="760637" y="921947"/>
                </a:cubicBezTo>
                <a:cubicBezTo>
                  <a:pt x="757780" y="878608"/>
                  <a:pt x="739682" y="855081"/>
                  <a:pt x="712726" y="860701"/>
                </a:cubicBezTo>
                <a:cubicBezTo>
                  <a:pt x="694057" y="864606"/>
                  <a:pt x="687961" y="878322"/>
                  <a:pt x="692152" y="895181"/>
                </a:cubicBezTo>
                <a:cubicBezTo>
                  <a:pt x="694438" y="904611"/>
                  <a:pt x="703392" y="913850"/>
                  <a:pt x="713869" y="910040"/>
                </a:cubicBezTo>
                <a:cubicBezTo>
                  <a:pt x="741301" y="900230"/>
                  <a:pt x="703297" y="890419"/>
                  <a:pt x="713012" y="879560"/>
                </a:cubicBezTo>
                <a:cubicBezTo>
                  <a:pt x="732253" y="872321"/>
                  <a:pt x="744159" y="883275"/>
                  <a:pt x="746731" y="899372"/>
                </a:cubicBezTo>
                <a:cubicBezTo>
                  <a:pt x="749017" y="913755"/>
                  <a:pt x="736634" y="923756"/>
                  <a:pt x="723490" y="930519"/>
                </a:cubicBezTo>
                <a:cubicBezTo>
                  <a:pt x="676341" y="954808"/>
                  <a:pt x="601951" y="910136"/>
                  <a:pt x="599379" y="855653"/>
                </a:cubicBezTo>
                <a:cubicBezTo>
                  <a:pt x="599188" y="852319"/>
                  <a:pt x="601570" y="846890"/>
                  <a:pt x="604237" y="845842"/>
                </a:cubicBezTo>
                <a:cubicBezTo>
                  <a:pt x="609475" y="843746"/>
                  <a:pt x="615000" y="844794"/>
                  <a:pt x="616048" y="852414"/>
                </a:cubicBezTo>
                <a:cubicBezTo>
                  <a:pt x="618524" y="869083"/>
                  <a:pt x="635574" y="877179"/>
                  <a:pt x="640717" y="865082"/>
                </a:cubicBezTo>
                <a:cubicBezTo>
                  <a:pt x="654338" y="832983"/>
                  <a:pt x="690343" y="817743"/>
                  <a:pt x="698248" y="783358"/>
                </a:cubicBezTo>
                <a:cubicBezTo>
                  <a:pt x="706059" y="749639"/>
                  <a:pt x="705392" y="717921"/>
                  <a:pt x="677865" y="690489"/>
                </a:cubicBezTo>
                <a:cubicBezTo>
                  <a:pt x="665006" y="677726"/>
                  <a:pt x="658434" y="658295"/>
                  <a:pt x="668340" y="640578"/>
                </a:cubicBezTo>
                <a:cubicBezTo>
                  <a:pt x="673579" y="631244"/>
                  <a:pt x="684723" y="621242"/>
                  <a:pt x="700153" y="633434"/>
                </a:cubicBezTo>
                <a:cubicBezTo>
                  <a:pt x="694343" y="645245"/>
                  <a:pt x="670912" y="647627"/>
                  <a:pt x="681675" y="668010"/>
                </a:cubicBezTo>
                <a:cubicBezTo>
                  <a:pt x="686533" y="677345"/>
                  <a:pt x="693200" y="679726"/>
                  <a:pt x="701582" y="679154"/>
                </a:cubicBezTo>
                <a:cubicBezTo>
                  <a:pt x="719108" y="678011"/>
                  <a:pt x="728347" y="666391"/>
                  <a:pt x="734348" y="651246"/>
                </a:cubicBezTo>
                <a:cubicBezTo>
                  <a:pt x="745302" y="624005"/>
                  <a:pt x="736825" y="600573"/>
                  <a:pt x="714441" y="585428"/>
                </a:cubicBezTo>
                <a:cubicBezTo>
                  <a:pt x="685771" y="565997"/>
                  <a:pt x="655767" y="570284"/>
                  <a:pt x="631192" y="594763"/>
                </a:cubicBezTo>
                <a:cubicBezTo>
                  <a:pt x="603570" y="622195"/>
                  <a:pt x="595188" y="659723"/>
                  <a:pt x="583567" y="695156"/>
                </a:cubicBezTo>
                <a:cubicBezTo>
                  <a:pt x="570518" y="734780"/>
                  <a:pt x="546039" y="761260"/>
                  <a:pt x="502986" y="771547"/>
                </a:cubicBezTo>
                <a:cubicBezTo>
                  <a:pt x="499081" y="722017"/>
                  <a:pt x="517464" y="677630"/>
                  <a:pt x="518226" y="631529"/>
                </a:cubicBezTo>
                <a:cubicBezTo>
                  <a:pt x="518035" y="631529"/>
                  <a:pt x="517750" y="631434"/>
                  <a:pt x="517559" y="631434"/>
                </a:cubicBezTo>
                <a:cubicBezTo>
                  <a:pt x="517464" y="630767"/>
                  <a:pt x="517464" y="630291"/>
                  <a:pt x="517369" y="629624"/>
                </a:cubicBezTo>
                <a:cubicBezTo>
                  <a:pt x="503272" y="605907"/>
                  <a:pt x="485174" y="588953"/>
                  <a:pt x="454408" y="595430"/>
                </a:cubicBezTo>
                <a:cubicBezTo>
                  <a:pt x="447360" y="596954"/>
                  <a:pt x="440883" y="599906"/>
                  <a:pt x="437168" y="591048"/>
                </a:cubicBezTo>
                <a:cubicBezTo>
                  <a:pt x="433453" y="582285"/>
                  <a:pt x="439454" y="578666"/>
                  <a:pt x="446026" y="575522"/>
                </a:cubicBezTo>
                <a:cubicBezTo>
                  <a:pt x="447265" y="574951"/>
                  <a:pt x="448408" y="574189"/>
                  <a:pt x="449646" y="573522"/>
                </a:cubicBezTo>
                <a:cubicBezTo>
                  <a:pt x="469648" y="563235"/>
                  <a:pt x="497557" y="549519"/>
                  <a:pt x="511558" y="562378"/>
                </a:cubicBezTo>
                <a:cubicBezTo>
                  <a:pt x="526894" y="576475"/>
                  <a:pt x="528418" y="605336"/>
                  <a:pt x="518416" y="629529"/>
                </a:cubicBezTo>
                <a:cubicBezTo>
                  <a:pt x="518321" y="630005"/>
                  <a:pt x="518416" y="630482"/>
                  <a:pt x="518321" y="630958"/>
                </a:cubicBezTo>
                <a:cubicBezTo>
                  <a:pt x="518321" y="631148"/>
                  <a:pt x="518321" y="631244"/>
                  <a:pt x="518321" y="631434"/>
                </a:cubicBezTo>
                <a:cubicBezTo>
                  <a:pt x="546420" y="632101"/>
                  <a:pt x="542419" y="674201"/>
                  <a:pt x="571280" y="674201"/>
                </a:cubicBezTo>
                <a:cubicBezTo>
                  <a:pt x="579376" y="661247"/>
                  <a:pt x="568232" y="655818"/>
                  <a:pt x="563089" y="648579"/>
                </a:cubicBezTo>
                <a:cubicBezTo>
                  <a:pt x="527656" y="599525"/>
                  <a:pt x="528703" y="570950"/>
                  <a:pt x="568137" y="529231"/>
                </a:cubicBezTo>
                <a:cubicBezTo>
                  <a:pt x="572233" y="524945"/>
                  <a:pt x="575947" y="519992"/>
                  <a:pt x="572328" y="514753"/>
                </a:cubicBezTo>
                <a:cubicBezTo>
                  <a:pt x="554135" y="488654"/>
                  <a:pt x="579948" y="487511"/>
                  <a:pt x="592235" y="482368"/>
                </a:cubicBezTo>
                <a:cubicBezTo>
                  <a:pt x="620143" y="470652"/>
                  <a:pt x="650623" y="471890"/>
                  <a:pt x="678341" y="480463"/>
                </a:cubicBezTo>
                <a:cubicBezTo>
                  <a:pt x="862459" y="537327"/>
                  <a:pt x="1041339" y="608003"/>
                  <a:pt x="1217170" y="686679"/>
                </a:cubicBezTo>
                <a:cubicBezTo>
                  <a:pt x="1224695" y="690013"/>
                  <a:pt x="1231648" y="693061"/>
                  <a:pt x="1234030" y="702776"/>
                </a:cubicBezTo>
                <a:cubicBezTo>
                  <a:pt x="1243650" y="742400"/>
                  <a:pt x="1218790" y="796788"/>
                  <a:pt x="1178213" y="807266"/>
                </a:cubicBezTo>
                <a:cubicBezTo>
                  <a:pt x="1145733" y="815648"/>
                  <a:pt x="1141542" y="832126"/>
                  <a:pt x="1142399" y="859939"/>
                </a:cubicBezTo>
                <a:cubicBezTo>
                  <a:pt x="1143733" y="906040"/>
                  <a:pt x="1127445" y="948807"/>
                  <a:pt x="1084773" y="967095"/>
                </a:cubicBezTo>
                <a:cubicBezTo>
                  <a:pt x="1058770" y="978239"/>
                  <a:pt x="1062865" y="989193"/>
                  <a:pt x="1066104" y="1006910"/>
                </a:cubicBezTo>
                <a:cubicBezTo>
                  <a:pt x="1069819" y="1027198"/>
                  <a:pt x="1083344" y="1042057"/>
                  <a:pt x="1096298" y="1055963"/>
                </a:cubicBezTo>
                <a:cubicBezTo>
                  <a:pt x="1113157" y="1074061"/>
                  <a:pt x="1130874" y="1058535"/>
                  <a:pt x="1144685" y="1049772"/>
                </a:cubicBezTo>
                <a:cubicBezTo>
                  <a:pt x="1157449" y="1041676"/>
                  <a:pt x="1144114" y="1031008"/>
                  <a:pt x="1137637" y="1027103"/>
                </a:cubicBezTo>
                <a:cubicBezTo>
                  <a:pt x="1094679" y="1000909"/>
                  <a:pt x="1110014" y="978620"/>
                  <a:pt x="1139827" y="954427"/>
                </a:cubicBezTo>
                <a:cubicBezTo>
                  <a:pt x="1151543" y="944997"/>
                  <a:pt x="1162783" y="932710"/>
                  <a:pt x="1169069" y="919280"/>
                </a:cubicBezTo>
                <a:cubicBezTo>
                  <a:pt x="1189167" y="876131"/>
                  <a:pt x="1225362" y="859367"/>
                  <a:pt x="1268986" y="854986"/>
                </a:cubicBezTo>
                <a:cubicBezTo>
                  <a:pt x="1303181" y="851557"/>
                  <a:pt x="1331185" y="838412"/>
                  <a:pt x="1348425" y="808694"/>
                </a:cubicBezTo>
                <a:cubicBezTo>
                  <a:pt x="1358521" y="791359"/>
                  <a:pt x="1371666" y="788501"/>
                  <a:pt x="1386715" y="795264"/>
                </a:cubicBezTo>
                <a:cubicBezTo>
                  <a:pt x="1446818" y="822125"/>
                  <a:pt x="1506064" y="811457"/>
                  <a:pt x="1565690" y="794407"/>
                </a:cubicBezTo>
                <a:cubicBezTo>
                  <a:pt x="1571691" y="792692"/>
                  <a:pt x="1580835" y="780596"/>
                  <a:pt x="1585978" y="794216"/>
                </a:cubicBezTo>
                <a:cubicBezTo>
                  <a:pt x="1594837" y="817934"/>
                  <a:pt x="1611220" y="809171"/>
                  <a:pt x="1627412" y="806504"/>
                </a:cubicBezTo>
                <a:cubicBezTo>
                  <a:pt x="1657606" y="801455"/>
                  <a:pt x="1687896" y="797169"/>
                  <a:pt x="1718185" y="793454"/>
                </a:cubicBezTo>
                <a:cubicBezTo>
                  <a:pt x="1732854" y="791645"/>
                  <a:pt x="1799624" y="830697"/>
                  <a:pt x="1796576" y="839460"/>
                </a:cubicBezTo>
                <a:cubicBezTo>
                  <a:pt x="1787051" y="867368"/>
                  <a:pt x="1764953" y="882704"/>
                  <a:pt x="1736473" y="889752"/>
                </a:cubicBezTo>
                <a:cubicBezTo>
                  <a:pt x="1686753" y="902135"/>
                  <a:pt x="1686753" y="902420"/>
                  <a:pt x="1700945" y="958046"/>
                </a:cubicBezTo>
                <a:cubicBezTo>
                  <a:pt x="1741522" y="941949"/>
                  <a:pt x="1760095" y="897467"/>
                  <a:pt x="1806768" y="877084"/>
                </a:cubicBezTo>
                <a:cubicBezTo>
                  <a:pt x="1789528" y="909755"/>
                  <a:pt x="1776193" y="943759"/>
                  <a:pt x="1749427" y="951093"/>
                </a:cubicBezTo>
                <a:cubicBezTo>
                  <a:pt x="1702755" y="963761"/>
                  <a:pt x="1710565" y="987479"/>
                  <a:pt x="1723234" y="1018721"/>
                </a:cubicBezTo>
                <a:cubicBezTo>
                  <a:pt x="1726758" y="1016625"/>
                  <a:pt x="1730377" y="1014720"/>
                  <a:pt x="1733616" y="1012434"/>
                </a:cubicBezTo>
                <a:cubicBezTo>
                  <a:pt x="1801148" y="965095"/>
                  <a:pt x="1812578" y="881561"/>
                  <a:pt x="1857727" y="819648"/>
                </a:cubicBezTo>
                <a:cubicBezTo>
                  <a:pt x="1859251" y="817553"/>
                  <a:pt x="1858012" y="810885"/>
                  <a:pt x="1855822" y="808885"/>
                </a:cubicBezTo>
                <a:cubicBezTo>
                  <a:pt x="1827723" y="784215"/>
                  <a:pt x="1818579" y="733066"/>
                  <a:pt x="1764382" y="744401"/>
                </a:cubicBezTo>
                <a:cubicBezTo>
                  <a:pt x="1741522" y="749163"/>
                  <a:pt x="1723615" y="733637"/>
                  <a:pt x="1718471" y="716492"/>
                </a:cubicBezTo>
                <a:cubicBezTo>
                  <a:pt x="1714566" y="703538"/>
                  <a:pt x="1732378" y="690203"/>
                  <a:pt x="1747427" y="682869"/>
                </a:cubicBezTo>
                <a:cubicBezTo>
                  <a:pt x="1803434" y="655437"/>
                  <a:pt x="1858489" y="626100"/>
                  <a:pt x="1915448" y="600764"/>
                </a:cubicBezTo>
                <a:cubicBezTo>
                  <a:pt x="1976694" y="573522"/>
                  <a:pt x="2042702" y="566855"/>
                  <a:pt x="2119664" y="560568"/>
                </a:cubicBezTo>
                <a:cubicBezTo>
                  <a:pt x="2102710" y="569522"/>
                  <a:pt x="2094994" y="577332"/>
                  <a:pt x="2088422" y="576475"/>
                </a:cubicBezTo>
                <a:cubicBezTo>
                  <a:pt x="2046226" y="571046"/>
                  <a:pt x="2035749" y="595715"/>
                  <a:pt x="2028034" y="630577"/>
                </a:cubicBezTo>
                <a:cubicBezTo>
                  <a:pt x="2018794" y="672392"/>
                  <a:pt x="1991267" y="701633"/>
                  <a:pt x="1947262" y="708872"/>
                </a:cubicBezTo>
                <a:cubicBezTo>
                  <a:pt x="1931260" y="711444"/>
                  <a:pt x="1931641" y="720493"/>
                  <a:pt x="1930117" y="730875"/>
                </a:cubicBezTo>
                <a:cubicBezTo>
                  <a:pt x="1926688" y="754592"/>
                  <a:pt x="1939070" y="774214"/>
                  <a:pt x="1949452" y="793264"/>
                </a:cubicBezTo>
                <a:cubicBezTo>
                  <a:pt x="1958977" y="810695"/>
                  <a:pt x="1976694" y="802598"/>
                  <a:pt x="1990791" y="798217"/>
                </a:cubicBezTo>
                <a:cubicBezTo>
                  <a:pt x="2004983" y="793835"/>
                  <a:pt x="2000316" y="779072"/>
                  <a:pt x="1995172" y="774595"/>
                </a:cubicBezTo>
                <a:cubicBezTo>
                  <a:pt x="1950500" y="735447"/>
                  <a:pt x="1986886" y="721731"/>
                  <a:pt x="2015270" y="703538"/>
                </a:cubicBezTo>
                <a:cubicBezTo>
                  <a:pt x="2030320" y="693823"/>
                  <a:pt x="2044226" y="681631"/>
                  <a:pt x="2056609" y="668582"/>
                </a:cubicBezTo>
                <a:cubicBezTo>
                  <a:pt x="2078611" y="645245"/>
                  <a:pt x="2104805" y="637244"/>
                  <a:pt x="2135857" y="641054"/>
                </a:cubicBezTo>
                <a:cubicBezTo>
                  <a:pt x="2173290" y="645722"/>
                  <a:pt x="2208342" y="642102"/>
                  <a:pt x="2235488" y="611717"/>
                </a:cubicBezTo>
                <a:cubicBezTo>
                  <a:pt x="2247109" y="598668"/>
                  <a:pt x="2259205" y="600002"/>
                  <a:pt x="2272255" y="609527"/>
                </a:cubicBezTo>
                <a:cubicBezTo>
                  <a:pt x="2317498" y="642674"/>
                  <a:pt x="2369219" y="648198"/>
                  <a:pt x="2423226" y="644769"/>
                </a:cubicBezTo>
                <a:cubicBezTo>
                  <a:pt x="2433989" y="644102"/>
                  <a:pt x="2453801" y="644007"/>
                  <a:pt x="2454563" y="647150"/>
                </a:cubicBezTo>
                <a:cubicBezTo>
                  <a:pt x="2462088" y="679250"/>
                  <a:pt x="2487424" y="666677"/>
                  <a:pt x="2505903" y="668963"/>
                </a:cubicBezTo>
                <a:cubicBezTo>
                  <a:pt x="2530763" y="672011"/>
                  <a:pt x="2555909" y="672392"/>
                  <a:pt x="2580865" y="675059"/>
                </a:cubicBezTo>
                <a:cubicBezTo>
                  <a:pt x="2598581" y="676964"/>
                  <a:pt x="2648492" y="726303"/>
                  <a:pt x="2642015" y="735923"/>
                </a:cubicBezTo>
                <a:cubicBezTo>
                  <a:pt x="2627728" y="757259"/>
                  <a:pt x="2603915" y="772118"/>
                  <a:pt x="2579341" y="768308"/>
                </a:cubicBezTo>
                <a:cubicBezTo>
                  <a:pt x="2529715" y="760593"/>
                  <a:pt x="2525715" y="788216"/>
                  <a:pt x="2525715" y="825077"/>
                </a:cubicBezTo>
                <a:cubicBezTo>
                  <a:pt x="2569911" y="819267"/>
                  <a:pt x="2596867" y="781167"/>
                  <a:pt x="2639920" y="775262"/>
                </a:cubicBezTo>
                <a:cubicBezTo>
                  <a:pt x="2621727" y="795074"/>
                  <a:pt x="2602677" y="823077"/>
                  <a:pt x="2580198" y="826125"/>
                </a:cubicBezTo>
                <a:cubicBezTo>
                  <a:pt x="2539240" y="831745"/>
                  <a:pt x="2528287" y="847652"/>
                  <a:pt x="2537240" y="886323"/>
                </a:cubicBezTo>
                <a:cubicBezTo>
                  <a:pt x="2563148" y="878417"/>
                  <a:pt x="2583055" y="862320"/>
                  <a:pt x="2602105" y="844223"/>
                </a:cubicBezTo>
                <a:cubicBezTo>
                  <a:pt x="2631823" y="816029"/>
                  <a:pt x="2652397" y="779643"/>
                  <a:pt x="2678401" y="750592"/>
                </a:cubicBezTo>
                <a:cubicBezTo>
                  <a:pt x="2700404" y="725922"/>
                  <a:pt x="2709643" y="713540"/>
                  <a:pt x="2691355" y="683536"/>
                </a:cubicBezTo>
                <a:cubicBezTo>
                  <a:pt x="2760221" y="716778"/>
                  <a:pt x="2824133" y="751449"/>
                  <a:pt x="2888427" y="785549"/>
                </a:cubicBezTo>
                <a:cubicBezTo>
                  <a:pt x="2893285" y="788120"/>
                  <a:pt x="2898142" y="788692"/>
                  <a:pt x="2900143" y="795169"/>
                </a:cubicBezTo>
                <a:cubicBezTo>
                  <a:pt x="2913764" y="839270"/>
                  <a:pt x="2882426" y="905468"/>
                  <a:pt x="2837087" y="919946"/>
                </a:cubicBezTo>
                <a:cubicBezTo>
                  <a:pt x="2812322" y="927852"/>
                  <a:pt x="2806703" y="940044"/>
                  <a:pt x="2807655" y="964333"/>
                </a:cubicBezTo>
                <a:cubicBezTo>
                  <a:pt x="2809560" y="1011291"/>
                  <a:pt x="2796415" y="1057868"/>
                  <a:pt x="2751839" y="1076633"/>
                </a:cubicBezTo>
                <a:cubicBezTo>
                  <a:pt x="2720501" y="1089872"/>
                  <a:pt x="2727931" y="1105208"/>
                  <a:pt x="2733931" y="1123305"/>
                </a:cubicBezTo>
                <a:cubicBezTo>
                  <a:pt x="2738504" y="1137307"/>
                  <a:pt x="2749553" y="1149118"/>
                  <a:pt x="2757458" y="1162072"/>
                </a:cubicBezTo>
                <a:cubicBezTo>
                  <a:pt x="2775461" y="1191314"/>
                  <a:pt x="2797368" y="1170644"/>
                  <a:pt x="2809655" y="1160548"/>
                </a:cubicBezTo>
                <a:cubicBezTo>
                  <a:pt x="2825943" y="1147022"/>
                  <a:pt x="2804416" y="1136926"/>
                  <a:pt x="2795082" y="1130735"/>
                </a:cubicBezTo>
                <a:cubicBezTo>
                  <a:pt x="2768412" y="1113113"/>
                  <a:pt x="2771555" y="1096635"/>
                  <a:pt x="2792987" y="1078157"/>
                </a:cubicBezTo>
                <a:cubicBezTo>
                  <a:pt x="2813275" y="1060726"/>
                  <a:pt x="2829372" y="1040057"/>
                  <a:pt x="2842993" y="1017101"/>
                </a:cubicBezTo>
                <a:cubicBezTo>
                  <a:pt x="2859566" y="989193"/>
                  <a:pt x="2883283" y="973096"/>
                  <a:pt x="2916526" y="969095"/>
                </a:cubicBezTo>
                <a:cubicBezTo>
                  <a:pt x="2957293" y="964238"/>
                  <a:pt x="2996250" y="953951"/>
                  <a:pt x="3017300" y="912803"/>
                </a:cubicBezTo>
                <a:cubicBezTo>
                  <a:pt x="3024920" y="897944"/>
                  <a:pt x="3038636" y="899182"/>
                  <a:pt x="3049971" y="904230"/>
                </a:cubicBezTo>
                <a:cubicBezTo>
                  <a:pt x="3111503" y="931281"/>
                  <a:pt x="3172177" y="920899"/>
                  <a:pt x="3232946" y="901944"/>
                </a:cubicBezTo>
                <a:cubicBezTo>
                  <a:pt x="3239519" y="899944"/>
                  <a:pt x="3247710" y="890324"/>
                  <a:pt x="3252282" y="904611"/>
                </a:cubicBezTo>
                <a:cubicBezTo>
                  <a:pt x="3258473" y="924042"/>
                  <a:pt x="3272475" y="918518"/>
                  <a:pt x="3286477" y="916041"/>
                </a:cubicBezTo>
                <a:cubicBezTo>
                  <a:pt x="3313814" y="911183"/>
                  <a:pt x="3342103" y="910136"/>
                  <a:pt x="3368582" y="902516"/>
                </a:cubicBezTo>
                <a:cubicBezTo>
                  <a:pt x="3410778" y="890419"/>
                  <a:pt x="3429923" y="926614"/>
                  <a:pt x="3458784" y="941759"/>
                </a:cubicBezTo>
                <a:cubicBezTo>
                  <a:pt x="3467452" y="946331"/>
                  <a:pt x="3462118" y="957094"/>
                  <a:pt x="3455260" y="962904"/>
                </a:cubicBezTo>
                <a:cubicBezTo>
                  <a:pt x="3439734" y="976239"/>
                  <a:pt x="3427351" y="995861"/>
                  <a:pt x="3404301" y="996337"/>
                </a:cubicBezTo>
                <a:cubicBezTo>
                  <a:pt x="3353152" y="997480"/>
                  <a:pt x="3351151" y="1026436"/>
                  <a:pt x="3364010" y="1065965"/>
                </a:cubicBezTo>
                <a:cubicBezTo>
                  <a:pt x="3407825" y="1054058"/>
                  <a:pt x="3423541" y="1003290"/>
                  <a:pt x="3467261" y="990908"/>
                </a:cubicBezTo>
                <a:cubicBezTo>
                  <a:pt x="3452116" y="1015863"/>
                  <a:pt x="3442211" y="1051582"/>
                  <a:pt x="3416398" y="1058726"/>
                </a:cubicBezTo>
                <a:cubicBezTo>
                  <a:pt x="3369725" y="1071775"/>
                  <a:pt x="3373726" y="1093873"/>
                  <a:pt x="3390966" y="1126353"/>
                </a:cubicBezTo>
                <a:cubicBezTo>
                  <a:pt x="3414397" y="1110446"/>
                  <a:pt x="3431066" y="1089110"/>
                  <a:pt x="3447068" y="1065965"/>
                </a:cubicBezTo>
                <a:cubicBezTo>
                  <a:pt x="3470690" y="1031865"/>
                  <a:pt x="3479644" y="988336"/>
                  <a:pt x="3500313" y="958142"/>
                </a:cubicBezTo>
                <a:cubicBezTo>
                  <a:pt x="3524983" y="922042"/>
                  <a:pt x="3515172" y="910136"/>
                  <a:pt x="3495741" y="884418"/>
                </a:cubicBezTo>
                <a:cubicBezTo>
                  <a:pt x="3478120" y="861272"/>
                  <a:pt x="3460594" y="847271"/>
                  <a:pt x="3430304" y="852414"/>
                </a:cubicBezTo>
                <a:cubicBezTo>
                  <a:pt x="3406015" y="856510"/>
                  <a:pt x="3379250" y="826887"/>
                  <a:pt x="3381631" y="824506"/>
                </a:cubicBezTo>
                <a:cubicBezTo>
                  <a:pt x="3411349" y="793740"/>
                  <a:pt x="3403063" y="744972"/>
                  <a:pt x="3436972" y="716492"/>
                </a:cubicBezTo>
                <a:cubicBezTo>
                  <a:pt x="3500884" y="662676"/>
                  <a:pt x="3563083" y="606764"/>
                  <a:pt x="3625376" y="551138"/>
                </a:cubicBezTo>
                <a:cubicBezTo>
                  <a:pt x="3687003" y="496179"/>
                  <a:pt x="3755869" y="458174"/>
                  <a:pt x="3842356" y="455603"/>
                </a:cubicBezTo>
                <a:cubicBezTo>
                  <a:pt x="3832069" y="494846"/>
                  <a:pt x="3801779" y="506847"/>
                  <a:pt x="3767489" y="509228"/>
                </a:cubicBezTo>
                <a:cubicBezTo>
                  <a:pt x="3747487" y="510657"/>
                  <a:pt x="3740057" y="514848"/>
                  <a:pt x="3736342" y="536756"/>
                </a:cubicBezTo>
                <a:cubicBezTo>
                  <a:pt x="3728151" y="584857"/>
                  <a:pt x="3707482" y="631815"/>
                  <a:pt x="3655285" y="641531"/>
                </a:cubicBezTo>
                <a:cubicBezTo>
                  <a:pt x="3622042" y="647722"/>
                  <a:pt x="3628139" y="664391"/>
                  <a:pt x="3628043" y="683155"/>
                </a:cubicBezTo>
                <a:cubicBezTo>
                  <a:pt x="3628043" y="701824"/>
                  <a:pt x="3637759" y="717921"/>
                  <a:pt x="3646712" y="733352"/>
                </a:cubicBezTo>
                <a:cubicBezTo>
                  <a:pt x="3658809" y="754116"/>
                  <a:pt x="3676145" y="740876"/>
                  <a:pt x="3690908" y="736685"/>
                </a:cubicBezTo>
                <a:cubicBezTo>
                  <a:pt x="3706339" y="732304"/>
                  <a:pt x="3700243" y="719445"/>
                  <a:pt x="3694051" y="713921"/>
                </a:cubicBezTo>
                <a:cubicBezTo>
                  <a:pt x="3654428" y="678202"/>
                  <a:pt x="3677002" y="659914"/>
                  <a:pt x="3711387" y="641531"/>
                </a:cubicBezTo>
                <a:cubicBezTo>
                  <a:pt x="3727008" y="633149"/>
                  <a:pt x="3741105" y="620385"/>
                  <a:pt x="3753202" y="607241"/>
                </a:cubicBezTo>
                <a:cubicBezTo>
                  <a:pt x="3779872" y="578189"/>
                  <a:pt x="3811304" y="566664"/>
                  <a:pt x="3850547" y="572284"/>
                </a:cubicBezTo>
                <a:cubicBezTo>
                  <a:pt x="3886361" y="577427"/>
                  <a:pt x="3920175" y="572570"/>
                  <a:pt x="3945892" y="543233"/>
                </a:cubicBezTo>
                <a:cubicBezTo>
                  <a:pt x="3957799" y="529707"/>
                  <a:pt x="3970848" y="527326"/>
                  <a:pt x="3985612" y="538565"/>
                </a:cubicBezTo>
                <a:cubicBezTo>
                  <a:pt x="4033999" y="575713"/>
                  <a:pt x="4090006" y="580380"/>
                  <a:pt x="4148108" y="577332"/>
                </a:cubicBezTo>
                <a:cubicBezTo>
                  <a:pt x="4158586" y="576761"/>
                  <a:pt x="4176302" y="570093"/>
                  <a:pt x="4179064" y="580190"/>
                </a:cubicBezTo>
                <a:cubicBezTo>
                  <a:pt x="4187637" y="611908"/>
                  <a:pt x="4211735" y="599621"/>
                  <a:pt x="4230309" y="601811"/>
                </a:cubicBezTo>
                <a:cubicBezTo>
                  <a:pt x="4256598" y="604955"/>
                  <a:pt x="4283078" y="606002"/>
                  <a:pt x="4309462" y="608384"/>
                </a:cubicBezTo>
                <a:cubicBezTo>
                  <a:pt x="4324416" y="609717"/>
                  <a:pt x="4384709" y="667439"/>
                  <a:pt x="4378423" y="673058"/>
                </a:cubicBezTo>
                <a:cubicBezTo>
                  <a:pt x="4357277" y="692299"/>
                  <a:pt x="4334608" y="711635"/>
                  <a:pt x="4302032" y="706396"/>
                </a:cubicBezTo>
                <a:cubicBezTo>
                  <a:pt x="4297937" y="705729"/>
                  <a:pt x="4293555" y="706396"/>
                  <a:pt x="4289555" y="705443"/>
                </a:cubicBezTo>
                <a:cubicBezTo>
                  <a:pt x="4265647" y="699824"/>
                  <a:pt x="4254312" y="709825"/>
                  <a:pt x="4257074" y="733447"/>
                </a:cubicBezTo>
                <a:cubicBezTo>
                  <a:pt x="4258313" y="744210"/>
                  <a:pt x="4246406" y="753830"/>
                  <a:pt x="4255931" y="765641"/>
                </a:cubicBezTo>
                <a:cubicBezTo>
                  <a:pt x="4300032" y="760879"/>
                  <a:pt x="4327655" y="717731"/>
                  <a:pt x="4373184" y="714587"/>
                </a:cubicBezTo>
                <a:cubicBezTo>
                  <a:pt x="4351467" y="733733"/>
                  <a:pt x="4336799" y="766880"/>
                  <a:pt x="4307652" y="768689"/>
                </a:cubicBezTo>
                <a:cubicBezTo>
                  <a:pt x="4262694" y="771547"/>
                  <a:pt x="4259360" y="792692"/>
                  <a:pt x="4267742" y="828221"/>
                </a:cubicBezTo>
                <a:cubicBezTo>
                  <a:pt x="4290221" y="823553"/>
                  <a:pt x="4305176" y="808885"/>
                  <a:pt x="4322225" y="797455"/>
                </a:cubicBezTo>
                <a:cubicBezTo>
                  <a:pt x="4371851" y="764117"/>
                  <a:pt x="4391948" y="704872"/>
                  <a:pt x="4437478" y="667915"/>
                </a:cubicBezTo>
                <a:cubicBezTo>
                  <a:pt x="4443669" y="663724"/>
                  <a:pt x="4442621" y="654199"/>
                  <a:pt x="4437478" y="646293"/>
                </a:cubicBezTo>
                <a:close/>
                <a:moveTo>
                  <a:pt x="288102" y="599716"/>
                </a:moveTo>
                <a:cubicBezTo>
                  <a:pt x="279625" y="618194"/>
                  <a:pt x="272290" y="628481"/>
                  <a:pt x="255145" y="606002"/>
                </a:cubicBezTo>
                <a:cubicBezTo>
                  <a:pt x="237619" y="583047"/>
                  <a:pt x="215617" y="563045"/>
                  <a:pt x="227904" y="529612"/>
                </a:cubicBezTo>
                <a:cubicBezTo>
                  <a:pt x="230095" y="523611"/>
                  <a:pt x="229618" y="514848"/>
                  <a:pt x="226761" y="509228"/>
                </a:cubicBezTo>
                <a:cubicBezTo>
                  <a:pt x="204282" y="464747"/>
                  <a:pt x="228571" y="437505"/>
                  <a:pt x="261718" y="412835"/>
                </a:cubicBezTo>
                <a:cubicBezTo>
                  <a:pt x="271338" y="427218"/>
                  <a:pt x="296770" y="432838"/>
                  <a:pt x="289054" y="457222"/>
                </a:cubicBezTo>
                <a:cubicBezTo>
                  <a:pt x="285530" y="468271"/>
                  <a:pt x="274005" y="453602"/>
                  <a:pt x="267623" y="460460"/>
                </a:cubicBezTo>
                <a:cubicBezTo>
                  <a:pt x="298294" y="493036"/>
                  <a:pt x="307533" y="557139"/>
                  <a:pt x="288102" y="599716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b="1" dirty="0"/>
          </a:p>
        </p:txBody>
      </p:sp>
      <p:grpSp>
        <p:nvGrpSpPr>
          <p:cNvPr id="83" name="Group 82">
            <a:extLst>
              <a:ext uri="{FF2B5EF4-FFF2-40B4-BE49-F238E27FC236}">
                <a16:creationId xmlns:a16="http://schemas.microsoft.com/office/drawing/2014/main" id="{BC7755D3-EB30-43FF-A396-5C9F340EB830}"/>
              </a:ext>
            </a:extLst>
          </p:cNvPr>
          <p:cNvGrpSpPr/>
          <p:nvPr/>
        </p:nvGrpSpPr>
        <p:grpSpPr>
          <a:xfrm>
            <a:off x="6016011" y="1333050"/>
            <a:ext cx="3392828" cy="3448224"/>
            <a:chOff x="806586" y="819428"/>
            <a:chExt cx="5252961" cy="5338727"/>
          </a:xfrm>
        </p:grpSpPr>
        <p:grpSp>
          <p:nvGrpSpPr>
            <p:cNvPr id="17" name="Graphic 87">
              <a:extLst>
                <a:ext uri="{FF2B5EF4-FFF2-40B4-BE49-F238E27FC236}">
                  <a16:creationId xmlns:a16="http://schemas.microsoft.com/office/drawing/2014/main" id="{66E2665A-B820-4C78-9B40-052FC38CB054}"/>
                </a:ext>
              </a:extLst>
            </p:cNvPr>
            <p:cNvGrpSpPr/>
            <p:nvPr/>
          </p:nvGrpSpPr>
          <p:grpSpPr>
            <a:xfrm>
              <a:off x="806586" y="819428"/>
              <a:ext cx="4221990" cy="5338727"/>
              <a:chOff x="650601" y="2716230"/>
              <a:chExt cx="3105687" cy="3927156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59890D88-2A14-4C7D-A7C0-47A2452A2058}"/>
                  </a:ext>
                </a:extLst>
              </p:cNvPr>
              <p:cNvSpPr/>
              <p:nvPr/>
            </p:nvSpPr>
            <p:spPr>
              <a:xfrm>
                <a:off x="808784" y="4661620"/>
                <a:ext cx="650970" cy="885319"/>
              </a:xfrm>
              <a:custGeom>
                <a:avLst/>
                <a:gdLst>
                  <a:gd name="connsiteX0" fmla="*/ 618096 w 650969"/>
                  <a:gd name="connsiteY0" fmla="*/ 279445 h 885318"/>
                  <a:gd name="connsiteX1" fmla="*/ 314744 w 650969"/>
                  <a:gd name="connsiteY1" fmla="*/ 882243 h 885318"/>
                  <a:gd name="connsiteX2" fmla="*/ 4882 w 650969"/>
                  <a:gd name="connsiteY2" fmla="*/ 720151 h 885318"/>
                  <a:gd name="connsiteX3" fmla="*/ 306281 w 650969"/>
                  <a:gd name="connsiteY3" fmla="*/ 121259 h 885318"/>
                  <a:gd name="connsiteX4" fmla="*/ 618096 w 650969"/>
                  <a:gd name="connsiteY4" fmla="*/ 2794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969" h="885318">
                    <a:moveTo>
                      <a:pt x="618096" y="279445"/>
                    </a:moveTo>
                    <a:lnTo>
                      <a:pt x="314744" y="882243"/>
                    </a:lnTo>
                    <a:cubicBezTo>
                      <a:pt x="178040" y="897866"/>
                      <a:pt x="75838" y="841232"/>
                      <a:pt x="4882" y="720151"/>
                    </a:cubicBezTo>
                    <a:lnTo>
                      <a:pt x="306281" y="121259"/>
                    </a:lnTo>
                    <a:cubicBezTo>
                      <a:pt x="431919" y="-111137"/>
                      <a:pt x="745035" y="37284"/>
                      <a:pt x="618096" y="27944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C5570F9B-B1CA-40C8-800E-56A1022F7035}"/>
                  </a:ext>
                </a:extLst>
              </p:cNvPr>
              <p:cNvSpPr/>
              <p:nvPr/>
            </p:nvSpPr>
            <p:spPr>
              <a:xfrm>
                <a:off x="650601" y="5399524"/>
                <a:ext cx="403601" cy="494737"/>
              </a:xfrm>
              <a:custGeom>
                <a:avLst/>
                <a:gdLst>
                  <a:gd name="connsiteX0" fmla="*/ 392207 w 403601"/>
                  <a:gd name="connsiteY0" fmla="*/ 307732 h 494737"/>
                  <a:gd name="connsiteX1" fmla="*/ 248342 w 403601"/>
                  <a:gd name="connsiteY1" fmla="*/ 377386 h 494737"/>
                  <a:gd name="connsiteX2" fmla="*/ 77137 w 403601"/>
                  <a:gd name="connsiteY2" fmla="*/ 482843 h 494737"/>
                  <a:gd name="connsiteX3" fmla="*/ 178038 w 403601"/>
                  <a:gd name="connsiteY3" fmla="*/ 8286 h 494737"/>
                  <a:gd name="connsiteX4" fmla="*/ 392207 w 403601"/>
                  <a:gd name="connsiteY4" fmla="*/ 307732 h 494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494737">
                    <a:moveTo>
                      <a:pt x="392207" y="307732"/>
                    </a:moveTo>
                    <a:cubicBezTo>
                      <a:pt x="362913" y="432718"/>
                      <a:pt x="293259" y="493909"/>
                      <a:pt x="248342" y="377386"/>
                    </a:cubicBezTo>
                    <a:cubicBezTo>
                      <a:pt x="228813" y="428812"/>
                      <a:pt x="152650" y="523854"/>
                      <a:pt x="77137" y="482843"/>
                    </a:cubicBezTo>
                    <a:cubicBezTo>
                      <a:pt x="-71935" y="401472"/>
                      <a:pt x="33522" y="139131"/>
                      <a:pt x="178038" y="8286"/>
                    </a:cubicBezTo>
                    <a:cubicBezTo>
                      <a:pt x="248342" y="-15800"/>
                      <a:pt x="443633" y="88355"/>
                      <a:pt x="392207" y="30773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DA3577DF-6A48-4E33-AFAE-D04D4954BB3A}"/>
                  </a:ext>
                </a:extLst>
              </p:cNvPr>
              <p:cNvSpPr/>
              <p:nvPr/>
            </p:nvSpPr>
            <p:spPr>
              <a:xfrm>
                <a:off x="733384" y="5334937"/>
                <a:ext cx="429640" cy="299446"/>
              </a:xfrm>
              <a:custGeom>
                <a:avLst/>
                <a:gdLst>
                  <a:gd name="connsiteX0" fmla="*/ 96557 w 429640"/>
                  <a:gd name="connsiteY0" fmla="*/ 8427 h 299446"/>
                  <a:gd name="connsiteX1" fmla="*/ 402513 w 429640"/>
                  <a:gd name="connsiteY1" fmla="*/ 167915 h 299446"/>
                  <a:gd name="connsiteX2" fmla="*/ 425948 w 429640"/>
                  <a:gd name="connsiteY2" fmla="*/ 257097 h 299446"/>
                  <a:gd name="connsiteX3" fmla="*/ 330255 w 429640"/>
                  <a:gd name="connsiteY3" fmla="*/ 292901 h 299446"/>
                  <a:gd name="connsiteX4" fmla="*/ 33413 w 429640"/>
                  <a:gd name="connsiteY4" fmla="*/ 136668 h 299446"/>
                  <a:gd name="connsiteX5" fmla="*/ 15837 w 429640"/>
                  <a:gd name="connsiteY5" fmla="*/ 44230 h 299446"/>
                  <a:gd name="connsiteX6" fmla="*/ 96557 w 429640"/>
                  <a:gd name="connsiteY6" fmla="*/ 8427 h 29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640" h="299446">
                    <a:moveTo>
                      <a:pt x="96557" y="8427"/>
                    </a:moveTo>
                    <a:cubicBezTo>
                      <a:pt x="174673" y="81987"/>
                      <a:pt x="320490" y="152942"/>
                      <a:pt x="402513" y="167915"/>
                    </a:cubicBezTo>
                    <a:cubicBezTo>
                      <a:pt x="427900" y="172471"/>
                      <a:pt x="433108" y="242776"/>
                      <a:pt x="425948" y="257097"/>
                    </a:cubicBezTo>
                    <a:cubicBezTo>
                      <a:pt x="405117" y="300713"/>
                      <a:pt x="371266" y="299411"/>
                      <a:pt x="330255" y="292901"/>
                    </a:cubicBezTo>
                    <a:cubicBezTo>
                      <a:pt x="222194" y="275976"/>
                      <a:pt x="103717" y="213482"/>
                      <a:pt x="33413" y="136668"/>
                    </a:cubicBezTo>
                    <a:cubicBezTo>
                      <a:pt x="6723" y="107374"/>
                      <a:pt x="-5645" y="83288"/>
                      <a:pt x="15837" y="44230"/>
                    </a:cubicBezTo>
                    <a:cubicBezTo>
                      <a:pt x="25601" y="26654"/>
                      <a:pt x="80934" y="-5894"/>
                      <a:pt x="96557" y="84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B5138834-1525-4769-8AD9-D9F8AFC83F8E}"/>
                  </a:ext>
                </a:extLst>
              </p:cNvPr>
              <p:cNvSpPr/>
              <p:nvPr/>
            </p:nvSpPr>
            <p:spPr>
              <a:xfrm>
                <a:off x="1489012" y="6207236"/>
                <a:ext cx="481718" cy="436150"/>
              </a:xfrm>
              <a:custGeom>
                <a:avLst/>
                <a:gdLst>
                  <a:gd name="connsiteX0" fmla="*/ 88242 w 481717"/>
                  <a:gd name="connsiteY0" fmla="*/ 98261 h 436149"/>
                  <a:gd name="connsiteX1" fmla="*/ 4918 w 481717"/>
                  <a:gd name="connsiteY1" fmla="*/ 246031 h 436149"/>
                  <a:gd name="connsiteX2" fmla="*/ 270514 w 481717"/>
                  <a:gd name="connsiteY2" fmla="*/ 427001 h 436149"/>
                  <a:gd name="connsiteX3" fmla="*/ 463201 w 481717"/>
                  <a:gd name="connsiteY3" fmla="*/ 94356 h 436149"/>
                  <a:gd name="connsiteX4" fmla="*/ 88242 w 481717"/>
                  <a:gd name="connsiteY4" fmla="*/ 98261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717" h="436149">
                    <a:moveTo>
                      <a:pt x="88242" y="98261"/>
                    </a:moveTo>
                    <a:cubicBezTo>
                      <a:pt x="81732" y="134065"/>
                      <a:pt x="2965" y="166613"/>
                      <a:pt x="4918" y="246031"/>
                    </a:cubicBezTo>
                    <a:cubicBezTo>
                      <a:pt x="6871" y="325450"/>
                      <a:pt x="43976" y="457597"/>
                      <a:pt x="270514" y="427001"/>
                    </a:cubicBezTo>
                    <a:cubicBezTo>
                      <a:pt x="480777" y="398359"/>
                      <a:pt x="500957" y="221295"/>
                      <a:pt x="463201" y="94356"/>
                    </a:cubicBezTo>
                    <a:cubicBezTo>
                      <a:pt x="425444" y="-32584"/>
                      <a:pt x="110375" y="-18262"/>
                      <a:pt x="88242" y="9826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0181C138-C30B-4ADD-9F66-5DBCDDE1A49F}"/>
                  </a:ext>
                </a:extLst>
              </p:cNvPr>
              <p:cNvSpPr/>
              <p:nvPr/>
            </p:nvSpPr>
            <p:spPr>
              <a:xfrm>
                <a:off x="1558702" y="5199825"/>
                <a:ext cx="390582" cy="982964"/>
              </a:xfrm>
              <a:custGeom>
                <a:avLst/>
                <a:gdLst>
                  <a:gd name="connsiteX0" fmla="*/ 4882 w 390581"/>
                  <a:gd name="connsiteY0" fmla="*/ 4882 h 982964"/>
                  <a:gd name="connsiteX1" fmla="*/ 387002 w 390581"/>
                  <a:gd name="connsiteY1" fmla="*/ 4882 h 982964"/>
                  <a:gd name="connsiteX2" fmla="*/ 387002 w 390581"/>
                  <a:gd name="connsiteY2" fmla="*/ 979384 h 982964"/>
                  <a:gd name="connsiteX3" fmla="*/ 4882 w 390581"/>
                  <a:gd name="connsiteY3" fmla="*/ 979384 h 98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581" h="982964">
                    <a:moveTo>
                      <a:pt x="4882" y="4882"/>
                    </a:moveTo>
                    <a:lnTo>
                      <a:pt x="387002" y="4882"/>
                    </a:lnTo>
                    <a:lnTo>
                      <a:pt x="387002" y="979384"/>
                    </a:lnTo>
                    <a:lnTo>
                      <a:pt x="4882" y="979384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3C064BD9-373C-4C06-B882-ACDC9B44DEA4}"/>
                  </a:ext>
                </a:extLst>
              </p:cNvPr>
              <p:cNvSpPr/>
              <p:nvPr/>
            </p:nvSpPr>
            <p:spPr>
              <a:xfrm>
                <a:off x="1507865" y="6106963"/>
                <a:ext cx="475208" cy="247369"/>
              </a:xfrm>
              <a:custGeom>
                <a:avLst/>
                <a:gdLst>
                  <a:gd name="connsiteX0" fmla="*/ 435234 w 475207"/>
                  <a:gd name="connsiteY0" fmla="*/ 6498 h 247368"/>
                  <a:gd name="connsiteX1" fmla="*/ 57672 w 475207"/>
                  <a:gd name="connsiteY1" fmla="*/ 6498 h 247368"/>
                  <a:gd name="connsiteX2" fmla="*/ 20567 w 475207"/>
                  <a:gd name="connsiteY2" fmla="*/ 42301 h 247368"/>
                  <a:gd name="connsiteX3" fmla="*/ 4943 w 475207"/>
                  <a:gd name="connsiteY3" fmla="*/ 119116 h 247368"/>
                  <a:gd name="connsiteX4" fmla="*/ 64832 w 475207"/>
                  <a:gd name="connsiteY4" fmla="*/ 215459 h 247368"/>
                  <a:gd name="connsiteX5" fmla="*/ 431329 w 475207"/>
                  <a:gd name="connsiteY5" fmla="*/ 214808 h 247368"/>
                  <a:gd name="connsiteX6" fmla="*/ 472991 w 475207"/>
                  <a:gd name="connsiteY6" fmla="*/ 71595 h 247368"/>
                  <a:gd name="connsiteX7" fmla="*/ 472991 w 475207"/>
                  <a:gd name="connsiteY7" fmla="*/ 42952 h 247368"/>
                  <a:gd name="connsiteX8" fmla="*/ 435234 w 475207"/>
                  <a:gd name="connsiteY8" fmla="*/ 6498 h 247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5207" h="247368">
                    <a:moveTo>
                      <a:pt x="435234" y="6498"/>
                    </a:moveTo>
                    <a:cubicBezTo>
                      <a:pt x="322617" y="37745"/>
                      <a:pt x="145553" y="33188"/>
                      <a:pt x="57672" y="6498"/>
                    </a:cubicBezTo>
                    <a:cubicBezTo>
                      <a:pt x="30982" y="-1965"/>
                      <a:pt x="20567" y="24725"/>
                      <a:pt x="20567" y="42301"/>
                    </a:cubicBezTo>
                    <a:cubicBezTo>
                      <a:pt x="19916" y="53368"/>
                      <a:pt x="4292" y="108049"/>
                      <a:pt x="4943" y="119116"/>
                    </a:cubicBezTo>
                    <a:cubicBezTo>
                      <a:pt x="3641" y="171844"/>
                      <a:pt x="23170" y="199836"/>
                      <a:pt x="64832" y="215459"/>
                    </a:cubicBezTo>
                    <a:cubicBezTo>
                      <a:pt x="175497" y="256470"/>
                      <a:pt x="322617" y="255168"/>
                      <a:pt x="431329" y="214808"/>
                    </a:cubicBezTo>
                    <a:cubicBezTo>
                      <a:pt x="471689" y="199836"/>
                      <a:pt x="474293" y="121720"/>
                      <a:pt x="472991" y="71595"/>
                    </a:cubicBezTo>
                    <a:cubicBezTo>
                      <a:pt x="472991" y="61830"/>
                      <a:pt x="472991" y="52066"/>
                      <a:pt x="472991" y="42952"/>
                    </a:cubicBezTo>
                    <a:cubicBezTo>
                      <a:pt x="472991" y="19517"/>
                      <a:pt x="457367" y="639"/>
                      <a:pt x="435234" y="64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DCE5FD98-9454-4AD2-B80C-01D6FE52FDBF}"/>
                  </a:ext>
                </a:extLst>
              </p:cNvPr>
              <p:cNvSpPr/>
              <p:nvPr/>
            </p:nvSpPr>
            <p:spPr>
              <a:xfrm>
                <a:off x="2012008" y="6207236"/>
                <a:ext cx="481718" cy="436150"/>
              </a:xfrm>
              <a:custGeom>
                <a:avLst/>
                <a:gdLst>
                  <a:gd name="connsiteX0" fmla="*/ 395233 w 481717"/>
                  <a:gd name="connsiteY0" fmla="*/ 98261 h 436149"/>
                  <a:gd name="connsiteX1" fmla="*/ 478557 w 481717"/>
                  <a:gd name="connsiteY1" fmla="*/ 246031 h 436149"/>
                  <a:gd name="connsiteX2" fmla="*/ 212961 w 481717"/>
                  <a:gd name="connsiteY2" fmla="*/ 427001 h 436149"/>
                  <a:gd name="connsiteX3" fmla="*/ 20274 w 481717"/>
                  <a:gd name="connsiteY3" fmla="*/ 94356 h 436149"/>
                  <a:gd name="connsiteX4" fmla="*/ 395233 w 481717"/>
                  <a:gd name="connsiteY4" fmla="*/ 98261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1717" h="436149">
                    <a:moveTo>
                      <a:pt x="395233" y="98261"/>
                    </a:moveTo>
                    <a:cubicBezTo>
                      <a:pt x="401742" y="134065"/>
                      <a:pt x="480510" y="166613"/>
                      <a:pt x="478557" y="246031"/>
                    </a:cubicBezTo>
                    <a:cubicBezTo>
                      <a:pt x="476604" y="325450"/>
                      <a:pt x="439498" y="457597"/>
                      <a:pt x="212961" y="427001"/>
                    </a:cubicBezTo>
                    <a:cubicBezTo>
                      <a:pt x="2698" y="398359"/>
                      <a:pt x="-17482" y="221295"/>
                      <a:pt x="20274" y="94356"/>
                    </a:cubicBezTo>
                    <a:cubicBezTo>
                      <a:pt x="58681" y="-32584"/>
                      <a:pt x="373750" y="-18262"/>
                      <a:pt x="395233" y="98261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F226893D-A061-4B9F-9EC8-361201F06DD1}"/>
                  </a:ext>
                </a:extLst>
              </p:cNvPr>
              <p:cNvSpPr/>
              <p:nvPr/>
            </p:nvSpPr>
            <p:spPr>
              <a:xfrm>
                <a:off x="2033910" y="5199825"/>
                <a:ext cx="390582" cy="982964"/>
              </a:xfrm>
              <a:custGeom>
                <a:avLst/>
                <a:gdLst>
                  <a:gd name="connsiteX0" fmla="*/ 4882 w 390581"/>
                  <a:gd name="connsiteY0" fmla="*/ 4882 h 982964"/>
                  <a:gd name="connsiteX1" fmla="*/ 387002 w 390581"/>
                  <a:gd name="connsiteY1" fmla="*/ 4882 h 982964"/>
                  <a:gd name="connsiteX2" fmla="*/ 387002 w 390581"/>
                  <a:gd name="connsiteY2" fmla="*/ 979384 h 982964"/>
                  <a:gd name="connsiteX3" fmla="*/ 4882 w 390581"/>
                  <a:gd name="connsiteY3" fmla="*/ 979384 h 982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0581" h="982964">
                    <a:moveTo>
                      <a:pt x="4882" y="4882"/>
                    </a:moveTo>
                    <a:lnTo>
                      <a:pt x="387002" y="4882"/>
                    </a:lnTo>
                    <a:lnTo>
                      <a:pt x="387002" y="979384"/>
                    </a:lnTo>
                    <a:lnTo>
                      <a:pt x="4882" y="979384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00A855A2-8305-4948-917F-58D8CC3A0BC0}"/>
                  </a:ext>
                </a:extLst>
              </p:cNvPr>
              <p:cNvSpPr/>
              <p:nvPr/>
            </p:nvSpPr>
            <p:spPr>
              <a:xfrm>
                <a:off x="1998514" y="6106963"/>
                <a:ext cx="475208" cy="247369"/>
              </a:xfrm>
              <a:custGeom>
                <a:avLst/>
                <a:gdLst>
                  <a:gd name="connsiteX0" fmla="*/ 42881 w 475207"/>
                  <a:gd name="connsiteY0" fmla="*/ 6498 h 247368"/>
                  <a:gd name="connsiteX1" fmla="*/ 420444 w 475207"/>
                  <a:gd name="connsiteY1" fmla="*/ 6498 h 247368"/>
                  <a:gd name="connsiteX2" fmla="*/ 457549 w 475207"/>
                  <a:gd name="connsiteY2" fmla="*/ 42301 h 247368"/>
                  <a:gd name="connsiteX3" fmla="*/ 473172 w 475207"/>
                  <a:gd name="connsiteY3" fmla="*/ 110002 h 247368"/>
                  <a:gd name="connsiteX4" fmla="*/ 413283 w 475207"/>
                  <a:gd name="connsiteY4" fmla="*/ 214808 h 247368"/>
                  <a:gd name="connsiteX5" fmla="*/ 46787 w 475207"/>
                  <a:gd name="connsiteY5" fmla="*/ 214157 h 247368"/>
                  <a:gd name="connsiteX6" fmla="*/ 5125 w 475207"/>
                  <a:gd name="connsiteY6" fmla="*/ 70944 h 247368"/>
                  <a:gd name="connsiteX7" fmla="*/ 5125 w 475207"/>
                  <a:gd name="connsiteY7" fmla="*/ 42301 h 247368"/>
                  <a:gd name="connsiteX8" fmla="*/ 42881 w 475207"/>
                  <a:gd name="connsiteY8" fmla="*/ 6498 h 2473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75207" h="247368">
                    <a:moveTo>
                      <a:pt x="42881" y="6498"/>
                    </a:moveTo>
                    <a:cubicBezTo>
                      <a:pt x="155499" y="37745"/>
                      <a:pt x="332563" y="33188"/>
                      <a:pt x="420444" y="6498"/>
                    </a:cubicBezTo>
                    <a:cubicBezTo>
                      <a:pt x="447134" y="-1965"/>
                      <a:pt x="456898" y="24725"/>
                      <a:pt x="457549" y="42301"/>
                    </a:cubicBezTo>
                    <a:cubicBezTo>
                      <a:pt x="458200" y="53368"/>
                      <a:pt x="473824" y="99587"/>
                      <a:pt x="473172" y="110002"/>
                    </a:cubicBezTo>
                    <a:cubicBezTo>
                      <a:pt x="474475" y="162731"/>
                      <a:pt x="454945" y="199836"/>
                      <a:pt x="413283" y="214808"/>
                    </a:cubicBezTo>
                    <a:cubicBezTo>
                      <a:pt x="302618" y="255820"/>
                      <a:pt x="155499" y="254518"/>
                      <a:pt x="46787" y="214157"/>
                    </a:cubicBezTo>
                    <a:cubicBezTo>
                      <a:pt x="6427" y="199185"/>
                      <a:pt x="3823" y="121069"/>
                      <a:pt x="5125" y="70944"/>
                    </a:cubicBezTo>
                    <a:cubicBezTo>
                      <a:pt x="5125" y="61179"/>
                      <a:pt x="5125" y="51415"/>
                      <a:pt x="5125" y="42301"/>
                    </a:cubicBezTo>
                    <a:cubicBezTo>
                      <a:pt x="5776" y="19517"/>
                      <a:pt x="20748" y="639"/>
                      <a:pt x="42881" y="649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AC9C7B05-E3CF-4F4C-AED0-B40B40F093E4}"/>
                  </a:ext>
                </a:extLst>
              </p:cNvPr>
              <p:cNvSpPr/>
              <p:nvPr/>
            </p:nvSpPr>
            <p:spPr>
              <a:xfrm>
                <a:off x="2390703" y="4701182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DD56013B-2031-4EA9-B827-62EF01C99324}"/>
                  </a:ext>
                </a:extLst>
              </p:cNvPr>
              <p:cNvSpPr/>
              <p:nvPr/>
            </p:nvSpPr>
            <p:spPr>
              <a:xfrm>
                <a:off x="3352687" y="4641966"/>
                <a:ext cx="403601" cy="384072"/>
              </a:xfrm>
              <a:custGeom>
                <a:avLst/>
                <a:gdLst>
                  <a:gd name="connsiteX0" fmla="*/ 148183 w 403601"/>
                  <a:gd name="connsiteY0" fmla="*/ 28296 h 384072"/>
                  <a:gd name="connsiteX1" fmla="*/ 287491 w 403601"/>
                  <a:gd name="connsiteY1" fmla="*/ 107063 h 384072"/>
                  <a:gd name="connsiteX2" fmla="*/ 404665 w 403601"/>
                  <a:gd name="connsiteY2" fmla="*/ 209916 h 384072"/>
                  <a:gd name="connsiteX3" fmla="*/ 101313 w 403601"/>
                  <a:gd name="connsiteY3" fmla="*/ 360941 h 384072"/>
                  <a:gd name="connsiteX4" fmla="*/ 148183 w 403601"/>
                  <a:gd name="connsiteY4" fmla="*/ 28296 h 38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384072">
                    <a:moveTo>
                      <a:pt x="148183" y="28296"/>
                    </a:moveTo>
                    <a:cubicBezTo>
                      <a:pt x="267962" y="-18574"/>
                      <a:pt x="357795" y="3559"/>
                      <a:pt x="287491" y="107063"/>
                    </a:cubicBezTo>
                    <a:cubicBezTo>
                      <a:pt x="340870" y="93393"/>
                      <a:pt x="401410" y="90789"/>
                      <a:pt x="404665" y="209916"/>
                    </a:cubicBezTo>
                    <a:cubicBezTo>
                      <a:pt x="409873" y="379168"/>
                      <a:pt x="291397" y="405207"/>
                      <a:pt x="101313" y="360941"/>
                    </a:cubicBezTo>
                    <a:cubicBezTo>
                      <a:pt x="-9352" y="335553"/>
                      <a:pt x="-60778" y="110969"/>
                      <a:pt x="148183" y="2829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4482A3D8-2CDA-48A5-9DB1-600B5A12BD84}"/>
                  </a:ext>
                </a:extLst>
              </p:cNvPr>
              <p:cNvSpPr/>
              <p:nvPr/>
            </p:nvSpPr>
            <p:spPr>
              <a:xfrm>
                <a:off x="3274034" y="4646068"/>
                <a:ext cx="201801" cy="455679"/>
              </a:xfrm>
              <a:custGeom>
                <a:avLst/>
                <a:gdLst>
                  <a:gd name="connsiteX0" fmla="*/ 49772 w 201800"/>
                  <a:gd name="connsiteY0" fmla="*/ 406312 h 455678"/>
                  <a:gd name="connsiteX1" fmla="*/ 6808 w 201800"/>
                  <a:gd name="connsiteY1" fmla="*/ 63902 h 455678"/>
                  <a:gd name="connsiteX2" fmla="*/ 46517 w 201800"/>
                  <a:gd name="connsiteY2" fmla="*/ 6617 h 455678"/>
                  <a:gd name="connsiteX3" fmla="*/ 150672 w 201800"/>
                  <a:gd name="connsiteY3" fmla="*/ 52185 h 455678"/>
                  <a:gd name="connsiteX4" fmla="*/ 191683 w 201800"/>
                  <a:gd name="connsiteY4" fmla="*/ 384830 h 455678"/>
                  <a:gd name="connsiteX5" fmla="*/ 116171 w 201800"/>
                  <a:gd name="connsiteY5" fmla="*/ 453833 h 455678"/>
                  <a:gd name="connsiteX6" fmla="*/ 49772 w 201800"/>
                  <a:gd name="connsiteY6" fmla="*/ 406312 h 455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800" h="455678">
                    <a:moveTo>
                      <a:pt x="49772" y="406312"/>
                    </a:moveTo>
                    <a:cubicBezTo>
                      <a:pt x="65395" y="300204"/>
                      <a:pt x="40658" y="140066"/>
                      <a:pt x="6808" y="63902"/>
                    </a:cubicBezTo>
                    <a:cubicBezTo>
                      <a:pt x="-3608" y="40467"/>
                      <a:pt x="30894" y="9221"/>
                      <a:pt x="46517" y="6617"/>
                    </a:cubicBezTo>
                    <a:cubicBezTo>
                      <a:pt x="94038" y="-544"/>
                      <a:pt x="132445" y="14429"/>
                      <a:pt x="150672" y="52185"/>
                    </a:cubicBezTo>
                    <a:cubicBezTo>
                      <a:pt x="198193" y="150481"/>
                      <a:pt x="214467" y="283279"/>
                      <a:pt x="191683" y="384830"/>
                    </a:cubicBezTo>
                    <a:cubicBezTo>
                      <a:pt x="183221" y="423238"/>
                      <a:pt x="160437" y="449277"/>
                      <a:pt x="116171" y="453833"/>
                    </a:cubicBezTo>
                    <a:cubicBezTo>
                      <a:pt x="95340" y="455786"/>
                      <a:pt x="46517" y="427143"/>
                      <a:pt x="49772" y="4063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9829ED16-9C7C-44D6-B5BC-524A6ABD0C48}"/>
                  </a:ext>
                </a:extLst>
              </p:cNvPr>
              <p:cNvSpPr/>
              <p:nvPr/>
            </p:nvSpPr>
            <p:spPr>
              <a:xfrm>
                <a:off x="1118890" y="4250304"/>
                <a:ext cx="1744599" cy="1731580"/>
              </a:xfrm>
              <a:custGeom>
                <a:avLst/>
                <a:gdLst>
                  <a:gd name="connsiteX0" fmla="*/ 873683 w 1744599"/>
                  <a:gd name="connsiteY0" fmla="*/ 1732313 h 1731579"/>
                  <a:gd name="connsiteX1" fmla="*/ 1743379 w 1744599"/>
                  <a:gd name="connsiteY1" fmla="*/ 810539 h 1731579"/>
                  <a:gd name="connsiteX2" fmla="*/ 873032 w 1744599"/>
                  <a:gd name="connsiteY2" fmla="*/ 3337 h 1731579"/>
                  <a:gd name="connsiteX3" fmla="*/ 3337 w 1744599"/>
                  <a:gd name="connsiteY3" fmla="*/ 810539 h 1731579"/>
                  <a:gd name="connsiteX4" fmla="*/ 873683 w 1744599"/>
                  <a:gd name="connsiteY4" fmla="*/ 1732313 h 1731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599" h="1731579">
                    <a:moveTo>
                      <a:pt x="873683" y="1732313"/>
                    </a:moveTo>
                    <a:cubicBezTo>
                      <a:pt x="1352797" y="1732313"/>
                      <a:pt x="1743379" y="1255152"/>
                      <a:pt x="1743379" y="810539"/>
                    </a:cubicBezTo>
                    <a:cubicBezTo>
                      <a:pt x="1743379" y="365927"/>
                      <a:pt x="1352797" y="3337"/>
                      <a:pt x="873032" y="3337"/>
                    </a:cubicBezTo>
                    <a:cubicBezTo>
                      <a:pt x="393268" y="3337"/>
                      <a:pt x="3337" y="365276"/>
                      <a:pt x="3337" y="810539"/>
                    </a:cubicBezTo>
                    <a:cubicBezTo>
                      <a:pt x="3337" y="1255152"/>
                      <a:pt x="394570" y="1732313"/>
                      <a:pt x="873683" y="1732313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132380F7-59D6-46E7-9D81-4413B6339EDC}"/>
                  </a:ext>
                </a:extLst>
              </p:cNvPr>
              <p:cNvSpPr/>
              <p:nvPr/>
            </p:nvSpPr>
            <p:spPr>
              <a:xfrm>
                <a:off x="1158599" y="5327008"/>
                <a:ext cx="1666483" cy="371053"/>
              </a:xfrm>
              <a:custGeom>
                <a:avLst/>
                <a:gdLst>
                  <a:gd name="connsiteX0" fmla="*/ 1544833 w 1666482"/>
                  <a:gd name="connsiteY0" fmla="*/ 238337 h 371052"/>
                  <a:gd name="connsiteX1" fmla="*/ 125719 w 1666482"/>
                  <a:gd name="connsiteY1" fmla="*/ 241592 h 371052"/>
                  <a:gd name="connsiteX2" fmla="*/ 3337 w 1666482"/>
                  <a:gd name="connsiteY2" fmla="*/ 3337 h 371052"/>
                  <a:gd name="connsiteX3" fmla="*/ 1663961 w 1666482"/>
                  <a:gd name="connsiteY3" fmla="*/ 3337 h 371052"/>
                  <a:gd name="connsiteX4" fmla="*/ 1544833 w 1666482"/>
                  <a:gd name="connsiteY4" fmla="*/ 238337 h 371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6482" h="371052">
                    <a:moveTo>
                      <a:pt x="1544833" y="238337"/>
                    </a:moveTo>
                    <a:cubicBezTo>
                      <a:pt x="1158808" y="407589"/>
                      <a:pt x="519556" y="414099"/>
                      <a:pt x="125719" y="241592"/>
                    </a:cubicBezTo>
                    <a:cubicBezTo>
                      <a:pt x="74943" y="168032"/>
                      <a:pt x="45650" y="90567"/>
                      <a:pt x="3337" y="3337"/>
                    </a:cubicBezTo>
                    <a:cubicBezTo>
                      <a:pt x="470082" y="300179"/>
                      <a:pt x="1196564" y="300179"/>
                      <a:pt x="1663961" y="3337"/>
                    </a:cubicBezTo>
                    <a:cubicBezTo>
                      <a:pt x="1620997" y="91869"/>
                      <a:pt x="1602119" y="153711"/>
                      <a:pt x="1544833" y="238337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4538CE68-2AFA-40DD-B856-0B82CCF94892}"/>
                  </a:ext>
                </a:extLst>
              </p:cNvPr>
              <p:cNvSpPr/>
              <p:nvPr/>
            </p:nvSpPr>
            <p:spPr>
              <a:xfrm>
                <a:off x="949638" y="3597381"/>
                <a:ext cx="2083103" cy="1243352"/>
              </a:xfrm>
              <a:custGeom>
                <a:avLst/>
                <a:gdLst>
                  <a:gd name="connsiteX0" fmla="*/ 2082534 w 2083103"/>
                  <a:gd name="connsiteY0" fmla="*/ 624362 h 1243352"/>
                  <a:gd name="connsiteX1" fmla="*/ 1042936 w 2083103"/>
                  <a:gd name="connsiteY1" fmla="*/ 1245387 h 1243352"/>
                  <a:gd name="connsiteX2" fmla="*/ 3337 w 2083103"/>
                  <a:gd name="connsiteY2" fmla="*/ 624362 h 1243352"/>
                  <a:gd name="connsiteX3" fmla="*/ 1042936 w 2083103"/>
                  <a:gd name="connsiteY3" fmla="*/ 3337 h 1243352"/>
                  <a:gd name="connsiteX4" fmla="*/ 2082534 w 2083103"/>
                  <a:gd name="connsiteY4" fmla="*/ 624362 h 124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03" h="1243352">
                    <a:moveTo>
                      <a:pt x="2082534" y="624362"/>
                    </a:moveTo>
                    <a:cubicBezTo>
                      <a:pt x="2082534" y="967345"/>
                      <a:pt x="1617090" y="1245387"/>
                      <a:pt x="1042936" y="1245387"/>
                    </a:cubicBezTo>
                    <a:cubicBezTo>
                      <a:pt x="468781" y="1245387"/>
                      <a:pt x="3337" y="967345"/>
                      <a:pt x="3337" y="624362"/>
                    </a:cubicBezTo>
                    <a:cubicBezTo>
                      <a:pt x="3337" y="281379"/>
                      <a:pt x="468781" y="3337"/>
                      <a:pt x="1042936" y="3337"/>
                    </a:cubicBezTo>
                    <a:cubicBezTo>
                      <a:pt x="1617090" y="3337"/>
                      <a:pt x="2082534" y="281379"/>
                      <a:pt x="2082534" y="6243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BA87BCAE-F377-4F91-9DCC-8F1C87CE8C44}"/>
                  </a:ext>
                </a:extLst>
              </p:cNvPr>
              <p:cNvSpPr/>
              <p:nvPr/>
            </p:nvSpPr>
            <p:spPr>
              <a:xfrm>
                <a:off x="958751" y="3857118"/>
                <a:ext cx="813712" cy="755125"/>
              </a:xfrm>
              <a:custGeom>
                <a:avLst/>
                <a:gdLst>
                  <a:gd name="connsiteX0" fmla="*/ 814445 w 813712"/>
                  <a:gd name="connsiteY0" fmla="*/ 378295 h 755124"/>
                  <a:gd name="connsiteX1" fmla="*/ 408891 w 813712"/>
                  <a:gd name="connsiteY1" fmla="*/ 753254 h 755124"/>
                  <a:gd name="connsiteX2" fmla="*/ 3337 w 813712"/>
                  <a:gd name="connsiteY2" fmla="*/ 378295 h 755124"/>
                  <a:gd name="connsiteX3" fmla="*/ 408891 w 813712"/>
                  <a:gd name="connsiteY3" fmla="*/ 3337 h 755124"/>
                  <a:gd name="connsiteX4" fmla="*/ 814445 w 813712"/>
                  <a:gd name="connsiteY4" fmla="*/ 378295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755124">
                    <a:moveTo>
                      <a:pt x="814445" y="378295"/>
                    </a:moveTo>
                    <a:cubicBezTo>
                      <a:pt x="814445" y="585379"/>
                      <a:pt x="632872" y="753254"/>
                      <a:pt x="408891" y="753254"/>
                    </a:cubicBezTo>
                    <a:cubicBezTo>
                      <a:pt x="184909" y="753254"/>
                      <a:pt x="3337" y="585379"/>
                      <a:pt x="3337" y="378295"/>
                    </a:cubicBezTo>
                    <a:cubicBezTo>
                      <a:pt x="3337" y="171211"/>
                      <a:pt x="184909" y="3337"/>
                      <a:pt x="408891" y="3337"/>
                    </a:cubicBezTo>
                    <a:cubicBezTo>
                      <a:pt x="632872" y="3337"/>
                      <a:pt x="814445" y="171211"/>
                      <a:pt x="814445" y="3782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89D50429-B965-4C7C-BEC5-140597B3969E}"/>
                  </a:ext>
                </a:extLst>
              </p:cNvPr>
              <p:cNvSpPr/>
              <p:nvPr/>
            </p:nvSpPr>
            <p:spPr>
              <a:xfrm>
                <a:off x="1262103" y="3502340"/>
                <a:ext cx="1458172" cy="1262881"/>
              </a:xfrm>
              <a:custGeom>
                <a:avLst/>
                <a:gdLst>
                  <a:gd name="connsiteX0" fmla="*/ 1457603 w 1458172"/>
                  <a:gd name="connsiteY0" fmla="*/ 633475 h 1262881"/>
                  <a:gd name="connsiteX1" fmla="*/ 730470 w 1458172"/>
                  <a:gd name="connsiteY1" fmla="*/ 1263614 h 1262881"/>
                  <a:gd name="connsiteX2" fmla="*/ 3337 w 1458172"/>
                  <a:gd name="connsiteY2" fmla="*/ 633475 h 1262881"/>
                  <a:gd name="connsiteX3" fmla="*/ 730470 w 1458172"/>
                  <a:gd name="connsiteY3" fmla="*/ 3337 h 1262881"/>
                  <a:gd name="connsiteX4" fmla="*/ 1457603 w 1458172"/>
                  <a:gd name="connsiteY4" fmla="*/ 633475 h 126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8172" h="1262881">
                    <a:moveTo>
                      <a:pt x="1457603" y="633475"/>
                    </a:moveTo>
                    <a:cubicBezTo>
                      <a:pt x="1457603" y="981492"/>
                      <a:pt x="1132055" y="1263614"/>
                      <a:pt x="730470" y="1263614"/>
                    </a:cubicBezTo>
                    <a:cubicBezTo>
                      <a:pt x="328885" y="1263614"/>
                      <a:pt x="3337" y="981492"/>
                      <a:pt x="3337" y="633475"/>
                    </a:cubicBezTo>
                    <a:cubicBezTo>
                      <a:pt x="3337" y="285459"/>
                      <a:pt x="328885" y="3337"/>
                      <a:pt x="730470" y="3337"/>
                    </a:cubicBezTo>
                    <a:cubicBezTo>
                      <a:pt x="1132055" y="3337"/>
                      <a:pt x="1457603" y="285459"/>
                      <a:pt x="1457603" y="633475"/>
                    </a:cubicBezTo>
                    <a:close/>
                  </a:path>
                </a:pathLst>
              </a:custGeom>
              <a:solidFill>
                <a:srgbClr val="E9C6B2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13ED03D-FFCC-4BEF-8AB3-1AC128BA9725}"/>
                  </a:ext>
                </a:extLst>
              </p:cNvPr>
              <p:cNvSpPr/>
              <p:nvPr/>
            </p:nvSpPr>
            <p:spPr>
              <a:xfrm>
                <a:off x="1220197" y="4067138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4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4" y="586198"/>
                      <a:pt x="865464" y="379841"/>
                    </a:cubicBezTo>
                    <a:cubicBezTo>
                      <a:pt x="865464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871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8348AFA1-2419-49CF-8CD4-A29CAE6740B4}"/>
                  </a:ext>
                </a:extLst>
              </p:cNvPr>
              <p:cNvSpPr/>
              <p:nvPr/>
            </p:nvSpPr>
            <p:spPr>
              <a:xfrm>
                <a:off x="1893951" y="4067138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5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5" y="586198"/>
                      <a:pt x="865465" y="379841"/>
                    </a:cubicBezTo>
                    <a:cubicBezTo>
                      <a:pt x="865465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220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0400A759-1611-48C7-8C20-CE1B717A6CBA}"/>
                  </a:ext>
                </a:extLst>
              </p:cNvPr>
              <p:cNvSpPr/>
              <p:nvPr/>
            </p:nvSpPr>
            <p:spPr>
              <a:xfrm>
                <a:off x="1111078" y="4366177"/>
                <a:ext cx="813712" cy="820222"/>
              </a:xfrm>
              <a:custGeom>
                <a:avLst/>
                <a:gdLst>
                  <a:gd name="connsiteX0" fmla="*/ 408891 w 813712"/>
                  <a:gd name="connsiteY0" fmla="*/ 818351 h 820221"/>
                  <a:gd name="connsiteX1" fmla="*/ 814445 w 813712"/>
                  <a:gd name="connsiteY1" fmla="*/ 410844 h 820221"/>
                  <a:gd name="connsiteX2" fmla="*/ 408891 w 813712"/>
                  <a:gd name="connsiteY2" fmla="*/ 3337 h 820221"/>
                  <a:gd name="connsiteX3" fmla="*/ 3337 w 813712"/>
                  <a:gd name="connsiteY3" fmla="*/ 410844 h 820221"/>
                  <a:gd name="connsiteX4" fmla="*/ 408891 w 813712"/>
                  <a:gd name="connsiteY4" fmla="*/ 818351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408891" y="818351"/>
                    </a:moveTo>
                    <a:cubicBezTo>
                      <a:pt x="632174" y="818351"/>
                      <a:pt x="814445" y="635428"/>
                      <a:pt x="814445" y="410844"/>
                    </a:cubicBezTo>
                    <a:cubicBezTo>
                      <a:pt x="814445" y="186259"/>
                      <a:pt x="632174" y="3337"/>
                      <a:pt x="408891" y="3337"/>
                    </a:cubicBezTo>
                    <a:cubicBezTo>
                      <a:pt x="185608" y="3337"/>
                      <a:pt x="3337" y="186259"/>
                      <a:pt x="3337" y="410844"/>
                    </a:cubicBezTo>
                    <a:cubicBezTo>
                      <a:pt x="3337" y="635428"/>
                      <a:pt x="185608" y="818351"/>
                      <a:pt x="408891" y="8183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81BCD0D3-F975-444D-8FE3-7B7C10F1C266}"/>
                  </a:ext>
                </a:extLst>
              </p:cNvPr>
              <p:cNvSpPr/>
              <p:nvPr/>
            </p:nvSpPr>
            <p:spPr>
              <a:xfrm>
                <a:off x="971771" y="4276343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5484" y="3337"/>
                      <a:pt x="3337" y="136135"/>
                      <a:pt x="3337" y="299528"/>
                    </a:cubicBezTo>
                    <a:cubicBezTo>
                      <a:pt x="3988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73D37692-816B-422B-8935-8944B5738877}"/>
                  </a:ext>
                </a:extLst>
              </p:cNvPr>
              <p:cNvSpPr/>
              <p:nvPr/>
            </p:nvSpPr>
            <p:spPr>
              <a:xfrm>
                <a:off x="2421480" y="4276343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6135" y="3337"/>
                      <a:pt x="3337" y="136135"/>
                      <a:pt x="3337" y="299528"/>
                    </a:cubicBezTo>
                    <a:cubicBezTo>
                      <a:pt x="3337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31F74ECE-4165-476D-8912-FABB6627E1DB}"/>
                  </a:ext>
                </a:extLst>
              </p:cNvPr>
              <p:cNvSpPr/>
              <p:nvPr/>
            </p:nvSpPr>
            <p:spPr>
              <a:xfrm>
                <a:off x="2074513" y="4366828"/>
                <a:ext cx="813712" cy="820222"/>
              </a:xfrm>
              <a:custGeom>
                <a:avLst/>
                <a:gdLst>
                  <a:gd name="connsiteX0" fmla="*/ 814445 w 813712"/>
                  <a:gd name="connsiteY0" fmla="*/ 410844 h 820221"/>
                  <a:gd name="connsiteX1" fmla="*/ 408891 w 813712"/>
                  <a:gd name="connsiteY1" fmla="*/ 818351 h 820221"/>
                  <a:gd name="connsiteX2" fmla="*/ 3337 w 813712"/>
                  <a:gd name="connsiteY2" fmla="*/ 410844 h 820221"/>
                  <a:gd name="connsiteX3" fmla="*/ 408891 w 813712"/>
                  <a:gd name="connsiteY3" fmla="*/ 3337 h 820221"/>
                  <a:gd name="connsiteX4" fmla="*/ 814445 w 813712"/>
                  <a:gd name="connsiteY4" fmla="*/ 410844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814445" y="410844"/>
                    </a:moveTo>
                    <a:cubicBezTo>
                      <a:pt x="814445" y="635904"/>
                      <a:pt x="632872" y="818351"/>
                      <a:pt x="408891" y="818351"/>
                    </a:cubicBezTo>
                    <a:cubicBezTo>
                      <a:pt x="184910" y="818351"/>
                      <a:pt x="3337" y="635904"/>
                      <a:pt x="3337" y="410844"/>
                    </a:cubicBezTo>
                    <a:cubicBezTo>
                      <a:pt x="3337" y="185784"/>
                      <a:pt x="184910" y="3337"/>
                      <a:pt x="408891" y="3337"/>
                    </a:cubicBezTo>
                    <a:cubicBezTo>
                      <a:pt x="632872" y="3337"/>
                      <a:pt x="814445" y="185784"/>
                      <a:pt x="814445" y="410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A205CE12-762A-4571-BF45-CDDCA5695D96}"/>
                  </a:ext>
                </a:extLst>
              </p:cNvPr>
              <p:cNvSpPr/>
              <p:nvPr/>
            </p:nvSpPr>
            <p:spPr>
              <a:xfrm>
                <a:off x="1405967" y="4868725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017AB9EA-0452-48EC-8401-CB3725A0EECA}"/>
                  </a:ext>
                </a:extLst>
              </p:cNvPr>
              <p:cNvSpPr/>
              <p:nvPr/>
            </p:nvSpPr>
            <p:spPr>
              <a:xfrm>
                <a:off x="2135054" y="4868725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635BF54-5C45-400B-80D6-38F389F60482}"/>
                  </a:ext>
                </a:extLst>
              </p:cNvPr>
              <p:cNvSpPr/>
              <p:nvPr/>
            </p:nvSpPr>
            <p:spPr>
              <a:xfrm>
                <a:off x="1583031" y="4609639"/>
                <a:ext cx="813712" cy="885319"/>
              </a:xfrm>
              <a:custGeom>
                <a:avLst/>
                <a:gdLst>
                  <a:gd name="connsiteX0" fmla="*/ 814445 w 813712"/>
                  <a:gd name="connsiteY0" fmla="*/ 445345 h 885318"/>
                  <a:gd name="connsiteX1" fmla="*/ 408891 w 813712"/>
                  <a:gd name="connsiteY1" fmla="*/ 887354 h 885318"/>
                  <a:gd name="connsiteX2" fmla="*/ 3337 w 813712"/>
                  <a:gd name="connsiteY2" fmla="*/ 445345 h 885318"/>
                  <a:gd name="connsiteX3" fmla="*/ 408891 w 813712"/>
                  <a:gd name="connsiteY3" fmla="*/ 3337 h 885318"/>
                  <a:gd name="connsiteX4" fmla="*/ 814445 w 813712"/>
                  <a:gd name="connsiteY4" fmla="*/ 4453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85318">
                    <a:moveTo>
                      <a:pt x="814445" y="445345"/>
                    </a:moveTo>
                    <a:cubicBezTo>
                      <a:pt x="814445" y="689460"/>
                      <a:pt x="632872" y="887354"/>
                      <a:pt x="408891" y="887354"/>
                    </a:cubicBezTo>
                    <a:cubicBezTo>
                      <a:pt x="184910" y="887354"/>
                      <a:pt x="3337" y="689460"/>
                      <a:pt x="3337" y="445345"/>
                    </a:cubicBezTo>
                    <a:cubicBezTo>
                      <a:pt x="3337" y="201231"/>
                      <a:pt x="184909" y="3337"/>
                      <a:pt x="408891" y="3337"/>
                    </a:cubicBezTo>
                    <a:cubicBezTo>
                      <a:pt x="632872" y="3337"/>
                      <a:pt x="814445" y="201231"/>
                      <a:pt x="814445" y="4453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3F26D55F-8FAA-4611-BBE5-AB6C166498C5}"/>
                  </a:ext>
                </a:extLst>
              </p:cNvPr>
              <p:cNvSpPr/>
              <p:nvPr/>
            </p:nvSpPr>
            <p:spPr>
              <a:xfrm>
                <a:off x="1791342" y="3920913"/>
                <a:ext cx="397092" cy="397092"/>
              </a:xfrm>
              <a:custGeom>
                <a:avLst/>
                <a:gdLst>
                  <a:gd name="connsiteX0" fmla="*/ 201231 w 397091"/>
                  <a:gd name="connsiteY0" fmla="*/ 399126 h 397091"/>
                  <a:gd name="connsiteX1" fmla="*/ 399126 w 397091"/>
                  <a:gd name="connsiteY1" fmla="*/ 201231 h 397091"/>
                  <a:gd name="connsiteX2" fmla="*/ 201231 w 397091"/>
                  <a:gd name="connsiteY2" fmla="*/ 3337 h 397091"/>
                  <a:gd name="connsiteX3" fmla="*/ 3337 w 397091"/>
                  <a:gd name="connsiteY3" fmla="*/ 201231 h 397091"/>
                  <a:gd name="connsiteX4" fmla="*/ 201231 w 397091"/>
                  <a:gd name="connsiteY4" fmla="*/ 399126 h 3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091" h="397091">
                    <a:moveTo>
                      <a:pt x="201231" y="399126"/>
                    </a:moveTo>
                    <a:cubicBezTo>
                      <a:pt x="310594" y="399126"/>
                      <a:pt x="399126" y="309943"/>
                      <a:pt x="399126" y="201231"/>
                    </a:cubicBezTo>
                    <a:cubicBezTo>
                      <a:pt x="399126" y="92520"/>
                      <a:pt x="309944" y="3337"/>
                      <a:pt x="201231" y="3337"/>
                    </a:cubicBezTo>
                    <a:cubicBezTo>
                      <a:pt x="92520" y="3337"/>
                      <a:pt x="3337" y="92520"/>
                      <a:pt x="3337" y="201231"/>
                    </a:cubicBezTo>
                    <a:cubicBezTo>
                      <a:pt x="3337" y="309943"/>
                      <a:pt x="91869" y="399126"/>
                      <a:pt x="201231" y="399126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4BD7F544-3409-44C3-92ED-4A93418737FC}"/>
                  </a:ext>
                </a:extLst>
              </p:cNvPr>
              <p:cNvSpPr/>
              <p:nvPr/>
            </p:nvSpPr>
            <p:spPr>
              <a:xfrm>
                <a:off x="2094217" y="3712554"/>
                <a:ext cx="377563" cy="169252"/>
              </a:xfrm>
              <a:custGeom>
                <a:avLst/>
                <a:gdLst>
                  <a:gd name="connsiteX0" fmla="*/ 222539 w 377562"/>
                  <a:gd name="connsiteY0" fmla="*/ 18358 h 169252"/>
                  <a:gd name="connsiteX1" fmla="*/ 4464 w 377562"/>
                  <a:gd name="connsiteY1" fmla="*/ 50907 h 169252"/>
                  <a:gd name="connsiteX2" fmla="*/ 203661 w 377562"/>
                  <a:gd name="connsiteY2" fmla="*/ 104286 h 169252"/>
                  <a:gd name="connsiteX3" fmla="*/ 377470 w 377562"/>
                  <a:gd name="connsiteY3" fmla="*/ 155713 h 169252"/>
                  <a:gd name="connsiteX4" fmla="*/ 222539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222539" y="18358"/>
                    </a:moveTo>
                    <a:cubicBezTo>
                      <a:pt x="122940" y="-10935"/>
                      <a:pt x="18134" y="4037"/>
                      <a:pt x="4464" y="50907"/>
                    </a:cubicBezTo>
                    <a:cubicBezTo>
                      <a:pt x="-9206" y="97776"/>
                      <a:pt x="104062" y="75643"/>
                      <a:pt x="203661" y="104286"/>
                    </a:cubicBezTo>
                    <a:cubicBezTo>
                      <a:pt x="303259" y="133580"/>
                      <a:pt x="363799" y="202583"/>
                      <a:pt x="377470" y="155713"/>
                    </a:cubicBezTo>
                    <a:cubicBezTo>
                      <a:pt x="391140" y="108843"/>
                      <a:pt x="322137" y="47652"/>
                      <a:pt x="222539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E816B9BA-7E2C-46A5-9282-C4D8ADD31192}"/>
                  </a:ext>
                </a:extLst>
              </p:cNvPr>
              <p:cNvSpPr/>
              <p:nvPr/>
            </p:nvSpPr>
            <p:spPr>
              <a:xfrm>
                <a:off x="1519973" y="3712554"/>
                <a:ext cx="377563" cy="169252"/>
              </a:xfrm>
              <a:custGeom>
                <a:avLst/>
                <a:gdLst>
                  <a:gd name="connsiteX0" fmla="*/ 160134 w 377562"/>
                  <a:gd name="connsiteY0" fmla="*/ 18358 h 169252"/>
                  <a:gd name="connsiteX1" fmla="*/ 378209 w 377562"/>
                  <a:gd name="connsiteY1" fmla="*/ 50907 h 169252"/>
                  <a:gd name="connsiteX2" fmla="*/ 179012 w 377562"/>
                  <a:gd name="connsiteY2" fmla="*/ 104286 h 169252"/>
                  <a:gd name="connsiteX3" fmla="*/ 5203 w 377562"/>
                  <a:gd name="connsiteY3" fmla="*/ 155713 h 169252"/>
                  <a:gd name="connsiteX4" fmla="*/ 160134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160134" y="18358"/>
                    </a:moveTo>
                    <a:cubicBezTo>
                      <a:pt x="259733" y="-10935"/>
                      <a:pt x="364539" y="4037"/>
                      <a:pt x="378209" y="50907"/>
                    </a:cubicBezTo>
                    <a:cubicBezTo>
                      <a:pt x="391880" y="97776"/>
                      <a:pt x="278611" y="75643"/>
                      <a:pt x="179012" y="104286"/>
                    </a:cubicBezTo>
                    <a:cubicBezTo>
                      <a:pt x="79414" y="133580"/>
                      <a:pt x="18874" y="202583"/>
                      <a:pt x="5203" y="155713"/>
                    </a:cubicBezTo>
                    <a:cubicBezTo>
                      <a:pt x="-9118" y="108843"/>
                      <a:pt x="60536" y="47652"/>
                      <a:pt x="160134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B63F2015-3465-4BE1-AFB3-31C04C827134}"/>
                  </a:ext>
                </a:extLst>
              </p:cNvPr>
              <p:cNvSpPr/>
              <p:nvPr/>
            </p:nvSpPr>
            <p:spPr>
              <a:xfrm>
                <a:off x="1799306" y="4327271"/>
                <a:ext cx="384072" cy="221330"/>
              </a:xfrm>
              <a:custGeom>
                <a:avLst/>
                <a:gdLst>
                  <a:gd name="connsiteX0" fmla="*/ 5788 w 384072"/>
                  <a:gd name="connsiteY0" fmla="*/ 27270 h 221329"/>
                  <a:gd name="connsiteX1" fmla="*/ 10345 w 384072"/>
                  <a:gd name="connsiteY1" fmla="*/ 5788 h 221329"/>
                  <a:gd name="connsiteX2" fmla="*/ 31827 w 384072"/>
                  <a:gd name="connsiteY2" fmla="*/ 10345 h 221329"/>
                  <a:gd name="connsiteX3" fmla="*/ 66979 w 384072"/>
                  <a:gd name="connsiteY3" fmla="*/ 42242 h 221329"/>
                  <a:gd name="connsiteX4" fmla="*/ 193918 w 384072"/>
                  <a:gd name="connsiteY4" fmla="*/ 74140 h 221329"/>
                  <a:gd name="connsiteX5" fmla="*/ 320206 w 384072"/>
                  <a:gd name="connsiteY5" fmla="*/ 45497 h 221329"/>
                  <a:gd name="connsiteX6" fmla="*/ 354708 w 384072"/>
                  <a:gd name="connsiteY6" fmla="*/ 11647 h 221329"/>
                  <a:gd name="connsiteX7" fmla="*/ 375539 w 384072"/>
                  <a:gd name="connsiteY7" fmla="*/ 6439 h 221329"/>
                  <a:gd name="connsiteX8" fmla="*/ 380747 w 384072"/>
                  <a:gd name="connsiteY8" fmla="*/ 27270 h 221329"/>
                  <a:gd name="connsiteX9" fmla="*/ 336481 w 384072"/>
                  <a:gd name="connsiteY9" fmla="*/ 150303 h 221329"/>
                  <a:gd name="connsiteX10" fmla="*/ 192616 w 384072"/>
                  <a:gd name="connsiteY10" fmla="*/ 222561 h 221329"/>
                  <a:gd name="connsiteX11" fmla="*/ 50705 w 384072"/>
                  <a:gd name="connsiteY11" fmla="*/ 147699 h 221329"/>
                  <a:gd name="connsiteX12" fmla="*/ 5788 w 384072"/>
                  <a:gd name="connsiteY12" fmla="*/ 27270 h 221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4072" h="221329">
                    <a:moveTo>
                      <a:pt x="5788" y="27270"/>
                    </a:moveTo>
                    <a:cubicBezTo>
                      <a:pt x="1231" y="20109"/>
                      <a:pt x="3184" y="10345"/>
                      <a:pt x="10345" y="5788"/>
                    </a:cubicBezTo>
                    <a:cubicBezTo>
                      <a:pt x="17505" y="1231"/>
                      <a:pt x="27270" y="3184"/>
                      <a:pt x="31827" y="10345"/>
                    </a:cubicBezTo>
                    <a:cubicBezTo>
                      <a:pt x="39638" y="22062"/>
                      <a:pt x="51356" y="33129"/>
                      <a:pt x="66979" y="42242"/>
                    </a:cubicBezTo>
                    <a:cubicBezTo>
                      <a:pt x="100179" y="61771"/>
                      <a:pt x="146397" y="72838"/>
                      <a:pt x="193918" y="74140"/>
                    </a:cubicBezTo>
                    <a:cubicBezTo>
                      <a:pt x="240788" y="75442"/>
                      <a:pt x="287007" y="66328"/>
                      <a:pt x="320206" y="45497"/>
                    </a:cubicBezTo>
                    <a:cubicBezTo>
                      <a:pt x="334528" y="36384"/>
                      <a:pt x="346245" y="25317"/>
                      <a:pt x="354708" y="11647"/>
                    </a:cubicBezTo>
                    <a:cubicBezTo>
                      <a:pt x="359265" y="4486"/>
                      <a:pt x="368378" y="1882"/>
                      <a:pt x="375539" y="6439"/>
                    </a:cubicBezTo>
                    <a:cubicBezTo>
                      <a:pt x="382700" y="10996"/>
                      <a:pt x="385303" y="20109"/>
                      <a:pt x="380747" y="27270"/>
                    </a:cubicBezTo>
                    <a:cubicBezTo>
                      <a:pt x="370331" y="45497"/>
                      <a:pt x="354708" y="138586"/>
                      <a:pt x="336481" y="150303"/>
                    </a:cubicBezTo>
                    <a:cubicBezTo>
                      <a:pt x="302630" y="182852"/>
                      <a:pt x="245345" y="223863"/>
                      <a:pt x="192616" y="222561"/>
                    </a:cubicBezTo>
                    <a:cubicBezTo>
                      <a:pt x="140539" y="221259"/>
                      <a:pt x="88461" y="169832"/>
                      <a:pt x="50705" y="147699"/>
                    </a:cubicBezTo>
                    <a:cubicBezTo>
                      <a:pt x="31827" y="135982"/>
                      <a:pt x="15553" y="43544"/>
                      <a:pt x="5788" y="27270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B5134199-0333-4CA1-B66B-DF98EDC1A65B}"/>
                  </a:ext>
                </a:extLst>
              </p:cNvPr>
              <p:cNvSpPr/>
              <p:nvPr/>
            </p:nvSpPr>
            <p:spPr>
              <a:xfrm>
                <a:off x="1027639" y="2716230"/>
                <a:ext cx="1580586" cy="687568"/>
              </a:xfrm>
              <a:custGeom>
                <a:avLst/>
                <a:gdLst>
                  <a:gd name="connsiteX0" fmla="*/ 1428195 w 1425623"/>
                  <a:gd name="connsiteY0" fmla="*/ 645681 h 644460"/>
                  <a:gd name="connsiteX1" fmla="*/ 539621 w 1425623"/>
                  <a:gd name="connsiteY1" fmla="*/ 44185 h 644460"/>
                  <a:gd name="connsiteX2" fmla="*/ 361255 w 1425623"/>
                  <a:gd name="connsiteY2" fmla="*/ 443880 h 644460"/>
                  <a:gd name="connsiteX3" fmla="*/ 1428195 w 1425623"/>
                  <a:gd name="connsiteY3" fmla="*/ 645681 h 644460"/>
                  <a:gd name="connsiteX0" fmla="*/ 1424859 w 1424859"/>
                  <a:gd name="connsiteY0" fmla="*/ 642345 h 642747"/>
                  <a:gd name="connsiteX1" fmla="*/ 536285 w 1424859"/>
                  <a:gd name="connsiteY1" fmla="*/ 40849 h 642747"/>
                  <a:gd name="connsiteX2" fmla="*/ 357919 w 1424859"/>
                  <a:gd name="connsiteY2" fmla="*/ 440544 h 642747"/>
                  <a:gd name="connsiteX3" fmla="*/ 1424859 w 1424859"/>
                  <a:gd name="connsiteY3" fmla="*/ 642345 h 642747"/>
                  <a:gd name="connsiteX0" fmla="*/ 1424859 w 1424859"/>
                  <a:gd name="connsiteY0" fmla="*/ 713101 h 713503"/>
                  <a:gd name="connsiteX1" fmla="*/ 536285 w 1424859"/>
                  <a:gd name="connsiteY1" fmla="*/ 111605 h 713503"/>
                  <a:gd name="connsiteX2" fmla="*/ 357919 w 1424859"/>
                  <a:gd name="connsiteY2" fmla="*/ 511300 h 713503"/>
                  <a:gd name="connsiteX3" fmla="*/ 1424859 w 1424859"/>
                  <a:gd name="connsiteY3" fmla="*/ 713101 h 713503"/>
                  <a:gd name="connsiteX0" fmla="*/ 1424859 w 1424859"/>
                  <a:gd name="connsiteY0" fmla="*/ 760282 h 760684"/>
                  <a:gd name="connsiteX1" fmla="*/ 536285 w 1424859"/>
                  <a:gd name="connsiteY1" fmla="*/ 104195 h 760684"/>
                  <a:gd name="connsiteX2" fmla="*/ 357919 w 1424859"/>
                  <a:gd name="connsiteY2" fmla="*/ 558481 h 760684"/>
                  <a:gd name="connsiteX3" fmla="*/ 1424859 w 1424859"/>
                  <a:gd name="connsiteY3" fmla="*/ 760282 h 760684"/>
                  <a:gd name="connsiteX0" fmla="*/ 1424859 w 1424859"/>
                  <a:gd name="connsiteY0" fmla="*/ 760282 h 760557"/>
                  <a:gd name="connsiteX1" fmla="*/ 536285 w 1424859"/>
                  <a:gd name="connsiteY1" fmla="*/ 104195 h 760557"/>
                  <a:gd name="connsiteX2" fmla="*/ 357919 w 1424859"/>
                  <a:gd name="connsiteY2" fmla="*/ 476595 h 760557"/>
                  <a:gd name="connsiteX3" fmla="*/ 1424859 w 1424859"/>
                  <a:gd name="connsiteY3" fmla="*/ 760282 h 760557"/>
                  <a:gd name="connsiteX0" fmla="*/ 1424859 w 1424859"/>
                  <a:gd name="connsiteY0" fmla="*/ 772216 h 772491"/>
                  <a:gd name="connsiteX1" fmla="*/ 536285 w 1424859"/>
                  <a:gd name="connsiteY1" fmla="*/ 102481 h 772491"/>
                  <a:gd name="connsiteX2" fmla="*/ 357919 w 1424859"/>
                  <a:gd name="connsiteY2" fmla="*/ 488529 h 772491"/>
                  <a:gd name="connsiteX3" fmla="*/ 1424859 w 1424859"/>
                  <a:gd name="connsiteY3" fmla="*/ 772216 h 772491"/>
                  <a:gd name="connsiteX0" fmla="*/ 1424859 w 1424859"/>
                  <a:gd name="connsiteY0" fmla="*/ 784200 h 784475"/>
                  <a:gd name="connsiteX1" fmla="*/ 536285 w 1424859"/>
                  <a:gd name="connsiteY1" fmla="*/ 100817 h 784475"/>
                  <a:gd name="connsiteX2" fmla="*/ 357919 w 1424859"/>
                  <a:gd name="connsiteY2" fmla="*/ 500513 h 784475"/>
                  <a:gd name="connsiteX3" fmla="*/ 1424859 w 1424859"/>
                  <a:gd name="connsiteY3" fmla="*/ 784200 h 784475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552109 w 1580585"/>
                  <a:gd name="connsiteY0" fmla="*/ 686593 h 687568"/>
                  <a:gd name="connsiteX1" fmla="*/ 663535 w 1580585"/>
                  <a:gd name="connsiteY1" fmla="*/ 3210 h 687568"/>
                  <a:gd name="connsiteX2" fmla="*/ 485169 w 1580585"/>
                  <a:gd name="connsiteY2" fmla="*/ 402906 h 687568"/>
                  <a:gd name="connsiteX3" fmla="*/ 1552109 w 1580585"/>
                  <a:gd name="connsiteY3" fmla="*/ 686593 h 68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585" h="687568">
                    <a:moveTo>
                      <a:pt x="1552109" y="686593"/>
                    </a:moveTo>
                    <a:cubicBezTo>
                      <a:pt x="1703422" y="267907"/>
                      <a:pt x="1229160" y="-34726"/>
                      <a:pt x="663535" y="3210"/>
                    </a:cubicBezTo>
                    <a:cubicBezTo>
                      <a:pt x="46415" y="175717"/>
                      <a:pt x="-371661" y="307304"/>
                      <a:pt x="485169" y="402906"/>
                    </a:cubicBezTo>
                    <a:cubicBezTo>
                      <a:pt x="859770" y="634986"/>
                      <a:pt x="1169989" y="696358"/>
                      <a:pt x="1552109" y="686593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B2D05F53-963F-415F-A917-703503FDD18C}"/>
                  </a:ext>
                </a:extLst>
              </p:cNvPr>
              <p:cNvSpPr/>
              <p:nvPr/>
            </p:nvSpPr>
            <p:spPr>
              <a:xfrm>
                <a:off x="774806" y="2792760"/>
                <a:ext cx="475208" cy="475208"/>
              </a:xfrm>
              <a:custGeom>
                <a:avLst/>
                <a:gdLst>
                  <a:gd name="connsiteX0" fmla="*/ 239639 w 475207"/>
                  <a:gd name="connsiteY0" fmla="*/ 475941 h 475207"/>
                  <a:gd name="connsiteX1" fmla="*/ 475941 w 475207"/>
                  <a:gd name="connsiteY1" fmla="*/ 239639 h 475207"/>
                  <a:gd name="connsiteX2" fmla="*/ 239639 w 475207"/>
                  <a:gd name="connsiteY2" fmla="*/ 3337 h 475207"/>
                  <a:gd name="connsiteX3" fmla="*/ 3337 w 475207"/>
                  <a:gd name="connsiteY3" fmla="*/ 239639 h 475207"/>
                  <a:gd name="connsiteX4" fmla="*/ 239639 w 475207"/>
                  <a:gd name="connsiteY4" fmla="*/ 475941 h 47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207" h="475207">
                    <a:moveTo>
                      <a:pt x="239639" y="475941"/>
                    </a:moveTo>
                    <a:cubicBezTo>
                      <a:pt x="369833" y="475941"/>
                      <a:pt x="475941" y="369833"/>
                      <a:pt x="475941" y="239639"/>
                    </a:cubicBezTo>
                    <a:cubicBezTo>
                      <a:pt x="475941" y="109445"/>
                      <a:pt x="369833" y="3337"/>
                      <a:pt x="239639" y="3337"/>
                    </a:cubicBezTo>
                    <a:cubicBezTo>
                      <a:pt x="109445" y="3337"/>
                      <a:pt x="3337" y="109445"/>
                      <a:pt x="3337" y="239639"/>
                    </a:cubicBezTo>
                    <a:cubicBezTo>
                      <a:pt x="3988" y="369833"/>
                      <a:pt x="110096" y="475941"/>
                      <a:pt x="239639" y="475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8D834F43-9876-49C7-9ED6-820BC964E5EA}"/>
                  </a:ext>
                </a:extLst>
              </p:cNvPr>
              <p:cNvSpPr/>
              <p:nvPr/>
            </p:nvSpPr>
            <p:spPr>
              <a:xfrm>
                <a:off x="1257546" y="3107852"/>
                <a:ext cx="1464682" cy="891829"/>
              </a:xfrm>
              <a:custGeom>
                <a:avLst/>
                <a:gdLst>
                  <a:gd name="connsiteX0" fmla="*/ 735027 w 1464682"/>
                  <a:gd name="connsiteY0" fmla="*/ 3337 h 891828"/>
                  <a:gd name="connsiteX1" fmla="*/ 1466066 w 1464682"/>
                  <a:gd name="connsiteY1" fmla="*/ 656259 h 891828"/>
                  <a:gd name="connsiteX2" fmla="*/ 1416592 w 1464682"/>
                  <a:gd name="connsiteY2" fmla="*/ 892561 h 891828"/>
                  <a:gd name="connsiteX3" fmla="*/ 735027 w 1464682"/>
                  <a:gd name="connsiteY3" fmla="*/ 475941 h 891828"/>
                  <a:gd name="connsiteX4" fmla="*/ 53461 w 1464682"/>
                  <a:gd name="connsiteY4" fmla="*/ 892561 h 891828"/>
                  <a:gd name="connsiteX5" fmla="*/ 3337 w 1464682"/>
                  <a:gd name="connsiteY5" fmla="*/ 656259 h 891828"/>
                  <a:gd name="connsiteX6" fmla="*/ 735027 w 1464682"/>
                  <a:gd name="connsiteY6" fmla="*/ 3337 h 8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682" h="891828">
                    <a:moveTo>
                      <a:pt x="735027" y="3337"/>
                    </a:moveTo>
                    <a:cubicBezTo>
                      <a:pt x="1138628" y="3337"/>
                      <a:pt x="1466066" y="295622"/>
                      <a:pt x="1466066" y="656259"/>
                    </a:cubicBezTo>
                    <a:cubicBezTo>
                      <a:pt x="1466066" y="739584"/>
                      <a:pt x="1448490" y="819002"/>
                      <a:pt x="1416592" y="892561"/>
                    </a:cubicBezTo>
                    <a:cubicBezTo>
                      <a:pt x="1310484" y="649099"/>
                      <a:pt x="1045539" y="475941"/>
                      <a:pt x="735027" y="475941"/>
                    </a:cubicBezTo>
                    <a:cubicBezTo>
                      <a:pt x="424514" y="475941"/>
                      <a:pt x="158918" y="648448"/>
                      <a:pt x="53461" y="892561"/>
                    </a:cubicBezTo>
                    <a:cubicBezTo>
                      <a:pt x="20913" y="819002"/>
                      <a:pt x="3337" y="739584"/>
                      <a:pt x="3337" y="656259"/>
                    </a:cubicBezTo>
                    <a:cubicBezTo>
                      <a:pt x="3337" y="295622"/>
                      <a:pt x="330775" y="3337"/>
                      <a:pt x="735027" y="3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16CC943-DE8F-49AD-9270-AEB721B5EC7C}"/>
                  </a:ext>
                </a:extLst>
              </p:cNvPr>
              <p:cNvSpPr/>
              <p:nvPr/>
            </p:nvSpPr>
            <p:spPr>
              <a:xfrm>
                <a:off x="1821286" y="5484543"/>
                <a:ext cx="338504" cy="273407"/>
              </a:xfrm>
              <a:custGeom>
                <a:avLst/>
                <a:gdLst>
                  <a:gd name="connsiteX0" fmla="*/ 82104 w 338504"/>
                  <a:gd name="connsiteY0" fmla="*/ 3337 h 273407"/>
                  <a:gd name="connsiteX1" fmla="*/ 259819 w 338504"/>
                  <a:gd name="connsiteY1" fmla="*/ 3337 h 273407"/>
                  <a:gd name="connsiteX2" fmla="*/ 315151 w 338504"/>
                  <a:gd name="connsiteY2" fmla="*/ 26772 h 273407"/>
                  <a:gd name="connsiteX3" fmla="*/ 315151 w 338504"/>
                  <a:gd name="connsiteY3" fmla="*/ 26772 h 273407"/>
                  <a:gd name="connsiteX4" fmla="*/ 338586 w 338504"/>
                  <a:gd name="connsiteY4" fmla="*/ 82104 h 273407"/>
                  <a:gd name="connsiteX5" fmla="*/ 338586 w 338504"/>
                  <a:gd name="connsiteY5" fmla="*/ 193420 h 273407"/>
                  <a:gd name="connsiteX6" fmla="*/ 315151 w 338504"/>
                  <a:gd name="connsiteY6" fmla="*/ 248752 h 273407"/>
                  <a:gd name="connsiteX7" fmla="*/ 315151 w 338504"/>
                  <a:gd name="connsiteY7" fmla="*/ 248752 h 273407"/>
                  <a:gd name="connsiteX8" fmla="*/ 259819 w 338504"/>
                  <a:gd name="connsiteY8" fmla="*/ 272187 h 273407"/>
                  <a:gd name="connsiteX9" fmla="*/ 82104 w 338504"/>
                  <a:gd name="connsiteY9" fmla="*/ 272187 h 273407"/>
                  <a:gd name="connsiteX10" fmla="*/ 26772 w 338504"/>
                  <a:gd name="connsiteY10" fmla="*/ 248752 h 273407"/>
                  <a:gd name="connsiteX11" fmla="*/ 26772 w 338504"/>
                  <a:gd name="connsiteY11" fmla="*/ 248752 h 273407"/>
                  <a:gd name="connsiteX12" fmla="*/ 3337 w 338504"/>
                  <a:gd name="connsiteY12" fmla="*/ 193420 h 273407"/>
                  <a:gd name="connsiteX13" fmla="*/ 3337 w 338504"/>
                  <a:gd name="connsiteY13" fmla="*/ 82104 h 273407"/>
                  <a:gd name="connsiteX14" fmla="*/ 26772 w 338504"/>
                  <a:gd name="connsiteY14" fmla="*/ 26772 h 273407"/>
                  <a:gd name="connsiteX15" fmla="*/ 26772 w 338504"/>
                  <a:gd name="connsiteY15" fmla="*/ 26772 h 273407"/>
                  <a:gd name="connsiteX16" fmla="*/ 82104 w 338504"/>
                  <a:gd name="connsiteY16" fmla="*/ 3337 h 273407"/>
                  <a:gd name="connsiteX17" fmla="*/ 82104 w 338504"/>
                  <a:gd name="connsiteY17" fmla="*/ 3337 h 273407"/>
                  <a:gd name="connsiteX18" fmla="*/ 259819 w 338504"/>
                  <a:gd name="connsiteY18" fmla="*/ 71037 h 273407"/>
                  <a:gd name="connsiteX19" fmla="*/ 82104 w 338504"/>
                  <a:gd name="connsiteY19" fmla="*/ 71037 h 273407"/>
                  <a:gd name="connsiteX20" fmla="*/ 74292 w 338504"/>
                  <a:gd name="connsiteY20" fmla="*/ 74292 h 273407"/>
                  <a:gd name="connsiteX21" fmla="*/ 74292 w 338504"/>
                  <a:gd name="connsiteY21" fmla="*/ 74292 h 273407"/>
                  <a:gd name="connsiteX22" fmla="*/ 71038 w 338504"/>
                  <a:gd name="connsiteY22" fmla="*/ 82104 h 273407"/>
                  <a:gd name="connsiteX23" fmla="*/ 71038 w 338504"/>
                  <a:gd name="connsiteY23" fmla="*/ 193420 h 273407"/>
                  <a:gd name="connsiteX24" fmla="*/ 74292 w 338504"/>
                  <a:gd name="connsiteY24" fmla="*/ 201231 h 273407"/>
                  <a:gd name="connsiteX25" fmla="*/ 74292 w 338504"/>
                  <a:gd name="connsiteY25" fmla="*/ 201231 h 273407"/>
                  <a:gd name="connsiteX26" fmla="*/ 82104 w 338504"/>
                  <a:gd name="connsiteY26" fmla="*/ 204486 h 273407"/>
                  <a:gd name="connsiteX27" fmla="*/ 259819 w 338504"/>
                  <a:gd name="connsiteY27" fmla="*/ 204486 h 273407"/>
                  <a:gd name="connsiteX28" fmla="*/ 267630 w 338504"/>
                  <a:gd name="connsiteY28" fmla="*/ 201231 h 273407"/>
                  <a:gd name="connsiteX29" fmla="*/ 267630 w 338504"/>
                  <a:gd name="connsiteY29" fmla="*/ 201231 h 273407"/>
                  <a:gd name="connsiteX30" fmla="*/ 270885 w 338504"/>
                  <a:gd name="connsiteY30" fmla="*/ 193420 h 273407"/>
                  <a:gd name="connsiteX31" fmla="*/ 270885 w 338504"/>
                  <a:gd name="connsiteY31" fmla="*/ 82104 h 273407"/>
                  <a:gd name="connsiteX32" fmla="*/ 267630 w 338504"/>
                  <a:gd name="connsiteY32" fmla="*/ 74292 h 273407"/>
                  <a:gd name="connsiteX33" fmla="*/ 267630 w 338504"/>
                  <a:gd name="connsiteY33" fmla="*/ 74292 h 273407"/>
                  <a:gd name="connsiteX34" fmla="*/ 259819 w 338504"/>
                  <a:gd name="connsiteY34" fmla="*/ 71037 h 273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38504" h="273407">
                    <a:moveTo>
                      <a:pt x="82104" y="3337"/>
                    </a:moveTo>
                    <a:lnTo>
                      <a:pt x="259819" y="3337"/>
                    </a:lnTo>
                    <a:cubicBezTo>
                      <a:pt x="281301" y="3337"/>
                      <a:pt x="301481" y="12450"/>
                      <a:pt x="315151" y="26772"/>
                    </a:cubicBezTo>
                    <a:lnTo>
                      <a:pt x="315151" y="26772"/>
                    </a:lnTo>
                    <a:cubicBezTo>
                      <a:pt x="329473" y="41093"/>
                      <a:pt x="338586" y="60622"/>
                      <a:pt x="338586" y="82104"/>
                    </a:cubicBezTo>
                    <a:lnTo>
                      <a:pt x="338586" y="193420"/>
                    </a:lnTo>
                    <a:cubicBezTo>
                      <a:pt x="338586" y="214902"/>
                      <a:pt x="329473" y="235082"/>
                      <a:pt x="315151" y="248752"/>
                    </a:cubicBezTo>
                    <a:lnTo>
                      <a:pt x="315151" y="248752"/>
                    </a:lnTo>
                    <a:cubicBezTo>
                      <a:pt x="300830" y="263074"/>
                      <a:pt x="281301" y="272187"/>
                      <a:pt x="259819" y="272187"/>
                    </a:cubicBezTo>
                    <a:lnTo>
                      <a:pt x="82104" y="272187"/>
                    </a:lnTo>
                    <a:cubicBezTo>
                      <a:pt x="60622" y="272187"/>
                      <a:pt x="40442" y="263074"/>
                      <a:pt x="26772" y="248752"/>
                    </a:cubicBezTo>
                    <a:lnTo>
                      <a:pt x="26772" y="248752"/>
                    </a:lnTo>
                    <a:cubicBezTo>
                      <a:pt x="12450" y="234431"/>
                      <a:pt x="3337" y="214902"/>
                      <a:pt x="3337" y="193420"/>
                    </a:cubicBezTo>
                    <a:lnTo>
                      <a:pt x="3337" y="82104"/>
                    </a:lnTo>
                    <a:cubicBezTo>
                      <a:pt x="3337" y="60622"/>
                      <a:pt x="12450" y="40442"/>
                      <a:pt x="26772" y="26772"/>
                    </a:cubicBezTo>
                    <a:lnTo>
                      <a:pt x="26772" y="26772"/>
                    </a:lnTo>
                    <a:cubicBezTo>
                      <a:pt x="41093" y="12450"/>
                      <a:pt x="60622" y="3337"/>
                      <a:pt x="82104" y="3337"/>
                    </a:cubicBezTo>
                    <a:lnTo>
                      <a:pt x="82104" y="3337"/>
                    </a:lnTo>
                    <a:close/>
                    <a:moveTo>
                      <a:pt x="259819" y="71037"/>
                    </a:moveTo>
                    <a:lnTo>
                      <a:pt x="82104" y="71037"/>
                    </a:lnTo>
                    <a:cubicBezTo>
                      <a:pt x="78849" y="71037"/>
                      <a:pt x="76245" y="72340"/>
                      <a:pt x="74292" y="74292"/>
                    </a:cubicBezTo>
                    <a:lnTo>
                      <a:pt x="74292" y="74292"/>
                    </a:lnTo>
                    <a:cubicBezTo>
                      <a:pt x="72339" y="76245"/>
                      <a:pt x="71038" y="78849"/>
                      <a:pt x="71038" y="82104"/>
                    </a:cubicBezTo>
                    <a:lnTo>
                      <a:pt x="71038" y="193420"/>
                    </a:lnTo>
                    <a:cubicBezTo>
                      <a:pt x="71038" y="196675"/>
                      <a:pt x="72339" y="199279"/>
                      <a:pt x="74292" y="201231"/>
                    </a:cubicBezTo>
                    <a:lnTo>
                      <a:pt x="74292" y="201231"/>
                    </a:lnTo>
                    <a:cubicBezTo>
                      <a:pt x="76245" y="203184"/>
                      <a:pt x="79500" y="204486"/>
                      <a:pt x="82104" y="204486"/>
                    </a:cubicBezTo>
                    <a:lnTo>
                      <a:pt x="259819" y="204486"/>
                    </a:lnTo>
                    <a:cubicBezTo>
                      <a:pt x="263074" y="204486"/>
                      <a:pt x="265677" y="203184"/>
                      <a:pt x="267630" y="201231"/>
                    </a:cubicBezTo>
                    <a:lnTo>
                      <a:pt x="267630" y="201231"/>
                    </a:lnTo>
                    <a:cubicBezTo>
                      <a:pt x="269583" y="199279"/>
                      <a:pt x="270885" y="196024"/>
                      <a:pt x="270885" y="193420"/>
                    </a:cubicBezTo>
                    <a:lnTo>
                      <a:pt x="270885" y="82104"/>
                    </a:lnTo>
                    <a:cubicBezTo>
                      <a:pt x="270885" y="78849"/>
                      <a:pt x="269583" y="76245"/>
                      <a:pt x="267630" y="74292"/>
                    </a:cubicBezTo>
                    <a:lnTo>
                      <a:pt x="267630" y="74292"/>
                    </a:lnTo>
                    <a:cubicBezTo>
                      <a:pt x="265677" y="72340"/>
                      <a:pt x="263074" y="71037"/>
                      <a:pt x="259819" y="71037"/>
                    </a:cubicBezTo>
                    <a:close/>
                  </a:path>
                </a:pathLst>
              </a:custGeom>
              <a:solidFill>
                <a:schemeClr val="bg1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4AF7694A-480E-4F3F-A185-C951D37CE25E}"/>
                  </a:ext>
                </a:extLst>
              </p:cNvPr>
              <p:cNvSpPr/>
              <p:nvPr/>
            </p:nvSpPr>
            <p:spPr>
              <a:xfrm>
                <a:off x="3584112" y="4728116"/>
                <a:ext cx="162742" cy="279917"/>
              </a:xfrm>
              <a:custGeom>
                <a:avLst/>
                <a:gdLst>
                  <a:gd name="connsiteX0" fmla="*/ 87963 w 162742"/>
                  <a:gd name="connsiteY0" fmla="*/ 278046 h 279917"/>
                  <a:gd name="connsiteX1" fmla="*/ 161522 w 162742"/>
                  <a:gd name="connsiteY1" fmla="*/ 141993 h 279917"/>
                  <a:gd name="connsiteX2" fmla="*/ 89916 w 162742"/>
                  <a:gd name="connsiteY2" fmla="*/ 3337 h 279917"/>
                  <a:gd name="connsiteX3" fmla="*/ 3337 w 162742"/>
                  <a:gd name="connsiteY3" fmla="*/ 146550 h 279917"/>
                  <a:gd name="connsiteX4" fmla="*/ 87963 w 162742"/>
                  <a:gd name="connsiteY4" fmla="*/ 278046 h 279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742" h="279917">
                    <a:moveTo>
                      <a:pt x="87963" y="278046"/>
                    </a:moveTo>
                    <a:cubicBezTo>
                      <a:pt x="134833" y="278046"/>
                      <a:pt x="161522" y="214902"/>
                      <a:pt x="161522" y="141993"/>
                    </a:cubicBezTo>
                    <a:cubicBezTo>
                      <a:pt x="161522" y="69085"/>
                      <a:pt x="136785" y="3337"/>
                      <a:pt x="89916" y="3337"/>
                    </a:cubicBezTo>
                    <a:cubicBezTo>
                      <a:pt x="43046" y="3337"/>
                      <a:pt x="3337" y="73642"/>
                      <a:pt x="3337" y="146550"/>
                    </a:cubicBezTo>
                    <a:cubicBezTo>
                      <a:pt x="3337" y="218157"/>
                      <a:pt x="41744" y="278046"/>
                      <a:pt x="87963" y="278046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87555D3D-648C-4291-B946-0A42B99BF9BB}"/>
                  </a:ext>
                </a:extLst>
              </p:cNvPr>
              <p:cNvSpPr/>
              <p:nvPr/>
            </p:nvSpPr>
            <p:spPr>
              <a:xfrm>
                <a:off x="3465294" y="4643709"/>
                <a:ext cx="227839" cy="91136"/>
              </a:xfrm>
              <a:custGeom>
                <a:avLst/>
                <a:gdLst>
                  <a:gd name="connsiteX0" fmla="*/ 228264 w 227839"/>
                  <a:gd name="connsiteY0" fmla="*/ 33062 h 91135"/>
                  <a:gd name="connsiteX1" fmla="*/ 155355 w 227839"/>
                  <a:gd name="connsiteY1" fmla="*/ 84488 h 91135"/>
                  <a:gd name="connsiteX2" fmla="*/ 3679 w 227839"/>
                  <a:gd name="connsiteY2" fmla="*/ 78630 h 91135"/>
                  <a:gd name="connsiteX3" fmla="*/ 131920 w 227839"/>
                  <a:gd name="connsiteY3" fmla="*/ 5070 h 91135"/>
                  <a:gd name="connsiteX4" fmla="*/ 228264 w 227839"/>
                  <a:gd name="connsiteY4" fmla="*/ 33062 h 91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7839" h="91135">
                    <a:moveTo>
                      <a:pt x="228264" y="33062"/>
                    </a:moveTo>
                    <a:cubicBezTo>
                      <a:pt x="234773" y="55195"/>
                      <a:pt x="202225" y="77979"/>
                      <a:pt x="155355" y="84488"/>
                    </a:cubicBezTo>
                    <a:cubicBezTo>
                      <a:pt x="108485" y="90998"/>
                      <a:pt x="10189" y="100763"/>
                      <a:pt x="3679" y="78630"/>
                    </a:cubicBezTo>
                    <a:cubicBezTo>
                      <a:pt x="-2831" y="56497"/>
                      <a:pt x="85050" y="11580"/>
                      <a:pt x="131920" y="5070"/>
                    </a:cubicBezTo>
                    <a:cubicBezTo>
                      <a:pt x="178790" y="-1440"/>
                      <a:pt x="221754" y="10929"/>
                      <a:pt x="228264" y="33062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22B7E806-F6C7-4EEA-991B-112FCFECCB13}"/>
                  </a:ext>
                </a:extLst>
              </p:cNvPr>
              <p:cNvSpPr/>
              <p:nvPr/>
            </p:nvSpPr>
            <p:spPr>
              <a:xfrm>
                <a:off x="1695649" y="3874694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51D7D7D0-3D3D-493B-A8B9-340A4F78D661}"/>
                  </a:ext>
                </a:extLst>
              </p:cNvPr>
              <p:cNvSpPr/>
              <p:nvPr/>
            </p:nvSpPr>
            <p:spPr>
              <a:xfrm>
                <a:off x="2235954" y="3865581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5043FC44-BBF8-47E7-ACB5-C080E397E383}"/>
                  </a:ext>
                </a:extLst>
              </p:cNvPr>
              <p:cNvSpPr/>
              <p:nvPr/>
            </p:nvSpPr>
            <p:spPr>
              <a:xfrm>
                <a:off x="2019181" y="5606274"/>
                <a:ext cx="78116" cy="32548"/>
              </a:xfrm>
              <a:custGeom>
                <a:avLst/>
                <a:gdLst>
                  <a:gd name="connsiteX0" fmla="*/ 3337 w 78116"/>
                  <a:gd name="connsiteY0" fmla="*/ 3337 h 32548"/>
                  <a:gd name="connsiteX1" fmla="*/ 74943 w 78116"/>
                  <a:gd name="connsiteY1" fmla="*/ 3337 h 32548"/>
                  <a:gd name="connsiteX2" fmla="*/ 74943 w 78116"/>
                  <a:gd name="connsiteY2" fmla="*/ 33932 h 32548"/>
                  <a:gd name="connsiteX3" fmla="*/ 3337 w 78116"/>
                  <a:gd name="connsiteY3" fmla="*/ 33932 h 32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8116" h="32548">
                    <a:moveTo>
                      <a:pt x="3337" y="3337"/>
                    </a:moveTo>
                    <a:lnTo>
                      <a:pt x="74943" y="3337"/>
                    </a:lnTo>
                    <a:lnTo>
                      <a:pt x="74943" y="33932"/>
                    </a:lnTo>
                    <a:lnTo>
                      <a:pt x="3337" y="33932"/>
                    </a:lnTo>
                    <a:close/>
                  </a:path>
                </a:pathLst>
              </a:custGeom>
              <a:solidFill>
                <a:schemeClr val="bg1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F0DBE704-461A-4FBD-8B6B-B2F3CF55FE9B}"/>
                </a:ext>
              </a:extLst>
            </p:cNvPr>
            <p:cNvGrpSpPr/>
            <p:nvPr/>
          </p:nvGrpSpPr>
          <p:grpSpPr>
            <a:xfrm>
              <a:off x="3769737" y="1614636"/>
              <a:ext cx="2289810" cy="2144876"/>
              <a:chOff x="4043298" y="3456489"/>
              <a:chExt cx="2289810" cy="2144876"/>
            </a:xfrm>
          </p:grpSpPr>
          <p:grpSp>
            <p:nvGrpSpPr>
              <p:cNvPr id="58" name="Group 57">
                <a:extLst>
                  <a:ext uri="{FF2B5EF4-FFF2-40B4-BE49-F238E27FC236}">
                    <a16:creationId xmlns:a16="http://schemas.microsoft.com/office/drawing/2014/main" id="{FBB9A095-552E-4062-93DE-27A2BC739F72}"/>
                  </a:ext>
                </a:extLst>
              </p:cNvPr>
              <p:cNvGrpSpPr/>
              <p:nvPr/>
            </p:nvGrpSpPr>
            <p:grpSpPr>
              <a:xfrm>
                <a:off x="4403681" y="4207251"/>
                <a:ext cx="1679258" cy="1394114"/>
                <a:chOff x="6936201" y="1826897"/>
                <a:chExt cx="1679258" cy="1394114"/>
              </a:xfrm>
            </p:grpSpPr>
            <p:sp>
              <p:nvSpPr>
                <p:cNvPr id="77" name="Freeform: Shape 76">
                  <a:extLst>
                    <a:ext uri="{FF2B5EF4-FFF2-40B4-BE49-F238E27FC236}">
                      <a16:creationId xmlns:a16="http://schemas.microsoft.com/office/drawing/2014/main" id="{6A7E8E7A-C8FF-41B2-9CDE-5B0C22F27DAA}"/>
                    </a:ext>
                  </a:extLst>
                </p:cNvPr>
                <p:cNvSpPr/>
                <p:nvPr/>
              </p:nvSpPr>
              <p:spPr>
                <a:xfrm>
                  <a:off x="6936201" y="1826897"/>
                  <a:ext cx="1676400" cy="314325"/>
                </a:xfrm>
                <a:custGeom>
                  <a:avLst/>
                  <a:gdLst>
                    <a:gd name="connsiteX0" fmla="*/ 7144 w 1676400"/>
                    <a:gd name="connsiteY0" fmla="*/ 167164 h 314325"/>
                    <a:gd name="connsiteX1" fmla="*/ 800576 w 1676400"/>
                    <a:gd name="connsiteY1" fmla="*/ 7144 h 314325"/>
                    <a:gd name="connsiteX2" fmla="*/ 1678781 w 1676400"/>
                    <a:gd name="connsiteY2" fmla="*/ 138589 h 314325"/>
                    <a:gd name="connsiteX3" fmla="*/ 987266 w 1676400"/>
                    <a:gd name="connsiteY3" fmla="*/ 310991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6400" h="314325">
                      <a:moveTo>
                        <a:pt x="7144" y="167164"/>
                      </a:moveTo>
                      <a:lnTo>
                        <a:pt x="800576" y="7144"/>
                      </a:lnTo>
                      <a:lnTo>
                        <a:pt x="1678781" y="138589"/>
                      </a:lnTo>
                      <a:lnTo>
                        <a:pt x="987266" y="3109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: Shape 77">
                  <a:extLst>
                    <a:ext uri="{FF2B5EF4-FFF2-40B4-BE49-F238E27FC236}">
                      <a16:creationId xmlns:a16="http://schemas.microsoft.com/office/drawing/2014/main" id="{A559A6DA-C563-4B49-8645-8EF5A2113B3D}"/>
                    </a:ext>
                  </a:extLst>
                </p:cNvPr>
                <p:cNvSpPr/>
                <p:nvPr/>
              </p:nvSpPr>
              <p:spPr>
                <a:xfrm>
                  <a:off x="7729634" y="1826897"/>
                  <a:ext cx="885825" cy="1171575"/>
                </a:xfrm>
                <a:custGeom>
                  <a:avLst/>
                  <a:gdLst>
                    <a:gd name="connsiteX0" fmla="*/ 7144 w 885825"/>
                    <a:gd name="connsiteY0" fmla="*/ 7144 h 1171575"/>
                    <a:gd name="connsiteX1" fmla="*/ 29051 w 885825"/>
                    <a:gd name="connsiteY1" fmla="*/ 1033939 h 1171575"/>
                    <a:gd name="connsiteX2" fmla="*/ 792956 w 885825"/>
                    <a:gd name="connsiteY2" fmla="*/ 1164431 h 1171575"/>
                    <a:gd name="connsiteX3" fmla="*/ 885349 w 885825"/>
                    <a:gd name="connsiteY3" fmla="*/ 138589 h 11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1171575">
                      <a:moveTo>
                        <a:pt x="7144" y="7144"/>
                      </a:moveTo>
                      <a:lnTo>
                        <a:pt x="29051" y="1033939"/>
                      </a:lnTo>
                      <a:lnTo>
                        <a:pt x="792956" y="1164431"/>
                      </a:lnTo>
                      <a:lnTo>
                        <a:pt x="885349" y="138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9" name="Freeform: Shape 78">
                  <a:extLst>
                    <a:ext uri="{FF2B5EF4-FFF2-40B4-BE49-F238E27FC236}">
                      <a16:creationId xmlns:a16="http://schemas.microsoft.com/office/drawing/2014/main" id="{5B6BDC20-85A6-4BF1-8C7F-A632B5AC7D11}"/>
                    </a:ext>
                  </a:extLst>
                </p:cNvPr>
                <p:cNvSpPr/>
                <p:nvPr/>
              </p:nvSpPr>
              <p:spPr>
                <a:xfrm>
                  <a:off x="6936201" y="1982761"/>
                  <a:ext cx="990600" cy="1238250"/>
                </a:xfrm>
                <a:custGeom>
                  <a:avLst/>
                  <a:gdLst>
                    <a:gd name="connsiteX0" fmla="*/ 987266 w 990600"/>
                    <a:gd name="connsiteY0" fmla="*/ 1231106 h 1238250"/>
                    <a:gd name="connsiteX1" fmla="*/ 121444 w 990600"/>
                    <a:gd name="connsiteY1" fmla="*/ 1030129 h 1238250"/>
                    <a:gd name="connsiteX2" fmla="*/ 7144 w 990600"/>
                    <a:gd name="connsiteY2" fmla="*/ 7144 h 1238250"/>
                    <a:gd name="connsiteX3" fmla="*/ 987266 w 990600"/>
                    <a:gd name="connsiteY3" fmla="*/ 150971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0600" h="1238250">
                      <a:moveTo>
                        <a:pt x="987266" y="1231106"/>
                      </a:moveTo>
                      <a:lnTo>
                        <a:pt x="121444" y="1030129"/>
                      </a:lnTo>
                      <a:lnTo>
                        <a:pt x="7144" y="7144"/>
                      </a:lnTo>
                      <a:lnTo>
                        <a:pt x="987266" y="150971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67C54EC1-768A-4370-8918-1C43A9C5468A}"/>
                    </a:ext>
                  </a:extLst>
                </p:cNvPr>
                <p:cNvSpPr/>
                <p:nvPr/>
              </p:nvSpPr>
              <p:spPr>
                <a:xfrm>
                  <a:off x="7923467" y="1961330"/>
                  <a:ext cx="691515" cy="1252883"/>
                </a:xfrm>
                <a:custGeom>
                  <a:avLst/>
                  <a:gdLst>
                    <a:gd name="connsiteX0" fmla="*/ 11906 w 704850"/>
                    <a:gd name="connsiteY0" fmla="*/ 1255871 h 1257300"/>
                    <a:gd name="connsiteX1" fmla="*/ 7144 w 704850"/>
                    <a:gd name="connsiteY1" fmla="*/ 179546 h 1257300"/>
                    <a:gd name="connsiteX2" fmla="*/ 698659 w 704850"/>
                    <a:gd name="connsiteY2" fmla="*/ 7144 h 1257300"/>
                    <a:gd name="connsiteX3" fmla="*/ 611029 w 704850"/>
                    <a:gd name="connsiteY3" fmla="*/ 1030129 h 1257300"/>
                    <a:gd name="connsiteX0" fmla="*/ 116984 w 691515"/>
                    <a:gd name="connsiteY0" fmla="*/ 1277821 h 1277821"/>
                    <a:gd name="connsiteX1" fmla="*/ 0 w 691515"/>
                    <a:gd name="connsiteY1" fmla="*/ 172402 h 1277821"/>
                    <a:gd name="connsiteX2" fmla="*/ 691515 w 691515"/>
                    <a:gd name="connsiteY2" fmla="*/ 0 h 1277821"/>
                    <a:gd name="connsiteX3" fmla="*/ 603885 w 691515"/>
                    <a:gd name="connsiteY3" fmla="*/ 1022985 h 1277821"/>
                    <a:gd name="connsiteX0" fmla="*/ 606 w 691515"/>
                    <a:gd name="connsiteY0" fmla="*/ 1252883 h 1252883"/>
                    <a:gd name="connsiteX1" fmla="*/ 0 w 691515"/>
                    <a:gd name="connsiteY1" fmla="*/ 172402 h 1252883"/>
                    <a:gd name="connsiteX2" fmla="*/ 691515 w 691515"/>
                    <a:gd name="connsiteY2" fmla="*/ 0 h 1252883"/>
                    <a:gd name="connsiteX3" fmla="*/ 603885 w 691515"/>
                    <a:gd name="connsiteY3" fmla="*/ 1022985 h 1252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1515" h="1252883">
                      <a:moveTo>
                        <a:pt x="606" y="1252883"/>
                      </a:moveTo>
                      <a:lnTo>
                        <a:pt x="0" y="172402"/>
                      </a:lnTo>
                      <a:lnTo>
                        <a:pt x="691515" y="0"/>
                      </a:lnTo>
                      <a:lnTo>
                        <a:pt x="603885" y="1022985"/>
                      </a:ln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C2BF616B-82B4-44F7-8420-2189BA2DF845}"/>
                    </a:ext>
                  </a:extLst>
                </p:cNvPr>
                <p:cNvSpPr/>
                <p:nvPr/>
              </p:nvSpPr>
              <p:spPr>
                <a:xfrm>
                  <a:off x="8178261" y="1998001"/>
                  <a:ext cx="266700" cy="1114425"/>
                </a:xfrm>
                <a:custGeom>
                  <a:avLst/>
                  <a:gdLst>
                    <a:gd name="connsiteX0" fmla="*/ 7144 w 266700"/>
                    <a:gd name="connsiteY0" fmla="*/ 1115854 h 1114425"/>
                    <a:gd name="connsiteX1" fmla="*/ 190024 w 266700"/>
                    <a:gd name="connsiteY1" fmla="*/ 1048226 h 1114425"/>
                    <a:gd name="connsiteX2" fmla="*/ 261461 w 266700"/>
                    <a:gd name="connsiteY2" fmla="*/ 7144 h 1114425"/>
                    <a:gd name="connsiteX3" fmla="*/ 52864 w 266700"/>
                    <a:gd name="connsiteY3" fmla="*/ 60484 h 111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00" h="1114425">
                      <a:moveTo>
                        <a:pt x="7144" y="1115854"/>
                      </a:moveTo>
                      <a:lnTo>
                        <a:pt x="190024" y="1048226"/>
                      </a:lnTo>
                      <a:lnTo>
                        <a:pt x="261461" y="7144"/>
                      </a:lnTo>
                      <a:lnTo>
                        <a:pt x="52864" y="6048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AC88BB24-DE07-4A14-9F68-3DA41142ACF9}"/>
                    </a:ext>
                  </a:extLst>
                </p:cNvPr>
                <p:cNvSpPr/>
                <p:nvPr/>
              </p:nvSpPr>
              <p:spPr>
                <a:xfrm>
                  <a:off x="7210521" y="2022766"/>
                  <a:ext cx="342900" cy="1104900"/>
                </a:xfrm>
                <a:custGeom>
                  <a:avLst/>
                  <a:gdLst>
                    <a:gd name="connsiteX0" fmla="*/ 118586 w 342900"/>
                    <a:gd name="connsiteY0" fmla="*/ 1052989 h 1104900"/>
                    <a:gd name="connsiteX1" fmla="*/ 7144 w 342900"/>
                    <a:gd name="connsiteY1" fmla="*/ 7144 h 1104900"/>
                    <a:gd name="connsiteX2" fmla="*/ 255746 w 342900"/>
                    <a:gd name="connsiteY2" fmla="*/ 43339 h 1104900"/>
                    <a:gd name="connsiteX3" fmla="*/ 344329 w 342900"/>
                    <a:gd name="connsiteY3" fmla="*/ 1103471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2900" h="1104900">
                      <a:moveTo>
                        <a:pt x="118586" y="1052989"/>
                      </a:moveTo>
                      <a:lnTo>
                        <a:pt x="7144" y="7144"/>
                      </a:lnTo>
                      <a:lnTo>
                        <a:pt x="255746" y="43339"/>
                      </a:lnTo>
                      <a:lnTo>
                        <a:pt x="344329" y="110347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59" name="Group 58">
                <a:extLst>
                  <a:ext uri="{FF2B5EF4-FFF2-40B4-BE49-F238E27FC236}">
                    <a16:creationId xmlns:a16="http://schemas.microsoft.com/office/drawing/2014/main" id="{4E46C0BB-C19E-430F-B876-19355DE04B06}"/>
                  </a:ext>
                </a:extLst>
              </p:cNvPr>
              <p:cNvGrpSpPr/>
              <p:nvPr/>
            </p:nvGrpSpPr>
            <p:grpSpPr>
              <a:xfrm rot="288076">
                <a:off x="4043298" y="3456489"/>
                <a:ext cx="2289810" cy="1189921"/>
                <a:chOff x="6646641" y="294683"/>
                <a:chExt cx="2289810" cy="1189921"/>
              </a:xfrm>
            </p:grpSpPr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A7FC0D26-1EF7-4CBE-AC6F-B798DC1822FF}"/>
                    </a:ext>
                  </a:extLst>
                </p:cNvPr>
                <p:cNvSpPr/>
                <p:nvPr/>
              </p:nvSpPr>
              <p:spPr>
                <a:xfrm>
                  <a:off x="8022801" y="944535"/>
                  <a:ext cx="728830" cy="485775"/>
                </a:xfrm>
                <a:custGeom>
                  <a:avLst/>
                  <a:gdLst>
                    <a:gd name="connsiteX0" fmla="*/ 654844 w 657225"/>
                    <a:gd name="connsiteY0" fmla="*/ 7144 h 485775"/>
                    <a:gd name="connsiteX1" fmla="*/ 7144 w 657225"/>
                    <a:gd name="connsiteY1" fmla="*/ 253841 h 485775"/>
                    <a:gd name="connsiteX2" fmla="*/ 19526 w 657225"/>
                    <a:gd name="connsiteY2" fmla="*/ 487204 h 485775"/>
                    <a:gd name="connsiteX3" fmla="*/ 644366 w 657225"/>
                    <a:gd name="connsiteY3" fmla="*/ 225266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7225" h="485775">
                      <a:moveTo>
                        <a:pt x="654844" y="7144"/>
                      </a:moveTo>
                      <a:lnTo>
                        <a:pt x="7144" y="253841"/>
                      </a:lnTo>
                      <a:lnTo>
                        <a:pt x="19526" y="487204"/>
                      </a:lnTo>
                      <a:lnTo>
                        <a:pt x="644366" y="225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1" name="Freeform: Shape 60">
                  <a:extLst>
                    <a:ext uri="{FF2B5EF4-FFF2-40B4-BE49-F238E27FC236}">
                      <a16:creationId xmlns:a16="http://schemas.microsoft.com/office/drawing/2014/main" id="{FE367050-D25E-4D2D-BB57-ACE317FD4E70}"/>
                    </a:ext>
                  </a:extLst>
                </p:cNvPr>
                <p:cNvSpPr/>
                <p:nvPr/>
              </p:nvSpPr>
              <p:spPr>
                <a:xfrm>
                  <a:off x="6958780" y="883939"/>
                  <a:ext cx="1800032" cy="309606"/>
                </a:xfrm>
                <a:custGeom>
                  <a:avLst/>
                  <a:gdLst>
                    <a:gd name="connsiteX0" fmla="*/ 1771174 w 1771650"/>
                    <a:gd name="connsiteY0" fmla="*/ 67151 h 314325"/>
                    <a:gd name="connsiteX1" fmla="*/ 1092041 w 1771650"/>
                    <a:gd name="connsiteY1" fmla="*/ 21431 h 314325"/>
                    <a:gd name="connsiteX2" fmla="*/ 865346 w 1771650"/>
                    <a:gd name="connsiteY2" fmla="*/ 7144 h 314325"/>
                    <a:gd name="connsiteX3" fmla="*/ 7144 w 1771650"/>
                    <a:gd name="connsiteY3" fmla="*/ 276701 h 314325"/>
                    <a:gd name="connsiteX4" fmla="*/ 1123474 w 1771650"/>
                    <a:gd name="connsiteY4" fmla="*/ 313849 h 314325"/>
                    <a:gd name="connsiteX0" fmla="*/ 1764030 w 1764030"/>
                    <a:gd name="connsiteY0" fmla="*/ 60007 h 303846"/>
                    <a:gd name="connsiteX1" fmla="*/ 1084897 w 1764030"/>
                    <a:gd name="connsiteY1" fmla="*/ 14287 h 303846"/>
                    <a:gd name="connsiteX2" fmla="*/ 858202 w 1764030"/>
                    <a:gd name="connsiteY2" fmla="*/ 0 h 303846"/>
                    <a:gd name="connsiteX3" fmla="*/ 0 w 1764030"/>
                    <a:gd name="connsiteY3" fmla="*/ 269557 h 303846"/>
                    <a:gd name="connsiteX4" fmla="*/ 1087805 w 1764030"/>
                    <a:gd name="connsiteY4" fmla="*/ 303846 h 303846"/>
                    <a:gd name="connsiteX5" fmla="*/ 1764030 w 1764030"/>
                    <a:gd name="connsiteY5" fmla="*/ 60007 h 303846"/>
                    <a:gd name="connsiteX0" fmla="*/ 1764030 w 1764030"/>
                    <a:gd name="connsiteY0" fmla="*/ 60007 h 296121"/>
                    <a:gd name="connsiteX1" fmla="*/ 1084897 w 1764030"/>
                    <a:gd name="connsiteY1" fmla="*/ 14287 h 296121"/>
                    <a:gd name="connsiteX2" fmla="*/ 858202 w 1764030"/>
                    <a:gd name="connsiteY2" fmla="*/ 0 h 296121"/>
                    <a:gd name="connsiteX3" fmla="*/ 0 w 1764030"/>
                    <a:gd name="connsiteY3" fmla="*/ 269557 h 296121"/>
                    <a:gd name="connsiteX4" fmla="*/ 1053739 w 1764030"/>
                    <a:gd name="connsiteY4" fmla="*/ 296121 h 296121"/>
                    <a:gd name="connsiteX5" fmla="*/ 1764030 w 1764030"/>
                    <a:gd name="connsiteY5" fmla="*/ 60007 h 296121"/>
                    <a:gd name="connsiteX0" fmla="*/ 1764030 w 1764030"/>
                    <a:gd name="connsiteY0" fmla="*/ 60007 h 309606"/>
                    <a:gd name="connsiteX1" fmla="*/ 1084897 w 1764030"/>
                    <a:gd name="connsiteY1" fmla="*/ 14287 h 309606"/>
                    <a:gd name="connsiteX2" fmla="*/ 858202 w 1764030"/>
                    <a:gd name="connsiteY2" fmla="*/ 0 h 309606"/>
                    <a:gd name="connsiteX3" fmla="*/ 0 w 1764030"/>
                    <a:gd name="connsiteY3" fmla="*/ 269557 h 309606"/>
                    <a:gd name="connsiteX4" fmla="*/ 1083125 w 1764030"/>
                    <a:gd name="connsiteY4" fmla="*/ 309606 h 309606"/>
                    <a:gd name="connsiteX5" fmla="*/ 1764030 w 1764030"/>
                    <a:gd name="connsiteY5" fmla="*/ 60007 h 309606"/>
                    <a:gd name="connsiteX0" fmla="*/ 1769996 w 1769996"/>
                    <a:gd name="connsiteY0" fmla="*/ 70187 h 309606"/>
                    <a:gd name="connsiteX1" fmla="*/ 1084897 w 1769996"/>
                    <a:gd name="connsiteY1" fmla="*/ 14287 h 309606"/>
                    <a:gd name="connsiteX2" fmla="*/ 858202 w 1769996"/>
                    <a:gd name="connsiteY2" fmla="*/ 0 h 309606"/>
                    <a:gd name="connsiteX3" fmla="*/ 0 w 1769996"/>
                    <a:gd name="connsiteY3" fmla="*/ 269557 h 309606"/>
                    <a:gd name="connsiteX4" fmla="*/ 1083125 w 1769996"/>
                    <a:gd name="connsiteY4" fmla="*/ 309606 h 309606"/>
                    <a:gd name="connsiteX5" fmla="*/ 1769996 w 1769996"/>
                    <a:gd name="connsiteY5" fmla="*/ 70187 h 309606"/>
                    <a:gd name="connsiteX0" fmla="*/ 1761689 w 1761689"/>
                    <a:gd name="connsiteY0" fmla="*/ 70187 h 309606"/>
                    <a:gd name="connsiteX1" fmla="*/ 1076590 w 1761689"/>
                    <a:gd name="connsiteY1" fmla="*/ 14287 h 309606"/>
                    <a:gd name="connsiteX2" fmla="*/ 849895 w 1761689"/>
                    <a:gd name="connsiteY2" fmla="*/ 0 h 309606"/>
                    <a:gd name="connsiteX3" fmla="*/ 0 w 1761689"/>
                    <a:gd name="connsiteY3" fmla="*/ 276857 h 309606"/>
                    <a:gd name="connsiteX4" fmla="*/ 1074818 w 1761689"/>
                    <a:gd name="connsiteY4" fmla="*/ 309606 h 309606"/>
                    <a:gd name="connsiteX5" fmla="*/ 1761689 w 1761689"/>
                    <a:gd name="connsiteY5" fmla="*/ 70187 h 309606"/>
                    <a:gd name="connsiteX0" fmla="*/ 1730821 w 1730821"/>
                    <a:gd name="connsiteY0" fmla="*/ 70187 h 309606"/>
                    <a:gd name="connsiteX1" fmla="*/ 1045722 w 1730821"/>
                    <a:gd name="connsiteY1" fmla="*/ 14287 h 309606"/>
                    <a:gd name="connsiteX2" fmla="*/ 819027 w 1730821"/>
                    <a:gd name="connsiteY2" fmla="*/ 0 h 309606"/>
                    <a:gd name="connsiteX3" fmla="*/ 0 w 1730821"/>
                    <a:gd name="connsiteY3" fmla="*/ 276836 h 309606"/>
                    <a:gd name="connsiteX4" fmla="*/ 1043950 w 1730821"/>
                    <a:gd name="connsiteY4" fmla="*/ 309606 h 309606"/>
                    <a:gd name="connsiteX5" fmla="*/ 1730821 w 1730821"/>
                    <a:gd name="connsiteY5" fmla="*/ 70187 h 3096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30821" h="309606">
                      <a:moveTo>
                        <a:pt x="1730821" y="70187"/>
                      </a:moveTo>
                      <a:lnTo>
                        <a:pt x="1045722" y="14287"/>
                      </a:lnTo>
                      <a:lnTo>
                        <a:pt x="819027" y="0"/>
                      </a:lnTo>
                      <a:lnTo>
                        <a:pt x="0" y="276836"/>
                      </a:lnTo>
                      <a:lnTo>
                        <a:pt x="1043950" y="309606"/>
                      </a:lnTo>
                      <a:cubicBezTo>
                        <a:pt x="1259850" y="227373"/>
                        <a:pt x="1514921" y="152420"/>
                        <a:pt x="1730821" y="7018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6F02598D-AC18-4A7A-B534-0813C15527A2}"/>
                    </a:ext>
                  </a:extLst>
                </p:cNvPr>
                <p:cNvSpPr/>
                <p:nvPr/>
              </p:nvSpPr>
              <p:spPr>
                <a:xfrm>
                  <a:off x="6960125" y="1152328"/>
                  <a:ext cx="1099744" cy="276225"/>
                </a:xfrm>
                <a:custGeom>
                  <a:avLst/>
                  <a:gdLst>
                    <a:gd name="connsiteX0" fmla="*/ 56674 w 1143000"/>
                    <a:gd name="connsiteY0" fmla="*/ 213836 h 276225"/>
                    <a:gd name="connsiteX1" fmla="*/ 1135856 w 1143000"/>
                    <a:gd name="connsiteY1" fmla="*/ 277654 h 276225"/>
                    <a:gd name="connsiteX2" fmla="*/ 1123474 w 1143000"/>
                    <a:gd name="connsiteY2" fmla="*/ 44291 h 276225"/>
                    <a:gd name="connsiteX3" fmla="*/ 7144 w 1143000"/>
                    <a:gd name="connsiteY3" fmla="*/ 7144 h 27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0" h="276225">
                      <a:moveTo>
                        <a:pt x="56674" y="213836"/>
                      </a:moveTo>
                      <a:lnTo>
                        <a:pt x="1135856" y="277654"/>
                      </a:lnTo>
                      <a:lnTo>
                        <a:pt x="1123474" y="44291"/>
                      </a:ln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AA6580EC-86EA-44D7-97B1-F00AB91A0BBD}"/>
                    </a:ext>
                  </a:extLst>
                </p:cNvPr>
                <p:cNvSpPr/>
                <p:nvPr/>
              </p:nvSpPr>
              <p:spPr>
                <a:xfrm>
                  <a:off x="7183851" y="1162659"/>
                  <a:ext cx="285750" cy="238125"/>
                </a:xfrm>
                <a:custGeom>
                  <a:avLst/>
                  <a:gdLst>
                    <a:gd name="connsiteX0" fmla="*/ 7144 w 285750"/>
                    <a:gd name="connsiteY0" fmla="*/ 7144 h 238125"/>
                    <a:gd name="connsiteX1" fmla="*/ 232886 w 285750"/>
                    <a:gd name="connsiteY1" fmla="*/ 17621 h 238125"/>
                    <a:gd name="connsiteX2" fmla="*/ 281464 w 285750"/>
                    <a:gd name="connsiteY2" fmla="*/ 234791 h 238125"/>
                    <a:gd name="connsiteX3" fmla="*/ 81439 w 285750"/>
                    <a:gd name="connsiteY3" fmla="*/ 222409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0" h="238125">
                      <a:moveTo>
                        <a:pt x="7144" y="7144"/>
                      </a:moveTo>
                      <a:lnTo>
                        <a:pt x="232886" y="17621"/>
                      </a:lnTo>
                      <a:lnTo>
                        <a:pt x="281464" y="234791"/>
                      </a:lnTo>
                      <a:lnTo>
                        <a:pt x="81439" y="22240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75B12C1C-D1A8-4BA3-A563-07115F977DCF}"/>
                    </a:ext>
                  </a:extLst>
                </p:cNvPr>
                <p:cNvSpPr/>
                <p:nvPr/>
              </p:nvSpPr>
              <p:spPr>
                <a:xfrm>
                  <a:off x="7183851" y="898816"/>
                  <a:ext cx="1019175" cy="285750"/>
                </a:xfrm>
                <a:custGeom>
                  <a:avLst/>
                  <a:gdLst>
                    <a:gd name="connsiteX0" fmla="*/ 7144 w 1019175"/>
                    <a:gd name="connsiteY0" fmla="*/ 270986 h 285750"/>
                    <a:gd name="connsiteX1" fmla="*/ 824389 w 1019175"/>
                    <a:gd name="connsiteY1" fmla="*/ 7144 h 285750"/>
                    <a:gd name="connsiteX2" fmla="*/ 1013936 w 1019175"/>
                    <a:gd name="connsiteY2" fmla="*/ 20479 h 285750"/>
                    <a:gd name="connsiteX3" fmla="*/ 232886 w 1019175"/>
                    <a:gd name="connsiteY3" fmla="*/ 281464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9175" h="285750">
                      <a:moveTo>
                        <a:pt x="7144" y="270986"/>
                      </a:moveTo>
                      <a:lnTo>
                        <a:pt x="824389" y="7144"/>
                      </a:lnTo>
                      <a:lnTo>
                        <a:pt x="1013936" y="20479"/>
                      </a:lnTo>
                      <a:lnTo>
                        <a:pt x="232886" y="28146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6A0B6821-7345-4C03-9168-028A11200A63}"/>
                    </a:ext>
                  </a:extLst>
                </p:cNvPr>
                <p:cNvSpPr/>
                <p:nvPr/>
              </p:nvSpPr>
              <p:spPr>
                <a:xfrm>
                  <a:off x="8344474" y="1023348"/>
                  <a:ext cx="156625" cy="294912"/>
                </a:xfrm>
                <a:custGeom>
                  <a:avLst/>
                  <a:gdLst>
                    <a:gd name="connsiteX0" fmla="*/ 20479 w 161925"/>
                    <a:gd name="connsiteY0" fmla="*/ 64294 h 295275"/>
                    <a:gd name="connsiteX1" fmla="*/ 7144 w 161925"/>
                    <a:gd name="connsiteY1" fmla="*/ 292894 h 295275"/>
                    <a:gd name="connsiteX2" fmla="*/ 147161 w 161925"/>
                    <a:gd name="connsiteY2" fmla="*/ 234791 h 295275"/>
                    <a:gd name="connsiteX3" fmla="*/ 161449 w 161925"/>
                    <a:gd name="connsiteY3" fmla="*/ 7144 h 295275"/>
                    <a:gd name="connsiteX0" fmla="*/ 13335 w 156625"/>
                    <a:gd name="connsiteY0" fmla="*/ 57150 h 285750"/>
                    <a:gd name="connsiteX1" fmla="*/ 0 w 156625"/>
                    <a:gd name="connsiteY1" fmla="*/ 285750 h 285750"/>
                    <a:gd name="connsiteX2" fmla="*/ 156625 w 156625"/>
                    <a:gd name="connsiteY2" fmla="*/ 234072 h 285750"/>
                    <a:gd name="connsiteX3" fmla="*/ 154305 w 156625"/>
                    <a:gd name="connsiteY3" fmla="*/ 0 h 285750"/>
                    <a:gd name="connsiteX4" fmla="*/ 13335 w 156625"/>
                    <a:gd name="connsiteY4" fmla="*/ 57150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6625" h="285750">
                      <a:moveTo>
                        <a:pt x="13335" y="57150"/>
                      </a:moveTo>
                      <a:lnTo>
                        <a:pt x="0" y="285750"/>
                      </a:lnTo>
                      <a:lnTo>
                        <a:pt x="156625" y="234072"/>
                      </a:lnTo>
                      <a:cubicBezTo>
                        <a:pt x="155852" y="156048"/>
                        <a:pt x="155078" y="78024"/>
                        <a:pt x="154305" y="0"/>
                      </a:cubicBezTo>
                      <a:lnTo>
                        <a:pt x="13335" y="5715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6" name="Freeform: Shape 65">
                  <a:extLst>
                    <a:ext uri="{FF2B5EF4-FFF2-40B4-BE49-F238E27FC236}">
                      <a16:creationId xmlns:a16="http://schemas.microsoft.com/office/drawing/2014/main" id="{C2133722-3AD4-49BC-8F06-DC44FAC91399}"/>
                    </a:ext>
                  </a:extLst>
                </p:cNvPr>
                <p:cNvSpPr/>
                <p:nvPr/>
              </p:nvSpPr>
              <p:spPr>
                <a:xfrm>
                  <a:off x="6995256" y="764790"/>
                  <a:ext cx="771525" cy="295275"/>
                </a:xfrm>
                <a:custGeom>
                  <a:avLst/>
                  <a:gdLst>
                    <a:gd name="connsiteX0" fmla="*/ 764381 w 771525"/>
                    <a:gd name="connsiteY0" fmla="*/ 250708 h 295275"/>
                    <a:gd name="connsiteX1" fmla="*/ 7144 w 771525"/>
                    <a:gd name="connsiteY1" fmla="*/ 37347 h 295275"/>
                    <a:gd name="connsiteX2" fmla="*/ 10954 w 771525"/>
                    <a:gd name="connsiteY2" fmla="*/ 288808 h 295275"/>
                    <a:gd name="connsiteX3" fmla="*/ 723424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64381" y="250708"/>
                      </a:moveTo>
                      <a:cubicBezTo>
                        <a:pt x="764381" y="250708"/>
                        <a:pt x="349091" y="-95050"/>
                        <a:pt x="7144" y="37347"/>
                      </a:cubicBezTo>
                      <a:lnTo>
                        <a:pt x="10954" y="288808"/>
                      </a:lnTo>
                      <a:cubicBezTo>
                        <a:pt x="10954" y="288808"/>
                        <a:pt x="544354" y="107833"/>
                        <a:pt x="723424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7" name="Freeform: Shape 66">
                  <a:extLst>
                    <a:ext uri="{FF2B5EF4-FFF2-40B4-BE49-F238E27FC236}">
                      <a16:creationId xmlns:a16="http://schemas.microsoft.com/office/drawing/2014/main" id="{D78A6EC7-B405-4A1F-934D-52CFD2725BE2}"/>
                    </a:ext>
                  </a:extLst>
                </p:cNvPr>
                <p:cNvSpPr/>
                <p:nvPr/>
              </p:nvSpPr>
              <p:spPr>
                <a:xfrm>
                  <a:off x="7334346" y="971206"/>
                  <a:ext cx="1171575" cy="114300"/>
                </a:xfrm>
                <a:custGeom>
                  <a:avLst/>
                  <a:gdLst>
                    <a:gd name="connsiteX0" fmla="*/ 1164431 w 1171575"/>
                    <a:gd name="connsiteY0" fmla="*/ 51911 h 114300"/>
                    <a:gd name="connsiteX1" fmla="*/ 168116 w 1171575"/>
                    <a:gd name="connsiteY1" fmla="*/ 7144 h 114300"/>
                    <a:gd name="connsiteX2" fmla="*/ 7144 w 1171575"/>
                    <a:gd name="connsiteY2" fmla="*/ 58579 h 114300"/>
                    <a:gd name="connsiteX3" fmla="*/ 1023461 w 1171575"/>
                    <a:gd name="connsiteY3" fmla="*/ 109061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1575" h="114300">
                      <a:moveTo>
                        <a:pt x="1164431" y="51911"/>
                      </a:moveTo>
                      <a:lnTo>
                        <a:pt x="168116" y="7144"/>
                      </a:lnTo>
                      <a:lnTo>
                        <a:pt x="7144" y="58579"/>
                      </a:lnTo>
                      <a:lnTo>
                        <a:pt x="1023461" y="10906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BB564D6C-7B67-4E6F-89A7-ED2AA6F0C7D1}"/>
                    </a:ext>
                  </a:extLst>
                </p:cNvPr>
                <p:cNvSpPr/>
                <p:nvPr/>
              </p:nvSpPr>
              <p:spPr>
                <a:xfrm>
                  <a:off x="7163849" y="386291"/>
                  <a:ext cx="666750" cy="638175"/>
                </a:xfrm>
                <a:custGeom>
                  <a:avLst/>
                  <a:gdLst>
                    <a:gd name="connsiteX0" fmla="*/ 7144 w 666750"/>
                    <a:gd name="connsiteY0" fmla="*/ 332026 h 638175"/>
                    <a:gd name="connsiteX1" fmla="*/ 565309 w 666750"/>
                    <a:gd name="connsiteY1" fmla="*/ 635874 h 638175"/>
                    <a:gd name="connsiteX2" fmla="*/ 668179 w 666750"/>
                    <a:gd name="connsiteY2" fmla="*/ 607299 h 638175"/>
                    <a:gd name="connsiteX3" fmla="*/ 227171 w 666750"/>
                    <a:gd name="connsiteY3" fmla="*/ 321549 h 638175"/>
                    <a:gd name="connsiteX4" fmla="*/ 227171 w 666750"/>
                    <a:gd name="connsiteY4" fmla="*/ 321549 h 638175"/>
                    <a:gd name="connsiteX5" fmla="*/ 366236 w 666750"/>
                    <a:gd name="connsiteY5" fmla="*/ 71041 h 638175"/>
                    <a:gd name="connsiteX6" fmla="*/ 366236 w 666750"/>
                    <a:gd name="connsiteY6" fmla="*/ 71041 h 638175"/>
                    <a:gd name="connsiteX7" fmla="*/ 326231 w 666750"/>
                    <a:gd name="connsiteY7" fmla="*/ 10081 h 638175"/>
                    <a:gd name="connsiteX8" fmla="*/ 199549 w 666750"/>
                    <a:gd name="connsiteY8" fmla="*/ 60564 h 638175"/>
                    <a:gd name="connsiteX9" fmla="*/ 70009 w 666750"/>
                    <a:gd name="connsiteY9" fmla="*/ 185341 h 638175"/>
                    <a:gd name="connsiteX10" fmla="*/ 7144 w 666750"/>
                    <a:gd name="connsiteY10" fmla="*/ 332026 h 63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6750" h="638175">
                      <a:moveTo>
                        <a:pt x="7144" y="332026"/>
                      </a:moveTo>
                      <a:cubicBezTo>
                        <a:pt x="7144" y="332026"/>
                        <a:pt x="260509" y="625396"/>
                        <a:pt x="565309" y="635874"/>
                      </a:cubicBezTo>
                      <a:cubicBezTo>
                        <a:pt x="635794" y="628254"/>
                        <a:pt x="668179" y="607299"/>
                        <a:pt x="668179" y="607299"/>
                      </a:cubicBezTo>
                      <a:lnTo>
                        <a:pt x="227171" y="321549"/>
                      </a:lnTo>
                      <a:lnTo>
                        <a:pt x="227171" y="321549"/>
                      </a:lnTo>
                      <a:cubicBezTo>
                        <a:pt x="249079" y="226299"/>
                        <a:pt x="296704" y="139621"/>
                        <a:pt x="366236" y="71041"/>
                      </a:cubicBezTo>
                      <a:lnTo>
                        <a:pt x="366236" y="71041"/>
                      </a:lnTo>
                      <a:cubicBezTo>
                        <a:pt x="394811" y="42466"/>
                        <a:pt x="364331" y="-5159"/>
                        <a:pt x="326231" y="10081"/>
                      </a:cubicBezTo>
                      <a:lnTo>
                        <a:pt x="199549" y="60564"/>
                      </a:lnTo>
                      <a:lnTo>
                        <a:pt x="70009" y="185341"/>
                      </a:lnTo>
                      <a:lnTo>
                        <a:pt x="7144" y="33202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1A7CDE6A-D726-4344-9AE2-7B934449EA3A}"/>
                    </a:ext>
                  </a:extLst>
                </p:cNvPr>
                <p:cNvSpPr/>
                <p:nvPr/>
              </p:nvSpPr>
              <p:spPr>
                <a:xfrm>
                  <a:off x="7163849" y="311027"/>
                  <a:ext cx="704850" cy="704850"/>
                </a:xfrm>
                <a:custGeom>
                  <a:avLst/>
                  <a:gdLst>
                    <a:gd name="connsiteX0" fmla="*/ 636746 w 704850"/>
                    <a:gd name="connsiteY0" fmla="*/ 703518 h 704850"/>
                    <a:gd name="connsiteX1" fmla="*/ 388144 w 704850"/>
                    <a:gd name="connsiteY1" fmla="*/ 256796 h 704850"/>
                    <a:gd name="connsiteX2" fmla="*/ 363379 w 704850"/>
                    <a:gd name="connsiteY2" fmla="*/ 239651 h 704850"/>
                    <a:gd name="connsiteX3" fmla="*/ 173831 w 704850"/>
                    <a:gd name="connsiteY3" fmla="*/ 264416 h 704850"/>
                    <a:gd name="connsiteX4" fmla="*/ 7144 w 704850"/>
                    <a:gd name="connsiteY4" fmla="*/ 406338 h 704850"/>
                    <a:gd name="connsiteX5" fmla="*/ 70009 w 704850"/>
                    <a:gd name="connsiteY5" fmla="*/ 260606 h 704850"/>
                    <a:gd name="connsiteX6" fmla="*/ 147161 w 704850"/>
                    <a:gd name="connsiteY6" fmla="*/ 151068 h 704850"/>
                    <a:gd name="connsiteX7" fmla="*/ 147161 w 704850"/>
                    <a:gd name="connsiteY7" fmla="*/ 151068 h 704850"/>
                    <a:gd name="connsiteX8" fmla="*/ 367189 w 704850"/>
                    <a:gd name="connsiteY8" fmla="*/ 12003 h 704850"/>
                    <a:gd name="connsiteX9" fmla="*/ 441484 w 704850"/>
                    <a:gd name="connsiteY9" fmla="*/ 8193 h 704850"/>
                    <a:gd name="connsiteX10" fmla="*/ 511969 w 704850"/>
                    <a:gd name="connsiteY10" fmla="*/ 51056 h 704850"/>
                    <a:gd name="connsiteX11" fmla="*/ 702469 w 704850"/>
                    <a:gd name="connsiteY11" fmla="*/ 660656 h 704850"/>
                    <a:gd name="connsiteX12" fmla="*/ 636746 w 704850"/>
                    <a:gd name="connsiteY12" fmla="*/ 703518 h 70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4850" h="704850">
                      <a:moveTo>
                        <a:pt x="636746" y="703518"/>
                      </a:moveTo>
                      <a:lnTo>
                        <a:pt x="388144" y="256796"/>
                      </a:lnTo>
                      <a:cubicBezTo>
                        <a:pt x="383381" y="247271"/>
                        <a:pt x="373856" y="241556"/>
                        <a:pt x="363379" y="239651"/>
                      </a:cubicBezTo>
                      <a:cubicBezTo>
                        <a:pt x="331946" y="234888"/>
                        <a:pt x="259556" y="230126"/>
                        <a:pt x="173831" y="264416"/>
                      </a:cubicBezTo>
                      <a:cubicBezTo>
                        <a:pt x="57626" y="310136"/>
                        <a:pt x="7144" y="406338"/>
                        <a:pt x="7144" y="406338"/>
                      </a:cubicBezTo>
                      <a:lnTo>
                        <a:pt x="70009" y="260606"/>
                      </a:lnTo>
                      <a:cubicBezTo>
                        <a:pt x="88106" y="218696"/>
                        <a:pt x="113824" y="181548"/>
                        <a:pt x="147161" y="151068"/>
                      </a:cubicBezTo>
                      <a:lnTo>
                        <a:pt x="147161" y="151068"/>
                      </a:lnTo>
                      <a:cubicBezTo>
                        <a:pt x="208121" y="92966"/>
                        <a:pt x="284321" y="26291"/>
                        <a:pt x="367189" y="12003"/>
                      </a:cubicBezTo>
                      <a:lnTo>
                        <a:pt x="441484" y="8193"/>
                      </a:lnTo>
                      <a:cubicBezTo>
                        <a:pt x="471964" y="2478"/>
                        <a:pt x="502444" y="20576"/>
                        <a:pt x="511969" y="51056"/>
                      </a:cubicBezTo>
                      <a:lnTo>
                        <a:pt x="702469" y="660656"/>
                      </a:lnTo>
                      <a:lnTo>
                        <a:pt x="636746" y="7035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8B55FA86-A674-44C9-A32A-B863EC1B12C2}"/>
                    </a:ext>
                  </a:extLst>
                </p:cNvPr>
                <p:cNvSpPr/>
                <p:nvPr/>
              </p:nvSpPr>
              <p:spPr>
                <a:xfrm>
                  <a:off x="7873722" y="760221"/>
                  <a:ext cx="735107" cy="281337"/>
                </a:xfrm>
                <a:custGeom>
                  <a:avLst/>
                  <a:gdLst>
                    <a:gd name="connsiteX0" fmla="*/ 7144 w 771525"/>
                    <a:gd name="connsiteY0" fmla="*/ 250708 h 295275"/>
                    <a:gd name="connsiteX1" fmla="*/ 764381 w 771525"/>
                    <a:gd name="connsiteY1" fmla="*/ 37347 h 295275"/>
                    <a:gd name="connsiteX2" fmla="*/ 760571 w 771525"/>
                    <a:gd name="connsiteY2" fmla="*/ 288808 h 295275"/>
                    <a:gd name="connsiteX3" fmla="*/ 48101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144" y="250708"/>
                      </a:moveTo>
                      <a:cubicBezTo>
                        <a:pt x="7144" y="250708"/>
                        <a:pt x="422434" y="-95050"/>
                        <a:pt x="764381" y="37347"/>
                      </a:cubicBezTo>
                      <a:lnTo>
                        <a:pt x="760571" y="288808"/>
                      </a:lnTo>
                      <a:cubicBezTo>
                        <a:pt x="760571" y="288808"/>
                        <a:pt x="227171" y="107832"/>
                        <a:pt x="48101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F54803BF-2D8E-4BDE-9CA8-24C38B929603}"/>
                    </a:ext>
                  </a:extLst>
                </p:cNvPr>
                <p:cNvSpPr/>
                <p:nvPr/>
              </p:nvSpPr>
              <p:spPr>
                <a:xfrm>
                  <a:off x="7825836" y="329601"/>
                  <a:ext cx="600075" cy="676275"/>
                </a:xfrm>
                <a:custGeom>
                  <a:avLst/>
                  <a:gdLst>
                    <a:gd name="connsiteX0" fmla="*/ 595789 w 600075"/>
                    <a:gd name="connsiteY0" fmla="*/ 255366 h 676275"/>
                    <a:gd name="connsiteX1" fmla="*/ 113824 w 600075"/>
                    <a:gd name="connsiteY1" fmla="*/ 669704 h 676275"/>
                    <a:gd name="connsiteX2" fmla="*/ 7144 w 600075"/>
                    <a:gd name="connsiteY2" fmla="*/ 663989 h 676275"/>
                    <a:gd name="connsiteX3" fmla="*/ 378619 w 600075"/>
                    <a:gd name="connsiteY3" fmla="*/ 291561 h 676275"/>
                    <a:gd name="connsiteX4" fmla="*/ 378619 w 600075"/>
                    <a:gd name="connsiteY4" fmla="*/ 291561 h 676275"/>
                    <a:gd name="connsiteX5" fmla="*/ 190024 w 600075"/>
                    <a:gd name="connsiteY5" fmla="*/ 76296 h 676275"/>
                    <a:gd name="connsiteX6" fmla="*/ 190024 w 600075"/>
                    <a:gd name="connsiteY6" fmla="*/ 76296 h 676275"/>
                    <a:gd name="connsiteX7" fmla="*/ 216694 w 600075"/>
                    <a:gd name="connsiteY7" fmla="*/ 7716 h 676275"/>
                    <a:gd name="connsiteX8" fmla="*/ 349091 w 600075"/>
                    <a:gd name="connsiteY8" fmla="*/ 29624 h 676275"/>
                    <a:gd name="connsiteX9" fmla="*/ 502444 w 600075"/>
                    <a:gd name="connsiteY9" fmla="*/ 125826 h 676275"/>
                    <a:gd name="connsiteX10" fmla="*/ 595789 w 600075"/>
                    <a:gd name="connsiteY10" fmla="*/ 255366 h 67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075" h="676275">
                      <a:moveTo>
                        <a:pt x="595789" y="255366"/>
                      </a:moveTo>
                      <a:cubicBezTo>
                        <a:pt x="595789" y="255366"/>
                        <a:pt x="410051" y="595409"/>
                        <a:pt x="113824" y="669704"/>
                      </a:cubicBezTo>
                      <a:cubicBezTo>
                        <a:pt x="43339" y="677324"/>
                        <a:pt x="7144" y="663989"/>
                        <a:pt x="7144" y="663989"/>
                      </a:cubicBezTo>
                      <a:lnTo>
                        <a:pt x="378619" y="291561"/>
                      </a:lnTo>
                      <a:lnTo>
                        <a:pt x="378619" y="291561"/>
                      </a:lnTo>
                      <a:cubicBezTo>
                        <a:pt x="337661" y="202979"/>
                        <a:pt x="271939" y="128684"/>
                        <a:pt x="190024" y="76296"/>
                      </a:cubicBezTo>
                      <a:lnTo>
                        <a:pt x="190024" y="76296"/>
                      </a:lnTo>
                      <a:cubicBezTo>
                        <a:pt x="155734" y="54389"/>
                        <a:pt x="176689" y="1049"/>
                        <a:pt x="216694" y="7716"/>
                      </a:cubicBezTo>
                      <a:lnTo>
                        <a:pt x="349091" y="29624"/>
                      </a:lnTo>
                      <a:lnTo>
                        <a:pt x="502444" y="125826"/>
                      </a:lnTo>
                      <a:lnTo>
                        <a:pt x="595789" y="25536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2" name="Freeform: Shape 71">
                  <a:extLst>
                    <a:ext uri="{FF2B5EF4-FFF2-40B4-BE49-F238E27FC236}">
                      <a16:creationId xmlns:a16="http://schemas.microsoft.com/office/drawing/2014/main" id="{BD5674B6-052E-4951-92AA-1C5022FC652E}"/>
                    </a:ext>
                  </a:extLst>
                </p:cNvPr>
                <p:cNvSpPr/>
                <p:nvPr/>
              </p:nvSpPr>
              <p:spPr>
                <a:xfrm>
                  <a:off x="7787736" y="294683"/>
                  <a:ext cx="638175" cy="714375"/>
                </a:xfrm>
                <a:custGeom>
                  <a:avLst/>
                  <a:gdLst>
                    <a:gd name="connsiteX0" fmla="*/ 80486 w 638175"/>
                    <a:gd name="connsiteY0" fmla="*/ 712242 h 714375"/>
                    <a:gd name="connsiteX1" fmla="*/ 229076 w 638175"/>
                    <a:gd name="connsiteY1" fmla="*/ 223609 h 714375"/>
                    <a:gd name="connsiteX2" fmla="*/ 250031 w 638175"/>
                    <a:gd name="connsiteY2" fmla="*/ 201702 h 714375"/>
                    <a:gd name="connsiteX3" fmla="*/ 440531 w 638175"/>
                    <a:gd name="connsiteY3" fmla="*/ 186462 h 714375"/>
                    <a:gd name="connsiteX4" fmla="*/ 632936 w 638175"/>
                    <a:gd name="connsiteY4" fmla="*/ 290284 h 714375"/>
                    <a:gd name="connsiteX5" fmla="*/ 540544 w 638175"/>
                    <a:gd name="connsiteY5" fmla="*/ 160744 h 714375"/>
                    <a:gd name="connsiteX6" fmla="*/ 442436 w 638175"/>
                    <a:gd name="connsiteY6" fmla="*/ 69304 h 714375"/>
                    <a:gd name="connsiteX7" fmla="*/ 442436 w 638175"/>
                    <a:gd name="connsiteY7" fmla="*/ 69304 h 714375"/>
                    <a:gd name="connsiteX8" fmla="*/ 204311 w 638175"/>
                    <a:gd name="connsiteY8" fmla="*/ 7392 h 714375"/>
                    <a:gd name="connsiteX9" fmla="*/ 129064 w 638175"/>
                    <a:gd name="connsiteY9" fmla="*/ 10249 h 714375"/>
                    <a:gd name="connsiteX10" fmla="*/ 69056 w 638175"/>
                    <a:gd name="connsiteY10" fmla="*/ 66447 h 714375"/>
                    <a:gd name="connsiteX11" fmla="*/ 7144 w 638175"/>
                    <a:gd name="connsiteY11" fmla="*/ 683667 h 714375"/>
                    <a:gd name="connsiteX12" fmla="*/ 80486 w 638175"/>
                    <a:gd name="connsiteY12" fmla="*/ 712242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8175" h="714375">
                      <a:moveTo>
                        <a:pt x="80486" y="712242"/>
                      </a:moveTo>
                      <a:lnTo>
                        <a:pt x="229076" y="223609"/>
                      </a:lnTo>
                      <a:cubicBezTo>
                        <a:pt x="231934" y="213132"/>
                        <a:pt x="239554" y="205512"/>
                        <a:pt x="250031" y="201702"/>
                      </a:cubicBezTo>
                      <a:cubicBezTo>
                        <a:pt x="279559" y="190272"/>
                        <a:pt x="349091" y="171222"/>
                        <a:pt x="440531" y="186462"/>
                      </a:cubicBezTo>
                      <a:cubicBezTo>
                        <a:pt x="564356" y="207417"/>
                        <a:pt x="632936" y="290284"/>
                        <a:pt x="632936" y="290284"/>
                      </a:cubicBezTo>
                      <a:lnTo>
                        <a:pt x="540544" y="160744"/>
                      </a:lnTo>
                      <a:cubicBezTo>
                        <a:pt x="513874" y="123597"/>
                        <a:pt x="480536" y="93117"/>
                        <a:pt x="442436" y="69304"/>
                      </a:cubicBezTo>
                      <a:lnTo>
                        <a:pt x="442436" y="69304"/>
                      </a:lnTo>
                      <a:cubicBezTo>
                        <a:pt x="370999" y="26442"/>
                        <a:pt x="288131" y="4534"/>
                        <a:pt x="204311" y="7392"/>
                      </a:cubicBezTo>
                      <a:lnTo>
                        <a:pt x="129064" y="10249"/>
                      </a:lnTo>
                      <a:cubicBezTo>
                        <a:pt x="97631" y="11202"/>
                        <a:pt x="71914" y="35967"/>
                        <a:pt x="69056" y="66447"/>
                      </a:cubicBezTo>
                      <a:lnTo>
                        <a:pt x="7144" y="683667"/>
                      </a:lnTo>
                      <a:lnTo>
                        <a:pt x="80486" y="71224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3" name="Freeform: Shape 72">
                  <a:extLst>
                    <a:ext uri="{FF2B5EF4-FFF2-40B4-BE49-F238E27FC236}">
                      <a16:creationId xmlns:a16="http://schemas.microsoft.com/office/drawing/2014/main" id="{6E72AE10-68D1-4197-9BA3-D11B902C1F8A}"/>
                    </a:ext>
                  </a:extLst>
                </p:cNvPr>
                <p:cNvSpPr/>
                <p:nvPr/>
              </p:nvSpPr>
              <p:spPr>
                <a:xfrm>
                  <a:off x="8337475" y="788999"/>
                  <a:ext cx="326714" cy="462845"/>
                </a:xfrm>
                <a:custGeom>
                  <a:avLst/>
                  <a:gdLst>
                    <a:gd name="connsiteX0" fmla="*/ 277654 w 342900"/>
                    <a:gd name="connsiteY0" fmla="*/ 7144 h 485775"/>
                    <a:gd name="connsiteX1" fmla="*/ 7144 w 342900"/>
                    <a:gd name="connsiteY1" fmla="*/ 296704 h 485775"/>
                    <a:gd name="connsiteX2" fmla="*/ 154781 w 342900"/>
                    <a:gd name="connsiteY2" fmla="*/ 484346 h 485775"/>
                    <a:gd name="connsiteX3" fmla="*/ 337661 w 342900"/>
                    <a:gd name="connsiteY3" fmla="*/ 301466 h 485775"/>
                    <a:gd name="connsiteX4" fmla="*/ 277654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277654" y="7144"/>
                      </a:moveTo>
                      <a:cubicBezTo>
                        <a:pt x="277654" y="7144"/>
                        <a:pt x="263366" y="139541"/>
                        <a:pt x="7144" y="296704"/>
                      </a:cubicBezTo>
                      <a:lnTo>
                        <a:pt x="154781" y="484346"/>
                      </a:lnTo>
                      <a:cubicBezTo>
                        <a:pt x="154781" y="484346"/>
                        <a:pt x="290989" y="442436"/>
                        <a:pt x="337661" y="301466"/>
                      </a:cubicBezTo>
                      <a:lnTo>
                        <a:pt x="27765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4" name="Freeform: Shape 73">
                  <a:extLst>
                    <a:ext uri="{FF2B5EF4-FFF2-40B4-BE49-F238E27FC236}">
                      <a16:creationId xmlns:a16="http://schemas.microsoft.com/office/drawing/2014/main" id="{220664FF-5230-4280-A637-0BCA40E8C652}"/>
                    </a:ext>
                  </a:extLst>
                </p:cNvPr>
                <p:cNvSpPr/>
                <p:nvPr/>
              </p:nvSpPr>
              <p:spPr>
                <a:xfrm>
                  <a:off x="8337475" y="1063983"/>
                  <a:ext cx="598976" cy="381167"/>
                </a:xfrm>
                <a:custGeom>
                  <a:avLst/>
                  <a:gdLst>
                    <a:gd name="connsiteX0" fmla="*/ 7144 w 628650"/>
                    <a:gd name="connsiteY0" fmla="*/ 7144 h 400050"/>
                    <a:gd name="connsiteX1" fmla="*/ 332899 w 628650"/>
                    <a:gd name="connsiteY1" fmla="*/ 111919 h 400050"/>
                    <a:gd name="connsiteX2" fmla="*/ 625316 w 628650"/>
                    <a:gd name="connsiteY2" fmla="*/ 128111 h 400050"/>
                    <a:gd name="connsiteX3" fmla="*/ 536734 w 628650"/>
                    <a:gd name="connsiteY3" fmla="*/ 252889 h 400050"/>
                    <a:gd name="connsiteX4" fmla="*/ 596741 w 628650"/>
                    <a:gd name="connsiteY4" fmla="*/ 398621 h 400050"/>
                    <a:gd name="connsiteX5" fmla="*/ 360521 w 628650"/>
                    <a:gd name="connsiteY5" fmla="*/ 383381 h 400050"/>
                    <a:gd name="connsiteX6" fmla="*/ 122396 w 628650"/>
                    <a:gd name="connsiteY6" fmla="*/ 314801 h 400050"/>
                    <a:gd name="connsiteX7" fmla="*/ 7144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7144" y="7144"/>
                      </a:moveTo>
                      <a:cubicBezTo>
                        <a:pt x="7144" y="7144"/>
                        <a:pt x="110966" y="119539"/>
                        <a:pt x="332899" y="111919"/>
                      </a:cubicBezTo>
                      <a:cubicBezTo>
                        <a:pt x="554831" y="104299"/>
                        <a:pt x="625316" y="128111"/>
                        <a:pt x="625316" y="128111"/>
                      </a:cubicBezTo>
                      <a:lnTo>
                        <a:pt x="536734" y="252889"/>
                      </a:lnTo>
                      <a:lnTo>
                        <a:pt x="596741" y="398621"/>
                      </a:lnTo>
                      <a:cubicBezTo>
                        <a:pt x="596741" y="398621"/>
                        <a:pt x="496729" y="373856"/>
                        <a:pt x="360521" y="383381"/>
                      </a:cubicBezTo>
                      <a:cubicBezTo>
                        <a:pt x="224314" y="393859"/>
                        <a:pt x="122396" y="314801"/>
                        <a:pt x="122396" y="314801"/>
                      </a:cubicBez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5" name="Freeform: Shape 74">
                  <a:extLst>
                    <a:ext uri="{FF2B5EF4-FFF2-40B4-BE49-F238E27FC236}">
                      <a16:creationId xmlns:a16="http://schemas.microsoft.com/office/drawing/2014/main" id="{2558F15C-8E9A-41F3-AB55-B162A7259C9F}"/>
                    </a:ext>
                  </a:extLst>
                </p:cNvPr>
                <p:cNvSpPr/>
                <p:nvPr/>
              </p:nvSpPr>
              <p:spPr>
                <a:xfrm>
                  <a:off x="6935249" y="794994"/>
                  <a:ext cx="342900" cy="485775"/>
                </a:xfrm>
                <a:custGeom>
                  <a:avLst/>
                  <a:gdLst>
                    <a:gd name="connsiteX0" fmla="*/ 67151 w 342900"/>
                    <a:gd name="connsiteY0" fmla="*/ 7144 h 485775"/>
                    <a:gd name="connsiteX1" fmla="*/ 337661 w 342900"/>
                    <a:gd name="connsiteY1" fmla="*/ 296704 h 485775"/>
                    <a:gd name="connsiteX2" fmla="*/ 190024 w 342900"/>
                    <a:gd name="connsiteY2" fmla="*/ 484346 h 485775"/>
                    <a:gd name="connsiteX3" fmla="*/ 7144 w 342900"/>
                    <a:gd name="connsiteY3" fmla="*/ 301466 h 485775"/>
                    <a:gd name="connsiteX4" fmla="*/ 67151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67151" y="7144"/>
                      </a:moveTo>
                      <a:cubicBezTo>
                        <a:pt x="67151" y="7144"/>
                        <a:pt x="81439" y="139541"/>
                        <a:pt x="337661" y="296704"/>
                      </a:cubicBezTo>
                      <a:lnTo>
                        <a:pt x="190024" y="484346"/>
                      </a:lnTo>
                      <a:cubicBezTo>
                        <a:pt x="190024" y="484346"/>
                        <a:pt x="53816" y="442436"/>
                        <a:pt x="7144" y="301466"/>
                      </a:cubicBezTo>
                      <a:lnTo>
                        <a:pt x="67151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6" name="Freeform: Shape 75">
                  <a:extLst>
                    <a:ext uri="{FF2B5EF4-FFF2-40B4-BE49-F238E27FC236}">
                      <a16:creationId xmlns:a16="http://schemas.microsoft.com/office/drawing/2014/main" id="{8AA4DFB0-648D-4DBA-B901-EA4FE24C733F}"/>
                    </a:ext>
                  </a:extLst>
                </p:cNvPr>
                <p:cNvSpPr/>
                <p:nvPr/>
              </p:nvSpPr>
              <p:spPr>
                <a:xfrm>
                  <a:off x="6646641" y="1084554"/>
                  <a:ext cx="628650" cy="400050"/>
                </a:xfrm>
                <a:custGeom>
                  <a:avLst/>
                  <a:gdLst>
                    <a:gd name="connsiteX0" fmla="*/ 625316 w 628650"/>
                    <a:gd name="connsiteY0" fmla="*/ 7144 h 400050"/>
                    <a:gd name="connsiteX1" fmla="*/ 299561 w 628650"/>
                    <a:gd name="connsiteY1" fmla="*/ 111919 h 400050"/>
                    <a:gd name="connsiteX2" fmla="*/ 7144 w 628650"/>
                    <a:gd name="connsiteY2" fmla="*/ 128111 h 400050"/>
                    <a:gd name="connsiteX3" fmla="*/ 95726 w 628650"/>
                    <a:gd name="connsiteY3" fmla="*/ 252889 h 400050"/>
                    <a:gd name="connsiteX4" fmla="*/ 35719 w 628650"/>
                    <a:gd name="connsiteY4" fmla="*/ 397669 h 400050"/>
                    <a:gd name="connsiteX5" fmla="*/ 271939 w 628650"/>
                    <a:gd name="connsiteY5" fmla="*/ 382429 h 400050"/>
                    <a:gd name="connsiteX6" fmla="*/ 510064 w 628650"/>
                    <a:gd name="connsiteY6" fmla="*/ 313849 h 400050"/>
                    <a:gd name="connsiteX7" fmla="*/ 625316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625316" y="7144"/>
                      </a:moveTo>
                      <a:cubicBezTo>
                        <a:pt x="625316" y="7144"/>
                        <a:pt x="521494" y="119539"/>
                        <a:pt x="299561" y="111919"/>
                      </a:cubicBezTo>
                      <a:cubicBezTo>
                        <a:pt x="76676" y="104299"/>
                        <a:pt x="7144" y="128111"/>
                        <a:pt x="7144" y="128111"/>
                      </a:cubicBezTo>
                      <a:lnTo>
                        <a:pt x="95726" y="252889"/>
                      </a:lnTo>
                      <a:lnTo>
                        <a:pt x="35719" y="397669"/>
                      </a:lnTo>
                      <a:cubicBezTo>
                        <a:pt x="35719" y="397669"/>
                        <a:pt x="135731" y="372904"/>
                        <a:pt x="271939" y="382429"/>
                      </a:cubicBezTo>
                      <a:cubicBezTo>
                        <a:pt x="408146" y="392906"/>
                        <a:pt x="510064" y="313849"/>
                        <a:pt x="510064" y="313849"/>
                      </a:cubicBezTo>
                      <a:lnTo>
                        <a:pt x="625316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B0F669A3-1E7D-4B43-A39E-FE8E5B95F573}"/>
              </a:ext>
            </a:extLst>
          </p:cNvPr>
          <p:cNvGrpSpPr/>
          <p:nvPr/>
        </p:nvGrpSpPr>
        <p:grpSpPr>
          <a:xfrm flipH="1">
            <a:off x="-340829" y="2692545"/>
            <a:ext cx="3536347" cy="4381149"/>
            <a:chOff x="7447118" y="660112"/>
            <a:chExt cx="5257123" cy="6513004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FE0A28A3-696C-4C04-90BE-297B9E60B1E3}"/>
                </a:ext>
              </a:extLst>
            </p:cNvPr>
            <p:cNvGrpSpPr/>
            <p:nvPr/>
          </p:nvGrpSpPr>
          <p:grpSpPr>
            <a:xfrm rot="8209529" flipH="1">
              <a:off x="10892222" y="2425426"/>
              <a:ext cx="1698156" cy="1662326"/>
              <a:chOff x="9852604" y="3754891"/>
              <a:chExt cx="1042033" cy="1020047"/>
            </a:xfrm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31EA0D72-B3F9-4027-BB95-07835096084E}"/>
                  </a:ext>
                </a:extLst>
              </p:cNvPr>
              <p:cNvSpPr/>
              <p:nvPr/>
            </p:nvSpPr>
            <p:spPr>
              <a:xfrm rot="19806917" flipH="1">
                <a:off x="9852604" y="3754891"/>
                <a:ext cx="650970" cy="885319"/>
              </a:xfrm>
              <a:custGeom>
                <a:avLst/>
                <a:gdLst>
                  <a:gd name="connsiteX0" fmla="*/ 618096 w 650969"/>
                  <a:gd name="connsiteY0" fmla="*/ 279445 h 885318"/>
                  <a:gd name="connsiteX1" fmla="*/ 314744 w 650969"/>
                  <a:gd name="connsiteY1" fmla="*/ 882243 h 885318"/>
                  <a:gd name="connsiteX2" fmla="*/ 4882 w 650969"/>
                  <a:gd name="connsiteY2" fmla="*/ 720151 h 885318"/>
                  <a:gd name="connsiteX3" fmla="*/ 306281 w 650969"/>
                  <a:gd name="connsiteY3" fmla="*/ 121259 h 885318"/>
                  <a:gd name="connsiteX4" fmla="*/ 618096 w 650969"/>
                  <a:gd name="connsiteY4" fmla="*/ 2794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969" h="885318">
                    <a:moveTo>
                      <a:pt x="618096" y="279445"/>
                    </a:moveTo>
                    <a:lnTo>
                      <a:pt x="314744" y="882243"/>
                    </a:lnTo>
                    <a:cubicBezTo>
                      <a:pt x="178040" y="897866"/>
                      <a:pt x="75838" y="841232"/>
                      <a:pt x="4882" y="720151"/>
                    </a:cubicBezTo>
                    <a:lnTo>
                      <a:pt x="306281" y="121259"/>
                    </a:lnTo>
                    <a:cubicBezTo>
                      <a:pt x="431919" y="-111137"/>
                      <a:pt x="745035" y="37284"/>
                      <a:pt x="618096" y="27944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FD24C5BD-8F3F-4C06-B39B-2C1276DD845B}"/>
                  </a:ext>
                </a:extLst>
              </p:cNvPr>
              <p:cNvSpPr/>
              <p:nvPr/>
            </p:nvSpPr>
            <p:spPr>
              <a:xfrm rot="19806917" flipH="1">
                <a:off x="10491036" y="4280201"/>
                <a:ext cx="403601" cy="494737"/>
              </a:xfrm>
              <a:custGeom>
                <a:avLst/>
                <a:gdLst>
                  <a:gd name="connsiteX0" fmla="*/ 392207 w 403601"/>
                  <a:gd name="connsiteY0" fmla="*/ 307732 h 494737"/>
                  <a:gd name="connsiteX1" fmla="*/ 248342 w 403601"/>
                  <a:gd name="connsiteY1" fmla="*/ 377386 h 494737"/>
                  <a:gd name="connsiteX2" fmla="*/ 77137 w 403601"/>
                  <a:gd name="connsiteY2" fmla="*/ 482843 h 494737"/>
                  <a:gd name="connsiteX3" fmla="*/ 178038 w 403601"/>
                  <a:gd name="connsiteY3" fmla="*/ 8286 h 494737"/>
                  <a:gd name="connsiteX4" fmla="*/ 392207 w 403601"/>
                  <a:gd name="connsiteY4" fmla="*/ 307732 h 494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494737">
                    <a:moveTo>
                      <a:pt x="392207" y="307732"/>
                    </a:moveTo>
                    <a:cubicBezTo>
                      <a:pt x="362913" y="432718"/>
                      <a:pt x="293259" y="493909"/>
                      <a:pt x="248342" y="377386"/>
                    </a:cubicBezTo>
                    <a:cubicBezTo>
                      <a:pt x="228813" y="428812"/>
                      <a:pt x="152650" y="523854"/>
                      <a:pt x="77137" y="482843"/>
                    </a:cubicBezTo>
                    <a:cubicBezTo>
                      <a:pt x="-71935" y="401472"/>
                      <a:pt x="33522" y="139131"/>
                      <a:pt x="178038" y="8286"/>
                    </a:cubicBezTo>
                    <a:cubicBezTo>
                      <a:pt x="248342" y="-15800"/>
                      <a:pt x="443633" y="88355"/>
                      <a:pt x="392207" y="307732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A963697D-6A2E-441C-A9EF-8153982DD72D}"/>
                  </a:ext>
                </a:extLst>
              </p:cNvPr>
              <p:cNvSpPr/>
              <p:nvPr/>
            </p:nvSpPr>
            <p:spPr>
              <a:xfrm rot="19806917" flipH="1">
                <a:off x="10314119" y="4284921"/>
                <a:ext cx="429640" cy="299446"/>
              </a:xfrm>
              <a:custGeom>
                <a:avLst/>
                <a:gdLst>
                  <a:gd name="connsiteX0" fmla="*/ 96557 w 429640"/>
                  <a:gd name="connsiteY0" fmla="*/ 8427 h 299446"/>
                  <a:gd name="connsiteX1" fmla="*/ 402513 w 429640"/>
                  <a:gd name="connsiteY1" fmla="*/ 167915 h 299446"/>
                  <a:gd name="connsiteX2" fmla="*/ 425948 w 429640"/>
                  <a:gd name="connsiteY2" fmla="*/ 257097 h 299446"/>
                  <a:gd name="connsiteX3" fmla="*/ 330255 w 429640"/>
                  <a:gd name="connsiteY3" fmla="*/ 292901 h 299446"/>
                  <a:gd name="connsiteX4" fmla="*/ 33413 w 429640"/>
                  <a:gd name="connsiteY4" fmla="*/ 136668 h 299446"/>
                  <a:gd name="connsiteX5" fmla="*/ 15837 w 429640"/>
                  <a:gd name="connsiteY5" fmla="*/ 44230 h 299446"/>
                  <a:gd name="connsiteX6" fmla="*/ 96557 w 429640"/>
                  <a:gd name="connsiteY6" fmla="*/ 8427 h 29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640" h="299446">
                    <a:moveTo>
                      <a:pt x="96557" y="8427"/>
                    </a:moveTo>
                    <a:cubicBezTo>
                      <a:pt x="174673" y="81987"/>
                      <a:pt x="320490" y="152942"/>
                      <a:pt x="402513" y="167915"/>
                    </a:cubicBezTo>
                    <a:cubicBezTo>
                      <a:pt x="427900" y="172471"/>
                      <a:pt x="433108" y="242776"/>
                      <a:pt x="425948" y="257097"/>
                    </a:cubicBezTo>
                    <a:cubicBezTo>
                      <a:pt x="405117" y="300713"/>
                      <a:pt x="371266" y="299411"/>
                      <a:pt x="330255" y="292901"/>
                    </a:cubicBezTo>
                    <a:cubicBezTo>
                      <a:pt x="222194" y="275976"/>
                      <a:pt x="103717" y="213482"/>
                      <a:pt x="33413" y="136668"/>
                    </a:cubicBezTo>
                    <a:cubicBezTo>
                      <a:pt x="6723" y="107374"/>
                      <a:pt x="-5645" y="83288"/>
                      <a:pt x="15837" y="44230"/>
                    </a:cubicBezTo>
                    <a:cubicBezTo>
                      <a:pt x="25601" y="26654"/>
                      <a:pt x="80934" y="-5894"/>
                      <a:pt x="96557" y="84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8175E54A-C5B9-4151-8416-BA051DBBD38E}"/>
                </a:ext>
              </a:extLst>
            </p:cNvPr>
            <p:cNvSpPr/>
            <p:nvPr/>
          </p:nvSpPr>
          <p:spPr>
            <a:xfrm rot="19234626" flipH="1">
              <a:off x="10202494" y="5186762"/>
              <a:ext cx="2501747" cy="1986354"/>
            </a:xfrm>
            <a:custGeom>
              <a:avLst/>
              <a:gdLst>
                <a:gd name="connsiteX0" fmla="*/ 107785 w 2501747"/>
                <a:gd name="connsiteY0" fmla="*/ 0 h 1986354"/>
                <a:gd name="connsiteX1" fmla="*/ 0 w 2501747"/>
                <a:gd name="connsiteY1" fmla="*/ 631949 h 1986354"/>
                <a:gd name="connsiteX2" fmla="*/ 1113427 w 2501747"/>
                <a:gd name="connsiteY2" fmla="*/ 1986354 h 1986354"/>
                <a:gd name="connsiteX3" fmla="*/ 2501747 w 2501747"/>
                <a:gd name="connsiteY3" fmla="*/ 845046 h 1986354"/>
                <a:gd name="connsiteX4" fmla="*/ 2357616 w 2501747"/>
                <a:gd name="connsiteY4" fmla="*/ 0 h 198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1747" h="1986354">
                  <a:moveTo>
                    <a:pt x="107785" y="0"/>
                  </a:moveTo>
                  <a:lnTo>
                    <a:pt x="0" y="631949"/>
                  </a:lnTo>
                  <a:lnTo>
                    <a:pt x="1113427" y="1986354"/>
                  </a:lnTo>
                  <a:lnTo>
                    <a:pt x="2501747" y="845046"/>
                  </a:lnTo>
                  <a:lnTo>
                    <a:pt x="235761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87" name="Group 86">
              <a:extLst>
                <a:ext uri="{FF2B5EF4-FFF2-40B4-BE49-F238E27FC236}">
                  <a16:creationId xmlns:a16="http://schemas.microsoft.com/office/drawing/2014/main" id="{253AF1D9-F4D2-4342-A602-3E83BAC22B3D}"/>
                </a:ext>
              </a:extLst>
            </p:cNvPr>
            <p:cNvGrpSpPr/>
            <p:nvPr/>
          </p:nvGrpSpPr>
          <p:grpSpPr>
            <a:xfrm rot="1609323">
              <a:off x="7447118" y="5129502"/>
              <a:ext cx="2144394" cy="1089725"/>
              <a:chOff x="8146942" y="4628654"/>
              <a:chExt cx="1824892" cy="927362"/>
            </a:xfrm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C8409BC0-9D7F-4639-9971-884321E50CDD}"/>
                  </a:ext>
                </a:extLst>
              </p:cNvPr>
              <p:cNvSpPr/>
              <p:nvPr/>
            </p:nvSpPr>
            <p:spPr>
              <a:xfrm rot="19806917" flipH="1">
                <a:off x="8599585" y="4628654"/>
                <a:ext cx="1372249" cy="586817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6AFE867C-768B-4748-9BBF-DB88A3DEF36F}"/>
                  </a:ext>
                </a:extLst>
              </p:cNvPr>
              <p:cNvSpPr/>
              <p:nvPr/>
            </p:nvSpPr>
            <p:spPr>
              <a:xfrm rot="19806917" flipH="1">
                <a:off x="8146942" y="5023367"/>
                <a:ext cx="559733" cy="532649"/>
              </a:xfrm>
              <a:custGeom>
                <a:avLst/>
                <a:gdLst>
                  <a:gd name="connsiteX0" fmla="*/ 148183 w 403601"/>
                  <a:gd name="connsiteY0" fmla="*/ 28296 h 384072"/>
                  <a:gd name="connsiteX1" fmla="*/ 287491 w 403601"/>
                  <a:gd name="connsiteY1" fmla="*/ 107063 h 384072"/>
                  <a:gd name="connsiteX2" fmla="*/ 404665 w 403601"/>
                  <a:gd name="connsiteY2" fmla="*/ 209916 h 384072"/>
                  <a:gd name="connsiteX3" fmla="*/ 101313 w 403601"/>
                  <a:gd name="connsiteY3" fmla="*/ 360941 h 384072"/>
                  <a:gd name="connsiteX4" fmla="*/ 148183 w 403601"/>
                  <a:gd name="connsiteY4" fmla="*/ 28296 h 38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384072">
                    <a:moveTo>
                      <a:pt x="148183" y="28296"/>
                    </a:moveTo>
                    <a:cubicBezTo>
                      <a:pt x="267962" y="-18574"/>
                      <a:pt x="357795" y="3559"/>
                      <a:pt x="287491" y="107063"/>
                    </a:cubicBezTo>
                    <a:cubicBezTo>
                      <a:pt x="340870" y="93393"/>
                      <a:pt x="401410" y="90789"/>
                      <a:pt x="404665" y="209916"/>
                    </a:cubicBezTo>
                    <a:cubicBezTo>
                      <a:pt x="409873" y="379168"/>
                      <a:pt x="291397" y="405207"/>
                      <a:pt x="101313" y="360941"/>
                    </a:cubicBezTo>
                    <a:cubicBezTo>
                      <a:pt x="-9352" y="335553"/>
                      <a:pt x="-60778" y="110969"/>
                      <a:pt x="148183" y="28296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3502D08D-1345-40D0-9508-C0D431D71F53}"/>
                  </a:ext>
                </a:extLst>
              </p:cNvPr>
              <p:cNvSpPr/>
              <p:nvPr/>
            </p:nvSpPr>
            <p:spPr>
              <a:xfrm rot="19806917" flipH="1">
                <a:off x="8530351" y="4897626"/>
                <a:ext cx="279867" cy="631957"/>
              </a:xfrm>
              <a:custGeom>
                <a:avLst/>
                <a:gdLst>
                  <a:gd name="connsiteX0" fmla="*/ 49772 w 201800"/>
                  <a:gd name="connsiteY0" fmla="*/ 406312 h 455678"/>
                  <a:gd name="connsiteX1" fmla="*/ 6808 w 201800"/>
                  <a:gd name="connsiteY1" fmla="*/ 63902 h 455678"/>
                  <a:gd name="connsiteX2" fmla="*/ 46517 w 201800"/>
                  <a:gd name="connsiteY2" fmla="*/ 6617 h 455678"/>
                  <a:gd name="connsiteX3" fmla="*/ 150672 w 201800"/>
                  <a:gd name="connsiteY3" fmla="*/ 52185 h 455678"/>
                  <a:gd name="connsiteX4" fmla="*/ 191683 w 201800"/>
                  <a:gd name="connsiteY4" fmla="*/ 384830 h 455678"/>
                  <a:gd name="connsiteX5" fmla="*/ 116171 w 201800"/>
                  <a:gd name="connsiteY5" fmla="*/ 453833 h 455678"/>
                  <a:gd name="connsiteX6" fmla="*/ 49772 w 201800"/>
                  <a:gd name="connsiteY6" fmla="*/ 406312 h 455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800" h="455678">
                    <a:moveTo>
                      <a:pt x="49772" y="406312"/>
                    </a:moveTo>
                    <a:cubicBezTo>
                      <a:pt x="65395" y="300204"/>
                      <a:pt x="40658" y="140066"/>
                      <a:pt x="6808" y="63902"/>
                    </a:cubicBezTo>
                    <a:cubicBezTo>
                      <a:pt x="-3608" y="40467"/>
                      <a:pt x="30894" y="9221"/>
                      <a:pt x="46517" y="6617"/>
                    </a:cubicBezTo>
                    <a:cubicBezTo>
                      <a:pt x="94038" y="-544"/>
                      <a:pt x="132445" y="14429"/>
                      <a:pt x="150672" y="52185"/>
                    </a:cubicBezTo>
                    <a:cubicBezTo>
                      <a:pt x="198193" y="150481"/>
                      <a:pt x="214467" y="283279"/>
                      <a:pt x="191683" y="384830"/>
                    </a:cubicBezTo>
                    <a:cubicBezTo>
                      <a:pt x="183221" y="423238"/>
                      <a:pt x="160437" y="449277"/>
                      <a:pt x="116171" y="453833"/>
                    </a:cubicBezTo>
                    <a:cubicBezTo>
                      <a:pt x="95340" y="455786"/>
                      <a:pt x="46517" y="427143"/>
                      <a:pt x="49772" y="4063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D2BD906F-92F1-4F90-872A-521083FEAD60}"/>
                </a:ext>
              </a:extLst>
            </p:cNvPr>
            <p:cNvSpPr/>
            <p:nvPr/>
          </p:nvSpPr>
          <p:spPr>
            <a:xfrm rot="19234626" flipH="1">
              <a:off x="9137572" y="3653305"/>
              <a:ext cx="2843097" cy="2821881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F7E58EB-4ACE-470D-8B3B-5545AC590088}"/>
                </a:ext>
              </a:extLst>
            </p:cNvPr>
            <p:cNvSpPr/>
            <p:nvPr/>
          </p:nvSpPr>
          <p:spPr>
            <a:xfrm rot="19234626" flipH="1">
              <a:off x="9610680" y="5261644"/>
              <a:ext cx="2715794" cy="604689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5595825D-3491-4A51-8775-B934649DE0A1}"/>
                </a:ext>
              </a:extLst>
            </p:cNvPr>
            <p:cNvSpPr/>
            <p:nvPr/>
          </p:nvSpPr>
          <p:spPr>
            <a:xfrm rot="19234626" flipH="1">
              <a:off x="7933410" y="2921869"/>
              <a:ext cx="3394743" cy="2026236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31E698E0-5B41-4965-97D1-83CE3A9AB93B}"/>
                </a:ext>
              </a:extLst>
            </p:cNvPr>
            <p:cNvSpPr/>
            <p:nvPr/>
          </p:nvSpPr>
          <p:spPr>
            <a:xfrm rot="19234626" flipH="1">
              <a:off x="9771445" y="2691945"/>
              <a:ext cx="1326071" cy="1230594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7C0C1708-A0EA-4AE4-96CC-FF1C03E8793B}"/>
                </a:ext>
              </a:extLst>
            </p:cNvPr>
            <p:cNvSpPr/>
            <p:nvPr/>
          </p:nvSpPr>
          <p:spPr>
            <a:xfrm rot="19234626" flipH="1">
              <a:off x="8354370" y="2798603"/>
              <a:ext cx="2376320" cy="2058062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3CBF5EED-73DD-4587-A491-B3B19FC94971}"/>
                </a:ext>
              </a:extLst>
            </p:cNvPr>
            <p:cNvSpPr/>
            <p:nvPr/>
          </p:nvSpPr>
          <p:spPr>
            <a:xfrm rot="19234626" flipH="1">
              <a:off x="8549516" y="3489497"/>
              <a:ext cx="3323665" cy="2322218"/>
            </a:xfrm>
            <a:custGeom>
              <a:avLst/>
              <a:gdLst>
                <a:gd name="connsiteX0" fmla="*/ 439985 w 2039488"/>
                <a:gd name="connsiteY0" fmla="*/ 64230 h 1424974"/>
                <a:gd name="connsiteX1" fmla="*/ 302043 w 2039488"/>
                <a:gd name="connsiteY1" fmla="*/ 196554 h 1424974"/>
                <a:gd name="connsiteX2" fmla="*/ 296918 w 2039488"/>
                <a:gd name="connsiteY2" fmla="*/ 207867 h 1424974"/>
                <a:gd name="connsiteX3" fmla="*/ 294890 w 2039488"/>
                <a:gd name="connsiteY3" fmla="*/ 207662 h 1424974"/>
                <a:gd name="connsiteX4" fmla="*/ 0 w 2039488"/>
                <a:gd name="connsiteY4" fmla="*/ 503853 h 1424974"/>
                <a:gd name="connsiteX5" fmla="*/ 130525 w 2039488"/>
                <a:gd name="connsiteY5" fmla="*/ 749409 h 1424974"/>
                <a:gd name="connsiteX6" fmla="*/ 143193 w 2039488"/>
                <a:gd name="connsiteY6" fmla="*/ 756334 h 1424974"/>
                <a:gd name="connsiteX7" fmla="*/ 143996 w 2039488"/>
                <a:gd name="connsiteY7" fmla="*/ 766952 h 1424974"/>
                <a:gd name="connsiteX8" fmla="*/ 387296 w 2039488"/>
                <a:gd name="connsiteY8" fmla="*/ 1080419 h 1424974"/>
                <a:gd name="connsiteX9" fmla="*/ 452627 w 2039488"/>
                <a:gd name="connsiteY9" fmla="*/ 1100863 h 1424974"/>
                <a:gd name="connsiteX10" fmla="*/ 496924 w 2039488"/>
                <a:gd name="connsiteY10" fmla="*/ 1166765 h 1424974"/>
                <a:gd name="connsiteX11" fmla="*/ 648364 w 2039488"/>
                <a:gd name="connsiteY11" fmla="*/ 1229684 h 1424974"/>
                <a:gd name="connsiteX12" fmla="*/ 678785 w 2039488"/>
                <a:gd name="connsiteY12" fmla="*/ 1226608 h 1424974"/>
                <a:gd name="connsiteX13" fmla="*/ 680522 w 2039488"/>
                <a:gd name="connsiteY13" fmla="*/ 1230097 h 1424974"/>
                <a:gd name="connsiteX14" fmla="*/ 1016814 w 2039488"/>
                <a:gd name="connsiteY14" fmla="*/ 1424974 h 1424974"/>
                <a:gd name="connsiteX15" fmla="*/ 1329759 w 2039488"/>
                <a:gd name="connsiteY15" fmla="*/ 1264124 h 1424974"/>
                <a:gd name="connsiteX16" fmla="*/ 1355167 w 2039488"/>
                <a:gd name="connsiteY16" fmla="*/ 1225172 h 1424974"/>
                <a:gd name="connsiteX17" fmla="*/ 1377452 w 2039488"/>
                <a:gd name="connsiteY17" fmla="*/ 1229685 h 1424974"/>
                <a:gd name="connsiteX18" fmla="*/ 1555044 w 2039488"/>
                <a:gd name="connsiteY18" fmla="*/ 1134972 h 1424974"/>
                <a:gd name="connsiteX19" fmla="*/ 1569798 w 2039488"/>
                <a:gd name="connsiteY19" fmla="*/ 1107708 h 1424974"/>
                <a:gd name="connsiteX20" fmla="*/ 1580085 w 2039488"/>
                <a:gd name="connsiteY20" fmla="*/ 1106796 h 1424974"/>
                <a:gd name="connsiteX21" fmla="*/ 1905611 w 2039488"/>
                <a:gd name="connsiteY21" fmla="*/ 787781 h 1424974"/>
                <a:gd name="connsiteX22" fmla="*/ 1909490 w 2039488"/>
                <a:gd name="connsiteY22" fmla="*/ 749116 h 1424974"/>
                <a:gd name="connsiteX23" fmla="*/ 1952828 w 2039488"/>
                <a:gd name="connsiteY23" fmla="*/ 713220 h 1424974"/>
                <a:gd name="connsiteX24" fmla="*/ 2039488 w 2039488"/>
                <a:gd name="connsiteY24" fmla="*/ 503852 h 1424974"/>
                <a:gd name="connsiteX25" fmla="*/ 1744599 w 2039488"/>
                <a:gd name="connsiteY25" fmla="*/ 207661 h 1424974"/>
                <a:gd name="connsiteX26" fmla="*/ 1737339 w 2039488"/>
                <a:gd name="connsiteY26" fmla="*/ 208401 h 1424974"/>
                <a:gd name="connsiteX27" fmla="*/ 1710640 w 2039488"/>
                <a:gd name="connsiteY27" fmla="*/ 165636 h 1424974"/>
                <a:gd name="connsiteX28" fmla="*/ 1354017 w 2039488"/>
                <a:gd name="connsiteY28" fmla="*/ 1 h 1424974"/>
                <a:gd name="connsiteX29" fmla="*/ 1050013 w 2039488"/>
                <a:gd name="connsiteY29" fmla="*/ 110097 h 1424974"/>
                <a:gd name="connsiteX30" fmla="*/ 1017139 w 2039488"/>
                <a:gd name="connsiteY30" fmla="*/ 144795 h 1424974"/>
                <a:gd name="connsiteX31" fmla="*/ 984265 w 2039488"/>
                <a:gd name="connsiteY31" fmla="*/ 110096 h 1424974"/>
                <a:gd name="connsiteX32" fmla="*/ 680262 w 2039488"/>
                <a:gd name="connsiteY32" fmla="*/ 1 h 1424974"/>
                <a:gd name="connsiteX33" fmla="*/ 439985 w 2039488"/>
                <a:gd name="connsiteY33" fmla="*/ 64230 h 142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39488" h="1424974">
                  <a:moveTo>
                    <a:pt x="439985" y="64230"/>
                  </a:moveTo>
                  <a:cubicBezTo>
                    <a:pt x="382739" y="97996"/>
                    <a:pt x="335236" y="143434"/>
                    <a:pt x="302043" y="196554"/>
                  </a:cubicBezTo>
                  <a:lnTo>
                    <a:pt x="296918" y="207867"/>
                  </a:lnTo>
                  <a:lnTo>
                    <a:pt x="294890" y="207662"/>
                  </a:lnTo>
                  <a:cubicBezTo>
                    <a:pt x="132148" y="207661"/>
                    <a:pt x="0" y="340459"/>
                    <a:pt x="0" y="503853"/>
                  </a:cubicBezTo>
                  <a:cubicBezTo>
                    <a:pt x="408" y="605973"/>
                    <a:pt x="52179" y="696143"/>
                    <a:pt x="130525" y="749409"/>
                  </a:cubicBezTo>
                  <a:lnTo>
                    <a:pt x="143193" y="756334"/>
                  </a:lnTo>
                  <a:lnTo>
                    <a:pt x="143996" y="766952"/>
                  </a:lnTo>
                  <a:cubicBezTo>
                    <a:pt x="165610" y="908394"/>
                    <a:pt x="260017" y="1026191"/>
                    <a:pt x="387296" y="1080419"/>
                  </a:cubicBezTo>
                  <a:lnTo>
                    <a:pt x="452627" y="1100863"/>
                  </a:lnTo>
                  <a:lnTo>
                    <a:pt x="496924" y="1166765"/>
                  </a:lnTo>
                  <a:cubicBezTo>
                    <a:pt x="535681" y="1205639"/>
                    <a:pt x="589223" y="1229684"/>
                    <a:pt x="648364" y="1229684"/>
                  </a:cubicBezTo>
                  <a:lnTo>
                    <a:pt x="678785" y="1226608"/>
                  </a:lnTo>
                  <a:lnTo>
                    <a:pt x="680522" y="1230097"/>
                  </a:lnTo>
                  <a:cubicBezTo>
                    <a:pt x="753404" y="1347672"/>
                    <a:pt x="876826" y="1424974"/>
                    <a:pt x="1016814" y="1424974"/>
                  </a:cubicBezTo>
                  <a:cubicBezTo>
                    <a:pt x="1142804" y="1424974"/>
                    <a:pt x="1255374" y="1362359"/>
                    <a:pt x="1329759" y="1264124"/>
                  </a:cubicBezTo>
                  <a:lnTo>
                    <a:pt x="1355167" y="1225172"/>
                  </a:lnTo>
                  <a:lnTo>
                    <a:pt x="1377452" y="1229685"/>
                  </a:lnTo>
                  <a:cubicBezTo>
                    <a:pt x="1451378" y="1229685"/>
                    <a:pt x="1516556" y="1192115"/>
                    <a:pt x="1555044" y="1134972"/>
                  </a:cubicBezTo>
                  <a:lnTo>
                    <a:pt x="1569798" y="1107708"/>
                  </a:lnTo>
                  <a:lnTo>
                    <a:pt x="1580085" y="1106796"/>
                  </a:lnTo>
                  <a:cubicBezTo>
                    <a:pt x="1743194" y="1077520"/>
                    <a:pt x="1872521" y="950262"/>
                    <a:pt x="1905611" y="787781"/>
                  </a:cubicBezTo>
                  <a:lnTo>
                    <a:pt x="1909490" y="749116"/>
                  </a:lnTo>
                  <a:lnTo>
                    <a:pt x="1952828" y="713220"/>
                  </a:lnTo>
                  <a:cubicBezTo>
                    <a:pt x="2006289" y="659596"/>
                    <a:pt x="2039488" y="585549"/>
                    <a:pt x="2039488" y="503852"/>
                  </a:cubicBezTo>
                  <a:cubicBezTo>
                    <a:pt x="2039488" y="340460"/>
                    <a:pt x="1907342" y="207661"/>
                    <a:pt x="1744599" y="207661"/>
                  </a:cubicBezTo>
                  <a:lnTo>
                    <a:pt x="1737339" y="208401"/>
                  </a:lnTo>
                  <a:lnTo>
                    <a:pt x="1710640" y="165636"/>
                  </a:lnTo>
                  <a:cubicBezTo>
                    <a:pt x="1633171" y="65861"/>
                    <a:pt x="1502112" y="1"/>
                    <a:pt x="1354017" y="1"/>
                  </a:cubicBezTo>
                  <a:cubicBezTo>
                    <a:pt x="1235540" y="1"/>
                    <a:pt x="1127966" y="42152"/>
                    <a:pt x="1050013" y="110097"/>
                  </a:cubicBezTo>
                  <a:lnTo>
                    <a:pt x="1017139" y="144795"/>
                  </a:lnTo>
                  <a:lnTo>
                    <a:pt x="984265" y="110096"/>
                  </a:lnTo>
                  <a:cubicBezTo>
                    <a:pt x="906311" y="42151"/>
                    <a:pt x="798739" y="0"/>
                    <a:pt x="680262" y="1"/>
                  </a:cubicBezTo>
                  <a:cubicBezTo>
                    <a:pt x="591405" y="1"/>
                    <a:pt x="508680" y="23710"/>
                    <a:pt x="439985" y="6423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A7F2F7B3-31F9-475A-8BB6-6E8551FD2C60}"/>
                </a:ext>
              </a:extLst>
            </p:cNvPr>
            <p:cNvSpPr/>
            <p:nvPr/>
          </p:nvSpPr>
          <p:spPr>
            <a:xfrm rot="19234626" flipH="1">
              <a:off x="9205783" y="3484696"/>
              <a:ext cx="647124" cy="647124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A3397382-1FEC-475F-9958-6D0FF87832FD}"/>
                </a:ext>
              </a:extLst>
            </p:cNvPr>
            <p:cNvSpPr/>
            <p:nvPr/>
          </p:nvSpPr>
          <p:spPr>
            <a:xfrm rot="19234626" flipH="1">
              <a:off x="8519182" y="3567974"/>
              <a:ext cx="615298" cy="275823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4DA46FC7-15E3-49E1-8882-5685CFFFE50A}"/>
                </a:ext>
              </a:extLst>
            </p:cNvPr>
            <p:cNvSpPr/>
            <p:nvPr/>
          </p:nvSpPr>
          <p:spPr>
            <a:xfrm rot="19234626" flipH="1">
              <a:off x="9242084" y="2973694"/>
              <a:ext cx="615298" cy="275823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C2E21CA-0460-4DDC-98CE-2023A53A50C9}"/>
                </a:ext>
              </a:extLst>
            </p:cNvPr>
            <p:cNvSpPr/>
            <p:nvPr/>
          </p:nvSpPr>
          <p:spPr>
            <a:xfrm rot="19234626" flipH="1">
              <a:off x="9544153" y="4030340"/>
              <a:ext cx="625905" cy="360692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8" name="Group 97">
              <a:extLst>
                <a:ext uri="{FF2B5EF4-FFF2-40B4-BE49-F238E27FC236}">
                  <a16:creationId xmlns:a16="http://schemas.microsoft.com/office/drawing/2014/main" id="{317CC87E-7ECA-48C5-8420-A0D6BB0CCC62}"/>
                </a:ext>
              </a:extLst>
            </p:cNvPr>
            <p:cNvGrpSpPr/>
            <p:nvPr/>
          </p:nvGrpSpPr>
          <p:grpSpPr>
            <a:xfrm rot="17518833" flipH="1">
              <a:off x="7338753" y="1536499"/>
              <a:ext cx="3542077" cy="1789304"/>
              <a:chOff x="7222518" y="2730777"/>
              <a:chExt cx="2173512" cy="1097964"/>
            </a:xfrm>
          </p:grpSpPr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A2E3551F-B07A-4CC6-BA23-BF8D09E58D0D}"/>
                  </a:ext>
                </a:extLst>
              </p:cNvPr>
              <p:cNvSpPr/>
              <p:nvPr/>
            </p:nvSpPr>
            <p:spPr>
              <a:xfrm rot="19014526">
                <a:off x="7320562" y="2730777"/>
                <a:ext cx="1580585" cy="687568"/>
              </a:xfrm>
              <a:custGeom>
                <a:avLst/>
                <a:gdLst>
                  <a:gd name="connsiteX0" fmla="*/ 1428195 w 1425623"/>
                  <a:gd name="connsiteY0" fmla="*/ 645681 h 644460"/>
                  <a:gd name="connsiteX1" fmla="*/ 539621 w 1425623"/>
                  <a:gd name="connsiteY1" fmla="*/ 44185 h 644460"/>
                  <a:gd name="connsiteX2" fmla="*/ 361255 w 1425623"/>
                  <a:gd name="connsiteY2" fmla="*/ 443880 h 644460"/>
                  <a:gd name="connsiteX3" fmla="*/ 1428195 w 1425623"/>
                  <a:gd name="connsiteY3" fmla="*/ 645681 h 644460"/>
                  <a:gd name="connsiteX0" fmla="*/ 1424859 w 1424859"/>
                  <a:gd name="connsiteY0" fmla="*/ 642345 h 642747"/>
                  <a:gd name="connsiteX1" fmla="*/ 536285 w 1424859"/>
                  <a:gd name="connsiteY1" fmla="*/ 40849 h 642747"/>
                  <a:gd name="connsiteX2" fmla="*/ 357919 w 1424859"/>
                  <a:gd name="connsiteY2" fmla="*/ 440544 h 642747"/>
                  <a:gd name="connsiteX3" fmla="*/ 1424859 w 1424859"/>
                  <a:gd name="connsiteY3" fmla="*/ 642345 h 642747"/>
                  <a:gd name="connsiteX0" fmla="*/ 1424859 w 1424859"/>
                  <a:gd name="connsiteY0" fmla="*/ 713101 h 713503"/>
                  <a:gd name="connsiteX1" fmla="*/ 536285 w 1424859"/>
                  <a:gd name="connsiteY1" fmla="*/ 111605 h 713503"/>
                  <a:gd name="connsiteX2" fmla="*/ 357919 w 1424859"/>
                  <a:gd name="connsiteY2" fmla="*/ 511300 h 713503"/>
                  <a:gd name="connsiteX3" fmla="*/ 1424859 w 1424859"/>
                  <a:gd name="connsiteY3" fmla="*/ 713101 h 713503"/>
                  <a:gd name="connsiteX0" fmla="*/ 1424859 w 1424859"/>
                  <a:gd name="connsiteY0" fmla="*/ 760282 h 760684"/>
                  <a:gd name="connsiteX1" fmla="*/ 536285 w 1424859"/>
                  <a:gd name="connsiteY1" fmla="*/ 104195 h 760684"/>
                  <a:gd name="connsiteX2" fmla="*/ 357919 w 1424859"/>
                  <a:gd name="connsiteY2" fmla="*/ 558481 h 760684"/>
                  <a:gd name="connsiteX3" fmla="*/ 1424859 w 1424859"/>
                  <a:gd name="connsiteY3" fmla="*/ 760282 h 760684"/>
                  <a:gd name="connsiteX0" fmla="*/ 1424859 w 1424859"/>
                  <a:gd name="connsiteY0" fmla="*/ 760282 h 760557"/>
                  <a:gd name="connsiteX1" fmla="*/ 536285 w 1424859"/>
                  <a:gd name="connsiteY1" fmla="*/ 104195 h 760557"/>
                  <a:gd name="connsiteX2" fmla="*/ 357919 w 1424859"/>
                  <a:gd name="connsiteY2" fmla="*/ 476595 h 760557"/>
                  <a:gd name="connsiteX3" fmla="*/ 1424859 w 1424859"/>
                  <a:gd name="connsiteY3" fmla="*/ 760282 h 760557"/>
                  <a:gd name="connsiteX0" fmla="*/ 1424859 w 1424859"/>
                  <a:gd name="connsiteY0" fmla="*/ 772216 h 772491"/>
                  <a:gd name="connsiteX1" fmla="*/ 536285 w 1424859"/>
                  <a:gd name="connsiteY1" fmla="*/ 102481 h 772491"/>
                  <a:gd name="connsiteX2" fmla="*/ 357919 w 1424859"/>
                  <a:gd name="connsiteY2" fmla="*/ 488529 h 772491"/>
                  <a:gd name="connsiteX3" fmla="*/ 1424859 w 1424859"/>
                  <a:gd name="connsiteY3" fmla="*/ 772216 h 772491"/>
                  <a:gd name="connsiteX0" fmla="*/ 1424859 w 1424859"/>
                  <a:gd name="connsiteY0" fmla="*/ 784200 h 784475"/>
                  <a:gd name="connsiteX1" fmla="*/ 536285 w 1424859"/>
                  <a:gd name="connsiteY1" fmla="*/ 100817 h 784475"/>
                  <a:gd name="connsiteX2" fmla="*/ 357919 w 1424859"/>
                  <a:gd name="connsiteY2" fmla="*/ 500513 h 784475"/>
                  <a:gd name="connsiteX3" fmla="*/ 1424859 w 1424859"/>
                  <a:gd name="connsiteY3" fmla="*/ 784200 h 784475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552109 w 1580585"/>
                  <a:gd name="connsiteY0" fmla="*/ 686593 h 687568"/>
                  <a:gd name="connsiteX1" fmla="*/ 663535 w 1580585"/>
                  <a:gd name="connsiteY1" fmla="*/ 3210 h 687568"/>
                  <a:gd name="connsiteX2" fmla="*/ 485169 w 1580585"/>
                  <a:gd name="connsiteY2" fmla="*/ 402906 h 687568"/>
                  <a:gd name="connsiteX3" fmla="*/ 1552109 w 1580585"/>
                  <a:gd name="connsiteY3" fmla="*/ 686593 h 68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585" h="687568">
                    <a:moveTo>
                      <a:pt x="1552109" y="686593"/>
                    </a:moveTo>
                    <a:cubicBezTo>
                      <a:pt x="1703422" y="267907"/>
                      <a:pt x="1229160" y="-34726"/>
                      <a:pt x="663535" y="3210"/>
                    </a:cubicBezTo>
                    <a:cubicBezTo>
                      <a:pt x="46415" y="175717"/>
                      <a:pt x="-371661" y="307304"/>
                      <a:pt x="485169" y="402906"/>
                    </a:cubicBezTo>
                    <a:cubicBezTo>
                      <a:pt x="859770" y="634986"/>
                      <a:pt x="1169989" y="696358"/>
                      <a:pt x="1552109" y="686593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86193977-8D56-4249-B40B-453EDB9741E2}"/>
                  </a:ext>
                </a:extLst>
              </p:cNvPr>
              <p:cNvSpPr/>
              <p:nvPr/>
            </p:nvSpPr>
            <p:spPr>
              <a:xfrm rot="19806917" flipH="1">
                <a:off x="7222518" y="3433238"/>
                <a:ext cx="395503" cy="395503"/>
              </a:xfrm>
              <a:custGeom>
                <a:avLst/>
                <a:gdLst>
                  <a:gd name="connsiteX0" fmla="*/ 239639 w 475207"/>
                  <a:gd name="connsiteY0" fmla="*/ 475941 h 475207"/>
                  <a:gd name="connsiteX1" fmla="*/ 475941 w 475207"/>
                  <a:gd name="connsiteY1" fmla="*/ 239639 h 475207"/>
                  <a:gd name="connsiteX2" fmla="*/ 239639 w 475207"/>
                  <a:gd name="connsiteY2" fmla="*/ 3337 h 475207"/>
                  <a:gd name="connsiteX3" fmla="*/ 3337 w 475207"/>
                  <a:gd name="connsiteY3" fmla="*/ 239639 h 475207"/>
                  <a:gd name="connsiteX4" fmla="*/ 239639 w 475207"/>
                  <a:gd name="connsiteY4" fmla="*/ 475941 h 47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207" h="475207">
                    <a:moveTo>
                      <a:pt x="239639" y="475941"/>
                    </a:moveTo>
                    <a:cubicBezTo>
                      <a:pt x="369833" y="475941"/>
                      <a:pt x="475941" y="369833"/>
                      <a:pt x="475941" y="239639"/>
                    </a:cubicBezTo>
                    <a:cubicBezTo>
                      <a:pt x="475941" y="109445"/>
                      <a:pt x="369833" y="3337"/>
                      <a:pt x="239639" y="3337"/>
                    </a:cubicBezTo>
                    <a:cubicBezTo>
                      <a:pt x="109445" y="3337"/>
                      <a:pt x="3337" y="109445"/>
                      <a:pt x="3337" y="239639"/>
                    </a:cubicBezTo>
                    <a:cubicBezTo>
                      <a:pt x="3988" y="369833"/>
                      <a:pt x="110096" y="475941"/>
                      <a:pt x="239639" y="475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71445E50-9711-4147-B9A0-8FE3FD919D31}"/>
                  </a:ext>
                </a:extLst>
              </p:cNvPr>
              <p:cNvSpPr/>
              <p:nvPr/>
            </p:nvSpPr>
            <p:spPr>
              <a:xfrm rot="19806917" flipH="1">
                <a:off x="7931348" y="2833612"/>
                <a:ext cx="1464682" cy="891829"/>
              </a:xfrm>
              <a:custGeom>
                <a:avLst/>
                <a:gdLst>
                  <a:gd name="connsiteX0" fmla="*/ 735027 w 1464682"/>
                  <a:gd name="connsiteY0" fmla="*/ 3337 h 891828"/>
                  <a:gd name="connsiteX1" fmla="*/ 1466066 w 1464682"/>
                  <a:gd name="connsiteY1" fmla="*/ 656259 h 891828"/>
                  <a:gd name="connsiteX2" fmla="*/ 1416592 w 1464682"/>
                  <a:gd name="connsiteY2" fmla="*/ 892561 h 891828"/>
                  <a:gd name="connsiteX3" fmla="*/ 735027 w 1464682"/>
                  <a:gd name="connsiteY3" fmla="*/ 475941 h 891828"/>
                  <a:gd name="connsiteX4" fmla="*/ 53461 w 1464682"/>
                  <a:gd name="connsiteY4" fmla="*/ 892561 h 891828"/>
                  <a:gd name="connsiteX5" fmla="*/ 3337 w 1464682"/>
                  <a:gd name="connsiteY5" fmla="*/ 656259 h 891828"/>
                  <a:gd name="connsiteX6" fmla="*/ 735027 w 1464682"/>
                  <a:gd name="connsiteY6" fmla="*/ 3337 h 8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682" h="891828">
                    <a:moveTo>
                      <a:pt x="735027" y="3337"/>
                    </a:moveTo>
                    <a:cubicBezTo>
                      <a:pt x="1138628" y="3337"/>
                      <a:pt x="1466066" y="295622"/>
                      <a:pt x="1466066" y="656259"/>
                    </a:cubicBezTo>
                    <a:cubicBezTo>
                      <a:pt x="1466066" y="739584"/>
                      <a:pt x="1448490" y="819002"/>
                      <a:pt x="1416592" y="892561"/>
                    </a:cubicBezTo>
                    <a:cubicBezTo>
                      <a:pt x="1310484" y="649099"/>
                      <a:pt x="1045539" y="475941"/>
                      <a:pt x="735027" y="475941"/>
                    </a:cubicBezTo>
                    <a:cubicBezTo>
                      <a:pt x="424514" y="475941"/>
                      <a:pt x="158918" y="648448"/>
                      <a:pt x="53461" y="892561"/>
                    </a:cubicBezTo>
                    <a:cubicBezTo>
                      <a:pt x="20913" y="819002"/>
                      <a:pt x="3337" y="739584"/>
                      <a:pt x="3337" y="656259"/>
                    </a:cubicBezTo>
                    <a:cubicBezTo>
                      <a:pt x="3337" y="295622"/>
                      <a:pt x="330775" y="3337"/>
                      <a:pt x="735027" y="3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0C0C08C2-1048-49F6-9C53-49425BD059B1}"/>
                </a:ext>
              </a:extLst>
            </p:cNvPr>
            <p:cNvSpPr/>
            <p:nvPr/>
          </p:nvSpPr>
          <p:spPr>
            <a:xfrm rot="19234626" flipH="1">
              <a:off x="10808497" y="5483529"/>
              <a:ext cx="546341" cy="438133"/>
            </a:xfrm>
            <a:custGeom>
              <a:avLst/>
              <a:gdLst>
                <a:gd name="connsiteX0" fmla="*/ 70955 w 335249"/>
                <a:gd name="connsiteY0" fmla="*/ 70955 h 268850"/>
                <a:gd name="connsiteX1" fmla="*/ 78767 w 335249"/>
                <a:gd name="connsiteY1" fmla="*/ 67700 h 268850"/>
                <a:gd name="connsiteX2" fmla="*/ 256482 w 335249"/>
                <a:gd name="connsiteY2" fmla="*/ 67700 h 268850"/>
                <a:gd name="connsiteX3" fmla="*/ 264293 w 335249"/>
                <a:gd name="connsiteY3" fmla="*/ 70955 h 268850"/>
                <a:gd name="connsiteX4" fmla="*/ 267548 w 335249"/>
                <a:gd name="connsiteY4" fmla="*/ 78767 h 268850"/>
                <a:gd name="connsiteX5" fmla="*/ 267548 w 335249"/>
                <a:gd name="connsiteY5" fmla="*/ 121732 h 268850"/>
                <a:gd name="connsiteX6" fmla="*/ 197895 w 335249"/>
                <a:gd name="connsiteY6" fmla="*/ 121732 h 268850"/>
                <a:gd name="connsiteX7" fmla="*/ 197895 w 335249"/>
                <a:gd name="connsiteY7" fmla="*/ 152327 h 268850"/>
                <a:gd name="connsiteX8" fmla="*/ 267547 w 335249"/>
                <a:gd name="connsiteY8" fmla="*/ 152327 h 268850"/>
                <a:gd name="connsiteX9" fmla="*/ 267548 w 335249"/>
                <a:gd name="connsiteY9" fmla="*/ 190083 h 268850"/>
                <a:gd name="connsiteX10" fmla="*/ 264293 w 335249"/>
                <a:gd name="connsiteY10" fmla="*/ 197894 h 268850"/>
                <a:gd name="connsiteX11" fmla="*/ 256482 w 335249"/>
                <a:gd name="connsiteY11" fmla="*/ 201149 h 268850"/>
                <a:gd name="connsiteX12" fmla="*/ 78767 w 335249"/>
                <a:gd name="connsiteY12" fmla="*/ 201149 h 268850"/>
                <a:gd name="connsiteX13" fmla="*/ 70955 w 335249"/>
                <a:gd name="connsiteY13" fmla="*/ 197894 h 268850"/>
                <a:gd name="connsiteX14" fmla="*/ 67701 w 335249"/>
                <a:gd name="connsiteY14" fmla="*/ 190083 h 268850"/>
                <a:gd name="connsiteX15" fmla="*/ 67701 w 335249"/>
                <a:gd name="connsiteY15" fmla="*/ 78767 h 268850"/>
                <a:gd name="connsiteX16" fmla="*/ 70955 w 335249"/>
                <a:gd name="connsiteY16" fmla="*/ 70955 h 268850"/>
                <a:gd name="connsiteX17" fmla="*/ 48416 w 335249"/>
                <a:gd name="connsiteY17" fmla="*/ 6346 h 268850"/>
                <a:gd name="connsiteX18" fmla="*/ 23435 w 335249"/>
                <a:gd name="connsiteY18" fmla="*/ 23435 h 268850"/>
                <a:gd name="connsiteX19" fmla="*/ 0 w 335249"/>
                <a:gd name="connsiteY19" fmla="*/ 78767 h 268850"/>
                <a:gd name="connsiteX20" fmla="*/ 0 w 335249"/>
                <a:gd name="connsiteY20" fmla="*/ 190083 h 268850"/>
                <a:gd name="connsiteX21" fmla="*/ 23435 w 335249"/>
                <a:gd name="connsiteY21" fmla="*/ 245415 h 268850"/>
                <a:gd name="connsiteX22" fmla="*/ 78767 w 335249"/>
                <a:gd name="connsiteY22" fmla="*/ 268850 h 268850"/>
                <a:gd name="connsiteX23" fmla="*/ 256482 w 335249"/>
                <a:gd name="connsiteY23" fmla="*/ 268850 h 268850"/>
                <a:gd name="connsiteX24" fmla="*/ 311814 w 335249"/>
                <a:gd name="connsiteY24" fmla="*/ 245415 h 268850"/>
                <a:gd name="connsiteX25" fmla="*/ 335249 w 335249"/>
                <a:gd name="connsiteY25" fmla="*/ 190083 h 268850"/>
                <a:gd name="connsiteX26" fmla="*/ 335249 w 335249"/>
                <a:gd name="connsiteY26" fmla="*/ 78767 h 268850"/>
                <a:gd name="connsiteX27" fmla="*/ 311814 w 335249"/>
                <a:gd name="connsiteY27" fmla="*/ 23435 h 268850"/>
                <a:gd name="connsiteX28" fmla="*/ 256482 w 335249"/>
                <a:gd name="connsiteY28" fmla="*/ 0 h 268850"/>
                <a:gd name="connsiteX29" fmla="*/ 78767 w 335249"/>
                <a:gd name="connsiteY29" fmla="*/ 0 h 268850"/>
                <a:gd name="connsiteX30" fmla="*/ 48416 w 335249"/>
                <a:gd name="connsiteY30" fmla="*/ 6346 h 26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35249" h="268850">
                  <a:moveTo>
                    <a:pt x="70955" y="70955"/>
                  </a:moveTo>
                  <a:cubicBezTo>
                    <a:pt x="72908" y="69003"/>
                    <a:pt x="75512" y="67700"/>
                    <a:pt x="78767" y="67700"/>
                  </a:cubicBezTo>
                  <a:lnTo>
                    <a:pt x="256482" y="67700"/>
                  </a:lnTo>
                  <a:cubicBezTo>
                    <a:pt x="259737" y="67700"/>
                    <a:pt x="262340" y="69003"/>
                    <a:pt x="264293" y="70955"/>
                  </a:cubicBezTo>
                  <a:cubicBezTo>
                    <a:pt x="266246" y="72908"/>
                    <a:pt x="267548" y="75512"/>
                    <a:pt x="267548" y="78767"/>
                  </a:cubicBezTo>
                  <a:lnTo>
                    <a:pt x="267548" y="121732"/>
                  </a:lnTo>
                  <a:lnTo>
                    <a:pt x="197895" y="121732"/>
                  </a:lnTo>
                  <a:lnTo>
                    <a:pt x="197895" y="152327"/>
                  </a:lnTo>
                  <a:lnTo>
                    <a:pt x="267547" y="152327"/>
                  </a:lnTo>
                  <a:lnTo>
                    <a:pt x="267548" y="190083"/>
                  </a:lnTo>
                  <a:cubicBezTo>
                    <a:pt x="267548" y="192687"/>
                    <a:pt x="266246" y="195942"/>
                    <a:pt x="264293" y="197894"/>
                  </a:cubicBezTo>
                  <a:cubicBezTo>
                    <a:pt x="262340" y="199847"/>
                    <a:pt x="259737" y="201149"/>
                    <a:pt x="256482" y="201149"/>
                  </a:cubicBezTo>
                  <a:lnTo>
                    <a:pt x="78767" y="201149"/>
                  </a:lnTo>
                  <a:cubicBezTo>
                    <a:pt x="76163" y="201149"/>
                    <a:pt x="72908" y="199847"/>
                    <a:pt x="70955" y="197894"/>
                  </a:cubicBezTo>
                  <a:cubicBezTo>
                    <a:pt x="69002" y="195942"/>
                    <a:pt x="67701" y="193338"/>
                    <a:pt x="67701" y="190083"/>
                  </a:cubicBezTo>
                  <a:lnTo>
                    <a:pt x="67701" y="78767"/>
                  </a:lnTo>
                  <a:cubicBezTo>
                    <a:pt x="67701" y="75512"/>
                    <a:pt x="69002" y="72908"/>
                    <a:pt x="70955" y="70955"/>
                  </a:cubicBezTo>
                  <a:close/>
                  <a:moveTo>
                    <a:pt x="48416" y="6346"/>
                  </a:moveTo>
                  <a:cubicBezTo>
                    <a:pt x="39058" y="10416"/>
                    <a:pt x="30595" y="16274"/>
                    <a:pt x="23435" y="23435"/>
                  </a:cubicBezTo>
                  <a:cubicBezTo>
                    <a:pt x="9113" y="37105"/>
                    <a:pt x="0" y="57285"/>
                    <a:pt x="0" y="78767"/>
                  </a:cubicBezTo>
                  <a:lnTo>
                    <a:pt x="0" y="190083"/>
                  </a:lnTo>
                  <a:cubicBezTo>
                    <a:pt x="0" y="211565"/>
                    <a:pt x="9113" y="231094"/>
                    <a:pt x="23435" y="245415"/>
                  </a:cubicBezTo>
                  <a:cubicBezTo>
                    <a:pt x="37105" y="259737"/>
                    <a:pt x="57285" y="268850"/>
                    <a:pt x="78767" y="268850"/>
                  </a:cubicBezTo>
                  <a:lnTo>
                    <a:pt x="256482" y="268850"/>
                  </a:lnTo>
                  <a:cubicBezTo>
                    <a:pt x="277964" y="268850"/>
                    <a:pt x="297493" y="259737"/>
                    <a:pt x="311814" y="245415"/>
                  </a:cubicBezTo>
                  <a:cubicBezTo>
                    <a:pt x="326136" y="231745"/>
                    <a:pt x="335249" y="211565"/>
                    <a:pt x="335249" y="190083"/>
                  </a:cubicBezTo>
                  <a:lnTo>
                    <a:pt x="335249" y="78767"/>
                  </a:lnTo>
                  <a:cubicBezTo>
                    <a:pt x="335249" y="57285"/>
                    <a:pt x="326136" y="37756"/>
                    <a:pt x="311814" y="23435"/>
                  </a:cubicBezTo>
                  <a:cubicBezTo>
                    <a:pt x="298144" y="9113"/>
                    <a:pt x="277964" y="0"/>
                    <a:pt x="256482" y="0"/>
                  </a:cubicBezTo>
                  <a:lnTo>
                    <a:pt x="78767" y="0"/>
                  </a:lnTo>
                  <a:cubicBezTo>
                    <a:pt x="68026" y="0"/>
                    <a:pt x="57773" y="2278"/>
                    <a:pt x="48416" y="6346"/>
                  </a:cubicBezTo>
                  <a:close/>
                </a:path>
              </a:pathLst>
            </a:custGeom>
            <a:solidFill>
              <a:schemeClr val="accent2"/>
            </a:solidFill>
            <a:ln w="651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6590BF31-6771-490C-80B7-46BB93108EFF}"/>
                </a:ext>
              </a:extLst>
            </p:cNvPr>
            <p:cNvSpPr/>
            <p:nvPr/>
          </p:nvSpPr>
          <p:spPr>
            <a:xfrm rot="19234626" flipH="1">
              <a:off x="9574051" y="3221561"/>
              <a:ext cx="127302" cy="127302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3BE4D198-1E1F-42B8-9496-DAEF02F55280}"/>
                </a:ext>
              </a:extLst>
            </p:cNvPr>
            <p:cNvSpPr/>
            <p:nvPr/>
          </p:nvSpPr>
          <p:spPr>
            <a:xfrm rot="19234626" flipH="1">
              <a:off x="8884443" y="3769248"/>
              <a:ext cx="127302" cy="127302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970B7BAE-0586-4CBD-B0AF-6C52572D2C77}"/>
                </a:ext>
              </a:extLst>
            </p:cNvPr>
            <p:cNvSpPr/>
            <p:nvPr/>
          </p:nvSpPr>
          <p:spPr>
            <a:xfrm rot="3417999" flipH="1">
              <a:off x="11013369" y="6070549"/>
              <a:ext cx="1376067" cy="586083"/>
            </a:xfrm>
            <a:custGeom>
              <a:avLst/>
              <a:gdLst>
                <a:gd name="connsiteX0" fmla="*/ 1376067 w 1376067"/>
                <a:gd name="connsiteY0" fmla="*/ 226859 h 586083"/>
                <a:gd name="connsiteX1" fmla="*/ 227666 w 1376067"/>
                <a:gd name="connsiteY1" fmla="*/ 98257 h 586083"/>
                <a:gd name="connsiteX2" fmla="*/ 227666 w 1376067"/>
                <a:gd name="connsiteY2" fmla="*/ 0 h 586083"/>
                <a:gd name="connsiteX3" fmla="*/ 0 w 1376067"/>
                <a:gd name="connsiteY3" fmla="*/ 148036 h 586083"/>
                <a:gd name="connsiteX4" fmla="*/ 227667 w 1376067"/>
                <a:gd name="connsiteY4" fmla="*/ 498165 h 586083"/>
                <a:gd name="connsiteX5" fmla="*/ 227666 w 1376067"/>
                <a:gd name="connsiteY5" fmla="*/ 461986 h 586083"/>
                <a:gd name="connsiteX6" fmla="*/ 1335840 w 1376067"/>
                <a:gd name="connsiteY6" fmla="*/ 586083 h 586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6067" h="586083">
                  <a:moveTo>
                    <a:pt x="1376067" y="226859"/>
                  </a:moveTo>
                  <a:lnTo>
                    <a:pt x="227666" y="98257"/>
                  </a:lnTo>
                  <a:lnTo>
                    <a:pt x="227666" y="0"/>
                  </a:lnTo>
                  <a:lnTo>
                    <a:pt x="0" y="148036"/>
                  </a:lnTo>
                  <a:lnTo>
                    <a:pt x="227667" y="498165"/>
                  </a:lnTo>
                  <a:lnTo>
                    <a:pt x="227666" y="461986"/>
                  </a:lnTo>
                  <a:lnTo>
                    <a:pt x="1335840" y="58608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99CB6834-312E-429E-86B1-1986CB46D054}"/>
              </a:ext>
            </a:extLst>
          </p:cNvPr>
          <p:cNvGrpSpPr/>
          <p:nvPr/>
        </p:nvGrpSpPr>
        <p:grpSpPr>
          <a:xfrm>
            <a:off x="7536838" y="4208485"/>
            <a:ext cx="4606142" cy="2530763"/>
            <a:chOff x="-548507" y="477868"/>
            <a:chExt cx="11570449" cy="6357177"/>
          </a:xfrm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758ECE5-908E-4BF8-A4E3-47C4509F9970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E475C69D-5D72-42F1-B244-B0B9BC7765D0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F332F81-6624-4E77-AE77-CB7C43831F96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FECCCBBC-3A4A-4390-96F1-FE70EFF982F4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56456E29-968E-48D7-B5F4-3E4ACC207E35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593BE943-4872-40CA-A07D-7DB832845612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23" name="Rectangle: Rounded Corners 122">
                <a:extLst>
                  <a:ext uri="{FF2B5EF4-FFF2-40B4-BE49-F238E27FC236}">
                    <a16:creationId xmlns:a16="http://schemas.microsoft.com/office/drawing/2014/main" id="{51847CC7-46F9-4837-B664-B288354C332D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Rectangle: Rounded Corners 123">
                <a:extLst>
                  <a:ext uri="{FF2B5EF4-FFF2-40B4-BE49-F238E27FC236}">
                    <a16:creationId xmlns:a16="http://schemas.microsoft.com/office/drawing/2014/main" id="{A120F110-0AD6-4148-8022-643C684401F2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FB359397-39BA-4DEE-AACD-093A8A7FF92C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21" name="Rectangle: Rounded Corners 120">
                <a:extLst>
                  <a:ext uri="{FF2B5EF4-FFF2-40B4-BE49-F238E27FC236}">
                    <a16:creationId xmlns:a16="http://schemas.microsoft.com/office/drawing/2014/main" id="{AEF25CD4-0FC6-4DE0-B96B-F0278443B762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Rectangle: Rounded Corners 121">
                <a:extLst>
                  <a:ext uri="{FF2B5EF4-FFF2-40B4-BE49-F238E27FC236}">
                    <a16:creationId xmlns:a16="http://schemas.microsoft.com/office/drawing/2014/main" id="{1DC6AB4D-C4DE-48B1-A309-FDBE46ABABAE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8D425A9-6CAE-4043-8E43-954610AFEE2D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E995216A-DBC9-4E1D-87B8-CC158A728FE2}"/>
              </a:ext>
            </a:extLst>
          </p:cNvPr>
          <p:cNvGrpSpPr/>
          <p:nvPr/>
        </p:nvGrpSpPr>
        <p:grpSpPr>
          <a:xfrm>
            <a:off x="9753126" y="1064327"/>
            <a:ext cx="1631226" cy="2867610"/>
            <a:chOff x="6349024" y="1543506"/>
            <a:chExt cx="1631226" cy="2867610"/>
          </a:xfrm>
        </p:grpSpPr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29ABD72D-95DA-4B92-9A58-CB0F6FCC7A25}"/>
                </a:ext>
              </a:extLst>
            </p:cNvPr>
            <p:cNvGrpSpPr/>
            <p:nvPr/>
          </p:nvGrpSpPr>
          <p:grpSpPr>
            <a:xfrm>
              <a:off x="6349024" y="1543506"/>
              <a:ext cx="1631226" cy="2867610"/>
              <a:chOff x="4871870" y="1763729"/>
              <a:chExt cx="2448272" cy="4303935"/>
            </a:xfrm>
          </p:grpSpPr>
          <p:grpSp>
            <p:nvGrpSpPr>
              <p:cNvPr id="126" name="Group 3">
                <a:extLst>
                  <a:ext uri="{FF2B5EF4-FFF2-40B4-BE49-F238E27FC236}">
                    <a16:creationId xmlns:a16="http://schemas.microsoft.com/office/drawing/2014/main" id="{4C8A2211-92ED-4E3E-9E57-20F8F1502AA4}"/>
                  </a:ext>
                </a:extLst>
              </p:cNvPr>
              <p:cNvGrpSpPr/>
              <p:nvPr/>
            </p:nvGrpSpPr>
            <p:grpSpPr>
              <a:xfrm>
                <a:off x="4871870" y="1763729"/>
                <a:ext cx="2448272" cy="4303935"/>
                <a:chOff x="445712" y="1449040"/>
                <a:chExt cx="2113018" cy="3924176"/>
              </a:xfrm>
            </p:grpSpPr>
            <p:sp>
              <p:nvSpPr>
                <p:cNvPr id="128" name="Rounded Rectangle 4">
                  <a:extLst>
                    <a:ext uri="{FF2B5EF4-FFF2-40B4-BE49-F238E27FC236}">
                      <a16:creationId xmlns:a16="http://schemas.microsoft.com/office/drawing/2014/main" id="{9FF72D8B-68ED-4E37-AAAC-5B2B2BB4F110}"/>
                    </a:ext>
                  </a:extLst>
                </p:cNvPr>
                <p:cNvSpPr/>
                <p:nvPr userDrawn="1"/>
              </p:nvSpPr>
              <p:spPr>
                <a:xfrm>
                  <a:off x="445712" y="1449040"/>
                  <a:ext cx="2113018" cy="3924176"/>
                </a:xfrm>
                <a:prstGeom prst="roundRect">
                  <a:avLst>
                    <a:gd name="adj" fmla="val 13580"/>
                  </a:avLst>
                </a:prstGeom>
                <a:solidFill>
                  <a:srgbClr val="262626"/>
                </a:solidFill>
                <a:ln w="88900">
                  <a:noFill/>
                </a:ln>
                <a:effectLst/>
                <a:scene3d>
                  <a:camera prst="perspectiveFront"/>
                  <a:lightRig rig="threePt" dir="t"/>
                </a:scene3d>
                <a:sp3d prstMaterial="plastic">
                  <a:bevelT w="127000" h="50800"/>
                  <a:bevelB w="127000" h="254000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 dirty="0"/>
                </a:p>
              </p:txBody>
            </p:sp>
            <p:sp>
              <p:nvSpPr>
                <p:cNvPr id="129" name="Rectangle 5">
                  <a:extLst>
                    <a:ext uri="{FF2B5EF4-FFF2-40B4-BE49-F238E27FC236}">
                      <a16:creationId xmlns:a16="http://schemas.microsoft.com/office/drawing/2014/main" id="{BCFA2DE1-FCDE-4834-9C99-E8A3114F03AB}"/>
                    </a:ext>
                  </a:extLst>
                </p:cNvPr>
                <p:cNvSpPr/>
                <p:nvPr userDrawn="1"/>
              </p:nvSpPr>
              <p:spPr>
                <a:xfrm>
                  <a:off x="1379920" y="1650572"/>
                  <a:ext cx="216024" cy="34350"/>
                </a:xfrm>
                <a:prstGeom prst="rect">
                  <a:avLst/>
                </a:prstGeom>
                <a:solidFill>
                  <a:srgbClr val="B0B0B0"/>
                </a:solidFill>
                <a:ln w="889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1800"/>
                </a:p>
              </p:txBody>
            </p:sp>
            <p:grpSp>
              <p:nvGrpSpPr>
                <p:cNvPr id="130" name="Group 6">
                  <a:extLst>
                    <a:ext uri="{FF2B5EF4-FFF2-40B4-BE49-F238E27FC236}">
                      <a16:creationId xmlns:a16="http://schemas.microsoft.com/office/drawing/2014/main" id="{3699F354-8FAF-4EB1-BE1F-4B66F489F0DB}"/>
                    </a:ext>
                  </a:extLst>
                </p:cNvPr>
                <p:cNvGrpSpPr/>
                <p:nvPr userDrawn="1"/>
              </p:nvGrpSpPr>
              <p:grpSpPr>
                <a:xfrm>
                  <a:off x="1407705" y="5045834"/>
                  <a:ext cx="211967" cy="211967"/>
                  <a:chOff x="1549420" y="5712364"/>
                  <a:chExt cx="312583" cy="312583"/>
                </a:xfrm>
              </p:grpSpPr>
              <p:sp>
                <p:nvSpPr>
                  <p:cNvPr id="131" name="Oval 7">
                    <a:extLst>
                      <a:ext uri="{FF2B5EF4-FFF2-40B4-BE49-F238E27FC236}">
                        <a16:creationId xmlns:a16="http://schemas.microsoft.com/office/drawing/2014/main" id="{0DA8FA2C-0ACB-4340-9FC5-76AC47B1BA07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549420" y="5712364"/>
                    <a:ext cx="312583" cy="312583"/>
                  </a:xfrm>
                  <a:prstGeom prst="ellipse">
                    <a:avLst/>
                  </a:prstGeom>
                  <a:gradFill flip="none" rotWithShape="1">
                    <a:gsLst>
                      <a:gs pos="0">
                        <a:schemeClr val="tx1">
                          <a:lumMod val="94000"/>
                          <a:lumOff val="6000"/>
                        </a:schemeClr>
                      </a:gs>
                      <a:gs pos="56000">
                        <a:schemeClr val="tx1">
                          <a:lumMod val="65000"/>
                          <a:lumOff val="35000"/>
                        </a:schemeClr>
                      </a:gs>
                      <a:gs pos="91000">
                        <a:schemeClr val="tx1">
                          <a:lumMod val="50000"/>
                          <a:lumOff val="50000"/>
                        </a:schemeClr>
                      </a:gs>
                      <a:gs pos="100000">
                        <a:schemeClr val="bg1">
                          <a:lumMod val="75000"/>
                        </a:schemeClr>
                      </a:gs>
                    </a:gsLst>
                    <a:lin ang="10800000" scaled="1"/>
                    <a:tileRect/>
                  </a:gradFill>
                  <a:ln w="0">
                    <a:solidFill>
                      <a:srgbClr val="262626"/>
                    </a:solidFill>
                  </a:ln>
                  <a:scene3d>
                    <a:camera prst="perspectiveFront"/>
                    <a:lightRig rig="threePt" dir="t"/>
                  </a:scene3d>
                  <a:sp3d>
                    <a:bevelT w="63500" h="1270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800"/>
                  </a:p>
                </p:txBody>
              </p:sp>
              <p:sp>
                <p:nvSpPr>
                  <p:cNvPr id="132" name="Rounded Rectangle 8">
                    <a:extLst>
                      <a:ext uri="{FF2B5EF4-FFF2-40B4-BE49-F238E27FC236}">
                        <a16:creationId xmlns:a16="http://schemas.microsoft.com/office/drawing/2014/main" id="{41A5EC4F-144E-4953-A8F7-E1CCC247F94C}"/>
                      </a:ext>
                    </a:extLst>
                  </p:cNvPr>
                  <p:cNvSpPr/>
                  <p:nvPr userDrawn="1"/>
                </p:nvSpPr>
                <p:spPr>
                  <a:xfrm>
                    <a:off x="1634225" y="5796647"/>
                    <a:ext cx="142969" cy="144016"/>
                  </a:xfrm>
                  <a:prstGeom prst="roundRect">
                    <a:avLst/>
                  </a:prstGeom>
                  <a:solidFill>
                    <a:srgbClr val="737373"/>
                  </a:solidFill>
                  <a:ln w="6350">
                    <a:solidFill>
                      <a:srgbClr val="B0B0B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ko-KR" altLang="en-US" sz="1800"/>
                  </a:p>
                </p:txBody>
              </p:sp>
            </p:grpSp>
          </p:grpSp>
          <p:sp>
            <p:nvSpPr>
              <p:cNvPr id="127" name="Picture Placeholder 2">
                <a:extLst>
                  <a:ext uri="{FF2B5EF4-FFF2-40B4-BE49-F238E27FC236}">
                    <a16:creationId xmlns:a16="http://schemas.microsoft.com/office/drawing/2014/main" id="{C5A33E04-EA58-4D25-89E9-3DE7374721C1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5051890" y="2223507"/>
                <a:ext cx="2088232" cy="3384376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</p:spPr>
            <p:txBody>
              <a:bodyPr anchor="ctr"/>
              <a:lstStyle>
                <a:lvl1pPr marL="0" indent="0" algn="ctr" defTabSz="914400" rtl="0" eaLnBrk="1" latinLnBrk="0" hangingPunct="1"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None/>
                  <a:defRPr sz="1200" kern="120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Arial" pitchFamily="34" charset="0"/>
                  </a:defRPr>
                </a:lvl1pPr>
                <a:lvl2pPr marL="457223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46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4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69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91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114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337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560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783" indent="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None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r>
                  <a:rPr lang="en-US" altLang="ko-KR"/>
                  <a:t>Your Picture Here</a:t>
                </a:r>
                <a:endParaRPr lang="ko-KR" altLang="en-US" dirty="0"/>
              </a:p>
            </p:txBody>
          </p:sp>
        </p:grpSp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38E0B0AE-7672-4650-8B55-12B952F9693E}"/>
                </a:ext>
              </a:extLst>
            </p:cNvPr>
            <p:cNvGrpSpPr/>
            <p:nvPr/>
          </p:nvGrpSpPr>
          <p:grpSpPr>
            <a:xfrm>
              <a:off x="6467260" y="1668751"/>
              <a:ext cx="1391340" cy="2443752"/>
              <a:chOff x="6467260" y="1811680"/>
              <a:chExt cx="3297580" cy="2162143"/>
            </a:xfrm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6F7E9CFE-A19B-46AC-8545-C61965A78330}"/>
                  </a:ext>
                </a:extLst>
              </p:cNvPr>
              <p:cNvSpPr/>
              <p:nvPr/>
            </p:nvSpPr>
            <p:spPr>
              <a:xfrm>
                <a:off x="6467260" y="1948025"/>
                <a:ext cx="3297579" cy="2015188"/>
              </a:xfrm>
              <a:custGeom>
                <a:avLst/>
                <a:gdLst>
                  <a:gd name="connsiteX0" fmla="*/ 7144 w 1200150"/>
                  <a:gd name="connsiteY0" fmla="*/ 7144 h 733425"/>
                  <a:gd name="connsiteX1" fmla="*/ 1196816 w 1200150"/>
                  <a:gd name="connsiteY1" fmla="*/ 7144 h 733425"/>
                  <a:gd name="connsiteX2" fmla="*/ 1196816 w 1200150"/>
                  <a:gd name="connsiteY2" fmla="*/ 730091 h 733425"/>
                  <a:gd name="connsiteX3" fmla="*/ 7144 w 1200150"/>
                  <a:gd name="connsiteY3" fmla="*/ 730091 h 733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00150" h="733425">
                    <a:moveTo>
                      <a:pt x="7144" y="7144"/>
                    </a:moveTo>
                    <a:lnTo>
                      <a:pt x="1196816" y="7144"/>
                    </a:lnTo>
                    <a:lnTo>
                      <a:pt x="1196816" y="730091"/>
                    </a:lnTo>
                    <a:lnTo>
                      <a:pt x="7144" y="730091"/>
                    </a:lnTo>
                    <a:close/>
                  </a:path>
                </a:pathLst>
              </a:custGeom>
              <a:solidFill>
                <a:srgbClr val="F2F2F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EEB4F761-FD04-4B8D-8E76-519CC488B037}"/>
                  </a:ext>
                </a:extLst>
              </p:cNvPr>
              <p:cNvSpPr/>
              <p:nvPr/>
            </p:nvSpPr>
            <p:spPr>
              <a:xfrm>
                <a:off x="7583661" y="1811680"/>
                <a:ext cx="2181179" cy="2162143"/>
              </a:xfrm>
              <a:custGeom>
                <a:avLst/>
                <a:gdLst>
                  <a:gd name="connsiteX0" fmla="*/ 2567127 w 4009217"/>
                  <a:gd name="connsiteY0" fmla="*/ 30683 h 4295590"/>
                  <a:gd name="connsiteX1" fmla="*/ 3798529 w 4009217"/>
                  <a:gd name="connsiteY1" fmla="*/ 30683 h 4295590"/>
                  <a:gd name="connsiteX2" fmla="*/ 4007172 w 4009217"/>
                  <a:gd name="connsiteY2" fmla="*/ 272054 h 4295590"/>
                  <a:gd name="connsiteX3" fmla="*/ 3998990 w 4009217"/>
                  <a:gd name="connsiteY3" fmla="*/ 4268999 h 4295590"/>
                  <a:gd name="connsiteX4" fmla="*/ 30683 w 4009217"/>
                  <a:gd name="connsiteY4" fmla="*/ 4268999 h 4295590"/>
                  <a:gd name="connsiteX0" fmla="*/ 2536444 w 3976489"/>
                  <a:gd name="connsiteY0" fmla="*/ 0 h 4238316"/>
                  <a:gd name="connsiteX1" fmla="*/ 3976489 w 3976489"/>
                  <a:gd name="connsiteY1" fmla="*/ 241371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536444 w 3976489"/>
                  <a:gd name="connsiteY0" fmla="*/ 0 h 4238316"/>
                  <a:gd name="connsiteX1" fmla="*/ 3976489 w 3976489"/>
                  <a:gd name="connsiteY1" fmla="*/ 213683 h 4238316"/>
                  <a:gd name="connsiteX2" fmla="*/ 3968307 w 3976489"/>
                  <a:gd name="connsiteY2" fmla="*/ 4238316 h 4238316"/>
                  <a:gd name="connsiteX3" fmla="*/ 0 w 3976489"/>
                  <a:gd name="connsiteY3" fmla="*/ 4238316 h 4238316"/>
                  <a:gd name="connsiteX0" fmla="*/ 2473335 w 3976489"/>
                  <a:gd name="connsiteY0" fmla="*/ 0 h 4035268"/>
                  <a:gd name="connsiteX1" fmla="*/ 3976489 w 3976489"/>
                  <a:gd name="connsiteY1" fmla="*/ 10635 h 4035268"/>
                  <a:gd name="connsiteX2" fmla="*/ 3968307 w 3976489"/>
                  <a:gd name="connsiteY2" fmla="*/ 4035268 h 4035268"/>
                  <a:gd name="connsiteX3" fmla="*/ 0 w 3976489"/>
                  <a:gd name="connsiteY3" fmla="*/ 4035268 h 4035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76489" h="4035268">
                    <a:moveTo>
                      <a:pt x="2473335" y="0"/>
                    </a:moveTo>
                    <a:lnTo>
                      <a:pt x="3976489" y="10635"/>
                    </a:lnTo>
                    <a:cubicBezTo>
                      <a:pt x="3973762" y="1342950"/>
                      <a:pt x="3971034" y="2702953"/>
                      <a:pt x="3968307" y="4035268"/>
                    </a:cubicBezTo>
                    <a:lnTo>
                      <a:pt x="0" y="4035268"/>
                    </a:lnTo>
                  </a:path>
                </a:pathLst>
              </a:custGeom>
              <a:solidFill>
                <a:srgbClr val="999999">
                  <a:alpha val="1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</p:grpSp>
      <p:grpSp>
        <p:nvGrpSpPr>
          <p:cNvPr id="139" name="Graphic 41">
            <a:extLst>
              <a:ext uri="{FF2B5EF4-FFF2-40B4-BE49-F238E27FC236}">
                <a16:creationId xmlns:a16="http://schemas.microsoft.com/office/drawing/2014/main" id="{B86901C1-8DA0-4A24-9511-F72F075F12E8}"/>
              </a:ext>
            </a:extLst>
          </p:cNvPr>
          <p:cNvGrpSpPr/>
          <p:nvPr/>
        </p:nvGrpSpPr>
        <p:grpSpPr>
          <a:xfrm>
            <a:off x="1088779" y="2073968"/>
            <a:ext cx="4134545" cy="1104921"/>
            <a:chOff x="837065" y="3215210"/>
            <a:chExt cx="5524500" cy="1476375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F8446879-A24D-4AA4-AD7E-C70EB69834E6}"/>
                </a:ext>
              </a:extLst>
            </p:cNvPr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C769844-AE6F-49F5-A033-B89DB67034AD}"/>
                </a:ext>
              </a:extLst>
            </p:cNvPr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943F1342-5B0D-4752-A580-A418E03D9C58}"/>
                </a:ext>
              </a:extLst>
            </p:cNvPr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B7FBAE01-2721-4B58-937B-8369C54784D8}"/>
                </a:ext>
              </a:extLst>
            </p:cNvPr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ACE1F575-931D-45F9-980A-23F56C130D0A}"/>
              </a:ext>
            </a:extLst>
          </p:cNvPr>
          <p:cNvGrpSpPr/>
          <p:nvPr/>
        </p:nvGrpSpPr>
        <p:grpSpPr>
          <a:xfrm>
            <a:off x="3573349" y="4164531"/>
            <a:ext cx="3578303" cy="2467888"/>
            <a:chOff x="2407943" y="390301"/>
            <a:chExt cx="2818147" cy="1943623"/>
          </a:xfrm>
        </p:grpSpPr>
        <p:grpSp>
          <p:nvGrpSpPr>
            <p:cNvPr id="150" name="Group 149">
              <a:extLst>
                <a:ext uri="{FF2B5EF4-FFF2-40B4-BE49-F238E27FC236}">
                  <a16:creationId xmlns:a16="http://schemas.microsoft.com/office/drawing/2014/main" id="{F2FD6B1A-465A-458F-B1D2-E621890205A9}"/>
                </a:ext>
              </a:extLst>
            </p:cNvPr>
            <p:cNvGrpSpPr/>
            <p:nvPr/>
          </p:nvGrpSpPr>
          <p:grpSpPr>
            <a:xfrm>
              <a:off x="2407943" y="1538416"/>
              <a:ext cx="1328493" cy="795508"/>
              <a:chOff x="2407943" y="1538416"/>
              <a:chExt cx="1328493" cy="795508"/>
            </a:xfrm>
          </p:grpSpPr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833A3BB6-E4D0-47FD-AD8C-86F0E45861DD}"/>
                  </a:ext>
                </a:extLst>
              </p:cNvPr>
              <p:cNvSpPr/>
              <p:nvPr/>
            </p:nvSpPr>
            <p:spPr>
              <a:xfrm rot="9482559">
                <a:off x="2746962" y="1538416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79" name="Group 178">
                <a:extLst>
                  <a:ext uri="{FF2B5EF4-FFF2-40B4-BE49-F238E27FC236}">
                    <a16:creationId xmlns:a16="http://schemas.microsoft.com/office/drawing/2014/main" id="{E7098DDE-1EBC-4EC6-81AA-C867638F048B}"/>
                  </a:ext>
                </a:extLst>
              </p:cNvPr>
              <p:cNvGrpSpPr/>
              <p:nvPr/>
            </p:nvGrpSpPr>
            <p:grpSpPr>
              <a:xfrm rot="2052099">
                <a:off x="2407943" y="1774600"/>
                <a:ext cx="512423" cy="559324"/>
                <a:chOff x="-1746026" y="2685973"/>
                <a:chExt cx="512423" cy="559324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80" name="Freeform: Shape 179">
                  <a:extLst>
                    <a:ext uri="{FF2B5EF4-FFF2-40B4-BE49-F238E27FC236}">
                      <a16:creationId xmlns:a16="http://schemas.microsoft.com/office/drawing/2014/main" id="{71F6AE2F-7187-4B22-BE07-C3E76BA4ECFB}"/>
                    </a:ext>
                  </a:extLst>
                </p:cNvPr>
                <p:cNvSpPr/>
                <p:nvPr/>
              </p:nvSpPr>
              <p:spPr>
                <a:xfrm>
                  <a:off x="-1746026" y="2750560"/>
                  <a:ext cx="403601" cy="494737"/>
                </a:xfrm>
                <a:custGeom>
                  <a:avLst/>
                  <a:gdLst>
                    <a:gd name="connsiteX0" fmla="*/ 392207 w 403601"/>
                    <a:gd name="connsiteY0" fmla="*/ 307732 h 494737"/>
                    <a:gd name="connsiteX1" fmla="*/ 248342 w 403601"/>
                    <a:gd name="connsiteY1" fmla="*/ 377386 h 494737"/>
                    <a:gd name="connsiteX2" fmla="*/ 77137 w 403601"/>
                    <a:gd name="connsiteY2" fmla="*/ 482843 h 494737"/>
                    <a:gd name="connsiteX3" fmla="*/ 178038 w 403601"/>
                    <a:gd name="connsiteY3" fmla="*/ 8286 h 494737"/>
                    <a:gd name="connsiteX4" fmla="*/ 392207 w 403601"/>
                    <a:gd name="connsiteY4" fmla="*/ 307732 h 49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601" h="494737">
                      <a:moveTo>
                        <a:pt x="392207" y="307732"/>
                      </a:moveTo>
                      <a:cubicBezTo>
                        <a:pt x="362913" y="432718"/>
                        <a:pt x="293259" y="493909"/>
                        <a:pt x="248342" y="377386"/>
                      </a:cubicBezTo>
                      <a:cubicBezTo>
                        <a:pt x="228813" y="428812"/>
                        <a:pt x="152650" y="523854"/>
                        <a:pt x="77137" y="482843"/>
                      </a:cubicBezTo>
                      <a:cubicBezTo>
                        <a:pt x="-71935" y="401472"/>
                        <a:pt x="33522" y="139131"/>
                        <a:pt x="178038" y="8286"/>
                      </a:cubicBezTo>
                      <a:cubicBezTo>
                        <a:pt x="248342" y="-15800"/>
                        <a:pt x="443633" y="88355"/>
                        <a:pt x="392207" y="307732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1" name="Freeform: Shape 180">
                  <a:extLst>
                    <a:ext uri="{FF2B5EF4-FFF2-40B4-BE49-F238E27FC236}">
                      <a16:creationId xmlns:a16="http://schemas.microsoft.com/office/drawing/2014/main" id="{0D5AE423-1241-4A95-ACCE-C5D9F60C18F6}"/>
                    </a:ext>
                  </a:extLst>
                </p:cNvPr>
                <p:cNvSpPr/>
                <p:nvPr/>
              </p:nvSpPr>
              <p:spPr>
                <a:xfrm>
                  <a:off x="-1663243" y="2685973"/>
                  <a:ext cx="429640" cy="299446"/>
                </a:xfrm>
                <a:custGeom>
                  <a:avLst/>
                  <a:gdLst>
                    <a:gd name="connsiteX0" fmla="*/ 96557 w 429640"/>
                    <a:gd name="connsiteY0" fmla="*/ 8427 h 299446"/>
                    <a:gd name="connsiteX1" fmla="*/ 402513 w 429640"/>
                    <a:gd name="connsiteY1" fmla="*/ 167915 h 299446"/>
                    <a:gd name="connsiteX2" fmla="*/ 425948 w 429640"/>
                    <a:gd name="connsiteY2" fmla="*/ 257097 h 299446"/>
                    <a:gd name="connsiteX3" fmla="*/ 330255 w 429640"/>
                    <a:gd name="connsiteY3" fmla="*/ 292901 h 299446"/>
                    <a:gd name="connsiteX4" fmla="*/ 33413 w 429640"/>
                    <a:gd name="connsiteY4" fmla="*/ 136668 h 299446"/>
                    <a:gd name="connsiteX5" fmla="*/ 15837 w 429640"/>
                    <a:gd name="connsiteY5" fmla="*/ 44230 h 299446"/>
                    <a:gd name="connsiteX6" fmla="*/ 96557 w 429640"/>
                    <a:gd name="connsiteY6" fmla="*/ 8427 h 29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9640" h="299446">
                      <a:moveTo>
                        <a:pt x="96557" y="8427"/>
                      </a:moveTo>
                      <a:cubicBezTo>
                        <a:pt x="174673" y="81987"/>
                        <a:pt x="320490" y="152942"/>
                        <a:pt x="402513" y="167915"/>
                      </a:cubicBezTo>
                      <a:cubicBezTo>
                        <a:pt x="427900" y="172471"/>
                        <a:pt x="433108" y="242776"/>
                        <a:pt x="425948" y="257097"/>
                      </a:cubicBezTo>
                      <a:cubicBezTo>
                        <a:pt x="405117" y="300713"/>
                        <a:pt x="371266" y="299411"/>
                        <a:pt x="330255" y="292901"/>
                      </a:cubicBezTo>
                      <a:cubicBezTo>
                        <a:pt x="222194" y="275976"/>
                        <a:pt x="103717" y="213482"/>
                        <a:pt x="33413" y="136668"/>
                      </a:cubicBezTo>
                      <a:cubicBezTo>
                        <a:pt x="6723" y="107374"/>
                        <a:pt x="-5645" y="83288"/>
                        <a:pt x="15837" y="44230"/>
                      </a:cubicBezTo>
                      <a:cubicBezTo>
                        <a:pt x="25601" y="26654"/>
                        <a:pt x="80934" y="-5894"/>
                        <a:pt x="96557" y="84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65093AE2-E8C7-4964-B866-7626351F0071}"/>
                </a:ext>
              </a:extLst>
            </p:cNvPr>
            <p:cNvGrpSpPr/>
            <p:nvPr/>
          </p:nvGrpSpPr>
          <p:grpSpPr>
            <a:xfrm flipH="1">
              <a:off x="3897597" y="1534588"/>
              <a:ext cx="1328493" cy="795508"/>
              <a:chOff x="2407943" y="1538416"/>
              <a:chExt cx="1328493" cy="795508"/>
            </a:xfrm>
          </p:grpSpPr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304ECCBD-8666-4BAD-A924-603318D62961}"/>
                  </a:ext>
                </a:extLst>
              </p:cNvPr>
              <p:cNvSpPr/>
              <p:nvPr/>
            </p:nvSpPr>
            <p:spPr>
              <a:xfrm rot="9482559">
                <a:off x="2746962" y="1538416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75" name="Group 174">
                <a:extLst>
                  <a:ext uri="{FF2B5EF4-FFF2-40B4-BE49-F238E27FC236}">
                    <a16:creationId xmlns:a16="http://schemas.microsoft.com/office/drawing/2014/main" id="{2D218B78-285E-451E-99E4-2EAE082B4B6F}"/>
                  </a:ext>
                </a:extLst>
              </p:cNvPr>
              <p:cNvGrpSpPr/>
              <p:nvPr/>
            </p:nvGrpSpPr>
            <p:grpSpPr>
              <a:xfrm rot="2052099">
                <a:off x="2407943" y="1774600"/>
                <a:ext cx="512423" cy="559324"/>
                <a:chOff x="-1746026" y="2685973"/>
                <a:chExt cx="512423" cy="559324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76" name="Freeform: Shape 175">
                  <a:extLst>
                    <a:ext uri="{FF2B5EF4-FFF2-40B4-BE49-F238E27FC236}">
                      <a16:creationId xmlns:a16="http://schemas.microsoft.com/office/drawing/2014/main" id="{375D17CD-BFA1-4C8D-8D02-218E86738390}"/>
                    </a:ext>
                  </a:extLst>
                </p:cNvPr>
                <p:cNvSpPr/>
                <p:nvPr/>
              </p:nvSpPr>
              <p:spPr>
                <a:xfrm>
                  <a:off x="-1746026" y="2750560"/>
                  <a:ext cx="403601" cy="494737"/>
                </a:xfrm>
                <a:custGeom>
                  <a:avLst/>
                  <a:gdLst>
                    <a:gd name="connsiteX0" fmla="*/ 392207 w 403601"/>
                    <a:gd name="connsiteY0" fmla="*/ 307732 h 494737"/>
                    <a:gd name="connsiteX1" fmla="*/ 248342 w 403601"/>
                    <a:gd name="connsiteY1" fmla="*/ 377386 h 494737"/>
                    <a:gd name="connsiteX2" fmla="*/ 77137 w 403601"/>
                    <a:gd name="connsiteY2" fmla="*/ 482843 h 494737"/>
                    <a:gd name="connsiteX3" fmla="*/ 178038 w 403601"/>
                    <a:gd name="connsiteY3" fmla="*/ 8286 h 494737"/>
                    <a:gd name="connsiteX4" fmla="*/ 392207 w 403601"/>
                    <a:gd name="connsiteY4" fmla="*/ 307732 h 49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601" h="494737">
                      <a:moveTo>
                        <a:pt x="392207" y="307732"/>
                      </a:moveTo>
                      <a:cubicBezTo>
                        <a:pt x="362913" y="432718"/>
                        <a:pt x="293259" y="493909"/>
                        <a:pt x="248342" y="377386"/>
                      </a:cubicBezTo>
                      <a:cubicBezTo>
                        <a:pt x="228813" y="428812"/>
                        <a:pt x="152650" y="523854"/>
                        <a:pt x="77137" y="482843"/>
                      </a:cubicBezTo>
                      <a:cubicBezTo>
                        <a:pt x="-71935" y="401472"/>
                        <a:pt x="33522" y="139131"/>
                        <a:pt x="178038" y="8286"/>
                      </a:cubicBezTo>
                      <a:cubicBezTo>
                        <a:pt x="248342" y="-15800"/>
                        <a:pt x="443633" y="88355"/>
                        <a:pt x="392207" y="307732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7" name="Freeform: Shape 176">
                  <a:extLst>
                    <a:ext uri="{FF2B5EF4-FFF2-40B4-BE49-F238E27FC236}">
                      <a16:creationId xmlns:a16="http://schemas.microsoft.com/office/drawing/2014/main" id="{93330EAF-37A9-4F17-87BA-0EA726AB9AAC}"/>
                    </a:ext>
                  </a:extLst>
                </p:cNvPr>
                <p:cNvSpPr/>
                <p:nvPr/>
              </p:nvSpPr>
              <p:spPr>
                <a:xfrm>
                  <a:off x="-1663243" y="2685973"/>
                  <a:ext cx="429640" cy="299446"/>
                </a:xfrm>
                <a:custGeom>
                  <a:avLst/>
                  <a:gdLst>
                    <a:gd name="connsiteX0" fmla="*/ 96557 w 429640"/>
                    <a:gd name="connsiteY0" fmla="*/ 8427 h 299446"/>
                    <a:gd name="connsiteX1" fmla="*/ 402513 w 429640"/>
                    <a:gd name="connsiteY1" fmla="*/ 167915 h 299446"/>
                    <a:gd name="connsiteX2" fmla="*/ 425948 w 429640"/>
                    <a:gd name="connsiteY2" fmla="*/ 257097 h 299446"/>
                    <a:gd name="connsiteX3" fmla="*/ 330255 w 429640"/>
                    <a:gd name="connsiteY3" fmla="*/ 292901 h 299446"/>
                    <a:gd name="connsiteX4" fmla="*/ 33413 w 429640"/>
                    <a:gd name="connsiteY4" fmla="*/ 136668 h 299446"/>
                    <a:gd name="connsiteX5" fmla="*/ 15837 w 429640"/>
                    <a:gd name="connsiteY5" fmla="*/ 44230 h 299446"/>
                    <a:gd name="connsiteX6" fmla="*/ 96557 w 429640"/>
                    <a:gd name="connsiteY6" fmla="*/ 8427 h 29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9640" h="299446">
                      <a:moveTo>
                        <a:pt x="96557" y="8427"/>
                      </a:moveTo>
                      <a:cubicBezTo>
                        <a:pt x="174673" y="81987"/>
                        <a:pt x="320490" y="152942"/>
                        <a:pt x="402513" y="167915"/>
                      </a:cubicBezTo>
                      <a:cubicBezTo>
                        <a:pt x="427900" y="172471"/>
                        <a:pt x="433108" y="242776"/>
                        <a:pt x="425948" y="257097"/>
                      </a:cubicBezTo>
                      <a:cubicBezTo>
                        <a:pt x="405117" y="300713"/>
                        <a:pt x="371266" y="299411"/>
                        <a:pt x="330255" y="292901"/>
                      </a:cubicBezTo>
                      <a:cubicBezTo>
                        <a:pt x="222194" y="275976"/>
                        <a:pt x="103717" y="213482"/>
                        <a:pt x="33413" y="136668"/>
                      </a:cubicBezTo>
                      <a:cubicBezTo>
                        <a:pt x="6723" y="107374"/>
                        <a:pt x="-5645" y="83288"/>
                        <a:pt x="15837" y="44230"/>
                      </a:cubicBezTo>
                      <a:cubicBezTo>
                        <a:pt x="25601" y="26654"/>
                        <a:pt x="80934" y="-5894"/>
                        <a:pt x="96557" y="84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152" name="Group 151">
              <a:extLst>
                <a:ext uri="{FF2B5EF4-FFF2-40B4-BE49-F238E27FC236}">
                  <a16:creationId xmlns:a16="http://schemas.microsoft.com/office/drawing/2014/main" id="{3D45D601-2DB1-42D8-9EB7-FABDD18D596F}"/>
                </a:ext>
              </a:extLst>
            </p:cNvPr>
            <p:cNvGrpSpPr/>
            <p:nvPr/>
          </p:nvGrpSpPr>
          <p:grpSpPr>
            <a:xfrm>
              <a:off x="2970453" y="390301"/>
              <a:ext cx="1693127" cy="1902039"/>
              <a:chOff x="-1465894" y="339691"/>
              <a:chExt cx="2102008" cy="2361375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48667590-DF94-4279-A86E-BF1EBF6ECEB2}"/>
                  </a:ext>
                </a:extLst>
              </p:cNvPr>
              <p:cNvSpPr/>
              <p:nvPr/>
            </p:nvSpPr>
            <p:spPr>
              <a:xfrm>
                <a:off x="-1446989" y="948417"/>
                <a:ext cx="2083103" cy="1243352"/>
              </a:xfrm>
              <a:custGeom>
                <a:avLst/>
                <a:gdLst>
                  <a:gd name="connsiteX0" fmla="*/ 2082534 w 2083103"/>
                  <a:gd name="connsiteY0" fmla="*/ 624362 h 1243352"/>
                  <a:gd name="connsiteX1" fmla="*/ 1042936 w 2083103"/>
                  <a:gd name="connsiteY1" fmla="*/ 1245387 h 1243352"/>
                  <a:gd name="connsiteX2" fmla="*/ 3337 w 2083103"/>
                  <a:gd name="connsiteY2" fmla="*/ 624362 h 1243352"/>
                  <a:gd name="connsiteX3" fmla="*/ 1042936 w 2083103"/>
                  <a:gd name="connsiteY3" fmla="*/ 3337 h 1243352"/>
                  <a:gd name="connsiteX4" fmla="*/ 2082534 w 2083103"/>
                  <a:gd name="connsiteY4" fmla="*/ 624362 h 124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03" h="1243352">
                    <a:moveTo>
                      <a:pt x="2082534" y="624362"/>
                    </a:moveTo>
                    <a:cubicBezTo>
                      <a:pt x="2082534" y="967345"/>
                      <a:pt x="1617090" y="1245387"/>
                      <a:pt x="1042936" y="1245387"/>
                    </a:cubicBezTo>
                    <a:cubicBezTo>
                      <a:pt x="468781" y="1245387"/>
                      <a:pt x="3337" y="967345"/>
                      <a:pt x="3337" y="624362"/>
                    </a:cubicBezTo>
                    <a:cubicBezTo>
                      <a:pt x="3337" y="281379"/>
                      <a:pt x="468781" y="3337"/>
                      <a:pt x="1042936" y="3337"/>
                    </a:cubicBezTo>
                    <a:cubicBezTo>
                      <a:pt x="1617090" y="3337"/>
                      <a:pt x="2082534" y="281379"/>
                      <a:pt x="2082534" y="6243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AD2B9270-9854-494C-873C-E92DD07A76F6}"/>
                  </a:ext>
                </a:extLst>
              </p:cNvPr>
              <p:cNvSpPr/>
              <p:nvPr/>
            </p:nvSpPr>
            <p:spPr>
              <a:xfrm>
                <a:off x="-1437876" y="1208154"/>
                <a:ext cx="813712" cy="755125"/>
              </a:xfrm>
              <a:custGeom>
                <a:avLst/>
                <a:gdLst>
                  <a:gd name="connsiteX0" fmla="*/ 814445 w 813712"/>
                  <a:gd name="connsiteY0" fmla="*/ 378295 h 755124"/>
                  <a:gd name="connsiteX1" fmla="*/ 408891 w 813712"/>
                  <a:gd name="connsiteY1" fmla="*/ 753254 h 755124"/>
                  <a:gd name="connsiteX2" fmla="*/ 3337 w 813712"/>
                  <a:gd name="connsiteY2" fmla="*/ 378295 h 755124"/>
                  <a:gd name="connsiteX3" fmla="*/ 408891 w 813712"/>
                  <a:gd name="connsiteY3" fmla="*/ 3337 h 755124"/>
                  <a:gd name="connsiteX4" fmla="*/ 814445 w 813712"/>
                  <a:gd name="connsiteY4" fmla="*/ 378295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755124">
                    <a:moveTo>
                      <a:pt x="814445" y="378295"/>
                    </a:moveTo>
                    <a:cubicBezTo>
                      <a:pt x="814445" y="585379"/>
                      <a:pt x="632872" y="753254"/>
                      <a:pt x="408891" y="753254"/>
                    </a:cubicBezTo>
                    <a:cubicBezTo>
                      <a:pt x="184909" y="753254"/>
                      <a:pt x="3337" y="585379"/>
                      <a:pt x="3337" y="378295"/>
                    </a:cubicBezTo>
                    <a:cubicBezTo>
                      <a:pt x="3337" y="171211"/>
                      <a:pt x="184909" y="3337"/>
                      <a:pt x="408891" y="3337"/>
                    </a:cubicBezTo>
                    <a:cubicBezTo>
                      <a:pt x="632872" y="3337"/>
                      <a:pt x="814445" y="171211"/>
                      <a:pt x="814445" y="3782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894C74D5-A5F7-4A25-BA02-471035F7FFDF}"/>
                  </a:ext>
                </a:extLst>
              </p:cNvPr>
              <p:cNvSpPr/>
              <p:nvPr/>
            </p:nvSpPr>
            <p:spPr>
              <a:xfrm>
                <a:off x="-1134524" y="853376"/>
                <a:ext cx="1458172" cy="1262881"/>
              </a:xfrm>
              <a:custGeom>
                <a:avLst/>
                <a:gdLst>
                  <a:gd name="connsiteX0" fmla="*/ 1457603 w 1458172"/>
                  <a:gd name="connsiteY0" fmla="*/ 633475 h 1262881"/>
                  <a:gd name="connsiteX1" fmla="*/ 730470 w 1458172"/>
                  <a:gd name="connsiteY1" fmla="*/ 1263614 h 1262881"/>
                  <a:gd name="connsiteX2" fmla="*/ 3337 w 1458172"/>
                  <a:gd name="connsiteY2" fmla="*/ 633475 h 1262881"/>
                  <a:gd name="connsiteX3" fmla="*/ 730470 w 1458172"/>
                  <a:gd name="connsiteY3" fmla="*/ 3337 h 1262881"/>
                  <a:gd name="connsiteX4" fmla="*/ 1457603 w 1458172"/>
                  <a:gd name="connsiteY4" fmla="*/ 633475 h 126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8172" h="1262881">
                    <a:moveTo>
                      <a:pt x="1457603" y="633475"/>
                    </a:moveTo>
                    <a:cubicBezTo>
                      <a:pt x="1457603" y="981492"/>
                      <a:pt x="1132055" y="1263614"/>
                      <a:pt x="730470" y="1263614"/>
                    </a:cubicBezTo>
                    <a:cubicBezTo>
                      <a:pt x="328885" y="1263614"/>
                      <a:pt x="3337" y="981492"/>
                      <a:pt x="3337" y="633475"/>
                    </a:cubicBezTo>
                    <a:cubicBezTo>
                      <a:pt x="3337" y="285459"/>
                      <a:pt x="328885" y="3337"/>
                      <a:pt x="730470" y="3337"/>
                    </a:cubicBezTo>
                    <a:cubicBezTo>
                      <a:pt x="1132055" y="3337"/>
                      <a:pt x="1457603" y="285459"/>
                      <a:pt x="1457603" y="633475"/>
                    </a:cubicBezTo>
                    <a:close/>
                  </a:path>
                </a:pathLst>
              </a:custGeom>
              <a:solidFill>
                <a:srgbClr val="E9C6B2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B0EBFA6B-74DA-4FB5-A7D8-7E9514263F08}"/>
                  </a:ext>
                </a:extLst>
              </p:cNvPr>
              <p:cNvSpPr/>
              <p:nvPr/>
            </p:nvSpPr>
            <p:spPr>
              <a:xfrm>
                <a:off x="-1176430" y="1418174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4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4" y="586198"/>
                      <a:pt x="865464" y="379841"/>
                    </a:cubicBezTo>
                    <a:cubicBezTo>
                      <a:pt x="865464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871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857F7E25-93F6-412B-A6A9-52E374C0634F}"/>
                  </a:ext>
                </a:extLst>
              </p:cNvPr>
              <p:cNvSpPr/>
              <p:nvPr/>
            </p:nvSpPr>
            <p:spPr>
              <a:xfrm>
                <a:off x="-502676" y="1418174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5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5" y="586198"/>
                      <a:pt x="865465" y="379841"/>
                    </a:cubicBezTo>
                    <a:cubicBezTo>
                      <a:pt x="865465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220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460D260C-4403-4EE2-96AC-258AF3438DF2}"/>
                  </a:ext>
                </a:extLst>
              </p:cNvPr>
              <p:cNvSpPr/>
              <p:nvPr/>
            </p:nvSpPr>
            <p:spPr>
              <a:xfrm>
                <a:off x="-1285550" y="1620595"/>
                <a:ext cx="813712" cy="820222"/>
              </a:xfrm>
              <a:custGeom>
                <a:avLst/>
                <a:gdLst>
                  <a:gd name="connsiteX0" fmla="*/ 408891 w 813712"/>
                  <a:gd name="connsiteY0" fmla="*/ 818351 h 820221"/>
                  <a:gd name="connsiteX1" fmla="*/ 814445 w 813712"/>
                  <a:gd name="connsiteY1" fmla="*/ 410844 h 820221"/>
                  <a:gd name="connsiteX2" fmla="*/ 408891 w 813712"/>
                  <a:gd name="connsiteY2" fmla="*/ 3337 h 820221"/>
                  <a:gd name="connsiteX3" fmla="*/ 3337 w 813712"/>
                  <a:gd name="connsiteY3" fmla="*/ 410844 h 820221"/>
                  <a:gd name="connsiteX4" fmla="*/ 408891 w 813712"/>
                  <a:gd name="connsiteY4" fmla="*/ 818351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408891" y="818351"/>
                    </a:moveTo>
                    <a:cubicBezTo>
                      <a:pt x="632174" y="818351"/>
                      <a:pt x="814445" y="635428"/>
                      <a:pt x="814445" y="410844"/>
                    </a:cubicBezTo>
                    <a:cubicBezTo>
                      <a:pt x="814445" y="186259"/>
                      <a:pt x="632174" y="3337"/>
                      <a:pt x="408891" y="3337"/>
                    </a:cubicBezTo>
                    <a:cubicBezTo>
                      <a:pt x="185608" y="3337"/>
                      <a:pt x="3337" y="186259"/>
                      <a:pt x="3337" y="410844"/>
                    </a:cubicBezTo>
                    <a:cubicBezTo>
                      <a:pt x="3337" y="635428"/>
                      <a:pt x="185608" y="818351"/>
                      <a:pt x="408891" y="8183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B7025E70-4870-4548-A967-F10FB1416F4E}"/>
                  </a:ext>
                </a:extLst>
              </p:cNvPr>
              <p:cNvSpPr/>
              <p:nvPr/>
            </p:nvSpPr>
            <p:spPr>
              <a:xfrm>
                <a:off x="-1424856" y="1627379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5484" y="3337"/>
                      <a:pt x="3337" y="136135"/>
                      <a:pt x="3337" y="299528"/>
                    </a:cubicBezTo>
                    <a:cubicBezTo>
                      <a:pt x="3988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42CA4A70-7AE1-4E85-89D2-DAD5C9E18B2C}"/>
                  </a:ext>
                </a:extLst>
              </p:cNvPr>
              <p:cNvSpPr/>
              <p:nvPr/>
            </p:nvSpPr>
            <p:spPr>
              <a:xfrm>
                <a:off x="24853" y="1627379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6135" y="3337"/>
                      <a:pt x="3337" y="136135"/>
                      <a:pt x="3337" y="299528"/>
                    </a:cubicBezTo>
                    <a:cubicBezTo>
                      <a:pt x="3337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85A3D091-EF30-4DF8-B567-A91C430502D8}"/>
                  </a:ext>
                </a:extLst>
              </p:cNvPr>
              <p:cNvSpPr/>
              <p:nvPr/>
            </p:nvSpPr>
            <p:spPr>
              <a:xfrm>
                <a:off x="-322114" y="1621246"/>
                <a:ext cx="813712" cy="820222"/>
              </a:xfrm>
              <a:custGeom>
                <a:avLst/>
                <a:gdLst>
                  <a:gd name="connsiteX0" fmla="*/ 814445 w 813712"/>
                  <a:gd name="connsiteY0" fmla="*/ 410844 h 820221"/>
                  <a:gd name="connsiteX1" fmla="*/ 408891 w 813712"/>
                  <a:gd name="connsiteY1" fmla="*/ 818351 h 820221"/>
                  <a:gd name="connsiteX2" fmla="*/ 3337 w 813712"/>
                  <a:gd name="connsiteY2" fmla="*/ 410844 h 820221"/>
                  <a:gd name="connsiteX3" fmla="*/ 408891 w 813712"/>
                  <a:gd name="connsiteY3" fmla="*/ 3337 h 820221"/>
                  <a:gd name="connsiteX4" fmla="*/ 814445 w 813712"/>
                  <a:gd name="connsiteY4" fmla="*/ 410844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814445" y="410844"/>
                    </a:moveTo>
                    <a:cubicBezTo>
                      <a:pt x="814445" y="635904"/>
                      <a:pt x="632872" y="818351"/>
                      <a:pt x="408891" y="818351"/>
                    </a:cubicBezTo>
                    <a:cubicBezTo>
                      <a:pt x="184910" y="818351"/>
                      <a:pt x="3337" y="635904"/>
                      <a:pt x="3337" y="410844"/>
                    </a:cubicBezTo>
                    <a:cubicBezTo>
                      <a:pt x="3337" y="185784"/>
                      <a:pt x="184910" y="3337"/>
                      <a:pt x="408891" y="3337"/>
                    </a:cubicBezTo>
                    <a:cubicBezTo>
                      <a:pt x="632872" y="3337"/>
                      <a:pt x="814445" y="185784"/>
                      <a:pt x="814445" y="410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C266E965-01CA-45FB-9CEF-BC84CD8162FE}"/>
                  </a:ext>
                </a:extLst>
              </p:cNvPr>
              <p:cNvSpPr/>
              <p:nvPr/>
            </p:nvSpPr>
            <p:spPr>
              <a:xfrm>
                <a:off x="-990660" y="2147299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58408CA8-8353-4FDA-91A0-48DA4FB94B2B}"/>
                  </a:ext>
                </a:extLst>
              </p:cNvPr>
              <p:cNvSpPr/>
              <p:nvPr/>
            </p:nvSpPr>
            <p:spPr>
              <a:xfrm>
                <a:off x="-261573" y="2147299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0E29D165-5382-4A72-8C3A-1702EC3B4113}"/>
                  </a:ext>
                </a:extLst>
              </p:cNvPr>
              <p:cNvSpPr/>
              <p:nvPr/>
            </p:nvSpPr>
            <p:spPr>
              <a:xfrm>
                <a:off x="-813597" y="1815747"/>
                <a:ext cx="813712" cy="885319"/>
              </a:xfrm>
              <a:custGeom>
                <a:avLst/>
                <a:gdLst>
                  <a:gd name="connsiteX0" fmla="*/ 814445 w 813712"/>
                  <a:gd name="connsiteY0" fmla="*/ 445345 h 885318"/>
                  <a:gd name="connsiteX1" fmla="*/ 408891 w 813712"/>
                  <a:gd name="connsiteY1" fmla="*/ 887354 h 885318"/>
                  <a:gd name="connsiteX2" fmla="*/ 3337 w 813712"/>
                  <a:gd name="connsiteY2" fmla="*/ 445345 h 885318"/>
                  <a:gd name="connsiteX3" fmla="*/ 408891 w 813712"/>
                  <a:gd name="connsiteY3" fmla="*/ 3337 h 885318"/>
                  <a:gd name="connsiteX4" fmla="*/ 814445 w 813712"/>
                  <a:gd name="connsiteY4" fmla="*/ 4453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85318">
                    <a:moveTo>
                      <a:pt x="814445" y="445345"/>
                    </a:moveTo>
                    <a:cubicBezTo>
                      <a:pt x="814445" y="689460"/>
                      <a:pt x="632872" y="887354"/>
                      <a:pt x="408891" y="887354"/>
                    </a:cubicBezTo>
                    <a:cubicBezTo>
                      <a:pt x="184910" y="887354"/>
                      <a:pt x="3337" y="689460"/>
                      <a:pt x="3337" y="445345"/>
                    </a:cubicBezTo>
                    <a:cubicBezTo>
                      <a:pt x="3337" y="201231"/>
                      <a:pt x="184909" y="3337"/>
                      <a:pt x="408891" y="3337"/>
                    </a:cubicBezTo>
                    <a:cubicBezTo>
                      <a:pt x="632872" y="3337"/>
                      <a:pt x="814445" y="201231"/>
                      <a:pt x="814445" y="4453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5D0C4B2F-7EC5-4718-BFA8-C9105C46F9C5}"/>
                  </a:ext>
                </a:extLst>
              </p:cNvPr>
              <p:cNvSpPr/>
              <p:nvPr/>
            </p:nvSpPr>
            <p:spPr>
              <a:xfrm>
                <a:off x="-605285" y="1271949"/>
                <a:ext cx="397092" cy="397092"/>
              </a:xfrm>
              <a:custGeom>
                <a:avLst/>
                <a:gdLst>
                  <a:gd name="connsiteX0" fmla="*/ 201231 w 397091"/>
                  <a:gd name="connsiteY0" fmla="*/ 399126 h 397091"/>
                  <a:gd name="connsiteX1" fmla="*/ 399126 w 397091"/>
                  <a:gd name="connsiteY1" fmla="*/ 201231 h 397091"/>
                  <a:gd name="connsiteX2" fmla="*/ 201231 w 397091"/>
                  <a:gd name="connsiteY2" fmla="*/ 3337 h 397091"/>
                  <a:gd name="connsiteX3" fmla="*/ 3337 w 397091"/>
                  <a:gd name="connsiteY3" fmla="*/ 201231 h 397091"/>
                  <a:gd name="connsiteX4" fmla="*/ 201231 w 397091"/>
                  <a:gd name="connsiteY4" fmla="*/ 399126 h 3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091" h="397091">
                    <a:moveTo>
                      <a:pt x="201231" y="399126"/>
                    </a:moveTo>
                    <a:cubicBezTo>
                      <a:pt x="310594" y="399126"/>
                      <a:pt x="399126" y="309943"/>
                      <a:pt x="399126" y="201231"/>
                    </a:cubicBezTo>
                    <a:cubicBezTo>
                      <a:pt x="399126" y="92520"/>
                      <a:pt x="309944" y="3337"/>
                      <a:pt x="201231" y="3337"/>
                    </a:cubicBezTo>
                    <a:cubicBezTo>
                      <a:pt x="92520" y="3337"/>
                      <a:pt x="3337" y="92520"/>
                      <a:pt x="3337" y="201231"/>
                    </a:cubicBezTo>
                    <a:cubicBezTo>
                      <a:pt x="3337" y="309943"/>
                      <a:pt x="91869" y="399126"/>
                      <a:pt x="201231" y="399126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2ED7BF5D-E9A5-40D4-BC9A-DA487BF0464F}"/>
                  </a:ext>
                </a:extLst>
              </p:cNvPr>
              <p:cNvSpPr/>
              <p:nvPr/>
            </p:nvSpPr>
            <p:spPr>
              <a:xfrm>
                <a:off x="-302410" y="1063590"/>
                <a:ext cx="377563" cy="169252"/>
              </a:xfrm>
              <a:custGeom>
                <a:avLst/>
                <a:gdLst>
                  <a:gd name="connsiteX0" fmla="*/ 222539 w 377562"/>
                  <a:gd name="connsiteY0" fmla="*/ 18358 h 169252"/>
                  <a:gd name="connsiteX1" fmla="*/ 4464 w 377562"/>
                  <a:gd name="connsiteY1" fmla="*/ 50907 h 169252"/>
                  <a:gd name="connsiteX2" fmla="*/ 203661 w 377562"/>
                  <a:gd name="connsiteY2" fmla="*/ 104286 h 169252"/>
                  <a:gd name="connsiteX3" fmla="*/ 377470 w 377562"/>
                  <a:gd name="connsiteY3" fmla="*/ 155713 h 169252"/>
                  <a:gd name="connsiteX4" fmla="*/ 222539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222539" y="18358"/>
                    </a:moveTo>
                    <a:cubicBezTo>
                      <a:pt x="122940" y="-10935"/>
                      <a:pt x="18134" y="4037"/>
                      <a:pt x="4464" y="50907"/>
                    </a:cubicBezTo>
                    <a:cubicBezTo>
                      <a:pt x="-9206" y="97776"/>
                      <a:pt x="104062" y="75643"/>
                      <a:pt x="203661" y="104286"/>
                    </a:cubicBezTo>
                    <a:cubicBezTo>
                      <a:pt x="303259" y="133580"/>
                      <a:pt x="363799" y="202583"/>
                      <a:pt x="377470" y="155713"/>
                    </a:cubicBezTo>
                    <a:cubicBezTo>
                      <a:pt x="391140" y="108843"/>
                      <a:pt x="322137" y="47652"/>
                      <a:pt x="222539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E31B3B85-E771-49F7-9163-9C297F5A3675}"/>
                  </a:ext>
                </a:extLst>
              </p:cNvPr>
              <p:cNvSpPr/>
              <p:nvPr/>
            </p:nvSpPr>
            <p:spPr>
              <a:xfrm>
                <a:off x="-876654" y="1063590"/>
                <a:ext cx="377563" cy="169252"/>
              </a:xfrm>
              <a:custGeom>
                <a:avLst/>
                <a:gdLst>
                  <a:gd name="connsiteX0" fmla="*/ 160134 w 377562"/>
                  <a:gd name="connsiteY0" fmla="*/ 18358 h 169252"/>
                  <a:gd name="connsiteX1" fmla="*/ 378209 w 377562"/>
                  <a:gd name="connsiteY1" fmla="*/ 50907 h 169252"/>
                  <a:gd name="connsiteX2" fmla="*/ 179012 w 377562"/>
                  <a:gd name="connsiteY2" fmla="*/ 104286 h 169252"/>
                  <a:gd name="connsiteX3" fmla="*/ 5203 w 377562"/>
                  <a:gd name="connsiteY3" fmla="*/ 155713 h 169252"/>
                  <a:gd name="connsiteX4" fmla="*/ 160134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160134" y="18358"/>
                    </a:moveTo>
                    <a:cubicBezTo>
                      <a:pt x="259733" y="-10935"/>
                      <a:pt x="364539" y="4037"/>
                      <a:pt x="378209" y="50907"/>
                    </a:cubicBezTo>
                    <a:cubicBezTo>
                      <a:pt x="391880" y="97776"/>
                      <a:pt x="278611" y="75643"/>
                      <a:pt x="179012" y="104286"/>
                    </a:cubicBezTo>
                    <a:cubicBezTo>
                      <a:pt x="79414" y="133580"/>
                      <a:pt x="18874" y="202583"/>
                      <a:pt x="5203" y="155713"/>
                    </a:cubicBezTo>
                    <a:cubicBezTo>
                      <a:pt x="-9118" y="108843"/>
                      <a:pt x="60536" y="47652"/>
                      <a:pt x="160134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03F4958A-6AC8-4870-A6A3-72FBA2DB859D}"/>
                  </a:ext>
                </a:extLst>
              </p:cNvPr>
              <p:cNvSpPr/>
              <p:nvPr/>
            </p:nvSpPr>
            <p:spPr>
              <a:xfrm>
                <a:off x="-597321" y="1678307"/>
                <a:ext cx="384072" cy="221330"/>
              </a:xfrm>
              <a:custGeom>
                <a:avLst/>
                <a:gdLst>
                  <a:gd name="connsiteX0" fmla="*/ 5788 w 384072"/>
                  <a:gd name="connsiteY0" fmla="*/ 27270 h 221329"/>
                  <a:gd name="connsiteX1" fmla="*/ 10345 w 384072"/>
                  <a:gd name="connsiteY1" fmla="*/ 5788 h 221329"/>
                  <a:gd name="connsiteX2" fmla="*/ 31827 w 384072"/>
                  <a:gd name="connsiteY2" fmla="*/ 10345 h 221329"/>
                  <a:gd name="connsiteX3" fmla="*/ 66979 w 384072"/>
                  <a:gd name="connsiteY3" fmla="*/ 42242 h 221329"/>
                  <a:gd name="connsiteX4" fmla="*/ 193918 w 384072"/>
                  <a:gd name="connsiteY4" fmla="*/ 74140 h 221329"/>
                  <a:gd name="connsiteX5" fmla="*/ 320206 w 384072"/>
                  <a:gd name="connsiteY5" fmla="*/ 45497 h 221329"/>
                  <a:gd name="connsiteX6" fmla="*/ 354708 w 384072"/>
                  <a:gd name="connsiteY6" fmla="*/ 11647 h 221329"/>
                  <a:gd name="connsiteX7" fmla="*/ 375539 w 384072"/>
                  <a:gd name="connsiteY7" fmla="*/ 6439 h 221329"/>
                  <a:gd name="connsiteX8" fmla="*/ 380747 w 384072"/>
                  <a:gd name="connsiteY8" fmla="*/ 27270 h 221329"/>
                  <a:gd name="connsiteX9" fmla="*/ 336481 w 384072"/>
                  <a:gd name="connsiteY9" fmla="*/ 150303 h 221329"/>
                  <a:gd name="connsiteX10" fmla="*/ 192616 w 384072"/>
                  <a:gd name="connsiteY10" fmla="*/ 222561 h 221329"/>
                  <a:gd name="connsiteX11" fmla="*/ 50705 w 384072"/>
                  <a:gd name="connsiteY11" fmla="*/ 147699 h 221329"/>
                  <a:gd name="connsiteX12" fmla="*/ 5788 w 384072"/>
                  <a:gd name="connsiteY12" fmla="*/ 27270 h 221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4072" h="221329">
                    <a:moveTo>
                      <a:pt x="5788" y="27270"/>
                    </a:moveTo>
                    <a:cubicBezTo>
                      <a:pt x="1231" y="20109"/>
                      <a:pt x="3184" y="10345"/>
                      <a:pt x="10345" y="5788"/>
                    </a:cubicBezTo>
                    <a:cubicBezTo>
                      <a:pt x="17505" y="1231"/>
                      <a:pt x="27270" y="3184"/>
                      <a:pt x="31827" y="10345"/>
                    </a:cubicBezTo>
                    <a:cubicBezTo>
                      <a:pt x="39638" y="22062"/>
                      <a:pt x="51356" y="33129"/>
                      <a:pt x="66979" y="42242"/>
                    </a:cubicBezTo>
                    <a:cubicBezTo>
                      <a:pt x="100179" y="61771"/>
                      <a:pt x="146397" y="72838"/>
                      <a:pt x="193918" y="74140"/>
                    </a:cubicBezTo>
                    <a:cubicBezTo>
                      <a:pt x="240788" y="75442"/>
                      <a:pt x="287007" y="66328"/>
                      <a:pt x="320206" y="45497"/>
                    </a:cubicBezTo>
                    <a:cubicBezTo>
                      <a:pt x="334528" y="36384"/>
                      <a:pt x="346245" y="25317"/>
                      <a:pt x="354708" y="11647"/>
                    </a:cubicBezTo>
                    <a:cubicBezTo>
                      <a:pt x="359265" y="4486"/>
                      <a:pt x="368378" y="1882"/>
                      <a:pt x="375539" y="6439"/>
                    </a:cubicBezTo>
                    <a:cubicBezTo>
                      <a:pt x="382700" y="10996"/>
                      <a:pt x="385303" y="20109"/>
                      <a:pt x="380747" y="27270"/>
                    </a:cubicBezTo>
                    <a:cubicBezTo>
                      <a:pt x="370331" y="45497"/>
                      <a:pt x="354708" y="138586"/>
                      <a:pt x="336481" y="150303"/>
                    </a:cubicBezTo>
                    <a:cubicBezTo>
                      <a:pt x="302630" y="182852"/>
                      <a:pt x="245345" y="223863"/>
                      <a:pt x="192616" y="222561"/>
                    </a:cubicBezTo>
                    <a:cubicBezTo>
                      <a:pt x="140539" y="221259"/>
                      <a:pt x="88461" y="169832"/>
                      <a:pt x="50705" y="147699"/>
                    </a:cubicBezTo>
                    <a:cubicBezTo>
                      <a:pt x="31827" y="135982"/>
                      <a:pt x="15553" y="43544"/>
                      <a:pt x="5788" y="27270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76DD211A-FAA4-4180-BCCE-BDB940517F56}"/>
                  </a:ext>
                </a:extLst>
              </p:cNvPr>
              <p:cNvSpPr/>
              <p:nvPr/>
            </p:nvSpPr>
            <p:spPr>
              <a:xfrm rot="20955073">
                <a:off x="-1265888" y="339691"/>
                <a:ext cx="1265915" cy="483002"/>
              </a:xfrm>
              <a:custGeom>
                <a:avLst/>
                <a:gdLst>
                  <a:gd name="connsiteX0" fmla="*/ 1428195 w 1425623"/>
                  <a:gd name="connsiteY0" fmla="*/ 645681 h 644460"/>
                  <a:gd name="connsiteX1" fmla="*/ 539621 w 1425623"/>
                  <a:gd name="connsiteY1" fmla="*/ 44185 h 644460"/>
                  <a:gd name="connsiteX2" fmla="*/ 361255 w 1425623"/>
                  <a:gd name="connsiteY2" fmla="*/ 443880 h 644460"/>
                  <a:gd name="connsiteX3" fmla="*/ 1428195 w 1425623"/>
                  <a:gd name="connsiteY3" fmla="*/ 645681 h 644460"/>
                  <a:gd name="connsiteX0" fmla="*/ 1424859 w 1424859"/>
                  <a:gd name="connsiteY0" fmla="*/ 642345 h 642747"/>
                  <a:gd name="connsiteX1" fmla="*/ 536285 w 1424859"/>
                  <a:gd name="connsiteY1" fmla="*/ 40849 h 642747"/>
                  <a:gd name="connsiteX2" fmla="*/ 357919 w 1424859"/>
                  <a:gd name="connsiteY2" fmla="*/ 440544 h 642747"/>
                  <a:gd name="connsiteX3" fmla="*/ 1424859 w 1424859"/>
                  <a:gd name="connsiteY3" fmla="*/ 642345 h 642747"/>
                  <a:gd name="connsiteX0" fmla="*/ 1424859 w 1424859"/>
                  <a:gd name="connsiteY0" fmla="*/ 713101 h 713503"/>
                  <a:gd name="connsiteX1" fmla="*/ 536285 w 1424859"/>
                  <a:gd name="connsiteY1" fmla="*/ 111605 h 713503"/>
                  <a:gd name="connsiteX2" fmla="*/ 357919 w 1424859"/>
                  <a:gd name="connsiteY2" fmla="*/ 511300 h 713503"/>
                  <a:gd name="connsiteX3" fmla="*/ 1424859 w 1424859"/>
                  <a:gd name="connsiteY3" fmla="*/ 713101 h 713503"/>
                  <a:gd name="connsiteX0" fmla="*/ 1424859 w 1424859"/>
                  <a:gd name="connsiteY0" fmla="*/ 760282 h 760684"/>
                  <a:gd name="connsiteX1" fmla="*/ 536285 w 1424859"/>
                  <a:gd name="connsiteY1" fmla="*/ 104195 h 760684"/>
                  <a:gd name="connsiteX2" fmla="*/ 357919 w 1424859"/>
                  <a:gd name="connsiteY2" fmla="*/ 558481 h 760684"/>
                  <a:gd name="connsiteX3" fmla="*/ 1424859 w 1424859"/>
                  <a:gd name="connsiteY3" fmla="*/ 760282 h 760684"/>
                  <a:gd name="connsiteX0" fmla="*/ 1424859 w 1424859"/>
                  <a:gd name="connsiteY0" fmla="*/ 760282 h 760557"/>
                  <a:gd name="connsiteX1" fmla="*/ 536285 w 1424859"/>
                  <a:gd name="connsiteY1" fmla="*/ 104195 h 760557"/>
                  <a:gd name="connsiteX2" fmla="*/ 357919 w 1424859"/>
                  <a:gd name="connsiteY2" fmla="*/ 476595 h 760557"/>
                  <a:gd name="connsiteX3" fmla="*/ 1424859 w 1424859"/>
                  <a:gd name="connsiteY3" fmla="*/ 760282 h 760557"/>
                  <a:gd name="connsiteX0" fmla="*/ 1424859 w 1424859"/>
                  <a:gd name="connsiteY0" fmla="*/ 772216 h 772491"/>
                  <a:gd name="connsiteX1" fmla="*/ 536285 w 1424859"/>
                  <a:gd name="connsiteY1" fmla="*/ 102481 h 772491"/>
                  <a:gd name="connsiteX2" fmla="*/ 357919 w 1424859"/>
                  <a:gd name="connsiteY2" fmla="*/ 488529 h 772491"/>
                  <a:gd name="connsiteX3" fmla="*/ 1424859 w 1424859"/>
                  <a:gd name="connsiteY3" fmla="*/ 772216 h 772491"/>
                  <a:gd name="connsiteX0" fmla="*/ 1424859 w 1424859"/>
                  <a:gd name="connsiteY0" fmla="*/ 784200 h 784475"/>
                  <a:gd name="connsiteX1" fmla="*/ 536285 w 1424859"/>
                  <a:gd name="connsiteY1" fmla="*/ 100817 h 784475"/>
                  <a:gd name="connsiteX2" fmla="*/ 357919 w 1424859"/>
                  <a:gd name="connsiteY2" fmla="*/ 500513 h 784475"/>
                  <a:gd name="connsiteX3" fmla="*/ 1424859 w 1424859"/>
                  <a:gd name="connsiteY3" fmla="*/ 784200 h 784475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552109 w 1580585"/>
                  <a:gd name="connsiteY0" fmla="*/ 686593 h 687568"/>
                  <a:gd name="connsiteX1" fmla="*/ 663535 w 1580585"/>
                  <a:gd name="connsiteY1" fmla="*/ 3210 h 687568"/>
                  <a:gd name="connsiteX2" fmla="*/ 485169 w 1580585"/>
                  <a:gd name="connsiteY2" fmla="*/ 402906 h 687568"/>
                  <a:gd name="connsiteX3" fmla="*/ 1552109 w 1580585"/>
                  <a:gd name="connsiteY3" fmla="*/ 686593 h 687568"/>
                  <a:gd name="connsiteX0" fmla="*/ 1430180 w 1458656"/>
                  <a:gd name="connsiteY0" fmla="*/ 686593 h 689863"/>
                  <a:gd name="connsiteX1" fmla="*/ 541606 w 1458656"/>
                  <a:gd name="connsiteY1" fmla="*/ 3210 h 689863"/>
                  <a:gd name="connsiteX2" fmla="*/ 363240 w 1458656"/>
                  <a:gd name="connsiteY2" fmla="*/ 402906 h 689863"/>
                  <a:gd name="connsiteX3" fmla="*/ 1430180 w 1458656"/>
                  <a:gd name="connsiteY3" fmla="*/ 686593 h 689863"/>
                  <a:gd name="connsiteX0" fmla="*/ 1430762 w 1459238"/>
                  <a:gd name="connsiteY0" fmla="*/ 686593 h 692443"/>
                  <a:gd name="connsiteX1" fmla="*/ 542188 w 1459238"/>
                  <a:gd name="connsiteY1" fmla="*/ 3210 h 692443"/>
                  <a:gd name="connsiteX2" fmla="*/ 363822 w 1459238"/>
                  <a:gd name="connsiteY2" fmla="*/ 402906 h 692443"/>
                  <a:gd name="connsiteX3" fmla="*/ 1430762 w 1459238"/>
                  <a:gd name="connsiteY3" fmla="*/ 686593 h 692443"/>
                  <a:gd name="connsiteX0" fmla="*/ 1430762 w 1469709"/>
                  <a:gd name="connsiteY0" fmla="*/ 728845 h 734695"/>
                  <a:gd name="connsiteX1" fmla="*/ 542188 w 1469709"/>
                  <a:gd name="connsiteY1" fmla="*/ 45462 h 734695"/>
                  <a:gd name="connsiteX2" fmla="*/ 363822 w 1469709"/>
                  <a:gd name="connsiteY2" fmla="*/ 445158 h 734695"/>
                  <a:gd name="connsiteX3" fmla="*/ 1430762 w 1469709"/>
                  <a:gd name="connsiteY3" fmla="*/ 728845 h 734695"/>
                  <a:gd name="connsiteX0" fmla="*/ 1397348 w 1436295"/>
                  <a:gd name="connsiteY0" fmla="*/ 728847 h 817600"/>
                  <a:gd name="connsiteX1" fmla="*/ 508774 w 1436295"/>
                  <a:gd name="connsiteY1" fmla="*/ 45464 h 817600"/>
                  <a:gd name="connsiteX2" fmla="*/ 388235 w 1436295"/>
                  <a:gd name="connsiteY2" fmla="*/ 545510 h 817600"/>
                  <a:gd name="connsiteX3" fmla="*/ 1397348 w 1436295"/>
                  <a:gd name="connsiteY3" fmla="*/ 728847 h 817600"/>
                  <a:gd name="connsiteX0" fmla="*/ 1392176 w 1432068"/>
                  <a:gd name="connsiteY0" fmla="*/ 664841 h 765441"/>
                  <a:gd name="connsiteX1" fmla="*/ 515459 w 1432068"/>
                  <a:gd name="connsiteY1" fmla="*/ 50901 h 765441"/>
                  <a:gd name="connsiteX2" fmla="*/ 383063 w 1432068"/>
                  <a:gd name="connsiteY2" fmla="*/ 481504 h 765441"/>
                  <a:gd name="connsiteX3" fmla="*/ 1392176 w 1432068"/>
                  <a:gd name="connsiteY3" fmla="*/ 664841 h 765441"/>
                  <a:gd name="connsiteX0" fmla="*/ 1368380 w 1408272"/>
                  <a:gd name="connsiteY0" fmla="*/ 664839 h 807124"/>
                  <a:gd name="connsiteX1" fmla="*/ 491663 w 1408272"/>
                  <a:gd name="connsiteY1" fmla="*/ 50899 h 807124"/>
                  <a:gd name="connsiteX2" fmla="*/ 359267 w 1408272"/>
                  <a:gd name="connsiteY2" fmla="*/ 481502 h 807124"/>
                  <a:gd name="connsiteX3" fmla="*/ 1368380 w 1408272"/>
                  <a:gd name="connsiteY3" fmla="*/ 664839 h 807124"/>
                  <a:gd name="connsiteX0" fmla="*/ 1368380 w 1398714"/>
                  <a:gd name="connsiteY0" fmla="*/ 735586 h 877871"/>
                  <a:gd name="connsiteX1" fmla="*/ 491663 w 1398714"/>
                  <a:gd name="connsiteY1" fmla="*/ 121646 h 877871"/>
                  <a:gd name="connsiteX2" fmla="*/ 359267 w 1398714"/>
                  <a:gd name="connsiteY2" fmla="*/ 552249 h 877871"/>
                  <a:gd name="connsiteX3" fmla="*/ 1368380 w 1398714"/>
                  <a:gd name="connsiteY3" fmla="*/ 735586 h 877871"/>
                  <a:gd name="connsiteX0" fmla="*/ 1235580 w 1265914"/>
                  <a:gd name="connsiteY0" fmla="*/ 735586 h 801348"/>
                  <a:gd name="connsiteX1" fmla="*/ 358863 w 1265914"/>
                  <a:gd name="connsiteY1" fmla="*/ 121646 h 801348"/>
                  <a:gd name="connsiteX2" fmla="*/ 226467 w 1265914"/>
                  <a:gd name="connsiteY2" fmla="*/ 552249 h 801348"/>
                  <a:gd name="connsiteX3" fmla="*/ 1235580 w 1265914"/>
                  <a:gd name="connsiteY3" fmla="*/ 735586 h 801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65914" h="801348">
                    <a:moveTo>
                      <a:pt x="1235580" y="735586"/>
                    </a:moveTo>
                    <a:cubicBezTo>
                      <a:pt x="1386893" y="316900"/>
                      <a:pt x="953030" y="-252276"/>
                      <a:pt x="358863" y="121646"/>
                    </a:cubicBezTo>
                    <a:cubicBezTo>
                      <a:pt x="-188086" y="546241"/>
                      <a:pt x="-6245" y="1146037"/>
                      <a:pt x="226467" y="552249"/>
                    </a:cubicBezTo>
                    <a:cubicBezTo>
                      <a:pt x="601068" y="784329"/>
                      <a:pt x="853460" y="745351"/>
                      <a:pt x="1235580" y="735586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8AF53A8C-12F4-47A9-B71C-DD9F51FAFA04}"/>
                  </a:ext>
                </a:extLst>
              </p:cNvPr>
              <p:cNvSpPr/>
              <p:nvPr/>
            </p:nvSpPr>
            <p:spPr>
              <a:xfrm>
                <a:off x="-1465894" y="795293"/>
                <a:ext cx="310417" cy="310417"/>
              </a:xfrm>
              <a:custGeom>
                <a:avLst/>
                <a:gdLst>
                  <a:gd name="connsiteX0" fmla="*/ 239639 w 475207"/>
                  <a:gd name="connsiteY0" fmla="*/ 475941 h 475207"/>
                  <a:gd name="connsiteX1" fmla="*/ 475941 w 475207"/>
                  <a:gd name="connsiteY1" fmla="*/ 239639 h 475207"/>
                  <a:gd name="connsiteX2" fmla="*/ 239639 w 475207"/>
                  <a:gd name="connsiteY2" fmla="*/ 3337 h 475207"/>
                  <a:gd name="connsiteX3" fmla="*/ 3337 w 475207"/>
                  <a:gd name="connsiteY3" fmla="*/ 239639 h 475207"/>
                  <a:gd name="connsiteX4" fmla="*/ 239639 w 475207"/>
                  <a:gd name="connsiteY4" fmla="*/ 475941 h 47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207" h="475207">
                    <a:moveTo>
                      <a:pt x="239639" y="475941"/>
                    </a:moveTo>
                    <a:cubicBezTo>
                      <a:pt x="369833" y="475941"/>
                      <a:pt x="475941" y="369833"/>
                      <a:pt x="475941" y="239639"/>
                    </a:cubicBezTo>
                    <a:cubicBezTo>
                      <a:pt x="475941" y="109445"/>
                      <a:pt x="369833" y="3337"/>
                      <a:pt x="239639" y="3337"/>
                    </a:cubicBezTo>
                    <a:cubicBezTo>
                      <a:pt x="109445" y="3337"/>
                      <a:pt x="3337" y="109445"/>
                      <a:pt x="3337" y="239639"/>
                    </a:cubicBezTo>
                    <a:cubicBezTo>
                      <a:pt x="3988" y="369833"/>
                      <a:pt x="110096" y="475941"/>
                      <a:pt x="239639" y="475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7FB4DAE5-3C43-45B6-9FC0-DD0343F17230}"/>
                  </a:ext>
                </a:extLst>
              </p:cNvPr>
              <p:cNvSpPr/>
              <p:nvPr/>
            </p:nvSpPr>
            <p:spPr>
              <a:xfrm>
                <a:off x="-1139081" y="458888"/>
                <a:ext cx="1464682" cy="891829"/>
              </a:xfrm>
              <a:custGeom>
                <a:avLst/>
                <a:gdLst>
                  <a:gd name="connsiteX0" fmla="*/ 735027 w 1464682"/>
                  <a:gd name="connsiteY0" fmla="*/ 3337 h 891828"/>
                  <a:gd name="connsiteX1" fmla="*/ 1466066 w 1464682"/>
                  <a:gd name="connsiteY1" fmla="*/ 656259 h 891828"/>
                  <a:gd name="connsiteX2" fmla="*/ 1416592 w 1464682"/>
                  <a:gd name="connsiteY2" fmla="*/ 892561 h 891828"/>
                  <a:gd name="connsiteX3" fmla="*/ 735027 w 1464682"/>
                  <a:gd name="connsiteY3" fmla="*/ 475941 h 891828"/>
                  <a:gd name="connsiteX4" fmla="*/ 53461 w 1464682"/>
                  <a:gd name="connsiteY4" fmla="*/ 892561 h 891828"/>
                  <a:gd name="connsiteX5" fmla="*/ 3337 w 1464682"/>
                  <a:gd name="connsiteY5" fmla="*/ 656259 h 891828"/>
                  <a:gd name="connsiteX6" fmla="*/ 735027 w 1464682"/>
                  <a:gd name="connsiteY6" fmla="*/ 3337 h 8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682" h="891828">
                    <a:moveTo>
                      <a:pt x="735027" y="3337"/>
                    </a:moveTo>
                    <a:cubicBezTo>
                      <a:pt x="1138628" y="3337"/>
                      <a:pt x="1466066" y="295622"/>
                      <a:pt x="1466066" y="656259"/>
                    </a:cubicBezTo>
                    <a:cubicBezTo>
                      <a:pt x="1466066" y="739584"/>
                      <a:pt x="1448490" y="819002"/>
                      <a:pt x="1416592" y="892561"/>
                    </a:cubicBezTo>
                    <a:cubicBezTo>
                      <a:pt x="1310484" y="649099"/>
                      <a:pt x="1045539" y="475941"/>
                      <a:pt x="735027" y="475941"/>
                    </a:cubicBezTo>
                    <a:cubicBezTo>
                      <a:pt x="424514" y="475941"/>
                      <a:pt x="158918" y="648448"/>
                      <a:pt x="53461" y="892561"/>
                    </a:cubicBezTo>
                    <a:cubicBezTo>
                      <a:pt x="20913" y="819002"/>
                      <a:pt x="3337" y="739584"/>
                      <a:pt x="3337" y="656259"/>
                    </a:cubicBezTo>
                    <a:cubicBezTo>
                      <a:pt x="3337" y="295622"/>
                      <a:pt x="330775" y="3337"/>
                      <a:pt x="735027" y="3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5FF1B923-57E0-4149-8063-8BF5E50A23E8}"/>
                  </a:ext>
                </a:extLst>
              </p:cNvPr>
              <p:cNvSpPr/>
              <p:nvPr/>
            </p:nvSpPr>
            <p:spPr>
              <a:xfrm>
                <a:off x="-700978" y="1225730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CD7F8381-DE5B-4E08-B4A5-D3D3D4958A69}"/>
                  </a:ext>
                </a:extLst>
              </p:cNvPr>
              <p:cNvSpPr/>
              <p:nvPr/>
            </p:nvSpPr>
            <p:spPr>
              <a:xfrm>
                <a:off x="-160673" y="1216617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82" name="Group 181">
            <a:extLst>
              <a:ext uri="{FF2B5EF4-FFF2-40B4-BE49-F238E27FC236}">
                <a16:creationId xmlns:a16="http://schemas.microsoft.com/office/drawing/2014/main" id="{F65BE006-B667-4397-9456-D835089717E3}"/>
              </a:ext>
            </a:extLst>
          </p:cNvPr>
          <p:cNvGrpSpPr/>
          <p:nvPr/>
        </p:nvGrpSpPr>
        <p:grpSpPr>
          <a:xfrm>
            <a:off x="3168992" y="3149964"/>
            <a:ext cx="1226207" cy="1377507"/>
            <a:chOff x="-1465894" y="339691"/>
            <a:chExt cx="2102008" cy="236137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B9EAE1A2-D17C-4894-9447-73807D732A20}"/>
                </a:ext>
              </a:extLst>
            </p:cNvPr>
            <p:cNvSpPr/>
            <p:nvPr/>
          </p:nvSpPr>
          <p:spPr>
            <a:xfrm>
              <a:off x="-1446989" y="94841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48CFA933-784B-40F6-9301-D7024B9FAB5D}"/>
                </a:ext>
              </a:extLst>
            </p:cNvPr>
            <p:cNvSpPr/>
            <p:nvPr/>
          </p:nvSpPr>
          <p:spPr>
            <a:xfrm>
              <a:off x="-1437876" y="120815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1067B9C3-AFFD-436A-A2D5-45F3BB4F6328}"/>
                </a:ext>
              </a:extLst>
            </p:cNvPr>
            <p:cNvSpPr/>
            <p:nvPr/>
          </p:nvSpPr>
          <p:spPr>
            <a:xfrm>
              <a:off x="-1134524" y="85337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931B9B0-C0F1-46E5-97A8-B29B645EE16D}"/>
                </a:ext>
              </a:extLst>
            </p:cNvPr>
            <p:cNvSpPr/>
            <p:nvPr/>
          </p:nvSpPr>
          <p:spPr>
            <a:xfrm>
              <a:off x="-1176430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BEBDDCC8-0216-4FCA-9323-B10FEA36A48F}"/>
                </a:ext>
              </a:extLst>
            </p:cNvPr>
            <p:cNvSpPr/>
            <p:nvPr/>
          </p:nvSpPr>
          <p:spPr>
            <a:xfrm>
              <a:off x="-502676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BAAAF9CD-C2AA-4AA1-A84F-10D4496D328A}"/>
                </a:ext>
              </a:extLst>
            </p:cNvPr>
            <p:cNvSpPr/>
            <p:nvPr/>
          </p:nvSpPr>
          <p:spPr>
            <a:xfrm>
              <a:off x="-1285550" y="1620595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2B719FDA-0E9E-4549-9BB5-4C28424F0DBA}"/>
                </a:ext>
              </a:extLst>
            </p:cNvPr>
            <p:cNvSpPr/>
            <p:nvPr/>
          </p:nvSpPr>
          <p:spPr>
            <a:xfrm>
              <a:off x="-1424856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3D52F561-965F-45E9-B5B2-9C9435102A64}"/>
                </a:ext>
              </a:extLst>
            </p:cNvPr>
            <p:cNvSpPr/>
            <p:nvPr/>
          </p:nvSpPr>
          <p:spPr>
            <a:xfrm>
              <a:off x="24853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3A9B4709-1B14-4903-9D93-F569F1904DA2}"/>
                </a:ext>
              </a:extLst>
            </p:cNvPr>
            <p:cNvSpPr/>
            <p:nvPr/>
          </p:nvSpPr>
          <p:spPr>
            <a:xfrm>
              <a:off x="-322114" y="1621246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906C92F7-7833-48C5-B162-5213B171F28C}"/>
                </a:ext>
              </a:extLst>
            </p:cNvPr>
            <p:cNvSpPr/>
            <p:nvPr/>
          </p:nvSpPr>
          <p:spPr>
            <a:xfrm>
              <a:off x="-990660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F044792-8EBF-4BE2-B340-604373B36398}"/>
                </a:ext>
              </a:extLst>
            </p:cNvPr>
            <p:cNvSpPr/>
            <p:nvPr/>
          </p:nvSpPr>
          <p:spPr>
            <a:xfrm>
              <a:off x="-261573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13D741EF-256A-4E20-A5BC-4D3F1D3147EC}"/>
                </a:ext>
              </a:extLst>
            </p:cNvPr>
            <p:cNvSpPr/>
            <p:nvPr/>
          </p:nvSpPr>
          <p:spPr>
            <a:xfrm>
              <a:off x="-813597" y="1815747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4EFD62E0-BA56-4E41-9B97-2509CF31EAF9}"/>
                </a:ext>
              </a:extLst>
            </p:cNvPr>
            <p:cNvSpPr/>
            <p:nvPr/>
          </p:nvSpPr>
          <p:spPr>
            <a:xfrm>
              <a:off x="-605285" y="127194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B0D3AFB4-CED8-4358-8C46-B6949D72CBBD}"/>
                </a:ext>
              </a:extLst>
            </p:cNvPr>
            <p:cNvSpPr/>
            <p:nvPr/>
          </p:nvSpPr>
          <p:spPr>
            <a:xfrm>
              <a:off x="-302410" y="106359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41B9DFC7-FF33-4CC5-9C70-60D6976798FF}"/>
                </a:ext>
              </a:extLst>
            </p:cNvPr>
            <p:cNvSpPr/>
            <p:nvPr/>
          </p:nvSpPr>
          <p:spPr>
            <a:xfrm>
              <a:off x="-876654" y="106359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101757EA-9F49-42A3-AFD2-E09A79DB8EEA}"/>
                </a:ext>
              </a:extLst>
            </p:cNvPr>
            <p:cNvSpPr/>
            <p:nvPr/>
          </p:nvSpPr>
          <p:spPr>
            <a:xfrm>
              <a:off x="-597321" y="167830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8CAA8B5F-5125-4052-9C9C-783E5D5243E6}"/>
                </a:ext>
              </a:extLst>
            </p:cNvPr>
            <p:cNvSpPr/>
            <p:nvPr/>
          </p:nvSpPr>
          <p:spPr>
            <a:xfrm rot="20955073">
              <a:off x="-1265888" y="339691"/>
              <a:ext cx="1265915" cy="483002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  <a:gd name="connsiteX0" fmla="*/ 1430180 w 1458656"/>
                <a:gd name="connsiteY0" fmla="*/ 686593 h 689863"/>
                <a:gd name="connsiteX1" fmla="*/ 541606 w 1458656"/>
                <a:gd name="connsiteY1" fmla="*/ 3210 h 689863"/>
                <a:gd name="connsiteX2" fmla="*/ 363240 w 1458656"/>
                <a:gd name="connsiteY2" fmla="*/ 402906 h 689863"/>
                <a:gd name="connsiteX3" fmla="*/ 1430180 w 1458656"/>
                <a:gd name="connsiteY3" fmla="*/ 686593 h 689863"/>
                <a:gd name="connsiteX0" fmla="*/ 1430762 w 1459238"/>
                <a:gd name="connsiteY0" fmla="*/ 686593 h 692443"/>
                <a:gd name="connsiteX1" fmla="*/ 542188 w 1459238"/>
                <a:gd name="connsiteY1" fmla="*/ 3210 h 692443"/>
                <a:gd name="connsiteX2" fmla="*/ 363822 w 1459238"/>
                <a:gd name="connsiteY2" fmla="*/ 402906 h 692443"/>
                <a:gd name="connsiteX3" fmla="*/ 1430762 w 1459238"/>
                <a:gd name="connsiteY3" fmla="*/ 686593 h 692443"/>
                <a:gd name="connsiteX0" fmla="*/ 1430762 w 1469709"/>
                <a:gd name="connsiteY0" fmla="*/ 728845 h 734695"/>
                <a:gd name="connsiteX1" fmla="*/ 542188 w 1469709"/>
                <a:gd name="connsiteY1" fmla="*/ 45462 h 734695"/>
                <a:gd name="connsiteX2" fmla="*/ 363822 w 1469709"/>
                <a:gd name="connsiteY2" fmla="*/ 445158 h 734695"/>
                <a:gd name="connsiteX3" fmla="*/ 1430762 w 1469709"/>
                <a:gd name="connsiteY3" fmla="*/ 728845 h 734695"/>
                <a:gd name="connsiteX0" fmla="*/ 1397348 w 1436295"/>
                <a:gd name="connsiteY0" fmla="*/ 728847 h 817600"/>
                <a:gd name="connsiteX1" fmla="*/ 508774 w 1436295"/>
                <a:gd name="connsiteY1" fmla="*/ 45464 h 817600"/>
                <a:gd name="connsiteX2" fmla="*/ 388235 w 1436295"/>
                <a:gd name="connsiteY2" fmla="*/ 545510 h 817600"/>
                <a:gd name="connsiteX3" fmla="*/ 1397348 w 1436295"/>
                <a:gd name="connsiteY3" fmla="*/ 728847 h 817600"/>
                <a:gd name="connsiteX0" fmla="*/ 1392176 w 1432068"/>
                <a:gd name="connsiteY0" fmla="*/ 664841 h 765441"/>
                <a:gd name="connsiteX1" fmla="*/ 515459 w 1432068"/>
                <a:gd name="connsiteY1" fmla="*/ 50901 h 765441"/>
                <a:gd name="connsiteX2" fmla="*/ 383063 w 1432068"/>
                <a:gd name="connsiteY2" fmla="*/ 481504 h 765441"/>
                <a:gd name="connsiteX3" fmla="*/ 1392176 w 1432068"/>
                <a:gd name="connsiteY3" fmla="*/ 664841 h 765441"/>
                <a:gd name="connsiteX0" fmla="*/ 1368380 w 1408272"/>
                <a:gd name="connsiteY0" fmla="*/ 664839 h 807124"/>
                <a:gd name="connsiteX1" fmla="*/ 491663 w 1408272"/>
                <a:gd name="connsiteY1" fmla="*/ 50899 h 807124"/>
                <a:gd name="connsiteX2" fmla="*/ 359267 w 1408272"/>
                <a:gd name="connsiteY2" fmla="*/ 481502 h 807124"/>
                <a:gd name="connsiteX3" fmla="*/ 1368380 w 1408272"/>
                <a:gd name="connsiteY3" fmla="*/ 664839 h 807124"/>
                <a:gd name="connsiteX0" fmla="*/ 1368380 w 1398714"/>
                <a:gd name="connsiteY0" fmla="*/ 735586 h 877871"/>
                <a:gd name="connsiteX1" fmla="*/ 491663 w 1398714"/>
                <a:gd name="connsiteY1" fmla="*/ 121646 h 877871"/>
                <a:gd name="connsiteX2" fmla="*/ 359267 w 1398714"/>
                <a:gd name="connsiteY2" fmla="*/ 552249 h 877871"/>
                <a:gd name="connsiteX3" fmla="*/ 1368380 w 1398714"/>
                <a:gd name="connsiteY3" fmla="*/ 735586 h 877871"/>
                <a:gd name="connsiteX0" fmla="*/ 1235580 w 1265914"/>
                <a:gd name="connsiteY0" fmla="*/ 735586 h 801348"/>
                <a:gd name="connsiteX1" fmla="*/ 358863 w 1265914"/>
                <a:gd name="connsiteY1" fmla="*/ 121646 h 801348"/>
                <a:gd name="connsiteX2" fmla="*/ 226467 w 1265914"/>
                <a:gd name="connsiteY2" fmla="*/ 552249 h 801348"/>
                <a:gd name="connsiteX3" fmla="*/ 1235580 w 1265914"/>
                <a:gd name="connsiteY3" fmla="*/ 735586 h 80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914" h="801348">
                  <a:moveTo>
                    <a:pt x="1235580" y="735586"/>
                  </a:moveTo>
                  <a:cubicBezTo>
                    <a:pt x="1386893" y="316900"/>
                    <a:pt x="953030" y="-252276"/>
                    <a:pt x="358863" y="121646"/>
                  </a:cubicBezTo>
                  <a:cubicBezTo>
                    <a:pt x="-188086" y="546241"/>
                    <a:pt x="-6245" y="1146037"/>
                    <a:pt x="226467" y="552249"/>
                  </a:cubicBezTo>
                  <a:cubicBezTo>
                    <a:pt x="601068" y="784329"/>
                    <a:pt x="853460" y="745351"/>
                    <a:pt x="1235580" y="73558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D2E87110-760C-4EE2-926F-66AE5F1D1E12}"/>
                </a:ext>
              </a:extLst>
            </p:cNvPr>
            <p:cNvSpPr/>
            <p:nvPr/>
          </p:nvSpPr>
          <p:spPr>
            <a:xfrm>
              <a:off x="-1465894" y="795293"/>
              <a:ext cx="310417" cy="310417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95EA28C5-C257-4EAC-B7B3-B2744C86285E}"/>
                </a:ext>
              </a:extLst>
            </p:cNvPr>
            <p:cNvSpPr/>
            <p:nvPr/>
          </p:nvSpPr>
          <p:spPr>
            <a:xfrm>
              <a:off x="-1139081" y="45888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27B2495A-A574-443D-8FB3-B9E8CEB59A0D}"/>
                </a:ext>
              </a:extLst>
            </p:cNvPr>
            <p:cNvSpPr/>
            <p:nvPr/>
          </p:nvSpPr>
          <p:spPr>
            <a:xfrm>
              <a:off x="-700978" y="122573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8A91A135-D087-4310-9097-D94F63659ADF}"/>
                </a:ext>
              </a:extLst>
            </p:cNvPr>
            <p:cNvSpPr/>
            <p:nvPr/>
          </p:nvSpPr>
          <p:spPr>
            <a:xfrm>
              <a:off x="-160673" y="121661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64121930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BB3ACD-39D6-4B07-B165-F979837486A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Our Team Style</a:t>
            </a:r>
          </a:p>
        </p:txBody>
      </p:sp>
      <p:sp>
        <p:nvSpPr>
          <p:cNvPr id="7" name="Oval Callout 12">
            <a:extLst>
              <a:ext uri="{FF2B5EF4-FFF2-40B4-BE49-F238E27FC236}">
                <a16:creationId xmlns:a16="http://schemas.microsoft.com/office/drawing/2014/main" id="{70331E48-6114-404E-9CCD-248A8CAA374B}"/>
              </a:ext>
            </a:extLst>
          </p:cNvPr>
          <p:cNvSpPr/>
          <p:nvPr/>
        </p:nvSpPr>
        <p:spPr>
          <a:xfrm rot="1882940">
            <a:off x="3123978" y="1526867"/>
            <a:ext cx="1404550" cy="1404394"/>
          </a:xfrm>
          <a:prstGeom prst="wedgeEllipseCallout">
            <a:avLst>
              <a:gd name="adj1" fmla="val -4564"/>
              <a:gd name="adj2" fmla="val 68299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9" name="Oval Callout 13">
            <a:extLst>
              <a:ext uri="{FF2B5EF4-FFF2-40B4-BE49-F238E27FC236}">
                <a16:creationId xmlns:a16="http://schemas.microsoft.com/office/drawing/2014/main" id="{533C47BF-A772-4C49-8257-A704DB490B50}"/>
              </a:ext>
            </a:extLst>
          </p:cNvPr>
          <p:cNvSpPr/>
          <p:nvPr/>
        </p:nvSpPr>
        <p:spPr>
          <a:xfrm rot="1882940">
            <a:off x="6502504" y="1526867"/>
            <a:ext cx="1404550" cy="1404394"/>
          </a:xfrm>
          <a:prstGeom prst="wedgeEllipseCallout">
            <a:avLst>
              <a:gd name="adj1" fmla="val -4564"/>
              <a:gd name="adj2" fmla="val 68299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1" name="Oval Callout 14">
            <a:extLst>
              <a:ext uri="{FF2B5EF4-FFF2-40B4-BE49-F238E27FC236}">
                <a16:creationId xmlns:a16="http://schemas.microsoft.com/office/drawing/2014/main" id="{9E16E9FB-53DA-44FB-A5F8-1805219696DE}"/>
              </a:ext>
            </a:extLst>
          </p:cNvPr>
          <p:cNvSpPr/>
          <p:nvPr/>
        </p:nvSpPr>
        <p:spPr>
          <a:xfrm rot="1882940">
            <a:off x="9881028" y="1526867"/>
            <a:ext cx="1404550" cy="1404394"/>
          </a:xfrm>
          <a:prstGeom prst="wedgeEllipseCallout">
            <a:avLst>
              <a:gd name="adj1" fmla="val -4564"/>
              <a:gd name="adj2" fmla="val 68299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0D10DB0-B787-4103-AFB7-E8D3518526FD}"/>
              </a:ext>
            </a:extLst>
          </p:cNvPr>
          <p:cNvSpPr/>
          <p:nvPr/>
        </p:nvSpPr>
        <p:spPr>
          <a:xfrm>
            <a:off x="3220871" y="1905900"/>
            <a:ext cx="12107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Name Here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5F032AAC-0F68-484B-99A5-BE1CC383DCC3}"/>
              </a:ext>
            </a:extLst>
          </p:cNvPr>
          <p:cNvSpPr/>
          <p:nvPr/>
        </p:nvSpPr>
        <p:spPr>
          <a:xfrm>
            <a:off x="6599397" y="1905900"/>
            <a:ext cx="12107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Name Here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27C40857-6E5F-4277-9105-72558AC681CE}"/>
              </a:ext>
            </a:extLst>
          </p:cNvPr>
          <p:cNvSpPr/>
          <p:nvPr/>
        </p:nvSpPr>
        <p:spPr>
          <a:xfrm>
            <a:off x="9977922" y="1905900"/>
            <a:ext cx="1210765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Name Here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grpSp>
        <p:nvGrpSpPr>
          <p:cNvPr id="32" name="Group 7">
            <a:extLst>
              <a:ext uri="{FF2B5EF4-FFF2-40B4-BE49-F238E27FC236}">
                <a16:creationId xmlns:a16="http://schemas.microsoft.com/office/drawing/2014/main" id="{E97506C6-D27A-4DC3-B9BA-07A11BC6A2D3}"/>
              </a:ext>
            </a:extLst>
          </p:cNvPr>
          <p:cNvGrpSpPr/>
          <p:nvPr/>
        </p:nvGrpSpPr>
        <p:grpSpPr>
          <a:xfrm>
            <a:off x="1811496" y="5073427"/>
            <a:ext cx="565200" cy="108000"/>
            <a:chOff x="899592" y="4371950"/>
            <a:chExt cx="565200" cy="108000"/>
          </a:xfrm>
          <a:solidFill>
            <a:schemeClr val="accent3"/>
          </a:solidFill>
        </p:grpSpPr>
        <p:sp>
          <p:nvSpPr>
            <p:cNvPr id="33" name="Rectangle 8">
              <a:extLst>
                <a:ext uri="{FF2B5EF4-FFF2-40B4-BE49-F238E27FC236}">
                  <a16:creationId xmlns:a16="http://schemas.microsoft.com/office/drawing/2014/main" id="{826F65DE-E12D-4CBD-A622-96ECAFA6F857}"/>
                </a:ext>
              </a:extLst>
            </p:cNvPr>
            <p:cNvSpPr/>
            <p:nvPr userDrawn="1"/>
          </p:nvSpPr>
          <p:spPr>
            <a:xfrm>
              <a:off x="8995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Rectangle 9">
              <a:extLst>
                <a:ext uri="{FF2B5EF4-FFF2-40B4-BE49-F238E27FC236}">
                  <a16:creationId xmlns:a16="http://schemas.microsoft.com/office/drawing/2014/main" id="{C217A544-BBCF-4924-BC6E-9A4B6160E1F7}"/>
                </a:ext>
              </a:extLst>
            </p:cNvPr>
            <p:cNvSpPr/>
            <p:nvPr userDrawn="1"/>
          </p:nvSpPr>
          <p:spPr>
            <a:xfrm>
              <a:off x="10519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Rectangle 10">
              <a:extLst>
                <a:ext uri="{FF2B5EF4-FFF2-40B4-BE49-F238E27FC236}">
                  <a16:creationId xmlns:a16="http://schemas.microsoft.com/office/drawing/2014/main" id="{B1F874DA-D28B-413C-BF0A-7CE366F3DC20}"/>
                </a:ext>
              </a:extLst>
            </p:cNvPr>
            <p:cNvSpPr/>
            <p:nvPr userDrawn="1"/>
          </p:nvSpPr>
          <p:spPr>
            <a:xfrm>
              <a:off x="12043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Rectangle 11">
              <a:extLst>
                <a:ext uri="{FF2B5EF4-FFF2-40B4-BE49-F238E27FC236}">
                  <a16:creationId xmlns:a16="http://schemas.microsoft.com/office/drawing/2014/main" id="{4D3E3E38-68BE-40CE-A8CC-421B750147F6}"/>
                </a:ext>
              </a:extLst>
            </p:cNvPr>
            <p:cNvSpPr/>
            <p:nvPr userDrawn="1"/>
          </p:nvSpPr>
          <p:spPr>
            <a:xfrm>
              <a:off x="13567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7" name="Group 45">
            <a:extLst>
              <a:ext uri="{FF2B5EF4-FFF2-40B4-BE49-F238E27FC236}">
                <a16:creationId xmlns:a16="http://schemas.microsoft.com/office/drawing/2014/main" id="{C408852C-4A25-445F-8125-FB29DBE7B212}"/>
              </a:ext>
            </a:extLst>
          </p:cNvPr>
          <p:cNvGrpSpPr/>
          <p:nvPr/>
        </p:nvGrpSpPr>
        <p:grpSpPr>
          <a:xfrm>
            <a:off x="1556948" y="5991641"/>
            <a:ext cx="1074299" cy="309125"/>
            <a:chOff x="3130166" y="5667342"/>
            <a:chExt cx="1254837" cy="36107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38" name="Rounded Rectangle 3">
              <a:extLst>
                <a:ext uri="{FF2B5EF4-FFF2-40B4-BE49-F238E27FC236}">
                  <a16:creationId xmlns:a16="http://schemas.microsoft.com/office/drawing/2014/main" id="{E53B7799-0BFB-4485-97C0-D117DA8C0E5C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Rounded Rectangle 39">
              <a:extLst>
                <a:ext uri="{FF2B5EF4-FFF2-40B4-BE49-F238E27FC236}">
                  <a16:creationId xmlns:a16="http://schemas.microsoft.com/office/drawing/2014/main" id="{9B002878-ECA7-4EA7-AB02-B8AFA0903D7D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0" name="Rounded Rectangle 2">
              <a:extLst>
                <a:ext uri="{FF2B5EF4-FFF2-40B4-BE49-F238E27FC236}">
                  <a16:creationId xmlns:a16="http://schemas.microsoft.com/office/drawing/2014/main" id="{682556FC-12FE-46D1-9F2A-9A4F555523A2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1" name="Group 16">
            <a:extLst>
              <a:ext uri="{FF2B5EF4-FFF2-40B4-BE49-F238E27FC236}">
                <a16:creationId xmlns:a16="http://schemas.microsoft.com/office/drawing/2014/main" id="{78475E23-6D07-443C-B8FB-C5C7C033974C}"/>
              </a:ext>
            </a:extLst>
          </p:cNvPr>
          <p:cNvGrpSpPr/>
          <p:nvPr/>
        </p:nvGrpSpPr>
        <p:grpSpPr>
          <a:xfrm>
            <a:off x="5351928" y="5073427"/>
            <a:ext cx="565200" cy="108000"/>
            <a:chOff x="899592" y="4371950"/>
            <a:chExt cx="565200" cy="108000"/>
          </a:xfrm>
          <a:solidFill>
            <a:schemeClr val="accent2"/>
          </a:solidFill>
        </p:grpSpPr>
        <p:sp>
          <p:nvSpPr>
            <p:cNvPr id="42" name="Rectangle 17">
              <a:extLst>
                <a:ext uri="{FF2B5EF4-FFF2-40B4-BE49-F238E27FC236}">
                  <a16:creationId xmlns:a16="http://schemas.microsoft.com/office/drawing/2014/main" id="{6350329F-D69E-455D-9665-AB9090A299D8}"/>
                </a:ext>
              </a:extLst>
            </p:cNvPr>
            <p:cNvSpPr/>
            <p:nvPr userDrawn="1"/>
          </p:nvSpPr>
          <p:spPr>
            <a:xfrm>
              <a:off x="8995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3" name="Rectangle 18">
              <a:extLst>
                <a:ext uri="{FF2B5EF4-FFF2-40B4-BE49-F238E27FC236}">
                  <a16:creationId xmlns:a16="http://schemas.microsoft.com/office/drawing/2014/main" id="{A6E0C788-EB1A-41BA-A49D-2D3E9433769D}"/>
                </a:ext>
              </a:extLst>
            </p:cNvPr>
            <p:cNvSpPr/>
            <p:nvPr userDrawn="1"/>
          </p:nvSpPr>
          <p:spPr>
            <a:xfrm>
              <a:off x="10519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4" name="Rectangle 19">
              <a:extLst>
                <a:ext uri="{FF2B5EF4-FFF2-40B4-BE49-F238E27FC236}">
                  <a16:creationId xmlns:a16="http://schemas.microsoft.com/office/drawing/2014/main" id="{DEDBE56E-30CA-40C7-BCDA-3DCD79EED0DE}"/>
                </a:ext>
              </a:extLst>
            </p:cNvPr>
            <p:cNvSpPr/>
            <p:nvPr userDrawn="1"/>
          </p:nvSpPr>
          <p:spPr>
            <a:xfrm>
              <a:off x="12043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45" name="Rectangle 20">
              <a:extLst>
                <a:ext uri="{FF2B5EF4-FFF2-40B4-BE49-F238E27FC236}">
                  <a16:creationId xmlns:a16="http://schemas.microsoft.com/office/drawing/2014/main" id="{367CE870-7210-4154-B37C-4E4640A765E8}"/>
                </a:ext>
              </a:extLst>
            </p:cNvPr>
            <p:cNvSpPr/>
            <p:nvPr userDrawn="1"/>
          </p:nvSpPr>
          <p:spPr>
            <a:xfrm>
              <a:off x="13567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6" name="Group 49">
            <a:extLst>
              <a:ext uri="{FF2B5EF4-FFF2-40B4-BE49-F238E27FC236}">
                <a16:creationId xmlns:a16="http://schemas.microsoft.com/office/drawing/2014/main" id="{EEEAD5FC-B48B-4150-A282-EACF9FED6B2D}"/>
              </a:ext>
            </a:extLst>
          </p:cNvPr>
          <p:cNvGrpSpPr/>
          <p:nvPr/>
        </p:nvGrpSpPr>
        <p:grpSpPr>
          <a:xfrm>
            <a:off x="5097380" y="5991641"/>
            <a:ext cx="1074299" cy="309125"/>
            <a:chOff x="3130166" y="5667342"/>
            <a:chExt cx="1254837" cy="36107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47" name="Rounded Rectangle 3">
              <a:extLst>
                <a:ext uri="{FF2B5EF4-FFF2-40B4-BE49-F238E27FC236}">
                  <a16:creationId xmlns:a16="http://schemas.microsoft.com/office/drawing/2014/main" id="{22BD09B1-0F07-4F09-BEB6-CA8EE1775920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Rounded Rectangle 39">
              <a:extLst>
                <a:ext uri="{FF2B5EF4-FFF2-40B4-BE49-F238E27FC236}">
                  <a16:creationId xmlns:a16="http://schemas.microsoft.com/office/drawing/2014/main" id="{9CEA53E7-AC0C-4A42-B023-589462725194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9" name="Rounded Rectangle 2">
              <a:extLst>
                <a:ext uri="{FF2B5EF4-FFF2-40B4-BE49-F238E27FC236}">
                  <a16:creationId xmlns:a16="http://schemas.microsoft.com/office/drawing/2014/main" id="{4B8DE403-7730-4BAA-BDDF-817C35C83AB8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50" name="Group 25">
            <a:extLst>
              <a:ext uri="{FF2B5EF4-FFF2-40B4-BE49-F238E27FC236}">
                <a16:creationId xmlns:a16="http://schemas.microsoft.com/office/drawing/2014/main" id="{A6EE22F5-58C5-47E8-8ED3-CC6C3DC28494}"/>
              </a:ext>
            </a:extLst>
          </p:cNvPr>
          <p:cNvGrpSpPr/>
          <p:nvPr/>
        </p:nvGrpSpPr>
        <p:grpSpPr>
          <a:xfrm>
            <a:off x="8892346" y="5073427"/>
            <a:ext cx="565200" cy="108000"/>
            <a:chOff x="899592" y="4371950"/>
            <a:chExt cx="565200" cy="108000"/>
          </a:xfrm>
          <a:solidFill>
            <a:schemeClr val="accent1"/>
          </a:solidFill>
        </p:grpSpPr>
        <p:sp>
          <p:nvSpPr>
            <p:cNvPr id="51" name="Rectangle 26">
              <a:extLst>
                <a:ext uri="{FF2B5EF4-FFF2-40B4-BE49-F238E27FC236}">
                  <a16:creationId xmlns:a16="http://schemas.microsoft.com/office/drawing/2014/main" id="{8802C5EB-B32D-47BF-B492-F0B571E4F1A9}"/>
                </a:ext>
              </a:extLst>
            </p:cNvPr>
            <p:cNvSpPr/>
            <p:nvPr userDrawn="1"/>
          </p:nvSpPr>
          <p:spPr>
            <a:xfrm>
              <a:off x="8995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2" name="Rectangle 27">
              <a:extLst>
                <a:ext uri="{FF2B5EF4-FFF2-40B4-BE49-F238E27FC236}">
                  <a16:creationId xmlns:a16="http://schemas.microsoft.com/office/drawing/2014/main" id="{9CBB96F4-2226-4894-A415-7D736FE95BF9}"/>
                </a:ext>
              </a:extLst>
            </p:cNvPr>
            <p:cNvSpPr/>
            <p:nvPr userDrawn="1"/>
          </p:nvSpPr>
          <p:spPr>
            <a:xfrm>
              <a:off x="10519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3" name="Rectangle 28">
              <a:extLst>
                <a:ext uri="{FF2B5EF4-FFF2-40B4-BE49-F238E27FC236}">
                  <a16:creationId xmlns:a16="http://schemas.microsoft.com/office/drawing/2014/main" id="{65424736-6A9D-440A-BA25-57F04D49990B}"/>
                </a:ext>
              </a:extLst>
            </p:cNvPr>
            <p:cNvSpPr/>
            <p:nvPr userDrawn="1"/>
          </p:nvSpPr>
          <p:spPr>
            <a:xfrm>
              <a:off x="12043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4" name="Rectangle 29">
              <a:extLst>
                <a:ext uri="{FF2B5EF4-FFF2-40B4-BE49-F238E27FC236}">
                  <a16:creationId xmlns:a16="http://schemas.microsoft.com/office/drawing/2014/main" id="{B9D300A9-5922-47F7-8717-4770D2955141}"/>
                </a:ext>
              </a:extLst>
            </p:cNvPr>
            <p:cNvSpPr/>
            <p:nvPr userDrawn="1"/>
          </p:nvSpPr>
          <p:spPr>
            <a:xfrm>
              <a:off x="1356792" y="4371950"/>
              <a:ext cx="108000" cy="108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t"/>
            <a:lstStyle/>
            <a:p>
              <a:pPr algn="ctr"/>
              <a:endParaRPr lang="ko-KR" altLang="en-US" sz="100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55" name="Group 53">
            <a:extLst>
              <a:ext uri="{FF2B5EF4-FFF2-40B4-BE49-F238E27FC236}">
                <a16:creationId xmlns:a16="http://schemas.microsoft.com/office/drawing/2014/main" id="{7CA42C40-CB42-4510-9318-B9B8CA78DEC7}"/>
              </a:ext>
            </a:extLst>
          </p:cNvPr>
          <p:cNvGrpSpPr/>
          <p:nvPr/>
        </p:nvGrpSpPr>
        <p:grpSpPr>
          <a:xfrm>
            <a:off x="8637798" y="5991641"/>
            <a:ext cx="1074299" cy="309125"/>
            <a:chOff x="3130166" y="5667342"/>
            <a:chExt cx="1254837" cy="361074"/>
          </a:xfrm>
          <a:solidFill>
            <a:schemeClr val="tx1">
              <a:lumMod val="75000"/>
              <a:lumOff val="25000"/>
            </a:schemeClr>
          </a:solidFill>
        </p:grpSpPr>
        <p:sp>
          <p:nvSpPr>
            <p:cNvPr id="56" name="Rounded Rectangle 3">
              <a:extLst>
                <a:ext uri="{FF2B5EF4-FFF2-40B4-BE49-F238E27FC236}">
                  <a16:creationId xmlns:a16="http://schemas.microsoft.com/office/drawing/2014/main" id="{960B023E-5D23-4A28-8466-D8A3C8A906D9}"/>
                </a:ext>
              </a:extLst>
            </p:cNvPr>
            <p:cNvSpPr/>
            <p:nvPr/>
          </p:nvSpPr>
          <p:spPr>
            <a:xfrm>
              <a:off x="4023929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2841893" y="181064"/>
                  </a:moveTo>
                  <a:cubicBezTo>
                    <a:pt x="2485731" y="190239"/>
                    <a:pt x="2106781" y="339266"/>
                    <a:pt x="2105790" y="859562"/>
                  </a:cubicBezTo>
                  <a:lnTo>
                    <a:pt x="2106860" y="863292"/>
                  </a:lnTo>
                  <a:lnTo>
                    <a:pt x="2106860" y="1248172"/>
                  </a:lnTo>
                  <a:lnTo>
                    <a:pt x="1691968" y="1248172"/>
                  </a:lnTo>
                  <a:lnTo>
                    <a:pt x="1691968" y="1824236"/>
                  </a:lnTo>
                  <a:lnTo>
                    <a:pt x="2106860" y="1824236"/>
                  </a:lnTo>
                  <a:lnTo>
                    <a:pt x="2106860" y="3779396"/>
                  </a:lnTo>
                  <a:lnTo>
                    <a:pt x="2754932" y="3779396"/>
                  </a:lnTo>
                  <a:lnTo>
                    <a:pt x="2754932" y="1824236"/>
                  </a:lnTo>
                  <a:lnTo>
                    <a:pt x="3305869" y="1813665"/>
                  </a:lnTo>
                  <a:lnTo>
                    <a:pt x="3348152" y="1248172"/>
                  </a:lnTo>
                  <a:lnTo>
                    <a:pt x="2754932" y="1248172"/>
                  </a:lnTo>
                  <a:lnTo>
                    <a:pt x="2754932" y="907124"/>
                  </a:lnTo>
                  <a:cubicBezTo>
                    <a:pt x="2746287" y="682909"/>
                    <a:pt x="3148643" y="674567"/>
                    <a:pt x="3369037" y="759137"/>
                  </a:cubicBezTo>
                  <a:cubicBezTo>
                    <a:pt x="3391941" y="611142"/>
                    <a:pt x="3398988" y="447290"/>
                    <a:pt x="3443034" y="304580"/>
                  </a:cubicBezTo>
                  <a:cubicBezTo>
                    <a:pt x="3382140" y="251394"/>
                    <a:pt x="3118909" y="173928"/>
                    <a:pt x="2841893" y="181064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7" name="Rounded Rectangle 39">
              <a:extLst>
                <a:ext uri="{FF2B5EF4-FFF2-40B4-BE49-F238E27FC236}">
                  <a16:creationId xmlns:a16="http://schemas.microsoft.com/office/drawing/2014/main" id="{2A606F50-79A7-4DF1-80DB-DBBEA93AFD10}"/>
                </a:ext>
              </a:extLst>
            </p:cNvPr>
            <p:cNvSpPr/>
            <p:nvPr/>
          </p:nvSpPr>
          <p:spPr>
            <a:xfrm>
              <a:off x="3130166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720000" h="720000">
                  <a:moveTo>
                    <a:pt x="432774" y="374766"/>
                  </a:moveTo>
                  <a:lnTo>
                    <a:pt x="356410" y="443079"/>
                  </a:lnTo>
                  <a:lnTo>
                    <a:pt x="284362" y="376738"/>
                  </a:lnTo>
                  <a:lnTo>
                    <a:pt x="113898" y="532449"/>
                  </a:lnTo>
                  <a:lnTo>
                    <a:pt x="607054" y="532449"/>
                  </a:lnTo>
                  <a:close/>
                  <a:moveTo>
                    <a:pt x="602842" y="222629"/>
                  </a:moveTo>
                  <a:lnTo>
                    <a:pt x="465239" y="345724"/>
                  </a:lnTo>
                  <a:lnTo>
                    <a:pt x="445928" y="363784"/>
                  </a:lnTo>
                  <a:lnTo>
                    <a:pt x="602842" y="510538"/>
                  </a:lnTo>
                  <a:close/>
                  <a:moveTo>
                    <a:pt x="112511" y="218501"/>
                  </a:moveTo>
                  <a:lnTo>
                    <a:pt x="112511" y="508421"/>
                  </a:lnTo>
                  <a:lnTo>
                    <a:pt x="268715" y="362330"/>
                  </a:lnTo>
                  <a:close/>
                  <a:moveTo>
                    <a:pt x="113462" y="187552"/>
                  </a:moveTo>
                  <a:lnTo>
                    <a:pt x="356909" y="411714"/>
                  </a:lnTo>
                  <a:lnTo>
                    <a:pt x="607490" y="187552"/>
                  </a:lnTo>
                  <a:close/>
                  <a:moveTo>
                    <a:pt x="72374" y="0"/>
                  </a:moveTo>
                  <a:lnTo>
                    <a:pt x="647626" y="0"/>
                  </a:lnTo>
                  <a:cubicBezTo>
                    <a:pt x="687597" y="0"/>
                    <a:pt x="720000" y="32403"/>
                    <a:pt x="720000" y="72374"/>
                  </a:cubicBezTo>
                  <a:lnTo>
                    <a:pt x="720000" y="647626"/>
                  </a:lnTo>
                  <a:cubicBezTo>
                    <a:pt x="720000" y="687597"/>
                    <a:pt x="687597" y="720000"/>
                    <a:pt x="647626" y="720000"/>
                  </a:cubicBezTo>
                  <a:lnTo>
                    <a:pt x="72374" y="720000"/>
                  </a:lnTo>
                  <a:cubicBezTo>
                    <a:pt x="32403" y="720000"/>
                    <a:pt x="0" y="687597"/>
                    <a:pt x="0" y="647626"/>
                  </a:cubicBezTo>
                  <a:lnTo>
                    <a:pt x="0" y="72374"/>
                  </a:lnTo>
                  <a:cubicBezTo>
                    <a:pt x="0" y="32403"/>
                    <a:pt x="32403" y="0"/>
                    <a:pt x="723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8" name="Rounded Rectangle 2">
              <a:extLst>
                <a:ext uri="{FF2B5EF4-FFF2-40B4-BE49-F238E27FC236}">
                  <a16:creationId xmlns:a16="http://schemas.microsoft.com/office/drawing/2014/main" id="{B72F31C3-289E-4894-A78F-3CE34C05891D}"/>
                </a:ext>
              </a:extLst>
            </p:cNvPr>
            <p:cNvSpPr/>
            <p:nvPr/>
          </p:nvSpPr>
          <p:spPr>
            <a:xfrm>
              <a:off x="3577047" y="5667342"/>
              <a:ext cx="361074" cy="361074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3160999" y="1374274"/>
                  </a:moveTo>
                  <a:cubicBezTo>
                    <a:pt x="3161390" y="1371268"/>
                    <a:pt x="3160138" y="1380887"/>
                    <a:pt x="3155132" y="1419362"/>
                  </a:cubicBezTo>
                  <a:cubicBezTo>
                    <a:pt x="3155132" y="1419362"/>
                    <a:pt x="3155131" y="1419362"/>
                    <a:pt x="3155131" y="1419362"/>
                  </a:cubicBezTo>
                  <a:cubicBezTo>
                    <a:pt x="3155133" y="1419346"/>
                    <a:pt x="3160347" y="1379282"/>
                    <a:pt x="3160999" y="1374274"/>
                  </a:cubicBezTo>
                  <a:close/>
                  <a:moveTo>
                    <a:pt x="2538382" y="802616"/>
                  </a:moveTo>
                  <a:cubicBezTo>
                    <a:pt x="2197761" y="802616"/>
                    <a:pt x="1921633" y="1078744"/>
                    <a:pt x="1921633" y="1419365"/>
                  </a:cubicBezTo>
                  <a:cubicBezTo>
                    <a:pt x="1921633" y="1471638"/>
                    <a:pt x="1928136" y="1522392"/>
                    <a:pt x="1942445" y="1570340"/>
                  </a:cubicBezTo>
                  <a:cubicBezTo>
                    <a:pt x="1547199" y="1510736"/>
                    <a:pt x="1173928" y="1425572"/>
                    <a:pt x="752016" y="931012"/>
                  </a:cubicBezTo>
                  <a:cubicBezTo>
                    <a:pt x="555558" y="1323929"/>
                    <a:pt x="701457" y="1569504"/>
                    <a:pt x="934030" y="1745738"/>
                  </a:cubicBezTo>
                  <a:cubicBezTo>
                    <a:pt x="832912" y="1726959"/>
                    <a:pt x="757794" y="1716846"/>
                    <a:pt x="665343" y="1650397"/>
                  </a:cubicBezTo>
                  <a:cubicBezTo>
                    <a:pt x="692788" y="2037537"/>
                    <a:pt x="906583" y="2177657"/>
                    <a:pt x="1111709" y="2257108"/>
                  </a:cubicBezTo>
                  <a:cubicBezTo>
                    <a:pt x="1029370" y="2275887"/>
                    <a:pt x="986032" y="2268664"/>
                    <a:pt x="856023" y="2244108"/>
                  </a:cubicBezTo>
                  <a:cubicBezTo>
                    <a:pt x="968698" y="2582132"/>
                    <a:pt x="1241718" y="2664472"/>
                    <a:pt x="1402064" y="2660137"/>
                  </a:cubicBezTo>
                  <a:cubicBezTo>
                    <a:pt x="1212828" y="2802425"/>
                    <a:pt x="1063318" y="2869598"/>
                    <a:pt x="552668" y="2902822"/>
                  </a:cubicBezTo>
                  <a:cubicBezTo>
                    <a:pt x="978087" y="3213400"/>
                    <a:pt x="1650526" y="3189564"/>
                    <a:pt x="1978439" y="3093502"/>
                  </a:cubicBezTo>
                  <a:cubicBezTo>
                    <a:pt x="2679046" y="2850818"/>
                    <a:pt x="2894283" y="2547463"/>
                    <a:pt x="3053184" y="2031759"/>
                  </a:cubicBezTo>
                  <a:cubicBezTo>
                    <a:pt x="3132291" y="1592391"/>
                    <a:pt x="3116471" y="1716445"/>
                    <a:pt x="3155131" y="1419365"/>
                  </a:cubicBezTo>
                  <a:cubicBezTo>
                    <a:pt x="3155131" y="1419364"/>
                    <a:pt x="3155132" y="1419363"/>
                    <a:pt x="3155132" y="1419362"/>
                  </a:cubicBezTo>
                  <a:cubicBezTo>
                    <a:pt x="3257477" y="1315095"/>
                    <a:pt x="3372036" y="1223751"/>
                    <a:pt x="3407333" y="1117847"/>
                  </a:cubicBezTo>
                  <a:cubicBezTo>
                    <a:pt x="3307709" y="1140260"/>
                    <a:pt x="3221086" y="1197342"/>
                    <a:pt x="3108461" y="1185086"/>
                  </a:cubicBezTo>
                  <a:cubicBezTo>
                    <a:pt x="3188365" y="1141325"/>
                    <a:pt x="3284860" y="1028153"/>
                    <a:pt x="3334650" y="883134"/>
                  </a:cubicBezTo>
                  <a:cubicBezTo>
                    <a:pt x="3225580" y="952795"/>
                    <a:pt x="3152155" y="998691"/>
                    <a:pt x="2995677" y="1008938"/>
                  </a:cubicBezTo>
                  <a:cubicBezTo>
                    <a:pt x="2884471" y="881691"/>
                    <a:pt x="2720661" y="802616"/>
                    <a:pt x="2538382" y="802616"/>
                  </a:cubicBezTo>
                  <a:close/>
                  <a:moveTo>
                    <a:pt x="308009" y="0"/>
                  </a:moveTo>
                  <a:lnTo>
                    <a:pt x="3651991" y="0"/>
                  </a:lnTo>
                  <a:cubicBezTo>
                    <a:pt x="3822100" y="0"/>
                    <a:pt x="3960000" y="137900"/>
                    <a:pt x="3960000" y="308009"/>
                  </a:cubicBezTo>
                  <a:lnTo>
                    <a:pt x="3960000" y="3651991"/>
                  </a:lnTo>
                  <a:cubicBezTo>
                    <a:pt x="3960000" y="3822100"/>
                    <a:pt x="3822100" y="3960000"/>
                    <a:pt x="3651991" y="3960000"/>
                  </a:cubicBezTo>
                  <a:lnTo>
                    <a:pt x="308009" y="3960000"/>
                  </a:lnTo>
                  <a:cubicBezTo>
                    <a:pt x="137900" y="3960000"/>
                    <a:pt x="0" y="3822100"/>
                    <a:pt x="0" y="3651991"/>
                  </a:cubicBezTo>
                  <a:lnTo>
                    <a:pt x="0" y="308009"/>
                  </a:lnTo>
                  <a:cubicBezTo>
                    <a:pt x="0" y="137900"/>
                    <a:pt x="137900" y="0"/>
                    <a:pt x="30800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59" name="직사각형 5">
            <a:extLst>
              <a:ext uri="{FF2B5EF4-FFF2-40B4-BE49-F238E27FC236}">
                <a16:creationId xmlns:a16="http://schemas.microsoft.com/office/drawing/2014/main" id="{CB6F6B42-DD34-4144-9F70-5A284694859F}"/>
              </a:ext>
            </a:extLst>
          </p:cNvPr>
          <p:cNvSpPr/>
          <p:nvPr/>
        </p:nvSpPr>
        <p:spPr>
          <a:xfrm>
            <a:off x="8202839" y="5277107"/>
            <a:ext cx="194421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200" dirty="0"/>
              <a:t>Get a modern PowerPoint  Presentation that is beautifully designed.    </a:t>
            </a:r>
          </a:p>
        </p:txBody>
      </p:sp>
      <p:sp>
        <p:nvSpPr>
          <p:cNvPr id="60" name="직사각형 82">
            <a:extLst>
              <a:ext uri="{FF2B5EF4-FFF2-40B4-BE49-F238E27FC236}">
                <a16:creationId xmlns:a16="http://schemas.microsoft.com/office/drawing/2014/main" id="{35E4D97B-6003-40FC-AA7B-5093237301D9}"/>
              </a:ext>
            </a:extLst>
          </p:cNvPr>
          <p:cNvSpPr/>
          <p:nvPr/>
        </p:nvSpPr>
        <p:spPr>
          <a:xfrm>
            <a:off x="4647180" y="5277107"/>
            <a:ext cx="194421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200" dirty="0"/>
              <a:t>Get a modern PowerPoint  Presentation that is beautifully designed.    </a:t>
            </a:r>
          </a:p>
        </p:txBody>
      </p:sp>
      <p:sp>
        <p:nvSpPr>
          <p:cNvPr id="61" name="직사각형 83">
            <a:extLst>
              <a:ext uri="{FF2B5EF4-FFF2-40B4-BE49-F238E27FC236}">
                <a16:creationId xmlns:a16="http://schemas.microsoft.com/office/drawing/2014/main" id="{623995B0-5D60-4BA5-8876-B17A15E9D9F1}"/>
              </a:ext>
            </a:extLst>
          </p:cNvPr>
          <p:cNvSpPr/>
          <p:nvPr/>
        </p:nvSpPr>
        <p:spPr>
          <a:xfrm>
            <a:off x="1121989" y="5277107"/>
            <a:ext cx="1944217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sz="1200" dirty="0"/>
              <a:t>Get a modern PowerPoint  Presentation that is beautifully designed.    </a:t>
            </a:r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8D2E8EF-304B-453F-BD6F-AF00A9EA30C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F59216AC-0B55-47A8-9EFC-97FD8788016E}"/>
              </a:ext>
            </a:extLst>
          </p:cNvPr>
          <p:cNvSpPr>
            <a:spLocks noGrp="1"/>
          </p:cNvSpPr>
          <p:nvPr>
            <p:ph type="pic" sz="quarter" idx="57"/>
          </p:nvPr>
        </p:nvSpPr>
        <p:spPr/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79DACC60-9511-458C-9DDB-5799ACE1C992}"/>
              </a:ext>
            </a:extLst>
          </p:cNvPr>
          <p:cNvSpPr>
            <a:spLocks noGrp="1"/>
          </p:cNvSpPr>
          <p:nvPr>
            <p:ph type="pic" sz="quarter" idx="60"/>
          </p:nvPr>
        </p:nvSpPr>
        <p:spPr/>
      </p:sp>
    </p:spTree>
    <p:extLst>
      <p:ext uri="{BB962C8B-B14F-4D97-AF65-F5344CB8AC3E}">
        <p14:creationId xmlns:p14="http://schemas.microsoft.com/office/powerpoint/2010/main" val="14107854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" name="Graphic 44">
            <a:extLst>
              <a:ext uri="{FF2B5EF4-FFF2-40B4-BE49-F238E27FC236}">
                <a16:creationId xmlns:a16="http://schemas.microsoft.com/office/drawing/2014/main" id="{53266E3B-0AE7-4ADA-BAF1-F8F11E5D71F4}"/>
              </a:ext>
            </a:extLst>
          </p:cNvPr>
          <p:cNvGrpSpPr/>
          <p:nvPr/>
        </p:nvGrpSpPr>
        <p:grpSpPr>
          <a:xfrm>
            <a:off x="-25947" y="3946167"/>
            <a:ext cx="12233669" cy="2906548"/>
            <a:chOff x="-25947" y="3946167"/>
            <a:chExt cx="12233669" cy="2906548"/>
          </a:xfrm>
        </p:grpSpPr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D0B6F08D-6533-4AFE-B40E-E96A936454DD}"/>
                </a:ext>
              </a:extLst>
            </p:cNvPr>
            <p:cNvSpPr/>
            <p:nvPr/>
          </p:nvSpPr>
          <p:spPr>
            <a:xfrm>
              <a:off x="-25947" y="3946167"/>
              <a:ext cx="12232734" cy="2910286"/>
            </a:xfrm>
            <a:custGeom>
              <a:avLst/>
              <a:gdLst>
                <a:gd name="connsiteX0" fmla="*/ 12232735 w 12232734"/>
                <a:gd name="connsiteY0" fmla="*/ 0 h 2910286"/>
                <a:gd name="connsiteX1" fmla="*/ 10371984 w 12232734"/>
                <a:gd name="connsiteY1" fmla="*/ 502805 h 2910286"/>
                <a:gd name="connsiteX2" fmla="*/ 7294407 w 12232734"/>
                <a:gd name="connsiteY2" fmla="*/ 1135516 h 2910286"/>
                <a:gd name="connsiteX3" fmla="*/ 3714961 w 12232734"/>
                <a:gd name="connsiteY3" fmla="*/ 531777 h 2910286"/>
                <a:gd name="connsiteX4" fmla="*/ 0 w 12232734"/>
                <a:gd name="connsiteY4" fmla="*/ 949535 h 2910286"/>
                <a:gd name="connsiteX5" fmla="*/ 0 w 12232734"/>
                <a:gd name="connsiteY5" fmla="*/ 2910286 h 2910286"/>
                <a:gd name="connsiteX6" fmla="*/ 12232735 w 12232734"/>
                <a:gd name="connsiteY6" fmla="*/ 2910286 h 2910286"/>
                <a:gd name="connsiteX7" fmla="*/ 12232735 w 12232734"/>
                <a:gd name="connsiteY7" fmla="*/ 0 h 2910286"/>
                <a:gd name="connsiteX8" fmla="*/ 12232735 w 12232734"/>
                <a:gd name="connsiteY8" fmla="*/ 0 h 2910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232734" h="2910286">
                  <a:moveTo>
                    <a:pt x="12232735" y="0"/>
                  </a:moveTo>
                  <a:cubicBezTo>
                    <a:pt x="11595350" y="71028"/>
                    <a:pt x="11075723" y="151402"/>
                    <a:pt x="10371984" y="502805"/>
                  </a:cubicBezTo>
                  <a:cubicBezTo>
                    <a:pt x="9432729" y="971965"/>
                    <a:pt x="8622447" y="1462620"/>
                    <a:pt x="7294407" y="1135516"/>
                  </a:cubicBezTo>
                  <a:cubicBezTo>
                    <a:pt x="5966367" y="809347"/>
                    <a:pt x="5334590" y="328038"/>
                    <a:pt x="3714961" y="531777"/>
                  </a:cubicBezTo>
                  <a:cubicBezTo>
                    <a:pt x="2498136" y="685048"/>
                    <a:pt x="780375" y="868226"/>
                    <a:pt x="0" y="949535"/>
                  </a:cubicBezTo>
                  <a:lnTo>
                    <a:pt x="0" y="2910286"/>
                  </a:lnTo>
                  <a:lnTo>
                    <a:pt x="12232735" y="2910286"/>
                  </a:lnTo>
                  <a:lnTo>
                    <a:pt x="12232735" y="0"/>
                  </a:lnTo>
                  <a:lnTo>
                    <a:pt x="12232735" y="0"/>
                  </a:lnTo>
                  <a:close/>
                </a:path>
              </a:pathLst>
            </a:custGeom>
            <a:solidFill>
              <a:schemeClr val="accent1">
                <a:alpha val="56000"/>
              </a:schemeClr>
            </a:solidFill>
            <a:ln w="93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37832607-B686-4BD0-B8CE-975CB1BFD93E}"/>
                </a:ext>
              </a:extLst>
            </p:cNvPr>
            <p:cNvSpPr/>
            <p:nvPr/>
          </p:nvSpPr>
          <p:spPr>
            <a:xfrm>
              <a:off x="-25947" y="4418956"/>
              <a:ext cx="12232734" cy="2436562"/>
            </a:xfrm>
            <a:custGeom>
              <a:avLst/>
              <a:gdLst>
                <a:gd name="connsiteX0" fmla="*/ 1309348 w 12232734"/>
                <a:gd name="connsiteY0" fmla="*/ 109 h 2436562"/>
                <a:gd name="connsiteX1" fmla="*/ 0 w 12232734"/>
                <a:gd name="connsiteY1" fmla="*/ 224409 h 2436562"/>
                <a:gd name="connsiteX2" fmla="*/ 0 w 12232734"/>
                <a:gd name="connsiteY2" fmla="*/ 2436563 h 2436562"/>
                <a:gd name="connsiteX3" fmla="*/ 12232735 w 12232734"/>
                <a:gd name="connsiteY3" fmla="*/ 2436563 h 2436562"/>
                <a:gd name="connsiteX4" fmla="*/ 12232735 w 12232734"/>
                <a:gd name="connsiteY4" fmla="*/ 1554318 h 2436562"/>
                <a:gd name="connsiteX5" fmla="*/ 11733668 w 12232734"/>
                <a:gd name="connsiteY5" fmla="*/ 1517869 h 2436562"/>
                <a:gd name="connsiteX6" fmla="*/ 7019640 w 12232734"/>
                <a:gd name="connsiteY6" fmla="*/ 1197308 h 2436562"/>
                <a:gd name="connsiteX7" fmla="*/ 3131782 w 12232734"/>
                <a:gd name="connsiteY7" fmla="*/ 403848 h 2436562"/>
                <a:gd name="connsiteX8" fmla="*/ 1309348 w 12232734"/>
                <a:gd name="connsiteY8" fmla="*/ 109 h 2436562"/>
                <a:gd name="connsiteX9" fmla="*/ 1309348 w 12232734"/>
                <a:gd name="connsiteY9" fmla="*/ 109 h 2436562"/>
                <a:gd name="connsiteX10" fmla="*/ 1309348 w 12232734"/>
                <a:gd name="connsiteY10" fmla="*/ 109 h 243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232734" h="2436562">
                  <a:moveTo>
                    <a:pt x="1309348" y="109"/>
                  </a:moveTo>
                  <a:cubicBezTo>
                    <a:pt x="638319" y="5717"/>
                    <a:pt x="161683" y="175810"/>
                    <a:pt x="0" y="224409"/>
                  </a:cubicBezTo>
                  <a:lnTo>
                    <a:pt x="0" y="2436563"/>
                  </a:lnTo>
                  <a:lnTo>
                    <a:pt x="12232735" y="2436563"/>
                  </a:lnTo>
                  <a:lnTo>
                    <a:pt x="12232735" y="1554318"/>
                  </a:lnTo>
                  <a:cubicBezTo>
                    <a:pt x="12210304" y="1552449"/>
                    <a:pt x="12232735" y="1554318"/>
                    <a:pt x="11733668" y="1517869"/>
                  </a:cubicBezTo>
                  <a:cubicBezTo>
                    <a:pt x="11101891" y="1472075"/>
                    <a:pt x="9109364" y="922541"/>
                    <a:pt x="7019640" y="1197308"/>
                  </a:cubicBezTo>
                  <a:cubicBezTo>
                    <a:pt x="4929917" y="1472075"/>
                    <a:pt x="4815897" y="1182355"/>
                    <a:pt x="3131782" y="403848"/>
                  </a:cubicBezTo>
                  <a:cubicBezTo>
                    <a:pt x="2446734" y="87960"/>
                    <a:pt x="1821499" y="-3629"/>
                    <a:pt x="1309348" y="109"/>
                  </a:cubicBezTo>
                  <a:lnTo>
                    <a:pt x="1309348" y="109"/>
                  </a:lnTo>
                  <a:lnTo>
                    <a:pt x="1309348" y="109"/>
                  </a:lnTo>
                  <a:close/>
                </a:path>
              </a:pathLst>
            </a:custGeom>
            <a:solidFill>
              <a:schemeClr val="accent1">
                <a:alpha val="65000"/>
              </a:schemeClr>
            </a:solidFill>
            <a:ln w="93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DD660D59-28F2-4B9F-B279-88DE21A6413B}"/>
              </a:ext>
            </a:extLst>
          </p:cNvPr>
          <p:cNvGrpSpPr/>
          <p:nvPr/>
        </p:nvGrpSpPr>
        <p:grpSpPr>
          <a:xfrm>
            <a:off x="7447118" y="660112"/>
            <a:ext cx="5257123" cy="6513004"/>
            <a:chOff x="7447118" y="660112"/>
            <a:chExt cx="5257123" cy="6513004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4DCAB7AB-ABFE-4169-92A4-5DF6B2C5A56A}"/>
                </a:ext>
              </a:extLst>
            </p:cNvPr>
            <p:cNvGrpSpPr/>
            <p:nvPr/>
          </p:nvGrpSpPr>
          <p:grpSpPr>
            <a:xfrm rot="8209529" flipH="1">
              <a:off x="10892222" y="2425426"/>
              <a:ext cx="1698156" cy="1662326"/>
              <a:chOff x="9852604" y="3754891"/>
              <a:chExt cx="1042033" cy="1020047"/>
            </a:xfrm>
          </p:grpSpPr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37C3F75B-E659-4B81-94A7-6CAD607532E9}"/>
                  </a:ext>
                </a:extLst>
              </p:cNvPr>
              <p:cNvSpPr/>
              <p:nvPr/>
            </p:nvSpPr>
            <p:spPr>
              <a:xfrm rot="19806917" flipH="1">
                <a:off x="9852604" y="3754891"/>
                <a:ext cx="650970" cy="885319"/>
              </a:xfrm>
              <a:custGeom>
                <a:avLst/>
                <a:gdLst>
                  <a:gd name="connsiteX0" fmla="*/ 618096 w 650969"/>
                  <a:gd name="connsiteY0" fmla="*/ 279445 h 885318"/>
                  <a:gd name="connsiteX1" fmla="*/ 314744 w 650969"/>
                  <a:gd name="connsiteY1" fmla="*/ 882243 h 885318"/>
                  <a:gd name="connsiteX2" fmla="*/ 4882 w 650969"/>
                  <a:gd name="connsiteY2" fmla="*/ 720151 h 885318"/>
                  <a:gd name="connsiteX3" fmla="*/ 306281 w 650969"/>
                  <a:gd name="connsiteY3" fmla="*/ 121259 h 885318"/>
                  <a:gd name="connsiteX4" fmla="*/ 618096 w 650969"/>
                  <a:gd name="connsiteY4" fmla="*/ 2794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0969" h="885318">
                    <a:moveTo>
                      <a:pt x="618096" y="279445"/>
                    </a:moveTo>
                    <a:lnTo>
                      <a:pt x="314744" y="882243"/>
                    </a:lnTo>
                    <a:cubicBezTo>
                      <a:pt x="178040" y="897866"/>
                      <a:pt x="75838" y="841232"/>
                      <a:pt x="4882" y="720151"/>
                    </a:cubicBezTo>
                    <a:lnTo>
                      <a:pt x="306281" y="121259"/>
                    </a:lnTo>
                    <a:cubicBezTo>
                      <a:pt x="431919" y="-111137"/>
                      <a:pt x="745035" y="37284"/>
                      <a:pt x="618096" y="279445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C170E186-1C1F-4200-956D-87A7167E050E}"/>
                  </a:ext>
                </a:extLst>
              </p:cNvPr>
              <p:cNvSpPr/>
              <p:nvPr/>
            </p:nvSpPr>
            <p:spPr>
              <a:xfrm rot="19806917" flipH="1">
                <a:off x="10491036" y="4280201"/>
                <a:ext cx="403601" cy="494737"/>
              </a:xfrm>
              <a:custGeom>
                <a:avLst/>
                <a:gdLst>
                  <a:gd name="connsiteX0" fmla="*/ 392207 w 403601"/>
                  <a:gd name="connsiteY0" fmla="*/ 307732 h 494737"/>
                  <a:gd name="connsiteX1" fmla="*/ 248342 w 403601"/>
                  <a:gd name="connsiteY1" fmla="*/ 377386 h 494737"/>
                  <a:gd name="connsiteX2" fmla="*/ 77137 w 403601"/>
                  <a:gd name="connsiteY2" fmla="*/ 482843 h 494737"/>
                  <a:gd name="connsiteX3" fmla="*/ 178038 w 403601"/>
                  <a:gd name="connsiteY3" fmla="*/ 8286 h 494737"/>
                  <a:gd name="connsiteX4" fmla="*/ 392207 w 403601"/>
                  <a:gd name="connsiteY4" fmla="*/ 307732 h 494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494737">
                    <a:moveTo>
                      <a:pt x="392207" y="307732"/>
                    </a:moveTo>
                    <a:cubicBezTo>
                      <a:pt x="362913" y="432718"/>
                      <a:pt x="293259" y="493909"/>
                      <a:pt x="248342" y="377386"/>
                    </a:cubicBezTo>
                    <a:cubicBezTo>
                      <a:pt x="228813" y="428812"/>
                      <a:pt x="152650" y="523854"/>
                      <a:pt x="77137" y="482843"/>
                    </a:cubicBezTo>
                    <a:cubicBezTo>
                      <a:pt x="-71935" y="401472"/>
                      <a:pt x="33522" y="139131"/>
                      <a:pt x="178038" y="8286"/>
                    </a:cubicBezTo>
                    <a:cubicBezTo>
                      <a:pt x="248342" y="-15800"/>
                      <a:pt x="443633" y="88355"/>
                      <a:pt x="392207" y="307732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E5F8574F-1375-4550-AAF6-2222444DC20D}"/>
                  </a:ext>
                </a:extLst>
              </p:cNvPr>
              <p:cNvSpPr/>
              <p:nvPr/>
            </p:nvSpPr>
            <p:spPr>
              <a:xfrm rot="19806917" flipH="1">
                <a:off x="10314119" y="4284921"/>
                <a:ext cx="429640" cy="299446"/>
              </a:xfrm>
              <a:custGeom>
                <a:avLst/>
                <a:gdLst>
                  <a:gd name="connsiteX0" fmla="*/ 96557 w 429640"/>
                  <a:gd name="connsiteY0" fmla="*/ 8427 h 299446"/>
                  <a:gd name="connsiteX1" fmla="*/ 402513 w 429640"/>
                  <a:gd name="connsiteY1" fmla="*/ 167915 h 299446"/>
                  <a:gd name="connsiteX2" fmla="*/ 425948 w 429640"/>
                  <a:gd name="connsiteY2" fmla="*/ 257097 h 299446"/>
                  <a:gd name="connsiteX3" fmla="*/ 330255 w 429640"/>
                  <a:gd name="connsiteY3" fmla="*/ 292901 h 299446"/>
                  <a:gd name="connsiteX4" fmla="*/ 33413 w 429640"/>
                  <a:gd name="connsiteY4" fmla="*/ 136668 h 299446"/>
                  <a:gd name="connsiteX5" fmla="*/ 15837 w 429640"/>
                  <a:gd name="connsiteY5" fmla="*/ 44230 h 299446"/>
                  <a:gd name="connsiteX6" fmla="*/ 96557 w 429640"/>
                  <a:gd name="connsiteY6" fmla="*/ 8427 h 299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9640" h="299446">
                    <a:moveTo>
                      <a:pt x="96557" y="8427"/>
                    </a:moveTo>
                    <a:cubicBezTo>
                      <a:pt x="174673" y="81987"/>
                      <a:pt x="320490" y="152942"/>
                      <a:pt x="402513" y="167915"/>
                    </a:cubicBezTo>
                    <a:cubicBezTo>
                      <a:pt x="427900" y="172471"/>
                      <a:pt x="433108" y="242776"/>
                      <a:pt x="425948" y="257097"/>
                    </a:cubicBezTo>
                    <a:cubicBezTo>
                      <a:pt x="405117" y="300713"/>
                      <a:pt x="371266" y="299411"/>
                      <a:pt x="330255" y="292901"/>
                    </a:cubicBezTo>
                    <a:cubicBezTo>
                      <a:pt x="222194" y="275976"/>
                      <a:pt x="103717" y="213482"/>
                      <a:pt x="33413" y="136668"/>
                    </a:cubicBezTo>
                    <a:cubicBezTo>
                      <a:pt x="6723" y="107374"/>
                      <a:pt x="-5645" y="83288"/>
                      <a:pt x="15837" y="44230"/>
                    </a:cubicBezTo>
                    <a:cubicBezTo>
                      <a:pt x="25601" y="26654"/>
                      <a:pt x="80934" y="-5894"/>
                      <a:pt x="96557" y="84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843CCAA-9DDC-4683-9E5E-3E9C6E47B995}"/>
                </a:ext>
              </a:extLst>
            </p:cNvPr>
            <p:cNvSpPr/>
            <p:nvPr/>
          </p:nvSpPr>
          <p:spPr>
            <a:xfrm rot="19234626" flipH="1">
              <a:off x="10202494" y="5186762"/>
              <a:ext cx="2501747" cy="1986354"/>
            </a:xfrm>
            <a:custGeom>
              <a:avLst/>
              <a:gdLst>
                <a:gd name="connsiteX0" fmla="*/ 107785 w 2501747"/>
                <a:gd name="connsiteY0" fmla="*/ 0 h 1986354"/>
                <a:gd name="connsiteX1" fmla="*/ 0 w 2501747"/>
                <a:gd name="connsiteY1" fmla="*/ 631949 h 1986354"/>
                <a:gd name="connsiteX2" fmla="*/ 1113427 w 2501747"/>
                <a:gd name="connsiteY2" fmla="*/ 1986354 h 1986354"/>
                <a:gd name="connsiteX3" fmla="*/ 2501747 w 2501747"/>
                <a:gd name="connsiteY3" fmla="*/ 845046 h 1986354"/>
                <a:gd name="connsiteX4" fmla="*/ 2357616 w 2501747"/>
                <a:gd name="connsiteY4" fmla="*/ 0 h 1986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01747" h="1986354">
                  <a:moveTo>
                    <a:pt x="107785" y="0"/>
                  </a:moveTo>
                  <a:lnTo>
                    <a:pt x="0" y="631949"/>
                  </a:lnTo>
                  <a:lnTo>
                    <a:pt x="1113427" y="1986354"/>
                  </a:lnTo>
                  <a:lnTo>
                    <a:pt x="2501747" y="845046"/>
                  </a:lnTo>
                  <a:lnTo>
                    <a:pt x="235761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D05946FE-2C3D-44EB-9783-5FB42CD5F3D0}"/>
                </a:ext>
              </a:extLst>
            </p:cNvPr>
            <p:cNvGrpSpPr/>
            <p:nvPr/>
          </p:nvGrpSpPr>
          <p:grpSpPr>
            <a:xfrm rot="1609323">
              <a:off x="7447118" y="5129502"/>
              <a:ext cx="2144394" cy="1089725"/>
              <a:chOff x="8146942" y="4628654"/>
              <a:chExt cx="1824892" cy="927362"/>
            </a:xfrm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98403001-8E22-4277-8650-8280B1023D15}"/>
                  </a:ext>
                </a:extLst>
              </p:cNvPr>
              <p:cNvSpPr/>
              <p:nvPr/>
            </p:nvSpPr>
            <p:spPr>
              <a:xfrm rot="19806917" flipH="1">
                <a:off x="8599585" y="4628654"/>
                <a:ext cx="1372249" cy="586817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A1C9BA9-9A70-425B-A250-B4F7A2AE1B74}"/>
                  </a:ext>
                </a:extLst>
              </p:cNvPr>
              <p:cNvSpPr/>
              <p:nvPr/>
            </p:nvSpPr>
            <p:spPr>
              <a:xfrm rot="19806917" flipH="1">
                <a:off x="8146942" y="5023367"/>
                <a:ext cx="559733" cy="532649"/>
              </a:xfrm>
              <a:custGeom>
                <a:avLst/>
                <a:gdLst>
                  <a:gd name="connsiteX0" fmla="*/ 148183 w 403601"/>
                  <a:gd name="connsiteY0" fmla="*/ 28296 h 384072"/>
                  <a:gd name="connsiteX1" fmla="*/ 287491 w 403601"/>
                  <a:gd name="connsiteY1" fmla="*/ 107063 h 384072"/>
                  <a:gd name="connsiteX2" fmla="*/ 404665 w 403601"/>
                  <a:gd name="connsiteY2" fmla="*/ 209916 h 384072"/>
                  <a:gd name="connsiteX3" fmla="*/ 101313 w 403601"/>
                  <a:gd name="connsiteY3" fmla="*/ 360941 h 384072"/>
                  <a:gd name="connsiteX4" fmla="*/ 148183 w 403601"/>
                  <a:gd name="connsiteY4" fmla="*/ 28296 h 384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3601" h="384072">
                    <a:moveTo>
                      <a:pt x="148183" y="28296"/>
                    </a:moveTo>
                    <a:cubicBezTo>
                      <a:pt x="267962" y="-18574"/>
                      <a:pt x="357795" y="3559"/>
                      <a:pt x="287491" y="107063"/>
                    </a:cubicBezTo>
                    <a:cubicBezTo>
                      <a:pt x="340870" y="93393"/>
                      <a:pt x="401410" y="90789"/>
                      <a:pt x="404665" y="209916"/>
                    </a:cubicBezTo>
                    <a:cubicBezTo>
                      <a:pt x="409873" y="379168"/>
                      <a:pt x="291397" y="405207"/>
                      <a:pt x="101313" y="360941"/>
                    </a:cubicBezTo>
                    <a:cubicBezTo>
                      <a:pt x="-9352" y="335553"/>
                      <a:pt x="-60778" y="110969"/>
                      <a:pt x="148183" y="28296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DBE87510-6D7B-4344-8821-457C408CDAE8}"/>
                  </a:ext>
                </a:extLst>
              </p:cNvPr>
              <p:cNvSpPr/>
              <p:nvPr/>
            </p:nvSpPr>
            <p:spPr>
              <a:xfrm rot="19806917" flipH="1">
                <a:off x="8530351" y="4897626"/>
                <a:ext cx="279867" cy="631957"/>
              </a:xfrm>
              <a:custGeom>
                <a:avLst/>
                <a:gdLst>
                  <a:gd name="connsiteX0" fmla="*/ 49772 w 201800"/>
                  <a:gd name="connsiteY0" fmla="*/ 406312 h 455678"/>
                  <a:gd name="connsiteX1" fmla="*/ 6808 w 201800"/>
                  <a:gd name="connsiteY1" fmla="*/ 63902 h 455678"/>
                  <a:gd name="connsiteX2" fmla="*/ 46517 w 201800"/>
                  <a:gd name="connsiteY2" fmla="*/ 6617 h 455678"/>
                  <a:gd name="connsiteX3" fmla="*/ 150672 w 201800"/>
                  <a:gd name="connsiteY3" fmla="*/ 52185 h 455678"/>
                  <a:gd name="connsiteX4" fmla="*/ 191683 w 201800"/>
                  <a:gd name="connsiteY4" fmla="*/ 384830 h 455678"/>
                  <a:gd name="connsiteX5" fmla="*/ 116171 w 201800"/>
                  <a:gd name="connsiteY5" fmla="*/ 453833 h 455678"/>
                  <a:gd name="connsiteX6" fmla="*/ 49772 w 201800"/>
                  <a:gd name="connsiteY6" fmla="*/ 406312 h 455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800" h="455678">
                    <a:moveTo>
                      <a:pt x="49772" y="406312"/>
                    </a:moveTo>
                    <a:cubicBezTo>
                      <a:pt x="65395" y="300204"/>
                      <a:pt x="40658" y="140066"/>
                      <a:pt x="6808" y="63902"/>
                    </a:cubicBezTo>
                    <a:cubicBezTo>
                      <a:pt x="-3608" y="40467"/>
                      <a:pt x="30894" y="9221"/>
                      <a:pt x="46517" y="6617"/>
                    </a:cubicBezTo>
                    <a:cubicBezTo>
                      <a:pt x="94038" y="-544"/>
                      <a:pt x="132445" y="14429"/>
                      <a:pt x="150672" y="52185"/>
                    </a:cubicBezTo>
                    <a:cubicBezTo>
                      <a:pt x="198193" y="150481"/>
                      <a:pt x="214467" y="283279"/>
                      <a:pt x="191683" y="384830"/>
                    </a:cubicBezTo>
                    <a:cubicBezTo>
                      <a:pt x="183221" y="423238"/>
                      <a:pt x="160437" y="449277"/>
                      <a:pt x="116171" y="453833"/>
                    </a:cubicBezTo>
                    <a:cubicBezTo>
                      <a:pt x="95340" y="455786"/>
                      <a:pt x="46517" y="427143"/>
                      <a:pt x="49772" y="406312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3CE1360-E3C2-4E87-918F-45F578259D93}"/>
                </a:ext>
              </a:extLst>
            </p:cNvPr>
            <p:cNvSpPr/>
            <p:nvPr/>
          </p:nvSpPr>
          <p:spPr>
            <a:xfrm rot="19234626" flipH="1">
              <a:off x="9137572" y="3653305"/>
              <a:ext cx="2843097" cy="2821881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83330CE-590C-47F9-829E-F8A527FB3D20}"/>
                </a:ext>
              </a:extLst>
            </p:cNvPr>
            <p:cNvSpPr/>
            <p:nvPr/>
          </p:nvSpPr>
          <p:spPr>
            <a:xfrm rot="19234626" flipH="1">
              <a:off x="9610680" y="5261644"/>
              <a:ext cx="2715794" cy="604689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F1EF839-3973-4EE8-B953-AEB7ED4652A8}"/>
                </a:ext>
              </a:extLst>
            </p:cNvPr>
            <p:cNvSpPr/>
            <p:nvPr/>
          </p:nvSpPr>
          <p:spPr>
            <a:xfrm rot="19234626" flipH="1">
              <a:off x="7933410" y="2921869"/>
              <a:ext cx="3394743" cy="2026236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4D39A68-CEDB-4B7E-A67D-E5965C5A286F}"/>
                </a:ext>
              </a:extLst>
            </p:cNvPr>
            <p:cNvSpPr/>
            <p:nvPr/>
          </p:nvSpPr>
          <p:spPr>
            <a:xfrm rot="19234626" flipH="1">
              <a:off x="9771445" y="2691945"/>
              <a:ext cx="1326071" cy="1230594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CA510F07-4CE6-469B-BE6C-389EC7A44C1F}"/>
                </a:ext>
              </a:extLst>
            </p:cNvPr>
            <p:cNvSpPr/>
            <p:nvPr/>
          </p:nvSpPr>
          <p:spPr>
            <a:xfrm rot="19234626" flipH="1">
              <a:off x="8354370" y="2798603"/>
              <a:ext cx="2376320" cy="2058062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800BFFDD-0E54-4800-9AC1-117E3B4537E2}"/>
                </a:ext>
              </a:extLst>
            </p:cNvPr>
            <p:cNvSpPr/>
            <p:nvPr/>
          </p:nvSpPr>
          <p:spPr>
            <a:xfrm rot="19234626" flipH="1">
              <a:off x="8549516" y="3489497"/>
              <a:ext cx="3323665" cy="2322218"/>
            </a:xfrm>
            <a:custGeom>
              <a:avLst/>
              <a:gdLst>
                <a:gd name="connsiteX0" fmla="*/ 439985 w 2039488"/>
                <a:gd name="connsiteY0" fmla="*/ 64230 h 1424974"/>
                <a:gd name="connsiteX1" fmla="*/ 302043 w 2039488"/>
                <a:gd name="connsiteY1" fmla="*/ 196554 h 1424974"/>
                <a:gd name="connsiteX2" fmla="*/ 296918 w 2039488"/>
                <a:gd name="connsiteY2" fmla="*/ 207867 h 1424974"/>
                <a:gd name="connsiteX3" fmla="*/ 294890 w 2039488"/>
                <a:gd name="connsiteY3" fmla="*/ 207662 h 1424974"/>
                <a:gd name="connsiteX4" fmla="*/ 0 w 2039488"/>
                <a:gd name="connsiteY4" fmla="*/ 503853 h 1424974"/>
                <a:gd name="connsiteX5" fmla="*/ 130525 w 2039488"/>
                <a:gd name="connsiteY5" fmla="*/ 749409 h 1424974"/>
                <a:gd name="connsiteX6" fmla="*/ 143193 w 2039488"/>
                <a:gd name="connsiteY6" fmla="*/ 756334 h 1424974"/>
                <a:gd name="connsiteX7" fmla="*/ 143996 w 2039488"/>
                <a:gd name="connsiteY7" fmla="*/ 766952 h 1424974"/>
                <a:gd name="connsiteX8" fmla="*/ 387296 w 2039488"/>
                <a:gd name="connsiteY8" fmla="*/ 1080419 h 1424974"/>
                <a:gd name="connsiteX9" fmla="*/ 452627 w 2039488"/>
                <a:gd name="connsiteY9" fmla="*/ 1100863 h 1424974"/>
                <a:gd name="connsiteX10" fmla="*/ 496924 w 2039488"/>
                <a:gd name="connsiteY10" fmla="*/ 1166765 h 1424974"/>
                <a:gd name="connsiteX11" fmla="*/ 648364 w 2039488"/>
                <a:gd name="connsiteY11" fmla="*/ 1229684 h 1424974"/>
                <a:gd name="connsiteX12" fmla="*/ 678785 w 2039488"/>
                <a:gd name="connsiteY12" fmla="*/ 1226608 h 1424974"/>
                <a:gd name="connsiteX13" fmla="*/ 680522 w 2039488"/>
                <a:gd name="connsiteY13" fmla="*/ 1230097 h 1424974"/>
                <a:gd name="connsiteX14" fmla="*/ 1016814 w 2039488"/>
                <a:gd name="connsiteY14" fmla="*/ 1424974 h 1424974"/>
                <a:gd name="connsiteX15" fmla="*/ 1329759 w 2039488"/>
                <a:gd name="connsiteY15" fmla="*/ 1264124 h 1424974"/>
                <a:gd name="connsiteX16" fmla="*/ 1355167 w 2039488"/>
                <a:gd name="connsiteY16" fmla="*/ 1225172 h 1424974"/>
                <a:gd name="connsiteX17" fmla="*/ 1377452 w 2039488"/>
                <a:gd name="connsiteY17" fmla="*/ 1229685 h 1424974"/>
                <a:gd name="connsiteX18" fmla="*/ 1555044 w 2039488"/>
                <a:gd name="connsiteY18" fmla="*/ 1134972 h 1424974"/>
                <a:gd name="connsiteX19" fmla="*/ 1569798 w 2039488"/>
                <a:gd name="connsiteY19" fmla="*/ 1107708 h 1424974"/>
                <a:gd name="connsiteX20" fmla="*/ 1580085 w 2039488"/>
                <a:gd name="connsiteY20" fmla="*/ 1106796 h 1424974"/>
                <a:gd name="connsiteX21" fmla="*/ 1905611 w 2039488"/>
                <a:gd name="connsiteY21" fmla="*/ 787781 h 1424974"/>
                <a:gd name="connsiteX22" fmla="*/ 1909490 w 2039488"/>
                <a:gd name="connsiteY22" fmla="*/ 749116 h 1424974"/>
                <a:gd name="connsiteX23" fmla="*/ 1952828 w 2039488"/>
                <a:gd name="connsiteY23" fmla="*/ 713220 h 1424974"/>
                <a:gd name="connsiteX24" fmla="*/ 2039488 w 2039488"/>
                <a:gd name="connsiteY24" fmla="*/ 503852 h 1424974"/>
                <a:gd name="connsiteX25" fmla="*/ 1744599 w 2039488"/>
                <a:gd name="connsiteY25" fmla="*/ 207661 h 1424974"/>
                <a:gd name="connsiteX26" fmla="*/ 1737339 w 2039488"/>
                <a:gd name="connsiteY26" fmla="*/ 208401 h 1424974"/>
                <a:gd name="connsiteX27" fmla="*/ 1710640 w 2039488"/>
                <a:gd name="connsiteY27" fmla="*/ 165636 h 1424974"/>
                <a:gd name="connsiteX28" fmla="*/ 1354017 w 2039488"/>
                <a:gd name="connsiteY28" fmla="*/ 1 h 1424974"/>
                <a:gd name="connsiteX29" fmla="*/ 1050013 w 2039488"/>
                <a:gd name="connsiteY29" fmla="*/ 110097 h 1424974"/>
                <a:gd name="connsiteX30" fmla="*/ 1017139 w 2039488"/>
                <a:gd name="connsiteY30" fmla="*/ 144795 h 1424974"/>
                <a:gd name="connsiteX31" fmla="*/ 984265 w 2039488"/>
                <a:gd name="connsiteY31" fmla="*/ 110096 h 1424974"/>
                <a:gd name="connsiteX32" fmla="*/ 680262 w 2039488"/>
                <a:gd name="connsiteY32" fmla="*/ 1 h 1424974"/>
                <a:gd name="connsiteX33" fmla="*/ 439985 w 2039488"/>
                <a:gd name="connsiteY33" fmla="*/ 64230 h 1424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2039488" h="1424974">
                  <a:moveTo>
                    <a:pt x="439985" y="64230"/>
                  </a:moveTo>
                  <a:cubicBezTo>
                    <a:pt x="382739" y="97996"/>
                    <a:pt x="335236" y="143434"/>
                    <a:pt x="302043" y="196554"/>
                  </a:cubicBezTo>
                  <a:lnTo>
                    <a:pt x="296918" y="207867"/>
                  </a:lnTo>
                  <a:lnTo>
                    <a:pt x="294890" y="207662"/>
                  </a:lnTo>
                  <a:cubicBezTo>
                    <a:pt x="132148" y="207661"/>
                    <a:pt x="0" y="340459"/>
                    <a:pt x="0" y="503853"/>
                  </a:cubicBezTo>
                  <a:cubicBezTo>
                    <a:pt x="408" y="605973"/>
                    <a:pt x="52179" y="696143"/>
                    <a:pt x="130525" y="749409"/>
                  </a:cubicBezTo>
                  <a:lnTo>
                    <a:pt x="143193" y="756334"/>
                  </a:lnTo>
                  <a:lnTo>
                    <a:pt x="143996" y="766952"/>
                  </a:lnTo>
                  <a:cubicBezTo>
                    <a:pt x="165610" y="908394"/>
                    <a:pt x="260017" y="1026191"/>
                    <a:pt x="387296" y="1080419"/>
                  </a:cubicBezTo>
                  <a:lnTo>
                    <a:pt x="452627" y="1100863"/>
                  </a:lnTo>
                  <a:lnTo>
                    <a:pt x="496924" y="1166765"/>
                  </a:lnTo>
                  <a:cubicBezTo>
                    <a:pt x="535681" y="1205639"/>
                    <a:pt x="589223" y="1229684"/>
                    <a:pt x="648364" y="1229684"/>
                  </a:cubicBezTo>
                  <a:lnTo>
                    <a:pt x="678785" y="1226608"/>
                  </a:lnTo>
                  <a:lnTo>
                    <a:pt x="680522" y="1230097"/>
                  </a:lnTo>
                  <a:cubicBezTo>
                    <a:pt x="753404" y="1347672"/>
                    <a:pt x="876826" y="1424974"/>
                    <a:pt x="1016814" y="1424974"/>
                  </a:cubicBezTo>
                  <a:cubicBezTo>
                    <a:pt x="1142804" y="1424974"/>
                    <a:pt x="1255374" y="1362359"/>
                    <a:pt x="1329759" y="1264124"/>
                  </a:cubicBezTo>
                  <a:lnTo>
                    <a:pt x="1355167" y="1225172"/>
                  </a:lnTo>
                  <a:lnTo>
                    <a:pt x="1377452" y="1229685"/>
                  </a:lnTo>
                  <a:cubicBezTo>
                    <a:pt x="1451378" y="1229685"/>
                    <a:pt x="1516556" y="1192115"/>
                    <a:pt x="1555044" y="1134972"/>
                  </a:cubicBezTo>
                  <a:lnTo>
                    <a:pt x="1569798" y="1107708"/>
                  </a:lnTo>
                  <a:lnTo>
                    <a:pt x="1580085" y="1106796"/>
                  </a:lnTo>
                  <a:cubicBezTo>
                    <a:pt x="1743194" y="1077520"/>
                    <a:pt x="1872521" y="950262"/>
                    <a:pt x="1905611" y="787781"/>
                  </a:cubicBezTo>
                  <a:lnTo>
                    <a:pt x="1909490" y="749116"/>
                  </a:lnTo>
                  <a:lnTo>
                    <a:pt x="1952828" y="713220"/>
                  </a:lnTo>
                  <a:cubicBezTo>
                    <a:pt x="2006289" y="659596"/>
                    <a:pt x="2039488" y="585549"/>
                    <a:pt x="2039488" y="503852"/>
                  </a:cubicBezTo>
                  <a:cubicBezTo>
                    <a:pt x="2039488" y="340460"/>
                    <a:pt x="1907342" y="207661"/>
                    <a:pt x="1744599" y="207661"/>
                  </a:cubicBezTo>
                  <a:lnTo>
                    <a:pt x="1737339" y="208401"/>
                  </a:lnTo>
                  <a:lnTo>
                    <a:pt x="1710640" y="165636"/>
                  </a:lnTo>
                  <a:cubicBezTo>
                    <a:pt x="1633171" y="65861"/>
                    <a:pt x="1502112" y="1"/>
                    <a:pt x="1354017" y="1"/>
                  </a:cubicBezTo>
                  <a:cubicBezTo>
                    <a:pt x="1235540" y="1"/>
                    <a:pt x="1127966" y="42152"/>
                    <a:pt x="1050013" y="110097"/>
                  </a:cubicBezTo>
                  <a:lnTo>
                    <a:pt x="1017139" y="144795"/>
                  </a:lnTo>
                  <a:lnTo>
                    <a:pt x="984265" y="110096"/>
                  </a:lnTo>
                  <a:cubicBezTo>
                    <a:pt x="906311" y="42151"/>
                    <a:pt x="798739" y="0"/>
                    <a:pt x="680262" y="1"/>
                  </a:cubicBezTo>
                  <a:cubicBezTo>
                    <a:pt x="591405" y="1"/>
                    <a:pt x="508680" y="23710"/>
                    <a:pt x="439985" y="6423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51C3E119-AEC3-4767-9C75-A896FBDEE050}"/>
                </a:ext>
              </a:extLst>
            </p:cNvPr>
            <p:cNvSpPr/>
            <p:nvPr/>
          </p:nvSpPr>
          <p:spPr>
            <a:xfrm rot="19234626" flipH="1">
              <a:off x="9205783" y="3484696"/>
              <a:ext cx="647124" cy="647124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BDA4E09-4DBB-48AD-8D11-823E0B4025DF}"/>
                </a:ext>
              </a:extLst>
            </p:cNvPr>
            <p:cNvSpPr/>
            <p:nvPr/>
          </p:nvSpPr>
          <p:spPr>
            <a:xfrm rot="19234626" flipH="1">
              <a:off x="8519182" y="3567974"/>
              <a:ext cx="615298" cy="275823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ACFA13A-7BA5-49F1-85D1-138E4995879F}"/>
                </a:ext>
              </a:extLst>
            </p:cNvPr>
            <p:cNvSpPr/>
            <p:nvPr/>
          </p:nvSpPr>
          <p:spPr>
            <a:xfrm rot="19234626" flipH="1">
              <a:off x="9242084" y="2973694"/>
              <a:ext cx="615298" cy="275823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D098984-7DF9-4D43-B7ED-D0B9FD08C1ED}"/>
                </a:ext>
              </a:extLst>
            </p:cNvPr>
            <p:cNvSpPr/>
            <p:nvPr/>
          </p:nvSpPr>
          <p:spPr>
            <a:xfrm rot="19234626" flipH="1">
              <a:off x="9544153" y="4030340"/>
              <a:ext cx="625905" cy="360692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8B7FC912-3BC4-448C-922A-40949C02F50D}"/>
                </a:ext>
              </a:extLst>
            </p:cNvPr>
            <p:cNvGrpSpPr/>
            <p:nvPr/>
          </p:nvGrpSpPr>
          <p:grpSpPr>
            <a:xfrm rot="17518833" flipH="1">
              <a:off x="7338753" y="1536499"/>
              <a:ext cx="3542077" cy="1789304"/>
              <a:chOff x="7222518" y="2730777"/>
              <a:chExt cx="2173512" cy="1097964"/>
            </a:xfrm>
          </p:grpSpPr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EDFE802C-FF1D-4973-8917-594503A44BEC}"/>
                  </a:ext>
                </a:extLst>
              </p:cNvPr>
              <p:cNvSpPr/>
              <p:nvPr/>
            </p:nvSpPr>
            <p:spPr>
              <a:xfrm rot="19014526">
                <a:off x="7320562" y="2730777"/>
                <a:ext cx="1580585" cy="687568"/>
              </a:xfrm>
              <a:custGeom>
                <a:avLst/>
                <a:gdLst>
                  <a:gd name="connsiteX0" fmla="*/ 1428195 w 1425623"/>
                  <a:gd name="connsiteY0" fmla="*/ 645681 h 644460"/>
                  <a:gd name="connsiteX1" fmla="*/ 539621 w 1425623"/>
                  <a:gd name="connsiteY1" fmla="*/ 44185 h 644460"/>
                  <a:gd name="connsiteX2" fmla="*/ 361255 w 1425623"/>
                  <a:gd name="connsiteY2" fmla="*/ 443880 h 644460"/>
                  <a:gd name="connsiteX3" fmla="*/ 1428195 w 1425623"/>
                  <a:gd name="connsiteY3" fmla="*/ 645681 h 644460"/>
                  <a:gd name="connsiteX0" fmla="*/ 1424859 w 1424859"/>
                  <a:gd name="connsiteY0" fmla="*/ 642345 h 642747"/>
                  <a:gd name="connsiteX1" fmla="*/ 536285 w 1424859"/>
                  <a:gd name="connsiteY1" fmla="*/ 40849 h 642747"/>
                  <a:gd name="connsiteX2" fmla="*/ 357919 w 1424859"/>
                  <a:gd name="connsiteY2" fmla="*/ 440544 h 642747"/>
                  <a:gd name="connsiteX3" fmla="*/ 1424859 w 1424859"/>
                  <a:gd name="connsiteY3" fmla="*/ 642345 h 642747"/>
                  <a:gd name="connsiteX0" fmla="*/ 1424859 w 1424859"/>
                  <a:gd name="connsiteY0" fmla="*/ 713101 h 713503"/>
                  <a:gd name="connsiteX1" fmla="*/ 536285 w 1424859"/>
                  <a:gd name="connsiteY1" fmla="*/ 111605 h 713503"/>
                  <a:gd name="connsiteX2" fmla="*/ 357919 w 1424859"/>
                  <a:gd name="connsiteY2" fmla="*/ 511300 h 713503"/>
                  <a:gd name="connsiteX3" fmla="*/ 1424859 w 1424859"/>
                  <a:gd name="connsiteY3" fmla="*/ 713101 h 713503"/>
                  <a:gd name="connsiteX0" fmla="*/ 1424859 w 1424859"/>
                  <a:gd name="connsiteY0" fmla="*/ 760282 h 760684"/>
                  <a:gd name="connsiteX1" fmla="*/ 536285 w 1424859"/>
                  <a:gd name="connsiteY1" fmla="*/ 104195 h 760684"/>
                  <a:gd name="connsiteX2" fmla="*/ 357919 w 1424859"/>
                  <a:gd name="connsiteY2" fmla="*/ 558481 h 760684"/>
                  <a:gd name="connsiteX3" fmla="*/ 1424859 w 1424859"/>
                  <a:gd name="connsiteY3" fmla="*/ 760282 h 760684"/>
                  <a:gd name="connsiteX0" fmla="*/ 1424859 w 1424859"/>
                  <a:gd name="connsiteY0" fmla="*/ 760282 h 760557"/>
                  <a:gd name="connsiteX1" fmla="*/ 536285 w 1424859"/>
                  <a:gd name="connsiteY1" fmla="*/ 104195 h 760557"/>
                  <a:gd name="connsiteX2" fmla="*/ 357919 w 1424859"/>
                  <a:gd name="connsiteY2" fmla="*/ 476595 h 760557"/>
                  <a:gd name="connsiteX3" fmla="*/ 1424859 w 1424859"/>
                  <a:gd name="connsiteY3" fmla="*/ 760282 h 760557"/>
                  <a:gd name="connsiteX0" fmla="*/ 1424859 w 1424859"/>
                  <a:gd name="connsiteY0" fmla="*/ 772216 h 772491"/>
                  <a:gd name="connsiteX1" fmla="*/ 536285 w 1424859"/>
                  <a:gd name="connsiteY1" fmla="*/ 102481 h 772491"/>
                  <a:gd name="connsiteX2" fmla="*/ 357919 w 1424859"/>
                  <a:gd name="connsiteY2" fmla="*/ 488529 h 772491"/>
                  <a:gd name="connsiteX3" fmla="*/ 1424859 w 1424859"/>
                  <a:gd name="connsiteY3" fmla="*/ 772216 h 772491"/>
                  <a:gd name="connsiteX0" fmla="*/ 1424859 w 1424859"/>
                  <a:gd name="connsiteY0" fmla="*/ 784200 h 784475"/>
                  <a:gd name="connsiteX1" fmla="*/ 536285 w 1424859"/>
                  <a:gd name="connsiteY1" fmla="*/ 100817 h 784475"/>
                  <a:gd name="connsiteX2" fmla="*/ 357919 w 1424859"/>
                  <a:gd name="connsiteY2" fmla="*/ 500513 h 784475"/>
                  <a:gd name="connsiteX3" fmla="*/ 1424859 w 1424859"/>
                  <a:gd name="connsiteY3" fmla="*/ 784200 h 784475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7629"/>
                  <a:gd name="connsiteX1" fmla="*/ 536285 w 1424859"/>
                  <a:gd name="connsiteY1" fmla="*/ 3971 h 687629"/>
                  <a:gd name="connsiteX2" fmla="*/ 357919 w 1424859"/>
                  <a:gd name="connsiteY2" fmla="*/ 403667 h 687629"/>
                  <a:gd name="connsiteX3" fmla="*/ 1424859 w 1424859"/>
                  <a:gd name="connsiteY3" fmla="*/ 687354 h 6876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24859"/>
                  <a:gd name="connsiteY0" fmla="*/ 687354 h 688329"/>
                  <a:gd name="connsiteX1" fmla="*/ 536285 w 1424859"/>
                  <a:gd name="connsiteY1" fmla="*/ 3971 h 688329"/>
                  <a:gd name="connsiteX2" fmla="*/ 357919 w 1424859"/>
                  <a:gd name="connsiteY2" fmla="*/ 403667 h 688329"/>
                  <a:gd name="connsiteX3" fmla="*/ 1424859 w 1424859"/>
                  <a:gd name="connsiteY3" fmla="*/ 687354 h 688329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424859 w 1453335"/>
                  <a:gd name="connsiteY0" fmla="*/ 686593 h 687568"/>
                  <a:gd name="connsiteX1" fmla="*/ 536285 w 1453335"/>
                  <a:gd name="connsiteY1" fmla="*/ 3210 h 687568"/>
                  <a:gd name="connsiteX2" fmla="*/ 357919 w 1453335"/>
                  <a:gd name="connsiteY2" fmla="*/ 402906 h 687568"/>
                  <a:gd name="connsiteX3" fmla="*/ 1424859 w 1453335"/>
                  <a:gd name="connsiteY3" fmla="*/ 686593 h 687568"/>
                  <a:gd name="connsiteX0" fmla="*/ 1552109 w 1580585"/>
                  <a:gd name="connsiteY0" fmla="*/ 686593 h 687568"/>
                  <a:gd name="connsiteX1" fmla="*/ 663535 w 1580585"/>
                  <a:gd name="connsiteY1" fmla="*/ 3210 h 687568"/>
                  <a:gd name="connsiteX2" fmla="*/ 485169 w 1580585"/>
                  <a:gd name="connsiteY2" fmla="*/ 402906 h 687568"/>
                  <a:gd name="connsiteX3" fmla="*/ 1552109 w 1580585"/>
                  <a:gd name="connsiteY3" fmla="*/ 686593 h 68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0585" h="687568">
                    <a:moveTo>
                      <a:pt x="1552109" y="686593"/>
                    </a:moveTo>
                    <a:cubicBezTo>
                      <a:pt x="1703422" y="267907"/>
                      <a:pt x="1229160" y="-34726"/>
                      <a:pt x="663535" y="3210"/>
                    </a:cubicBezTo>
                    <a:cubicBezTo>
                      <a:pt x="46415" y="175717"/>
                      <a:pt x="-371661" y="307304"/>
                      <a:pt x="485169" y="402906"/>
                    </a:cubicBezTo>
                    <a:cubicBezTo>
                      <a:pt x="859770" y="634986"/>
                      <a:pt x="1169989" y="696358"/>
                      <a:pt x="1552109" y="686593"/>
                    </a:cubicBez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B4B8B135-1A95-4D4B-A348-006393407D62}"/>
                  </a:ext>
                </a:extLst>
              </p:cNvPr>
              <p:cNvSpPr/>
              <p:nvPr/>
            </p:nvSpPr>
            <p:spPr>
              <a:xfrm rot="19806917" flipH="1">
                <a:off x="7222518" y="3433238"/>
                <a:ext cx="395503" cy="395503"/>
              </a:xfrm>
              <a:custGeom>
                <a:avLst/>
                <a:gdLst>
                  <a:gd name="connsiteX0" fmla="*/ 239639 w 475207"/>
                  <a:gd name="connsiteY0" fmla="*/ 475941 h 475207"/>
                  <a:gd name="connsiteX1" fmla="*/ 475941 w 475207"/>
                  <a:gd name="connsiteY1" fmla="*/ 239639 h 475207"/>
                  <a:gd name="connsiteX2" fmla="*/ 239639 w 475207"/>
                  <a:gd name="connsiteY2" fmla="*/ 3337 h 475207"/>
                  <a:gd name="connsiteX3" fmla="*/ 3337 w 475207"/>
                  <a:gd name="connsiteY3" fmla="*/ 239639 h 475207"/>
                  <a:gd name="connsiteX4" fmla="*/ 239639 w 475207"/>
                  <a:gd name="connsiteY4" fmla="*/ 475941 h 47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207" h="475207">
                    <a:moveTo>
                      <a:pt x="239639" y="475941"/>
                    </a:moveTo>
                    <a:cubicBezTo>
                      <a:pt x="369833" y="475941"/>
                      <a:pt x="475941" y="369833"/>
                      <a:pt x="475941" y="239639"/>
                    </a:cubicBezTo>
                    <a:cubicBezTo>
                      <a:pt x="475941" y="109445"/>
                      <a:pt x="369833" y="3337"/>
                      <a:pt x="239639" y="3337"/>
                    </a:cubicBezTo>
                    <a:cubicBezTo>
                      <a:pt x="109445" y="3337"/>
                      <a:pt x="3337" y="109445"/>
                      <a:pt x="3337" y="239639"/>
                    </a:cubicBezTo>
                    <a:cubicBezTo>
                      <a:pt x="3988" y="369833"/>
                      <a:pt x="110096" y="475941"/>
                      <a:pt x="239639" y="475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905F529F-667F-46FF-88F6-FF30B23AF3A8}"/>
                  </a:ext>
                </a:extLst>
              </p:cNvPr>
              <p:cNvSpPr/>
              <p:nvPr/>
            </p:nvSpPr>
            <p:spPr>
              <a:xfrm rot="19806917" flipH="1">
                <a:off x="7931348" y="2833612"/>
                <a:ext cx="1464682" cy="891829"/>
              </a:xfrm>
              <a:custGeom>
                <a:avLst/>
                <a:gdLst>
                  <a:gd name="connsiteX0" fmla="*/ 735027 w 1464682"/>
                  <a:gd name="connsiteY0" fmla="*/ 3337 h 891828"/>
                  <a:gd name="connsiteX1" fmla="*/ 1466066 w 1464682"/>
                  <a:gd name="connsiteY1" fmla="*/ 656259 h 891828"/>
                  <a:gd name="connsiteX2" fmla="*/ 1416592 w 1464682"/>
                  <a:gd name="connsiteY2" fmla="*/ 892561 h 891828"/>
                  <a:gd name="connsiteX3" fmla="*/ 735027 w 1464682"/>
                  <a:gd name="connsiteY3" fmla="*/ 475941 h 891828"/>
                  <a:gd name="connsiteX4" fmla="*/ 53461 w 1464682"/>
                  <a:gd name="connsiteY4" fmla="*/ 892561 h 891828"/>
                  <a:gd name="connsiteX5" fmla="*/ 3337 w 1464682"/>
                  <a:gd name="connsiteY5" fmla="*/ 656259 h 891828"/>
                  <a:gd name="connsiteX6" fmla="*/ 735027 w 1464682"/>
                  <a:gd name="connsiteY6" fmla="*/ 3337 h 8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682" h="891828">
                    <a:moveTo>
                      <a:pt x="735027" y="3337"/>
                    </a:moveTo>
                    <a:cubicBezTo>
                      <a:pt x="1138628" y="3337"/>
                      <a:pt x="1466066" y="295622"/>
                      <a:pt x="1466066" y="656259"/>
                    </a:cubicBezTo>
                    <a:cubicBezTo>
                      <a:pt x="1466066" y="739584"/>
                      <a:pt x="1448490" y="819002"/>
                      <a:pt x="1416592" y="892561"/>
                    </a:cubicBezTo>
                    <a:cubicBezTo>
                      <a:pt x="1310484" y="649099"/>
                      <a:pt x="1045539" y="475941"/>
                      <a:pt x="735027" y="475941"/>
                    </a:cubicBezTo>
                    <a:cubicBezTo>
                      <a:pt x="424514" y="475941"/>
                      <a:pt x="158918" y="648448"/>
                      <a:pt x="53461" y="892561"/>
                    </a:cubicBezTo>
                    <a:cubicBezTo>
                      <a:pt x="20913" y="819002"/>
                      <a:pt x="3337" y="739584"/>
                      <a:pt x="3337" y="656259"/>
                    </a:cubicBezTo>
                    <a:cubicBezTo>
                      <a:pt x="3337" y="295622"/>
                      <a:pt x="330775" y="3337"/>
                      <a:pt x="735027" y="3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E01FDCE-24DF-4E0F-B17E-09F98D0593CD}"/>
                </a:ext>
              </a:extLst>
            </p:cNvPr>
            <p:cNvSpPr/>
            <p:nvPr/>
          </p:nvSpPr>
          <p:spPr>
            <a:xfrm rot="19234626" flipH="1">
              <a:off x="10808497" y="5483529"/>
              <a:ext cx="546341" cy="438133"/>
            </a:xfrm>
            <a:custGeom>
              <a:avLst/>
              <a:gdLst>
                <a:gd name="connsiteX0" fmla="*/ 70955 w 335249"/>
                <a:gd name="connsiteY0" fmla="*/ 70955 h 268850"/>
                <a:gd name="connsiteX1" fmla="*/ 78767 w 335249"/>
                <a:gd name="connsiteY1" fmla="*/ 67700 h 268850"/>
                <a:gd name="connsiteX2" fmla="*/ 256482 w 335249"/>
                <a:gd name="connsiteY2" fmla="*/ 67700 h 268850"/>
                <a:gd name="connsiteX3" fmla="*/ 264293 w 335249"/>
                <a:gd name="connsiteY3" fmla="*/ 70955 h 268850"/>
                <a:gd name="connsiteX4" fmla="*/ 267548 w 335249"/>
                <a:gd name="connsiteY4" fmla="*/ 78767 h 268850"/>
                <a:gd name="connsiteX5" fmla="*/ 267548 w 335249"/>
                <a:gd name="connsiteY5" fmla="*/ 121732 h 268850"/>
                <a:gd name="connsiteX6" fmla="*/ 197895 w 335249"/>
                <a:gd name="connsiteY6" fmla="*/ 121732 h 268850"/>
                <a:gd name="connsiteX7" fmla="*/ 197895 w 335249"/>
                <a:gd name="connsiteY7" fmla="*/ 152327 h 268850"/>
                <a:gd name="connsiteX8" fmla="*/ 267547 w 335249"/>
                <a:gd name="connsiteY8" fmla="*/ 152327 h 268850"/>
                <a:gd name="connsiteX9" fmla="*/ 267548 w 335249"/>
                <a:gd name="connsiteY9" fmla="*/ 190083 h 268850"/>
                <a:gd name="connsiteX10" fmla="*/ 264293 w 335249"/>
                <a:gd name="connsiteY10" fmla="*/ 197894 h 268850"/>
                <a:gd name="connsiteX11" fmla="*/ 256482 w 335249"/>
                <a:gd name="connsiteY11" fmla="*/ 201149 h 268850"/>
                <a:gd name="connsiteX12" fmla="*/ 78767 w 335249"/>
                <a:gd name="connsiteY12" fmla="*/ 201149 h 268850"/>
                <a:gd name="connsiteX13" fmla="*/ 70955 w 335249"/>
                <a:gd name="connsiteY13" fmla="*/ 197894 h 268850"/>
                <a:gd name="connsiteX14" fmla="*/ 67701 w 335249"/>
                <a:gd name="connsiteY14" fmla="*/ 190083 h 268850"/>
                <a:gd name="connsiteX15" fmla="*/ 67701 w 335249"/>
                <a:gd name="connsiteY15" fmla="*/ 78767 h 268850"/>
                <a:gd name="connsiteX16" fmla="*/ 70955 w 335249"/>
                <a:gd name="connsiteY16" fmla="*/ 70955 h 268850"/>
                <a:gd name="connsiteX17" fmla="*/ 48416 w 335249"/>
                <a:gd name="connsiteY17" fmla="*/ 6346 h 268850"/>
                <a:gd name="connsiteX18" fmla="*/ 23435 w 335249"/>
                <a:gd name="connsiteY18" fmla="*/ 23435 h 268850"/>
                <a:gd name="connsiteX19" fmla="*/ 0 w 335249"/>
                <a:gd name="connsiteY19" fmla="*/ 78767 h 268850"/>
                <a:gd name="connsiteX20" fmla="*/ 0 w 335249"/>
                <a:gd name="connsiteY20" fmla="*/ 190083 h 268850"/>
                <a:gd name="connsiteX21" fmla="*/ 23435 w 335249"/>
                <a:gd name="connsiteY21" fmla="*/ 245415 h 268850"/>
                <a:gd name="connsiteX22" fmla="*/ 78767 w 335249"/>
                <a:gd name="connsiteY22" fmla="*/ 268850 h 268850"/>
                <a:gd name="connsiteX23" fmla="*/ 256482 w 335249"/>
                <a:gd name="connsiteY23" fmla="*/ 268850 h 268850"/>
                <a:gd name="connsiteX24" fmla="*/ 311814 w 335249"/>
                <a:gd name="connsiteY24" fmla="*/ 245415 h 268850"/>
                <a:gd name="connsiteX25" fmla="*/ 335249 w 335249"/>
                <a:gd name="connsiteY25" fmla="*/ 190083 h 268850"/>
                <a:gd name="connsiteX26" fmla="*/ 335249 w 335249"/>
                <a:gd name="connsiteY26" fmla="*/ 78767 h 268850"/>
                <a:gd name="connsiteX27" fmla="*/ 311814 w 335249"/>
                <a:gd name="connsiteY27" fmla="*/ 23435 h 268850"/>
                <a:gd name="connsiteX28" fmla="*/ 256482 w 335249"/>
                <a:gd name="connsiteY28" fmla="*/ 0 h 268850"/>
                <a:gd name="connsiteX29" fmla="*/ 78767 w 335249"/>
                <a:gd name="connsiteY29" fmla="*/ 0 h 268850"/>
                <a:gd name="connsiteX30" fmla="*/ 48416 w 335249"/>
                <a:gd name="connsiteY30" fmla="*/ 6346 h 268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35249" h="268850">
                  <a:moveTo>
                    <a:pt x="70955" y="70955"/>
                  </a:moveTo>
                  <a:cubicBezTo>
                    <a:pt x="72908" y="69003"/>
                    <a:pt x="75512" y="67700"/>
                    <a:pt x="78767" y="67700"/>
                  </a:cubicBezTo>
                  <a:lnTo>
                    <a:pt x="256482" y="67700"/>
                  </a:lnTo>
                  <a:cubicBezTo>
                    <a:pt x="259737" y="67700"/>
                    <a:pt x="262340" y="69003"/>
                    <a:pt x="264293" y="70955"/>
                  </a:cubicBezTo>
                  <a:cubicBezTo>
                    <a:pt x="266246" y="72908"/>
                    <a:pt x="267548" y="75512"/>
                    <a:pt x="267548" y="78767"/>
                  </a:cubicBezTo>
                  <a:lnTo>
                    <a:pt x="267548" y="121732"/>
                  </a:lnTo>
                  <a:lnTo>
                    <a:pt x="197895" y="121732"/>
                  </a:lnTo>
                  <a:lnTo>
                    <a:pt x="197895" y="152327"/>
                  </a:lnTo>
                  <a:lnTo>
                    <a:pt x="267547" y="152327"/>
                  </a:lnTo>
                  <a:lnTo>
                    <a:pt x="267548" y="190083"/>
                  </a:lnTo>
                  <a:cubicBezTo>
                    <a:pt x="267548" y="192687"/>
                    <a:pt x="266246" y="195942"/>
                    <a:pt x="264293" y="197894"/>
                  </a:cubicBezTo>
                  <a:cubicBezTo>
                    <a:pt x="262340" y="199847"/>
                    <a:pt x="259737" y="201149"/>
                    <a:pt x="256482" y="201149"/>
                  </a:cubicBezTo>
                  <a:lnTo>
                    <a:pt x="78767" y="201149"/>
                  </a:lnTo>
                  <a:cubicBezTo>
                    <a:pt x="76163" y="201149"/>
                    <a:pt x="72908" y="199847"/>
                    <a:pt x="70955" y="197894"/>
                  </a:cubicBezTo>
                  <a:cubicBezTo>
                    <a:pt x="69002" y="195942"/>
                    <a:pt x="67701" y="193338"/>
                    <a:pt x="67701" y="190083"/>
                  </a:cubicBezTo>
                  <a:lnTo>
                    <a:pt x="67701" y="78767"/>
                  </a:lnTo>
                  <a:cubicBezTo>
                    <a:pt x="67701" y="75512"/>
                    <a:pt x="69002" y="72908"/>
                    <a:pt x="70955" y="70955"/>
                  </a:cubicBezTo>
                  <a:close/>
                  <a:moveTo>
                    <a:pt x="48416" y="6346"/>
                  </a:moveTo>
                  <a:cubicBezTo>
                    <a:pt x="39058" y="10416"/>
                    <a:pt x="30595" y="16274"/>
                    <a:pt x="23435" y="23435"/>
                  </a:cubicBezTo>
                  <a:cubicBezTo>
                    <a:pt x="9113" y="37105"/>
                    <a:pt x="0" y="57285"/>
                    <a:pt x="0" y="78767"/>
                  </a:cubicBezTo>
                  <a:lnTo>
                    <a:pt x="0" y="190083"/>
                  </a:lnTo>
                  <a:cubicBezTo>
                    <a:pt x="0" y="211565"/>
                    <a:pt x="9113" y="231094"/>
                    <a:pt x="23435" y="245415"/>
                  </a:cubicBezTo>
                  <a:cubicBezTo>
                    <a:pt x="37105" y="259737"/>
                    <a:pt x="57285" y="268850"/>
                    <a:pt x="78767" y="268850"/>
                  </a:cubicBezTo>
                  <a:lnTo>
                    <a:pt x="256482" y="268850"/>
                  </a:lnTo>
                  <a:cubicBezTo>
                    <a:pt x="277964" y="268850"/>
                    <a:pt x="297493" y="259737"/>
                    <a:pt x="311814" y="245415"/>
                  </a:cubicBezTo>
                  <a:cubicBezTo>
                    <a:pt x="326136" y="231745"/>
                    <a:pt x="335249" y="211565"/>
                    <a:pt x="335249" y="190083"/>
                  </a:cubicBezTo>
                  <a:lnTo>
                    <a:pt x="335249" y="78767"/>
                  </a:lnTo>
                  <a:cubicBezTo>
                    <a:pt x="335249" y="57285"/>
                    <a:pt x="326136" y="37756"/>
                    <a:pt x="311814" y="23435"/>
                  </a:cubicBezTo>
                  <a:cubicBezTo>
                    <a:pt x="298144" y="9113"/>
                    <a:pt x="277964" y="0"/>
                    <a:pt x="256482" y="0"/>
                  </a:cubicBezTo>
                  <a:lnTo>
                    <a:pt x="78767" y="0"/>
                  </a:lnTo>
                  <a:cubicBezTo>
                    <a:pt x="68026" y="0"/>
                    <a:pt x="57773" y="2278"/>
                    <a:pt x="48416" y="6346"/>
                  </a:cubicBezTo>
                  <a:close/>
                </a:path>
              </a:pathLst>
            </a:custGeom>
            <a:solidFill>
              <a:schemeClr val="accent2"/>
            </a:solidFill>
            <a:ln w="6510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8D10532-E442-457F-B3B2-1D8649FB8946}"/>
                </a:ext>
              </a:extLst>
            </p:cNvPr>
            <p:cNvSpPr/>
            <p:nvPr/>
          </p:nvSpPr>
          <p:spPr>
            <a:xfrm rot="19234626" flipH="1">
              <a:off x="9574051" y="3221561"/>
              <a:ext cx="127302" cy="127302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5E7F695-C0D8-4CC2-A122-5D8AE3D38EFC}"/>
                </a:ext>
              </a:extLst>
            </p:cNvPr>
            <p:cNvSpPr/>
            <p:nvPr/>
          </p:nvSpPr>
          <p:spPr>
            <a:xfrm rot="19234626" flipH="1">
              <a:off x="8884443" y="3769248"/>
              <a:ext cx="127302" cy="127302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9AFE8E15-F048-4AC4-B35F-A70707879C9C}"/>
                </a:ext>
              </a:extLst>
            </p:cNvPr>
            <p:cNvSpPr/>
            <p:nvPr/>
          </p:nvSpPr>
          <p:spPr>
            <a:xfrm rot="3417999" flipH="1">
              <a:off x="11013369" y="6070549"/>
              <a:ext cx="1376067" cy="586083"/>
            </a:xfrm>
            <a:custGeom>
              <a:avLst/>
              <a:gdLst>
                <a:gd name="connsiteX0" fmla="*/ 1376067 w 1376067"/>
                <a:gd name="connsiteY0" fmla="*/ 226859 h 586083"/>
                <a:gd name="connsiteX1" fmla="*/ 227666 w 1376067"/>
                <a:gd name="connsiteY1" fmla="*/ 98257 h 586083"/>
                <a:gd name="connsiteX2" fmla="*/ 227666 w 1376067"/>
                <a:gd name="connsiteY2" fmla="*/ 0 h 586083"/>
                <a:gd name="connsiteX3" fmla="*/ 0 w 1376067"/>
                <a:gd name="connsiteY3" fmla="*/ 148036 h 586083"/>
                <a:gd name="connsiteX4" fmla="*/ 227667 w 1376067"/>
                <a:gd name="connsiteY4" fmla="*/ 498165 h 586083"/>
                <a:gd name="connsiteX5" fmla="*/ 227666 w 1376067"/>
                <a:gd name="connsiteY5" fmla="*/ 461986 h 586083"/>
                <a:gd name="connsiteX6" fmla="*/ 1335840 w 1376067"/>
                <a:gd name="connsiteY6" fmla="*/ 586083 h 586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6067" h="586083">
                  <a:moveTo>
                    <a:pt x="1376067" y="226859"/>
                  </a:moveTo>
                  <a:lnTo>
                    <a:pt x="227666" y="98257"/>
                  </a:lnTo>
                  <a:lnTo>
                    <a:pt x="227666" y="0"/>
                  </a:lnTo>
                  <a:lnTo>
                    <a:pt x="0" y="148036"/>
                  </a:lnTo>
                  <a:lnTo>
                    <a:pt x="227667" y="498165"/>
                  </a:lnTo>
                  <a:lnTo>
                    <a:pt x="227666" y="461986"/>
                  </a:lnTo>
                  <a:lnTo>
                    <a:pt x="1335840" y="586083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</p:grpSp>
      <p:sp>
        <p:nvSpPr>
          <p:cNvPr id="69" name="Oval Callout 12">
            <a:extLst>
              <a:ext uri="{FF2B5EF4-FFF2-40B4-BE49-F238E27FC236}">
                <a16:creationId xmlns:a16="http://schemas.microsoft.com/office/drawing/2014/main" id="{5157EC83-2385-41A6-ACC5-2100A51979C6}"/>
              </a:ext>
            </a:extLst>
          </p:cNvPr>
          <p:cNvSpPr/>
          <p:nvPr/>
        </p:nvSpPr>
        <p:spPr>
          <a:xfrm>
            <a:off x="5160060" y="1982953"/>
            <a:ext cx="2177501" cy="2177259"/>
          </a:xfrm>
          <a:prstGeom prst="wedgeEllipseCallout">
            <a:avLst>
              <a:gd name="adj1" fmla="val 70560"/>
              <a:gd name="adj2" fmla="val 4132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AB2BAD6E-C921-46D8-9F4E-4707469627F4}"/>
              </a:ext>
            </a:extLst>
          </p:cNvPr>
          <p:cNvSpPr/>
          <p:nvPr/>
        </p:nvSpPr>
        <p:spPr>
          <a:xfrm>
            <a:off x="5355037" y="2552461"/>
            <a:ext cx="1781068" cy="446529"/>
          </a:xfrm>
          <a:custGeom>
            <a:avLst/>
            <a:gdLst/>
            <a:ahLst/>
            <a:cxnLst/>
            <a:rect l="l" t="t" r="r" b="b"/>
            <a:pathLst>
              <a:path w="1694979" h="423267">
                <a:moveTo>
                  <a:pt x="537415" y="166985"/>
                </a:moveTo>
                <a:cubicBezTo>
                  <a:pt x="532851" y="176203"/>
                  <a:pt x="516157" y="193513"/>
                  <a:pt x="487336" y="218914"/>
                </a:cubicBezTo>
                <a:cubicBezTo>
                  <a:pt x="494589" y="219848"/>
                  <a:pt x="500043" y="222146"/>
                  <a:pt x="503697" y="225806"/>
                </a:cubicBezTo>
                <a:cubicBezTo>
                  <a:pt x="507352" y="229466"/>
                  <a:pt x="511474" y="235300"/>
                  <a:pt x="516065" y="243306"/>
                </a:cubicBezTo>
                <a:cubicBezTo>
                  <a:pt x="522804" y="239762"/>
                  <a:pt x="528571" y="234799"/>
                  <a:pt x="533367" y="228417"/>
                </a:cubicBezTo>
                <a:cubicBezTo>
                  <a:pt x="538164" y="222035"/>
                  <a:pt x="540562" y="213219"/>
                  <a:pt x="540562" y="201968"/>
                </a:cubicBezTo>
                <a:cubicBezTo>
                  <a:pt x="540562" y="200694"/>
                  <a:pt x="540532" y="199564"/>
                  <a:pt x="540471" y="198578"/>
                </a:cubicBezTo>
                <a:cubicBezTo>
                  <a:pt x="540411" y="197592"/>
                  <a:pt x="540296" y="196424"/>
                  <a:pt x="540126" y="195075"/>
                </a:cubicBezTo>
                <a:close/>
                <a:moveTo>
                  <a:pt x="1418608" y="163190"/>
                </a:moveTo>
                <a:cubicBezTo>
                  <a:pt x="1385341" y="180133"/>
                  <a:pt x="1361019" y="194381"/>
                  <a:pt x="1345643" y="205934"/>
                </a:cubicBezTo>
                <a:cubicBezTo>
                  <a:pt x="1330267" y="217487"/>
                  <a:pt x="1322579" y="228947"/>
                  <a:pt x="1322579" y="240313"/>
                </a:cubicBezTo>
                <a:cubicBezTo>
                  <a:pt x="1322579" y="244313"/>
                  <a:pt x="1323071" y="247230"/>
                  <a:pt x="1324055" y="249065"/>
                </a:cubicBezTo>
                <a:cubicBezTo>
                  <a:pt x="1325038" y="250900"/>
                  <a:pt x="1325972" y="251817"/>
                  <a:pt x="1326856" y="251817"/>
                </a:cubicBezTo>
                <a:cubicBezTo>
                  <a:pt x="1327760" y="251817"/>
                  <a:pt x="1329835" y="251006"/>
                  <a:pt x="1333079" y="249383"/>
                </a:cubicBezTo>
                <a:cubicBezTo>
                  <a:pt x="1347941" y="240604"/>
                  <a:pt x="1361610" y="229078"/>
                  <a:pt x="1374087" y="214804"/>
                </a:cubicBezTo>
                <a:cubicBezTo>
                  <a:pt x="1386564" y="200531"/>
                  <a:pt x="1401405" y="183326"/>
                  <a:pt x="1418608" y="163190"/>
                </a:cubicBezTo>
                <a:close/>
                <a:moveTo>
                  <a:pt x="1596169" y="127248"/>
                </a:moveTo>
                <a:cubicBezTo>
                  <a:pt x="1601516" y="127248"/>
                  <a:pt x="1606479" y="129764"/>
                  <a:pt x="1611059" y="134795"/>
                </a:cubicBezTo>
                <a:cubicBezTo>
                  <a:pt x="1615639" y="139826"/>
                  <a:pt x="1617929" y="145075"/>
                  <a:pt x="1617929" y="150542"/>
                </a:cubicBezTo>
                <a:cubicBezTo>
                  <a:pt x="1617929" y="154167"/>
                  <a:pt x="1615757" y="159298"/>
                  <a:pt x="1611413" y="165934"/>
                </a:cubicBezTo>
                <a:cubicBezTo>
                  <a:pt x="1607069" y="172569"/>
                  <a:pt x="1600532" y="180621"/>
                  <a:pt x="1591802" y="190087"/>
                </a:cubicBezTo>
                <a:cubicBezTo>
                  <a:pt x="1583073" y="199554"/>
                  <a:pt x="1571129" y="210723"/>
                  <a:pt x="1555972" y="223595"/>
                </a:cubicBezTo>
                <a:lnTo>
                  <a:pt x="1552062" y="234921"/>
                </a:lnTo>
                <a:cubicBezTo>
                  <a:pt x="1551176" y="236693"/>
                  <a:pt x="1550733" y="238122"/>
                  <a:pt x="1550733" y="239208"/>
                </a:cubicBezTo>
                <a:cubicBezTo>
                  <a:pt x="1550733" y="240173"/>
                  <a:pt x="1551141" y="240655"/>
                  <a:pt x="1551957" y="240655"/>
                </a:cubicBezTo>
                <a:cubicBezTo>
                  <a:pt x="1555136" y="240655"/>
                  <a:pt x="1563999" y="235662"/>
                  <a:pt x="1578546" y="225675"/>
                </a:cubicBezTo>
                <a:cubicBezTo>
                  <a:pt x="1593092" y="215689"/>
                  <a:pt x="1609134" y="201995"/>
                  <a:pt x="1626670" y="184594"/>
                </a:cubicBezTo>
                <a:cubicBezTo>
                  <a:pt x="1633677" y="177582"/>
                  <a:pt x="1639306" y="171607"/>
                  <a:pt x="1643558" y="166668"/>
                </a:cubicBezTo>
                <a:cubicBezTo>
                  <a:pt x="1647810" y="161729"/>
                  <a:pt x="1651807" y="156899"/>
                  <a:pt x="1655550" y="152178"/>
                </a:cubicBezTo>
                <a:cubicBezTo>
                  <a:pt x="1659293" y="147457"/>
                  <a:pt x="1662625" y="143680"/>
                  <a:pt x="1665547" y="140845"/>
                </a:cubicBezTo>
                <a:cubicBezTo>
                  <a:pt x="1668469" y="138010"/>
                  <a:pt x="1671215" y="136494"/>
                  <a:pt x="1673785" y="136296"/>
                </a:cubicBezTo>
                <a:cubicBezTo>
                  <a:pt x="1679777" y="135780"/>
                  <a:pt x="1684151" y="137834"/>
                  <a:pt x="1686907" y="142458"/>
                </a:cubicBezTo>
                <a:cubicBezTo>
                  <a:pt x="1689663" y="147082"/>
                  <a:pt x="1691041" y="153191"/>
                  <a:pt x="1691041" y="160783"/>
                </a:cubicBezTo>
                <a:cubicBezTo>
                  <a:pt x="1691041" y="165518"/>
                  <a:pt x="1689183" y="171019"/>
                  <a:pt x="1685468" y="177288"/>
                </a:cubicBezTo>
                <a:cubicBezTo>
                  <a:pt x="1681753" y="183556"/>
                  <a:pt x="1675021" y="193892"/>
                  <a:pt x="1665272" y="208297"/>
                </a:cubicBezTo>
                <a:cubicBezTo>
                  <a:pt x="1655522" y="222702"/>
                  <a:pt x="1645914" y="237457"/>
                  <a:pt x="1636445" y="252562"/>
                </a:cubicBezTo>
                <a:lnTo>
                  <a:pt x="1615397" y="285600"/>
                </a:lnTo>
                <a:lnTo>
                  <a:pt x="1641987" y="258975"/>
                </a:lnTo>
                <a:cubicBezTo>
                  <a:pt x="1650053" y="250634"/>
                  <a:pt x="1657393" y="243513"/>
                  <a:pt x="1664005" y="237614"/>
                </a:cubicBezTo>
                <a:cubicBezTo>
                  <a:pt x="1670618" y="231714"/>
                  <a:pt x="1680942" y="224848"/>
                  <a:pt x="1694979" y="217016"/>
                </a:cubicBezTo>
                <a:lnTo>
                  <a:pt x="1694979" y="237798"/>
                </a:lnTo>
                <a:cubicBezTo>
                  <a:pt x="1674608" y="259676"/>
                  <a:pt x="1656380" y="280162"/>
                  <a:pt x="1640295" y="299256"/>
                </a:cubicBezTo>
                <a:cubicBezTo>
                  <a:pt x="1624210" y="318350"/>
                  <a:pt x="1611876" y="333522"/>
                  <a:pt x="1603294" y="344772"/>
                </a:cubicBezTo>
                <a:cubicBezTo>
                  <a:pt x="1594712" y="356021"/>
                  <a:pt x="1589692" y="362606"/>
                  <a:pt x="1588234" y="364527"/>
                </a:cubicBezTo>
                <a:cubicBezTo>
                  <a:pt x="1584292" y="369659"/>
                  <a:pt x="1580726" y="374488"/>
                  <a:pt x="1577534" y="379013"/>
                </a:cubicBezTo>
                <a:cubicBezTo>
                  <a:pt x="1574342" y="383538"/>
                  <a:pt x="1571477" y="387246"/>
                  <a:pt x="1568939" y="390135"/>
                </a:cubicBezTo>
                <a:cubicBezTo>
                  <a:pt x="1566401" y="393024"/>
                  <a:pt x="1563732" y="394469"/>
                  <a:pt x="1560932" y="394469"/>
                </a:cubicBezTo>
                <a:cubicBezTo>
                  <a:pt x="1555816" y="394469"/>
                  <a:pt x="1551823" y="390859"/>
                  <a:pt x="1548952" y="383640"/>
                </a:cubicBezTo>
                <a:cubicBezTo>
                  <a:pt x="1546081" y="376421"/>
                  <a:pt x="1544646" y="370152"/>
                  <a:pt x="1544646" y="364834"/>
                </a:cubicBezTo>
                <a:cubicBezTo>
                  <a:pt x="1544646" y="359860"/>
                  <a:pt x="1545657" y="355352"/>
                  <a:pt x="1547681" y="351310"/>
                </a:cubicBezTo>
                <a:cubicBezTo>
                  <a:pt x="1558117" y="327830"/>
                  <a:pt x="1581475" y="289034"/>
                  <a:pt x="1617754" y="234921"/>
                </a:cubicBezTo>
                <a:lnTo>
                  <a:pt x="1587944" y="264744"/>
                </a:lnTo>
                <a:cubicBezTo>
                  <a:pt x="1567539" y="283064"/>
                  <a:pt x="1553572" y="292224"/>
                  <a:pt x="1546045" y="292224"/>
                </a:cubicBezTo>
                <a:cubicBezTo>
                  <a:pt x="1538443" y="292224"/>
                  <a:pt x="1531222" y="285132"/>
                  <a:pt x="1524381" y="270946"/>
                </a:cubicBezTo>
                <a:cubicBezTo>
                  <a:pt x="1517541" y="256761"/>
                  <a:pt x="1514121" y="244419"/>
                  <a:pt x="1514121" y="233920"/>
                </a:cubicBezTo>
                <a:cubicBezTo>
                  <a:pt x="1514121" y="224918"/>
                  <a:pt x="1515479" y="217363"/>
                  <a:pt x="1518195" y="211255"/>
                </a:cubicBezTo>
                <a:cubicBezTo>
                  <a:pt x="1520911" y="205148"/>
                  <a:pt x="1525399" y="197525"/>
                  <a:pt x="1531659" y="188389"/>
                </a:cubicBezTo>
                <a:cubicBezTo>
                  <a:pt x="1541115" y="175250"/>
                  <a:pt x="1549964" y="164339"/>
                  <a:pt x="1558206" y="155656"/>
                </a:cubicBezTo>
                <a:cubicBezTo>
                  <a:pt x="1566449" y="146973"/>
                  <a:pt x="1573963" y="140067"/>
                  <a:pt x="1580748" y="134940"/>
                </a:cubicBezTo>
                <a:cubicBezTo>
                  <a:pt x="1587534" y="129812"/>
                  <a:pt x="1592674" y="127248"/>
                  <a:pt x="1596169" y="127248"/>
                </a:cubicBezTo>
                <a:close/>
                <a:moveTo>
                  <a:pt x="404376" y="122783"/>
                </a:moveTo>
                <a:cubicBezTo>
                  <a:pt x="409692" y="122783"/>
                  <a:pt x="413298" y="124454"/>
                  <a:pt x="415195" y="127794"/>
                </a:cubicBezTo>
                <a:cubicBezTo>
                  <a:pt x="417091" y="131135"/>
                  <a:pt x="418039" y="136491"/>
                  <a:pt x="418039" y="143862"/>
                </a:cubicBezTo>
                <a:cubicBezTo>
                  <a:pt x="418039" y="147330"/>
                  <a:pt x="417690" y="150199"/>
                  <a:pt x="416991" y="152469"/>
                </a:cubicBezTo>
                <a:cubicBezTo>
                  <a:pt x="416292" y="154740"/>
                  <a:pt x="414967" y="157474"/>
                  <a:pt x="413015" y="160670"/>
                </a:cubicBezTo>
                <a:cubicBezTo>
                  <a:pt x="411062" y="163866"/>
                  <a:pt x="407289" y="169508"/>
                  <a:pt x="401694" y="177596"/>
                </a:cubicBezTo>
                <a:cubicBezTo>
                  <a:pt x="396099" y="185684"/>
                  <a:pt x="389507" y="195194"/>
                  <a:pt x="381919" y="206126"/>
                </a:cubicBezTo>
                <a:cubicBezTo>
                  <a:pt x="378015" y="211695"/>
                  <a:pt x="374631" y="217713"/>
                  <a:pt x="371769" y="224179"/>
                </a:cubicBezTo>
                <a:cubicBezTo>
                  <a:pt x="368906" y="230645"/>
                  <a:pt x="367475" y="235353"/>
                  <a:pt x="367475" y="238304"/>
                </a:cubicBezTo>
                <a:cubicBezTo>
                  <a:pt x="367475" y="242906"/>
                  <a:pt x="368904" y="245207"/>
                  <a:pt x="371762" y="245207"/>
                </a:cubicBezTo>
                <a:cubicBezTo>
                  <a:pt x="375890" y="245207"/>
                  <a:pt x="380998" y="243314"/>
                  <a:pt x="387087" y="239527"/>
                </a:cubicBezTo>
                <a:cubicBezTo>
                  <a:pt x="393176" y="235740"/>
                  <a:pt x="405463" y="228225"/>
                  <a:pt x="423948" y="216981"/>
                </a:cubicBezTo>
                <a:lnTo>
                  <a:pt x="423948" y="238025"/>
                </a:lnTo>
                <a:cubicBezTo>
                  <a:pt x="405752" y="254803"/>
                  <a:pt x="392568" y="266763"/>
                  <a:pt x="384398" y="273904"/>
                </a:cubicBezTo>
                <a:cubicBezTo>
                  <a:pt x="376227" y="281046"/>
                  <a:pt x="368875" y="286603"/>
                  <a:pt x="362340" y="290576"/>
                </a:cubicBezTo>
                <a:cubicBezTo>
                  <a:pt x="355806" y="294549"/>
                  <a:pt x="349373" y="296536"/>
                  <a:pt x="343040" y="296536"/>
                </a:cubicBezTo>
                <a:cubicBezTo>
                  <a:pt x="327779" y="296536"/>
                  <a:pt x="320148" y="287757"/>
                  <a:pt x="320148" y="270200"/>
                </a:cubicBezTo>
                <a:cubicBezTo>
                  <a:pt x="320148" y="264070"/>
                  <a:pt x="322045" y="256124"/>
                  <a:pt x="325840" y="246362"/>
                </a:cubicBezTo>
                <a:cubicBezTo>
                  <a:pt x="329635" y="236600"/>
                  <a:pt x="335490" y="224967"/>
                  <a:pt x="343403" y="211463"/>
                </a:cubicBezTo>
                <a:cubicBezTo>
                  <a:pt x="327844" y="238143"/>
                  <a:pt x="314254" y="257715"/>
                  <a:pt x="302635" y="270179"/>
                </a:cubicBezTo>
                <a:cubicBezTo>
                  <a:pt x="291016" y="282643"/>
                  <a:pt x="281019" y="288876"/>
                  <a:pt x="272642" y="288876"/>
                </a:cubicBezTo>
                <a:cubicBezTo>
                  <a:pt x="265861" y="288876"/>
                  <a:pt x="259797" y="286242"/>
                  <a:pt x="254448" y="280975"/>
                </a:cubicBezTo>
                <a:cubicBezTo>
                  <a:pt x="249100" y="275708"/>
                  <a:pt x="245057" y="268890"/>
                  <a:pt x="242322" y="260520"/>
                </a:cubicBezTo>
                <a:cubicBezTo>
                  <a:pt x="239586" y="252151"/>
                  <a:pt x="238218" y="243264"/>
                  <a:pt x="238218" y="233860"/>
                </a:cubicBezTo>
                <a:cubicBezTo>
                  <a:pt x="238218" y="227570"/>
                  <a:pt x="238801" y="221939"/>
                  <a:pt x="239967" y="216967"/>
                </a:cubicBezTo>
                <a:cubicBezTo>
                  <a:pt x="241133" y="211995"/>
                  <a:pt x="243300" y="206611"/>
                  <a:pt x="246467" y="200813"/>
                </a:cubicBezTo>
                <a:cubicBezTo>
                  <a:pt x="249634" y="195016"/>
                  <a:pt x="253925" y="188592"/>
                  <a:pt x="259340" y="181540"/>
                </a:cubicBezTo>
                <a:cubicBezTo>
                  <a:pt x="264755" y="174488"/>
                  <a:pt x="271661" y="166513"/>
                  <a:pt x="280058" y="157616"/>
                </a:cubicBezTo>
                <a:cubicBezTo>
                  <a:pt x="282939" y="153579"/>
                  <a:pt x="285980" y="149681"/>
                  <a:pt x="289181" y="145922"/>
                </a:cubicBezTo>
                <a:cubicBezTo>
                  <a:pt x="292382" y="142163"/>
                  <a:pt x="295719" y="139525"/>
                  <a:pt x="299191" y="138007"/>
                </a:cubicBezTo>
                <a:cubicBezTo>
                  <a:pt x="302663" y="136490"/>
                  <a:pt x="307882" y="135731"/>
                  <a:pt x="314849" y="135731"/>
                </a:cubicBezTo>
                <a:cubicBezTo>
                  <a:pt x="319909" y="135731"/>
                  <a:pt x="325228" y="136552"/>
                  <a:pt x="330806" y="138192"/>
                </a:cubicBezTo>
                <a:cubicBezTo>
                  <a:pt x="336383" y="139833"/>
                  <a:pt x="339172" y="142398"/>
                  <a:pt x="339172" y="145889"/>
                </a:cubicBezTo>
                <a:cubicBezTo>
                  <a:pt x="339172" y="149317"/>
                  <a:pt x="336857" y="154733"/>
                  <a:pt x="332227" y="162139"/>
                </a:cubicBezTo>
                <a:cubicBezTo>
                  <a:pt x="327597" y="169544"/>
                  <a:pt x="320486" y="178208"/>
                  <a:pt x="310894" y="188132"/>
                </a:cubicBezTo>
                <a:cubicBezTo>
                  <a:pt x="301301" y="198056"/>
                  <a:pt x="290430" y="207627"/>
                  <a:pt x="278279" y="216845"/>
                </a:cubicBezTo>
                <a:cubicBezTo>
                  <a:pt x="275979" y="224019"/>
                  <a:pt x="274829" y="229711"/>
                  <a:pt x="274829" y="233920"/>
                </a:cubicBezTo>
                <a:cubicBezTo>
                  <a:pt x="274829" y="237219"/>
                  <a:pt x="275665" y="238869"/>
                  <a:pt x="277337" y="238869"/>
                </a:cubicBezTo>
                <a:cubicBezTo>
                  <a:pt x="278137" y="238869"/>
                  <a:pt x="280258" y="237607"/>
                  <a:pt x="283698" y="235081"/>
                </a:cubicBezTo>
                <a:cubicBezTo>
                  <a:pt x="287139" y="232556"/>
                  <a:pt x="293500" y="227271"/>
                  <a:pt x="302782" y="219227"/>
                </a:cubicBezTo>
                <a:cubicBezTo>
                  <a:pt x="312064" y="211184"/>
                  <a:pt x="321070" y="203310"/>
                  <a:pt x="329799" y="195606"/>
                </a:cubicBezTo>
                <a:cubicBezTo>
                  <a:pt x="335320" y="190811"/>
                  <a:pt x="341825" y="183522"/>
                  <a:pt x="349314" y="173740"/>
                </a:cubicBezTo>
                <a:cubicBezTo>
                  <a:pt x="356803" y="163958"/>
                  <a:pt x="365556" y="156081"/>
                  <a:pt x="375574" y="150110"/>
                </a:cubicBezTo>
                <a:cubicBezTo>
                  <a:pt x="380974" y="139766"/>
                  <a:pt x="385938" y="132626"/>
                  <a:pt x="390465" y="128689"/>
                </a:cubicBezTo>
                <a:cubicBezTo>
                  <a:pt x="394993" y="124752"/>
                  <a:pt x="399630" y="122783"/>
                  <a:pt x="404376" y="122783"/>
                </a:cubicBezTo>
                <a:close/>
                <a:moveTo>
                  <a:pt x="1431187" y="118765"/>
                </a:moveTo>
                <a:cubicBezTo>
                  <a:pt x="1435489" y="118765"/>
                  <a:pt x="1439305" y="120385"/>
                  <a:pt x="1442636" y="123626"/>
                </a:cubicBezTo>
                <a:cubicBezTo>
                  <a:pt x="1445968" y="126866"/>
                  <a:pt x="1448517" y="130424"/>
                  <a:pt x="1450284" y="134298"/>
                </a:cubicBezTo>
                <a:cubicBezTo>
                  <a:pt x="1452051" y="138172"/>
                  <a:pt x="1452935" y="141194"/>
                  <a:pt x="1452935" y="143364"/>
                </a:cubicBezTo>
                <a:cubicBezTo>
                  <a:pt x="1452935" y="147628"/>
                  <a:pt x="1451478" y="150646"/>
                  <a:pt x="1448563" y="152417"/>
                </a:cubicBezTo>
                <a:cubicBezTo>
                  <a:pt x="1445648" y="154188"/>
                  <a:pt x="1442508" y="155480"/>
                  <a:pt x="1439143" y="156294"/>
                </a:cubicBezTo>
                <a:cubicBezTo>
                  <a:pt x="1439871" y="155701"/>
                  <a:pt x="1441063" y="157285"/>
                  <a:pt x="1442718" y="161045"/>
                </a:cubicBezTo>
                <a:cubicBezTo>
                  <a:pt x="1444374" y="164805"/>
                  <a:pt x="1445688" y="167941"/>
                  <a:pt x="1446660" y="170453"/>
                </a:cubicBezTo>
                <a:cubicBezTo>
                  <a:pt x="1447632" y="172964"/>
                  <a:pt x="1448118" y="175314"/>
                  <a:pt x="1448118" y="177502"/>
                </a:cubicBezTo>
                <a:cubicBezTo>
                  <a:pt x="1448118" y="181958"/>
                  <a:pt x="1444471" y="189111"/>
                  <a:pt x="1437176" y="198961"/>
                </a:cubicBezTo>
                <a:cubicBezTo>
                  <a:pt x="1429881" y="208812"/>
                  <a:pt x="1424919" y="215825"/>
                  <a:pt x="1422292" y="220000"/>
                </a:cubicBezTo>
                <a:cubicBezTo>
                  <a:pt x="1419664" y="224175"/>
                  <a:pt x="1418350" y="229121"/>
                  <a:pt x="1418350" y="234837"/>
                </a:cubicBezTo>
                <a:cubicBezTo>
                  <a:pt x="1418350" y="242655"/>
                  <a:pt x="1421749" y="246564"/>
                  <a:pt x="1428546" y="246564"/>
                </a:cubicBezTo>
                <a:cubicBezTo>
                  <a:pt x="1437606" y="246564"/>
                  <a:pt x="1455147" y="237007"/>
                  <a:pt x="1481168" y="217892"/>
                </a:cubicBezTo>
                <a:lnTo>
                  <a:pt x="1481168" y="237324"/>
                </a:lnTo>
                <a:cubicBezTo>
                  <a:pt x="1442541" y="280233"/>
                  <a:pt x="1414571" y="301688"/>
                  <a:pt x="1397261" y="301688"/>
                </a:cubicBezTo>
                <a:cubicBezTo>
                  <a:pt x="1389936" y="301688"/>
                  <a:pt x="1384736" y="299309"/>
                  <a:pt x="1381662" y="294553"/>
                </a:cubicBezTo>
                <a:cubicBezTo>
                  <a:pt x="1378587" y="289796"/>
                  <a:pt x="1377050" y="283315"/>
                  <a:pt x="1377050" y="275111"/>
                </a:cubicBezTo>
                <a:cubicBezTo>
                  <a:pt x="1377050" y="263052"/>
                  <a:pt x="1381206" y="247830"/>
                  <a:pt x="1389517" y="229448"/>
                </a:cubicBezTo>
                <a:cubicBezTo>
                  <a:pt x="1373174" y="252456"/>
                  <a:pt x="1359656" y="269117"/>
                  <a:pt x="1348964" y="279431"/>
                </a:cubicBezTo>
                <a:cubicBezTo>
                  <a:pt x="1338271" y="289746"/>
                  <a:pt x="1328904" y="294903"/>
                  <a:pt x="1320863" y="294903"/>
                </a:cubicBezTo>
                <a:cubicBezTo>
                  <a:pt x="1316261" y="294903"/>
                  <a:pt x="1311266" y="291801"/>
                  <a:pt x="1305878" y="285597"/>
                </a:cubicBezTo>
                <a:cubicBezTo>
                  <a:pt x="1300490" y="279392"/>
                  <a:pt x="1295825" y="271616"/>
                  <a:pt x="1291882" y="262266"/>
                </a:cubicBezTo>
                <a:cubicBezTo>
                  <a:pt x="1287939" y="252917"/>
                  <a:pt x="1285967" y="243193"/>
                  <a:pt x="1285967" y="233096"/>
                </a:cubicBezTo>
                <a:cubicBezTo>
                  <a:pt x="1285967" y="225774"/>
                  <a:pt x="1286692" y="219585"/>
                  <a:pt x="1288141" y="214531"/>
                </a:cubicBezTo>
                <a:cubicBezTo>
                  <a:pt x="1289589" y="209476"/>
                  <a:pt x="1292318" y="204415"/>
                  <a:pt x="1296327" y="199347"/>
                </a:cubicBezTo>
                <a:cubicBezTo>
                  <a:pt x="1300336" y="194278"/>
                  <a:pt x="1307300" y="187261"/>
                  <a:pt x="1317218" y="178294"/>
                </a:cubicBezTo>
                <a:cubicBezTo>
                  <a:pt x="1338338" y="158711"/>
                  <a:pt x="1359617" y="143894"/>
                  <a:pt x="1381055" y="133843"/>
                </a:cubicBezTo>
                <a:cubicBezTo>
                  <a:pt x="1402493" y="123791"/>
                  <a:pt x="1419204" y="118765"/>
                  <a:pt x="1431187" y="118765"/>
                </a:cubicBezTo>
                <a:close/>
                <a:moveTo>
                  <a:pt x="563929" y="108049"/>
                </a:moveTo>
                <a:cubicBezTo>
                  <a:pt x="567710" y="108049"/>
                  <a:pt x="572303" y="109400"/>
                  <a:pt x="577707" y="112103"/>
                </a:cubicBezTo>
                <a:lnTo>
                  <a:pt x="579783" y="119292"/>
                </a:lnTo>
                <a:cubicBezTo>
                  <a:pt x="579199" y="121438"/>
                  <a:pt x="578907" y="123920"/>
                  <a:pt x="578907" y="126739"/>
                </a:cubicBezTo>
                <a:cubicBezTo>
                  <a:pt x="578907" y="129241"/>
                  <a:pt x="579953" y="134198"/>
                  <a:pt x="582045" y="141609"/>
                </a:cubicBezTo>
                <a:cubicBezTo>
                  <a:pt x="584136" y="149020"/>
                  <a:pt x="585782" y="155342"/>
                  <a:pt x="586982" y="160576"/>
                </a:cubicBezTo>
                <a:cubicBezTo>
                  <a:pt x="588182" y="165809"/>
                  <a:pt x="588782" y="171748"/>
                  <a:pt x="588782" y="178392"/>
                </a:cubicBezTo>
                <a:cubicBezTo>
                  <a:pt x="588782" y="188682"/>
                  <a:pt x="586462" y="198497"/>
                  <a:pt x="581822" y="207839"/>
                </a:cubicBezTo>
                <a:cubicBezTo>
                  <a:pt x="577181" y="217180"/>
                  <a:pt x="570534" y="226056"/>
                  <a:pt x="561880" y="234465"/>
                </a:cubicBezTo>
                <a:cubicBezTo>
                  <a:pt x="553226" y="242875"/>
                  <a:pt x="542897" y="249328"/>
                  <a:pt x="530893" y="253823"/>
                </a:cubicBezTo>
                <a:cubicBezTo>
                  <a:pt x="533237" y="253379"/>
                  <a:pt x="535839" y="253157"/>
                  <a:pt x="538699" y="253157"/>
                </a:cubicBezTo>
                <a:cubicBezTo>
                  <a:pt x="544127" y="253157"/>
                  <a:pt x="550076" y="251762"/>
                  <a:pt x="556546" y="248973"/>
                </a:cubicBezTo>
                <a:cubicBezTo>
                  <a:pt x="563017" y="246183"/>
                  <a:pt x="569785" y="242331"/>
                  <a:pt x="576849" y="237415"/>
                </a:cubicBezTo>
                <a:cubicBezTo>
                  <a:pt x="583914" y="232499"/>
                  <a:pt x="594750" y="225707"/>
                  <a:pt x="609359" y="217040"/>
                </a:cubicBezTo>
                <a:lnTo>
                  <a:pt x="609359" y="237952"/>
                </a:lnTo>
                <a:cubicBezTo>
                  <a:pt x="589509" y="257323"/>
                  <a:pt x="571955" y="271881"/>
                  <a:pt x="556696" y="281625"/>
                </a:cubicBezTo>
                <a:cubicBezTo>
                  <a:pt x="541438" y="291370"/>
                  <a:pt x="528016" y="296243"/>
                  <a:pt x="516431" y="296243"/>
                </a:cubicBezTo>
                <a:cubicBezTo>
                  <a:pt x="501413" y="296243"/>
                  <a:pt x="488773" y="290403"/>
                  <a:pt x="478511" y="278725"/>
                </a:cubicBezTo>
                <a:cubicBezTo>
                  <a:pt x="468851" y="270274"/>
                  <a:pt x="463111" y="262565"/>
                  <a:pt x="461290" y="255597"/>
                </a:cubicBezTo>
                <a:cubicBezTo>
                  <a:pt x="459469" y="248629"/>
                  <a:pt x="458559" y="239455"/>
                  <a:pt x="458559" y="228077"/>
                </a:cubicBezTo>
                <a:lnTo>
                  <a:pt x="458559" y="221003"/>
                </a:lnTo>
                <a:cubicBezTo>
                  <a:pt x="497587" y="179864"/>
                  <a:pt x="523584" y="152007"/>
                  <a:pt x="536550" y="137434"/>
                </a:cubicBezTo>
                <a:cubicBezTo>
                  <a:pt x="540057" y="117844"/>
                  <a:pt x="549183" y="108049"/>
                  <a:pt x="563929" y="108049"/>
                </a:cubicBezTo>
                <a:close/>
                <a:moveTo>
                  <a:pt x="783150" y="65721"/>
                </a:moveTo>
                <a:cubicBezTo>
                  <a:pt x="794301" y="65721"/>
                  <a:pt x="799876" y="69033"/>
                  <a:pt x="799876" y="75658"/>
                </a:cubicBezTo>
                <a:cubicBezTo>
                  <a:pt x="799876" y="78414"/>
                  <a:pt x="796601" y="83829"/>
                  <a:pt x="790050" y="91904"/>
                </a:cubicBezTo>
                <a:cubicBezTo>
                  <a:pt x="783499" y="99980"/>
                  <a:pt x="778895" y="104614"/>
                  <a:pt x="776237" y="105806"/>
                </a:cubicBezTo>
                <a:cubicBezTo>
                  <a:pt x="778416" y="105837"/>
                  <a:pt x="781509" y="106079"/>
                  <a:pt x="785515" y="106532"/>
                </a:cubicBezTo>
                <a:cubicBezTo>
                  <a:pt x="789522" y="106985"/>
                  <a:pt x="793872" y="107637"/>
                  <a:pt x="798565" y="108485"/>
                </a:cubicBezTo>
                <a:cubicBezTo>
                  <a:pt x="789784" y="127896"/>
                  <a:pt x="778530" y="146413"/>
                  <a:pt x="764803" y="164038"/>
                </a:cubicBezTo>
                <a:cubicBezTo>
                  <a:pt x="758661" y="163724"/>
                  <a:pt x="754283" y="163463"/>
                  <a:pt x="751668" y="163255"/>
                </a:cubicBezTo>
                <a:cubicBezTo>
                  <a:pt x="749053" y="163047"/>
                  <a:pt x="746329" y="162833"/>
                  <a:pt x="743495" y="162615"/>
                </a:cubicBezTo>
                <a:cubicBezTo>
                  <a:pt x="740662" y="162396"/>
                  <a:pt x="738161" y="162141"/>
                  <a:pt x="735994" y="161851"/>
                </a:cubicBezTo>
                <a:cubicBezTo>
                  <a:pt x="729232" y="172878"/>
                  <a:pt x="723195" y="183376"/>
                  <a:pt x="717885" y="193344"/>
                </a:cubicBezTo>
                <a:cubicBezTo>
                  <a:pt x="712575" y="203312"/>
                  <a:pt x="708570" y="212241"/>
                  <a:pt x="705869" y="220133"/>
                </a:cubicBezTo>
                <a:cubicBezTo>
                  <a:pt x="703168" y="228024"/>
                  <a:pt x="701817" y="235487"/>
                  <a:pt x="701817" y="242521"/>
                </a:cubicBezTo>
                <a:cubicBezTo>
                  <a:pt x="701817" y="249612"/>
                  <a:pt x="704268" y="253157"/>
                  <a:pt x="709170" y="253157"/>
                </a:cubicBezTo>
                <a:cubicBezTo>
                  <a:pt x="713816" y="253157"/>
                  <a:pt x="720426" y="250334"/>
                  <a:pt x="728999" y="244688"/>
                </a:cubicBezTo>
                <a:cubicBezTo>
                  <a:pt x="737571" y="239041"/>
                  <a:pt x="751786" y="229826"/>
                  <a:pt x="771643" y="217040"/>
                </a:cubicBezTo>
                <a:lnTo>
                  <a:pt x="771643" y="237893"/>
                </a:lnTo>
                <a:cubicBezTo>
                  <a:pt x="730555" y="282448"/>
                  <a:pt x="699896" y="304726"/>
                  <a:pt x="679667" y="304726"/>
                </a:cubicBezTo>
                <a:cubicBezTo>
                  <a:pt x="671621" y="304726"/>
                  <a:pt x="665227" y="301702"/>
                  <a:pt x="660486" y="295653"/>
                </a:cubicBezTo>
                <a:cubicBezTo>
                  <a:pt x="655744" y="289605"/>
                  <a:pt x="653373" y="282025"/>
                  <a:pt x="653373" y="272914"/>
                </a:cubicBezTo>
                <a:cubicBezTo>
                  <a:pt x="653373" y="266989"/>
                  <a:pt x="654521" y="260241"/>
                  <a:pt x="656816" y="252672"/>
                </a:cubicBezTo>
                <a:cubicBezTo>
                  <a:pt x="657964" y="248887"/>
                  <a:pt x="659542" y="244642"/>
                  <a:pt x="661551" y="239937"/>
                </a:cubicBezTo>
                <a:lnTo>
                  <a:pt x="665680" y="231196"/>
                </a:lnTo>
                <a:lnTo>
                  <a:pt x="665216" y="231645"/>
                </a:lnTo>
                <a:cubicBezTo>
                  <a:pt x="662355" y="234720"/>
                  <a:pt x="660432" y="236863"/>
                  <a:pt x="659446" y="238076"/>
                </a:cubicBezTo>
                <a:cubicBezTo>
                  <a:pt x="658460" y="239288"/>
                  <a:pt x="654612" y="241017"/>
                  <a:pt x="647901" y="243261"/>
                </a:cubicBezTo>
                <a:lnTo>
                  <a:pt x="647901" y="221568"/>
                </a:lnTo>
                <a:cubicBezTo>
                  <a:pt x="663939" y="208104"/>
                  <a:pt x="682436" y="187588"/>
                  <a:pt x="703390" y="160019"/>
                </a:cubicBezTo>
                <a:cubicBezTo>
                  <a:pt x="703795" y="160208"/>
                  <a:pt x="703118" y="160268"/>
                  <a:pt x="701358" y="160199"/>
                </a:cubicBezTo>
                <a:cubicBezTo>
                  <a:pt x="699599" y="160130"/>
                  <a:pt x="697467" y="160096"/>
                  <a:pt x="694963" y="160096"/>
                </a:cubicBezTo>
                <a:cubicBezTo>
                  <a:pt x="686866" y="160096"/>
                  <a:pt x="680474" y="160681"/>
                  <a:pt x="675789" y="161851"/>
                </a:cubicBezTo>
                <a:cubicBezTo>
                  <a:pt x="674598" y="162276"/>
                  <a:pt x="673232" y="162748"/>
                  <a:pt x="671692" y="163265"/>
                </a:cubicBezTo>
                <a:cubicBezTo>
                  <a:pt x="670151" y="163783"/>
                  <a:pt x="668205" y="164041"/>
                  <a:pt x="665852" y="164041"/>
                </a:cubicBezTo>
                <a:cubicBezTo>
                  <a:pt x="663500" y="164041"/>
                  <a:pt x="662324" y="162115"/>
                  <a:pt x="662324" y="158261"/>
                </a:cubicBezTo>
                <a:cubicBezTo>
                  <a:pt x="662324" y="152592"/>
                  <a:pt x="665337" y="144902"/>
                  <a:pt x="671362" y="135191"/>
                </a:cubicBezTo>
                <a:cubicBezTo>
                  <a:pt x="676710" y="126054"/>
                  <a:pt x="681754" y="119302"/>
                  <a:pt x="686494" y="114935"/>
                </a:cubicBezTo>
                <a:cubicBezTo>
                  <a:pt x="691233" y="110568"/>
                  <a:pt x="697003" y="107621"/>
                  <a:pt x="703804" y="106096"/>
                </a:cubicBezTo>
                <a:cubicBezTo>
                  <a:pt x="710604" y="104571"/>
                  <a:pt x="719761" y="103808"/>
                  <a:pt x="731275" y="103808"/>
                </a:cubicBezTo>
                <a:lnTo>
                  <a:pt x="738066" y="103808"/>
                </a:lnTo>
                <a:cubicBezTo>
                  <a:pt x="745205" y="91006"/>
                  <a:pt x="752202" y="81458"/>
                  <a:pt x="759056" y="75163"/>
                </a:cubicBezTo>
                <a:cubicBezTo>
                  <a:pt x="765910" y="68868"/>
                  <a:pt x="773942" y="65721"/>
                  <a:pt x="783150" y="65721"/>
                </a:cubicBezTo>
                <a:close/>
                <a:moveTo>
                  <a:pt x="1189705" y="23441"/>
                </a:moveTo>
                <a:cubicBezTo>
                  <a:pt x="1211050" y="23441"/>
                  <a:pt x="1228148" y="25239"/>
                  <a:pt x="1241000" y="28837"/>
                </a:cubicBezTo>
                <a:cubicBezTo>
                  <a:pt x="1253851" y="32434"/>
                  <a:pt x="1260277" y="38684"/>
                  <a:pt x="1260277" y="47586"/>
                </a:cubicBezTo>
                <a:cubicBezTo>
                  <a:pt x="1260277" y="59185"/>
                  <a:pt x="1258603" y="68329"/>
                  <a:pt x="1255256" y="75016"/>
                </a:cubicBezTo>
                <a:cubicBezTo>
                  <a:pt x="1251909" y="81704"/>
                  <a:pt x="1248248" y="86188"/>
                  <a:pt x="1244275" y="88469"/>
                </a:cubicBezTo>
                <a:cubicBezTo>
                  <a:pt x="1240302" y="90749"/>
                  <a:pt x="1233746" y="93669"/>
                  <a:pt x="1224607" y="97229"/>
                </a:cubicBezTo>
                <a:cubicBezTo>
                  <a:pt x="1215740" y="100322"/>
                  <a:pt x="1208080" y="103534"/>
                  <a:pt x="1201627" y="106865"/>
                </a:cubicBezTo>
                <a:cubicBezTo>
                  <a:pt x="1195174" y="110196"/>
                  <a:pt x="1189346" y="113596"/>
                  <a:pt x="1184143" y="117063"/>
                </a:cubicBezTo>
                <a:cubicBezTo>
                  <a:pt x="1178940" y="120530"/>
                  <a:pt x="1175249" y="122264"/>
                  <a:pt x="1173070" y="122264"/>
                </a:cubicBezTo>
                <a:cubicBezTo>
                  <a:pt x="1168635" y="122264"/>
                  <a:pt x="1166418" y="120192"/>
                  <a:pt x="1166418" y="116048"/>
                </a:cubicBezTo>
                <a:cubicBezTo>
                  <a:pt x="1166418" y="112334"/>
                  <a:pt x="1169319" y="107650"/>
                  <a:pt x="1175121" y="101996"/>
                </a:cubicBezTo>
                <a:cubicBezTo>
                  <a:pt x="1180923" y="96341"/>
                  <a:pt x="1188190" y="91367"/>
                  <a:pt x="1196922" y="87072"/>
                </a:cubicBezTo>
                <a:cubicBezTo>
                  <a:pt x="1202489" y="84046"/>
                  <a:pt x="1205272" y="82835"/>
                  <a:pt x="1205272" y="83437"/>
                </a:cubicBezTo>
                <a:cubicBezTo>
                  <a:pt x="1205272" y="84516"/>
                  <a:pt x="1202310" y="85055"/>
                  <a:pt x="1196385" y="85055"/>
                </a:cubicBezTo>
                <a:cubicBezTo>
                  <a:pt x="1169803" y="85055"/>
                  <a:pt x="1145229" y="87427"/>
                  <a:pt x="1122666" y="92170"/>
                </a:cubicBezTo>
                <a:cubicBezTo>
                  <a:pt x="1100102" y="96912"/>
                  <a:pt x="1082722" y="102923"/>
                  <a:pt x="1070527" y="110202"/>
                </a:cubicBezTo>
                <a:cubicBezTo>
                  <a:pt x="1058331" y="117480"/>
                  <a:pt x="1052233" y="124394"/>
                  <a:pt x="1052233" y="130942"/>
                </a:cubicBezTo>
                <a:cubicBezTo>
                  <a:pt x="1052233" y="134082"/>
                  <a:pt x="1054467" y="136514"/>
                  <a:pt x="1058935" y="138239"/>
                </a:cubicBezTo>
                <a:cubicBezTo>
                  <a:pt x="1063404" y="139965"/>
                  <a:pt x="1074979" y="143307"/>
                  <a:pt x="1093660" y="148266"/>
                </a:cubicBezTo>
                <a:cubicBezTo>
                  <a:pt x="1112341" y="153225"/>
                  <a:pt x="1129126" y="158945"/>
                  <a:pt x="1144013" y="165426"/>
                </a:cubicBezTo>
                <a:cubicBezTo>
                  <a:pt x="1165770" y="174744"/>
                  <a:pt x="1182069" y="184599"/>
                  <a:pt x="1192910" y="194992"/>
                </a:cubicBezTo>
                <a:cubicBezTo>
                  <a:pt x="1203752" y="205384"/>
                  <a:pt x="1209172" y="217239"/>
                  <a:pt x="1209172" y="230557"/>
                </a:cubicBezTo>
                <a:cubicBezTo>
                  <a:pt x="1209172" y="239463"/>
                  <a:pt x="1207019" y="248429"/>
                  <a:pt x="1202712" y="257452"/>
                </a:cubicBezTo>
                <a:cubicBezTo>
                  <a:pt x="1198405" y="266476"/>
                  <a:pt x="1192211" y="274655"/>
                  <a:pt x="1184127" y="281990"/>
                </a:cubicBezTo>
                <a:cubicBezTo>
                  <a:pt x="1176044" y="289324"/>
                  <a:pt x="1167467" y="295033"/>
                  <a:pt x="1158395" y="299117"/>
                </a:cubicBezTo>
                <a:cubicBezTo>
                  <a:pt x="1147735" y="303623"/>
                  <a:pt x="1135871" y="307479"/>
                  <a:pt x="1122802" y="310684"/>
                </a:cubicBezTo>
                <a:cubicBezTo>
                  <a:pt x="1109733" y="313888"/>
                  <a:pt x="1095474" y="316412"/>
                  <a:pt x="1080025" y="318256"/>
                </a:cubicBezTo>
                <a:cubicBezTo>
                  <a:pt x="1064576" y="320100"/>
                  <a:pt x="1049740" y="321022"/>
                  <a:pt x="1035518" y="321022"/>
                </a:cubicBezTo>
                <a:cubicBezTo>
                  <a:pt x="1009384" y="321022"/>
                  <a:pt x="987949" y="318430"/>
                  <a:pt x="971212" y="313244"/>
                </a:cubicBezTo>
                <a:cubicBezTo>
                  <a:pt x="954474" y="308058"/>
                  <a:pt x="946106" y="299461"/>
                  <a:pt x="946106" y="287452"/>
                </a:cubicBezTo>
                <a:cubicBezTo>
                  <a:pt x="946106" y="282290"/>
                  <a:pt x="948949" y="274694"/>
                  <a:pt x="954636" y="264666"/>
                </a:cubicBezTo>
                <a:cubicBezTo>
                  <a:pt x="960323" y="254638"/>
                  <a:pt x="967087" y="247863"/>
                  <a:pt x="974928" y="244342"/>
                </a:cubicBezTo>
                <a:cubicBezTo>
                  <a:pt x="981888" y="241594"/>
                  <a:pt x="989251" y="240016"/>
                  <a:pt x="997017" y="239611"/>
                </a:cubicBezTo>
                <a:cubicBezTo>
                  <a:pt x="1004783" y="239205"/>
                  <a:pt x="1008666" y="241366"/>
                  <a:pt x="1008666" y="246093"/>
                </a:cubicBezTo>
                <a:cubicBezTo>
                  <a:pt x="1008666" y="247742"/>
                  <a:pt x="1008143" y="249089"/>
                  <a:pt x="1007098" y="250134"/>
                </a:cubicBezTo>
                <a:cubicBezTo>
                  <a:pt x="1006053" y="251180"/>
                  <a:pt x="1005102" y="251916"/>
                  <a:pt x="1004246" y="252344"/>
                </a:cubicBezTo>
                <a:cubicBezTo>
                  <a:pt x="1003391" y="252772"/>
                  <a:pt x="1002691" y="253121"/>
                  <a:pt x="1002146" y="253391"/>
                </a:cubicBezTo>
                <a:cubicBezTo>
                  <a:pt x="998672" y="254781"/>
                  <a:pt x="996111" y="255773"/>
                  <a:pt x="994464" y="256368"/>
                </a:cubicBezTo>
                <a:lnTo>
                  <a:pt x="993228" y="256835"/>
                </a:lnTo>
                <a:lnTo>
                  <a:pt x="1001753" y="256919"/>
                </a:lnTo>
                <a:cubicBezTo>
                  <a:pt x="1008528" y="256941"/>
                  <a:pt x="1018690" y="256952"/>
                  <a:pt x="1032239" y="256952"/>
                </a:cubicBezTo>
                <a:cubicBezTo>
                  <a:pt x="1058563" y="256952"/>
                  <a:pt x="1079925" y="256025"/>
                  <a:pt x="1096325" y="254172"/>
                </a:cubicBezTo>
                <a:cubicBezTo>
                  <a:pt x="1112725" y="252318"/>
                  <a:pt x="1127148" y="248988"/>
                  <a:pt x="1139594" y="244182"/>
                </a:cubicBezTo>
                <a:cubicBezTo>
                  <a:pt x="1152040" y="239375"/>
                  <a:pt x="1162805" y="233537"/>
                  <a:pt x="1171891" y="226668"/>
                </a:cubicBezTo>
                <a:cubicBezTo>
                  <a:pt x="1168889" y="222684"/>
                  <a:pt x="1163954" y="218153"/>
                  <a:pt x="1157087" y="213074"/>
                </a:cubicBezTo>
                <a:cubicBezTo>
                  <a:pt x="1150220" y="207996"/>
                  <a:pt x="1142403" y="203879"/>
                  <a:pt x="1133638" y="200725"/>
                </a:cubicBezTo>
                <a:cubicBezTo>
                  <a:pt x="1124872" y="197570"/>
                  <a:pt x="1115392" y="195168"/>
                  <a:pt x="1105197" y="193520"/>
                </a:cubicBezTo>
                <a:cubicBezTo>
                  <a:pt x="1075727" y="189146"/>
                  <a:pt x="1048194" y="179578"/>
                  <a:pt x="1022597" y="164816"/>
                </a:cubicBezTo>
                <a:cubicBezTo>
                  <a:pt x="1019319" y="163069"/>
                  <a:pt x="1016220" y="159965"/>
                  <a:pt x="1013301" y="155502"/>
                </a:cubicBezTo>
                <a:cubicBezTo>
                  <a:pt x="1010383" y="151040"/>
                  <a:pt x="1008924" y="146576"/>
                  <a:pt x="1008924" y="142111"/>
                </a:cubicBezTo>
                <a:cubicBezTo>
                  <a:pt x="1008924" y="128756"/>
                  <a:pt x="1011166" y="115355"/>
                  <a:pt x="1015649" y="101908"/>
                </a:cubicBezTo>
                <a:cubicBezTo>
                  <a:pt x="1020133" y="88462"/>
                  <a:pt x="1026626" y="77390"/>
                  <a:pt x="1035130" y="68692"/>
                </a:cubicBezTo>
                <a:cubicBezTo>
                  <a:pt x="1045062" y="57030"/>
                  <a:pt x="1064423" y="46573"/>
                  <a:pt x="1093213" y="37320"/>
                </a:cubicBezTo>
                <a:cubicBezTo>
                  <a:pt x="1122004" y="28067"/>
                  <a:pt x="1154167" y="23441"/>
                  <a:pt x="1189705" y="23441"/>
                </a:cubicBezTo>
                <a:close/>
                <a:moveTo>
                  <a:pt x="193439" y="0"/>
                </a:moveTo>
                <a:cubicBezTo>
                  <a:pt x="204483" y="0"/>
                  <a:pt x="213057" y="3521"/>
                  <a:pt x="219162" y="10564"/>
                </a:cubicBezTo>
                <a:cubicBezTo>
                  <a:pt x="225268" y="17607"/>
                  <a:pt x="228321" y="26959"/>
                  <a:pt x="228321" y="38621"/>
                </a:cubicBezTo>
                <a:cubicBezTo>
                  <a:pt x="228321" y="43911"/>
                  <a:pt x="227660" y="50048"/>
                  <a:pt x="226339" y="57032"/>
                </a:cubicBezTo>
                <a:cubicBezTo>
                  <a:pt x="225019" y="64015"/>
                  <a:pt x="223348" y="71076"/>
                  <a:pt x="221329" y="78215"/>
                </a:cubicBezTo>
                <a:cubicBezTo>
                  <a:pt x="219309" y="85354"/>
                  <a:pt x="215928" y="96470"/>
                  <a:pt x="211187" y="111564"/>
                </a:cubicBezTo>
                <a:cubicBezTo>
                  <a:pt x="206445" y="126657"/>
                  <a:pt x="203543" y="135953"/>
                  <a:pt x="202480" y="139453"/>
                </a:cubicBezTo>
                <a:cubicBezTo>
                  <a:pt x="197867" y="154759"/>
                  <a:pt x="191932" y="170130"/>
                  <a:pt x="184677" y="185565"/>
                </a:cubicBezTo>
                <a:cubicBezTo>
                  <a:pt x="177421" y="201000"/>
                  <a:pt x="167006" y="220075"/>
                  <a:pt x="153430" y="242790"/>
                </a:cubicBezTo>
                <a:lnTo>
                  <a:pt x="198016" y="218683"/>
                </a:lnTo>
                <a:lnTo>
                  <a:pt x="198016" y="239933"/>
                </a:lnTo>
                <a:lnTo>
                  <a:pt x="138678" y="273475"/>
                </a:lnTo>
                <a:cubicBezTo>
                  <a:pt x="126256" y="294555"/>
                  <a:pt x="113561" y="314825"/>
                  <a:pt x="100595" y="334283"/>
                </a:cubicBezTo>
                <a:cubicBezTo>
                  <a:pt x="87628" y="353741"/>
                  <a:pt x="76074" y="369887"/>
                  <a:pt x="65933" y="382721"/>
                </a:cubicBezTo>
                <a:cubicBezTo>
                  <a:pt x="55792" y="395555"/>
                  <a:pt x="46830" y="405521"/>
                  <a:pt x="39048" y="412620"/>
                </a:cubicBezTo>
                <a:cubicBezTo>
                  <a:pt x="31266" y="419718"/>
                  <a:pt x="24984" y="423267"/>
                  <a:pt x="20203" y="423267"/>
                </a:cubicBezTo>
                <a:cubicBezTo>
                  <a:pt x="14220" y="423267"/>
                  <a:pt x="9357" y="421254"/>
                  <a:pt x="5614" y="417226"/>
                </a:cubicBezTo>
                <a:cubicBezTo>
                  <a:pt x="1871" y="413198"/>
                  <a:pt x="0" y="408471"/>
                  <a:pt x="0" y="403043"/>
                </a:cubicBezTo>
                <a:cubicBezTo>
                  <a:pt x="0" y="386263"/>
                  <a:pt x="9057" y="365745"/>
                  <a:pt x="27171" y="341489"/>
                </a:cubicBezTo>
                <a:cubicBezTo>
                  <a:pt x="45285" y="317234"/>
                  <a:pt x="73435" y="291806"/>
                  <a:pt x="111621" y="265205"/>
                </a:cubicBezTo>
                <a:cubicBezTo>
                  <a:pt x="127678" y="234316"/>
                  <a:pt x="141110" y="205784"/>
                  <a:pt x="151916" y="179609"/>
                </a:cubicBezTo>
                <a:cubicBezTo>
                  <a:pt x="162722" y="153434"/>
                  <a:pt x="170957" y="131111"/>
                  <a:pt x="176619" y="112642"/>
                </a:cubicBezTo>
                <a:cubicBezTo>
                  <a:pt x="182282" y="94172"/>
                  <a:pt x="186212" y="79471"/>
                  <a:pt x="188411" y="68541"/>
                </a:cubicBezTo>
                <a:cubicBezTo>
                  <a:pt x="190610" y="57610"/>
                  <a:pt x="191709" y="50774"/>
                  <a:pt x="191709" y="48032"/>
                </a:cubicBezTo>
                <a:cubicBezTo>
                  <a:pt x="191709" y="44735"/>
                  <a:pt x="190793" y="43086"/>
                  <a:pt x="188960" y="43086"/>
                </a:cubicBezTo>
                <a:cubicBezTo>
                  <a:pt x="185958" y="43086"/>
                  <a:pt x="180894" y="45190"/>
                  <a:pt x="173768" y="49399"/>
                </a:cubicBezTo>
                <a:cubicBezTo>
                  <a:pt x="166641" y="53609"/>
                  <a:pt x="158752" y="60076"/>
                  <a:pt x="150099" y="68801"/>
                </a:cubicBezTo>
                <a:cubicBezTo>
                  <a:pt x="141446" y="77526"/>
                  <a:pt x="133325" y="87687"/>
                  <a:pt x="125737" y="99284"/>
                </a:cubicBezTo>
                <a:cubicBezTo>
                  <a:pt x="118138" y="110757"/>
                  <a:pt x="111228" y="123608"/>
                  <a:pt x="105009" y="137837"/>
                </a:cubicBezTo>
                <a:cubicBezTo>
                  <a:pt x="98790" y="152065"/>
                  <a:pt x="94011" y="165144"/>
                  <a:pt x="90674" y="177075"/>
                </a:cubicBezTo>
                <a:cubicBezTo>
                  <a:pt x="89006" y="183040"/>
                  <a:pt x="87755" y="188404"/>
                  <a:pt x="86920" y="193166"/>
                </a:cubicBezTo>
                <a:lnTo>
                  <a:pt x="85766" y="204679"/>
                </a:lnTo>
                <a:lnTo>
                  <a:pt x="90739" y="198492"/>
                </a:lnTo>
                <a:cubicBezTo>
                  <a:pt x="93821" y="195254"/>
                  <a:pt x="97132" y="192509"/>
                  <a:pt x="100671" y="190258"/>
                </a:cubicBezTo>
                <a:cubicBezTo>
                  <a:pt x="102697" y="188691"/>
                  <a:pt x="106175" y="187345"/>
                  <a:pt x="111106" y="186219"/>
                </a:cubicBezTo>
                <a:cubicBezTo>
                  <a:pt x="116037" y="185094"/>
                  <a:pt x="118503" y="186603"/>
                  <a:pt x="118503" y="190747"/>
                </a:cubicBezTo>
                <a:cubicBezTo>
                  <a:pt x="118503" y="192635"/>
                  <a:pt x="114246" y="198779"/>
                  <a:pt x="105733" y="209180"/>
                </a:cubicBezTo>
                <a:cubicBezTo>
                  <a:pt x="97219" y="219580"/>
                  <a:pt x="89791" y="229019"/>
                  <a:pt x="83447" y="237495"/>
                </a:cubicBezTo>
                <a:cubicBezTo>
                  <a:pt x="79731" y="242457"/>
                  <a:pt x="74647" y="247201"/>
                  <a:pt x="68195" y="251727"/>
                </a:cubicBezTo>
                <a:cubicBezTo>
                  <a:pt x="61743" y="256252"/>
                  <a:pt x="56181" y="258515"/>
                  <a:pt x="51509" y="258515"/>
                </a:cubicBezTo>
                <a:cubicBezTo>
                  <a:pt x="44980" y="258515"/>
                  <a:pt x="40818" y="255869"/>
                  <a:pt x="39023" y="250579"/>
                </a:cubicBezTo>
                <a:cubicBezTo>
                  <a:pt x="37229" y="245289"/>
                  <a:pt x="36332" y="237915"/>
                  <a:pt x="36332" y="228457"/>
                </a:cubicBezTo>
                <a:cubicBezTo>
                  <a:pt x="36332" y="206563"/>
                  <a:pt x="40060" y="182307"/>
                  <a:pt x="47515" y="155689"/>
                </a:cubicBezTo>
                <a:cubicBezTo>
                  <a:pt x="54971" y="129071"/>
                  <a:pt x="64783" y="106277"/>
                  <a:pt x="76952" y="87309"/>
                </a:cubicBezTo>
                <a:cubicBezTo>
                  <a:pt x="87777" y="69849"/>
                  <a:pt x="100578" y="54656"/>
                  <a:pt x="115357" y="41727"/>
                </a:cubicBezTo>
                <a:cubicBezTo>
                  <a:pt x="130135" y="28799"/>
                  <a:pt x="144705" y="18612"/>
                  <a:pt x="159067" y="11167"/>
                </a:cubicBezTo>
                <a:cubicBezTo>
                  <a:pt x="173429" y="3723"/>
                  <a:pt x="184886" y="0"/>
                  <a:pt x="19343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95D1BAB0-FFA3-4855-ABD7-F78DF23F33EF}"/>
              </a:ext>
            </a:extLst>
          </p:cNvPr>
          <p:cNvSpPr/>
          <p:nvPr/>
        </p:nvSpPr>
        <p:spPr>
          <a:xfrm>
            <a:off x="5483786" y="3031891"/>
            <a:ext cx="1616490" cy="656595"/>
          </a:xfrm>
          <a:custGeom>
            <a:avLst/>
            <a:gdLst/>
            <a:ahLst/>
            <a:cxnLst/>
            <a:rect l="l" t="t" r="r" b="b"/>
            <a:pathLst>
              <a:path w="762018" h="308298">
                <a:moveTo>
                  <a:pt x="613317" y="218777"/>
                </a:moveTo>
                <a:cubicBezTo>
                  <a:pt x="617475" y="218777"/>
                  <a:pt x="621550" y="220154"/>
                  <a:pt x="625542" y="222907"/>
                </a:cubicBezTo>
                <a:cubicBezTo>
                  <a:pt x="629533" y="225661"/>
                  <a:pt x="632885" y="229413"/>
                  <a:pt x="635596" y="234165"/>
                </a:cubicBezTo>
                <a:cubicBezTo>
                  <a:pt x="638308" y="238918"/>
                  <a:pt x="639663" y="244113"/>
                  <a:pt x="639663" y="249752"/>
                </a:cubicBezTo>
                <a:cubicBezTo>
                  <a:pt x="639663" y="258459"/>
                  <a:pt x="636674" y="268719"/>
                  <a:pt x="630695" y="280532"/>
                </a:cubicBezTo>
                <a:cubicBezTo>
                  <a:pt x="624717" y="292345"/>
                  <a:pt x="618050" y="298252"/>
                  <a:pt x="610694" y="298252"/>
                </a:cubicBezTo>
                <a:cubicBezTo>
                  <a:pt x="605085" y="298252"/>
                  <a:pt x="599730" y="295918"/>
                  <a:pt x="594630" y="291249"/>
                </a:cubicBezTo>
                <a:cubicBezTo>
                  <a:pt x="589529" y="286581"/>
                  <a:pt x="586978" y="280050"/>
                  <a:pt x="586978" y="271658"/>
                </a:cubicBezTo>
                <a:cubicBezTo>
                  <a:pt x="586978" y="261796"/>
                  <a:pt x="589586" y="250517"/>
                  <a:pt x="594800" y="237821"/>
                </a:cubicBezTo>
                <a:cubicBezTo>
                  <a:pt x="600015" y="225125"/>
                  <a:pt x="606188" y="218777"/>
                  <a:pt x="613317" y="218777"/>
                </a:cubicBezTo>
                <a:close/>
                <a:moveTo>
                  <a:pt x="466768" y="173013"/>
                </a:moveTo>
                <a:cubicBezTo>
                  <a:pt x="459366" y="179845"/>
                  <a:pt x="451443" y="186172"/>
                  <a:pt x="442997" y="191995"/>
                </a:cubicBezTo>
                <a:cubicBezTo>
                  <a:pt x="434551" y="197818"/>
                  <a:pt x="427534" y="203569"/>
                  <a:pt x="421947" y="209248"/>
                </a:cubicBezTo>
                <a:cubicBezTo>
                  <a:pt x="416360" y="214927"/>
                  <a:pt x="412681" y="220433"/>
                  <a:pt x="410909" y="225768"/>
                </a:cubicBezTo>
                <a:cubicBezTo>
                  <a:pt x="407391" y="241611"/>
                  <a:pt x="405631" y="250085"/>
                  <a:pt x="405631" y="251189"/>
                </a:cubicBezTo>
                <a:cubicBezTo>
                  <a:pt x="405631" y="257859"/>
                  <a:pt x="410759" y="261193"/>
                  <a:pt x="421014" y="261193"/>
                </a:cubicBezTo>
                <a:cubicBezTo>
                  <a:pt x="426323" y="261193"/>
                  <a:pt x="435307" y="256757"/>
                  <a:pt x="447967" y="247883"/>
                </a:cubicBezTo>
                <a:cubicBezTo>
                  <a:pt x="445491" y="242690"/>
                  <a:pt x="444252" y="236632"/>
                  <a:pt x="444252" y="229709"/>
                </a:cubicBezTo>
                <a:cubicBezTo>
                  <a:pt x="444252" y="219901"/>
                  <a:pt x="446202" y="210072"/>
                  <a:pt x="450100" y="200222"/>
                </a:cubicBezTo>
                <a:cubicBezTo>
                  <a:pt x="453999" y="190373"/>
                  <a:pt x="459555" y="181303"/>
                  <a:pt x="466768" y="173013"/>
                </a:cubicBezTo>
                <a:close/>
                <a:moveTo>
                  <a:pt x="469695" y="133722"/>
                </a:moveTo>
                <a:cubicBezTo>
                  <a:pt x="477320" y="133722"/>
                  <a:pt x="483688" y="135097"/>
                  <a:pt x="488799" y="137847"/>
                </a:cubicBezTo>
                <a:cubicBezTo>
                  <a:pt x="493911" y="140597"/>
                  <a:pt x="496466" y="144726"/>
                  <a:pt x="496466" y="150235"/>
                </a:cubicBezTo>
                <a:cubicBezTo>
                  <a:pt x="496466" y="154214"/>
                  <a:pt x="494791" y="156662"/>
                  <a:pt x="491440" y="157578"/>
                </a:cubicBezTo>
                <a:cubicBezTo>
                  <a:pt x="495691" y="157938"/>
                  <a:pt x="499158" y="159895"/>
                  <a:pt x="501842" y="163448"/>
                </a:cubicBezTo>
                <a:cubicBezTo>
                  <a:pt x="504525" y="167002"/>
                  <a:pt x="505867" y="172820"/>
                  <a:pt x="505867" y="180903"/>
                </a:cubicBezTo>
                <a:cubicBezTo>
                  <a:pt x="505867" y="188321"/>
                  <a:pt x="504170" y="197547"/>
                  <a:pt x="500776" y="208582"/>
                </a:cubicBezTo>
                <a:cubicBezTo>
                  <a:pt x="497382" y="219616"/>
                  <a:pt x="492958" y="229015"/>
                  <a:pt x="487505" y="236780"/>
                </a:cubicBezTo>
                <a:lnTo>
                  <a:pt x="488726" y="236898"/>
                </a:lnTo>
                <a:lnTo>
                  <a:pt x="490034" y="236898"/>
                </a:lnTo>
                <a:cubicBezTo>
                  <a:pt x="491839" y="236898"/>
                  <a:pt x="493716" y="236396"/>
                  <a:pt x="495668" y="235390"/>
                </a:cubicBezTo>
                <a:cubicBezTo>
                  <a:pt x="497619" y="234384"/>
                  <a:pt x="499194" y="233550"/>
                  <a:pt x="500394" y="232889"/>
                </a:cubicBezTo>
                <a:cubicBezTo>
                  <a:pt x="501594" y="232227"/>
                  <a:pt x="508453" y="228529"/>
                  <a:pt x="520971" y="221795"/>
                </a:cubicBezTo>
                <a:lnTo>
                  <a:pt x="520971" y="242860"/>
                </a:lnTo>
                <a:cubicBezTo>
                  <a:pt x="510078" y="252759"/>
                  <a:pt x="501431" y="259297"/>
                  <a:pt x="495029" y="262474"/>
                </a:cubicBezTo>
                <a:cubicBezTo>
                  <a:pt x="488627" y="265650"/>
                  <a:pt x="480307" y="266948"/>
                  <a:pt x="470068" y="266366"/>
                </a:cubicBezTo>
                <a:cubicBezTo>
                  <a:pt x="451188" y="288814"/>
                  <a:pt x="433791" y="300038"/>
                  <a:pt x="417878" y="300038"/>
                </a:cubicBezTo>
                <a:cubicBezTo>
                  <a:pt x="408616" y="300038"/>
                  <a:pt x="400293" y="297065"/>
                  <a:pt x="392908" y="291118"/>
                </a:cubicBezTo>
                <a:cubicBezTo>
                  <a:pt x="385524" y="285172"/>
                  <a:pt x="379696" y="277226"/>
                  <a:pt x="375426" y="267279"/>
                </a:cubicBezTo>
                <a:cubicBezTo>
                  <a:pt x="371155" y="257332"/>
                  <a:pt x="369020" y="246260"/>
                  <a:pt x="369020" y="234063"/>
                </a:cubicBezTo>
                <a:cubicBezTo>
                  <a:pt x="369020" y="223926"/>
                  <a:pt x="372254" y="212915"/>
                  <a:pt x="378722" y="201030"/>
                </a:cubicBezTo>
                <a:cubicBezTo>
                  <a:pt x="385190" y="189144"/>
                  <a:pt x="393490" y="178131"/>
                  <a:pt x="403622" y="167990"/>
                </a:cubicBezTo>
                <a:cubicBezTo>
                  <a:pt x="413754" y="157849"/>
                  <a:pt x="424705" y="149602"/>
                  <a:pt x="436475" y="143250"/>
                </a:cubicBezTo>
                <a:cubicBezTo>
                  <a:pt x="448246" y="136898"/>
                  <a:pt x="459319" y="133722"/>
                  <a:pt x="469695" y="133722"/>
                </a:cubicBezTo>
                <a:close/>
                <a:moveTo>
                  <a:pt x="726906" y="9153"/>
                </a:moveTo>
                <a:cubicBezTo>
                  <a:pt x="732484" y="9153"/>
                  <a:pt x="738511" y="10874"/>
                  <a:pt x="744985" y="14317"/>
                </a:cubicBezTo>
                <a:cubicBezTo>
                  <a:pt x="751459" y="17760"/>
                  <a:pt x="757136" y="23345"/>
                  <a:pt x="762018" y="31073"/>
                </a:cubicBezTo>
                <a:cubicBezTo>
                  <a:pt x="755160" y="41033"/>
                  <a:pt x="743899" y="57924"/>
                  <a:pt x="728235" y="81747"/>
                </a:cubicBezTo>
                <a:cubicBezTo>
                  <a:pt x="712571" y="105570"/>
                  <a:pt x="700944" y="123173"/>
                  <a:pt x="693357" y="134556"/>
                </a:cubicBezTo>
                <a:cubicBezTo>
                  <a:pt x="685769" y="145939"/>
                  <a:pt x="677936" y="157800"/>
                  <a:pt x="669859" y="170139"/>
                </a:cubicBezTo>
                <a:cubicBezTo>
                  <a:pt x="661781" y="182477"/>
                  <a:pt x="656020" y="190084"/>
                  <a:pt x="652577" y="192958"/>
                </a:cubicBezTo>
                <a:cubicBezTo>
                  <a:pt x="655351" y="193186"/>
                  <a:pt x="656738" y="195866"/>
                  <a:pt x="656738" y="200998"/>
                </a:cubicBezTo>
                <a:cubicBezTo>
                  <a:pt x="656738" y="203752"/>
                  <a:pt x="654624" y="207738"/>
                  <a:pt x="650395" y="212957"/>
                </a:cubicBezTo>
                <a:cubicBezTo>
                  <a:pt x="646166" y="218177"/>
                  <a:pt x="641903" y="220787"/>
                  <a:pt x="637605" y="220787"/>
                </a:cubicBezTo>
                <a:cubicBezTo>
                  <a:pt x="632987" y="220787"/>
                  <a:pt x="627806" y="217407"/>
                  <a:pt x="622062" y="210648"/>
                </a:cubicBezTo>
                <a:cubicBezTo>
                  <a:pt x="616318" y="203889"/>
                  <a:pt x="613446" y="197828"/>
                  <a:pt x="613446" y="192463"/>
                </a:cubicBezTo>
                <a:cubicBezTo>
                  <a:pt x="613446" y="189719"/>
                  <a:pt x="614629" y="185753"/>
                  <a:pt x="616996" y="180565"/>
                </a:cubicBezTo>
                <a:cubicBezTo>
                  <a:pt x="619362" y="175377"/>
                  <a:pt x="623677" y="167328"/>
                  <a:pt x="629940" y="156420"/>
                </a:cubicBezTo>
                <a:cubicBezTo>
                  <a:pt x="636204" y="145511"/>
                  <a:pt x="642627" y="134373"/>
                  <a:pt x="649210" y="123005"/>
                </a:cubicBezTo>
                <a:cubicBezTo>
                  <a:pt x="655794" y="111637"/>
                  <a:pt x="664192" y="97123"/>
                  <a:pt x="674405" y="79464"/>
                </a:cubicBezTo>
                <a:cubicBezTo>
                  <a:pt x="694334" y="45275"/>
                  <a:pt x="708200" y="22494"/>
                  <a:pt x="716002" y="11120"/>
                </a:cubicBezTo>
                <a:cubicBezTo>
                  <a:pt x="720588" y="9809"/>
                  <a:pt x="724222" y="9153"/>
                  <a:pt x="726906" y="9153"/>
                </a:cubicBezTo>
                <a:close/>
                <a:moveTo>
                  <a:pt x="223773" y="0"/>
                </a:moveTo>
                <a:cubicBezTo>
                  <a:pt x="237553" y="0"/>
                  <a:pt x="248054" y="2406"/>
                  <a:pt x="255274" y="7217"/>
                </a:cubicBezTo>
                <a:cubicBezTo>
                  <a:pt x="262495" y="12028"/>
                  <a:pt x="266105" y="23943"/>
                  <a:pt x="266105" y="42960"/>
                </a:cubicBezTo>
                <a:cubicBezTo>
                  <a:pt x="266105" y="53143"/>
                  <a:pt x="262697" y="64314"/>
                  <a:pt x="255881" y="76471"/>
                </a:cubicBezTo>
                <a:cubicBezTo>
                  <a:pt x="249065" y="88628"/>
                  <a:pt x="241251" y="99935"/>
                  <a:pt x="232439" y="110390"/>
                </a:cubicBezTo>
                <a:cubicBezTo>
                  <a:pt x="223627" y="120845"/>
                  <a:pt x="206878" y="138074"/>
                  <a:pt x="182194" y="162077"/>
                </a:cubicBezTo>
                <a:cubicBezTo>
                  <a:pt x="191551" y="160124"/>
                  <a:pt x="199311" y="158856"/>
                  <a:pt x="205472" y="158274"/>
                </a:cubicBezTo>
                <a:cubicBezTo>
                  <a:pt x="211633" y="157691"/>
                  <a:pt x="222589" y="156515"/>
                  <a:pt x="238339" y="154745"/>
                </a:cubicBezTo>
                <a:cubicBezTo>
                  <a:pt x="257901" y="126561"/>
                  <a:pt x="273370" y="104515"/>
                  <a:pt x="284748" y="88606"/>
                </a:cubicBezTo>
                <a:cubicBezTo>
                  <a:pt x="296125" y="72698"/>
                  <a:pt x="306077" y="59103"/>
                  <a:pt x="314604" y="47821"/>
                </a:cubicBezTo>
                <a:cubicBezTo>
                  <a:pt x="323132" y="36539"/>
                  <a:pt x="328349" y="29945"/>
                  <a:pt x="330256" y="28038"/>
                </a:cubicBezTo>
                <a:cubicBezTo>
                  <a:pt x="334307" y="23966"/>
                  <a:pt x="338308" y="22589"/>
                  <a:pt x="342259" y="23908"/>
                </a:cubicBezTo>
                <a:cubicBezTo>
                  <a:pt x="346209" y="25226"/>
                  <a:pt x="348185" y="29484"/>
                  <a:pt x="348185" y="36682"/>
                </a:cubicBezTo>
                <a:cubicBezTo>
                  <a:pt x="348185" y="42995"/>
                  <a:pt x="347480" y="48308"/>
                  <a:pt x="346069" y="52621"/>
                </a:cubicBezTo>
                <a:cubicBezTo>
                  <a:pt x="344659" y="56933"/>
                  <a:pt x="342629" y="60966"/>
                  <a:pt x="339979" y="64718"/>
                </a:cubicBezTo>
                <a:cubicBezTo>
                  <a:pt x="337329" y="68470"/>
                  <a:pt x="335965" y="70425"/>
                  <a:pt x="335886" y="70583"/>
                </a:cubicBezTo>
                <a:cubicBezTo>
                  <a:pt x="331923" y="77127"/>
                  <a:pt x="326343" y="85498"/>
                  <a:pt x="319144" y="95698"/>
                </a:cubicBezTo>
                <a:cubicBezTo>
                  <a:pt x="311946" y="105897"/>
                  <a:pt x="304872" y="116017"/>
                  <a:pt x="297924" y="126059"/>
                </a:cubicBezTo>
                <a:cubicBezTo>
                  <a:pt x="290976" y="136100"/>
                  <a:pt x="283506" y="145538"/>
                  <a:pt x="275516" y="154372"/>
                </a:cubicBezTo>
                <a:cubicBezTo>
                  <a:pt x="289285" y="154781"/>
                  <a:pt x="305410" y="157335"/>
                  <a:pt x="323890" y="162032"/>
                </a:cubicBezTo>
                <a:lnTo>
                  <a:pt x="281924" y="222674"/>
                </a:lnTo>
                <a:cubicBezTo>
                  <a:pt x="269306" y="221213"/>
                  <a:pt x="255228" y="220483"/>
                  <a:pt x="239689" y="220483"/>
                </a:cubicBezTo>
                <a:cubicBezTo>
                  <a:pt x="235341" y="229190"/>
                  <a:pt x="232168" y="235602"/>
                  <a:pt x="230170" y="239720"/>
                </a:cubicBezTo>
                <a:cubicBezTo>
                  <a:pt x="228172" y="243839"/>
                  <a:pt x="226407" y="247934"/>
                  <a:pt x="224873" y="252007"/>
                </a:cubicBezTo>
                <a:cubicBezTo>
                  <a:pt x="223340" y="256080"/>
                  <a:pt x="222573" y="259809"/>
                  <a:pt x="222573" y="263192"/>
                </a:cubicBezTo>
                <a:cubicBezTo>
                  <a:pt x="222573" y="265099"/>
                  <a:pt x="223268" y="267990"/>
                  <a:pt x="224659" y="271864"/>
                </a:cubicBezTo>
                <a:cubicBezTo>
                  <a:pt x="226049" y="275738"/>
                  <a:pt x="226745" y="278187"/>
                  <a:pt x="226745" y="279210"/>
                </a:cubicBezTo>
                <a:cubicBezTo>
                  <a:pt x="226745" y="283540"/>
                  <a:pt x="224194" y="287649"/>
                  <a:pt x="219093" y="291537"/>
                </a:cubicBezTo>
                <a:cubicBezTo>
                  <a:pt x="213993" y="295425"/>
                  <a:pt x="208334" y="298707"/>
                  <a:pt x="202117" y="301382"/>
                </a:cubicBezTo>
                <a:cubicBezTo>
                  <a:pt x="195899" y="304058"/>
                  <a:pt x="190840" y="305395"/>
                  <a:pt x="186938" y="305395"/>
                </a:cubicBezTo>
                <a:cubicBezTo>
                  <a:pt x="178548" y="305395"/>
                  <a:pt x="174353" y="299811"/>
                  <a:pt x="174353" y="288642"/>
                </a:cubicBezTo>
                <a:cubicBezTo>
                  <a:pt x="174353" y="270880"/>
                  <a:pt x="183059" y="248745"/>
                  <a:pt x="200472" y="222238"/>
                </a:cubicBezTo>
                <a:cubicBezTo>
                  <a:pt x="181127" y="224093"/>
                  <a:pt x="157009" y="227416"/>
                  <a:pt x="128120" y="232207"/>
                </a:cubicBezTo>
                <a:cubicBezTo>
                  <a:pt x="120079" y="242848"/>
                  <a:pt x="112745" y="253007"/>
                  <a:pt x="106117" y="262685"/>
                </a:cubicBezTo>
                <a:cubicBezTo>
                  <a:pt x="99490" y="272362"/>
                  <a:pt x="93843" y="280875"/>
                  <a:pt x="89179" y="288223"/>
                </a:cubicBezTo>
                <a:cubicBezTo>
                  <a:pt x="84514" y="295572"/>
                  <a:pt x="80816" y="300754"/>
                  <a:pt x="78085" y="303772"/>
                </a:cubicBezTo>
                <a:cubicBezTo>
                  <a:pt x="75353" y="306789"/>
                  <a:pt x="72044" y="308298"/>
                  <a:pt x="68156" y="308298"/>
                </a:cubicBezTo>
                <a:cubicBezTo>
                  <a:pt x="62493" y="308298"/>
                  <a:pt x="57889" y="306079"/>
                  <a:pt x="54342" y="301642"/>
                </a:cubicBezTo>
                <a:cubicBezTo>
                  <a:pt x="52329" y="299400"/>
                  <a:pt x="51086" y="297337"/>
                  <a:pt x="50615" y="295452"/>
                </a:cubicBezTo>
                <a:cubicBezTo>
                  <a:pt x="50144" y="293568"/>
                  <a:pt x="49909" y="291610"/>
                  <a:pt x="49909" y="289578"/>
                </a:cubicBezTo>
                <a:cubicBezTo>
                  <a:pt x="49909" y="287547"/>
                  <a:pt x="49909" y="285875"/>
                  <a:pt x="49909" y="284561"/>
                </a:cubicBezTo>
                <a:cubicBezTo>
                  <a:pt x="49909" y="282026"/>
                  <a:pt x="51007" y="278815"/>
                  <a:pt x="53204" y="274926"/>
                </a:cubicBezTo>
                <a:cubicBezTo>
                  <a:pt x="55400" y="271038"/>
                  <a:pt x="60098" y="264058"/>
                  <a:pt x="67299" y="253987"/>
                </a:cubicBezTo>
                <a:cubicBezTo>
                  <a:pt x="74500" y="243915"/>
                  <a:pt x="79428" y="238806"/>
                  <a:pt x="82084" y="238660"/>
                </a:cubicBezTo>
                <a:cubicBezTo>
                  <a:pt x="81609" y="239097"/>
                  <a:pt x="78210" y="239316"/>
                  <a:pt x="71884" y="239316"/>
                </a:cubicBezTo>
                <a:cubicBezTo>
                  <a:pt x="63399" y="239316"/>
                  <a:pt x="56265" y="237625"/>
                  <a:pt x="50483" y="234244"/>
                </a:cubicBezTo>
                <a:cubicBezTo>
                  <a:pt x="44701" y="230863"/>
                  <a:pt x="41809" y="226248"/>
                  <a:pt x="41809" y="220399"/>
                </a:cubicBezTo>
                <a:cubicBezTo>
                  <a:pt x="41809" y="214972"/>
                  <a:pt x="43168" y="209341"/>
                  <a:pt x="45884" y="203506"/>
                </a:cubicBezTo>
                <a:cubicBezTo>
                  <a:pt x="48600" y="197672"/>
                  <a:pt x="52259" y="192665"/>
                  <a:pt x="56863" y="188485"/>
                </a:cubicBezTo>
                <a:cubicBezTo>
                  <a:pt x="61466" y="184305"/>
                  <a:pt x="66324" y="182215"/>
                  <a:pt x="71438" y="182215"/>
                </a:cubicBezTo>
                <a:cubicBezTo>
                  <a:pt x="74652" y="182215"/>
                  <a:pt x="77910" y="183017"/>
                  <a:pt x="81212" y="184621"/>
                </a:cubicBezTo>
                <a:lnTo>
                  <a:pt x="134936" y="171073"/>
                </a:lnTo>
                <a:cubicBezTo>
                  <a:pt x="165597" y="137934"/>
                  <a:pt x="188538" y="111622"/>
                  <a:pt x="203759" y="92140"/>
                </a:cubicBezTo>
                <a:cubicBezTo>
                  <a:pt x="218981" y="72657"/>
                  <a:pt x="226591" y="60593"/>
                  <a:pt x="226591" y="55947"/>
                </a:cubicBezTo>
                <a:cubicBezTo>
                  <a:pt x="226591" y="53861"/>
                  <a:pt x="226003" y="52109"/>
                  <a:pt x="224826" y="50690"/>
                </a:cubicBezTo>
                <a:cubicBezTo>
                  <a:pt x="223649" y="49272"/>
                  <a:pt x="221806" y="48096"/>
                  <a:pt x="219296" y="47164"/>
                </a:cubicBezTo>
                <a:cubicBezTo>
                  <a:pt x="216785" y="46231"/>
                  <a:pt x="213771" y="45765"/>
                  <a:pt x="210253" y="45765"/>
                </a:cubicBezTo>
                <a:cubicBezTo>
                  <a:pt x="205981" y="45765"/>
                  <a:pt x="198699" y="47058"/>
                  <a:pt x="188408" y="49644"/>
                </a:cubicBezTo>
                <a:cubicBezTo>
                  <a:pt x="178117" y="52229"/>
                  <a:pt x="165845" y="56037"/>
                  <a:pt x="151594" y="61067"/>
                </a:cubicBezTo>
                <a:cubicBezTo>
                  <a:pt x="137343" y="66097"/>
                  <a:pt x="119377" y="73146"/>
                  <a:pt x="97697" y="82213"/>
                </a:cubicBezTo>
                <a:cubicBezTo>
                  <a:pt x="83614" y="87973"/>
                  <a:pt x="76572" y="90732"/>
                  <a:pt x="76572" y="90490"/>
                </a:cubicBezTo>
                <a:cubicBezTo>
                  <a:pt x="76572" y="90318"/>
                  <a:pt x="77017" y="90350"/>
                  <a:pt x="77907" y="90586"/>
                </a:cubicBezTo>
                <a:cubicBezTo>
                  <a:pt x="78796" y="90822"/>
                  <a:pt x="81605" y="91141"/>
                  <a:pt x="86334" y="91543"/>
                </a:cubicBezTo>
                <a:cubicBezTo>
                  <a:pt x="91063" y="91946"/>
                  <a:pt x="93427" y="93854"/>
                  <a:pt x="93427" y="97267"/>
                </a:cubicBezTo>
                <a:cubicBezTo>
                  <a:pt x="93427" y="99491"/>
                  <a:pt x="92170" y="101366"/>
                  <a:pt x="89655" y="102894"/>
                </a:cubicBezTo>
                <a:cubicBezTo>
                  <a:pt x="87140" y="104422"/>
                  <a:pt x="83952" y="106075"/>
                  <a:pt x="80092" y="107854"/>
                </a:cubicBezTo>
                <a:lnTo>
                  <a:pt x="33302" y="132557"/>
                </a:lnTo>
                <a:cubicBezTo>
                  <a:pt x="26114" y="136162"/>
                  <a:pt x="20879" y="137964"/>
                  <a:pt x="17598" y="137964"/>
                </a:cubicBezTo>
                <a:cubicBezTo>
                  <a:pt x="11522" y="137964"/>
                  <a:pt x="7070" y="136065"/>
                  <a:pt x="4242" y="132266"/>
                </a:cubicBezTo>
                <a:cubicBezTo>
                  <a:pt x="1414" y="128467"/>
                  <a:pt x="0" y="123046"/>
                  <a:pt x="0" y="116002"/>
                </a:cubicBezTo>
                <a:cubicBezTo>
                  <a:pt x="0" y="108693"/>
                  <a:pt x="1545" y="100293"/>
                  <a:pt x="4634" y="90800"/>
                </a:cubicBezTo>
                <a:cubicBezTo>
                  <a:pt x="7724" y="81308"/>
                  <a:pt x="11366" y="74225"/>
                  <a:pt x="15561" y="69551"/>
                </a:cubicBezTo>
                <a:cubicBezTo>
                  <a:pt x="19858" y="64776"/>
                  <a:pt x="29413" y="58486"/>
                  <a:pt x="44225" y="50678"/>
                </a:cubicBezTo>
                <a:cubicBezTo>
                  <a:pt x="59037" y="42870"/>
                  <a:pt x="76800" y="35048"/>
                  <a:pt x="97515" y="27211"/>
                </a:cubicBezTo>
                <a:cubicBezTo>
                  <a:pt x="118230" y="19375"/>
                  <a:pt x="139783" y="12880"/>
                  <a:pt x="162172" y="7728"/>
                </a:cubicBezTo>
                <a:cubicBezTo>
                  <a:pt x="184561" y="2576"/>
                  <a:pt x="205095" y="0"/>
                  <a:pt x="223773" y="0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bg1"/>
              </a:solidFill>
            </a:endParaRPr>
          </a:p>
        </p:txBody>
      </p:sp>
      <p:sp>
        <p:nvSpPr>
          <p:cNvPr id="75" name="Graphic 47">
            <a:extLst>
              <a:ext uri="{FF2B5EF4-FFF2-40B4-BE49-F238E27FC236}">
                <a16:creationId xmlns:a16="http://schemas.microsoft.com/office/drawing/2014/main" id="{6C64BE21-E2EF-48E7-96F8-FF890D511069}"/>
              </a:ext>
            </a:extLst>
          </p:cNvPr>
          <p:cNvSpPr/>
          <p:nvPr/>
        </p:nvSpPr>
        <p:spPr>
          <a:xfrm>
            <a:off x="556315" y="763914"/>
            <a:ext cx="2622351" cy="3933527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99E52701-B4B8-48FD-A27F-8EEE365F3AC3}"/>
              </a:ext>
            </a:extLst>
          </p:cNvPr>
          <p:cNvGrpSpPr/>
          <p:nvPr/>
        </p:nvGrpSpPr>
        <p:grpSpPr>
          <a:xfrm>
            <a:off x="2018426" y="2939768"/>
            <a:ext cx="597217" cy="633408"/>
            <a:chOff x="2970343" y="1352410"/>
            <a:chExt cx="572426" cy="607115"/>
          </a:xfrm>
          <a:solidFill>
            <a:schemeClr val="accent3"/>
          </a:solidFill>
        </p:grpSpPr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2C7E0FB-B721-4BAC-8376-27E70A6FE6F6}"/>
                </a:ext>
              </a:extLst>
            </p:cNvPr>
            <p:cNvSpPr/>
            <p:nvPr/>
          </p:nvSpPr>
          <p:spPr>
            <a:xfrm>
              <a:off x="2998181" y="1726662"/>
              <a:ext cx="131173" cy="143768"/>
            </a:xfrm>
            <a:custGeom>
              <a:avLst/>
              <a:gdLst>
                <a:gd name="connsiteX0" fmla="*/ 285103 w 322417"/>
                <a:gd name="connsiteY0" fmla="*/ 113431 h 353375"/>
                <a:gd name="connsiteX1" fmla="*/ 320306 w 322417"/>
                <a:gd name="connsiteY1" fmla="*/ 229469 h 353375"/>
                <a:gd name="connsiteX2" fmla="*/ 320957 w 322417"/>
                <a:gd name="connsiteY2" fmla="*/ 250330 h 353375"/>
                <a:gd name="connsiteX3" fmla="*/ 264894 w 322417"/>
                <a:gd name="connsiteY3" fmla="*/ 344856 h 353375"/>
                <a:gd name="connsiteX4" fmla="*/ 151463 w 322417"/>
                <a:gd name="connsiteY4" fmla="*/ 353331 h 353375"/>
                <a:gd name="connsiteX5" fmla="*/ 126691 w 322417"/>
                <a:gd name="connsiteY5" fmla="*/ 340292 h 353375"/>
                <a:gd name="connsiteX6" fmla="*/ 37381 w 322417"/>
                <a:gd name="connsiteY6" fmla="*/ 254241 h 353375"/>
                <a:gd name="connsiteX7" fmla="*/ 28254 w 322417"/>
                <a:gd name="connsiteY7" fmla="*/ 232077 h 353375"/>
                <a:gd name="connsiteX8" fmla="*/ 6741 w 322417"/>
                <a:gd name="connsiteY8" fmla="*/ 121253 h 353375"/>
                <a:gd name="connsiteX9" fmla="*/ 10653 w 322417"/>
                <a:gd name="connsiteY9" fmla="*/ 82139 h 353375"/>
                <a:gd name="connsiteX10" fmla="*/ 70628 w 322417"/>
                <a:gd name="connsiteY10" fmla="*/ 0 h 353375"/>
                <a:gd name="connsiteX11" fmla="*/ 177540 w 322417"/>
                <a:gd name="connsiteY11" fmla="*/ 7823 h 353375"/>
                <a:gd name="connsiteX12" fmla="*/ 209482 w 322417"/>
                <a:gd name="connsiteY12" fmla="*/ 28684 h 353375"/>
                <a:gd name="connsiteX13" fmla="*/ 285103 w 322417"/>
                <a:gd name="connsiteY13" fmla="*/ 113431 h 35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2417" h="353375">
                  <a:moveTo>
                    <a:pt x="285103" y="113431"/>
                  </a:moveTo>
                  <a:cubicBezTo>
                    <a:pt x="296186" y="150589"/>
                    <a:pt x="308572" y="189703"/>
                    <a:pt x="320306" y="229469"/>
                  </a:cubicBezTo>
                  <a:cubicBezTo>
                    <a:pt x="322262" y="235988"/>
                    <a:pt x="323565" y="245115"/>
                    <a:pt x="320957" y="250330"/>
                  </a:cubicBezTo>
                  <a:cubicBezTo>
                    <a:pt x="302053" y="283577"/>
                    <a:pt x="281843" y="316172"/>
                    <a:pt x="264894" y="344856"/>
                  </a:cubicBezTo>
                  <a:cubicBezTo>
                    <a:pt x="227736" y="348115"/>
                    <a:pt x="189925" y="352027"/>
                    <a:pt x="151463" y="353331"/>
                  </a:cubicBezTo>
                  <a:cubicBezTo>
                    <a:pt x="142989" y="353982"/>
                    <a:pt x="130603" y="347463"/>
                    <a:pt x="126691" y="340292"/>
                  </a:cubicBezTo>
                  <a:cubicBezTo>
                    <a:pt x="105830" y="301830"/>
                    <a:pt x="79754" y="270539"/>
                    <a:pt x="37381" y="254241"/>
                  </a:cubicBezTo>
                  <a:cubicBezTo>
                    <a:pt x="32166" y="252286"/>
                    <a:pt x="26298" y="238596"/>
                    <a:pt x="28254" y="232077"/>
                  </a:cubicBezTo>
                  <a:cubicBezTo>
                    <a:pt x="39988" y="191007"/>
                    <a:pt x="28254" y="154501"/>
                    <a:pt x="6741" y="121253"/>
                  </a:cubicBezTo>
                  <a:cubicBezTo>
                    <a:pt x="-3689" y="105608"/>
                    <a:pt x="-1733" y="96481"/>
                    <a:pt x="10653" y="82139"/>
                  </a:cubicBezTo>
                  <a:cubicBezTo>
                    <a:pt x="33469" y="54760"/>
                    <a:pt x="53026" y="24772"/>
                    <a:pt x="70628" y="0"/>
                  </a:cubicBezTo>
                  <a:cubicBezTo>
                    <a:pt x="107786" y="2608"/>
                    <a:pt x="142989" y="3260"/>
                    <a:pt x="177540" y="7823"/>
                  </a:cubicBezTo>
                  <a:cubicBezTo>
                    <a:pt x="189274" y="9127"/>
                    <a:pt x="201008" y="19557"/>
                    <a:pt x="209482" y="28684"/>
                  </a:cubicBezTo>
                  <a:cubicBezTo>
                    <a:pt x="236211" y="56063"/>
                    <a:pt x="260331" y="85399"/>
                    <a:pt x="285103" y="113431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560B9567-602C-4D55-B9F8-20EC04F5C3EB}"/>
                </a:ext>
              </a:extLst>
            </p:cNvPr>
            <p:cNvSpPr/>
            <p:nvPr/>
          </p:nvSpPr>
          <p:spPr>
            <a:xfrm>
              <a:off x="3302745" y="1791376"/>
              <a:ext cx="141387" cy="133192"/>
            </a:xfrm>
            <a:custGeom>
              <a:avLst/>
              <a:gdLst>
                <a:gd name="connsiteX0" fmla="*/ 117994 w 347524"/>
                <a:gd name="connsiteY0" fmla="*/ 0 h 327380"/>
                <a:gd name="connsiteX1" fmla="*/ 258804 w 347524"/>
                <a:gd name="connsiteY1" fmla="*/ 39114 h 327380"/>
                <a:gd name="connsiteX2" fmla="*/ 336381 w 347524"/>
                <a:gd name="connsiteY2" fmla="*/ 146026 h 327380"/>
                <a:gd name="connsiteX3" fmla="*/ 347463 w 347524"/>
                <a:gd name="connsiteY3" fmla="*/ 174709 h 327380"/>
                <a:gd name="connsiteX4" fmla="*/ 335729 w 347524"/>
                <a:gd name="connsiteY4" fmla="*/ 279014 h 327380"/>
                <a:gd name="connsiteX5" fmla="*/ 227513 w 347524"/>
                <a:gd name="connsiteY5" fmla="*/ 326602 h 327380"/>
                <a:gd name="connsiteX6" fmla="*/ 201437 w 347524"/>
                <a:gd name="connsiteY6" fmla="*/ 322039 h 327380"/>
                <a:gd name="connsiteX7" fmla="*/ 101045 w 347524"/>
                <a:gd name="connsiteY7" fmla="*/ 290748 h 327380"/>
                <a:gd name="connsiteX8" fmla="*/ 84095 w 347524"/>
                <a:gd name="connsiteY8" fmla="*/ 279665 h 327380"/>
                <a:gd name="connsiteX9" fmla="*/ 0 w 347524"/>
                <a:gd name="connsiteY9" fmla="*/ 172754 h 327380"/>
                <a:gd name="connsiteX10" fmla="*/ 0 w 347524"/>
                <a:gd name="connsiteY10" fmla="*/ 67146 h 327380"/>
                <a:gd name="connsiteX11" fmla="*/ 117994 w 347524"/>
                <a:gd name="connsiteY11" fmla="*/ 0 h 327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7524" h="327380">
                  <a:moveTo>
                    <a:pt x="117994" y="0"/>
                  </a:moveTo>
                  <a:cubicBezTo>
                    <a:pt x="155152" y="26728"/>
                    <a:pt x="199482" y="52804"/>
                    <a:pt x="258804" y="39114"/>
                  </a:cubicBezTo>
                  <a:cubicBezTo>
                    <a:pt x="264020" y="91266"/>
                    <a:pt x="294007" y="122557"/>
                    <a:pt x="336381" y="146026"/>
                  </a:cubicBezTo>
                  <a:cubicBezTo>
                    <a:pt x="343552" y="149937"/>
                    <a:pt x="348115" y="164931"/>
                    <a:pt x="347463" y="174709"/>
                  </a:cubicBezTo>
                  <a:cubicBezTo>
                    <a:pt x="344855" y="209912"/>
                    <a:pt x="339640" y="245115"/>
                    <a:pt x="335729" y="279014"/>
                  </a:cubicBezTo>
                  <a:cubicBezTo>
                    <a:pt x="299875" y="294659"/>
                    <a:pt x="264020" y="311609"/>
                    <a:pt x="227513" y="326602"/>
                  </a:cubicBezTo>
                  <a:cubicBezTo>
                    <a:pt x="220342" y="329210"/>
                    <a:pt x="209912" y="324647"/>
                    <a:pt x="201437" y="322039"/>
                  </a:cubicBezTo>
                  <a:cubicBezTo>
                    <a:pt x="168190" y="312260"/>
                    <a:pt x="134291" y="301830"/>
                    <a:pt x="101045" y="290748"/>
                  </a:cubicBezTo>
                  <a:cubicBezTo>
                    <a:pt x="94526" y="288792"/>
                    <a:pt x="88007" y="284880"/>
                    <a:pt x="84095" y="279665"/>
                  </a:cubicBezTo>
                  <a:cubicBezTo>
                    <a:pt x="56715" y="245766"/>
                    <a:pt x="30639" y="211868"/>
                    <a:pt x="0" y="172754"/>
                  </a:cubicBezTo>
                  <a:cubicBezTo>
                    <a:pt x="0" y="143418"/>
                    <a:pt x="0" y="103652"/>
                    <a:pt x="0" y="67146"/>
                  </a:cubicBezTo>
                  <a:cubicBezTo>
                    <a:pt x="37810" y="45633"/>
                    <a:pt x="75620" y="24120"/>
                    <a:pt x="117994" y="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4C34FE10-522C-46E7-AF38-2925C1E43976}"/>
                </a:ext>
              </a:extLst>
            </p:cNvPr>
            <p:cNvSpPr/>
            <p:nvPr/>
          </p:nvSpPr>
          <p:spPr>
            <a:xfrm>
              <a:off x="3405120" y="1522707"/>
              <a:ext cx="125676" cy="130223"/>
            </a:xfrm>
            <a:custGeom>
              <a:avLst/>
              <a:gdLst>
                <a:gd name="connsiteX0" fmla="*/ 290096 w 308907"/>
                <a:gd name="connsiteY0" fmla="*/ 81488 h 320083"/>
                <a:gd name="connsiteX1" fmla="*/ 306394 w 308907"/>
                <a:gd name="connsiteY1" fmla="*/ 205349 h 320083"/>
                <a:gd name="connsiteX2" fmla="*/ 304438 w 308907"/>
                <a:gd name="connsiteY2" fmla="*/ 234032 h 320083"/>
                <a:gd name="connsiteX3" fmla="*/ 239247 w 308907"/>
                <a:gd name="connsiteY3" fmla="*/ 320084 h 320083"/>
                <a:gd name="connsiteX4" fmla="*/ 131032 w 308907"/>
                <a:gd name="connsiteY4" fmla="*/ 309001 h 320083"/>
                <a:gd name="connsiteX5" fmla="*/ 104304 w 308907"/>
                <a:gd name="connsiteY5" fmla="*/ 292052 h 320083"/>
                <a:gd name="connsiteX6" fmla="*/ 33899 w 308907"/>
                <a:gd name="connsiteY6" fmla="*/ 213172 h 320083"/>
                <a:gd name="connsiteX7" fmla="*/ 22165 w 308907"/>
                <a:gd name="connsiteY7" fmla="*/ 189703 h 320083"/>
                <a:gd name="connsiteX8" fmla="*/ 3260 w 308907"/>
                <a:gd name="connsiteY8" fmla="*/ 92570 h 320083"/>
                <a:gd name="connsiteX9" fmla="*/ 0 w 308907"/>
                <a:gd name="connsiteY9" fmla="*/ 59975 h 320083"/>
                <a:gd name="connsiteX10" fmla="*/ 34550 w 308907"/>
                <a:gd name="connsiteY10" fmla="*/ 69753 h 320083"/>
                <a:gd name="connsiteX11" fmla="*/ 57367 w 308907"/>
                <a:gd name="connsiteY11" fmla="*/ 86703 h 320083"/>
                <a:gd name="connsiteX12" fmla="*/ 202089 w 308907"/>
                <a:gd name="connsiteY12" fmla="*/ 35203 h 320083"/>
                <a:gd name="connsiteX13" fmla="*/ 192963 w 308907"/>
                <a:gd name="connsiteY13" fmla="*/ 0 h 320083"/>
                <a:gd name="connsiteX14" fmla="*/ 290096 w 308907"/>
                <a:gd name="connsiteY14" fmla="*/ 81488 h 320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8907" h="320083">
                  <a:moveTo>
                    <a:pt x="290096" y="81488"/>
                  </a:moveTo>
                  <a:cubicBezTo>
                    <a:pt x="274450" y="122557"/>
                    <a:pt x="282925" y="164931"/>
                    <a:pt x="306394" y="205349"/>
                  </a:cubicBezTo>
                  <a:cubicBezTo>
                    <a:pt x="310305" y="212520"/>
                    <a:pt x="309653" y="226862"/>
                    <a:pt x="304438" y="234032"/>
                  </a:cubicBezTo>
                  <a:cubicBezTo>
                    <a:pt x="282925" y="264672"/>
                    <a:pt x="258804" y="294007"/>
                    <a:pt x="239247" y="320084"/>
                  </a:cubicBezTo>
                  <a:cubicBezTo>
                    <a:pt x="202741" y="316172"/>
                    <a:pt x="166235" y="314216"/>
                    <a:pt x="131032" y="309001"/>
                  </a:cubicBezTo>
                  <a:cubicBezTo>
                    <a:pt x="121253" y="307697"/>
                    <a:pt x="111475" y="299875"/>
                    <a:pt x="104304" y="292052"/>
                  </a:cubicBezTo>
                  <a:cubicBezTo>
                    <a:pt x="80183" y="266628"/>
                    <a:pt x="56715" y="239900"/>
                    <a:pt x="33899" y="213172"/>
                  </a:cubicBezTo>
                  <a:cubicBezTo>
                    <a:pt x="28031" y="206653"/>
                    <a:pt x="24120" y="198178"/>
                    <a:pt x="22165" y="189703"/>
                  </a:cubicBezTo>
                  <a:cubicBezTo>
                    <a:pt x="14993" y="157760"/>
                    <a:pt x="9127" y="125165"/>
                    <a:pt x="3260" y="92570"/>
                  </a:cubicBezTo>
                  <a:cubicBezTo>
                    <a:pt x="1303" y="81488"/>
                    <a:pt x="1303" y="71057"/>
                    <a:pt x="0" y="59975"/>
                  </a:cubicBezTo>
                  <a:cubicBezTo>
                    <a:pt x="11734" y="63234"/>
                    <a:pt x="23468" y="65190"/>
                    <a:pt x="34550" y="69753"/>
                  </a:cubicBezTo>
                  <a:cubicBezTo>
                    <a:pt x="42374" y="73013"/>
                    <a:pt x="48241" y="79532"/>
                    <a:pt x="57367" y="86703"/>
                  </a:cubicBezTo>
                  <a:cubicBezTo>
                    <a:pt x="97785" y="48241"/>
                    <a:pt x="142114" y="21513"/>
                    <a:pt x="202089" y="35203"/>
                  </a:cubicBezTo>
                  <a:cubicBezTo>
                    <a:pt x="198830" y="23468"/>
                    <a:pt x="196222" y="13690"/>
                    <a:pt x="192963" y="0"/>
                  </a:cubicBezTo>
                  <a:cubicBezTo>
                    <a:pt x="225558" y="26728"/>
                    <a:pt x="255545" y="52152"/>
                    <a:pt x="290096" y="8148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9C29C172-1F05-4197-8745-B8B559E871BB}"/>
                </a:ext>
              </a:extLst>
            </p:cNvPr>
            <p:cNvSpPr/>
            <p:nvPr/>
          </p:nvSpPr>
          <p:spPr>
            <a:xfrm>
              <a:off x="3191882" y="1840971"/>
              <a:ext cx="137339" cy="118554"/>
            </a:xfrm>
            <a:custGeom>
              <a:avLst/>
              <a:gdLst>
                <a:gd name="connsiteX0" fmla="*/ 74969 w 337574"/>
                <a:gd name="connsiteY0" fmla="*/ 190357 h 291401"/>
                <a:gd name="connsiteX1" fmla="*/ 54760 w 337574"/>
                <a:gd name="connsiteY1" fmla="*/ 134294 h 291401"/>
                <a:gd name="connsiteX2" fmla="*/ 103001 w 337574"/>
                <a:gd name="connsiteY2" fmla="*/ 25426 h 291401"/>
                <a:gd name="connsiteX3" fmla="*/ 200133 w 337574"/>
                <a:gd name="connsiteY3" fmla="*/ 9780 h 291401"/>
                <a:gd name="connsiteX4" fmla="*/ 255545 w 337574"/>
                <a:gd name="connsiteY4" fmla="*/ 13692 h 291401"/>
                <a:gd name="connsiteX5" fmla="*/ 259457 w 337574"/>
                <a:gd name="connsiteY5" fmla="*/ 22167 h 291401"/>
                <a:gd name="connsiteX6" fmla="*/ 287488 w 337574"/>
                <a:gd name="connsiteY6" fmla="*/ 97787 h 291401"/>
                <a:gd name="connsiteX7" fmla="*/ 335077 w 337574"/>
                <a:gd name="connsiteY7" fmla="*/ 194920 h 291401"/>
                <a:gd name="connsiteX8" fmla="*/ 310305 w 337574"/>
                <a:gd name="connsiteY8" fmla="*/ 225560 h 291401"/>
                <a:gd name="connsiteX9" fmla="*/ 196222 w 337574"/>
                <a:gd name="connsiteY9" fmla="*/ 291402 h 291401"/>
                <a:gd name="connsiteX10" fmla="*/ 56063 w 337574"/>
                <a:gd name="connsiteY10" fmla="*/ 266630 h 291401"/>
                <a:gd name="connsiteX11" fmla="*/ 35855 w 337574"/>
                <a:gd name="connsiteY11" fmla="*/ 254895 h 291401"/>
                <a:gd name="connsiteX12" fmla="*/ 0 w 337574"/>
                <a:gd name="connsiteY12" fmla="*/ 194269 h 291401"/>
                <a:gd name="connsiteX13" fmla="*/ 74969 w 337574"/>
                <a:gd name="connsiteY13" fmla="*/ 190357 h 29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37574" h="291401">
                  <a:moveTo>
                    <a:pt x="74969" y="190357"/>
                  </a:moveTo>
                  <a:cubicBezTo>
                    <a:pt x="68450" y="172104"/>
                    <a:pt x="58671" y="153851"/>
                    <a:pt x="54760" y="134294"/>
                  </a:cubicBezTo>
                  <a:cubicBezTo>
                    <a:pt x="43025" y="78882"/>
                    <a:pt x="59323" y="59325"/>
                    <a:pt x="103001" y="25426"/>
                  </a:cubicBezTo>
                  <a:cubicBezTo>
                    <a:pt x="136248" y="2"/>
                    <a:pt x="162324" y="-8473"/>
                    <a:pt x="200133" y="9780"/>
                  </a:cubicBezTo>
                  <a:cubicBezTo>
                    <a:pt x="216431" y="17603"/>
                    <a:pt x="237944" y="13040"/>
                    <a:pt x="255545" y="13692"/>
                  </a:cubicBezTo>
                  <a:cubicBezTo>
                    <a:pt x="257501" y="18255"/>
                    <a:pt x="260109" y="20863"/>
                    <a:pt x="259457" y="22167"/>
                  </a:cubicBezTo>
                  <a:cubicBezTo>
                    <a:pt x="240552" y="58021"/>
                    <a:pt x="254241" y="78230"/>
                    <a:pt x="287488" y="97787"/>
                  </a:cubicBezTo>
                  <a:cubicBezTo>
                    <a:pt x="322039" y="117996"/>
                    <a:pt x="345508" y="147983"/>
                    <a:pt x="335077" y="194920"/>
                  </a:cubicBezTo>
                  <a:cubicBezTo>
                    <a:pt x="331166" y="211870"/>
                    <a:pt x="329210" y="223604"/>
                    <a:pt x="310305" y="225560"/>
                  </a:cubicBezTo>
                  <a:cubicBezTo>
                    <a:pt x="264020" y="230775"/>
                    <a:pt x="225558" y="250332"/>
                    <a:pt x="196222" y="291402"/>
                  </a:cubicBezTo>
                  <a:cubicBezTo>
                    <a:pt x="152545" y="258807"/>
                    <a:pt x="105608" y="257503"/>
                    <a:pt x="56063" y="266630"/>
                  </a:cubicBezTo>
                  <a:cubicBezTo>
                    <a:pt x="50196" y="267933"/>
                    <a:pt x="40418" y="260762"/>
                    <a:pt x="35855" y="254895"/>
                  </a:cubicBezTo>
                  <a:cubicBezTo>
                    <a:pt x="24120" y="237946"/>
                    <a:pt x="14994" y="219693"/>
                    <a:pt x="0" y="194269"/>
                  </a:cubicBezTo>
                  <a:cubicBezTo>
                    <a:pt x="29336" y="192313"/>
                    <a:pt x="52804" y="191009"/>
                    <a:pt x="74969" y="19035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FA6C985-24AD-4452-BFDB-0C3CEE4CEBA7}"/>
                </a:ext>
              </a:extLst>
            </p:cNvPr>
            <p:cNvSpPr/>
            <p:nvPr/>
          </p:nvSpPr>
          <p:spPr>
            <a:xfrm>
              <a:off x="3422002" y="1643913"/>
              <a:ext cx="120767" cy="128228"/>
            </a:xfrm>
            <a:custGeom>
              <a:avLst/>
              <a:gdLst>
                <a:gd name="connsiteX0" fmla="*/ 206879 w 296841"/>
                <a:gd name="connsiteY0" fmla="*/ 63234 h 315179"/>
                <a:gd name="connsiteX1" fmla="*/ 234911 w 296841"/>
                <a:gd name="connsiteY1" fmla="*/ 0 h 315179"/>
                <a:gd name="connsiteX2" fmla="*/ 247297 w 296841"/>
                <a:gd name="connsiteY2" fmla="*/ 1304 h 315179"/>
                <a:gd name="connsiteX3" fmla="*/ 296842 w 296841"/>
                <a:gd name="connsiteY3" fmla="*/ 150589 h 315179"/>
                <a:gd name="connsiteX4" fmla="*/ 247297 w 296841"/>
                <a:gd name="connsiteY4" fmla="*/ 272495 h 315179"/>
                <a:gd name="connsiteX5" fmla="*/ 187974 w 296841"/>
                <a:gd name="connsiteY5" fmla="*/ 314868 h 315179"/>
                <a:gd name="connsiteX6" fmla="*/ 156683 w 296841"/>
                <a:gd name="connsiteY6" fmla="*/ 292704 h 315179"/>
                <a:gd name="connsiteX7" fmla="*/ 135822 w 296841"/>
                <a:gd name="connsiteY7" fmla="*/ 206653 h 315179"/>
                <a:gd name="connsiteX8" fmla="*/ 61505 w 296841"/>
                <a:gd name="connsiteY8" fmla="*/ 225558 h 315179"/>
                <a:gd name="connsiteX9" fmla="*/ 18480 w 296841"/>
                <a:gd name="connsiteY9" fmla="*/ 199482 h 315179"/>
                <a:gd name="connsiteX10" fmla="*/ 15220 w 296841"/>
                <a:gd name="connsiteY10" fmla="*/ 100393 h 315179"/>
                <a:gd name="connsiteX11" fmla="*/ 25650 w 296841"/>
                <a:gd name="connsiteY11" fmla="*/ 43677 h 315179"/>
                <a:gd name="connsiteX12" fmla="*/ 35429 w 296841"/>
                <a:gd name="connsiteY12" fmla="*/ 9127 h 315179"/>
                <a:gd name="connsiteX13" fmla="*/ 67372 w 296841"/>
                <a:gd name="connsiteY13" fmla="*/ 31943 h 315179"/>
                <a:gd name="connsiteX14" fmla="*/ 206879 w 296841"/>
                <a:gd name="connsiteY14" fmla="*/ 63234 h 315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96841" h="315179">
                  <a:moveTo>
                    <a:pt x="206879" y="63234"/>
                  </a:moveTo>
                  <a:cubicBezTo>
                    <a:pt x="217309" y="40418"/>
                    <a:pt x="226436" y="20209"/>
                    <a:pt x="234911" y="0"/>
                  </a:cubicBezTo>
                  <a:cubicBezTo>
                    <a:pt x="238822" y="652"/>
                    <a:pt x="243385" y="1304"/>
                    <a:pt x="247297" y="1304"/>
                  </a:cubicBezTo>
                  <a:cubicBezTo>
                    <a:pt x="247297" y="56064"/>
                    <a:pt x="248601" y="110171"/>
                    <a:pt x="296842" y="150589"/>
                  </a:cubicBezTo>
                  <a:cubicBezTo>
                    <a:pt x="255120" y="183836"/>
                    <a:pt x="245993" y="225558"/>
                    <a:pt x="247297" y="272495"/>
                  </a:cubicBezTo>
                  <a:cubicBezTo>
                    <a:pt x="247949" y="310957"/>
                    <a:pt x="210790" y="307046"/>
                    <a:pt x="187974" y="314868"/>
                  </a:cubicBezTo>
                  <a:cubicBezTo>
                    <a:pt x="180151" y="317476"/>
                    <a:pt x="160594" y="303134"/>
                    <a:pt x="156683" y="292704"/>
                  </a:cubicBezTo>
                  <a:cubicBezTo>
                    <a:pt x="146252" y="264020"/>
                    <a:pt x="142341" y="233381"/>
                    <a:pt x="135822" y="206653"/>
                  </a:cubicBezTo>
                  <a:cubicBezTo>
                    <a:pt x="114961" y="211868"/>
                    <a:pt x="88233" y="220343"/>
                    <a:pt x="61505" y="225558"/>
                  </a:cubicBezTo>
                  <a:cubicBezTo>
                    <a:pt x="41296" y="229469"/>
                    <a:pt x="30214" y="217735"/>
                    <a:pt x="18480" y="199482"/>
                  </a:cubicBezTo>
                  <a:cubicBezTo>
                    <a:pt x="-1729" y="165583"/>
                    <a:pt x="-8900" y="136248"/>
                    <a:pt x="15220" y="100393"/>
                  </a:cubicBezTo>
                  <a:cubicBezTo>
                    <a:pt x="24999" y="86051"/>
                    <a:pt x="21739" y="62583"/>
                    <a:pt x="25650" y="43677"/>
                  </a:cubicBezTo>
                  <a:cubicBezTo>
                    <a:pt x="28258" y="31943"/>
                    <a:pt x="32169" y="20861"/>
                    <a:pt x="35429" y="9127"/>
                  </a:cubicBezTo>
                  <a:cubicBezTo>
                    <a:pt x="45207" y="16298"/>
                    <a:pt x="54986" y="22817"/>
                    <a:pt x="67372" y="31943"/>
                  </a:cubicBezTo>
                  <a:cubicBezTo>
                    <a:pt x="116916" y="18905"/>
                    <a:pt x="166462" y="23468"/>
                    <a:pt x="206879" y="63234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6AF4AA80-8D57-484A-B325-3B4CE53C47E3}"/>
                </a:ext>
              </a:extLst>
            </p:cNvPr>
            <p:cNvSpPr/>
            <p:nvPr/>
          </p:nvSpPr>
          <p:spPr>
            <a:xfrm>
              <a:off x="3080490" y="1805432"/>
              <a:ext cx="128632" cy="128632"/>
            </a:xfrm>
            <a:custGeom>
              <a:avLst/>
              <a:gdLst>
                <a:gd name="connsiteX0" fmla="*/ 316172 w 316172"/>
                <a:gd name="connsiteY0" fmla="*/ 247070 h 316172"/>
                <a:gd name="connsiteX1" fmla="*/ 193614 w 316172"/>
                <a:gd name="connsiteY1" fmla="*/ 316172 h 316172"/>
                <a:gd name="connsiteX2" fmla="*/ 66494 w 316172"/>
                <a:gd name="connsiteY2" fmla="*/ 272495 h 316172"/>
                <a:gd name="connsiteX3" fmla="*/ 50849 w 316172"/>
                <a:gd name="connsiteY3" fmla="*/ 264020 h 316172"/>
                <a:gd name="connsiteX4" fmla="*/ 0 w 316172"/>
                <a:gd name="connsiteY4" fmla="*/ 159716 h 316172"/>
                <a:gd name="connsiteX5" fmla="*/ 87355 w 316172"/>
                <a:gd name="connsiteY5" fmla="*/ 190355 h 316172"/>
                <a:gd name="connsiteX6" fmla="*/ 146026 w 316172"/>
                <a:gd name="connsiteY6" fmla="*/ 52152 h 316172"/>
                <a:gd name="connsiteX7" fmla="*/ 119298 w 316172"/>
                <a:gd name="connsiteY7" fmla="*/ 6519 h 316172"/>
                <a:gd name="connsiteX8" fmla="*/ 124513 w 316172"/>
                <a:gd name="connsiteY8" fmla="*/ 0 h 316172"/>
                <a:gd name="connsiteX9" fmla="*/ 171450 w 316172"/>
                <a:gd name="connsiteY9" fmla="*/ 20209 h 316172"/>
                <a:gd name="connsiteX10" fmla="*/ 260109 w 316172"/>
                <a:gd name="connsiteY10" fmla="*/ 80184 h 316172"/>
                <a:gd name="connsiteX11" fmla="*/ 309653 w 316172"/>
                <a:gd name="connsiteY11" fmla="*/ 206001 h 316172"/>
                <a:gd name="connsiteX12" fmla="*/ 316172 w 316172"/>
                <a:gd name="connsiteY12" fmla="*/ 247070 h 316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6172" h="316172">
                  <a:moveTo>
                    <a:pt x="316172" y="247070"/>
                  </a:moveTo>
                  <a:cubicBezTo>
                    <a:pt x="272495" y="271191"/>
                    <a:pt x="234684" y="292703"/>
                    <a:pt x="193614" y="316172"/>
                  </a:cubicBezTo>
                  <a:cubicBezTo>
                    <a:pt x="159716" y="286837"/>
                    <a:pt x="117994" y="266627"/>
                    <a:pt x="66494" y="272495"/>
                  </a:cubicBezTo>
                  <a:cubicBezTo>
                    <a:pt x="61279" y="273146"/>
                    <a:pt x="53456" y="268583"/>
                    <a:pt x="50849" y="264020"/>
                  </a:cubicBezTo>
                  <a:cubicBezTo>
                    <a:pt x="34551" y="232077"/>
                    <a:pt x="18905" y="200134"/>
                    <a:pt x="0" y="159716"/>
                  </a:cubicBezTo>
                  <a:cubicBezTo>
                    <a:pt x="31291" y="170798"/>
                    <a:pt x="59323" y="180577"/>
                    <a:pt x="87355" y="190355"/>
                  </a:cubicBezTo>
                  <a:cubicBezTo>
                    <a:pt x="73013" y="131684"/>
                    <a:pt x="110171" y="92570"/>
                    <a:pt x="146026" y="52152"/>
                  </a:cubicBezTo>
                  <a:cubicBezTo>
                    <a:pt x="136899" y="36506"/>
                    <a:pt x="127772" y="21513"/>
                    <a:pt x="119298" y="6519"/>
                  </a:cubicBezTo>
                  <a:cubicBezTo>
                    <a:pt x="121253" y="4563"/>
                    <a:pt x="123209" y="1956"/>
                    <a:pt x="124513" y="0"/>
                  </a:cubicBezTo>
                  <a:cubicBezTo>
                    <a:pt x="140159" y="7171"/>
                    <a:pt x="155805" y="20209"/>
                    <a:pt x="171450" y="20209"/>
                  </a:cubicBezTo>
                  <a:cubicBezTo>
                    <a:pt x="217083" y="19557"/>
                    <a:pt x="234684" y="48240"/>
                    <a:pt x="260109" y="80184"/>
                  </a:cubicBezTo>
                  <a:cubicBezTo>
                    <a:pt x="292052" y="119298"/>
                    <a:pt x="331818" y="147330"/>
                    <a:pt x="309653" y="206001"/>
                  </a:cubicBezTo>
                  <a:cubicBezTo>
                    <a:pt x="305090" y="217735"/>
                    <a:pt x="314216" y="235988"/>
                    <a:pt x="316172" y="24707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A77C040-1E60-46E4-BC3A-26BE04FD3AF2}"/>
                </a:ext>
              </a:extLst>
            </p:cNvPr>
            <p:cNvSpPr/>
            <p:nvPr/>
          </p:nvSpPr>
          <p:spPr>
            <a:xfrm>
              <a:off x="2970343" y="1625347"/>
              <a:ext cx="119960" cy="136854"/>
            </a:xfrm>
            <a:custGeom>
              <a:avLst/>
              <a:gdLst>
                <a:gd name="connsiteX0" fmla="*/ 294857 w 294856"/>
                <a:gd name="connsiteY0" fmla="*/ 194919 h 336381"/>
                <a:gd name="connsiteX1" fmla="*/ 127318 w 294856"/>
                <a:gd name="connsiteY1" fmla="*/ 214476 h 336381"/>
                <a:gd name="connsiteX2" fmla="*/ 45179 w 294856"/>
                <a:gd name="connsiteY2" fmla="*/ 336381 h 336381"/>
                <a:gd name="connsiteX3" fmla="*/ 36052 w 294856"/>
                <a:gd name="connsiteY3" fmla="*/ 288140 h 336381"/>
                <a:gd name="connsiteX4" fmla="*/ 197 w 294856"/>
                <a:gd name="connsiteY4" fmla="*/ 213824 h 336381"/>
                <a:gd name="connsiteX5" fmla="*/ 20406 w 294856"/>
                <a:gd name="connsiteY5" fmla="*/ 134944 h 336381"/>
                <a:gd name="connsiteX6" fmla="*/ 69299 w 294856"/>
                <a:gd name="connsiteY6" fmla="*/ 45633 h 336381"/>
                <a:gd name="connsiteX7" fmla="*/ 118843 w 294856"/>
                <a:gd name="connsiteY7" fmla="*/ 0 h 336381"/>
                <a:gd name="connsiteX8" fmla="*/ 180122 w 294856"/>
                <a:gd name="connsiteY8" fmla="*/ 32595 h 336381"/>
                <a:gd name="connsiteX9" fmla="*/ 251831 w 294856"/>
                <a:gd name="connsiteY9" fmla="*/ 108868 h 336381"/>
                <a:gd name="connsiteX10" fmla="*/ 294857 w 294856"/>
                <a:gd name="connsiteY10" fmla="*/ 194919 h 336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856" h="336381">
                  <a:moveTo>
                    <a:pt x="294857" y="194919"/>
                  </a:moveTo>
                  <a:cubicBezTo>
                    <a:pt x="257698" y="257501"/>
                    <a:pt x="221192" y="262064"/>
                    <a:pt x="127318" y="214476"/>
                  </a:cubicBezTo>
                  <a:cubicBezTo>
                    <a:pt x="116236" y="263368"/>
                    <a:pt x="92115" y="304438"/>
                    <a:pt x="45179" y="336381"/>
                  </a:cubicBezTo>
                  <a:cubicBezTo>
                    <a:pt x="41919" y="318128"/>
                    <a:pt x="41919" y="301830"/>
                    <a:pt x="36052" y="288140"/>
                  </a:cubicBezTo>
                  <a:cubicBezTo>
                    <a:pt x="24970" y="262716"/>
                    <a:pt x="2805" y="239248"/>
                    <a:pt x="197" y="213824"/>
                  </a:cubicBezTo>
                  <a:cubicBezTo>
                    <a:pt x="-2410" y="188400"/>
                    <a:pt x="21710" y="160368"/>
                    <a:pt x="20406" y="134944"/>
                  </a:cubicBezTo>
                  <a:cubicBezTo>
                    <a:pt x="17799" y="91918"/>
                    <a:pt x="28881" y="64538"/>
                    <a:pt x="69299" y="45633"/>
                  </a:cubicBezTo>
                  <a:cubicBezTo>
                    <a:pt x="87552" y="37158"/>
                    <a:pt x="101242" y="17601"/>
                    <a:pt x="118843" y="0"/>
                  </a:cubicBezTo>
                  <a:cubicBezTo>
                    <a:pt x="137748" y="10430"/>
                    <a:pt x="157958" y="29336"/>
                    <a:pt x="180122" y="32595"/>
                  </a:cubicBezTo>
                  <a:cubicBezTo>
                    <a:pt x="227059" y="39766"/>
                    <a:pt x="248572" y="58019"/>
                    <a:pt x="251831" y="108868"/>
                  </a:cubicBezTo>
                  <a:cubicBezTo>
                    <a:pt x="253787" y="136899"/>
                    <a:pt x="278559" y="163627"/>
                    <a:pt x="294857" y="194919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FC30A70E-CEA2-40B8-8AFD-FB496B2E74A0}"/>
                </a:ext>
              </a:extLst>
            </p:cNvPr>
            <p:cNvSpPr/>
            <p:nvPr/>
          </p:nvSpPr>
          <p:spPr>
            <a:xfrm>
              <a:off x="3105421" y="1352410"/>
              <a:ext cx="120741" cy="104522"/>
            </a:xfrm>
            <a:custGeom>
              <a:avLst/>
              <a:gdLst>
                <a:gd name="connsiteX0" fmla="*/ 296615 w 296777"/>
                <a:gd name="connsiteY0" fmla="*/ 256910 h 256910"/>
                <a:gd name="connsiteX1" fmla="*/ 0 w 296777"/>
                <a:gd name="connsiteY1" fmla="*/ 233442 h 256910"/>
                <a:gd name="connsiteX2" fmla="*/ 7822 w 296777"/>
                <a:gd name="connsiteY2" fmla="*/ 191068 h 256910"/>
                <a:gd name="connsiteX3" fmla="*/ 10430 w 296777"/>
                <a:gd name="connsiteY3" fmla="*/ 61992 h 256910"/>
                <a:gd name="connsiteX4" fmla="*/ 59323 w 296777"/>
                <a:gd name="connsiteY4" fmla="*/ 61 h 256910"/>
                <a:gd name="connsiteX5" fmla="*/ 286837 w 296777"/>
                <a:gd name="connsiteY5" fmla="*/ 116751 h 256910"/>
                <a:gd name="connsiteX6" fmla="*/ 295963 w 296777"/>
                <a:gd name="connsiteY6" fmla="*/ 133701 h 256910"/>
                <a:gd name="connsiteX7" fmla="*/ 296615 w 296777"/>
                <a:gd name="connsiteY7" fmla="*/ 256910 h 256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6777" h="256910">
                  <a:moveTo>
                    <a:pt x="296615" y="256910"/>
                  </a:moveTo>
                  <a:cubicBezTo>
                    <a:pt x="197526" y="215840"/>
                    <a:pt x="104304" y="193676"/>
                    <a:pt x="0" y="233442"/>
                  </a:cubicBezTo>
                  <a:cubicBezTo>
                    <a:pt x="3260" y="216492"/>
                    <a:pt x="2608" y="202150"/>
                    <a:pt x="7822" y="191068"/>
                  </a:cubicBezTo>
                  <a:cubicBezTo>
                    <a:pt x="27380" y="148043"/>
                    <a:pt x="24772" y="106321"/>
                    <a:pt x="10430" y="61992"/>
                  </a:cubicBezTo>
                  <a:cubicBezTo>
                    <a:pt x="-3260" y="18314"/>
                    <a:pt x="12386" y="-1243"/>
                    <a:pt x="59323" y="61"/>
                  </a:cubicBezTo>
                  <a:cubicBezTo>
                    <a:pt x="153849" y="2669"/>
                    <a:pt x="224906" y="51561"/>
                    <a:pt x="286837" y="116751"/>
                  </a:cubicBezTo>
                  <a:cubicBezTo>
                    <a:pt x="291400" y="121315"/>
                    <a:pt x="295311" y="127834"/>
                    <a:pt x="295963" y="133701"/>
                  </a:cubicBezTo>
                  <a:cubicBezTo>
                    <a:pt x="297267" y="171511"/>
                    <a:pt x="296615" y="210625"/>
                    <a:pt x="296615" y="25691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E4191D93-5156-43D7-B93B-FB01F9AA10F4}"/>
                </a:ext>
              </a:extLst>
            </p:cNvPr>
            <p:cNvSpPr/>
            <p:nvPr/>
          </p:nvSpPr>
          <p:spPr>
            <a:xfrm>
              <a:off x="3281936" y="1352429"/>
              <a:ext cx="123184" cy="103442"/>
            </a:xfrm>
            <a:custGeom>
              <a:avLst/>
              <a:gdLst>
                <a:gd name="connsiteX0" fmla="*/ 302782 w 302781"/>
                <a:gd name="connsiteY0" fmla="*/ 233397 h 254257"/>
                <a:gd name="connsiteX1" fmla="*/ 12034 w 302781"/>
                <a:gd name="connsiteY1" fmla="*/ 254258 h 254257"/>
                <a:gd name="connsiteX2" fmla="*/ 66793 w 302781"/>
                <a:gd name="connsiteY2" fmla="*/ 66510 h 254257"/>
                <a:gd name="connsiteX3" fmla="*/ 253889 w 302781"/>
                <a:gd name="connsiteY3" fmla="*/ 16 h 254257"/>
                <a:gd name="connsiteX4" fmla="*/ 293003 w 302781"/>
                <a:gd name="connsiteY4" fmla="*/ 47605 h 254257"/>
                <a:gd name="connsiteX5" fmla="*/ 300174 w 302781"/>
                <a:gd name="connsiteY5" fmla="*/ 210581 h 254257"/>
                <a:gd name="connsiteX6" fmla="*/ 302782 w 302781"/>
                <a:gd name="connsiteY6" fmla="*/ 233397 h 254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781" h="254257">
                  <a:moveTo>
                    <a:pt x="302782" y="233397"/>
                  </a:moveTo>
                  <a:cubicBezTo>
                    <a:pt x="200433" y="192327"/>
                    <a:pt x="105255" y="215144"/>
                    <a:pt x="12034" y="254258"/>
                  </a:cubicBezTo>
                  <a:cubicBezTo>
                    <a:pt x="-14695" y="174074"/>
                    <a:pt x="2907" y="112143"/>
                    <a:pt x="66793" y="66510"/>
                  </a:cubicBezTo>
                  <a:cubicBezTo>
                    <a:pt x="122204" y="27396"/>
                    <a:pt x="184135" y="1320"/>
                    <a:pt x="253889" y="16"/>
                  </a:cubicBezTo>
                  <a:cubicBezTo>
                    <a:pt x="285832" y="-636"/>
                    <a:pt x="303433" y="18270"/>
                    <a:pt x="293003" y="47605"/>
                  </a:cubicBezTo>
                  <a:cubicBezTo>
                    <a:pt x="274098" y="103669"/>
                    <a:pt x="272794" y="157125"/>
                    <a:pt x="300174" y="210581"/>
                  </a:cubicBezTo>
                  <a:cubicBezTo>
                    <a:pt x="303433" y="215796"/>
                    <a:pt x="302130" y="222315"/>
                    <a:pt x="302782" y="23339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78181028-7118-4560-AF79-09204A71A7F8}"/>
                </a:ext>
              </a:extLst>
            </p:cNvPr>
            <p:cNvSpPr/>
            <p:nvPr/>
          </p:nvSpPr>
          <p:spPr>
            <a:xfrm>
              <a:off x="2974549" y="1533316"/>
              <a:ext cx="117912" cy="110331"/>
            </a:xfrm>
            <a:custGeom>
              <a:avLst/>
              <a:gdLst>
                <a:gd name="connsiteX0" fmla="*/ 104593 w 289823"/>
                <a:gd name="connsiteY0" fmla="*/ 179925 h 271190"/>
                <a:gd name="connsiteX1" fmla="*/ 30928 w 289823"/>
                <a:gd name="connsiteY1" fmla="*/ 271191 h 271190"/>
                <a:gd name="connsiteX2" fmla="*/ 289 w 289823"/>
                <a:gd name="connsiteY2" fmla="*/ 158412 h 271190"/>
                <a:gd name="connsiteX3" fmla="*/ 10719 w 289823"/>
                <a:gd name="connsiteY3" fmla="*/ 133640 h 271190"/>
                <a:gd name="connsiteX4" fmla="*/ 47226 w 289823"/>
                <a:gd name="connsiteY4" fmla="*/ 48241 h 271190"/>
                <a:gd name="connsiteX5" fmla="*/ 78517 w 289823"/>
                <a:gd name="connsiteY5" fmla="*/ 12386 h 271190"/>
                <a:gd name="connsiteX6" fmla="*/ 119587 w 289823"/>
                <a:gd name="connsiteY6" fmla="*/ 0 h 271190"/>
                <a:gd name="connsiteX7" fmla="*/ 133929 w 289823"/>
                <a:gd name="connsiteY7" fmla="*/ 28032 h 271190"/>
                <a:gd name="connsiteX8" fmla="*/ 214764 w 289823"/>
                <a:gd name="connsiteY8" fmla="*/ 39114 h 271190"/>
                <a:gd name="connsiteX9" fmla="*/ 268872 w 289823"/>
                <a:gd name="connsiteY9" fmla="*/ 108867 h 271190"/>
                <a:gd name="connsiteX10" fmla="*/ 281910 w 289823"/>
                <a:gd name="connsiteY10" fmla="*/ 161671 h 271190"/>
                <a:gd name="connsiteX11" fmla="*/ 288429 w 289823"/>
                <a:gd name="connsiteY11" fmla="*/ 197526 h 271190"/>
                <a:gd name="connsiteX12" fmla="*/ 221283 w 289823"/>
                <a:gd name="connsiteY12" fmla="*/ 252286 h 271190"/>
                <a:gd name="connsiteX13" fmla="*/ 104593 w 289823"/>
                <a:gd name="connsiteY13" fmla="*/ 179925 h 27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9823" h="271190">
                  <a:moveTo>
                    <a:pt x="104593" y="179925"/>
                  </a:moveTo>
                  <a:cubicBezTo>
                    <a:pt x="90903" y="226210"/>
                    <a:pt x="64175" y="253590"/>
                    <a:pt x="30928" y="271191"/>
                  </a:cubicBezTo>
                  <a:cubicBezTo>
                    <a:pt x="19846" y="232077"/>
                    <a:pt x="8764" y="195570"/>
                    <a:pt x="289" y="158412"/>
                  </a:cubicBezTo>
                  <a:cubicBezTo>
                    <a:pt x="-1667" y="151241"/>
                    <a:pt x="6808" y="142114"/>
                    <a:pt x="10719" y="133640"/>
                  </a:cubicBezTo>
                  <a:cubicBezTo>
                    <a:pt x="23105" y="105608"/>
                    <a:pt x="40707" y="78228"/>
                    <a:pt x="47226" y="48241"/>
                  </a:cubicBezTo>
                  <a:cubicBezTo>
                    <a:pt x="51789" y="26728"/>
                    <a:pt x="56353" y="15646"/>
                    <a:pt x="78517" y="12386"/>
                  </a:cubicBezTo>
                  <a:cubicBezTo>
                    <a:pt x="92207" y="11082"/>
                    <a:pt x="105245" y="4563"/>
                    <a:pt x="119587" y="0"/>
                  </a:cubicBezTo>
                  <a:cubicBezTo>
                    <a:pt x="124802" y="10430"/>
                    <a:pt x="129366" y="19557"/>
                    <a:pt x="133929" y="28032"/>
                  </a:cubicBezTo>
                  <a:cubicBezTo>
                    <a:pt x="161308" y="31943"/>
                    <a:pt x="188688" y="32595"/>
                    <a:pt x="214764" y="39114"/>
                  </a:cubicBezTo>
                  <a:cubicBezTo>
                    <a:pt x="253227" y="49545"/>
                    <a:pt x="265613" y="69753"/>
                    <a:pt x="268872" y="108867"/>
                  </a:cubicBezTo>
                  <a:cubicBezTo>
                    <a:pt x="270176" y="126469"/>
                    <a:pt x="277347" y="144070"/>
                    <a:pt x="281910" y="161671"/>
                  </a:cubicBezTo>
                  <a:cubicBezTo>
                    <a:pt x="285170" y="174057"/>
                    <a:pt x="292993" y="193615"/>
                    <a:pt x="288429" y="197526"/>
                  </a:cubicBezTo>
                  <a:cubicBezTo>
                    <a:pt x="266917" y="216431"/>
                    <a:pt x="260398" y="253590"/>
                    <a:pt x="221283" y="252286"/>
                  </a:cubicBezTo>
                  <a:cubicBezTo>
                    <a:pt x="169131" y="252286"/>
                    <a:pt x="131321" y="230773"/>
                    <a:pt x="104593" y="179925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5DE76033-2792-45A4-9BC4-2D3048782C5C}"/>
                </a:ext>
              </a:extLst>
            </p:cNvPr>
            <p:cNvSpPr/>
            <p:nvPr/>
          </p:nvSpPr>
          <p:spPr>
            <a:xfrm>
              <a:off x="3376430" y="1739923"/>
              <a:ext cx="115075" cy="108783"/>
            </a:xfrm>
            <a:custGeom>
              <a:avLst/>
              <a:gdLst>
                <a:gd name="connsiteX0" fmla="*/ 225671 w 282849"/>
                <a:gd name="connsiteY0" fmla="*/ 5215 h 267384"/>
                <a:gd name="connsiteX1" fmla="*/ 278476 w 282849"/>
                <a:gd name="connsiteY1" fmla="*/ 103000 h 267384"/>
                <a:gd name="connsiteX2" fmla="*/ 280431 w 282849"/>
                <a:gd name="connsiteY2" fmla="*/ 131032 h 267384"/>
                <a:gd name="connsiteX3" fmla="*/ 244576 w 282849"/>
                <a:gd name="connsiteY3" fmla="*/ 258153 h 267384"/>
                <a:gd name="connsiteX4" fmla="*/ 96595 w 282849"/>
                <a:gd name="connsiteY4" fmla="*/ 143418 h 267384"/>
                <a:gd name="connsiteX5" fmla="*/ 27494 w 282849"/>
                <a:gd name="connsiteY5" fmla="*/ 149937 h 267384"/>
                <a:gd name="connsiteX6" fmla="*/ 114 w 282849"/>
                <a:gd name="connsiteY6" fmla="*/ 131032 h 267384"/>
                <a:gd name="connsiteX7" fmla="*/ 11196 w 282849"/>
                <a:gd name="connsiteY7" fmla="*/ 82792 h 267384"/>
                <a:gd name="connsiteX8" fmla="*/ 99203 w 282849"/>
                <a:gd name="connsiteY8" fmla="*/ 7823 h 267384"/>
                <a:gd name="connsiteX9" fmla="*/ 123975 w 282849"/>
                <a:gd name="connsiteY9" fmla="*/ 0 h 267384"/>
                <a:gd name="connsiteX10" fmla="*/ 225671 w 282849"/>
                <a:gd name="connsiteY10" fmla="*/ 5215 h 267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49" h="267384">
                  <a:moveTo>
                    <a:pt x="225671" y="5215"/>
                  </a:moveTo>
                  <a:cubicBezTo>
                    <a:pt x="243273" y="37158"/>
                    <a:pt x="261526" y="69754"/>
                    <a:pt x="278476" y="103000"/>
                  </a:cubicBezTo>
                  <a:cubicBezTo>
                    <a:pt x="282387" y="110823"/>
                    <a:pt x="284995" y="124513"/>
                    <a:pt x="280431" y="131032"/>
                  </a:cubicBezTo>
                  <a:cubicBezTo>
                    <a:pt x="253052" y="169494"/>
                    <a:pt x="239362" y="211868"/>
                    <a:pt x="244576" y="258153"/>
                  </a:cubicBezTo>
                  <a:cubicBezTo>
                    <a:pt x="168956" y="290748"/>
                    <a:pt x="96595" y="233381"/>
                    <a:pt x="96595" y="143418"/>
                  </a:cubicBezTo>
                  <a:cubicBezTo>
                    <a:pt x="73127" y="146026"/>
                    <a:pt x="50310" y="150589"/>
                    <a:pt x="27494" y="149937"/>
                  </a:cubicBezTo>
                  <a:cubicBezTo>
                    <a:pt x="17715" y="149286"/>
                    <a:pt x="765" y="138203"/>
                    <a:pt x="114" y="131032"/>
                  </a:cubicBezTo>
                  <a:cubicBezTo>
                    <a:pt x="-538" y="114734"/>
                    <a:pt x="1418" y="88658"/>
                    <a:pt x="11196" y="82792"/>
                  </a:cubicBezTo>
                  <a:cubicBezTo>
                    <a:pt x="45747" y="63234"/>
                    <a:pt x="76386" y="40418"/>
                    <a:pt x="99203" y="7823"/>
                  </a:cubicBezTo>
                  <a:cubicBezTo>
                    <a:pt x="103114" y="1956"/>
                    <a:pt x="115501" y="0"/>
                    <a:pt x="123975" y="0"/>
                  </a:cubicBezTo>
                  <a:cubicBezTo>
                    <a:pt x="158526" y="652"/>
                    <a:pt x="192424" y="3260"/>
                    <a:pt x="225671" y="5215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08D18565-373E-4C6C-8337-06849C7AD298}"/>
                </a:ext>
              </a:extLst>
            </p:cNvPr>
            <p:cNvSpPr/>
            <p:nvPr/>
          </p:nvSpPr>
          <p:spPr>
            <a:xfrm>
              <a:off x="3265348" y="1463298"/>
              <a:ext cx="156480" cy="108740"/>
            </a:xfrm>
            <a:custGeom>
              <a:avLst/>
              <a:gdLst>
                <a:gd name="connsiteX0" fmla="*/ 384622 w 384621"/>
                <a:gd name="connsiteY0" fmla="*/ 150589 h 267279"/>
                <a:gd name="connsiteX1" fmla="*/ 327907 w 384621"/>
                <a:gd name="connsiteY1" fmla="*/ 168190 h 267279"/>
                <a:gd name="connsiteX2" fmla="*/ 299875 w 384621"/>
                <a:gd name="connsiteY2" fmla="*/ 209260 h 267279"/>
                <a:gd name="connsiteX3" fmla="*/ 300527 w 384621"/>
                <a:gd name="connsiteY3" fmla="*/ 267279 h 267279"/>
                <a:gd name="connsiteX4" fmla="*/ 0 w 384621"/>
                <a:gd name="connsiteY4" fmla="*/ 10430 h 267279"/>
                <a:gd name="connsiteX5" fmla="*/ 2608 w 384621"/>
                <a:gd name="connsiteY5" fmla="*/ 0 h 267279"/>
                <a:gd name="connsiteX6" fmla="*/ 116039 w 384621"/>
                <a:gd name="connsiteY6" fmla="*/ 9779 h 267279"/>
                <a:gd name="connsiteX7" fmla="*/ 134944 w 384621"/>
                <a:gd name="connsiteY7" fmla="*/ 13690 h 267279"/>
                <a:gd name="connsiteX8" fmla="*/ 246419 w 384621"/>
                <a:gd name="connsiteY8" fmla="*/ 31291 h 267279"/>
                <a:gd name="connsiteX9" fmla="*/ 384622 w 384621"/>
                <a:gd name="connsiteY9" fmla="*/ 150589 h 26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4621" h="267279">
                  <a:moveTo>
                    <a:pt x="384622" y="150589"/>
                  </a:moveTo>
                  <a:cubicBezTo>
                    <a:pt x="361153" y="157760"/>
                    <a:pt x="344856" y="164931"/>
                    <a:pt x="327907" y="168190"/>
                  </a:cubicBezTo>
                  <a:cubicBezTo>
                    <a:pt x="303787" y="172754"/>
                    <a:pt x="296615" y="185792"/>
                    <a:pt x="299875" y="209260"/>
                  </a:cubicBezTo>
                  <a:cubicBezTo>
                    <a:pt x="302482" y="226210"/>
                    <a:pt x="300527" y="243159"/>
                    <a:pt x="300527" y="267279"/>
                  </a:cubicBezTo>
                  <a:cubicBezTo>
                    <a:pt x="170799" y="209912"/>
                    <a:pt x="83444" y="112127"/>
                    <a:pt x="0" y="10430"/>
                  </a:cubicBezTo>
                  <a:cubicBezTo>
                    <a:pt x="653" y="7171"/>
                    <a:pt x="1304" y="3911"/>
                    <a:pt x="2608" y="0"/>
                  </a:cubicBezTo>
                  <a:cubicBezTo>
                    <a:pt x="40418" y="3260"/>
                    <a:pt x="78228" y="6519"/>
                    <a:pt x="116039" y="9779"/>
                  </a:cubicBezTo>
                  <a:cubicBezTo>
                    <a:pt x="122558" y="10430"/>
                    <a:pt x="129077" y="12386"/>
                    <a:pt x="134944" y="13690"/>
                  </a:cubicBezTo>
                  <a:cubicBezTo>
                    <a:pt x="172754" y="18905"/>
                    <a:pt x="216432" y="13690"/>
                    <a:pt x="246419" y="31291"/>
                  </a:cubicBezTo>
                  <a:cubicBezTo>
                    <a:pt x="294660" y="61279"/>
                    <a:pt x="334426" y="106260"/>
                    <a:pt x="384622" y="150589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2120A808-4759-497F-A875-F3CF96A9E795}"/>
                </a:ext>
              </a:extLst>
            </p:cNvPr>
            <p:cNvSpPr/>
            <p:nvPr/>
          </p:nvSpPr>
          <p:spPr>
            <a:xfrm>
              <a:off x="3016041" y="1446589"/>
              <a:ext cx="123327" cy="114117"/>
            </a:xfrm>
            <a:custGeom>
              <a:avLst/>
              <a:gdLst>
                <a:gd name="connsiteX0" fmla="*/ 303134 w 303133"/>
                <a:gd name="connsiteY0" fmla="*/ 67798 h 280495"/>
                <a:gd name="connsiteX1" fmla="*/ 144722 w 303133"/>
                <a:gd name="connsiteY1" fmla="*/ 198830 h 280495"/>
                <a:gd name="connsiteX2" fmla="*/ 249678 w 303133"/>
                <a:gd name="connsiteY2" fmla="*/ 234032 h 280495"/>
                <a:gd name="connsiteX3" fmla="*/ 250330 w 303133"/>
                <a:gd name="connsiteY3" fmla="*/ 245115 h 280495"/>
                <a:gd name="connsiteX4" fmla="*/ 194266 w 303133"/>
                <a:gd name="connsiteY4" fmla="*/ 279666 h 280495"/>
                <a:gd name="connsiteX5" fmla="*/ 172754 w 303133"/>
                <a:gd name="connsiteY5" fmla="*/ 273147 h 280495"/>
                <a:gd name="connsiteX6" fmla="*/ 67797 w 303133"/>
                <a:gd name="connsiteY6" fmla="*/ 228165 h 280495"/>
                <a:gd name="connsiteX7" fmla="*/ 38462 w 303133"/>
                <a:gd name="connsiteY7" fmla="*/ 206653 h 280495"/>
                <a:gd name="connsiteX8" fmla="*/ 0 w 303133"/>
                <a:gd name="connsiteY8" fmla="*/ 115387 h 280495"/>
                <a:gd name="connsiteX9" fmla="*/ 65842 w 303133"/>
                <a:gd name="connsiteY9" fmla="*/ 19557 h 280495"/>
                <a:gd name="connsiteX10" fmla="*/ 84095 w 303133"/>
                <a:gd name="connsiteY10" fmla="*/ 9779 h 280495"/>
                <a:gd name="connsiteX11" fmla="*/ 200785 w 303133"/>
                <a:gd name="connsiteY11" fmla="*/ 0 h 280495"/>
                <a:gd name="connsiteX12" fmla="*/ 303134 w 303133"/>
                <a:gd name="connsiteY12" fmla="*/ 67798 h 280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133" h="280495">
                  <a:moveTo>
                    <a:pt x="303134" y="67798"/>
                  </a:moveTo>
                  <a:cubicBezTo>
                    <a:pt x="245767" y="114735"/>
                    <a:pt x="196222" y="155804"/>
                    <a:pt x="144722" y="198830"/>
                  </a:cubicBezTo>
                  <a:cubicBezTo>
                    <a:pt x="180577" y="210564"/>
                    <a:pt x="215127" y="222298"/>
                    <a:pt x="249678" y="234032"/>
                  </a:cubicBezTo>
                  <a:cubicBezTo>
                    <a:pt x="249678" y="237944"/>
                    <a:pt x="250330" y="241203"/>
                    <a:pt x="250330" y="245115"/>
                  </a:cubicBezTo>
                  <a:cubicBezTo>
                    <a:pt x="231425" y="256849"/>
                    <a:pt x="213824" y="269887"/>
                    <a:pt x="194266" y="279666"/>
                  </a:cubicBezTo>
                  <a:cubicBezTo>
                    <a:pt x="189051" y="282273"/>
                    <a:pt x="176665" y="278362"/>
                    <a:pt x="172754" y="273147"/>
                  </a:cubicBezTo>
                  <a:cubicBezTo>
                    <a:pt x="144722" y="241203"/>
                    <a:pt x="106912" y="234032"/>
                    <a:pt x="67797" y="228165"/>
                  </a:cubicBezTo>
                  <a:cubicBezTo>
                    <a:pt x="56715" y="226210"/>
                    <a:pt x="43677" y="216431"/>
                    <a:pt x="38462" y="206653"/>
                  </a:cubicBezTo>
                  <a:cubicBezTo>
                    <a:pt x="23468" y="176013"/>
                    <a:pt x="11082" y="143418"/>
                    <a:pt x="0" y="115387"/>
                  </a:cubicBezTo>
                  <a:cubicBezTo>
                    <a:pt x="21513" y="83443"/>
                    <a:pt x="43677" y="50848"/>
                    <a:pt x="65842" y="19557"/>
                  </a:cubicBezTo>
                  <a:cubicBezTo>
                    <a:pt x="69754" y="14342"/>
                    <a:pt x="77576" y="10430"/>
                    <a:pt x="84095" y="9779"/>
                  </a:cubicBezTo>
                  <a:cubicBezTo>
                    <a:pt x="121906" y="5867"/>
                    <a:pt x="160368" y="3260"/>
                    <a:pt x="200785" y="0"/>
                  </a:cubicBezTo>
                  <a:cubicBezTo>
                    <a:pt x="206001" y="50196"/>
                    <a:pt x="249678" y="56715"/>
                    <a:pt x="303134" y="6779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04E869EF-D9A9-4D21-AA0C-81D46B1228C5}"/>
                </a:ext>
              </a:extLst>
            </p:cNvPr>
            <p:cNvSpPr/>
            <p:nvPr/>
          </p:nvSpPr>
          <p:spPr>
            <a:xfrm>
              <a:off x="3087120" y="1463563"/>
              <a:ext cx="157541" cy="108475"/>
            </a:xfrm>
            <a:custGeom>
              <a:avLst/>
              <a:gdLst>
                <a:gd name="connsiteX0" fmla="*/ 387229 w 387229"/>
                <a:gd name="connsiteY0" fmla="*/ 9779 h 266627"/>
                <a:gd name="connsiteX1" fmla="*/ 86703 w 387229"/>
                <a:gd name="connsiteY1" fmla="*/ 266628 h 266627"/>
                <a:gd name="connsiteX2" fmla="*/ 87355 w 387229"/>
                <a:gd name="connsiteY2" fmla="*/ 206653 h 266627"/>
                <a:gd name="connsiteX3" fmla="*/ 56063 w 387229"/>
                <a:gd name="connsiteY3" fmla="*/ 166887 h 266627"/>
                <a:gd name="connsiteX4" fmla="*/ 0 w 387229"/>
                <a:gd name="connsiteY4" fmla="*/ 151893 h 266627"/>
                <a:gd name="connsiteX5" fmla="*/ 164279 w 387229"/>
                <a:gd name="connsiteY5" fmla="*/ 28032 h 266627"/>
                <a:gd name="connsiteX6" fmla="*/ 294659 w 387229"/>
                <a:gd name="connsiteY6" fmla="*/ 8475 h 266627"/>
                <a:gd name="connsiteX7" fmla="*/ 383970 w 387229"/>
                <a:gd name="connsiteY7" fmla="*/ 0 h 266627"/>
                <a:gd name="connsiteX8" fmla="*/ 387229 w 387229"/>
                <a:gd name="connsiteY8" fmla="*/ 9779 h 26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7229" h="266627">
                  <a:moveTo>
                    <a:pt x="387229" y="9779"/>
                  </a:moveTo>
                  <a:cubicBezTo>
                    <a:pt x="304438" y="112779"/>
                    <a:pt x="217083" y="209260"/>
                    <a:pt x="86703" y="266628"/>
                  </a:cubicBezTo>
                  <a:cubicBezTo>
                    <a:pt x="86703" y="241855"/>
                    <a:pt x="85399" y="224254"/>
                    <a:pt x="87355" y="206653"/>
                  </a:cubicBezTo>
                  <a:cubicBezTo>
                    <a:pt x="89963" y="181881"/>
                    <a:pt x="78880" y="171450"/>
                    <a:pt x="56063" y="166887"/>
                  </a:cubicBezTo>
                  <a:cubicBezTo>
                    <a:pt x="40418" y="164279"/>
                    <a:pt x="25424" y="159064"/>
                    <a:pt x="0" y="151893"/>
                  </a:cubicBezTo>
                  <a:cubicBezTo>
                    <a:pt x="59323" y="105608"/>
                    <a:pt x="107564" y="58019"/>
                    <a:pt x="164279" y="28032"/>
                  </a:cubicBezTo>
                  <a:cubicBezTo>
                    <a:pt x="200786" y="8475"/>
                    <a:pt x="250330" y="13690"/>
                    <a:pt x="294659" y="8475"/>
                  </a:cubicBezTo>
                  <a:cubicBezTo>
                    <a:pt x="323995" y="5215"/>
                    <a:pt x="353983" y="2608"/>
                    <a:pt x="383970" y="0"/>
                  </a:cubicBezTo>
                  <a:cubicBezTo>
                    <a:pt x="385273" y="3260"/>
                    <a:pt x="385925" y="6519"/>
                    <a:pt x="387229" y="9779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523A5624-ECD4-42DD-B4E6-B9123324DD78}"/>
                </a:ext>
              </a:extLst>
            </p:cNvPr>
            <p:cNvSpPr/>
            <p:nvPr/>
          </p:nvSpPr>
          <p:spPr>
            <a:xfrm>
              <a:off x="3375946" y="1427493"/>
              <a:ext cx="102180" cy="118092"/>
            </a:xfrm>
            <a:custGeom>
              <a:avLst/>
              <a:gdLst>
                <a:gd name="connsiteX0" fmla="*/ 154500 w 251155"/>
                <a:gd name="connsiteY0" fmla="*/ 0 h 290265"/>
                <a:gd name="connsiteX1" fmla="*/ 230121 w 251155"/>
                <a:gd name="connsiteY1" fmla="*/ 99741 h 290265"/>
                <a:gd name="connsiteX2" fmla="*/ 249678 w 251155"/>
                <a:gd name="connsiteY2" fmla="*/ 144722 h 290265"/>
                <a:gd name="connsiteX3" fmla="*/ 243159 w 251155"/>
                <a:gd name="connsiteY3" fmla="*/ 234032 h 290265"/>
                <a:gd name="connsiteX4" fmla="*/ 134291 w 251155"/>
                <a:gd name="connsiteY4" fmla="*/ 289444 h 290265"/>
                <a:gd name="connsiteX5" fmla="*/ 93874 w 251155"/>
                <a:gd name="connsiteY5" fmla="*/ 277710 h 290265"/>
                <a:gd name="connsiteX6" fmla="*/ 94526 w 251155"/>
                <a:gd name="connsiteY6" fmla="*/ 267279 h 290265"/>
                <a:gd name="connsiteX7" fmla="*/ 147330 w 251155"/>
                <a:gd name="connsiteY7" fmla="*/ 245767 h 290265"/>
                <a:gd name="connsiteX8" fmla="*/ 0 w 251155"/>
                <a:gd name="connsiteY8" fmla="*/ 115386 h 290265"/>
                <a:gd name="connsiteX9" fmla="*/ 43025 w 251155"/>
                <a:gd name="connsiteY9" fmla="*/ 102348 h 290265"/>
                <a:gd name="connsiteX10" fmla="*/ 86702 w 251155"/>
                <a:gd name="connsiteY10" fmla="*/ 41722 h 290265"/>
                <a:gd name="connsiteX11" fmla="*/ 125816 w 251155"/>
                <a:gd name="connsiteY11" fmla="*/ 1956 h 290265"/>
                <a:gd name="connsiteX12" fmla="*/ 154500 w 251155"/>
                <a:gd name="connsiteY12" fmla="*/ 0 h 290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1155" h="290265">
                  <a:moveTo>
                    <a:pt x="154500" y="0"/>
                  </a:moveTo>
                  <a:cubicBezTo>
                    <a:pt x="162975" y="48241"/>
                    <a:pt x="192963" y="77576"/>
                    <a:pt x="230121" y="99741"/>
                  </a:cubicBezTo>
                  <a:cubicBezTo>
                    <a:pt x="248374" y="110823"/>
                    <a:pt x="254241" y="122557"/>
                    <a:pt x="249678" y="144722"/>
                  </a:cubicBezTo>
                  <a:cubicBezTo>
                    <a:pt x="243811" y="175361"/>
                    <a:pt x="245115" y="206653"/>
                    <a:pt x="243159" y="234032"/>
                  </a:cubicBezTo>
                  <a:cubicBezTo>
                    <a:pt x="206652" y="252938"/>
                    <a:pt x="171450" y="273798"/>
                    <a:pt x="134291" y="289444"/>
                  </a:cubicBezTo>
                  <a:cubicBezTo>
                    <a:pt x="123861" y="293356"/>
                    <a:pt x="107564" y="282273"/>
                    <a:pt x="93874" y="277710"/>
                  </a:cubicBezTo>
                  <a:cubicBezTo>
                    <a:pt x="93874" y="274450"/>
                    <a:pt x="94526" y="270539"/>
                    <a:pt x="94526" y="267279"/>
                  </a:cubicBezTo>
                  <a:cubicBezTo>
                    <a:pt x="111475" y="260109"/>
                    <a:pt x="129076" y="253590"/>
                    <a:pt x="147330" y="245767"/>
                  </a:cubicBezTo>
                  <a:cubicBezTo>
                    <a:pt x="98437" y="202741"/>
                    <a:pt x="51500" y="161019"/>
                    <a:pt x="0" y="115386"/>
                  </a:cubicBezTo>
                  <a:cubicBezTo>
                    <a:pt x="18905" y="109519"/>
                    <a:pt x="31291" y="106912"/>
                    <a:pt x="43025" y="102348"/>
                  </a:cubicBezTo>
                  <a:cubicBezTo>
                    <a:pt x="71057" y="91918"/>
                    <a:pt x="90614" y="72361"/>
                    <a:pt x="86702" y="41722"/>
                  </a:cubicBezTo>
                  <a:cubicBezTo>
                    <a:pt x="82791" y="8475"/>
                    <a:pt x="95829" y="-1304"/>
                    <a:pt x="125816" y="1956"/>
                  </a:cubicBezTo>
                  <a:cubicBezTo>
                    <a:pt x="134291" y="2608"/>
                    <a:pt x="142767" y="652"/>
                    <a:pt x="154500" y="0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B14C78C0-33D6-410C-AA79-5C74EDA68E26}"/>
                </a:ext>
              </a:extLst>
            </p:cNvPr>
            <p:cNvSpPr/>
            <p:nvPr/>
          </p:nvSpPr>
          <p:spPr>
            <a:xfrm>
              <a:off x="3237019" y="1517250"/>
              <a:ext cx="105774" cy="107301"/>
            </a:xfrm>
            <a:custGeom>
              <a:avLst/>
              <a:gdLst>
                <a:gd name="connsiteX0" fmla="*/ 257379 w 259987"/>
                <a:gd name="connsiteY0" fmla="*/ 138577 h 263742"/>
                <a:gd name="connsiteX1" fmla="*/ 46815 w 259987"/>
                <a:gd name="connsiteY1" fmla="*/ 263742 h 263742"/>
                <a:gd name="connsiteX2" fmla="*/ 29866 w 259987"/>
                <a:gd name="connsiteY2" fmla="*/ 205071 h 263742"/>
                <a:gd name="connsiteX3" fmla="*/ 3138 w 259987"/>
                <a:gd name="connsiteY3" fmla="*/ 101419 h 263742"/>
                <a:gd name="connsiteX4" fmla="*/ 32473 w 259987"/>
                <a:gd name="connsiteY4" fmla="*/ 22539 h 263742"/>
                <a:gd name="connsiteX5" fmla="*/ 134170 w 259987"/>
                <a:gd name="connsiteY5" fmla="*/ 14716 h 263742"/>
                <a:gd name="connsiteX6" fmla="*/ 259987 w 259987"/>
                <a:gd name="connsiteY6" fmla="*/ 130103 h 263742"/>
                <a:gd name="connsiteX7" fmla="*/ 257379 w 259987"/>
                <a:gd name="connsiteY7" fmla="*/ 138577 h 26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987" h="263742">
                  <a:moveTo>
                    <a:pt x="257379" y="138577"/>
                  </a:moveTo>
                  <a:cubicBezTo>
                    <a:pt x="169373" y="145748"/>
                    <a:pt x="110702" y="202464"/>
                    <a:pt x="46815" y="263742"/>
                  </a:cubicBezTo>
                  <a:cubicBezTo>
                    <a:pt x="40296" y="240926"/>
                    <a:pt x="35081" y="223324"/>
                    <a:pt x="29866" y="205071"/>
                  </a:cubicBezTo>
                  <a:cubicBezTo>
                    <a:pt x="20739" y="170521"/>
                    <a:pt x="12916" y="135970"/>
                    <a:pt x="3138" y="101419"/>
                  </a:cubicBezTo>
                  <a:cubicBezTo>
                    <a:pt x="-5989" y="67520"/>
                    <a:pt x="5094" y="42096"/>
                    <a:pt x="32473" y="22539"/>
                  </a:cubicBezTo>
                  <a:cubicBezTo>
                    <a:pt x="68328" y="-3537"/>
                    <a:pt x="106790" y="-8101"/>
                    <a:pt x="134170" y="14716"/>
                  </a:cubicBezTo>
                  <a:cubicBezTo>
                    <a:pt x="177848" y="51222"/>
                    <a:pt x="218265" y="91640"/>
                    <a:pt x="259987" y="130103"/>
                  </a:cubicBezTo>
                  <a:cubicBezTo>
                    <a:pt x="258683" y="132710"/>
                    <a:pt x="258031" y="135970"/>
                    <a:pt x="257379" y="13857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8CE23DCD-4E05-4336-8E77-56B0B9F811A6}"/>
                </a:ext>
              </a:extLst>
            </p:cNvPr>
            <p:cNvSpPr/>
            <p:nvPr/>
          </p:nvSpPr>
          <p:spPr>
            <a:xfrm>
              <a:off x="3126871" y="1613137"/>
              <a:ext cx="115229" cy="77720"/>
            </a:xfrm>
            <a:custGeom>
              <a:avLst/>
              <a:gdLst>
                <a:gd name="connsiteX0" fmla="*/ 227593 w 283228"/>
                <a:gd name="connsiteY0" fmla="*/ 177343 h 191032"/>
                <a:gd name="connsiteX1" fmla="*/ 206731 w 283228"/>
                <a:gd name="connsiteY1" fmla="*/ 135621 h 191032"/>
                <a:gd name="connsiteX2" fmla="*/ 167617 w 283228"/>
                <a:gd name="connsiteY2" fmla="*/ 176691 h 191032"/>
                <a:gd name="connsiteX3" fmla="*/ 21592 w 283228"/>
                <a:gd name="connsiteY3" fmla="*/ 88033 h 191032"/>
                <a:gd name="connsiteX4" fmla="*/ 2035 w 283228"/>
                <a:gd name="connsiteY4" fmla="*/ 26102 h 191032"/>
                <a:gd name="connsiteX5" fmla="*/ 62010 w 283228"/>
                <a:gd name="connsiteY5" fmla="*/ 26 h 191032"/>
                <a:gd name="connsiteX6" fmla="*/ 275181 w 283228"/>
                <a:gd name="connsiteY6" fmla="*/ 120628 h 191032"/>
                <a:gd name="connsiteX7" fmla="*/ 279745 w 283228"/>
                <a:gd name="connsiteY7" fmla="*/ 161697 h 191032"/>
                <a:gd name="connsiteX8" fmla="*/ 227593 w 283228"/>
                <a:gd name="connsiteY8" fmla="*/ 191033 h 191032"/>
                <a:gd name="connsiteX9" fmla="*/ 227593 w 283228"/>
                <a:gd name="connsiteY9" fmla="*/ 177343 h 191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3228" h="191032">
                  <a:moveTo>
                    <a:pt x="227593" y="177343"/>
                  </a:moveTo>
                  <a:cubicBezTo>
                    <a:pt x="221074" y="163001"/>
                    <a:pt x="217162" y="139533"/>
                    <a:pt x="206731" y="135621"/>
                  </a:cubicBezTo>
                  <a:cubicBezTo>
                    <a:pt x="175441" y="123887"/>
                    <a:pt x="177396" y="156482"/>
                    <a:pt x="167617" y="176691"/>
                  </a:cubicBezTo>
                  <a:cubicBezTo>
                    <a:pt x="113510" y="154527"/>
                    <a:pt x="59402" y="133014"/>
                    <a:pt x="21592" y="88033"/>
                  </a:cubicBezTo>
                  <a:cubicBezTo>
                    <a:pt x="7901" y="71735"/>
                    <a:pt x="-5137" y="41096"/>
                    <a:pt x="2035" y="26102"/>
                  </a:cubicBezTo>
                  <a:cubicBezTo>
                    <a:pt x="9206" y="11108"/>
                    <a:pt x="41149" y="-626"/>
                    <a:pt x="62010" y="26"/>
                  </a:cubicBezTo>
                  <a:cubicBezTo>
                    <a:pt x="153276" y="1982"/>
                    <a:pt x="221074" y="50874"/>
                    <a:pt x="275181" y="120628"/>
                  </a:cubicBezTo>
                  <a:cubicBezTo>
                    <a:pt x="283004" y="130406"/>
                    <a:pt x="286264" y="155178"/>
                    <a:pt x="279745" y="161697"/>
                  </a:cubicBezTo>
                  <a:cubicBezTo>
                    <a:pt x="266707" y="175387"/>
                    <a:pt x="245194" y="181906"/>
                    <a:pt x="227593" y="191033"/>
                  </a:cubicBezTo>
                  <a:cubicBezTo>
                    <a:pt x="226941" y="186469"/>
                    <a:pt x="226941" y="181906"/>
                    <a:pt x="227593" y="177343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26DEA97B-DEED-44C0-B0D3-4081A0343EE3}"/>
                </a:ext>
              </a:extLst>
            </p:cNvPr>
            <p:cNvSpPr/>
            <p:nvPr/>
          </p:nvSpPr>
          <p:spPr>
            <a:xfrm>
              <a:off x="3272638" y="1607047"/>
              <a:ext cx="113069" cy="79831"/>
            </a:xfrm>
            <a:custGeom>
              <a:avLst/>
              <a:gdLst>
                <a:gd name="connsiteX0" fmla="*/ 110506 w 277918"/>
                <a:gd name="connsiteY0" fmla="*/ 187748 h 196222"/>
                <a:gd name="connsiteX1" fmla="*/ 75303 w 277918"/>
                <a:gd name="connsiteY1" fmla="*/ 143418 h 196222"/>
                <a:gd name="connsiteX2" fmla="*/ 52487 w 277918"/>
                <a:gd name="connsiteY2" fmla="*/ 183836 h 196222"/>
                <a:gd name="connsiteX3" fmla="*/ 58354 w 277918"/>
                <a:gd name="connsiteY3" fmla="*/ 196222 h 196222"/>
                <a:gd name="connsiteX4" fmla="*/ 6202 w 277918"/>
                <a:gd name="connsiteY4" fmla="*/ 179925 h 196222"/>
                <a:gd name="connsiteX5" fmla="*/ 7506 w 277918"/>
                <a:gd name="connsiteY5" fmla="*/ 124513 h 196222"/>
                <a:gd name="connsiteX6" fmla="*/ 231760 w 277918"/>
                <a:gd name="connsiteY6" fmla="*/ 0 h 196222"/>
                <a:gd name="connsiteX7" fmla="*/ 268266 w 277918"/>
                <a:gd name="connsiteY7" fmla="*/ 62583 h 196222"/>
                <a:gd name="connsiteX8" fmla="*/ 203728 w 277918"/>
                <a:gd name="connsiteY8" fmla="*/ 130380 h 196222"/>
                <a:gd name="connsiteX9" fmla="*/ 110506 w 277918"/>
                <a:gd name="connsiteY9" fmla="*/ 187748 h 19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7918" h="196222">
                  <a:moveTo>
                    <a:pt x="110506" y="187748"/>
                  </a:moveTo>
                  <a:cubicBezTo>
                    <a:pt x="106595" y="156456"/>
                    <a:pt x="101379" y="132988"/>
                    <a:pt x="75303" y="143418"/>
                  </a:cubicBezTo>
                  <a:cubicBezTo>
                    <a:pt x="64221" y="147981"/>
                    <a:pt x="59658" y="170146"/>
                    <a:pt x="52487" y="183836"/>
                  </a:cubicBezTo>
                  <a:cubicBezTo>
                    <a:pt x="54443" y="187748"/>
                    <a:pt x="56398" y="192311"/>
                    <a:pt x="58354" y="196222"/>
                  </a:cubicBezTo>
                  <a:cubicBezTo>
                    <a:pt x="40101" y="191659"/>
                    <a:pt x="14025" y="191659"/>
                    <a:pt x="6202" y="179925"/>
                  </a:cubicBezTo>
                  <a:cubicBezTo>
                    <a:pt x="-2273" y="166887"/>
                    <a:pt x="-2273" y="137551"/>
                    <a:pt x="7506" y="124513"/>
                  </a:cubicBezTo>
                  <a:cubicBezTo>
                    <a:pt x="62917" y="50196"/>
                    <a:pt x="134626" y="652"/>
                    <a:pt x="231760" y="0"/>
                  </a:cubicBezTo>
                  <a:cubicBezTo>
                    <a:pt x="272830" y="0"/>
                    <a:pt x="290431" y="28032"/>
                    <a:pt x="268266" y="62583"/>
                  </a:cubicBezTo>
                  <a:cubicBezTo>
                    <a:pt x="251969" y="88659"/>
                    <a:pt x="228500" y="111475"/>
                    <a:pt x="203728" y="130380"/>
                  </a:cubicBezTo>
                  <a:cubicBezTo>
                    <a:pt x="177652" y="151241"/>
                    <a:pt x="146361" y="166235"/>
                    <a:pt x="110506" y="18774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7F4E5B49-3D55-4EF5-AF63-6CFD53C06BC9}"/>
                </a:ext>
              </a:extLst>
            </p:cNvPr>
            <p:cNvSpPr/>
            <p:nvPr/>
          </p:nvSpPr>
          <p:spPr>
            <a:xfrm>
              <a:off x="3164564" y="1518163"/>
              <a:ext cx="79036" cy="90209"/>
            </a:xfrm>
            <a:custGeom>
              <a:avLst/>
              <a:gdLst>
                <a:gd name="connsiteX0" fmla="*/ 194267 w 194266"/>
                <a:gd name="connsiteY0" fmla="*/ 7256 h 221731"/>
                <a:gd name="connsiteX1" fmla="*/ 192311 w 194266"/>
                <a:gd name="connsiteY1" fmla="*/ 221732 h 221731"/>
                <a:gd name="connsiteX2" fmla="*/ 0 w 194266"/>
                <a:gd name="connsiteY2" fmla="*/ 139592 h 221731"/>
                <a:gd name="connsiteX3" fmla="*/ 119950 w 194266"/>
                <a:gd name="connsiteY3" fmla="*/ 15079 h 221731"/>
                <a:gd name="connsiteX4" fmla="*/ 194267 w 194266"/>
                <a:gd name="connsiteY4" fmla="*/ 7256 h 221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4266" h="221731">
                  <a:moveTo>
                    <a:pt x="194267" y="7256"/>
                  </a:moveTo>
                  <a:cubicBezTo>
                    <a:pt x="132336" y="80921"/>
                    <a:pt x="185792" y="153282"/>
                    <a:pt x="192311" y="221732"/>
                  </a:cubicBezTo>
                  <a:cubicBezTo>
                    <a:pt x="129077" y="194352"/>
                    <a:pt x="66494" y="167624"/>
                    <a:pt x="0" y="139592"/>
                  </a:cubicBezTo>
                  <a:cubicBezTo>
                    <a:pt x="37811" y="99826"/>
                    <a:pt x="76925" y="55497"/>
                    <a:pt x="119950" y="15079"/>
                  </a:cubicBezTo>
                  <a:cubicBezTo>
                    <a:pt x="138855" y="-3826"/>
                    <a:pt x="164931" y="-3174"/>
                    <a:pt x="194267" y="7256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FC164AC9-263A-4EE7-9377-7221E362DA50}"/>
                </a:ext>
              </a:extLst>
            </p:cNvPr>
            <p:cNvSpPr/>
            <p:nvPr/>
          </p:nvSpPr>
          <p:spPr>
            <a:xfrm>
              <a:off x="3135125" y="1585669"/>
              <a:ext cx="117265" cy="77870"/>
            </a:xfrm>
            <a:custGeom>
              <a:avLst/>
              <a:gdLst>
                <a:gd name="connsiteX0" fmla="*/ 0 w 288232"/>
                <a:gd name="connsiteY0" fmla="*/ 50591 h 191401"/>
                <a:gd name="connsiteX1" fmla="*/ 80836 w 288232"/>
                <a:gd name="connsiteY1" fmla="*/ 395 h 191401"/>
                <a:gd name="connsiteX2" fmla="*/ 269236 w 288232"/>
                <a:gd name="connsiteY2" fmla="*/ 98180 h 191401"/>
                <a:gd name="connsiteX3" fmla="*/ 282274 w 288232"/>
                <a:gd name="connsiteY3" fmla="*/ 191402 h 191401"/>
                <a:gd name="connsiteX4" fmla="*/ 0 w 288232"/>
                <a:gd name="connsiteY4" fmla="*/ 50591 h 191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8232" h="191401">
                  <a:moveTo>
                    <a:pt x="0" y="50591"/>
                  </a:moveTo>
                  <a:cubicBezTo>
                    <a:pt x="20209" y="14085"/>
                    <a:pt x="43678" y="-2865"/>
                    <a:pt x="80836" y="395"/>
                  </a:cubicBezTo>
                  <a:cubicBezTo>
                    <a:pt x="157108" y="7566"/>
                    <a:pt x="219039" y="43420"/>
                    <a:pt x="269236" y="98180"/>
                  </a:cubicBezTo>
                  <a:cubicBezTo>
                    <a:pt x="290096" y="120996"/>
                    <a:pt x="292704" y="154243"/>
                    <a:pt x="282274" y="191402"/>
                  </a:cubicBezTo>
                  <a:cubicBezTo>
                    <a:pt x="209913" y="98180"/>
                    <a:pt x="119950" y="49939"/>
                    <a:pt x="0" y="50591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98D6D8B8-778A-4D2C-A66C-326ACABC4308}"/>
                </a:ext>
              </a:extLst>
            </p:cNvPr>
            <p:cNvSpPr/>
            <p:nvPr/>
          </p:nvSpPr>
          <p:spPr>
            <a:xfrm>
              <a:off x="3257486" y="1580494"/>
              <a:ext cx="116072" cy="81984"/>
            </a:xfrm>
            <a:custGeom>
              <a:avLst/>
              <a:gdLst>
                <a:gd name="connsiteX0" fmla="*/ 16066 w 285301"/>
                <a:gd name="connsiteY0" fmla="*/ 201514 h 201513"/>
                <a:gd name="connsiteX1" fmla="*/ 15414 w 285301"/>
                <a:gd name="connsiteY1" fmla="*/ 114811 h 201513"/>
                <a:gd name="connsiteX2" fmla="*/ 209681 w 285301"/>
                <a:gd name="connsiteY2" fmla="*/ 1380 h 201513"/>
                <a:gd name="connsiteX3" fmla="*/ 285301 w 285301"/>
                <a:gd name="connsiteY3" fmla="*/ 45709 h 201513"/>
                <a:gd name="connsiteX4" fmla="*/ 16066 w 285301"/>
                <a:gd name="connsiteY4" fmla="*/ 201514 h 201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301" h="201513">
                  <a:moveTo>
                    <a:pt x="16066" y="201514"/>
                  </a:moveTo>
                  <a:cubicBezTo>
                    <a:pt x="-2187" y="171526"/>
                    <a:pt x="-8054" y="144146"/>
                    <a:pt x="15414" y="114811"/>
                  </a:cubicBezTo>
                  <a:cubicBezTo>
                    <a:pt x="65611" y="52228"/>
                    <a:pt x="130148" y="13766"/>
                    <a:pt x="209681" y="1380"/>
                  </a:cubicBezTo>
                  <a:cubicBezTo>
                    <a:pt x="244231" y="-3835"/>
                    <a:pt x="257922" y="4640"/>
                    <a:pt x="285301" y="45709"/>
                  </a:cubicBezTo>
                  <a:cubicBezTo>
                    <a:pt x="166003" y="45709"/>
                    <a:pt x="83864" y="106988"/>
                    <a:pt x="16066" y="201514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1E549CAF-10BB-4532-A7FB-C315B851FEAF}"/>
                </a:ext>
              </a:extLst>
            </p:cNvPr>
            <p:cNvSpPr/>
            <p:nvPr/>
          </p:nvSpPr>
          <p:spPr>
            <a:xfrm>
              <a:off x="3232550" y="1403290"/>
              <a:ext cx="44732" cy="54751"/>
            </a:xfrm>
            <a:custGeom>
              <a:avLst/>
              <a:gdLst>
                <a:gd name="connsiteX0" fmla="*/ 432 w 109950"/>
                <a:gd name="connsiteY0" fmla="*/ 65358 h 134575"/>
                <a:gd name="connsiteX1" fmla="*/ 65622 w 109950"/>
                <a:gd name="connsiteY1" fmla="*/ 167 h 134575"/>
                <a:gd name="connsiteX2" fmla="*/ 109951 w 109950"/>
                <a:gd name="connsiteY2" fmla="*/ 44497 h 134575"/>
                <a:gd name="connsiteX3" fmla="*/ 109951 w 109950"/>
                <a:gd name="connsiteY3" fmla="*/ 54275 h 134575"/>
                <a:gd name="connsiteX4" fmla="*/ 29768 w 109950"/>
                <a:gd name="connsiteY4" fmla="*/ 134459 h 134575"/>
                <a:gd name="connsiteX5" fmla="*/ 432 w 109950"/>
                <a:gd name="connsiteY5" fmla="*/ 104472 h 134575"/>
                <a:gd name="connsiteX6" fmla="*/ 432 w 109950"/>
                <a:gd name="connsiteY6" fmla="*/ 65358 h 134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950" h="134575">
                  <a:moveTo>
                    <a:pt x="432" y="65358"/>
                  </a:moveTo>
                  <a:cubicBezTo>
                    <a:pt x="1735" y="-9611"/>
                    <a:pt x="-9998" y="819"/>
                    <a:pt x="65622" y="167"/>
                  </a:cubicBezTo>
                  <a:cubicBezTo>
                    <a:pt x="109299" y="-484"/>
                    <a:pt x="109299" y="167"/>
                    <a:pt x="109951" y="44497"/>
                  </a:cubicBezTo>
                  <a:cubicBezTo>
                    <a:pt x="109951" y="47756"/>
                    <a:pt x="109951" y="51016"/>
                    <a:pt x="109951" y="54275"/>
                  </a:cubicBezTo>
                  <a:cubicBezTo>
                    <a:pt x="109951" y="135763"/>
                    <a:pt x="109951" y="135111"/>
                    <a:pt x="29768" y="134459"/>
                  </a:cubicBezTo>
                  <a:cubicBezTo>
                    <a:pt x="6951" y="134459"/>
                    <a:pt x="-2176" y="127288"/>
                    <a:pt x="432" y="104472"/>
                  </a:cubicBezTo>
                  <a:cubicBezTo>
                    <a:pt x="1735" y="91434"/>
                    <a:pt x="432" y="78396"/>
                    <a:pt x="432" y="65358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F6DD7189-6385-4242-9FB8-9298A93E862D}"/>
                </a:ext>
              </a:extLst>
            </p:cNvPr>
            <p:cNvSpPr/>
            <p:nvPr/>
          </p:nvSpPr>
          <p:spPr>
            <a:xfrm>
              <a:off x="3113642" y="1444845"/>
              <a:ext cx="92031" cy="21267"/>
            </a:xfrm>
            <a:custGeom>
              <a:avLst/>
              <a:gdLst>
                <a:gd name="connsiteX0" fmla="*/ 226209 w 226209"/>
                <a:gd name="connsiteY0" fmla="*/ 32317 h 52273"/>
                <a:gd name="connsiteX1" fmla="*/ 24773 w 226209"/>
                <a:gd name="connsiteY1" fmla="*/ 47963 h 52273"/>
                <a:gd name="connsiteX2" fmla="*/ 0 w 226209"/>
                <a:gd name="connsiteY2" fmla="*/ 30361 h 52273"/>
                <a:gd name="connsiteX3" fmla="*/ 20209 w 226209"/>
                <a:gd name="connsiteY3" fmla="*/ 8849 h 52273"/>
                <a:gd name="connsiteX4" fmla="*/ 226209 w 226209"/>
                <a:gd name="connsiteY4" fmla="*/ 32317 h 52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209" h="52273">
                  <a:moveTo>
                    <a:pt x="226209" y="32317"/>
                  </a:moveTo>
                  <a:cubicBezTo>
                    <a:pt x="159064" y="48615"/>
                    <a:pt x="92570" y="58393"/>
                    <a:pt x="24773" y="47963"/>
                  </a:cubicBezTo>
                  <a:cubicBezTo>
                    <a:pt x="15646" y="46659"/>
                    <a:pt x="8475" y="36228"/>
                    <a:pt x="0" y="30361"/>
                  </a:cubicBezTo>
                  <a:cubicBezTo>
                    <a:pt x="6519" y="23190"/>
                    <a:pt x="12386" y="11456"/>
                    <a:pt x="20209" y="8849"/>
                  </a:cubicBezTo>
                  <a:cubicBezTo>
                    <a:pt x="91266" y="-10056"/>
                    <a:pt x="159716" y="2982"/>
                    <a:pt x="226209" y="3231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1B60DB33-3E74-4FC7-A325-71980843842F}"/>
                </a:ext>
              </a:extLst>
            </p:cNvPr>
            <p:cNvSpPr/>
            <p:nvPr/>
          </p:nvSpPr>
          <p:spPr>
            <a:xfrm>
              <a:off x="3303540" y="1445250"/>
              <a:ext cx="92562" cy="19852"/>
            </a:xfrm>
            <a:custGeom>
              <a:avLst/>
              <a:gdLst>
                <a:gd name="connsiteX0" fmla="*/ 0 w 227513"/>
                <a:gd name="connsiteY0" fmla="*/ 22847 h 48795"/>
                <a:gd name="connsiteX1" fmla="*/ 108215 w 227513"/>
                <a:gd name="connsiteY1" fmla="*/ 1334 h 48795"/>
                <a:gd name="connsiteX2" fmla="*/ 201438 w 227513"/>
                <a:gd name="connsiteY2" fmla="*/ 5246 h 48795"/>
                <a:gd name="connsiteX3" fmla="*/ 227514 w 227513"/>
                <a:gd name="connsiteY3" fmla="*/ 28062 h 48795"/>
                <a:gd name="connsiteX4" fmla="*/ 197526 w 227513"/>
                <a:gd name="connsiteY4" fmla="*/ 48271 h 48795"/>
                <a:gd name="connsiteX5" fmla="*/ 78228 w 227513"/>
                <a:gd name="connsiteY5" fmla="*/ 46315 h 48795"/>
                <a:gd name="connsiteX6" fmla="*/ 652 w 227513"/>
                <a:gd name="connsiteY6" fmla="*/ 35885 h 48795"/>
                <a:gd name="connsiteX7" fmla="*/ 0 w 227513"/>
                <a:gd name="connsiteY7" fmla="*/ 22847 h 48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513" h="48795">
                  <a:moveTo>
                    <a:pt x="0" y="22847"/>
                  </a:moveTo>
                  <a:cubicBezTo>
                    <a:pt x="35855" y="15676"/>
                    <a:pt x="71709" y="5246"/>
                    <a:pt x="108215" y="1334"/>
                  </a:cubicBezTo>
                  <a:cubicBezTo>
                    <a:pt x="138855" y="-1925"/>
                    <a:pt x="170799" y="1334"/>
                    <a:pt x="201438" y="5246"/>
                  </a:cubicBezTo>
                  <a:cubicBezTo>
                    <a:pt x="211216" y="6549"/>
                    <a:pt x="219039" y="20239"/>
                    <a:pt x="227514" y="28062"/>
                  </a:cubicBezTo>
                  <a:cubicBezTo>
                    <a:pt x="217735" y="35233"/>
                    <a:pt x="207957" y="47619"/>
                    <a:pt x="197526" y="48271"/>
                  </a:cubicBezTo>
                  <a:cubicBezTo>
                    <a:pt x="157761" y="49575"/>
                    <a:pt x="117994" y="48271"/>
                    <a:pt x="78228" y="46315"/>
                  </a:cubicBezTo>
                  <a:cubicBezTo>
                    <a:pt x="52152" y="45011"/>
                    <a:pt x="26728" y="39796"/>
                    <a:pt x="652" y="35885"/>
                  </a:cubicBezTo>
                  <a:cubicBezTo>
                    <a:pt x="652" y="31322"/>
                    <a:pt x="652" y="27410"/>
                    <a:pt x="0" y="22847"/>
                  </a:cubicBezTo>
                  <a:close/>
                </a:path>
              </a:pathLst>
            </a:custGeom>
            <a:grpFill/>
            <a:ln w="651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107" name="Graphic 106">
            <a:extLst>
              <a:ext uri="{FF2B5EF4-FFF2-40B4-BE49-F238E27FC236}">
                <a16:creationId xmlns:a16="http://schemas.microsoft.com/office/drawing/2014/main" id="{2E53F132-5552-44B6-AFB1-3351B4DDB6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=""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1258762" y="3529303"/>
            <a:ext cx="634960" cy="376480"/>
          </a:xfrm>
          <a:prstGeom prst="rect">
            <a:avLst/>
          </a:prstGeom>
        </p:spPr>
      </p:pic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C61B9531-4B67-4C02-8A6A-FAFA091D5107}"/>
              </a:ext>
            </a:extLst>
          </p:cNvPr>
          <p:cNvSpPr/>
          <p:nvPr/>
        </p:nvSpPr>
        <p:spPr>
          <a:xfrm rot="19800000">
            <a:off x="1019341" y="3853148"/>
            <a:ext cx="285243" cy="650443"/>
          </a:xfrm>
          <a:custGeom>
            <a:avLst/>
            <a:gdLst>
              <a:gd name="connsiteX0" fmla="*/ 0 w 1858741"/>
              <a:gd name="connsiteY0" fmla="*/ 3653133 h 4238511"/>
              <a:gd name="connsiteX1" fmla="*/ 533875 w 1858741"/>
              <a:gd name="connsiteY1" fmla="*/ 3966059 h 4238511"/>
              <a:gd name="connsiteX2" fmla="*/ 533875 w 1858741"/>
              <a:gd name="connsiteY2" fmla="*/ 3971573 h 4238511"/>
              <a:gd name="connsiteX3" fmla="*/ 266936 w 1858741"/>
              <a:gd name="connsiteY3" fmla="*/ 4238511 h 4238511"/>
              <a:gd name="connsiteX4" fmla="*/ 266938 w 1858741"/>
              <a:gd name="connsiteY4" fmla="*/ 4238509 h 4238511"/>
              <a:gd name="connsiteX5" fmla="*/ 0 w 1858741"/>
              <a:gd name="connsiteY5" fmla="*/ 3971571 h 4238511"/>
              <a:gd name="connsiteX6" fmla="*/ 0 w 1858741"/>
              <a:gd name="connsiteY6" fmla="*/ 2931581 h 4238511"/>
              <a:gd name="connsiteX7" fmla="*/ 533875 w 1858741"/>
              <a:gd name="connsiteY7" fmla="*/ 3244507 h 4238511"/>
              <a:gd name="connsiteX8" fmla="*/ 533875 w 1858741"/>
              <a:gd name="connsiteY8" fmla="*/ 3641764 h 4238511"/>
              <a:gd name="connsiteX9" fmla="*/ 0 w 1858741"/>
              <a:gd name="connsiteY9" fmla="*/ 3328838 h 4238511"/>
              <a:gd name="connsiteX10" fmla="*/ 0 w 1858741"/>
              <a:gd name="connsiteY10" fmla="*/ 2210028 h 4238511"/>
              <a:gd name="connsiteX11" fmla="*/ 533875 w 1858741"/>
              <a:gd name="connsiteY11" fmla="*/ 2522954 h 4238511"/>
              <a:gd name="connsiteX12" fmla="*/ 533875 w 1858741"/>
              <a:gd name="connsiteY12" fmla="*/ 2920212 h 4238511"/>
              <a:gd name="connsiteX13" fmla="*/ 0 w 1858741"/>
              <a:gd name="connsiteY13" fmla="*/ 2607286 h 4238511"/>
              <a:gd name="connsiteX14" fmla="*/ 0 w 1858741"/>
              <a:gd name="connsiteY14" fmla="*/ 1488476 h 4238511"/>
              <a:gd name="connsiteX15" fmla="*/ 533875 w 1858741"/>
              <a:gd name="connsiteY15" fmla="*/ 1801402 h 4238511"/>
              <a:gd name="connsiteX16" fmla="*/ 533875 w 1858741"/>
              <a:gd name="connsiteY16" fmla="*/ 2198659 h 4238511"/>
              <a:gd name="connsiteX17" fmla="*/ 0 w 1858741"/>
              <a:gd name="connsiteY17" fmla="*/ 1885733 h 4238511"/>
              <a:gd name="connsiteX18" fmla="*/ 1853442 w 1858741"/>
              <a:gd name="connsiteY18" fmla="*/ 1067340 h 4238511"/>
              <a:gd name="connsiteX19" fmla="*/ 1858739 w 1858741"/>
              <a:gd name="connsiteY19" fmla="*/ 1132506 h 4238511"/>
              <a:gd name="connsiteX20" fmla="*/ 1853520 w 1858741"/>
              <a:gd name="connsiteY20" fmla="*/ 1132800 h 4238511"/>
              <a:gd name="connsiteX21" fmla="*/ 1858741 w 1858741"/>
              <a:gd name="connsiteY21" fmla="*/ 1158661 h 4238511"/>
              <a:gd name="connsiteX22" fmla="*/ 1588534 w 1858741"/>
              <a:gd name="connsiteY22" fmla="*/ 1428868 h 4238511"/>
              <a:gd name="connsiteX23" fmla="*/ 1397469 w 1858741"/>
              <a:gd name="connsiteY23" fmla="*/ 1349726 h 4238511"/>
              <a:gd name="connsiteX24" fmla="*/ 1389059 w 1858741"/>
              <a:gd name="connsiteY24" fmla="*/ 1339533 h 4238511"/>
              <a:gd name="connsiteX25" fmla="*/ 32051 w 1858741"/>
              <a:gd name="connsiteY25" fmla="*/ 755785 h 4238511"/>
              <a:gd name="connsiteX26" fmla="*/ 539606 w 1858741"/>
              <a:gd name="connsiteY26" fmla="*/ 1053284 h 4238511"/>
              <a:gd name="connsiteX27" fmla="*/ 539128 w 1858741"/>
              <a:gd name="connsiteY27" fmla="*/ 1056992 h 4238511"/>
              <a:gd name="connsiteX28" fmla="*/ 534142 w 1858741"/>
              <a:gd name="connsiteY28" fmla="*/ 1184694 h 4238511"/>
              <a:gd name="connsiteX29" fmla="*/ 533875 w 1858741"/>
              <a:gd name="connsiteY29" fmla="*/ 1184694 h 4238511"/>
              <a:gd name="connsiteX30" fmla="*/ 533875 w 1858741"/>
              <a:gd name="connsiteY30" fmla="*/ 1477107 h 4238511"/>
              <a:gd name="connsiteX31" fmla="*/ 0 w 1858741"/>
              <a:gd name="connsiteY31" fmla="*/ 1164181 h 4238511"/>
              <a:gd name="connsiteX32" fmla="*/ 0 w 1858741"/>
              <a:gd name="connsiteY32" fmla="*/ 1136406 h 4238511"/>
              <a:gd name="connsiteX33" fmla="*/ 1702 w 1858741"/>
              <a:gd name="connsiteY33" fmla="*/ 1136406 h 4238511"/>
              <a:gd name="connsiteX34" fmla="*/ 8227 w 1858741"/>
              <a:gd name="connsiteY34" fmla="*/ 951015 h 4238511"/>
              <a:gd name="connsiteX35" fmla="*/ 31461 w 1858741"/>
              <a:gd name="connsiteY35" fmla="*/ 758308 h 4238511"/>
              <a:gd name="connsiteX36" fmla="*/ 1635208 w 1858741"/>
              <a:gd name="connsiteY36" fmla="*/ 325138 h 4238511"/>
              <a:gd name="connsiteX37" fmla="*/ 1683551 w 1858741"/>
              <a:gd name="connsiteY37" fmla="*/ 398710 h 4238511"/>
              <a:gd name="connsiteX38" fmla="*/ 1797093 w 1858741"/>
              <a:gd name="connsiteY38" fmla="*/ 679884 h 4238511"/>
              <a:gd name="connsiteX39" fmla="*/ 1817049 w 1858741"/>
              <a:gd name="connsiteY39" fmla="*/ 781766 h 4238511"/>
              <a:gd name="connsiteX40" fmla="*/ 1317883 w 1858741"/>
              <a:gd name="connsiteY40" fmla="*/ 1074347 h 4238511"/>
              <a:gd name="connsiteX41" fmla="*/ 1304261 w 1858741"/>
              <a:gd name="connsiteY41" fmla="*/ 911680 h 4238511"/>
              <a:gd name="connsiteX42" fmla="*/ 1286317 w 1858741"/>
              <a:gd name="connsiteY42" fmla="*/ 830297 h 4238511"/>
              <a:gd name="connsiteX43" fmla="*/ 1272953 w 1858741"/>
              <a:gd name="connsiteY43" fmla="*/ 791040 h 4238511"/>
              <a:gd name="connsiteX44" fmla="*/ 473588 w 1858741"/>
              <a:gd name="connsiteY44" fmla="*/ 86780 h 4238511"/>
              <a:gd name="connsiteX45" fmla="*/ 726360 w 1858741"/>
              <a:gd name="connsiteY45" fmla="*/ 598502 h 4238511"/>
              <a:gd name="connsiteX46" fmla="*/ 671809 w 1858741"/>
              <a:gd name="connsiteY46" fmla="*/ 649848 h 4238511"/>
              <a:gd name="connsiteX47" fmla="*/ 620167 w 1858741"/>
              <a:gd name="connsiteY47" fmla="*/ 730306 h 4238511"/>
              <a:gd name="connsiteX48" fmla="*/ 604182 w 1858741"/>
              <a:gd name="connsiteY48" fmla="*/ 770097 h 4238511"/>
              <a:gd name="connsiteX49" fmla="*/ 604182 w 1858741"/>
              <a:gd name="connsiteY49" fmla="*/ 766840 h 4238511"/>
              <a:gd name="connsiteX50" fmla="*/ 113100 w 1858741"/>
              <a:gd name="connsiteY50" fmla="*/ 478997 h 4238511"/>
              <a:gd name="connsiteX51" fmla="*/ 136590 w 1858741"/>
              <a:gd name="connsiteY51" fmla="*/ 419585 h 4238511"/>
              <a:gd name="connsiteX52" fmla="*/ 412236 w 1858741"/>
              <a:gd name="connsiteY52" fmla="*/ 117982 h 4238511"/>
              <a:gd name="connsiteX53" fmla="*/ 896571 w 1858741"/>
              <a:gd name="connsiteY53" fmla="*/ 148 h 4238511"/>
              <a:gd name="connsiteX54" fmla="*/ 1424559 w 1858741"/>
              <a:gd name="connsiteY54" fmla="*/ 127409 h 4238511"/>
              <a:gd name="connsiteX55" fmla="*/ 1443204 w 1858741"/>
              <a:gd name="connsiteY55" fmla="*/ 140723 h 4238511"/>
              <a:gd name="connsiteX56" fmla="*/ 1103320 w 1858741"/>
              <a:gd name="connsiteY56" fmla="*/ 577853 h 4238511"/>
              <a:gd name="connsiteX57" fmla="*/ 1072704 w 1858741"/>
              <a:gd name="connsiteY57" fmla="*/ 561905 h 4238511"/>
              <a:gd name="connsiteX58" fmla="*/ 998497 w 1858741"/>
              <a:gd name="connsiteY58" fmla="*/ 541569 h 4238511"/>
              <a:gd name="connsiteX59" fmla="*/ 993336 w 1858741"/>
              <a:gd name="connsiteY59" fmla="*/ 541133 h 4238511"/>
              <a:gd name="connsiteX60" fmla="*/ 732688 w 1858741"/>
              <a:gd name="connsiteY60" fmla="*/ 13462 h 4238511"/>
              <a:gd name="connsiteX61" fmla="*/ 780518 w 1858741"/>
              <a:gd name="connsiteY61" fmla="*/ 6522 h 4238511"/>
              <a:gd name="connsiteX62" fmla="*/ 896571 w 1858741"/>
              <a:gd name="connsiteY62" fmla="*/ 148 h 423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858741" h="4238511">
                <a:moveTo>
                  <a:pt x="0" y="3653133"/>
                </a:moveTo>
                <a:lnTo>
                  <a:pt x="533875" y="3966059"/>
                </a:lnTo>
                <a:lnTo>
                  <a:pt x="533875" y="3971573"/>
                </a:lnTo>
                <a:cubicBezTo>
                  <a:pt x="533875" y="4118999"/>
                  <a:pt x="414362" y="4238511"/>
                  <a:pt x="266936" y="4238511"/>
                </a:cubicBezTo>
                <a:lnTo>
                  <a:pt x="266938" y="4238509"/>
                </a:lnTo>
                <a:cubicBezTo>
                  <a:pt x="119512" y="4238509"/>
                  <a:pt x="0" y="4118997"/>
                  <a:pt x="0" y="3971571"/>
                </a:cubicBezTo>
                <a:close/>
                <a:moveTo>
                  <a:pt x="0" y="2931581"/>
                </a:moveTo>
                <a:lnTo>
                  <a:pt x="533875" y="3244507"/>
                </a:lnTo>
                <a:lnTo>
                  <a:pt x="533875" y="3641764"/>
                </a:lnTo>
                <a:lnTo>
                  <a:pt x="0" y="3328838"/>
                </a:lnTo>
                <a:close/>
                <a:moveTo>
                  <a:pt x="0" y="2210028"/>
                </a:moveTo>
                <a:lnTo>
                  <a:pt x="533875" y="2522954"/>
                </a:lnTo>
                <a:lnTo>
                  <a:pt x="533875" y="2920212"/>
                </a:lnTo>
                <a:lnTo>
                  <a:pt x="0" y="2607286"/>
                </a:lnTo>
                <a:close/>
                <a:moveTo>
                  <a:pt x="0" y="1488476"/>
                </a:moveTo>
                <a:lnTo>
                  <a:pt x="533875" y="1801402"/>
                </a:lnTo>
                <a:lnTo>
                  <a:pt x="533875" y="2198659"/>
                </a:lnTo>
                <a:lnTo>
                  <a:pt x="0" y="1885733"/>
                </a:lnTo>
                <a:close/>
                <a:moveTo>
                  <a:pt x="1853442" y="1067340"/>
                </a:moveTo>
                <a:lnTo>
                  <a:pt x="1858739" y="1132506"/>
                </a:lnTo>
                <a:lnTo>
                  <a:pt x="1853520" y="1132800"/>
                </a:lnTo>
                <a:lnTo>
                  <a:pt x="1858741" y="1158661"/>
                </a:lnTo>
                <a:cubicBezTo>
                  <a:pt x="1858741" y="1307892"/>
                  <a:pt x="1737766" y="1428868"/>
                  <a:pt x="1588534" y="1428868"/>
                </a:cubicBezTo>
                <a:cubicBezTo>
                  <a:pt x="1513918" y="1428868"/>
                  <a:pt x="1446367" y="1398624"/>
                  <a:pt x="1397469" y="1349726"/>
                </a:cubicBezTo>
                <a:lnTo>
                  <a:pt x="1389059" y="1339533"/>
                </a:lnTo>
                <a:close/>
                <a:moveTo>
                  <a:pt x="32051" y="755785"/>
                </a:moveTo>
                <a:lnTo>
                  <a:pt x="539606" y="1053284"/>
                </a:lnTo>
                <a:lnTo>
                  <a:pt x="539128" y="1056992"/>
                </a:lnTo>
                <a:cubicBezTo>
                  <a:pt x="535761" y="1098473"/>
                  <a:pt x="534142" y="1141202"/>
                  <a:pt x="534142" y="1184694"/>
                </a:cubicBezTo>
                <a:lnTo>
                  <a:pt x="533875" y="1184694"/>
                </a:lnTo>
                <a:lnTo>
                  <a:pt x="533875" y="1477107"/>
                </a:lnTo>
                <a:lnTo>
                  <a:pt x="0" y="1164181"/>
                </a:lnTo>
                <a:lnTo>
                  <a:pt x="0" y="1136406"/>
                </a:lnTo>
                <a:lnTo>
                  <a:pt x="1702" y="1136406"/>
                </a:lnTo>
                <a:lnTo>
                  <a:pt x="8227" y="951015"/>
                </a:lnTo>
                <a:cubicBezTo>
                  <a:pt x="13266" y="884739"/>
                  <a:pt x="20827" y="820318"/>
                  <a:pt x="31461" y="758308"/>
                </a:cubicBezTo>
                <a:close/>
                <a:moveTo>
                  <a:pt x="1635208" y="325138"/>
                </a:moveTo>
                <a:lnTo>
                  <a:pt x="1683551" y="398710"/>
                </a:lnTo>
                <a:cubicBezTo>
                  <a:pt x="1732231" y="482343"/>
                  <a:pt x="1769557" y="576824"/>
                  <a:pt x="1797093" y="679884"/>
                </a:cubicBezTo>
                <a:lnTo>
                  <a:pt x="1817049" y="781766"/>
                </a:lnTo>
                <a:lnTo>
                  <a:pt x="1317883" y="1074347"/>
                </a:lnTo>
                <a:lnTo>
                  <a:pt x="1304261" y="911680"/>
                </a:lnTo>
                <a:cubicBezTo>
                  <a:pt x="1299337" y="883282"/>
                  <a:pt x="1293409" y="856109"/>
                  <a:pt x="1286317" y="830297"/>
                </a:cubicBezTo>
                <a:lnTo>
                  <a:pt x="1272953" y="791040"/>
                </a:lnTo>
                <a:close/>
                <a:moveTo>
                  <a:pt x="473588" y="86780"/>
                </a:moveTo>
                <a:lnTo>
                  <a:pt x="726360" y="598502"/>
                </a:lnTo>
                <a:lnTo>
                  <a:pt x="671809" y="649848"/>
                </a:lnTo>
                <a:cubicBezTo>
                  <a:pt x="652369" y="673655"/>
                  <a:pt x="635198" y="700635"/>
                  <a:pt x="620167" y="730306"/>
                </a:cubicBezTo>
                <a:lnTo>
                  <a:pt x="604182" y="770097"/>
                </a:lnTo>
                <a:lnTo>
                  <a:pt x="604182" y="766840"/>
                </a:lnTo>
                <a:lnTo>
                  <a:pt x="113100" y="478997"/>
                </a:lnTo>
                <a:lnTo>
                  <a:pt x="136590" y="419585"/>
                </a:lnTo>
                <a:cubicBezTo>
                  <a:pt x="199456" y="294189"/>
                  <a:pt x="288455" y="190772"/>
                  <a:pt x="412236" y="117982"/>
                </a:cubicBezTo>
                <a:close/>
                <a:moveTo>
                  <a:pt x="896571" y="148"/>
                </a:moveTo>
                <a:cubicBezTo>
                  <a:pt x="1114740" y="-2967"/>
                  <a:pt x="1288320" y="42954"/>
                  <a:pt x="1424559" y="127409"/>
                </a:cubicBezTo>
                <a:lnTo>
                  <a:pt x="1443204" y="140723"/>
                </a:lnTo>
                <a:lnTo>
                  <a:pt x="1103320" y="577853"/>
                </a:lnTo>
                <a:lnTo>
                  <a:pt x="1072704" y="561905"/>
                </a:lnTo>
                <a:cubicBezTo>
                  <a:pt x="1049984" y="553050"/>
                  <a:pt x="1025301" y="546227"/>
                  <a:pt x="998497" y="541569"/>
                </a:cubicBezTo>
                <a:lnTo>
                  <a:pt x="993336" y="541133"/>
                </a:lnTo>
                <a:lnTo>
                  <a:pt x="732688" y="13462"/>
                </a:lnTo>
                <a:lnTo>
                  <a:pt x="780518" y="6522"/>
                </a:lnTo>
                <a:cubicBezTo>
                  <a:pt x="817511" y="2873"/>
                  <a:pt x="856173" y="725"/>
                  <a:pt x="896571" y="148"/>
                </a:cubicBez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6" name="Group 115">
            <a:extLst>
              <a:ext uri="{FF2B5EF4-FFF2-40B4-BE49-F238E27FC236}">
                <a16:creationId xmlns:a16="http://schemas.microsoft.com/office/drawing/2014/main" id="{71ACB217-F376-4801-9FB6-61AD758B63E4}"/>
              </a:ext>
            </a:extLst>
          </p:cNvPr>
          <p:cNvGrpSpPr/>
          <p:nvPr/>
        </p:nvGrpSpPr>
        <p:grpSpPr>
          <a:xfrm>
            <a:off x="1137808" y="2637163"/>
            <a:ext cx="401866" cy="489041"/>
            <a:chOff x="2667896" y="5503354"/>
            <a:chExt cx="834169" cy="1015121"/>
          </a:xfrm>
        </p:grpSpPr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86BB66E4-B604-4EAF-8C58-DD3ADFE80F3F}"/>
                </a:ext>
              </a:extLst>
            </p:cNvPr>
            <p:cNvGrpSpPr/>
            <p:nvPr/>
          </p:nvGrpSpPr>
          <p:grpSpPr>
            <a:xfrm>
              <a:off x="2667896" y="5503354"/>
              <a:ext cx="834169" cy="1015121"/>
              <a:chOff x="2667896" y="5503354"/>
              <a:chExt cx="834169" cy="1015121"/>
            </a:xfrm>
          </p:grpSpPr>
          <p:sp>
            <p:nvSpPr>
              <p:cNvPr id="119" name="Oval 118">
                <a:extLst>
                  <a:ext uri="{FF2B5EF4-FFF2-40B4-BE49-F238E27FC236}">
                    <a16:creationId xmlns:a16="http://schemas.microsoft.com/office/drawing/2014/main" id="{F12DFFBE-3069-4C82-B50C-23577F7CDE10}"/>
                  </a:ext>
                </a:extLst>
              </p:cNvPr>
              <p:cNvSpPr/>
              <p:nvPr/>
            </p:nvSpPr>
            <p:spPr>
              <a:xfrm>
                <a:off x="2667896" y="5684306"/>
                <a:ext cx="834169" cy="834169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0" name="Rectangle: Top Corners Rounded 119">
                <a:extLst>
                  <a:ext uri="{FF2B5EF4-FFF2-40B4-BE49-F238E27FC236}">
                    <a16:creationId xmlns:a16="http://schemas.microsoft.com/office/drawing/2014/main" id="{A707529C-15C1-4428-8A71-B4A1EA2C1B86}"/>
                  </a:ext>
                </a:extLst>
              </p:cNvPr>
              <p:cNvSpPr/>
              <p:nvPr/>
            </p:nvSpPr>
            <p:spPr>
              <a:xfrm>
                <a:off x="2947820" y="5503354"/>
                <a:ext cx="274320" cy="21756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8" name="Graphic 12">
              <a:extLst>
                <a:ext uri="{FF2B5EF4-FFF2-40B4-BE49-F238E27FC236}">
                  <a16:creationId xmlns:a16="http://schemas.microsoft.com/office/drawing/2014/main" id="{4A6E1798-322B-4FA9-914B-C9E66C3330C8}"/>
                </a:ext>
              </a:extLst>
            </p:cNvPr>
            <p:cNvSpPr/>
            <p:nvPr/>
          </p:nvSpPr>
          <p:spPr>
            <a:xfrm rot="1218983">
              <a:off x="2818460" y="5834869"/>
              <a:ext cx="533040" cy="53304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23" name="Star: 5 Points 122">
            <a:extLst>
              <a:ext uri="{FF2B5EF4-FFF2-40B4-BE49-F238E27FC236}">
                <a16:creationId xmlns:a16="http://schemas.microsoft.com/office/drawing/2014/main" id="{55E18778-3306-4F23-9070-8EACF8595F6B}"/>
              </a:ext>
            </a:extLst>
          </p:cNvPr>
          <p:cNvSpPr/>
          <p:nvPr/>
        </p:nvSpPr>
        <p:spPr>
          <a:xfrm>
            <a:off x="1516090" y="449926"/>
            <a:ext cx="526631" cy="526628"/>
          </a:xfrm>
          <a:prstGeom prst="star5">
            <a:avLst>
              <a:gd name="adj" fmla="val 20629"/>
              <a:gd name="hf" fmla="val 105146"/>
              <a:gd name="vf" fmla="val 110557"/>
            </a:avLst>
          </a:prstGeom>
          <a:solidFill>
            <a:schemeClr val="accent2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E3B72F65-11C7-4941-AB5E-E7B9B9854899}"/>
              </a:ext>
            </a:extLst>
          </p:cNvPr>
          <p:cNvGrpSpPr/>
          <p:nvPr/>
        </p:nvGrpSpPr>
        <p:grpSpPr>
          <a:xfrm>
            <a:off x="2206214" y="3850465"/>
            <a:ext cx="373163" cy="454112"/>
            <a:chOff x="2667896" y="5503354"/>
            <a:chExt cx="834169" cy="1015121"/>
          </a:xfrm>
        </p:grpSpPr>
        <p:grpSp>
          <p:nvGrpSpPr>
            <p:cNvPr id="125" name="Group 124">
              <a:extLst>
                <a:ext uri="{FF2B5EF4-FFF2-40B4-BE49-F238E27FC236}">
                  <a16:creationId xmlns:a16="http://schemas.microsoft.com/office/drawing/2014/main" id="{FEC8F6DA-4A05-4A7B-B1FC-4E4FB9E30329}"/>
                </a:ext>
              </a:extLst>
            </p:cNvPr>
            <p:cNvGrpSpPr/>
            <p:nvPr/>
          </p:nvGrpSpPr>
          <p:grpSpPr>
            <a:xfrm>
              <a:off x="2667896" y="5503354"/>
              <a:ext cx="834169" cy="1015121"/>
              <a:chOff x="2667896" y="5503354"/>
              <a:chExt cx="834169" cy="1015121"/>
            </a:xfrm>
          </p:grpSpPr>
          <p:sp>
            <p:nvSpPr>
              <p:cNvPr id="127" name="Oval 126">
                <a:extLst>
                  <a:ext uri="{FF2B5EF4-FFF2-40B4-BE49-F238E27FC236}">
                    <a16:creationId xmlns:a16="http://schemas.microsoft.com/office/drawing/2014/main" id="{9091AC60-3914-4773-85C8-F6C5EB78BC1D}"/>
                  </a:ext>
                </a:extLst>
              </p:cNvPr>
              <p:cNvSpPr/>
              <p:nvPr/>
            </p:nvSpPr>
            <p:spPr>
              <a:xfrm>
                <a:off x="2667896" y="5684306"/>
                <a:ext cx="834169" cy="834169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Rectangle: Top Corners Rounded 127">
                <a:extLst>
                  <a:ext uri="{FF2B5EF4-FFF2-40B4-BE49-F238E27FC236}">
                    <a16:creationId xmlns:a16="http://schemas.microsoft.com/office/drawing/2014/main" id="{1064697B-6BB5-458B-9469-C990A3A9AF6D}"/>
                  </a:ext>
                </a:extLst>
              </p:cNvPr>
              <p:cNvSpPr/>
              <p:nvPr/>
            </p:nvSpPr>
            <p:spPr>
              <a:xfrm>
                <a:off x="2947820" y="5503354"/>
                <a:ext cx="274320" cy="21756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6" name="Graphic 12">
              <a:extLst>
                <a:ext uri="{FF2B5EF4-FFF2-40B4-BE49-F238E27FC236}">
                  <a16:creationId xmlns:a16="http://schemas.microsoft.com/office/drawing/2014/main" id="{5F29A620-518B-4B90-84BA-EC3882BDC104}"/>
                </a:ext>
              </a:extLst>
            </p:cNvPr>
            <p:cNvSpPr/>
            <p:nvPr/>
          </p:nvSpPr>
          <p:spPr>
            <a:xfrm rot="1218983">
              <a:off x="2818460" y="5834869"/>
              <a:ext cx="533040" cy="53304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9" name="Group 148">
            <a:extLst>
              <a:ext uri="{FF2B5EF4-FFF2-40B4-BE49-F238E27FC236}">
                <a16:creationId xmlns:a16="http://schemas.microsoft.com/office/drawing/2014/main" id="{6F90A9C2-F7A3-4C5B-9477-4BDA78DB8F80}"/>
              </a:ext>
            </a:extLst>
          </p:cNvPr>
          <p:cNvGrpSpPr/>
          <p:nvPr/>
        </p:nvGrpSpPr>
        <p:grpSpPr>
          <a:xfrm>
            <a:off x="1505892" y="1733739"/>
            <a:ext cx="338139" cy="380694"/>
            <a:chOff x="7003399" y="2919944"/>
            <a:chExt cx="2407720" cy="2710734"/>
          </a:xfrm>
        </p:grpSpPr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BFC3ADDD-EC97-47E6-8DC3-CCD00AC3A25C}"/>
                </a:ext>
              </a:extLst>
            </p:cNvPr>
            <p:cNvSpPr/>
            <p:nvPr/>
          </p:nvSpPr>
          <p:spPr>
            <a:xfrm>
              <a:off x="7003399" y="2919944"/>
              <a:ext cx="2407720" cy="2710734"/>
            </a:xfrm>
            <a:custGeom>
              <a:avLst/>
              <a:gdLst>
                <a:gd name="connsiteX0" fmla="*/ 1212212 w 2407720"/>
                <a:gd name="connsiteY0" fmla="*/ 109096 h 2710734"/>
                <a:gd name="connsiteX1" fmla="*/ 1096591 w 2407720"/>
                <a:gd name="connsiteY1" fmla="*/ 149514 h 2710734"/>
                <a:gd name="connsiteX2" fmla="*/ 1042358 w 2407720"/>
                <a:gd name="connsiteY2" fmla="*/ 259334 h 2710734"/>
                <a:gd name="connsiteX3" fmla="*/ 1048913 w 2407720"/>
                <a:gd name="connsiteY3" fmla="*/ 314092 h 2710734"/>
                <a:gd name="connsiteX4" fmla="*/ 1080772 w 2407720"/>
                <a:gd name="connsiteY4" fmla="*/ 309230 h 2710734"/>
                <a:gd name="connsiteX5" fmla="*/ 1203860 w 2407720"/>
                <a:gd name="connsiteY5" fmla="*/ 303014 h 2710734"/>
                <a:gd name="connsiteX6" fmla="*/ 1326948 w 2407720"/>
                <a:gd name="connsiteY6" fmla="*/ 309230 h 2710734"/>
                <a:gd name="connsiteX7" fmla="*/ 1357137 w 2407720"/>
                <a:gd name="connsiteY7" fmla="*/ 313837 h 2710734"/>
                <a:gd name="connsiteX8" fmla="*/ 1365683 w 2407720"/>
                <a:gd name="connsiteY8" fmla="*/ 276035 h 2710734"/>
                <a:gd name="connsiteX9" fmla="*/ 1323053 w 2407720"/>
                <a:gd name="connsiteY9" fmla="*/ 161211 h 2710734"/>
                <a:gd name="connsiteX10" fmla="*/ 1212212 w 2407720"/>
                <a:gd name="connsiteY10" fmla="*/ 109096 h 2710734"/>
                <a:gd name="connsiteX11" fmla="*/ 1217829 w 2407720"/>
                <a:gd name="connsiteY11" fmla="*/ 362 h 2710734"/>
                <a:gd name="connsiteX12" fmla="*/ 1403208 w 2407720"/>
                <a:gd name="connsiteY12" fmla="*/ 87523 h 2710734"/>
                <a:gd name="connsiteX13" fmla="*/ 1468009 w 2407720"/>
                <a:gd name="connsiteY13" fmla="*/ 330495 h 2710734"/>
                <a:gd name="connsiteX14" fmla="*/ 1467248 w 2407720"/>
                <a:gd name="connsiteY14" fmla="*/ 332812 h 2710734"/>
                <a:gd name="connsiteX15" fmla="*/ 1561851 w 2407720"/>
                <a:gd name="connsiteY15" fmla="*/ 357137 h 2710734"/>
                <a:gd name="connsiteX16" fmla="*/ 2407720 w 2407720"/>
                <a:gd name="connsiteY16" fmla="*/ 1506874 h 2710734"/>
                <a:gd name="connsiteX17" fmla="*/ 1203860 w 2407720"/>
                <a:gd name="connsiteY17" fmla="*/ 2710734 h 2710734"/>
                <a:gd name="connsiteX18" fmla="*/ 0 w 2407720"/>
                <a:gd name="connsiteY18" fmla="*/ 1506874 h 2710734"/>
                <a:gd name="connsiteX19" fmla="*/ 845869 w 2407720"/>
                <a:gd name="connsiteY19" fmla="*/ 357137 h 2710734"/>
                <a:gd name="connsiteX20" fmla="*/ 941402 w 2407720"/>
                <a:gd name="connsiteY20" fmla="*/ 332573 h 2710734"/>
                <a:gd name="connsiteX21" fmla="*/ 934968 w 2407720"/>
                <a:gd name="connsiteY21" fmla="*/ 302962 h 2710734"/>
                <a:gd name="connsiteX22" fmla="*/ 1024457 w 2407720"/>
                <a:gd name="connsiteY22" fmla="*/ 67960 h 2710734"/>
                <a:gd name="connsiteX23" fmla="*/ 1217829 w 2407720"/>
                <a:gd name="connsiteY23" fmla="*/ 362 h 2710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07720" h="2710734">
                  <a:moveTo>
                    <a:pt x="1212212" y="109096"/>
                  </a:moveTo>
                  <a:cubicBezTo>
                    <a:pt x="1171318" y="106984"/>
                    <a:pt x="1129627" y="120294"/>
                    <a:pt x="1096591" y="149514"/>
                  </a:cubicBezTo>
                  <a:cubicBezTo>
                    <a:pt x="1063556" y="178734"/>
                    <a:pt x="1045255" y="218488"/>
                    <a:pt x="1042358" y="259334"/>
                  </a:cubicBezTo>
                  <a:lnTo>
                    <a:pt x="1048913" y="314092"/>
                  </a:lnTo>
                  <a:lnTo>
                    <a:pt x="1080772" y="309230"/>
                  </a:lnTo>
                  <a:cubicBezTo>
                    <a:pt x="1121243" y="305120"/>
                    <a:pt x="1162306" y="303014"/>
                    <a:pt x="1203860" y="303014"/>
                  </a:cubicBezTo>
                  <a:cubicBezTo>
                    <a:pt x="1245415" y="303014"/>
                    <a:pt x="1286478" y="305120"/>
                    <a:pt x="1326948" y="309230"/>
                  </a:cubicBezTo>
                  <a:lnTo>
                    <a:pt x="1357137" y="313837"/>
                  </a:lnTo>
                  <a:lnTo>
                    <a:pt x="1365683" y="276035"/>
                  </a:lnTo>
                  <a:cubicBezTo>
                    <a:pt x="1367010" y="235107"/>
                    <a:pt x="1352902" y="193679"/>
                    <a:pt x="1323053" y="161211"/>
                  </a:cubicBezTo>
                  <a:cubicBezTo>
                    <a:pt x="1293204" y="128742"/>
                    <a:pt x="1253107" y="111208"/>
                    <a:pt x="1212212" y="109096"/>
                  </a:cubicBezTo>
                  <a:close/>
                  <a:moveTo>
                    <a:pt x="1217829" y="362"/>
                  </a:moveTo>
                  <a:cubicBezTo>
                    <a:pt x="1286224" y="3895"/>
                    <a:pt x="1353287" y="33221"/>
                    <a:pt x="1403208" y="87523"/>
                  </a:cubicBezTo>
                  <a:cubicBezTo>
                    <a:pt x="1465610" y="155400"/>
                    <a:pt x="1486876" y="246692"/>
                    <a:pt x="1468009" y="330495"/>
                  </a:cubicBezTo>
                  <a:lnTo>
                    <a:pt x="1467248" y="332812"/>
                  </a:lnTo>
                  <a:lnTo>
                    <a:pt x="1561851" y="357137"/>
                  </a:lnTo>
                  <a:cubicBezTo>
                    <a:pt x="2051905" y="509560"/>
                    <a:pt x="2407720" y="966664"/>
                    <a:pt x="2407720" y="1506874"/>
                  </a:cubicBezTo>
                  <a:cubicBezTo>
                    <a:pt x="2407720" y="2171748"/>
                    <a:pt x="1868734" y="2710734"/>
                    <a:pt x="1203860" y="2710734"/>
                  </a:cubicBezTo>
                  <a:cubicBezTo>
                    <a:pt x="538986" y="2710734"/>
                    <a:pt x="0" y="2171748"/>
                    <a:pt x="0" y="1506874"/>
                  </a:cubicBezTo>
                  <a:cubicBezTo>
                    <a:pt x="0" y="966664"/>
                    <a:pt x="355815" y="509560"/>
                    <a:pt x="845869" y="357137"/>
                  </a:cubicBezTo>
                  <a:lnTo>
                    <a:pt x="941402" y="332573"/>
                  </a:lnTo>
                  <a:lnTo>
                    <a:pt x="934968" y="302962"/>
                  </a:lnTo>
                  <a:cubicBezTo>
                    <a:pt x="924835" y="217661"/>
                    <a:pt x="955394" y="129047"/>
                    <a:pt x="1024457" y="67960"/>
                  </a:cubicBezTo>
                  <a:cubicBezTo>
                    <a:pt x="1079708" y="19090"/>
                    <a:pt x="1149435" y="-3170"/>
                    <a:pt x="1217829" y="36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131" name="Graphic 130">
              <a:extLst>
                <a:ext uri="{FF2B5EF4-FFF2-40B4-BE49-F238E27FC236}">
                  <a16:creationId xmlns:a16="http://schemas.microsoft.com/office/drawing/2014/main" id="{E328EE6C-A991-41EB-8480-216AEDC2952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=""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7047820" y="3281774"/>
              <a:ext cx="2249549" cy="2337421"/>
            </a:xfrm>
            <a:prstGeom prst="rect">
              <a:avLst/>
            </a:prstGeom>
          </p:spPr>
        </p:pic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78144792-BB9B-4F96-A266-8E7DDC4AF484}"/>
              </a:ext>
            </a:extLst>
          </p:cNvPr>
          <p:cNvGrpSpPr/>
          <p:nvPr/>
        </p:nvGrpSpPr>
        <p:grpSpPr>
          <a:xfrm>
            <a:off x="2122657" y="2120073"/>
            <a:ext cx="338664" cy="373164"/>
            <a:chOff x="11723877" y="2654371"/>
            <a:chExt cx="2458732" cy="2709204"/>
          </a:xfrm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7765532-AF64-47A1-A0E6-8249AC597597}"/>
                </a:ext>
              </a:extLst>
            </p:cNvPr>
            <p:cNvSpPr/>
            <p:nvPr/>
          </p:nvSpPr>
          <p:spPr>
            <a:xfrm>
              <a:off x="11774889" y="2654371"/>
              <a:ext cx="2407720" cy="2709204"/>
            </a:xfrm>
            <a:custGeom>
              <a:avLst/>
              <a:gdLst>
                <a:gd name="connsiteX0" fmla="*/ 1212212 w 2407720"/>
                <a:gd name="connsiteY0" fmla="*/ 109096 h 2709204"/>
                <a:gd name="connsiteX1" fmla="*/ 1096591 w 2407720"/>
                <a:gd name="connsiteY1" fmla="*/ 149514 h 2709204"/>
                <a:gd name="connsiteX2" fmla="*/ 1042358 w 2407720"/>
                <a:gd name="connsiteY2" fmla="*/ 259334 h 2709204"/>
                <a:gd name="connsiteX3" fmla="*/ 1048732 w 2407720"/>
                <a:gd name="connsiteY3" fmla="*/ 312587 h 2709204"/>
                <a:gd name="connsiteX4" fmla="*/ 1080772 w 2407720"/>
                <a:gd name="connsiteY4" fmla="*/ 307698 h 2709204"/>
                <a:gd name="connsiteX5" fmla="*/ 1203860 w 2407720"/>
                <a:gd name="connsiteY5" fmla="*/ 301482 h 2709204"/>
                <a:gd name="connsiteX6" fmla="*/ 1326948 w 2407720"/>
                <a:gd name="connsiteY6" fmla="*/ 307698 h 2709204"/>
                <a:gd name="connsiteX7" fmla="*/ 1357471 w 2407720"/>
                <a:gd name="connsiteY7" fmla="*/ 312356 h 2709204"/>
                <a:gd name="connsiteX8" fmla="*/ 1365683 w 2407720"/>
                <a:gd name="connsiteY8" fmla="*/ 276035 h 2709204"/>
                <a:gd name="connsiteX9" fmla="*/ 1323053 w 2407720"/>
                <a:gd name="connsiteY9" fmla="*/ 161211 h 2709204"/>
                <a:gd name="connsiteX10" fmla="*/ 1212212 w 2407720"/>
                <a:gd name="connsiteY10" fmla="*/ 109096 h 2709204"/>
                <a:gd name="connsiteX11" fmla="*/ 1217829 w 2407720"/>
                <a:gd name="connsiteY11" fmla="*/ 362 h 2709204"/>
                <a:gd name="connsiteX12" fmla="*/ 1403208 w 2407720"/>
                <a:gd name="connsiteY12" fmla="*/ 87523 h 2709204"/>
                <a:gd name="connsiteX13" fmla="*/ 1468009 w 2407720"/>
                <a:gd name="connsiteY13" fmla="*/ 330495 h 2709204"/>
                <a:gd name="connsiteX14" fmla="*/ 1467712 w 2407720"/>
                <a:gd name="connsiteY14" fmla="*/ 331400 h 2709204"/>
                <a:gd name="connsiteX15" fmla="*/ 1561851 w 2407720"/>
                <a:gd name="connsiteY15" fmla="*/ 355605 h 2709204"/>
                <a:gd name="connsiteX16" fmla="*/ 2407720 w 2407720"/>
                <a:gd name="connsiteY16" fmla="*/ 1505343 h 2709204"/>
                <a:gd name="connsiteX17" fmla="*/ 1203860 w 2407720"/>
                <a:gd name="connsiteY17" fmla="*/ 2709204 h 2709204"/>
                <a:gd name="connsiteX18" fmla="*/ 0 w 2407720"/>
                <a:gd name="connsiteY18" fmla="*/ 1505343 h 2709204"/>
                <a:gd name="connsiteX19" fmla="*/ 845869 w 2407720"/>
                <a:gd name="connsiteY19" fmla="*/ 355605 h 2709204"/>
                <a:gd name="connsiteX20" fmla="*/ 941086 w 2407720"/>
                <a:gd name="connsiteY20" fmla="*/ 331122 h 2709204"/>
                <a:gd name="connsiteX21" fmla="*/ 934968 w 2407720"/>
                <a:gd name="connsiteY21" fmla="*/ 302963 h 2709204"/>
                <a:gd name="connsiteX22" fmla="*/ 1024457 w 2407720"/>
                <a:gd name="connsiteY22" fmla="*/ 67960 h 2709204"/>
                <a:gd name="connsiteX23" fmla="*/ 1217829 w 2407720"/>
                <a:gd name="connsiteY23" fmla="*/ 362 h 2709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407720" h="2709204">
                  <a:moveTo>
                    <a:pt x="1212212" y="109096"/>
                  </a:moveTo>
                  <a:cubicBezTo>
                    <a:pt x="1171318" y="106984"/>
                    <a:pt x="1129627" y="120294"/>
                    <a:pt x="1096591" y="149514"/>
                  </a:cubicBezTo>
                  <a:cubicBezTo>
                    <a:pt x="1063556" y="178734"/>
                    <a:pt x="1045255" y="218488"/>
                    <a:pt x="1042358" y="259334"/>
                  </a:cubicBezTo>
                  <a:lnTo>
                    <a:pt x="1048732" y="312587"/>
                  </a:lnTo>
                  <a:lnTo>
                    <a:pt x="1080772" y="307698"/>
                  </a:lnTo>
                  <a:cubicBezTo>
                    <a:pt x="1121242" y="303588"/>
                    <a:pt x="1162305" y="301482"/>
                    <a:pt x="1203860" y="301482"/>
                  </a:cubicBezTo>
                  <a:cubicBezTo>
                    <a:pt x="1245415" y="301482"/>
                    <a:pt x="1286477" y="303588"/>
                    <a:pt x="1326948" y="307698"/>
                  </a:cubicBezTo>
                  <a:lnTo>
                    <a:pt x="1357471" y="312356"/>
                  </a:lnTo>
                  <a:lnTo>
                    <a:pt x="1365683" y="276035"/>
                  </a:lnTo>
                  <a:cubicBezTo>
                    <a:pt x="1367010" y="235107"/>
                    <a:pt x="1352902" y="193679"/>
                    <a:pt x="1323053" y="161211"/>
                  </a:cubicBezTo>
                  <a:cubicBezTo>
                    <a:pt x="1293204" y="128742"/>
                    <a:pt x="1253106" y="111208"/>
                    <a:pt x="1212212" y="109096"/>
                  </a:cubicBezTo>
                  <a:close/>
                  <a:moveTo>
                    <a:pt x="1217829" y="362"/>
                  </a:moveTo>
                  <a:cubicBezTo>
                    <a:pt x="1286224" y="3895"/>
                    <a:pt x="1353287" y="33221"/>
                    <a:pt x="1403208" y="87523"/>
                  </a:cubicBezTo>
                  <a:cubicBezTo>
                    <a:pt x="1465610" y="155400"/>
                    <a:pt x="1486876" y="246692"/>
                    <a:pt x="1468009" y="330495"/>
                  </a:cubicBezTo>
                  <a:lnTo>
                    <a:pt x="1467712" y="331400"/>
                  </a:lnTo>
                  <a:lnTo>
                    <a:pt x="1561851" y="355605"/>
                  </a:lnTo>
                  <a:cubicBezTo>
                    <a:pt x="2051905" y="508028"/>
                    <a:pt x="2407720" y="965133"/>
                    <a:pt x="2407720" y="1505343"/>
                  </a:cubicBezTo>
                  <a:cubicBezTo>
                    <a:pt x="2407720" y="2170217"/>
                    <a:pt x="1868734" y="2709204"/>
                    <a:pt x="1203860" y="2709204"/>
                  </a:cubicBezTo>
                  <a:cubicBezTo>
                    <a:pt x="538986" y="2709204"/>
                    <a:pt x="0" y="2170217"/>
                    <a:pt x="0" y="1505343"/>
                  </a:cubicBezTo>
                  <a:cubicBezTo>
                    <a:pt x="0" y="965133"/>
                    <a:pt x="355815" y="508028"/>
                    <a:pt x="845869" y="355605"/>
                  </a:cubicBezTo>
                  <a:lnTo>
                    <a:pt x="941086" y="331122"/>
                  </a:lnTo>
                  <a:lnTo>
                    <a:pt x="934968" y="302963"/>
                  </a:lnTo>
                  <a:cubicBezTo>
                    <a:pt x="924835" y="217661"/>
                    <a:pt x="955394" y="129047"/>
                    <a:pt x="1024457" y="67960"/>
                  </a:cubicBezTo>
                  <a:cubicBezTo>
                    <a:pt x="1079708" y="19090"/>
                    <a:pt x="1149435" y="-3170"/>
                    <a:pt x="1217829" y="36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B04442C6-7127-43AA-883C-17518D8E5250}"/>
                </a:ext>
              </a:extLst>
            </p:cNvPr>
            <p:cNvGrpSpPr/>
            <p:nvPr/>
          </p:nvGrpSpPr>
          <p:grpSpPr>
            <a:xfrm>
              <a:off x="11723877" y="3201840"/>
              <a:ext cx="2230205" cy="2161716"/>
              <a:chOff x="2950423" y="4898499"/>
              <a:chExt cx="1208718" cy="1171598"/>
            </a:xfrm>
            <a:solidFill>
              <a:schemeClr val="bg1"/>
            </a:solidFill>
          </p:grpSpPr>
          <p:sp>
            <p:nvSpPr>
              <p:cNvPr id="137" name="Star: 5 Points 136">
                <a:extLst>
                  <a:ext uri="{FF2B5EF4-FFF2-40B4-BE49-F238E27FC236}">
                    <a16:creationId xmlns:a16="http://schemas.microsoft.com/office/drawing/2014/main" id="{91CB0F7E-9EB9-4616-B7C8-1D803A26224B}"/>
                  </a:ext>
                </a:extLst>
              </p:cNvPr>
              <p:cNvSpPr/>
              <p:nvPr/>
            </p:nvSpPr>
            <p:spPr>
              <a:xfrm>
                <a:off x="3334316" y="5086996"/>
                <a:ext cx="588776" cy="588776"/>
              </a:xfrm>
              <a:prstGeom prst="star5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Star: 5 Points 137">
                <a:extLst>
                  <a:ext uri="{FF2B5EF4-FFF2-40B4-BE49-F238E27FC236}">
                    <a16:creationId xmlns:a16="http://schemas.microsoft.com/office/drawing/2014/main" id="{EF123938-BEFA-4EF0-ADE3-38B1C7928646}"/>
                  </a:ext>
                </a:extLst>
              </p:cNvPr>
              <p:cNvSpPr/>
              <p:nvPr/>
            </p:nvSpPr>
            <p:spPr>
              <a:xfrm>
                <a:off x="3796670" y="4898499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9" name="Star: 5 Points 138">
                <a:extLst>
                  <a:ext uri="{FF2B5EF4-FFF2-40B4-BE49-F238E27FC236}">
                    <a16:creationId xmlns:a16="http://schemas.microsoft.com/office/drawing/2014/main" id="{327658CB-003A-4E57-AB0E-CAA616AB6F6E}"/>
                  </a:ext>
                </a:extLst>
              </p:cNvPr>
              <p:cNvSpPr/>
              <p:nvPr/>
            </p:nvSpPr>
            <p:spPr>
              <a:xfrm rot="2485479" flipH="1">
                <a:off x="3942216" y="5567145"/>
                <a:ext cx="216925" cy="2169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Star: 5 Points 139">
                <a:extLst>
                  <a:ext uri="{FF2B5EF4-FFF2-40B4-BE49-F238E27FC236}">
                    <a16:creationId xmlns:a16="http://schemas.microsoft.com/office/drawing/2014/main" id="{C76C232D-5C5A-4881-8BF5-E92FBF3845F7}"/>
                  </a:ext>
                </a:extLst>
              </p:cNvPr>
              <p:cNvSpPr/>
              <p:nvPr/>
            </p:nvSpPr>
            <p:spPr>
              <a:xfrm>
                <a:off x="2950423" y="5326716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1" name="Star: 5 Points 140">
                <a:extLst>
                  <a:ext uri="{FF2B5EF4-FFF2-40B4-BE49-F238E27FC236}">
                    <a16:creationId xmlns:a16="http://schemas.microsoft.com/office/drawing/2014/main" id="{665AAB75-C397-4D02-85CC-FC9563B6FC40}"/>
                  </a:ext>
                </a:extLst>
              </p:cNvPr>
              <p:cNvSpPr/>
              <p:nvPr/>
            </p:nvSpPr>
            <p:spPr>
              <a:xfrm rot="2485479" flipH="1">
                <a:off x="3204910" y="4906396"/>
                <a:ext cx="251225" cy="2512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Star: 5 Points 141">
                <a:extLst>
                  <a:ext uri="{FF2B5EF4-FFF2-40B4-BE49-F238E27FC236}">
                    <a16:creationId xmlns:a16="http://schemas.microsoft.com/office/drawing/2014/main" id="{D305233A-989E-48CC-BA8C-18A729B21ED3}"/>
                  </a:ext>
                </a:extLst>
              </p:cNvPr>
              <p:cNvSpPr/>
              <p:nvPr/>
            </p:nvSpPr>
            <p:spPr>
              <a:xfrm rot="17485061">
                <a:off x="3416072" y="5825088"/>
                <a:ext cx="245009" cy="245009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151" name="Graphic 1">
            <a:extLst>
              <a:ext uri="{FF2B5EF4-FFF2-40B4-BE49-F238E27FC236}">
                <a16:creationId xmlns:a16="http://schemas.microsoft.com/office/drawing/2014/main" id="{75BFF855-6B4B-46D9-A876-10D6637F2D1C}"/>
              </a:ext>
            </a:extLst>
          </p:cNvPr>
          <p:cNvGrpSpPr/>
          <p:nvPr/>
        </p:nvGrpSpPr>
        <p:grpSpPr>
          <a:xfrm>
            <a:off x="1543577" y="3030305"/>
            <a:ext cx="309544" cy="315592"/>
            <a:chOff x="219471" y="88843"/>
            <a:chExt cx="644177" cy="656762"/>
          </a:xfrm>
          <a:solidFill>
            <a:schemeClr val="accent6"/>
          </a:solidFill>
        </p:grpSpPr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4CD4E692-4219-4F96-A5CB-2A365D63EBB9}"/>
                </a:ext>
              </a:extLst>
            </p:cNvPr>
            <p:cNvSpPr/>
            <p:nvPr/>
          </p:nvSpPr>
          <p:spPr>
            <a:xfrm>
              <a:off x="219471" y="88843"/>
              <a:ext cx="644177" cy="656762"/>
            </a:xfrm>
            <a:custGeom>
              <a:avLst/>
              <a:gdLst>
                <a:gd name="connsiteX0" fmla="*/ 610271 w 644177"/>
                <a:gd name="connsiteY0" fmla="*/ 420542 h 656762"/>
                <a:gd name="connsiteX1" fmla="*/ 594078 w 644177"/>
                <a:gd name="connsiteY1" fmla="*/ 376728 h 656762"/>
                <a:gd name="connsiteX2" fmla="*/ 569313 w 644177"/>
                <a:gd name="connsiteY2" fmla="*/ 300528 h 656762"/>
                <a:gd name="connsiteX3" fmla="*/ 435011 w 644177"/>
                <a:gd name="connsiteY3" fmla="*/ 183370 h 656762"/>
                <a:gd name="connsiteX4" fmla="*/ 417866 w 644177"/>
                <a:gd name="connsiteY4" fmla="*/ 133840 h 656762"/>
                <a:gd name="connsiteX5" fmla="*/ 423581 w 644177"/>
                <a:gd name="connsiteY5" fmla="*/ 70022 h 656762"/>
                <a:gd name="connsiteX6" fmla="*/ 283563 w 644177"/>
                <a:gd name="connsiteY6" fmla="*/ 7157 h 656762"/>
                <a:gd name="connsiteX7" fmla="*/ 235938 w 644177"/>
                <a:gd name="connsiteY7" fmla="*/ 135745 h 656762"/>
                <a:gd name="connsiteX8" fmla="*/ 215936 w 644177"/>
                <a:gd name="connsiteY8" fmla="*/ 187180 h 656762"/>
                <a:gd name="connsiteX9" fmla="*/ 68298 w 644177"/>
                <a:gd name="connsiteY9" fmla="*/ 340533 h 656762"/>
                <a:gd name="connsiteX10" fmla="*/ 12101 w 644177"/>
                <a:gd name="connsiteY10" fmla="*/ 451022 h 656762"/>
                <a:gd name="connsiteX11" fmla="*/ 671 w 644177"/>
                <a:gd name="connsiteY11" fmla="*/ 470072 h 656762"/>
                <a:gd name="connsiteX12" fmla="*/ 671 w 644177"/>
                <a:gd name="connsiteY12" fmla="*/ 594850 h 656762"/>
                <a:gd name="connsiteX13" fmla="*/ 83538 w 644177"/>
                <a:gd name="connsiteY13" fmla="*/ 656763 h 656762"/>
                <a:gd name="connsiteX14" fmla="*/ 592173 w 644177"/>
                <a:gd name="connsiteY14" fmla="*/ 650095 h 656762"/>
                <a:gd name="connsiteX15" fmla="*/ 639798 w 644177"/>
                <a:gd name="connsiteY15" fmla="*/ 623425 h 656762"/>
                <a:gd name="connsiteX16" fmla="*/ 641703 w 644177"/>
                <a:gd name="connsiteY16" fmla="*/ 477692 h 656762"/>
                <a:gd name="connsiteX17" fmla="*/ 610271 w 644177"/>
                <a:gd name="connsiteY17" fmla="*/ 420542 h 656762"/>
                <a:gd name="connsiteX18" fmla="*/ 334046 w 644177"/>
                <a:gd name="connsiteY18" fmla="*/ 41447 h 656762"/>
                <a:gd name="connsiteX19" fmla="*/ 382623 w 644177"/>
                <a:gd name="connsiteY19" fmla="*/ 98597 h 656762"/>
                <a:gd name="connsiteX20" fmla="*/ 323568 w 644177"/>
                <a:gd name="connsiteY20" fmla="*/ 157652 h 656762"/>
                <a:gd name="connsiteX21" fmla="*/ 270228 w 644177"/>
                <a:gd name="connsiteY21" fmla="*/ 93835 h 656762"/>
                <a:gd name="connsiteX22" fmla="*/ 334046 w 644177"/>
                <a:gd name="connsiteY22" fmla="*/ 41447 h 656762"/>
                <a:gd name="connsiteX23" fmla="*/ 94968 w 644177"/>
                <a:gd name="connsiteY23" fmla="*/ 392920 h 656762"/>
                <a:gd name="connsiteX24" fmla="*/ 328331 w 644177"/>
                <a:gd name="connsiteY24" fmla="*/ 200515 h 656762"/>
                <a:gd name="connsiteX25" fmla="*/ 555978 w 644177"/>
                <a:gd name="connsiteY25" fmla="*/ 386253 h 656762"/>
                <a:gd name="connsiteX26" fmla="*/ 526451 w 644177"/>
                <a:gd name="connsiteY26" fmla="*/ 424353 h 656762"/>
                <a:gd name="connsiteX27" fmla="*/ 327378 w 644177"/>
                <a:gd name="connsiteY27" fmla="*/ 423400 h 656762"/>
                <a:gd name="connsiteX28" fmla="*/ 123543 w 644177"/>
                <a:gd name="connsiteY28" fmla="*/ 423400 h 656762"/>
                <a:gd name="connsiteX29" fmla="*/ 94968 w 644177"/>
                <a:gd name="connsiteY29" fmla="*/ 392920 h 656762"/>
                <a:gd name="connsiteX30" fmla="*/ 513116 w 644177"/>
                <a:gd name="connsiteY30" fmla="*/ 608185 h 656762"/>
                <a:gd name="connsiteX31" fmla="*/ 83538 w 644177"/>
                <a:gd name="connsiteY31" fmla="*/ 609138 h 656762"/>
                <a:gd name="connsiteX32" fmla="*/ 51153 w 644177"/>
                <a:gd name="connsiteY32" fmla="*/ 575800 h 656762"/>
                <a:gd name="connsiteX33" fmla="*/ 150213 w 644177"/>
                <a:gd name="connsiteY33" fmla="*/ 471025 h 656762"/>
                <a:gd name="connsiteX34" fmla="*/ 559788 w 644177"/>
                <a:gd name="connsiteY34" fmla="*/ 470072 h 656762"/>
                <a:gd name="connsiteX35" fmla="*/ 604556 w 644177"/>
                <a:gd name="connsiteY35" fmla="*/ 511030 h 656762"/>
                <a:gd name="connsiteX36" fmla="*/ 513116 w 644177"/>
                <a:gd name="connsiteY36" fmla="*/ 608185 h 65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44177" h="656762">
                  <a:moveTo>
                    <a:pt x="610271" y="420542"/>
                  </a:moveTo>
                  <a:cubicBezTo>
                    <a:pt x="597888" y="410065"/>
                    <a:pt x="594078" y="392920"/>
                    <a:pt x="594078" y="376728"/>
                  </a:cubicBezTo>
                  <a:cubicBezTo>
                    <a:pt x="594078" y="348153"/>
                    <a:pt x="582648" y="324340"/>
                    <a:pt x="569313" y="300528"/>
                  </a:cubicBezTo>
                  <a:cubicBezTo>
                    <a:pt x="537881" y="246235"/>
                    <a:pt x="488351" y="211945"/>
                    <a:pt x="435011" y="183370"/>
                  </a:cubicBezTo>
                  <a:cubicBezTo>
                    <a:pt x="412151" y="170987"/>
                    <a:pt x="400721" y="160510"/>
                    <a:pt x="417866" y="133840"/>
                  </a:cubicBezTo>
                  <a:cubicBezTo>
                    <a:pt x="429296" y="115742"/>
                    <a:pt x="431201" y="92882"/>
                    <a:pt x="423581" y="70022"/>
                  </a:cubicBezTo>
                  <a:cubicBezTo>
                    <a:pt x="405483" y="15730"/>
                    <a:pt x="341666" y="-14750"/>
                    <a:pt x="283563" y="7157"/>
                  </a:cubicBezTo>
                  <a:cubicBezTo>
                    <a:pt x="231176" y="26207"/>
                    <a:pt x="210221" y="79547"/>
                    <a:pt x="235938" y="135745"/>
                  </a:cubicBezTo>
                  <a:cubicBezTo>
                    <a:pt x="248321" y="163368"/>
                    <a:pt x="245463" y="174797"/>
                    <a:pt x="215936" y="187180"/>
                  </a:cubicBezTo>
                  <a:cubicBezTo>
                    <a:pt x="144498" y="215755"/>
                    <a:pt x="97826" y="269095"/>
                    <a:pt x="68298" y="340533"/>
                  </a:cubicBezTo>
                  <a:cubicBezTo>
                    <a:pt x="53058" y="378633"/>
                    <a:pt x="55916" y="426258"/>
                    <a:pt x="12101" y="451022"/>
                  </a:cubicBezTo>
                  <a:cubicBezTo>
                    <a:pt x="8291" y="452928"/>
                    <a:pt x="1623" y="464358"/>
                    <a:pt x="671" y="470072"/>
                  </a:cubicBezTo>
                  <a:cubicBezTo>
                    <a:pt x="-1234" y="503410"/>
                    <a:pt x="1623" y="561513"/>
                    <a:pt x="671" y="594850"/>
                  </a:cubicBezTo>
                  <a:cubicBezTo>
                    <a:pt x="-282" y="656763"/>
                    <a:pt x="13053" y="656763"/>
                    <a:pt x="83538" y="656763"/>
                  </a:cubicBezTo>
                  <a:cubicBezTo>
                    <a:pt x="166406" y="656763"/>
                    <a:pt x="505496" y="651048"/>
                    <a:pt x="592173" y="650095"/>
                  </a:cubicBezTo>
                  <a:cubicBezTo>
                    <a:pt x="612176" y="650095"/>
                    <a:pt x="638846" y="652000"/>
                    <a:pt x="639798" y="623425"/>
                  </a:cubicBezTo>
                  <a:cubicBezTo>
                    <a:pt x="641703" y="581515"/>
                    <a:pt x="647418" y="518650"/>
                    <a:pt x="641703" y="477692"/>
                  </a:cubicBezTo>
                  <a:cubicBezTo>
                    <a:pt x="640751" y="451022"/>
                    <a:pt x="637893" y="443403"/>
                    <a:pt x="610271" y="420542"/>
                  </a:cubicBezTo>
                  <a:close/>
                  <a:moveTo>
                    <a:pt x="334046" y="41447"/>
                  </a:moveTo>
                  <a:cubicBezTo>
                    <a:pt x="365478" y="43352"/>
                    <a:pt x="384528" y="62402"/>
                    <a:pt x="382623" y="98597"/>
                  </a:cubicBezTo>
                  <a:cubicBezTo>
                    <a:pt x="380718" y="133840"/>
                    <a:pt x="361668" y="158605"/>
                    <a:pt x="323568" y="157652"/>
                  </a:cubicBezTo>
                  <a:cubicBezTo>
                    <a:pt x="282611" y="157652"/>
                    <a:pt x="270228" y="128125"/>
                    <a:pt x="270228" y="93835"/>
                  </a:cubicBezTo>
                  <a:cubicBezTo>
                    <a:pt x="270228" y="57640"/>
                    <a:pt x="294041" y="42400"/>
                    <a:pt x="334046" y="41447"/>
                  </a:cubicBezTo>
                  <a:close/>
                  <a:moveTo>
                    <a:pt x="94968" y="392920"/>
                  </a:moveTo>
                  <a:cubicBezTo>
                    <a:pt x="118781" y="279572"/>
                    <a:pt x="213078" y="200515"/>
                    <a:pt x="328331" y="200515"/>
                  </a:cubicBezTo>
                  <a:cubicBezTo>
                    <a:pt x="439773" y="200515"/>
                    <a:pt x="531213" y="276715"/>
                    <a:pt x="555978" y="386253"/>
                  </a:cubicBezTo>
                  <a:cubicBezTo>
                    <a:pt x="562646" y="414828"/>
                    <a:pt x="559788" y="425305"/>
                    <a:pt x="526451" y="424353"/>
                  </a:cubicBezTo>
                  <a:cubicBezTo>
                    <a:pt x="459776" y="421495"/>
                    <a:pt x="393101" y="423400"/>
                    <a:pt x="327378" y="423400"/>
                  </a:cubicBezTo>
                  <a:cubicBezTo>
                    <a:pt x="259751" y="423400"/>
                    <a:pt x="191171" y="422447"/>
                    <a:pt x="123543" y="423400"/>
                  </a:cubicBezTo>
                  <a:cubicBezTo>
                    <a:pt x="99731" y="424353"/>
                    <a:pt x="89253" y="422447"/>
                    <a:pt x="94968" y="392920"/>
                  </a:cubicBezTo>
                  <a:close/>
                  <a:moveTo>
                    <a:pt x="513116" y="608185"/>
                  </a:moveTo>
                  <a:cubicBezTo>
                    <a:pt x="453108" y="608185"/>
                    <a:pt x="159738" y="607233"/>
                    <a:pt x="83538" y="609138"/>
                  </a:cubicBezTo>
                  <a:cubicBezTo>
                    <a:pt x="57821" y="610090"/>
                    <a:pt x="52106" y="600565"/>
                    <a:pt x="51153" y="575800"/>
                  </a:cubicBezTo>
                  <a:cubicBezTo>
                    <a:pt x="48296" y="471025"/>
                    <a:pt x="47343" y="471025"/>
                    <a:pt x="150213" y="471025"/>
                  </a:cubicBezTo>
                  <a:cubicBezTo>
                    <a:pt x="286421" y="471025"/>
                    <a:pt x="422628" y="471978"/>
                    <a:pt x="559788" y="470072"/>
                  </a:cubicBezTo>
                  <a:cubicBezTo>
                    <a:pt x="591221" y="470072"/>
                    <a:pt x="603603" y="476740"/>
                    <a:pt x="604556" y="511030"/>
                  </a:cubicBezTo>
                  <a:cubicBezTo>
                    <a:pt x="605508" y="607233"/>
                    <a:pt x="607413" y="608185"/>
                    <a:pt x="513116" y="6081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F28C8BDB-AE13-48A3-B88E-07DADA30AEFC}"/>
                </a:ext>
              </a:extLst>
            </p:cNvPr>
            <p:cNvSpPr/>
            <p:nvPr/>
          </p:nvSpPr>
          <p:spPr>
            <a:xfrm>
              <a:off x="723591" y="576967"/>
              <a:ext cx="44468" cy="106931"/>
            </a:xfrm>
            <a:custGeom>
              <a:avLst/>
              <a:gdLst>
                <a:gd name="connsiteX0" fmla="*/ 43286 w 44468"/>
                <a:gd name="connsiteY0" fmla="*/ 91485 h 106931"/>
                <a:gd name="connsiteX1" fmla="*/ 19473 w 44468"/>
                <a:gd name="connsiteY1" fmla="*/ 106725 h 106931"/>
                <a:gd name="connsiteX2" fmla="*/ 423 w 44468"/>
                <a:gd name="connsiteY2" fmla="*/ 90533 h 106931"/>
                <a:gd name="connsiteX3" fmla="*/ 423 w 44468"/>
                <a:gd name="connsiteY3" fmla="*/ 29573 h 106931"/>
                <a:gd name="connsiteX4" fmla="*/ 20426 w 44468"/>
                <a:gd name="connsiteY4" fmla="*/ 45 h 106931"/>
                <a:gd name="connsiteX5" fmla="*/ 44238 w 44468"/>
                <a:gd name="connsiteY5" fmla="*/ 30525 h 106931"/>
                <a:gd name="connsiteX6" fmla="*/ 43286 w 44468"/>
                <a:gd name="connsiteY6" fmla="*/ 91485 h 106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68" h="106931">
                  <a:moveTo>
                    <a:pt x="43286" y="91485"/>
                  </a:moveTo>
                  <a:cubicBezTo>
                    <a:pt x="42333" y="105773"/>
                    <a:pt x="30903" y="107678"/>
                    <a:pt x="19473" y="106725"/>
                  </a:cubicBezTo>
                  <a:cubicBezTo>
                    <a:pt x="8043" y="106725"/>
                    <a:pt x="1376" y="101963"/>
                    <a:pt x="423" y="90533"/>
                  </a:cubicBezTo>
                  <a:cubicBezTo>
                    <a:pt x="-529" y="70530"/>
                    <a:pt x="423" y="49575"/>
                    <a:pt x="423" y="29573"/>
                  </a:cubicBezTo>
                  <a:cubicBezTo>
                    <a:pt x="423" y="15285"/>
                    <a:pt x="-1482" y="998"/>
                    <a:pt x="20426" y="45"/>
                  </a:cubicBezTo>
                  <a:cubicBezTo>
                    <a:pt x="44238" y="-907"/>
                    <a:pt x="45191" y="13380"/>
                    <a:pt x="44238" y="30525"/>
                  </a:cubicBezTo>
                  <a:cubicBezTo>
                    <a:pt x="44238" y="38145"/>
                    <a:pt x="44238" y="79103"/>
                    <a:pt x="43286" y="91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D3FDDAE-C846-4A0C-A0FD-51B6083D49E1}"/>
                </a:ext>
              </a:extLst>
            </p:cNvPr>
            <p:cNvSpPr/>
            <p:nvPr/>
          </p:nvSpPr>
          <p:spPr>
            <a:xfrm>
              <a:off x="325458" y="576859"/>
              <a:ext cx="41792" cy="106905"/>
            </a:xfrm>
            <a:custGeom>
              <a:avLst/>
              <a:gdLst>
                <a:gd name="connsiteX0" fmla="*/ 41369 w 41792"/>
                <a:gd name="connsiteY0" fmla="*/ 86831 h 106905"/>
                <a:gd name="connsiteX1" fmla="*/ 21367 w 41792"/>
                <a:gd name="connsiteY1" fmla="*/ 106833 h 106905"/>
                <a:gd name="connsiteX2" fmla="*/ 1364 w 41792"/>
                <a:gd name="connsiteY2" fmla="*/ 86831 h 106905"/>
                <a:gd name="connsiteX3" fmla="*/ 412 w 41792"/>
                <a:gd name="connsiteY3" fmla="*/ 30633 h 106905"/>
                <a:gd name="connsiteX4" fmla="*/ 18509 w 41792"/>
                <a:gd name="connsiteY4" fmla="*/ 153 h 106905"/>
                <a:gd name="connsiteX5" fmla="*/ 41369 w 41792"/>
                <a:gd name="connsiteY5" fmla="*/ 30633 h 106905"/>
                <a:gd name="connsiteX6" fmla="*/ 41369 w 41792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2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835A4966-EEE3-4EEB-B300-E15B6D80C4A5}"/>
                </a:ext>
              </a:extLst>
            </p:cNvPr>
            <p:cNvSpPr/>
            <p:nvPr/>
          </p:nvSpPr>
          <p:spPr>
            <a:xfrm>
              <a:off x="425470" y="576859"/>
              <a:ext cx="41403" cy="106905"/>
            </a:xfrm>
            <a:custGeom>
              <a:avLst/>
              <a:gdLst>
                <a:gd name="connsiteX0" fmla="*/ 41369 w 41403"/>
                <a:gd name="connsiteY0" fmla="*/ 86831 h 106905"/>
                <a:gd name="connsiteX1" fmla="*/ 21367 w 41403"/>
                <a:gd name="connsiteY1" fmla="*/ 106833 h 106905"/>
                <a:gd name="connsiteX2" fmla="*/ 1364 w 41403"/>
                <a:gd name="connsiteY2" fmla="*/ 86831 h 106905"/>
                <a:gd name="connsiteX3" fmla="*/ 412 w 41403"/>
                <a:gd name="connsiteY3" fmla="*/ 30633 h 106905"/>
                <a:gd name="connsiteX4" fmla="*/ 18509 w 41403"/>
                <a:gd name="connsiteY4" fmla="*/ 153 h 106905"/>
                <a:gd name="connsiteX5" fmla="*/ 41369 w 41403"/>
                <a:gd name="connsiteY5" fmla="*/ 30633 h 106905"/>
                <a:gd name="connsiteX6" fmla="*/ 41369 w 4140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0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1369" y="38253"/>
                    <a:pt x="41369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976CCAE0-DB05-4B57-8D1A-B02E6F607434}"/>
                </a:ext>
              </a:extLst>
            </p:cNvPr>
            <p:cNvSpPr/>
            <p:nvPr/>
          </p:nvSpPr>
          <p:spPr>
            <a:xfrm>
              <a:off x="524530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5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9869C54A-F787-422A-A4CF-0753C4347C8B}"/>
                </a:ext>
              </a:extLst>
            </p:cNvPr>
            <p:cNvSpPr/>
            <p:nvPr/>
          </p:nvSpPr>
          <p:spPr>
            <a:xfrm>
              <a:off x="624543" y="576859"/>
              <a:ext cx="42083" cy="106905"/>
            </a:xfrm>
            <a:custGeom>
              <a:avLst/>
              <a:gdLst>
                <a:gd name="connsiteX0" fmla="*/ 41369 w 42083"/>
                <a:gd name="connsiteY0" fmla="*/ 86831 h 106905"/>
                <a:gd name="connsiteX1" fmla="*/ 21367 w 42083"/>
                <a:gd name="connsiteY1" fmla="*/ 106833 h 106905"/>
                <a:gd name="connsiteX2" fmla="*/ 1364 w 42083"/>
                <a:gd name="connsiteY2" fmla="*/ 86831 h 106905"/>
                <a:gd name="connsiteX3" fmla="*/ 412 w 42083"/>
                <a:gd name="connsiteY3" fmla="*/ 30633 h 106905"/>
                <a:gd name="connsiteX4" fmla="*/ 18509 w 42083"/>
                <a:gd name="connsiteY4" fmla="*/ 153 h 106905"/>
                <a:gd name="connsiteX5" fmla="*/ 41369 w 42083"/>
                <a:gd name="connsiteY5" fmla="*/ 30633 h 106905"/>
                <a:gd name="connsiteX6" fmla="*/ 41369 w 42083"/>
                <a:gd name="connsiteY6" fmla="*/ 86831 h 106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83" h="106905">
                  <a:moveTo>
                    <a:pt x="41369" y="86831"/>
                  </a:moveTo>
                  <a:cubicBezTo>
                    <a:pt x="40417" y="99213"/>
                    <a:pt x="36607" y="107786"/>
                    <a:pt x="21367" y="106833"/>
                  </a:cubicBezTo>
                  <a:cubicBezTo>
                    <a:pt x="7079" y="106833"/>
                    <a:pt x="1364" y="99213"/>
                    <a:pt x="1364" y="86831"/>
                  </a:cubicBezTo>
                  <a:cubicBezTo>
                    <a:pt x="1364" y="67781"/>
                    <a:pt x="412" y="48731"/>
                    <a:pt x="412" y="30633"/>
                  </a:cubicBezTo>
                  <a:cubicBezTo>
                    <a:pt x="412" y="17298"/>
                    <a:pt x="-4351" y="2058"/>
                    <a:pt x="18509" y="153"/>
                  </a:cubicBezTo>
                  <a:cubicBezTo>
                    <a:pt x="43274" y="-1752"/>
                    <a:pt x="41369" y="14441"/>
                    <a:pt x="41369" y="30633"/>
                  </a:cubicBezTo>
                  <a:cubicBezTo>
                    <a:pt x="42322" y="38253"/>
                    <a:pt x="42322" y="76353"/>
                    <a:pt x="41369" y="868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9EBCDB36-56A9-4806-8C83-039293415572}"/>
              </a:ext>
            </a:extLst>
          </p:cNvPr>
          <p:cNvSpPr/>
          <p:nvPr/>
        </p:nvSpPr>
        <p:spPr>
          <a:xfrm>
            <a:off x="1658520" y="2270363"/>
            <a:ext cx="355668" cy="410948"/>
          </a:xfrm>
          <a:custGeom>
            <a:avLst/>
            <a:gdLst>
              <a:gd name="connsiteX0" fmla="*/ 338852 w 567192"/>
              <a:gd name="connsiteY0" fmla="*/ 553214 h 655348"/>
              <a:gd name="connsiteX1" fmla="*/ 317540 w 567192"/>
              <a:gd name="connsiteY1" fmla="*/ 554524 h 655348"/>
              <a:gd name="connsiteX2" fmla="*/ 288965 w 567192"/>
              <a:gd name="connsiteY2" fmla="*/ 554524 h 655348"/>
              <a:gd name="connsiteX3" fmla="*/ 275630 w 567192"/>
              <a:gd name="connsiteY3" fmla="*/ 553571 h 655348"/>
              <a:gd name="connsiteX4" fmla="*/ 214670 w 567192"/>
              <a:gd name="connsiteY4" fmla="*/ 568811 h 655348"/>
              <a:gd name="connsiteX5" fmla="*/ 283250 w 567192"/>
              <a:gd name="connsiteY5" fmla="*/ 609769 h 655348"/>
              <a:gd name="connsiteX6" fmla="*/ 324207 w 567192"/>
              <a:gd name="connsiteY6" fmla="*/ 601196 h 655348"/>
              <a:gd name="connsiteX7" fmla="*/ 353735 w 567192"/>
              <a:gd name="connsiteY7" fmla="*/ 564049 h 655348"/>
              <a:gd name="connsiteX8" fmla="*/ 338852 w 567192"/>
              <a:gd name="connsiteY8" fmla="*/ 553214 h 655348"/>
              <a:gd name="connsiteX9" fmla="*/ 446128 w 567192"/>
              <a:gd name="connsiteY9" fmla="*/ 325924 h 655348"/>
              <a:gd name="connsiteX10" fmla="*/ 363260 w 567192"/>
              <a:gd name="connsiteY10" fmla="*/ 410696 h 655348"/>
              <a:gd name="connsiteX11" fmla="*/ 281345 w 567192"/>
              <a:gd name="connsiteY11" fmla="*/ 329734 h 655348"/>
              <a:gd name="connsiteX12" fmla="*/ 248960 w 567192"/>
              <a:gd name="connsiteY12" fmla="*/ 380217 h 655348"/>
              <a:gd name="connsiteX13" fmla="*/ 158473 w 567192"/>
              <a:gd name="connsiteY13" fmla="*/ 381169 h 655348"/>
              <a:gd name="connsiteX14" fmla="*/ 144185 w 567192"/>
              <a:gd name="connsiteY14" fmla="*/ 356404 h 655348"/>
              <a:gd name="connsiteX15" fmla="*/ 120373 w 567192"/>
              <a:gd name="connsiteY15" fmla="*/ 330687 h 655348"/>
              <a:gd name="connsiteX16" fmla="*/ 107038 w 567192"/>
              <a:gd name="connsiteY16" fmla="*/ 366881 h 655348"/>
              <a:gd name="connsiteX17" fmla="*/ 92750 w 567192"/>
              <a:gd name="connsiteY17" fmla="*/ 504994 h 655348"/>
              <a:gd name="connsiteX18" fmla="*/ 473750 w 567192"/>
              <a:gd name="connsiteY18" fmla="*/ 504994 h 655348"/>
              <a:gd name="connsiteX19" fmla="*/ 446128 w 567192"/>
              <a:gd name="connsiteY19" fmla="*/ 325924 h 655348"/>
              <a:gd name="connsiteX20" fmla="*/ 286107 w 567192"/>
              <a:gd name="connsiteY20" fmla="*/ 104943 h 655348"/>
              <a:gd name="connsiteX21" fmla="*/ 110847 w 567192"/>
              <a:gd name="connsiteY21" fmla="*/ 228768 h 655348"/>
              <a:gd name="connsiteX22" fmla="*/ 140375 w 567192"/>
              <a:gd name="connsiteY22" fmla="*/ 288776 h 655348"/>
              <a:gd name="connsiteX23" fmla="*/ 183237 w 567192"/>
              <a:gd name="connsiteY23" fmla="*/ 340211 h 655348"/>
              <a:gd name="connsiteX24" fmla="*/ 199430 w 567192"/>
              <a:gd name="connsiteY24" fmla="*/ 361166 h 655348"/>
              <a:gd name="connsiteX25" fmla="*/ 218480 w 567192"/>
              <a:gd name="connsiteY25" fmla="*/ 343068 h 655348"/>
              <a:gd name="connsiteX26" fmla="*/ 241340 w 567192"/>
              <a:gd name="connsiteY26" fmla="*/ 306873 h 655348"/>
              <a:gd name="connsiteX27" fmla="*/ 328017 w 567192"/>
              <a:gd name="connsiteY27" fmla="*/ 308778 h 655348"/>
              <a:gd name="connsiteX28" fmla="*/ 344210 w 567192"/>
              <a:gd name="connsiteY28" fmla="*/ 337353 h 655348"/>
              <a:gd name="connsiteX29" fmla="*/ 369927 w 567192"/>
              <a:gd name="connsiteY29" fmla="*/ 361166 h 655348"/>
              <a:gd name="connsiteX30" fmla="*/ 385167 w 567192"/>
              <a:gd name="connsiteY30" fmla="*/ 334496 h 655348"/>
              <a:gd name="connsiteX31" fmla="*/ 431840 w 567192"/>
              <a:gd name="connsiteY31" fmla="*/ 287823 h 655348"/>
              <a:gd name="connsiteX32" fmla="*/ 460415 w 567192"/>
              <a:gd name="connsiteY32" fmla="*/ 245913 h 655348"/>
              <a:gd name="connsiteX33" fmla="*/ 286107 w 567192"/>
              <a:gd name="connsiteY33" fmla="*/ 104943 h 655348"/>
              <a:gd name="connsiteX34" fmla="*/ 286108 w 567192"/>
              <a:gd name="connsiteY34" fmla="*/ 39221 h 655348"/>
              <a:gd name="connsiteX35" fmla="*/ 272773 w 567192"/>
              <a:gd name="connsiteY35" fmla="*/ 46841 h 655348"/>
              <a:gd name="connsiteX36" fmla="*/ 285155 w 567192"/>
              <a:gd name="connsiteY36" fmla="*/ 56366 h 655348"/>
              <a:gd name="connsiteX37" fmla="*/ 298490 w 567192"/>
              <a:gd name="connsiteY37" fmla="*/ 46841 h 655348"/>
              <a:gd name="connsiteX38" fmla="*/ 286108 w 567192"/>
              <a:gd name="connsiteY38" fmla="*/ 39221 h 655348"/>
              <a:gd name="connsiteX39" fmla="*/ 289917 w 567192"/>
              <a:gd name="connsiteY39" fmla="*/ 168 h 655348"/>
              <a:gd name="connsiteX40" fmla="*/ 344210 w 567192"/>
              <a:gd name="connsiteY40" fmla="*/ 44936 h 655348"/>
              <a:gd name="connsiteX41" fmla="*/ 366117 w 567192"/>
              <a:gd name="connsiteY41" fmla="*/ 72558 h 655348"/>
              <a:gd name="connsiteX42" fmla="*/ 503277 w 567192"/>
              <a:gd name="connsiteY42" fmla="*/ 273536 h 655348"/>
              <a:gd name="connsiteX43" fmla="*/ 513755 w 567192"/>
              <a:gd name="connsiteY43" fmla="*/ 386883 h 655348"/>
              <a:gd name="connsiteX44" fmla="*/ 508992 w 567192"/>
              <a:gd name="connsiteY44" fmla="*/ 458321 h 655348"/>
              <a:gd name="connsiteX45" fmla="*/ 548045 w 567192"/>
              <a:gd name="connsiteY45" fmla="*/ 505946 h 655348"/>
              <a:gd name="connsiteX46" fmla="*/ 566142 w 567192"/>
              <a:gd name="connsiteY46" fmla="*/ 540236 h 655348"/>
              <a:gd name="connsiteX47" fmla="*/ 534710 w 567192"/>
              <a:gd name="connsiteY47" fmla="*/ 554524 h 655348"/>
              <a:gd name="connsiteX48" fmla="*/ 491847 w 567192"/>
              <a:gd name="connsiteY48" fmla="*/ 555476 h 655348"/>
              <a:gd name="connsiteX49" fmla="*/ 378500 w 567192"/>
              <a:gd name="connsiteY49" fmla="*/ 606911 h 655348"/>
              <a:gd name="connsiteX50" fmla="*/ 174665 w 567192"/>
              <a:gd name="connsiteY50" fmla="*/ 582146 h 655348"/>
              <a:gd name="connsiteX51" fmla="*/ 134660 w 567192"/>
              <a:gd name="connsiteY51" fmla="*/ 555476 h 655348"/>
              <a:gd name="connsiteX52" fmla="*/ 29885 w 567192"/>
              <a:gd name="connsiteY52" fmla="*/ 555476 h 655348"/>
              <a:gd name="connsiteX53" fmla="*/ 357 w 567192"/>
              <a:gd name="connsiteY53" fmla="*/ 539283 h 655348"/>
              <a:gd name="connsiteX54" fmla="*/ 17502 w 567192"/>
              <a:gd name="connsiteY54" fmla="*/ 508804 h 655348"/>
              <a:gd name="connsiteX55" fmla="*/ 57507 w 567192"/>
              <a:gd name="connsiteY55" fmla="*/ 428793 h 655348"/>
              <a:gd name="connsiteX56" fmla="*/ 76557 w 567192"/>
              <a:gd name="connsiteY56" fmla="*/ 217338 h 655348"/>
              <a:gd name="connsiteX57" fmla="*/ 192762 w 567192"/>
              <a:gd name="connsiteY57" fmla="*/ 75416 h 655348"/>
              <a:gd name="connsiteX58" fmla="*/ 221337 w 567192"/>
              <a:gd name="connsiteY58" fmla="*/ 41126 h 655348"/>
              <a:gd name="connsiteX59" fmla="*/ 289917 w 567192"/>
              <a:gd name="connsiteY59" fmla="*/ 168 h 655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67192" h="655348">
                <a:moveTo>
                  <a:pt x="338852" y="553214"/>
                </a:moveTo>
                <a:cubicBezTo>
                  <a:pt x="331827" y="553571"/>
                  <a:pt x="323731" y="555953"/>
                  <a:pt x="317540" y="554524"/>
                </a:cubicBezTo>
                <a:cubicBezTo>
                  <a:pt x="308015" y="552619"/>
                  <a:pt x="298490" y="554524"/>
                  <a:pt x="288965" y="554524"/>
                </a:cubicBezTo>
                <a:cubicBezTo>
                  <a:pt x="284202" y="554524"/>
                  <a:pt x="279440" y="553571"/>
                  <a:pt x="275630" y="553571"/>
                </a:cubicBezTo>
                <a:cubicBezTo>
                  <a:pt x="253722" y="557381"/>
                  <a:pt x="214670" y="544046"/>
                  <a:pt x="214670" y="568811"/>
                </a:cubicBezTo>
                <a:cubicBezTo>
                  <a:pt x="213717" y="603101"/>
                  <a:pt x="253722" y="607864"/>
                  <a:pt x="283250" y="609769"/>
                </a:cubicBezTo>
                <a:cubicBezTo>
                  <a:pt x="296585" y="610721"/>
                  <a:pt x="310872" y="605959"/>
                  <a:pt x="324207" y="601196"/>
                </a:cubicBezTo>
                <a:cubicBezTo>
                  <a:pt x="340400" y="594529"/>
                  <a:pt x="358497" y="584051"/>
                  <a:pt x="353735" y="564049"/>
                </a:cubicBezTo>
                <a:cubicBezTo>
                  <a:pt x="351830" y="554524"/>
                  <a:pt x="345877" y="552857"/>
                  <a:pt x="338852" y="553214"/>
                </a:cubicBezTo>
                <a:close/>
                <a:moveTo>
                  <a:pt x="446128" y="325924"/>
                </a:moveTo>
                <a:cubicBezTo>
                  <a:pt x="414695" y="356404"/>
                  <a:pt x="411838" y="410696"/>
                  <a:pt x="363260" y="410696"/>
                </a:cubicBezTo>
                <a:cubicBezTo>
                  <a:pt x="314683" y="411649"/>
                  <a:pt x="316588" y="351642"/>
                  <a:pt x="281345" y="329734"/>
                </a:cubicBezTo>
                <a:cubicBezTo>
                  <a:pt x="270868" y="346879"/>
                  <a:pt x="260390" y="364024"/>
                  <a:pt x="248960" y="380217"/>
                </a:cubicBezTo>
                <a:cubicBezTo>
                  <a:pt x="219433" y="422126"/>
                  <a:pt x="188000" y="422126"/>
                  <a:pt x="158473" y="381169"/>
                </a:cubicBezTo>
                <a:cubicBezTo>
                  <a:pt x="152758" y="373549"/>
                  <a:pt x="149900" y="364024"/>
                  <a:pt x="144185" y="356404"/>
                </a:cubicBezTo>
                <a:cubicBezTo>
                  <a:pt x="137518" y="345926"/>
                  <a:pt x="136565" y="327829"/>
                  <a:pt x="120373" y="330687"/>
                </a:cubicBezTo>
                <a:cubicBezTo>
                  <a:pt x="101323" y="334496"/>
                  <a:pt x="107990" y="353546"/>
                  <a:pt x="107038" y="366881"/>
                </a:cubicBezTo>
                <a:cubicBezTo>
                  <a:pt x="105133" y="411649"/>
                  <a:pt x="107990" y="456417"/>
                  <a:pt x="92750" y="504994"/>
                </a:cubicBezTo>
                <a:cubicBezTo>
                  <a:pt x="221338" y="504994"/>
                  <a:pt x="347068" y="504994"/>
                  <a:pt x="473750" y="504994"/>
                </a:cubicBezTo>
                <a:cubicBezTo>
                  <a:pt x="450890" y="447844"/>
                  <a:pt x="482323" y="383074"/>
                  <a:pt x="446128" y="325924"/>
                </a:cubicBezTo>
                <a:close/>
                <a:moveTo>
                  <a:pt x="286107" y="104943"/>
                </a:moveTo>
                <a:cubicBezTo>
                  <a:pt x="197525" y="103991"/>
                  <a:pt x="129897" y="151616"/>
                  <a:pt x="110847" y="228768"/>
                </a:cubicBezTo>
                <a:cubicBezTo>
                  <a:pt x="103227" y="257343"/>
                  <a:pt x="95607" y="284013"/>
                  <a:pt x="140375" y="288776"/>
                </a:cubicBezTo>
                <a:cubicBezTo>
                  <a:pt x="166092" y="291633"/>
                  <a:pt x="178475" y="314493"/>
                  <a:pt x="183237" y="340211"/>
                </a:cubicBezTo>
                <a:cubicBezTo>
                  <a:pt x="185142" y="348783"/>
                  <a:pt x="188952" y="360213"/>
                  <a:pt x="199430" y="361166"/>
                </a:cubicBezTo>
                <a:cubicBezTo>
                  <a:pt x="210860" y="363071"/>
                  <a:pt x="213717" y="350688"/>
                  <a:pt x="218480" y="343068"/>
                </a:cubicBezTo>
                <a:cubicBezTo>
                  <a:pt x="226100" y="331638"/>
                  <a:pt x="232767" y="318303"/>
                  <a:pt x="241340" y="306873"/>
                </a:cubicBezTo>
                <a:cubicBezTo>
                  <a:pt x="267057" y="274488"/>
                  <a:pt x="303252" y="274488"/>
                  <a:pt x="328017" y="308778"/>
                </a:cubicBezTo>
                <a:cubicBezTo>
                  <a:pt x="333732" y="317351"/>
                  <a:pt x="337542" y="328781"/>
                  <a:pt x="344210" y="337353"/>
                </a:cubicBezTo>
                <a:cubicBezTo>
                  <a:pt x="350877" y="346878"/>
                  <a:pt x="353735" y="364023"/>
                  <a:pt x="369927" y="361166"/>
                </a:cubicBezTo>
                <a:cubicBezTo>
                  <a:pt x="382310" y="359261"/>
                  <a:pt x="383262" y="344973"/>
                  <a:pt x="385167" y="334496"/>
                </a:cubicBezTo>
                <a:cubicBezTo>
                  <a:pt x="390882" y="308778"/>
                  <a:pt x="405170" y="289728"/>
                  <a:pt x="431840" y="287823"/>
                </a:cubicBezTo>
                <a:cubicBezTo>
                  <a:pt x="461367" y="284966"/>
                  <a:pt x="463272" y="269726"/>
                  <a:pt x="460415" y="245913"/>
                </a:cubicBezTo>
                <a:cubicBezTo>
                  <a:pt x="451842" y="163998"/>
                  <a:pt x="381357" y="105896"/>
                  <a:pt x="286107" y="104943"/>
                </a:cubicBezTo>
                <a:close/>
                <a:moveTo>
                  <a:pt x="286108" y="39221"/>
                </a:moveTo>
                <a:cubicBezTo>
                  <a:pt x="280393" y="39221"/>
                  <a:pt x="272773" y="38269"/>
                  <a:pt x="272773" y="46841"/>
                </a:cubicBezTo>
                <a:cubicBezTo>
                  <a:pt x="272773" y="53509"/>
                  <a:pt x="278488" y="56366"/>
                  <a:pt x="285155" y="56366"/>
                </a:cubicBezTo>
                <a:cubicBezTo>
                  <a:pt x="290870" y="56366"/>
                  <a:pt x="296586" y="53509"/>
                  <a:pt x="298490" y="46841"/>
                </a:cubicBezTo>
                <a:cubicBezTo>
                  <a:pt x="297538" y="39221"/>
                  <a:pt x="290870" y="39221"/>
                  <a:pt x="286108" y="39221"/>
                </a:cubicBezTo>
                <a:close/>
                <a:moveTo>
                  <a:pt x="289917" y="168"/>
                </a:moveTo>
                <a:cubicBezTo>
                  <a:pt x="318492" y="2073"/>
                  <a:pt x="336590" y="18266"/>
                  <a:pt x="344210" y="44936"/>
                </a:cubicBezTo>
                <a:cubicBezTo>
                  <a:pt x="348020" y="58271"/>
                  <a:pt x="352782" y="66843"/>
                  <a:pt x="366117" y="72558"/>
                </a:cubicBezTo>
                <a:cubicBezTo>
                  <a:pt x="457557" y="107801"/>
                  <a:pt x="488990" y="185906"/>
                  <a:pt x="503277" y="273536"/>
                </a:cubicBezTo>
                <a:cubicBezTo>
                  <a:pt x="509945" y="314493"/>
                  <a:pt x="510897" y="355451"/>
                  <a:pt x="513755" y="386883"/>
                </a:cubicBezTo>
                <a:cubicBezTo>
                  <a:pt x="511850" y="417363"/>
                  <a:pt x="510897" y="438318"/>
                  <a:pt x="508992" y="458321"/>
                </a:cubicBezTo>
                <a:cubicBezTo>
                  <a:pt x="507087" y="485943"/>
                  <a:pt x="527090" y="496421"/>
                  <a:pt x="548045" y="505946"/>
                </a:cubicBezTo>
                <a:cubicBezTo>
                  <a:pt x="563285" y="513566"/>
                  <a:pt x="569952" y="524043"/>
                  <a:pt x="566142" y="540236"/>
                </a:cubicBezTo>
                <a:cubicBezTo>
                  <a:pt x="562332" y="557381"/>
                  <a:pt x="547092" y="553571"/>
                  <a:pt x="534710" y="554524"/>
                </a:cubicBezTo>
                <a:cubicBezTo>
                  <a:pt x="520422" y="555476"/>
                  <a:pt x="506135" y="555476"/>
                  <a:pt x="491847" y="555476"/>
                </a:cubicBezTo>
                <a:cubicBezTo>
                  <a:pt x="446127" y="554524"/>
                  <a:pt x="408980" y="550714"/>
                  <a:pt x="378500" y="606911"/>
                </a:cubicBezTo>
                <a:cubicBezTo>
                  <a:pt x="336590" y="684064"/>
                  <a:pt x="204192" y="664061"/>
                  <a:pt x="174665" y="582146"/>
                </a:cubicBezTo>
                <a:cubicBezTo>
                  <a:pt x="166092" y="558333"/>
                  <a:pt x="154662" y="554524"/>
                  <a:pt x="134660" y="555476"/>
                </a:cubicBezTo>
                <a:cubicBezTo>
                  <a:pt x="99417" y="556429"/>
                  <a:pt x="65127" y="556429"/>
                  <a:pt x="29885" y="555476"/>
                </a:cubicBezTo>
                <a:cubicBezTo>
                  <a:pt x="18455" y="555476"/>
                  <a:pt x="3215" y="558333"/>
                  <a:pt x="357" y="539283"/>
                </a:cubicBezTo>
                <a:cubicBezTo>
                  <a:pt x="-1548" y="524996"/>
                  <a:pt x="4167" y="513566"/>
                  <a:pt x="17502" y="508804"/>
                </a:cubicBezTo>
                <a:cubicBezTo>
                  <a:pt x="59412" y="495468"/>
                  <a:pt x="59412" y="464036"/>
                  <a:pt x="57507" y="428793"/>
                </a:cubicBezTo>
                <a:cubicBezTo>
                  <a:pt x="53697" y="357356"/>
                  <a:pt x="55602" y="285918"/>
                  <a:pt x="76557" y="217338"/>
                </a:cubicBezTo>
                <a:cubicBezTo>
                  <a:pt x="95607" y="154473"/>
                  <a:pt x="128945" y="102086"/>
                  <a:pt x="192762" y="75416"/>
                </a:cubicBezTo>
                <a:cubicBezTo>
                  <a:pt x="209907" y="68748"/>
                  <a:pt x="214670" y="56366"/>
                  <a:pt x="221337" y="41126"/>
                </a:cubicBezTo>
                <a:cubicBezTo>
                  <a:pt x="233720" y="12551"/>
                  <a:pt x="257532" y="-1737"/>
                  <a:pt x="289917" y="168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BB33BFF1-B592-45EC-ACCA-B736576E04F2}"/>
              </a:ext>
            </a:extLst>
          </p:cNvPr>
          <p:cNvSpPr/>
          <p:nvPr/>
        </p:nvSpPr>
        <p:spPr>
          <a:xfrm>
            <a:off x="607576" y="5625080"/>
            <a:ext cx="2412660" cy="1149552"/>
          </a:xfrm>
          <a:custGeom>
            <a:avLst/>
            <a:gdLst>
              <a:gd name="connsiteX0" fmla="*/ 618999 w 1311788"/>
              <a:gd name="connsiteY0" fmla="*/ 169140 h 625024"/>
              <a:gd name="connsiteX1" fmla="*/ 536236 w 1311788"/>
              <a:gd name="connsiteY1" fmla="*/ 272477 h 625024"/>
              <a:gd name="connsiteX2" fmla="*/ 475917 w 1311788"/>
              <a:gd name="connsiteY2" fmla="*/ 334666 h 625024"/>
              <a:gd name="connsiteX3" fmla="*/ 434302 w 1311788"/>
              <a:gd name="connsiteY3" fmla="*/ 347291 h 625024"/>
              <a:gd name="connsiteX4" fmla="*/ 413728 w 1311788"/>
              <a:gd name="connsiteY4" fmla="*/ 305676 h 625024"/>
              <a:gd name="connsiteX5" fmla="*/ 448797 w 1311788"/>
              <a:gd name="connsiteY5" fmla="*/ 176154 h 625024"/>
              <a:gd name="connsiteX6" fmla="*/ 449732 w 1311788"/>
              <a:gd name="connsiteY6" fmla="*/ 165399 h 625024"/>
              <a:gd name="connsiteX7" fmla="*/ 430094 w 1311788"/>
              <a:gd name="connsiteY7" fmla="*/ 191117 h 625024"/>
              <a:gd name="connsiteX8" fmla="*/ 408584 w 1311788"/>
              <a:gd name="connsiteY8" fmla="*/ 218704 h 625024"/>
              <a:gd name="connsiteX9" fmla="*/ 275322 w 1311788"/>
              <a:gd name="connsiteY9" fmla="*/ 368332 h 625024"/>
              <a:gd name="connsiteX10" fmla="*/ 202846 w 1311788"/>
              <a:gd name="connsiteY10" fmla="*/ 415091 h 625024"/>
              <a:gd name="connsiteX11" fmla="*/ 197702 w 1311788"/>
              <a:gd name="connsiteY11" fmla="*/ 440341 h 625024"/>
              <a:gd name="connsiteX12" fmla="*/ 382400 w 1311788"/>
              <a:gd name="connsiteY12" fmla="*/ 456239 h 625024"/>
              <a:gd name="connsiteX13" fmla="*/ 403909 w 1311788"/>
              <a:gd name="connsiteY13" fmla="*/ 445484 h 625024"/>
              <a:gd name="connsiteX14" fmla="*/ 305248 w 1311788"/>
              <a:gd name="connsiteY14" fmla="*/ 496919 h 625024"/>
              <a:gd name="connsiteX15" fmla="*/ 172920 w 1311788"/>
              <a:gd name="connsiteY15" fmla="*/ 444549 h 625024"/>
              <a:gd name="connsiteX16" fmla="*/ 136916 w 1311788"/>
              <a:gd name="connsiteY16" fmla="*/ 430522 h 625024"/>
              <a:gd name="connsiteX17" fmla="*/ 24695 w 1311788"/>
              <a:gd name="connsiteY17" fmla="*/ 401999 h 625024"/>
              <a:gd name="connsiteX18" fmla="*/ 4589 w 1311788"/>
              <a:gd name="connsiteY18" fmla="*/ 379555 h 625024"/>
              <a:gd name="connsiteX19" fmla="*/ 11135 w 1311788"/>
              <a:gd name="connsiteY19" fmla="*/ 347759 h 625024"/>
              <a:gd name="connsiteX20" fmla="*/ 27500 w 1311788"/>
              <a:gd name="connsiteY20" fmla="*/ 364124 h 625024"/>
              <a:gd name="connsiteX21" fmla="*/ 135981 w 1311788"/>
              <a:gd name="connsiteY21" fmla="*/ 417429 h 625024"/>
              <a:gd name="connsiteX22" fmla="*/ 142995 w 1311788"/>
              <a:gd name="connsiteY22" fmla="*/ 403401 h 625024"/>
              <a:gd name="connsiteX23" fmla="*/ 126162 w 1311788"/>
              <a:gd name="connsiteY23" fmla="*/ 364592 h 625024"/>
              <a:gd name="connsiteX24" fmla="*/ 111199 w 1311788"/>
              <a:gd name="connsiteY24" fmla="*/ 351032 h 625024"/>
              <a:gd name="connsiteX25" fmla="*/ 37320 w 1311788"/>
              <a:gd name="connsiteY25" fmla="*/ 216366 h 625024"/>
              <a:gd name="connsiteX26" fmla="*/ 210795 w 1311788"/>
              <a:gd name="connsiteY26" fmla="*/ 24188 h 625024"/>
              <a:gd name="connsiteX27" fmla="*/ 441783 w 1311788"/>
              <a:gd name="connsiteY27" fmla="*/ 2211 h 625024"/>
              <a:gd name="connsiteX28" fmla="*/ 591879 w 1311788"/>
              <a:gd name="connsiteY28" fmla="*/ 17174 h 625024"/>
              <a:gd name="connsiteX29" fmla="*/ 616661 w 1311788"/>
              <a:gd name="connsiteY29" fmla="*/ 31202 h 625024"/>
              <a:gd name="connsiteX30" fmla="*/ 611050 w 1311788"/>
              <a:gd name="connsiteY30" fmla="*/ 52243 h 625024"/>
              <a:gd name="connsiteX31" fmla="*/ 585333 w 1311788"/>
              <a:gd name="connsiteY31" fmla="*/ 52243 h 625024"/>
              <a:gd name="connsiteX32" fmla="*/ 562421 w 1311788"/>
              <a:gd name="connsiteY32" fmla="*/ 57854 h 625024"/>
              <a:gd name="connsiteX33" fmla="*/ 444589 w 1311788"/>
              <a:gd name="connsiteY33" fmla="*/ 297727 h 625024"/>
              <a:gd name="connsiteX34" fmla="*/ 443653 w 1311788"/>
              <a:gd name="connsiteY34" fmla="*/ 302403 h 625024"/>
              <a:gd name="connsiteX35" fmla="*/ 447394 w 1311788"/>
              <a:gd name="connsiteY35" fmla="*/ 332796 h 625024"/>
              <a:gd name="connsiteX36" fmla="*/ 476385 w 1311788"/>
              <a:gd name="connsiteY36" fmla="*/ 319236 h 625024"/>
              <a:gd name="connsiteX37" fmla="*/ 600763 w 1311788"/>
              <a:gd name="connsiteY37" fmla="*/ 167737 h 625024"/>
              <a:gd name="connsiteX38" fmla="*/ 701295 w 1311788"/>
              <a:gd name="connsiteY38" fmla="*/ 42424 h 625024"/>
              <a:gd name="connsiteX39" fmla="*/ 779849 w 1311788"/>
              <a:gd name="connsiteY39" fmla="*/ 5017 h 625024"/>
              <a:gd name="connsiteX40" fmla="*/ 823802 w 1311788"/>
              <a:gd name="connsiteY40" fmla="*/ 31202 h 625024"/>
              <a:gd name="connsiteX41" fmla="*/ 769095 w 1311788"/>
              <a:gd name="connsiteY41" fmla="*/ 25123 h 625024"/>
              <a:gd name="connsiteX42" fmla="*/ 734026 w 1311788"/>
              <a:gd name="connsiteY42" fmla="*/ 65336 h 625024"/>
              <a:gd name="connsiteX43" fmla="*/ 674174 w 1311788"/>
              <a:gd name="connsiteY43" fmla="*/ 171011 h 625024"/>
              <a:gd name="connsiteX44" fmla="*/ 597957 w 1311788"/>
              <a:gd name="connsiteY44" fmla="*/ 307546 h 625024"/>
              <a:gd name="connsiteX45" fmla="*/ 593282 w 1311788"/>
              <a:gd name="connsiteY45" fmla="*/ 328587 h 625024"/>
              <a:gd name="connsiteX46" fmla="*/ 616661 w 1311788"/>
              <a:gd name="connsiteY46" fmla="*/ 325314 h 625024"/>
              <a:gd name="connsiteX47" fmla="*/ 674174 w 1311788"/>
              <a:gd name="connsiteY47" fmla="*/ 264996 h 625024"/>
              <a:gd name="connsiteX48" fmla="*/ 781252 w 1311788"/>
              <a:gd name="connsiteY48" fmla="*/ 170543 h 625024"/>
              <a:gd name="connsiteX49" fmla="*/ 792942 w 1311788"/>
              <a:gd name="connsiteY49" fmla="*/ 169140 h 625024"/>
              <a:gd name="connsiteX50" fmla="*/ 838298 w 1311788"/>
              <a:gd name="connsiteY50" fmla="*/ 189714 h 625024"/>
              <a:gd name="connsiteX51" fmla="*/ 820062 w 1311788"/>
              <a:gd name="connsiteY51" fmla="*/ 236940 h 625024"/>
              <a:gd name="connsiteX52" fmla="*/ 735428 w 1311788"/>
              <a:gd name="connsiteY52" fmla="*/ 273880 h 625024"/>
              <a:gd name="connsiteX53" fmla="*/ 706905 w 1311788"/>
              <a:gd name="connsiteY53" fmla="*/ 311287 h 625024"/>
              <a:gd name="connsiteX54" fmla="*/ 748988 w 1311788"/>
              <a:gd name="connsiteY54" fmla="*/ 334666 h 625024"/>
              <a:gd name="connsiteX55" fmla="*/ 848585 w 1311788"/>
              <a:gd name="connsiteY55" fmla="*/ 263125 h 625024"/>
              <a:gd name="connsiteX56" fmla="*/ 880848 w 1311788"/>
              <a:gd name="connsiteY56" fmla="*/ 208885 h 625024"/>
              <a:gd name="connsiteX57" fmla="*/ 884589 w 1311788"/>
              <a:gd name="connsiteY57" fmla="*/ 180362 h 625024"/>
              <a:gd name="connsiteX58" fmla="*/ 912176 w 1311788"/>
              <a:gd name="connsiteY58" fmla="*/ 132201 h 625024"/>
              <a:gd name="connsiteX59" fmla="*/ 922463 w 1311788"/>
              <a:gd name="connsiteY59" fmla="*/ 142955 h 625024"/>
              <a:gd name="connsiteX60" fmla="*/ 942102 w 1311788"/>
              <a:gd name="connsiteY60" fmla="*/ 220107 h 625024"/>
              <a:gd name="connsiteX61" fmla="*/ 945843 w 1311788"/>
              <a:gd name="connsiteY61" fmla="*/ 272009 h 625024"/>
              <a:gd name="connsiteX62" fmla="*/ 915450 w 1311788"/>
              <a:gd name="connsiteY62" fmla="*/ 333731 h 625024"/>
              <a:gd name="connsiteX63" fmla="*/ 981847 w 1311788"/>
              <a:gd name="connsiteY63" fmla="*/ 274815 h 625024"/>
              <a:gd name="connsiteX64" fmla="*/ 1023462 w 1311788"/>
              <a:gd name="connsiteY64" fmla="*/ 207015 h 625024"/>
              <a:gd name="connsiteX65" fmla="*/ 1025800 w 1311788"/>
              <a:gd name="connsiteY65" fmla="*/ 182700 h 625024"/>
              <a:gd name="connsiteX66" fmla="*/ 1031879 w 1311788"/>
              <a:gd name="connsiteY66" fmla="*/ 149969 h 625024"/>
              <a:gd name="connsiteX67" fmla="*/ 1061337 w 1311788"/>
              <a:gd name="connsiteY67" fmla="*/ 132668 h 625024"/>
              <a:gd name="connsiteX68" fmla="*/ 1057129 w 1311788"/>
              <a:gd name="connsiteY68" fmla="*/ 161659 h 625024"/>
              <a:gd name="connsiteX69" fmla="*/ 1069286 w 1311788"/>
              <a:gd name="connsiteY69" fmla="*/ 206547 h 625024"/>
              <a:gd name="connsiteX70" fmla="*/ 1083781 w 1311788"/>
              <a:gd name="connsiteY70" fmla="*/ 276218 h 625024"/>
              <a:gd name="connsiteX71" fmla="*/ 1053388 w 1311788"/>
              <a:gd name="connsiteY71" fmla="*/ 330925 h 625024"/>
              <a:gd name="connsiteX72" fmla="*/ 1103887 w 1311788"/>
              <a:gd name="connsiteY72" fmla="*/ 296324 h 625024"/>
              <a:gd name="connsiteX73" fmla="*/ 1166077 w 1311788"/>
              <a:gd name="connsiteY73" fmla="*/ 195325 h 625024"/>
              <a:gd name="connsiteX74" fmla="*/ 1194132 w 1311788"/>
              <a:gd name="connsiteY74" fmla="*/ 176621 h 625024"/>
              <a:gd name="connsiteX75" fmla="*/ 1200678 w 1311788"/>
              <a:gd name="connsiteY75" fmla="*/ 214964 h 625024"/>
              <a:gd name="connsiteX76" fmla="*/ 1151114 w 1311788"/>
              <a:gd name="connsiteY76" fmla="*/ 305208 h 625024"/>
              <a:gd name="connsiteX77" fmla="*/ 1145503 w 1311788"/>
              <a:gd name="connsiteY77" fmla="*/ 325782 h 625024"/>
              <a:gd name="connsiteX78" fmla="*/ 1167479 w 1311788"/>
              <a:gd name="connsiteY78" fmla="*/ 317833 h 625024"/>
              <a:gd name="connsiteX79" fmla="*/ 1245566 w 1311788"/>
              <a:gd name="connsiteY79" fmla="*/ 217769 h 625024"/>
              <a:gd name="connsiteX80" fmla="*/ 1286247 w 1311788"/>
              <a:gd name="connsiteY80" fmla="*/ 175219 h 625024"/>
              <a:gd name="connsiteX81" fmla="*/ 1308691 w 1311788"/>
              <a:gd name="connsiteY81" fmla="*/ 175219 h 625024"/>
              <a:gd name="connsiteX82" fmla="*/ 1304483 w 1311788"/>
              <a:gd name="connsiteY82" fmla="*/ 195793 h 625024"/>
              <a:gd name="connsiteX83" fmla="*/ 1121656 w 1311788"/>
              <a:gd name="connsiteY83" fmla="*/ 494113 h 625024"/>
              <a:gd name="connsiteX84" fmla="*/ 936023 w 1311788"/>
              <a:gd name="connsiteY84" fmla="*/ 617089 h 625024"/>
              <a:gd name="connsiteX85" fmla="*/ 798085 w 1311788"/>
              <a:gd name="connsiteY85" fmla="*/ 597918 h 625024"/>
              <a:gd name="connsiteX86" fmla="*/ 772835 w 1311788"/>
              <a:gd name="connsiteY86" fmla="*/ 565187 h 625024"/>
              <a:gd name="connsiteX87" fmla="*/ 781252 w 1311788"/>
              <a:gd name="connsiteY87" fmla="*/ 543210 h 625024"/>
              <a:gd name="connsiteX88" fmla="*/ 796215 w 1311788"/>
              <a:gd name="connsiteY88" fmla="*/ 555835 h 625024"/>
              <a:gd name="connsiteX89" fmla="*/ 905630 w 1311788"/>
              <a:gd name="connsiteY89" fmla="*/ 611010 h 625024"/>
              <a:gd name="connsiteX90" fmla="*/ 1051518 w 1311788"/>
              <a:gd name="connsiteY90" fmla="*/ 530118 h 625024"/>
              <a:gd name="connsiteX91" fmla="*/ 1177766 w 1311788"/>
              <a:gd name="connsiteY91" fmla="*/ 337004 h 625024"/>
              <a:gd name="connsiteX92" fmla="*/ 1178234 w 1311788"/>
              <a:gd name="connsiteY92" fmla="*/ 328587 h 625024"/>
              <a:gd name="connsiteX93" fmla="*/ 1098276 w 1311788"/>
              <a:gd name="connsiteY93" fmla="*/ 318768 h 625024"/>
              <a:gd name="connsiteX94" fmla="*/ 1064143 w 1311788"/>
              <a:gd name="connsiteY94" fmla="*/ 342615 h 625024"/>
              <a:gd name="connsiteX95" fmla="*/ 1027203 w 1311788"/>
              <a:gd name="connsiteY95" fmla="*/ 346356 h 625024"/>
              <a:gd name="connsiteX96" fmla="*/ 1019254 w 1311788"/>
              <a:gd name="connsiteY96" fmla="*/ 309884 h 625024"/>
              <a:gd name="connsiteX97" fmla="*/ 1033282 w 1311788"/>
              <a:gd name="connsiteY97" fmla="*/ 278088 h 625024"/>
              <a:gd name="connsiteX98" fmla="*/ 1054791 w 1311788"/>
              <a:gd name="connsiteY98" fmla="*/ 236473 h 625024"/>
              <a:gd name="connsiteX99" fmla="*/ 1045906 w 1311788"/>
              <a:gd name="connsiteY99" fmla="*/ 206080 h 625024"/>
              <a:gd name="connsiteX100" fmla="*/ 1026735 w 1311788"/>
              <a:gd name="connsiteY100" fmla="*/ 221978 h 625024"/>
              <a:gd name="connsiteX101" fmla="*/ 948648 w 1311788"/>
              <a:gd name="connsiteY101" fmla="*/ 323444 h 625024"/>
              <a:gd name="connsiteX102" fmla="*/ 911709 w 1311788"/>
              <a:gd name="connsiteY102" fmla="*/ 347759 h 625024"/>
              <a:gd name="connsiteX103" fmla="*/ 876172 w 1311788"/>
              <a:gd name="connsiteY103" fmla="*/ 315963 h 625024"/>
              <a:gd name="connsiteX104" fmla="*/ 902357 w 1311788"/>
              <a:gd name="connsiteY104" fmla="*/ 258917 h 625024"/>
              <a:gd name="connsiteX105" fmla="*/ 914982 w 1311788"/>
              <a:gd name="connsiteY105" fmla="*/ 231329 h 625024"/>
              <a:gd name="connsiteX106" fmla="*/ 904695 w 1311788"/>
              <a:gd name="connsiteY106" fmla="*/ 205612 h 625024"/>
              <a:gd name="connsiteX107" fmla="*/ 886927 w 1311788"/>
              <a:gd name="connsiteY107" fmla="*/ 219172 h 625024"/>
              <a:gd name="connsiteX108" fmla="*/ 805567 w 1311788"/>
              <a:gd name="connsiteY108" fmla="*/ 320639 h 625024"/>
              <a:gd name="connsiteX109" fmla="*/ 749456 w 1311788"/>
              <a:gd name="connsiteY109" fmla="*/ 348694 h 625024"/>
              <a:gd name="connsiteX110" fmla="*/ 670901 w 1311788"/>
              <a:gd name="connsiteY110" fmla="*/ 318768 h 625024"/>
              <a:gd name="connsiteX111" fmla="*/ 648925 w 1311788"/>
              <a:gd name="connsiteY111" fmla="*/ 315963 h 625024"/>
              <a:gd name="connsiteX112" fmla="*/ 596555 w 1311788"/>
              <a:gd name="connsiteY112" fmla="*/ 345888 h 625024"/>
              <a:gd name="connsiteX113" fmla="*/ 556810 w 1311788"/>
              <a:gd name="connsiteY113" fmla="*/ 344018 h 625024"/>
              <a:gd name="connsiteX114" fmla="*/ 551666 w 1311788"/>
              <a:gd name="connsiteY114" fmla="*/ 302870 h 625024"/>
              <a:gd name="connsiteX115" fmla="*/ 592346 w 1311788"/>
              <a:gd name="connsiteY115" fmla="*/ 224315 h 625024"/>
              <a:gd name="connsiteX116" fmla="*/ 619467 w 1311788"/>
              <a:gd name="connsiteY116" fmla="*/ 172881 h 625024"/>
              <a:gd name="connsiteX117" fmla="*/ 618999 w 1311788"/>
              <a:gd name="connsiteY117" fmla="*/ 169140 h 625024"/>
              <a:gd name="connsiteX118" fmla="*/ 388011 w 1311788"/>
              <a:gd name="connsiteY118" fmla="*/ 14836 h 625024"/>
              <a:gd name="connsiteX119" fmla="*/ 343590 w 1311788"/>
              <a:gd name="connsiteY119" fmla="*/ 14836 h 625024"/>
              <a:gd name="connsiteX120" fmla="*/ 331900 w 1311788"/>
              <a:gd name="connsiteY120" fmla="*/ 15304 h 625024"/>
              <a:gd name="connsiteX121" fmla="*/ 93430 w 1311788"/>
              <a:gd name="connsiteY121" fmla="*/ 192519 h 625024"/>
              <a:gd name="connsiteX122" fmla="*/ 93898 w 1311788"/>
              <a:gd name="connsiteY122" fmla="*/ 310352 h 625024"/>
              <a:gd name="connsiteX123" fmla="*/ 108861 w 1311788"/>
              <a:gd name="connsiteY123" fmla="*/ 322977 h 625024"/>
              <a:gd name="connsiteX124" fmla="*/ 114939 w 1311788"/>
              <a:gd name="connsiteY124" fmla="*/ 305208 h 625024"/>
              <a:gd name="connsiteX125" fmla="*/ 184142 w 1311788"/>
              <a:gd name="connsiteY125" fmla="*/ 126590 h 625024"/>
              <a:gd name="connsiteX126" fmla="*/ 285141 w 1311788"/>
              <a:gd name="connsiteY126" fmla="*/ 62530 h 625024"/>
              <a:gd name="connsiteX127" fmla="*/ 359020 w 1311788"/>
              <a:gd name="connsiteY127" fmla="*/ 119108 h 625024"/>
              <a:gd name="connsiteX128" fmla="*/ 347798 w 1311788"/>
              <a:gd name="connsiteY128" fmla="*/ 180830 h 625024"/>
              <a:gd name="connsiteX129" fmla="*/ 176193 w 1311788"/>
              <a:gd name="connsiteY129" fmla="*/ 346356 h 625024"/>
              <a:gd name="connsiteX130" fmla="*/ 162633 w 1311788"/>
              <a:gd name="connsiteY130" fmla="*/ 353837 h 625024"/>
              <a:gd name="connsiteX131" fmla="*/ 176661 w 1311788"/>
              <a:gd name="connsiteY131" fmla="*/ 401999 h 625024"/>
              <a:gd name="connsiteX132" fmla="*/ 206586 w 1311788"/>
              <a:gd name="connsiteY132" fmla="*/ 399661 h 625024"/>
              <a:gd name="connsiteX133" fmla="*/ 330965 w 1311788"/>
              <a:gd name="connsiteY133" fmla="*/ 295389 h 625024"/>
              <a:gd name="connsiteX134" fmla="*/ 530625 w 1311788"/>
              <a:gd name="connsiteY134" fmla="*/ 45697 h 625024"/>
              <a:gd name="connsiteX135" fmla="*/ 521741 w 1311788"/>
              <a:gd name="connsiteY135" fmla="*/ 30267 h 625024"/>
              <a:gd name="connsiteX136" fmla="*/ 388011 w 1311788"/>
              <a:gd name="connsiteY136" fmla="*/ 14836 h 625024"/>
              <a:gd name="connsiteX137" fmla="*/ 344525 w 1311788"/>
              <a:gd name="connsiteY137" fmla="*/ 127057 h 625024"/>
              <a:gd name="connsiteX138" fmla="*/ 326289 w 1311788"/>
              <a:gd name="connsiteY138" fmla="*/ 84974 h 625024"/>
              <a:gd name="connsiteX139" fmla="*/ 277660 w 1311788"/>
              <a:gd name="connsiteY139" fmla="*/ 91521 h 625024"/>
              <a:gd name="connsiteX140" fmla="*/ 254748 w 1311788"/>
              <a:gd name="connsiteY140" fmla="*/ 107886 h 625024"/>
              <a:gd name="connsiteX141" fmla="*/ 155620 w 1311788"/>
              <a:gd name="connsiteY141" fmla="*/ 310352 h 625024"/>
              <a:gd name="connsiteX142" fmla="*/ 179466 w 1311788"/>
              <a:gd name="connsiteY142" fmla="*/ 331861 h 625024"/>
              <a:gd name="connsiteX143" fmla="*/ 344525 w 1311788"/>
              <a:gd name="connsiteY143" fmla="*/ 127057 h 625024"/>
              <a:gd name="connsiteX144" fmla="*/ 734026 w 1311788"/>
              <a:gd name="connsiteY144" fmla="*/ 260787 h 625024"/>
              <a:gd name="connsiteX145" fmla="*/ 798085 w 1311788"/>
              <a:gd name="connsiteY145" fmla="*/ 200468 h 625024"/>
              <a:gd name="connsiteX146" fmla="*/ 798553 w 1311788"/>
              <a:gd name="connsiteY146" fmla="*/ 185038 h 625024"/>
              <a:gd name="connsiteX147" fmla="*/ 781719 w 1311788"/>
              <a:gd name="connsiteY147" fmla="*/ 187844 h 625024"/>
              <a:gd name="connsiteX148" fmla="*/ 729350 w 1311788"/>
              <a:gd name="connsiteY148" fmla="*/ 249565 h 625024"/>
              <a:gd name="connsiteX149" fmla="*/ 734026 w 1311788"/>
              <a:gd name="connsiteY149" fmla="*/ 260787 h 62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</a:cxnLst>
            <a:rect l="l" t="t" r="r" b="b"/>
            <a:pathLst>
              <a:path w="1311788" h="625024">
                <a:moveTo>
                  <a:pt x="618999" y="169140"/>
                </a:moveTo>
                <a:cubicBezTo>
                  <a:pt x="591411" y="203742"/>
                  <a:pt x="564291" y="238343"/>
                  <a:pt x="536236" y="272477"/>
                </a:cubicBezTo>
                <a:cubicBezTo>
                  <a:pt x="518000" y="294921"/>
                  <a:pt x="497894" y="315495"/>
                  <a:pt x="475917" y="334666"/>
                </a:cubicBezTo>
                <a:cubicBezTo>
                  <a:pt x="464227" y="344953"/>
                  <a:pt x="452070" y="356175"/>
                  <a:pt x="434302" y="347291"/>
                </a:cubicBezTo>
                <a:cubicBezTo>
                  <a:pt x="417469" y="338407"/>
                  <a:pt x="414663" y="322977"/>
                  <a:pt x="413728" y="305676"/>
                </a:cubicBezTo>
                <a:cubicBezTo>
                  <a:pt x="411858" y="258917"/>
                  <a:pt x="430561" y="217769"/>
                  <a:pt x="448797" y="176154"/>
                </a:cubicBezTo>
                <a:cubicBezTo>
                  <a:pt x="450200" y="173348"/>
                  <a:pt x="451603" y="170543"/>
                  <a:pt x="449732" y="165399"/>
                </a:cubicBezTo>
                <a:cubicBezTo>
                  <a:pt x="443186" y="173816"/>
                  <a:pt x="436640" y="182233"/>
                  <a:pt x="430094" y="191117"/>
                </a:cubicBezTo>
                <a:cubicBezTo>
                  <a:pt x="423080" y="200468"/>
                  <a:pt x="415598" y="209353"/>
                  <a:pt x="408584" y="218704"/>
                </a:cubicBezTo>
                <a:cubicBezTo>
                  <a:pt x="366969" y="271074"/>
                  <a:pt x="326757" y="324847"/>
                  <a:pt x="275322" y="368332"/>
                </a:cubicBezTo>
                <a:cubicBezTo>
                  <a:pt x="252878" y="387036"/>
                  <a:pt x="229966" y="403869"/>
                  <a:pt x="202846" y="415091"/>
                </a:cubicBezTo>
                <a:cubicBezTo>
                  <a:pt x="186013" y="422105"/>
                  <a:pt x="187883" y="429119"/>
                  <a:pt x="197702" y="440341"/>
                </a:cubicBezTo>
                <a:cubicBezTo>
                  <a:pt x="240721" y="491308"/>
                  <a:pt x="330497" y="499257"/>
                  <a:pt x="382400" y="456239"/>
                </a:cubicBezTo>
                <a:cubicBezTo>
                  <a:pt x="388011" y="451563"/>
                  <a:pt x="391284" y="443146"/>
                  <a:pt x="403909" y="445484"/>
                </a:cubicBezTo>
                <a:cubicBezTo>
                  <a:pt x="377724" y="479151"/>
                  <a:pt x="344057" y="493646"/>
                  <a:pt x="305248" y="496919"/>
                </a:cubicBezTo>
                <a:cubicBezTo>
                  <a:pt x="252878" y="501127"/>
                  <a:pt x="208924" y="482424"/>
                  <a:pt x="172920" y="444549"/>
                </a:cubicBezTo>
                <a:cubicBezTo>
                  <a:pt x="162633" y="433327"/>
                  <a:pt x="153282" y="428651"/>
                  <a:pt x="136916" y="430522"/>
                </a:cubicBezTo>
                <a:cubicBezTo>
                  <a:pt x="96236" y="435665"/>
                  <a:pt x="57426" y="428184"/>
                  <a:pt x="24695" y="401999"/>
                </a:cubicBezTo>
                <a:cubicBezTo>
                  <a:pt x="16746" y="395453"/>
                  <a:pt x="9265" y="388439"/>
                  <a:pt x="4589" y="379555"/>
                </a:cubicBezTo>
                <a:cubicBezTo>
                  <a:pt x="-1958" y="366930"/>
                  <a:pt x="-2893" y="353837"/>
                  <a:pt x="11135" y="347759"/>
                </a:cubicBezTo>
                <a:cubicBezTo>
                  <a:pt x="25630" y="341212"/>
                  <a:pt x="24227" y="357110"/>
                  <a:pt x="27500" y="364124"/>
                </a:cubicBezTo>
                <a:cubicBezTo>
                  <a:pt x="47139" y="400596"/>
                  <a:pt x="95301" y="424911"/>
                  <a:pt x="135981" y="417429"/>
                </a:cubicBezTo>
                <a:cubicBezTo>
                  <a:pt x="146268" y="415559"/>
                  <a:pt x="146735" y="411818"/>
                  <a:pt x="142995" y="403401"/>
                </a:cubicBezTo>
                <a:cubicBezTo>
                  <a:pt x="136916" y="390777"/>
                  <a:pt x="131772" y="377684"/>
                  <a:pt x="126162" y="364592"/>
                </a:cubicBezTo>
                <a:cubicBezTo>
                  <a:pt x="123356" y="357578"/>
                  <a:pt x="119148" y="352902"/>
                  <a:pt x="111199" y="351032"/>
                </a:cubicBezTo>
                <a:cubicBezTo>
                  <a:pt x="39190" y="335601"/>
                  <a:pt x="25630" y="271542"/>
                  <a:pt x="37320" y="216366"/>
                </a:cubicBezTo>
                <a:cubicBezTo>
                  <a:pt x="57894" y="120043"/>
                  <a:pt x="120083" y="58322"/>
                  <a:pt x="210795" y="24188"/>
                </a:cubicBezTo>
                <a:cubicBezTo>
                  <a:pt x="285609" y="-3867"/>
                  <a:pt x="363696" y="-1529"/>
                  <a:pt x="441783" y="2211"/>
                </a:cubicBezTo>
                <a:cubicBezTo>
                  <a:pt x="492283" y="4549"/>
                  <a:pt x="540444" y="26993"/>
                  <a:pt x="591879" y="17174"/>
                </a:cubicBezTo>
                <a:cubicBezTo>
                  <a:pt x="602166" y="15304"/>
                  <a:pt x="611985" y="20915"/>
                  <a:pt x="616661" y="31202"/>
                </a:cubicBezTo>
                <a:cubicBezTo>
                  <a:pt x="620402" y="39151"/>
                  <a:pt x="617129" y="47100"/>
                  <a:pt x="611050" y="52243"/>
                </a:cubicBezTo>
                <a:cubicBezTo>
                  <a:pt x="603101" y="59725"/>
                  <a:pt x="593282" y="58322"/>
                  <a:pt x="585333" y="52243"/>
                </a:cubicBezTo>
                <a:cubicBezTo>
                  <a:pt x="574578" y="43827"/>
                  <a:pt x="568499" y="49438"/>
                  <a:pt x="562421" y="57854"/>
                </a:cubicBezTo>
                <a:cubicBezTo>
                  <a:pt x="510051" y="131266"/>
                  <a:pt x="470774" y="211223"/>
                  <a:pt x="444589" y="297727"/>
                </a:cubicBezTo>
                <a:cubicBezTo>
                  <a:pt x="444121" y="299130"/>
                  <a:pt x="443653" y="300532"/>
                  <a:pt x="443653" y="302403"/>
                </a:cubicBezTo>
                <a:cubicBezTo>
                  <a:pt x="443186" y="313157"/>
                  <a:pt x="437107" y="326717"/>
                  <a:pt x="447394" y="332796"/>
                </a:cubicBezTo>
                <a:cubicBezTo>
                  <a:pt x="460019" y="340277"/>
                  <a:pt x="468436" y="326717"/>
                  <a:pt x="476385" y="319236"/>
                </a:cubicBezTo>
                <a:cubicBezTo>
                  <a:pt x="523143" y="272945"/>
                  <a:pt x="561486" y="220107"/>
                  <a:pt x="600763" y="167737"/>
                </a:cubicBezTo>
                <a:cubicBezTo>
                  <a:pt x="633027" y="125187"/>
                  <a:pt x="661082" y="78896"/>
                  <a:pt x="701295" y="42424"/>
                </a:cubicBezTo>
                <a:cubicBezTo>
                  <a:pt x="723739" y="21850"/>
                  <a:pt x="748521" y="6887"/>
                  <a:pt x="779849" y="5017"/>
                </a:cubicBezTo>
                <a:cubicBezTo>
                  <a:pt x="797150" y="4082"/>
                  <a:pt x="811645" y="8758"/>
                  <a:pt x="823802" y="31202"/>
                </a:cubicBezTo>
                <a:cubicBezTo>
                  <a:pt x="802761" y="20915"/>
                  <a:pt x="786863" y="10160"/>
                  <a:pt x="769095" y="25123"/>
                </a:cubicBezTo>
                <a:cubicBezTo>
                  <a:pt x="755067" y="36813"/>
                  <a:pt x="742910" y="49905"/>
                  <a:pt x="734026" y="65336"/>
                </a:cubicBezTo>
                <a:cubicBezTo>
                  <a:pt x="713452" y="99937"/>
                  <a:pt x="693813" y="135474"/>
                  <a:pt x="674174" y="171011"/>
                </a:cubicBezTo>
                <a:cubicBezTo>
                  <a:pt x="648457" y="216366"/>
                  <a:pt x="623207" y="262190"/>
                  <a:pt x="597957" y="307546"/>
                </a:cubicBezTo>
                <a:cubicBezTo>
                  <a:pt x="594217" y="314092"/>
                  <a:pt x="586736" y="322041"/>
                  <a:pt x="593282" y="328587"/>
                </a:cubicBezTo>
                <a:cubicBezTo>
                  <a:pt x="600763" y="336537"/>
                  <a:pt x="609647" y="328587"/>
                  <a:pt x="616661" y="325314"/>
                </a:cubicBezTo>
                <a:cubicBezTo>
                  <a:pt x="642846" y="312222"/>
                  <a:pt x="663420" y="295856"/>
                  <a:pt x="674174" y="264996"/>
                </a:cubicBezTo>
                <a:cubicBezTo>
                  <a:pt x="691475" y="214964"/>
                  <a:pt x="727947" y="182233"/>
                  <a:pt x="781252" y="170543"/>
                </a:cubicBezTo>
                <a:cubicBezTo>
                  <a:pt x="784993" y="169608"/>
                  <a:pt x="788733" y="169140"/>
                  <a:pt x="792942" y="169140"/>
                </a:cubicBezTo>
                <a:cubicBezTo>
                  <a:pt x="811645" y="168673"/>
                  <a:pt x="830816" y="170075"/>
                  <a:pt x="838298" y="189714"/>
                </a:cubicBezTo>
                <a:cubicBezTo>
                  <a:pt x="845311" y="208885"/>
                  <a:pt x="834089" y="224783"/>
                  <a:pt x="820062" y="236940"/>
                </a:cubicBezTo>
                <a:cubicBezTo>
                  <a:pt x="795747" y="257514"/>
                  <a:pt x="765822" y="266866"/>
                  <a:pt x="735428" y="273880"/>
                </a:cubicBezTo>
                <a:cubicBezTo>
                  <a:pt x="712984" y="279023"/>
                  <a:pt x="703165" y="292116"/>
                  <a:pt x="706905" y="311287"/>
                </a:cubicBezTo>
                <a:cubicBezTo>
                  <a:pt x="710179" y="329055"/>
                  <a:pt x="727012" y="338407"/>
                  <a:pt x="748988" y="334666"/>
                </a:cubicBezTo>
                <a:cubicBezTo>
                  <a:pt x="793877" y="327185"/>
                  <a:pt x="823802" y="298194"/>
                  <a:pt x="848585" y="263125"/>
                </a:cubicBezTo>
                <a:cubicBezTo>
                  <a:pt x="860742" y="245825"/>
                  <a:pt x="870094" y="227121"/>
                  <a:pt x="880848" y="208885"/>
                </a:cubicBezTo>
                <a:cubicBezTo>
                  <a:pt x="885992" y="200001"/>
                  <a:pt x="887862" y="191584"/>
                  <a:pt x="884589" y="180362"/>
                </a:cubicBezTo>
                <a:cubicBezTo>
                  <a:pt x="878978" y="162126"/>
                  <a:pt x="893940" y="137812"/>
                  <a:pt x="912176" y="132201"/>
                </a:cubicBezTo>
                <a:cubicBezTo>
                  <a:pt x="922931" y="128928"/>
                  <a:pt x="926672" y="135474"/>
                  <a:pt x="922463" y="142955"/>
                </a:cubicBezTo>
                <a:cubicBezTo>
                  <a:pt x="905163" y="175219"/>
                  <a:pt x="910774" y="198598"/>
                  <a:pt x="942102" y="220107"/>
                </a:cubicBezTo>
                <a:cubicBezTo>
                  <a:pt x="958935" y="231797"/>
                  <a:pt x="954259" y="253306"/>
                  <a:pt x="945843" y="272009"/>
                </a:cubicBezTo>
                <a:cubicBezTo>
                  <a:pt x="937426" y="290713"/>
                  <a:pt x="922931" y="307078"/>
                  <a:pt x="915450" y="333731"/>
                </a:cubicBezTo>
                <a:cubicBezTo>
                  <a:pt x="946310" y="318301"/>
                  <a:pt x="965482" y="297259"/>
                  <a:pt x="981847" y="274815"/>
                </a:cubicBezTo>
                <a:cubicBezTo>
                  <a:pt x="997277" y="253773"/>
                  <a:pt x="1009902" y="229926"/>
                  <a:pt x="1023462" y="207015"/>
                </a:cubicBezTo>
                <a:cubicBezTo>
                  <a:pt x="1028138" y="199533"/>
                  <a:pt x="1030009" y="191584"/>
                  <a:pt x="1025800" y="182700"/>
                </a:cubicBezTo>
                <a:cubicBezTo>
                  <a:pt x="1020189" y="170543"/>
                  <a:pt x="1024398" y="159321"/>
                  <a:pt x="1031879" y="149969"/>
                </a:cubicBezTo>
                <a:cubicBezTo>
                  <a:pt x="1039360" y="140617"/>
                  <a:pt x="1050115" y="126590"/>
                  <a:pt x="1061337" y="132668"/>
                </a:cubicBezTo>
                <a:cubicBezTo>
                  <a:pt x="1072092" y="138279"/>
                  <a:pt x="1061805" y="152774"/>
                  <a:pt x="1057129" y="161659"/>
                </a:cubicBezTo>
                <a:cubicBezTo>
                  <a:pt x="1047777" y="181297"/>
                  <a:pt x="1051050" y="193922"/>
                  <a:pt x="1069286" y="206547"/>
                </a:cubicBezTo>
                <a:cubicBezTo>
                  <a:pt x="1095938" y="225251"/>
                  <a:pt x="1099212" y="246292"/>
                  <a:pt x="1083781" y="276218"/>
                </a:cubicBezTo>
                <a:cubicBezTo>
                  <a:pt x="1074897" y="293518"/>
                  <a:pt x="1065078" y="309884"/>
                  <a:pt x="1053388" y="330925"/>
                </a:cubicBezTo>
                <a:cubicBezTo>
                  <a:pt x="1077703" y="323912"/>
                  <a:pt x="1090795" y="309884"/>
                  <a:pt x="1103887" y="296324"/>
                </a:cubicBezTo>
                <a:cubicBezTo>
                  <a:pt x="1131475" y="266866"/>
                  <a:pt x="1146438" y="229459"/>
                  <a:pt x="1166077" y="195325"/>
                </a:cubicBezTo>
                <a:cubicBezTo>
                  <a:pt x="1172155" y="184571"/>
                  <a:pt x="1175428" y="166802"/>
                  <a:pt x="1194132" y="176621"/>
                </a:cubicBezTo>
                <a:cubicBezTo>
                  <a:pt x="1211900" y="185973"/>
                  <a:pt x="1208159" y="200936"/>
                  <a:pt x="1200678" y="214964"/>
                </a:cubicBezTo>
                <a:cubicBezTo>
                  <a:pt x="1184780" y="245357"/>
                  <a:pt x="1167479" y="274815"/>
                  <a:pt x="1151114" y="305208"/>
                </a:cubicBezTo>
                <a:cubicBezTo>
                  <a:pt x="1147373" y="311754"/>
                  <a:pt x="1138957" y="320171"/>
                  <a:pt x="1145503" y="325782"/>
                </a:cubicBezTo>
                <a:cubicBezTo>
                  <a:pt x="1153452" y="332328"/>
                  <a:pt x="1160933" y="322509"/>
                  <a:pt x="1167479" y="317833"/>
                </a:cubicBezTo>
                <a:cubicBezTo>
                  <a:pt x="1204886" y="293051"/>
                  <a:pt x="1224993" y="255644"/>
                  <a:pt x="1245566" y="217769"/>
                </a:cubicBezTo>
                <a:cubicBezTo>
                  <a:pt x="1255386" y="200001"/>
                  <a:pt x="1264738" y="181297"/>
                  <a:pt x="1286247" y="175219"/>
                </a:cubicBezTo>
                <a:cubicBezTo>
                  <a:pt x="1293728" y="172881"/>
                  <a:pt x="1302612" y="169608"/>
                  <a:pt x="1308691" y="175219"/>
                </a:cubicBezTo>
                <a:cubicBezTo>
                  <a:pt x="1316172" y="182233"/>
                  <a:pt x="1308223" y="189714"/>
                  <a:pt x="1304483" y="195793"/>
                </a:cubicBezTo>
                <a:cubicBezTo>
                  <a:pt x="1246969" y="297259"/>
                  <a:pt x="1198808" y="404337"/>
                  <a:pt x="1121656" y="494113"/>
                </a:cubicBezTo>
                <a:cubicBezTo>
                  <a:pt x="1071624" y="552562"/>
                  <a:pt x="1012708" y="599321"/>
                  <a:pt x="936023" y="617089"/>
                </a:cubicBezTo>
                <a:cubicBezTo>
                  <a:pt x="887862" y="628311"/>
                  <a:pt x="840168" y="632052"/>
                  <a:pt x="798085" y="597918"/>
                </a:cubicBezTo>
                <a:cubicBezTo>
                  <a:pt x="787330" y="589034"/>
                  <a:pt x="776109" y="579682"/>
                  <a:pt x="772835" y="565187"/>
                </a:cubicBezTo>
                <a:cubicBezTo>
                  <a:pt x="770965" y="556303"/>
                  <a:pt x="772368" y="546951"/>
                  <a:pt x="781252" y="543210"/>
                </a:cubicBezTo>
                <a:cubicBezTo>
                  <a:pt x="792474" y="538534"/>
                  <a:pt x="793409" y="549289"/>
                  <a:pt x="796215" y="555835"/>
                </a:cubicBezTo>
                <a:cubicBezTo>
                  <a:pt x="817256" y="600256"/>
                  <a:pt x="855598" y="618959"/>
                  <a:pt x="905630" y="611010"/>
                </a:cubicBezTo>
                <a:cubicBezTo>
                  <a:pt x="964079" y="601659"/>
                  <a:pt x="1012708" y="575006"/>
                  <a:pt x="1051518" y="530118"/>
                </a:cubicBezTo>
                <a:cubicBezTo>
                  <a:pt x="1102017" y="471202"/>
                  <a:pt x="1139892" y="403869"/>
                  <a:pt x="1177766" y="337004"/>
                </a:cubicBezTo>
                <a:cubicBezTo>
                  <a:pt x="1179169" y="334666"/>
                  <a:pt x="1181039" y="331393"/>
                  <a:pt x="1178234" y="328587"/>
                </a:cubicBezTo>
                <a:cubicBezTo>
                  <a:pt x="1113239" y="357578"/>
                  <a:pt x="1113239" y="357578"/>
                  <a:pt x="1098276" y="318768"/>
                </a:cubicBezTo>
                <a:cubicBezTo>
                  <a:pt x="1086587" y="327185"/>
                  <a:pt x="1075832" y="335134"/>
                  <a:pt x="1064143" y="342615"/>
                </a:cubicBezTo>
                <a:cubicBezTo>
                  <a:pt x="1052453" y="350097"/>
                  <a:pt x="1039828" y="355708"/>
                  <a:pt x="1027203" y="346356"/>
                </a:cubicBezTo>
                <a:cubicBezTo>
                  <a:pt x="1014111" y="337004"/>
                  <a:pt x="1016916" y="322977"/>
                  <a:pt x="1019254" y="309884"/>
                </a:cubicBezTo>
                <a:cubicBezTo>
                  <a:pt x="1021124" y="298194"/>
                  <a:pt x="1027671" y="288375"/>
                  <a:pt x="1033282" y="278088"/>
                </a:cubicBezTo>
                <a:cubicBezTo>
                  <a:pt x="1040763" y="264528"/>
                  <a:pt x="1048712" y="250968"/>
                  <a:pt x="1054791" y="236473"/>
                </a:cubicBezTo>
                <a:cubicBezTo>
                  <a:pt x="1059467" y="225251"/>
                  <a:pt x="1059467" y="211691"/>
                  <a:pt x="1045906" y="206080"/>
                </a:cubicBezTo>
                <a:cubicBezTo>
                  <a:pt x="1033749" y="200936"/>
                  <a:pt x="1031411" y="214496"/>
                  <a:pt x="1026735" y="221978"/>
                </a:cubicBezTo>
                <a:cubicBezTo>
                  <a:pt x="1004291" y="258449"/>
                  <a:pt x="981379" y="294454"/>
                  <a:pt x="948648" y="323444"/>
                </a:cubicBezTo>
                <a:cubicBezTo>
                  <a:pt x="937426" y="333263"/>
                  <a:pt x="926204" y="343083"/>
                  <a:pt x="911709" y="347759"/>
                </a:cubicBezTo>
                <a:cubicBezTo>
                  <a:pt x="887862" y="355708"/>
                  <a:pt x="870561" y="340745"/>
                  <a:pt x="876172" y="315963"/>
                </a:cubicBezTo>
                <a:cubicBezTo>
                  <a:pt x="880848" y="295389"/>
                  <a:pt x="892538" y="277153"/>
                  <a:pt x="902357" y="258917"/>
                </a:cubicBezTo>
                <a:cubicBezTo>
                  <a:pt x="907033" y="250033"/>
                  <a:pt x="912176" y="241149"/>
                  <a:pt x="914982" y="231329"/>
                </a:cubicBezTo>
                <a:cubicBezTo>
                  <a:pt x="917788" y="221042"/>
                  <a:pt x="915917" y="210288"/>
                  <a:pt x="904695" y="205612"/>
                </a:cubicBezTo>
                <a:cubicBezTo>
                  <a:pt x="893005" y="200468"/>
                  <a:pt x="890668" y="212626"/>
                  <a:pt x="886927" y="219172"/>
                </a:cubicBezTo>
                <a:cubicBezTo>
                  <a:pt x="864015" y="256579"/>
                  <a:pt x="840636" y="293051"/>
                  <a:pt x="805567" y="320639"/>
                </a:cubicBezTo>
                <a:cubicBezTo>
                  <a:pt x="788733" y="333731"/>
                  <a:pt x="770030" y="343083"/>
                  <a:pt x="749456" y="348694"/>
                </a:cubicBezTo>
                <a:cubicBezTo>
                  <a:pt x="716725" y="357110"/>
                  <a:pt x="689137" y="347291"/>
                  <a:pt x="670901" y="318768"/>
                </a:cubicBezTo>
                <a:cubicBezTo>
                  <a:pt x="663420" y="306611"/>
                  <a:pt x="657809" y="309416"/>
                  <a:pt x="648925" y="315963"/>
                </a:cubicBezTo>
                <a:cubicBezTo>
                  <a:pt x="633027" y="328120"/>
                  <a:pt x="616193" y="339810"/>
                  <a:pt x="596555" y="345888"/>
                </a:cubicBezTo>
                <a:cubicBezTo>
                  <a:pt x="582995" y="350564"/>
                  <a:pt x="569435" y="355240"/>
                  <a:pt x="556810" y="344018"/>
                </a:cubicBezTo>
                <a:cubicBezTo>
                  <a:pt x="543717" y="331861"/>
                  <a:pt x="546991" y="316898"/>
                  <a:pt x="551666" y="302870"/>
                </a:cubicBezTo>
                <a:cubicBezTo>
                  <a:pt x="561486" y="274815"/>
                  <a:pt x="579254" y="250500"/>
                  <a:pt x="592346" y="224315"/>
                </a:cubicBezTo>
                <a:cubicBezTo>
                  <a:pt x="601231" y="207015"/>
                  <a:pt x="610582" y="190182"/>
                  <a:pt x="619467" y="172881"/>
                </a:cubicBezTo>
                <a:cubicBezTo>
                  <a:pt x="622272" y="171946"/>
                  <a:pt x="620402" y="170543"/>
                  <a:pt x="618999" y="169140"/>
                </a:cubicBezTo>
                <a:close/>
                <a:moveTo>
                  <a:pt x="388011" y="14836"/>
                </a:moveTo>
                <a:cubicBezTo>
                  <a:pt x="371645" y="14836"/>
                  <a:pt x="357618" y="14836"/>
                  <a:pt x="343590" y="14836"/>
                </a:cubicBezTo>
                <a:cubicBezTo>
                  <a:pt x="339849" y="14836"/>
                  <a:pt x="335641" y="14836"/>
                  <a:pt x="331900" y="15304"/>
                </a:cubicBezTo>
                <a:cubicBezTo>
                  <a:pt x="215471" y="24656"/>
                  <a:pt x="135981" y="84974"/>
                  <a:pt x="93430" y="192519"/>
                </a:cubicBezTo>
                <a:cubicBezTo>
                  <a:pt x="78468" y="230862"/>
                  <a:pt x="74727" y="271074"/>
                  <a:pt x="93898" y="310352"/>
                </a:cubicBezTo>
                <a:cubicBezTo>
                  <a:pt x="96703" y="316430"/>
                  <a:pt x="101379" y="324379"/>
                  <a:pt x="108861" y="322977"/>
                </a:cubicBezTo>
                <a:cubicBezTo>
                  <a:pt x="118213" y="321106"/>
                  <a:pt x="114939" y="311754"/>
                  <a:pt x="114939" y="305208"/>
                </a:cubicBezTo>
                <a:cubicBezTo>
                  <a:pt x="114004" y="236473"/>
                  <a:pt x="139721" y="177089"/>
                  <a:pt x="184142" y="126590"/>
                </a:cubicBezTo>
                <a:cubicBezTo>
                  <a:pt x="211262" y="95729"/>
                  <a:pt x="243993" y="71414"/>
                  <a:pt x="285141" y="62530"/>
                </a:cubicBezTo>
                <a:cubicBezTo>
                  <a:pt x="325821" y="53646"/>
                  <a:pt x="355747" y="77493"/>
                  <a:pt x="359020" y="119108"/>
                </a:cubicBezTo>
                <a:cubicBezTo>
                  <a:pt x="360423" y="140617"/>
                  <a:pt x="355747" y="161191"/>
                  <a:pt x="347798" y="180830"/>
                </a:cubicBezTo>
                <a:cubicBezTo>
                  <a:pt x="315067" y="261255"/>
                  <a:pt x="263165" y="321574"/>
                  <a:pt x="176193" y="346356"/>
                </a:cubicBezTo>
                <a:cubicBezTo>
                  <a:pt x="171050" y="347759"/>
                  <a:pt x="163569" y="347759"/>
                  <a:pt x="162633" y="353837"/>
                </a:cubicBezTo>
                <a:cubicBezTo>
                  <a:pt x="160295" y="371606"/>
                  <a:pt x="165907" y="388439"/>
                  <a:pt x="176661" y="401999"/>
                </a:cubicBezTo>
                <a:cubicBezTo>
                  <a:pt x="185545" y="412753"/>
                  <a:pt x="196767" y="403869"/>
                  <a:pt x="206586" y="399661"/>
                </a:cubicBezTo>
                <a:cubicBezTo>
                  <a:pt x="257554" y="376281"/>
                  <a:pt x="294961" y="336537"/>
                  <a:pt x="330965" y="295389"/>
                </a:cubicBezTo>
                <a:cubicBezTo>
                  <a:pt x="401571" y="215431"/>
                  <a:pt x="456278" y="122849"/>
                  <a:pt x="530625" y="45697"/>
                </a:cubicBezTo>
                <a:cubicBezTo>
                  <a:pt x="543250" y="32605"/>
                  <a:pt x="528755" y="31669"/>
                  <a:pt x="521741" y="30267"/>
                </a:cubicBezTo>
                <a:cubicBezTo>
                  <a:pt x="477320" y="19512"/>
                  <a:pt x="431964" y="12031"/>
                  <a:pt x="388011" y="14836"/>
                </a:cubicBezTo>
                <a:close/>
                <a:moveTo>
                  <a:pt x="344525" y="127057"/>
                </a:moveTo>
                <a:cubicBezTo>
                  <a:pt x="344993" y="112094"/>
                  <a:pt x="343590" y="94326"/>
                  <a:pt x="326289" y="84974"/>
                </a:cubicBezTo>
                <a:cubicBezTo>
                  <a:pt x="309456" y="75623"/>
                  <a:pt x="293090" y="82636"/>
                  <a:pt x="277660" y="91521"/>
                </a:cubicBezTo>
                <a:cubicBezTo>
                  <a:pt x="269711" y="96197"/>
                  <a:pt x="261762" y="101807"/>
                  <a:pt x="254748" y="107886"/>
                </a:cubicBezTo>
                <a:cubicBezTo>
                  <a:pt x="193494" y="161659"/>
                  <a:pt x="162633" y="229926"/>
                  <a:pt x="155620" y="310352"/>
                </a:cubicBezTo>
                <a:cubicBezTo>
                  <a:pt x="153749" y="331393"/>
                  <a:pt x="159360" y="336069"/>
                  <a:pt x="179466" y="331861"/>
                </a:cubicBezTo>
                <a:cubicBezTo>
                  <a:pt x="258489" y="314560"/>
                  <a:pt x="343122" y="210755"/>
                  <a:pt x="344525" y="127057"/>
                </a:cubicBezTo>
                <a:close/>
                <a:moveTo>
                  <a:pt x="734026" y="260787"/>
                </a:moveTo>
                <a:cubicBezTo>
                  <a:pt x="751794" y="261255"/>
                  <a:pt x="790604" y="225251"/>
                  <a:pt x="798085" y="200468"/>
                </a:cubicBezTo>
                <a:cubicBezTo>
                  <a:pt x="799488" y="195325"/>
                  <a:pt x="803229" y="189714"/>
                  <a:pt x="798553" y="185038"/>
                </a:cubicBezTo>
                <a:cubicBezTo>
                  <a:pt x="792474" y="179427"/>
                  <a:pt x="786395" y="184571"/>
                  <a:pt x="781719" y="187844"/>
                </a:cubicBezTo>
                <a:cubicBezTo>
                  <a:pt x="758340" y="203274"/>
                  <a:pt x="743845" y="226186"/>
                  <a:pt x="729350" y="249565"/>
                </a:cubicBezTo>
                <a:cubicBezTo>
                  <a:pt x="725609" y="254709"/>
                  <a:pt x="724674" y="260320"/>
                  <a:pt x="734026" y="260787"/>
                </a:cubicBezTo>
                <a:close/>
              </a:path>
            </a:pathLst>
          </a:custGeom>
          <a:solidFill>
            <a:schemeClr val="accent4">
              <a:lumMod val="50000"/>
            </a:schemeClr>
          </a:solidFill>
          <a:ln w="4669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E70F7D38-CFB0-418C-8A55-9C4ADCC6238C}"/>
              </a:ext>
            </a:extLst>
          </p:cNvPr>
          <p:cNvGrpSpPr/>
          <p:nvPr/>
        </p:nvGrpSpPr>
        <p:grpSpPr>
          <a:xfrm>
            <a:off x="3396877" y="5449490"/>
            <a:ext cx="3631119" cy="1136248"/>
            <a:chOff x="1466686" y="6044721"/>
            <a:chExt cx="1930979" cy="604241"/>
          </a:xfrm>
          <a:solidFill>
            <a:schemeClr val="accent4">
              <a:lumMod val="50000"/>
            </a:schemeClr>
          </a:solidFill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4D108877-27D8-4555-8BB7-892FCC96EE8A}"/>
                </a:ext>
              </a:extLst>
            </p:cNvPr>
            <p:cNvSpPr/>
            <p:nvPr/>
          </p:nvSpPr>
          <p:spPr>
            <a:xfrm>
              <a:off x="1466686" y="6045275"/>
              <a:ext cx="1195827" cy="603687"/>
            </a:xfrm>
            <a:custGeom>
              <a:avLst/>
              <a:gdLst>
                <a:gd name="connsiteX0" fmla="*/ 83280 w 1195827"/>
                <a:gd name="connsiteY0" fmla="*/ 436427 h 603687"/>
                <a:gd name="connsiteX1" fmla="*/ 97775 w 1195827"/>
                <a:gd name="connsiteY1" fmla="*/ 319530 h 603687"/>
                <a:gd name="connsiteX2" fmla="*/ 204853 w 1195827"/>
                <a:gd name="connsiteY2" fmla="*/ 187670 h 603687"/>
                <a:gd name="connsiteX3" fmla="*/ 212802 w 1195827"/>
                <a:gd name="connsiteY3" fmla="*/ 182994 h 603687"/>
                <a:gd name="connsiteX4" fmla="*/ 303046 w 1195827"/>
                <a:gd name="connsiteY4" fmla="*/ 179254 h 603687"/>
                <a:gd name="connsiteX5" fmla="*/ 320347 w 1195827"/>
                <a:gd name="connsiteY5" fmla="*/ 265290 h 603687"/>
                <a:gd name="connsiteX6" fmla="*/ 146405 w 1195827"/>
                <a:gd name="connsiteY6" fmla="*/ 451390 h 603687"/>
                <a:gd name="connsiteX7" fmla="*/ 128636 w 1195827"/>
                <a:gd name="connsiteY7" fmla="*/ 472899 h 603687"/>
                <a:gd name="connsiteX8" fmla="*/ 329231 w 1195827"/>
                <a:gd name="connsiteY8" fmla="*/ 574365 h 603687"/>
                <a:gd name="connsiteX9" fmla="*/ 367106 w 1195827"/>
                <a:gd name="connsiteY9" fmla="*/ 546310 h 603687"/>
                <a:gd name="connsiteX10" fmla="*/ 350740 w 1195827"/>
                <a:gd name="connsiteY10" fmla="*/ 572027 h 603687"/>
                <a:gd name="connsiteX11" fmla="*/ 136118 w 1195827"/>
                <a:gd name="connsiteY11" fmla="*/ 547713 h 603687"/>
                <a:gd name="connsiteX12" fmla="*/ 95437 w 1195827"/>
                <a:gd name="connsiteY12" fmla="*/ 477107 h 603687"/>
                <a:gd name="connsiteX13" fmla="*/ 73461 w 1195827"/>
                <a:gd name="connsiteY13" fmla="*/ 456066 h 603687"/>
                <a:gd name="connsiteX14" fmla="*/ 1452 w 1195827"/>
                <a:gd name="connsiteY14" fmla="*/ 339169 h 603687"/>
                <a:gd name="connsiteX15" fmla="*/ 203450 w 1195827"/>
                <a:gd name="connsiteY15" fmla="*/ 120805 h 603687"/>
                <a:gd name="connsiteX16" fmla="*/ 486341 w 1195827"/>
                <a:gd name="connsiteY16" fmla="*/ 126416 h 603687"/>
                <a:gd name="connsiteX17" fmla="*/ 551803 w 1195827"/>
                <a:gd name="connsiteY17" fmla="*/ 126884 h 603687"/>
                <a:gd name="connsiteX18" fmla="*/ 652802 w 1195827"/>
                <a:gd name="connsiteY18" fmla="*/ 125481 h 603687"/>
                <a:gd name="connsiteX19" fmla="*/ 685533 w 1195827"/>
                <a:gd name="connsiteY19" fmla="*/ 161953 h 603687"/>
                <a:gd name="connsiteX20" fmla="*/ 664492 w 1195827"/>
                <a:gd name="connsiteY20" fmla="*/ 204036 h 603687"/>
                <a:gd name="connsiteX21" fmla="*/ 627552 w 1195827"/>
                <a:gd name="connsiteY21" fmla="*/ 207309 h 603687"/>
                <a:gd name="connsiteX22" fmla="*/ 618200 w 1195827"/>
                <a:gd name="connsiteY22" fmla="*/ 190008 h 603687"/>
                <a:gd name="connsiteX23" fmla="*/ 644386 w 1195827"/>
                <a:gd name="connsiteY23" fmla="*/ 167097 h 603687"/>
                <a:gd name="connsiteX24" fmla="*/ 658881 w 1195827"/>
                <a:gd name="connsiteY24" fmla="*/ 155407 h 603687"/>
                <a:gd name="connsiteX25" fmla="*/ 648126 w 1195827"/>
                <a:gd name="connsiteY25" fmla="*/ 138574 h 603687"/>
                <a:gd name="connsiteX26" fmla="*/ 607446 w 1195827"/>
                <a:gd name="connsiteY26" fmla="*/ 133898 h 603687"/>
                <a:gd name="connsiteX27" fmla="*/ 484938 w 1195827"/>
                <a:gd name="connsiteY27" fmla="*/ 203101 h 603687"/>
                <a:gd name="connsiteX28" fmla="*/ 376925 w 1195827"/>
                <a:gd name="connsiteY28" fmla="*/ 370030 h 603687"/>
                <a:gd name="connsiteX29" fmla="*/ 369911 w 1195827"/>
                <a:gd name="connsiteY29" fmla="*/ 411177 h 603687"/>
                <a:gd name="connsiteX30" fmla="*/ 465299 w 1195827"/>
                <a:gd name="connsiteY30" fmla="*/ 492070 h 603687"/>
                <a:gd name="connsiteX31" fmla="*/ 641580 w 1195827"/>
                <a:gd name="connsiteY31" fmla="*/ 367692 h 603687"/>
                <a:gd name="connsiteX32" fmla="*/ 763620 w 1195827"/>
                <a:gd name="connsiteY32" fmla="*/ 168499 h 603687"/>
                <a:gd name="connsiteX33" fmla="*/ 960475 w 1195827"/>
                <a:gd name="connsiteY33" fmla="*/ 13728 h 603687"/>
                <a:gd name="connsiteX34" fmla="*/ 1066149 w 1195827"/>
                <a:gd name="connsiteY34" fmla="*/ 3441 h 603687"/>
                <a:gd name="connsiteX35" fmla="*/ 1133015 w 1195827"/>
                <a:gd name="connsiteY35" fmla="*/ 44121 h 603687"/>
                <a:gd name="connsiteX36" fmla="*/ 1142366 w 1195827"/>
                <a:gd name="connsiteY36" fmla="*/ 69838 h 603687"/>
                <a:gd name="connsiteX37" fmla="*/ 1131612 w 1195827"/>
                <a:gd name="connsiteY37" fmla="*/ 83866 h 603687"/>
                <a:gd name="connsiteX38" fmla="*/ 1118987 w 1195827"/>
                <a:gd name="connsiteY38" fmla="*/ 73579 h 603687"/>
                <a:gd name="connsiteX39" fmla="*/ 1002558 w 1195827"/>
                <a:gd name="connsiteY39" fmla="*/ 16533 h 603687"/>
                <a:gd name="connsiteX40" fmla="*/ 847786 w 1195827"/>
                <a:gd name="connsiteY40" fmla="*/ 112856 h 603687"/>
                <a:gd name="connsiteX41" fmla="*/ 730421 w 1195827"/>
                <a:gd name="connsiteY41" fmla="*/ 301762 h 603687"/>
                <a:gd name="connsiteX42" fmla="*/ 770166 w 1195827"/>
                <a:gd name="connsiteY42" fmla="*/ 279785 h 603687"/>
                <a:gd name="connsiteX43" fmla="*/ 801027 w 1195827"/>
                <a:gd name="connsiteY43" fmla="*/ 282123 h 603687"/>
                <a:gd name="connsiteX44" fmla="*/ 808509 w 1195827"/>
                <a:gd name="connsiteY44" fmla="*/ 314387 h 603687"/>
                <a:gd name="connsiteX45" fmla="*/ 792143 w 1195827"/>
                <a:gd name="connsiteY45" fmla="*/ 352729 h 603687"/>
                <a:gd name="connsiteX46" fmla="*/ 757074 w 1195827"/>
                <a:gd name="connsiteY46" fmla="*/ 416321 h 603687"/>
                <a:gd name="connsiteX47" fmla="*/ 753333 w 1195827"/>
                <a:gd name="connsiteY47" fmla="*/ 433154 h 603687"/>
                <a:gd name="connsiteX48" fmla="*/ 771569 w 1195827"/>
                <a:gd name="connsiteY48" fmla="*/ 428478 h 603687"/>
                <a:gd name="connsiteX49" fmla="*/ 849189 w 1195827"/>
                <a:gd name="connsiteY49" fmla="*/ 336363 h 603687"/>
                <a:gd name="connsiteX50" fmla="*/ 863216 w 1195827"/>
                <a:gd name="connsiteY50" fmla="*/ 278382 h 603687"/>
                <a:gd name="connsiteX51" fmla="*/ 874438 w 1195827"/>
                <a:gd name="connsiteY51" fmla="*/ 251262 h 603687"/>
                <a:gd name="connsiteX52" fmla="*/ 899688 w 1195827"/>
                <a:gd name="connsiteY52" fmla="*/ 238170 h 603687"/>
                <a:gd name="connsiteX53" fmla="*/ 898285 w 1195827"/>
                <a:gd name="connsiteY53" fmla="*/ 264822 h 603687"/>
                <a:gd name="connsiteX54" fmla="*/ 910443 w 1195827"/>
                <a:gd name="connsiteY54" fmla="*/ 312984 h 603687"/>
                <a:gd name="connsiteX55" fmla="*/ 926341 w 1195827"/>
                <a:gd name="connsiteY55" fmla="*/ 378446 h 603687"/>
                <a:gd name="connsiteX56" fmla="*/ 897350 w 1195827"/>
                <a:gd name="connsiteY56" fmla="*/ 436895 h 603687"/>
                <a:gd name="connsiteX57" fmla="*/ 948318 w 1195827"/>
                <a:gd name="connsiteY57" fmla="*/ 391071 h 603687"/>
                <a:gd name="connsiteX58" fmla="*/ 999752 w 1195827"/>
                <a:gd name="connsiteY58" fmla="*/ 296618 h 603687"/>
                <a:gd name="connsiteX59" fmla="*/ 1025937 w 1195827"/>
                <a:gd name="connsiteY59" fmla="*/ 282123 h 603687"/>
                <a:gd name="connsiteX60" fmla="*/ 1035756 w 1195827"/>
                <a:gd name="connsiteY60" fmla="*/ 315789 h 603687"/>
                <a:gd name="connsiteX61" fmla="*/ 988062 w 1195827"/>
                <a:gd name="connsiteY61" fmla="*/ 404163 h 603687"/>
                <a:gd name="connsiteX62" fmla="*/ 979178 w 1195827"/>
                <a:gd name="connsiteY62" fmla="*/ 432219 h 603687"/>
                <a:gd name="connsiteX63" fmla="*/ 1008636 w 1195827"/>
                <a:gd name="connsiteY63" fmla="*/ 419126 h 603687"/>
                <a:gd name="connsiteX64" fmla="*/ 1025937 w 1195827"/>
                <a:gd name="connsiteY64" fmla="*/ 390136 h 603687"/>
                <a:gd name="connsiteX65" fmla="*/ 1056330 w 1195827"/>
                <a:gd name="connsiteY65" fmla="*/ 348988 h 603687"/>
                <a:gd name="connsiteX66" fmla="*/ 1073631 w 1195827"/>
                <a:gd name="connsiteY66" fmla="*/ 348988 h 603687"/>
                <a:gd name="connsiteX67" fmla="*/ 1069890 w 1195827"/>
                <a:gd name="connsiteY67" fmla="*/ 363483 h 603687"/>
                <a:gd name="connsiteX68" fmla="*/ 1050719 w 1195827"/>
                <a:gd name="connsiteY68" fmla="*/ 390136 h 603687"/>
                <a:gd name="connsiteX69" fmla="*/ 1046043 w 1195827"/>
                <a:gd name="connsiteY69" fmla="*/ 426608 h 603687"/>
                <a:gd name="connsiteX70" fmla="*/ 1092334 w 1195827"/>
                <a:gd name="connsiteY70" fmla="*/ 438297 h 603687"/>
                <a:gd name="connsiteX71" fmla="*/ 1112441 w 1195827"/>
                <a:gd name="connsiteY71" fmla="*/ 402761 h 603687"/>
                <a:gd name="connsiteX72" fmla="*/ 1105427 w 1195827"/>
                <a:gd name="connsiteY72" fmla="*/ 377978 h 603687"/>
                <a:gd name="connsiteX73" fmla="*/ 1093270 w 1195827"/>
                <a:gd name="connsiteY73" fmla="*/ 345247 h 603687"/>
                <a:gd name="connsiteX74" fmla="*/ 1111506 w 1195827"/>
                <a:gd name="connsiteY74" fmla="*/ 284929 h 603687"/>
                <a:gd name="connsiteX75" fmla="*/ 1182111 w 1195827"/>
                <a:gd name="connsiteY75" fmla="*/ 284929 h 603687"/>
                <a:gd name="connsiteX76" fmla="*/ 1195204 w 1195827"/>
                <a:gd name="connsiteY76" fmla="*/ 317660 h 603687"/>
                <a:gd name="connsiteX77" fmla="*/ 1172760 w 1195827"/>
                <a:gd name="connsiteY77" fmla="*/ 341974 h 603687"/>
                <a:gd name="connsiteX78" fmla="*/ 1146575 w 1195827"/>
                <a:gd name="connsiteY78" fmla="*/ 332623 h 603687"/>
                <a:gd name="connsiteX79" fmla="*/ 1155459 w 1195827"/>
                <a:gd name="connsiteY79" fmla="*/ 306438 h 603687"/>
                <a:gd name="connsiteX80" fmla="*/ 1169486 w 1195827"/>
                <a:gd name="connsiteY80" fmla="*/ 293345 h 603687"/>
                <a:gd name="connsiteX81" fmla="*/ 1140029 w 1195827"/>
                <a:gd name="connsiteY81" fmla="*/ 288669 h 603687"/>
                <a:gd name="connsiteX82" fmla="*/ 1128806 w 1195827"/>
                <a:gd name="connsiteY82" fmla="*/ 318127 h 603687"/>
                <a:gd name="connsiteX83" fmla="*/ 1148445 w 1195827"/>
                <a:gd name="connsiteY83" fmla="*/ 370497 h 603687"/>
                <a:gd name="connsiteX84" fmla="*/ 1129274 w 1195827"/>
                <a:gd name="connsiteY84" fmla="*/ 443908 h 603687"/>
                <a:gd name="connsiteX85" fmla="*/ 1041368 w 1195827"/>
                <a:gd name="connsiteY85" fmla="*/ 437362 h 603687"/>
                <a:gd name="connsiteX86" fmla="*/ 1006299 w 1195827"/>
                <a:gd name="connsiteY86" fmla="*/ 434557 h 603687"/>
                <a:gd name="connsiteX87" fmla="*/ 984789 w 1195827"/>
                <a:gd name="connsiteY87" fmla="*/ 448117 h 603687"/>
                <a:gd name="connsiteX88" fmla="*/ 933354 w 1195827"/>
                <a:gd name="connsiteY88" fmla="*/ 430816 h 603687"/>
                <a:gd name="connsiteX89" fmla="*/ 897818 w 1195827"/>
                <a:gd name="connsiteY89" fmla="*/ 452325 h 603687"/>
                <a:gd name="connsiteX90" fmla="*/ 867425 w 1195827"/>
                <a:gd name="connsiteY90" fmla="*/ 450455 h 603687"/>
                <a:gd name="connsiteX91" fmla="*/ 859943 w 1195827"/>
                <a:gd name="connsiteY91" fmla="*/ 420061 h 603687"/>
                <a:gd name="connsiteX92" fmla="*/ 887064 w 1195827"/>
                <a:gd name="connsiteY92" fmla="*/ 363483 h 603687"/>
                <a:gd name="connsiteX93" fmla="*/ 899221 w 1195827"/>
                <a:gd name="connsiteY93" fmla="*/ 331220 h 603687"/>
                <a:gd name="connsiteX94" fmla="*/ 886596 w 1195827"/>
                <a:gd name="connsiteY94" fmla="*/ 311113 h 603687"/>
                <a:gd name="connsiteX95" fmla="*/ 872101 w 1195827"/>
                <a:gd name="connsiteY95" fmla="*/ 323271 h 603687"/>
                <a:gd name="connsiteX96" fmla="*/ 796352 w 1195827"/>
                <a:gd name="connsiteY96" fmla="*/ 423802 h 603687"/>
                <a:gd name="connsiteX97" fmla="*/ 747255 w 1195827"/>
                <a:gd name="connsiteY97" fmla="*/ 454663 h 603687"/>
                <a:gd name="connsiteX98" fmla="*/ 712186 w 1195827"/>
                <a:gd name="connsiteY98" fmla="*/ 428478 h 603687"/>
                <a:gd name="connsiteX99" fmla="*/ 728551 w 1195827"/>
                <a:gd name="connsiteY99" fmla="*/ 380316 h 603687"/>
                <a:gd name="connsiteX100" fmla="*/ 765958 w 1195827"/>
                <a:gd name="connsiteY100" fmla="*/ 312984 h 603687"/>
                <a:gd name="connsiteX101" fmla="*/ 768296 w 1195827"/>
                <a:gd name="connsiteY101" fmla="*/ 298021 h 603687"/>
                <a:gd name="connsiteX102" fmla="*/ 753333 w 1195827"/>
                <a:gd name="connsiteY102" fmla="*/ 300826 h 603687"/>
                <a:gd name="connsiteX103" fmla="*/ 696288 w 1195827"/>
                <a:gd name="connsiteY103" fmla="*/ 361145 h 603687"/>
                <a:gd name="connsiteX104" fmla="*/ 653737 w 1195827"/>
                <a:gd name="connsiteY104" fmla="*/ 436427 h 603687"/>
                <a:gd name="connsiteX105" fmla="*/ 617733 w 1195827"/>
                <a:gd name="connsiteY105" fmla="*/ 439232 h 603687"/>
                <a:gd name="connsiteX106" fmla="*/ 599029 w 1195827"/>
                <a:gd name="connsiteY106" fmla="*/ 437830 h 603687"/>
                <a:gd name="connsiteX107" fmla="*/ 455480 w 1195827"/>
                <a:gd name="connsiteY107" fmla="*/ 511709 h 603687"/>
                <a:gd name="connsiteX108" fmla="*/ 323620 w 1195827"/>
                <a:gd name="connsiteY108" fmla="*/ 400423 h 603687"/>
                <a:gd name="connsiteX109" fmla="*/ 353078 w 1195827"/>
                <a:gd name="connsiteY109" fmla="*/ 307840 h 603687"/>
                <a:gd name="connsiteX110" fmla="*/ 490549 w 1195827"/>
                <a:gd name="connsiteY110" fmla="*/ 157277 h 603687"/>
                <a:gd name="connsiteX111" fmla="*/ 501771 w 1195827"/>
                <a:gd name="connsiteY111" fmla="*/ 144652 h 603687"/>
                <a:gd name="connsiteX112" fmla="*/ 487744 w 1195827"/>
                <a:gd name="connsiteY112" fmla="*/ 138574 h 603687"/>
                <a:gd name="connsiteX113" fmla="*/ 218881 w 1195827"/>
                <a:gd name="connsiteY113" fmla="*/ 141379 h 603687"/>
                <a:gd name="connsiteX114" fmla="*/ 51952 w 1195827"/>
                <a:gd name="connsiteY114" fmla="*/ 336363 h 603687"/>
                <a:gd name="connsiteX115" fmla="*/ 55692 w 1195827"/>
                <a:gd name="connsiteY115" fmla="*/ 403228 h 603687"/>
                <a:gd name="connsiteX116" fmla="*/ 83280 w 1195827"/>
                <a:gd name="connsiteY116" fmla="*/ 436427 h 603687"/>
                <a:gd name="connsiteX117" fmla="*/ 123025 w 1195827"/>
                <a:gd name="connsiteY117" fmla="*/ 401825 h 603687"/>
                <a:gd name="connsiteX118" fmla="*/ 152483 w 1195827"/>
                <a:gd name="connsiteY118" fmla="*/ 435024 h 603687"/>
                <a:gd name="connsiteX119" fmla="*/ 307722 w 1195827"/>
                <a:gd name="connsiteY119" fmla="*/ 256406 h 603687"/>
                <a:gd name="connsiteX120" fmla="*/ 293695 w 1195827"/>
                <a:gd name="connsiteY120" fmla="*/ 192814 h 603687"/>
                <a:gd name="connsiteX121" fmla="*/ 231973 w 1195827"/>
                <a:gd name="connsiteY121" fmla="*/ 206374 h 603687"/>
                <a:gd name="connsiteX122" fmla="*/ 123025 w 1195827"/>
                <a:gd name="connsiteY122" fmla="*/ 401825 h 603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</a:cxnLst>
              <a:rect l="l" t="t" r="r" b="b"/>
              <a:pathLst>
                <a:path w="1195827" h="603687">
                  <a:moveTo>
                    <a:pt x="83280" y="436427"/>
                  </a:moveTo>
                  <a:cubicBezTo>
                    <a:pt x="76266" y="393409"/>
                    <a:pt x="84215" y="356002"/>
                    <a:pt x="97775" y="319530"/>
                  </a:cubicBezTo>
                  <a:cubicBezTo>
                    <a:pt x="118817" y="263887"/>
                    <a:pt x="154353" y="219466"/>
                    <a:pt x="204853" y="187670"/>
                  </a:cubicBezTo>
                  <a:cubicBezTo>
                    <a:pt x="207658" y="185800"/>
                    <a:pt x="209996" y="184397"/>
                    <a:pt x="212802" y="182994"/>
                  </a:cubicBezTo>
                  <a:cubicBezTo>
                    <a:pt x="242260" y="168032"/>
                    <a:pt x="273121" y="156810"/>
                    <a:pt x="303046" y="179254"/>
                  </a:cubicBezTo>
                  <a:cubicBezTo>
                    <a:pt x="332504" y="201698"/>
                    <a:pt x="329231" y="235364"/>
                    <a:pt x="320347" y="265290"/>
                  </a:cubicBezTo>
                  <a:cubicBezTo>
                    <a:pt x="293227" y="355534"/>
                    <a:pt x="239922" y="422867"/>
                    <a:pt x="146405" y="451390"/>
                  </a:cubicBezTo>
                  <a:cubicBezTo>
                    <a:pt x="135182" y="454663"/>
                    <a:pt x="124895" y="457468"/>
                    <a:pt x="128636" y="472899"/>
                  </a:cubicBezTo>
                  <a:cubicBezTo>
                    <a:pt x="153418" y="578106"/>
                    <a:pt x="249741" y="613643"/>
                    <a:pt x="329231" y="574365"/>
                  </a:cubicBezTo>
                  <a:cubicBezTo>
                    <a:pt x="342324" y="567819"/>
                    <a:pt x="352611" y="557065"/>
                    <a:pt x="367106" y="546310"/>
                  </a:cubicBezTo>
                  <a:cubicBezTo>
                    <a:pt x="367106" y="561273"/>
                    <a:pt x="357754" y="566416"/>
                    <a:pt x="350740" y="572027"/>
                  </a:cubicBezTo>
                  <a:cubicBezTo>
                    <a:pt x="287616" y="622527"/>
                    <a:pt x="190825" y="611305"/>
                    <a:pt x="136118" y="547713"/>
                  </a:cubicBezTo>
                  <a:cubicBezTo>
                    <a:pt x="117882" y="526671"/>
                    <a:pt x="103854" y="503760"/>
                    <a:pt x="95437" y="477107"/>
                  </a:cubicBezTo>
                  <a:cubicBezTo>
                    <a:pt x="91697" y="465885"/>
                    <a:pt x="86086" y="458404"/>
                    <a:pt x="73461" y="456066"/>
                  </a:cubicBezTo>
                  <a:cubicBezTo>
                    <a:pt x="15012" y="443908"/>
                    <a:pt x="-6029" y="385460"/>
                    <a:pt x="1452" y="339169"/>
                  </a:cubicBezTo>
                  <a:cubicBezTo>
                    <a:pt x="19688" y="221804"/>
                    <a:pt x="95437" y="155874"/>
                    <a:pt x="203450" y="120805"/>
                  </a:cubicBezTo>
                  <a:cubicBezTo>
                    <a:pt x="298371" y="89945"/>
                    <a:pt x="392823" y="100231"/>
                    <a:pt x="486341" y="126416"/>
                  </a:cubicBezTo>
                  <a:cubicBezTo>
                    <a:pt x="508785" y="132495"/>
                    <a:pt x="528424" y="135300"/>
                    <a:pt x="551803" y="126884"/>
                  </a:cubicBezTo>
                  <a:cubicBezTo>
                    <a:pt x="584534" y="115194"/>
                    <a:pt x="619136" y="113791"/>
                    <a:pt x="652802" y="125481"/>
                  </a:cubicBezTo>
                  <a:cubicBezTo>
                    <a:pt x="669635" y="131560"/>
                    <a:pt x="683195" y="142782"/>
                    <a:pt x="685533" y="161953"/>
                  </a:cubicBezTo>
                  <a:cubicBezTo>
                    <a:pt x="687871" y="179721"/>
                    <a:pt x="678519" y="193281"/>
                    <a:pt x="664492" y="204036"/>
                  </a:cubicBezTo>
                  <a:cubicBezTo>
                    <a:pt x="652802" y="212920"/>
                    <a:pt x="640177" y="214790"/>
                    <a:pt x="627552" y="207309"/>
                  </a:cubicBezTo>
                  <a:cubicBezTo>
                    <a:pt x="621006" y="203568"/>
                    <a:pt x="616798" y="197490"/>
                    <a:pt x="618200" y="190008"/>
                  </a:cubicBezTo>
                  <a:cubicBezTo>
                    <a:pt x="621006" y="175981"/>
                    <a:pt x="630825" y="169434"/>
                    <a:pt x="644386" y="167097"/>
                  </a:cubicBezTo>
                  <a:cubicBezTo>
                    <a:pt x="651867" y="166161"/>
                    <a:pt x="658413" y="164759"/>
                    <a:pt x="658881" y="155407"/>
                  </a:cubicBezTo>
                  <a:cubicBezTo>
                    <a:pt x="658881" y="147458"/>
                    <a:pt x="654672" y="142314"/>
                    <a:pt x="648126" y="138574"/>
                  </a:cubicBezTo>
                  <a:cubicBezTo>
                    <a:pt x="635034" y="131560"/>
                    <a:pt x="621474" y="131092"/>
                    <a:pt x="607446" y="133898"/>
                  </a:cubicBezTo>
                  <a:cubicBezTo>
                    <a:pt x="559284" y="144185"/>
                    <a:pt x="519540" y="169902"/>
                    <a:pt x="484938" y="203101"/>
                  </a:cubicBezTo>
                  <a:cubicBezTo>
                    <a:pt x="436309" y="250327"/>
                    <a:pt x="397499" y="304567"/>
                    <a:pt x="376925" y="370030"/>
                  </a:cubicBezTo>
                  <a:cubicBezTo>
                    <a:pt x="372717" y="383590"/>
                    <a:pt x="370847" y="397150"/>
                    <a:pt x="369911" y="411177"/>
                  </a:cubicBezTo>
                  <a:cubicBezTo>
                    <a:pt x="364300" y="486926"/>
                    <a:pt x="413865" y="502357"/>
                    <a:pt x="465299" y="492070"/>
                  </a:cubicBezTo>
                  <a:cubicBezTo>
                    <a:pt x="541516" y="476639"/>
                    <a:pt x="600900" y="433621"/>
                    <a:pt x="641580" y="367692"/>
                  </a:cubicBezTo>
                  <a:cubicBezTo>
                    <a:pt x="682260" y="301294"/>
                    <a:pt x="715926" y="230688"/>
                    <a:pt x="763620" y="168499"/>
                  </a:cubicBezTo>
                  <a:cubicBezTo>
                    <a:pt x="815990" y="99764"/>
                    <a:pt x="874438" y="39445"/>
                    <a:pt x="960475" y="13728"/>
                  </a:cubicBezTo>
                  <a:cubicBezTo>
                    <a:pt x="994609" y="3441"/>
                    <a:pt x="1029678" y="-4976"/>
                    <a:pt x="1066149" y="3441"/>
                  </a:cubicBezTo>
                  <a:cubicBezTo>
                    <a:pt x="1092802" y="9987"/>
                    <a:pt x="1115246" y="23079"/>
                    <a:pt x="1133015" y="44121"/>
                  </a:cubicBezTo>
                  <a:cubicBezTo>
                    <a:pt x="1139093" y="51602"/>
                    <a:pt x="1143769" y="59551"/>
                    <a:pt x="1142366" y="69838"/>
                  </a:cubicBezTo>
                  <a:cubicBezTo>
                    <a:pt x="1141431" y="76384"/>
                    <a:pt x="1138158" y="81996"/>
                    <a:pt x="1131612" y="83866"/>
                  </a:cubicBezTo>
                  <a:cubicBezTo>
                    <a:pt x="1122727" y="86671"/>
                    <a:pt x="1120858" y="79190"/>
                    <a:pt x="1118987" y="73579"/>
                  </a:cubicBezTo>
                  <a:cubicBezTo>
                    <a:pt x="1101219" y="17001"/>
                    <a:pt x="1046043" y="9987"/>
                    <a:pt x="1002558" y="16533"/>
                  </a:cubicBezTo>
                  <a:cubicBezTo>
                    <a:pt x="937095" y="25885"/>
                    <a:pt x="887999" y="62357"/>
                    <a:pt x="847786" y="112856"/>
                  </a:cubicBezTo>
                  <a:cubicBezTo>
                    <a:pt x="801027" y="170837"/>
                    <a:pt x="765958" y="235832"/>
                    <a:pt x="730421" y="301762"/>
                  </a:cubicBezTo>
                  <a:cubicBezTo>
                    <a:pt x="743046" y="292878"/>
                    <a:pt x="755671" y="284461"/>
                    <a:pt x="770166" y="279785"/>
                  </a:cubicBezTo>
                  <a:cubicBezTo>
                    <a:pt x="780921" y="276044"/>
                    <a:pt x="791208" y="273239"/>
                    <a:pt x="801027" y="282123"/>
                  </a:cubicBezTo>
                  <a:cubicBezTo>
                    <a:pt x="810379" y="291475"/>
                    <a:pt x="812249" y="302697"/>
                    <a:pt x="808509" y="314387"/>
                  </a:cubicBezTo>
                  <a:cubicBezTo>
                    <a:pt x="804300" y="327479"/>
                    <a:pt x="798689" y="340571"/>
                    <a:pt x="792143" y="352729"/>
                  </a:cubicBezTo>
                  <a:cubicBezTo>
                    <a:pt x="780921" y="374238"/>
                    <a:pt x="768764" y="394812"/>
                    <a:pt x="757074" y="416321"/>
                  </a:cubicBezTo>
                  <a:cubicBezTo>
                    <a:pt x="754269" y="421464"/>
                    <a:pt x="748190" y="428010"/>
                    <a:pt x="753333" y="433154"/>
                  </a:cubicBezTo>
                  <a:cubicBezTo>
                    <a:pt x="759879" y="439700"/>
                    <a:pt x="766426" y="431751"/>
                    <a:pt x="771569" y="428478"/>
                  </a:cubicBezTo>
                  <a:cubicBezTo>
                    <a:pt x="806638" y="405566"/>
                    <a:pt x="829083" y="371900"/>
                    <a:pt x="849189" y="336363"/>
                  </a:cubicBezTo>
                  <a:cubicBezTo>
                    <a:pt x="859008" y="319063"/>
                    <a:pt x="873971" y="302229"/>
                    <a:pt x="863216" y="278382"/>
                  </a:cubicBezTo>
                  <a:cubicBezTo>
                    <a:pt x="859476" y="269498"/>
                    <a:pt x="866957" y="258744"/>
                    <a:pt x="874438" y="251262"/>
                  </a:cubicBezTo>
                  <a:cubicBezTo>
                    <a:pt x="881452" y="244248"/>
                    <a:pt x="889869" y="233026"/>
                    <a:pt x="899688" y="238170"/>
                  </a:cubicBezTo>
                  <a:cubicBezTo>
                    <a:pt x="910911" y="244248"/>
                    <a:pt x="902026" y="256873"/>
                    <a:pt x="898285" y="264822"/>
                  </a:cubicBezTo>
                  <a:cubicBezTo>
                    <a:pt x="887531" y="285396"/>
                    <a:pt x="889402" y="298956"/>
                    <a:pt x="910443" y="312984"/>
                  </a:cubicBezTo>
                  <a:cubicBezTo>
                    <a:pt x="936160" y="330285"/>
                    <a:pt x="938498" y="349923"/>
                    <a:pt x="926341" y="378446"/>
                  </a:cubicBezTo>
                  <a:cubicBezTo>
                    <a:pt x="917924" y="397150"/>
                    <a:pt x="902961" y="413048"/>
                    <a:pt x="897350" y="436895"/>
                  </a:cubicBezTo>
                  <a:cubicBezTo>
                    <a:pt x="921665" y="426608"/>
                    <a:pt x="937095" y="411177"/>
                    <a:pt x="948318" y="391071"/>
                  </a:cubicBezTo>
                  <a:cubicBezTo>
                    <a:pt x="965151" y="359743"/>
                    <a:pt x="982451" y="327947"/>
                    <a:pt x="999752" y="296618"/>
                  </a:cubicBezTo>
                  <a:cubicBezTo>
                    <a:pt x="1005363" y="286331"/>
                    <a:pt x="1010974" y="274174"/>
                    <a:pt x="1025937" y="282123"/>
                  </a:cubicBezTo>
                  <a:cubicBezTo>
                    <a:pt x="1040432" y="289604"/>
                    <a:pt x="1042770" y="302229"/>
                    <a:pt x="1035756" y="315789"/>
                  </a:cubicBezTo>
                  <a:cubicBezTo>
                    <a:pt x="1020326" y="345715"/>
                    <a:pt x="1003493" y="374705"/>
                    <a:pt x="988062" y="404163"/>
                  </a:cubicBezTo>
                  <a:cubicBezTo>
                    <a:pt x="983387" y="413048"/>
                    <a:pt x="970294" y="425205"/>
                    <a:pt x="979178" y="432219"/>
                  </a:cubicBezTo>
                  <a:cubicBezTo>
                    <a:pt x="988530" y="439700"/>
                    <a:pt x="999285" y="425205"/>
                    <a:pt x="1008636" y="419126"/>
                  </a:cubicBezTo>
                  <a:cubicBezTo>
                    <a:pt x="1018923" y="412580"/>
                    <a:pt x="1024067" y="402761"/>
                    <a:pt x="1025937" y="390136"/>
                  </a:cubicBezTo>
                  <a:cubicBezTo>
                    <a:pt x="1028275" y="371432"/>
                    <a:pt x="1038562" y="356937"/>
                    <a:pt x="1056330" y="348988"/>
                  </a:cubicBezTo>
                  <a:cubicBezTo>
                    <a:pt x="1061941" y="346650"/>
                    <a:pt x="1068955" y="343377"/>
                    <a:pt x="1073631" y="348988"/>
                  </a:cubicBezTo>
                  <a:cubicBezTo>
                    <a:pt x="1077839" y="354132"/>
                    <a:pt x="1073163" y="359275"/>
                    <a:pt x="1069890" y="363483"/>
                  </a:cubicBezTo>
                  <a:cubicBezTo>
                    <a:pt x="1063812" y="372367"/>
                    <a:pt x="1057733" y="381719"/>
                    <a:pt x="1050719" y="390136"/>
                  </a:cubicBezTo>
                  <a:cubicBezTo>
                    <a:pt x="1041368" y="401358"/>
                    <a:pt x="1032951" y="412580"/>
                    <a:pt x="1046043" y="426608"/>
                  </a:cubicBezTo>
                  <a:cubicBezTo>
                    <a:pt x="1059136" y="440635"/>
                    <a:pt x="1074566" y="445311"/>
                    <a:pt x="1092334" y="438297"/>
                  </a:cubicBezTo>
                  <a:cubicBezTo>
                    <a:pt x="1108232" y="431751"/>
                    <a:pt x="1114779" y="419126"/>
                    <a:pt x="1112441" y="402761"/>
                  </a:cubicBezTo>
                  <a:cubicBezTo>
                    <a:pt x="1111038" y="394344"/>
                    <a:pt x="1108232" y="386395"/>
                    <a:pt x="1105427" y="377978"/>
                  </a:cubicBezTo>
                  <a:cubicBezTo>
                    <a:pt x="1101686" y="366756"/>
                    <a:pt x="1096543" y="356470"/>
                    <a:pt x="1093270" y="345247"/>
                  </a:cubicBezTo>
                  <a:cubicBezTo>
                    <a:pt x="1085788" y="319530"/>
                    <a:pt x="1092334" y="298489"/>
                    <a:pt x="1111506" y="284929"/>
                  </a:cubicBezTo>
                  <a:cubicBezTo>
                    <a:pt x="1131612" y="270901"/>
                    <a:pt x="1162940" y="270901"/>
                    <a:pt x="1182111" y="284929"/>
                  </a:cubicBezTo>
                  <a:cubicBezTo>
                    <a:pt x="1193334" y="293345"/>
                    <a:pt x="1197541" y="304100"/>
                    <a:pt x="1195204" y="317660"/>
                  </a:cubicBezTo>
                  <a:cubicBezTo>
                    <a:pt x="1192866" y="330285"/>
                    <a:pt x="1184449" y="338233"/>
                    <a:pt x="1172760" y="341974"/>
                  </a:cubicBezTo>
                  <a:cubicBezTo>
                    <a:pt x="1162005" y="345247"/>
                    <a:pt x="1152186" y="343377"/>
                    <a:pt x="1146575" y="332623"/>
                  </a:cubicBezTo>
                  <a:cubicBezTo>
                    <a:pt x="1140496" y="321400"/>
                    <a:pt x="1147977" y="313919"/>
                    <a:pt x="1155459" y="306438"/>
                  </a:cubicBezTo>
                  <a:cubicBezTo>
                    <a:pt x="1160134" y="301762"/>
                    <a:pt x="1175565" y="304567"/>
                    <a:pt x="1169486" y="293345"/>
                  </a:cubicBezTo>
                  <a:cubicBezTo>
                    <a:pt x="1163875" y="282591"/>
                    <a:pt x="1150783" y="283526"/>
                    <a:pt x="1140029" y="288669"/>
                  </a:cubicBezTo>
                  <a:cubicBezTo>
                    <a:pt x="1127871" y="294748"/>
                    <a:pt x="1124130" y="305502"/>
                    <a:pt x="1128806" y="318127"/>
                  </a:cubicBezTo>
                  <a:cubicBezTo>
                    <a:pt x="1134885" y="335896"/>
                    <a:pt x="1142366" y="353196"/>
                    <a:pt x="1148445" y="370497"/>
                  </a:cubicBezTo>
                  <a:cubicBezTo>
                    <a:pt x="1161537" y="405566"/>
                    <a:pt x="1155927" y="426608"/>
                    <a:pt x="1129274" y="443908"/>
                  </a:cubicBezTo>
                  <a:cubicBezTo>
                    <a:pt x="1099816" y="463079"/>
                    <a:pt x="1062877" y="461677"/>
                    <a:pt x="1041368" y="437362"/>
                  </a:cubicBezTo>
                  <a:cubicBezTo>
                    <a:pt x="1028275" y="422399"/>
                    <a:pt x="1019858" y="421932"/>
                    <a:pt x="1006299" y="434557"/>
                  </a:cubicBezTo>
                  <a:cubicBezTo>
                    <a:pt x="1000220" y="440168"/>
                    <a:pt x="992271" y="444376"/>
                    <a:pt x="984789" y="448117"/>
                  </a:cubicBezTo>
                  <a:cubicBezTo>
                    <a:pt x="957202" y="462144"/>
                    <a:pt x="946915" y="458404"/>
                    <a:pt x="933354" y="430816"/>
                  </a:cubicBezTo>
                  <a:cubicBezTo>
                    <a:pt x="921665" y="437830"/>
                    <a:pt x="909975" y="445779"/>
                    <a:pt x="897818" y="452325"/>
                  </a:cubicBezTo>
                  <a:cubicBezTo>
                    <a:pt x="887999" y="457468"/>
                    <a:pt x="876776" y="459339"/>
                    <a:pt x="867425" y="450455"/>
                  </a:cubicBezTo>
                  <a:cubicBezTo>
                    <a:pt x="859008" y="442038"/>
                    <a:pt x="857138" y="431751"/>
                    <a:pt x="859943" y="420061"/>
                  </a:cubicBezTo>
                  <a:cubicBezTo>
                    <a:pt x="865087" y="399487"/>
                    <a:pt x="876309" y="381719"/>
                    <a:pt x="887064" y="363483"/>
                  </a:cubicBezTo>
                  <a:cubicBezTo>
                    <a:pt x="892674" y="353196"/>
                    <a:pt x="899221" y="343377"/>
                    <a:pt x="899221" y="331220"/>
                  </a:cubicBezTo>
                  <a:cubicBezTo>
                    <a:pt x="899221" y="321868"/>
                    <a:pt x="895947" y="313451"/>
                    <a:pt x="886596" y="311113"/>
                  </a:cubicBezTo>
                  <a:cubicBezTo>
                    <a:pt x="877712" y="308776"/>
                    <a:pt x="875374" y="317660"/>
                    <a:pt x="872101" y="323271"/>
                  </a:cubicBezTo>
                  <a:cubicBezTo>
                    <a:pt x="850592" y="359743"/>
                    <a:pt x="827212" y="394344"/>
                    <a:pt x="796352" y="423802"/>
                  </a:cubicBezTo>
                  <a:cubicBezTo>
                    <a:pt x="781856" y="437362"/>
                    <a:pt x="765958" y="448584"/>
                    <a:pt x="747255" y="454663"/>
                  </a:cubicBezTo>
                  <a:cubicBezTo>
                    <a:pt x="725746" y="461677"/>
                    <a:pt x="711718" y="450922"/>
                    <a:pt x="712186" y="428478"/>
                  </a:cubicBezTo>
                  <a:cubicBezTo>
                    <a:pt x="712653" y="410710"/>
                    <a:pt x="720134" y="395279"/>
                    <a:pt x="728551" y="380316"/>
                  </a:cubicBezTo>
                  <a:cubicBezTo>
                    <a:pt x="741176" y="357872"/>
                    <a:pt x="753801" y="335428"/>
                    <a:pt x="765958" y="312984"/>
                  </a:cubicBezTo>
                  <a:cubicBezTo>
                    <a:pt x="768296" y="308776"/>
                    <a:pt x="773440" y="303164"/>
                    <a:pt x="768296" y="298021"/>
                  </a:cubicBezTo>
                  <a:cubicBezTo>
                    <a:pt x="763153" y="293345"/>
                    <a:pt x="758009" y="298021"/>
                    <a:pt x="753333" y="300826"/>
                  </a:cubicBezTo>
                  <a:cubicBezTo>
                    <a:pt x="729019" y="316257"/>
                    <a:pt x="709848" y="336363"/>
                    <a:pt x="696288" y="361145"/>
                  </a:cubicBezTo>
                  <a:cubicBezTo>
                    <a:pt x="682260" y="386395"/>
                    <a:pt x="668232" y="411645"/>
                    <a:pt x="653737" y="436427"/>
                  </a:cubicBezTo>
                  <a:cubicBezTo>
                    <a:pt x="641580" y="457001"/>
                    <a:pt x="630358" y="458871"/>
                    <a:pt x="617733" y="439232"/>
                  </a:cubicBezTo>
                  <a:cubicBezTo>
                    <a:pt x="610251" y="427543"/>
                    <a:pt x="606043" y="431284"/>
                    <a:pt x="599029" y="437830"/>
                  </a:cubicBezTo>
                  <a:cubicBezTo>
                    <a:pt x="557414" y="474302"/>
                    <a:pt x="510655" y="500954"/>
                    <a:pt x="455480" y="511709"/>
                  </a:cubicBezTo>
                  <a:cubicBezTo>
                    <a:pt x="381133" y="526204"/>
                    <a:pt x="321282" y="476172"/>
                    <a:pt x="323620" y="400423"/>
                  </a:cubicBezTo>
                  <a:cubicBezTo>
                    <a:pt x="324555" y="366756"/>
                    <a:pt x="337180" y="336363"/>
                    <a:pt x="353078" y="307840"/>
                  </a:cubicBezTo>
                  <a:cubicBezTo>
                    <a:pt x="386744" y="247054"/>
                    <a:pt x="433503" y="197490"/>
                    <a:pt x="490549" y="157277"/>
                  </a:cubicBezTo>
                  <a:cubicBezTo>
                    <a:pt x="495225" y="154004"/>
                    <a:pt x="504109" y="153069"/>
                    <a:pt x="501771" y="144652"/>
                  </a:cubicBezTo>
                  <a:cubicBezTo>
                    <a:pt x="500368" y="139041"/>
                    <a:pt x="492419" y="139976"/>
                    <a:pt x="487744" y="138574"/>
                  </a:cubicBezTo>
                  <a:cubicBezTo>
                    <a:pt x="397967" y="117532"/>
                    <a:pt x="307255" y="106310"/>
                    <a:pt x="218881" y="141379"/>
                  </a:cubicBezTo>
                  <a:cubicBezTo>
                    <a:pt x="130039" y="176448"/>
                    <a:pt x="69720" y="239105"/>
                    <a:pt x="51952" y="336363"/>
                  </a:cubicBezTo>
                  <a:cubicBezTo>
                    <a:pt x="47743" y="358807"/>
                    <a:pt x="48211" y="381252"/>
                    <a:pt x="55692" y="403228"/>
                  </a:cubicBezTo>
                  <a:cubicBezTo>
                    <a:pt x="58498" y="416321"/>
                    <a:pt x="65044" y="428478"/>
                    <a:pt x="83280" y="436427"/>
                  </a:cubicBezTo>
                  <a:close/>
                  <a:moveTo>
                    <a:pt x="123025" y="401825"/>
                  </a:moveTo>
                  <a:cubicBezTo>
                    <a:pt x="122090" y="441570"/>
                    <a:pt x="124895" y="444844"/>
                    <a:pt x="152483" y="435024"/>
                  </a:cubicBezTo>
                  <a:cubicBezTo>
                    <a:pt x="238052" y="405099"/>
                    <a:pt x="284343" y="340104"/>
                    <a:pt x="307722" y="256406"/>
                  </a:cubicBezTo>
                  <a:cubicBezTo>
                    <a:pt x="314268" y="233026"/>
                    <a:pt x="316606" y="207777"/>
                    <a:pt x="293695" y="192814"/>
                  </a:cubicBezTo>
                  <a:cubicBezTo>
                    <a:pt x="271250" y="178319"/>
                    <a:pt x="249741" y="192814"/>
                    <a:pt x="231973" y="206374"/>
                  </a:cubicBezTo>
                  <a:cubicBezTo>
                    <a:pt x="164173" y="257808"/>
                    <a:pt x="131442" y="328882"/>
                    <a:pt x="123025" y="401825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9EFFF94D-8788-468E-916E-1A22DC7DD34A}"/>
                </a:ext>
              </a:extLst>
            </p:cNvPr>
            <p:cNvSpPr/>
            <p:nvPr/>
          </p:nvSpPr>
          <p:spPr>
            <a:xfrm>
              <a:off x="2650809" y="6044721"/>
              <a:ext cx="746856" cy="458162"/>
            </a:xfrm>
            <a:custGeom>
              <a:avLst/>
              <a:gdLst>
                <a:gd name="connsiteX0" fmla="*/ 481941 w 746856"/>
                <a:gd name="connsiteY0" fmla="*/ 431370 h 458162"/>
                <a:gd name="connsiteX1" fmla="*/ 391697 w 746856"/>
                <a:gd name="connsiteY1" fmla="*/ 417343 h 458162"/>
                <a:gd name="connsiteX2" fmla="*/ 342133 w 746856"/>
                <a:gd name="connsiteY2" fmla="*/ 451477 h 458162"/>
                <a:gd name="connsiteX3" fmla="*/ 307063 w 746856"/>
                <a:gd name="connsiteY3" fmla="*/ 451944 h 458162"/>
                <a:gd name="connsiteX4" fmla="*/ 300050 w 746856"/>
                <a:gd name="connsiteY4" fmla="*/ 415005 h 458162"/>
                <a:gd name="connsiteX5" fmla="*/ 328572 w 746856"/>
                <a:gd name="connsiteY5" fmla="*/ 356089 h 458162"/>
                <a:gd name="connsiteX6" fmla="*/ 352887 w 746856"/>
                <a:gd name="connsiteY6" fmla="*/ 310733 h 458162"/>
                <a:gd name="connsiteX7" fmla="*/ 353822 w 746856"/>
                <a:gd name="connsiteY7" fmla="*/ 298108 h 458162"/>
                <a:gd name="connsiteX8" fmla="*/ 341198 w 746856"/>
                <a:gd name="connsiteY8" fmla="*/ 300446 h 458162"/>
                <a:gd name="connsiteX9" fmla="*/ 280411 w 746856"/>
                <a:gd name="connsiteY9" fmla="*/ 364038 h 458162"/>
                <a:gd name="connsiteX10" fmla="*/ 243472 w 746856"/>
                <a:gd name="connsiteY10" fmla="*/ 431838 h 458162"/>
                <a:gd name="connsiteX11" fmla="*/ 215884 w 746856"/>
                <a:gd name="connsiteY11" fmla="*/ 450074 h 458162"/>
                <a:gd name="connsiteX12" fmla="*/ 207000 w 746856"/>
                <a:gd name="connsiteY12" fmla="*/ 413602 h 458162"/>
                <a:gd name="connsiteX13" fmla="*/ 243004 w 746856"/>
                <a:gd name="connsiteY13" fmla="*/ 345334 h 458162"/>
                <a:gd name="connsiteX14" fmla="*/ 264513 w 746856"/>
                <a:gd name="connsiteY14" fmla="*/ 297173 h 458162"/>
                <a:gd name="connsiteX15" fmla="*/ 194375 w 746856"/>
                <a:gd name="connsiteY15" fmla="*/ 355153 h 458162"/>
                <a:gd name="connsiteX16" fmla="*/ 151356 w 746856"/>
                <a:gd name="connsiteY16" fmla="*/ 429967 h 458162"/>
                <a:gd name="connsiteX17" fmla="*/ 110209 w 746856"/>
                <a:gd name="connsiteY17" fmla="*/ 430903 h 458162"/>
                <a:gd name="connsiteX18" fmla="*/ 95714 w 746856"/>
                <a:gd name="connsiteY18" fmla="*/ 429967 h 458162"/>
                <a:gd name="connsiteX19" fmla="*/ 52696 w 746856"/>
                <a:gd name="connsiteY19" fmla="*/ 452879 h 458162"/>
                <a:gd name="connsiteX20" fmla="*/ 10613 w 746856"/>
                <a:gd name="connsiteY20" fmla="*/ 447736 h 458162"/>
                <a:gd name="connsiteX21" fmla="*/ 2664 w 746856"/>
                <a:gd name="connsiteY21" fmla="*/ 406588 h 458162"/>
                <a:gd name="connsiteX22" fmla="*/ 45214 w 746856"/>
                <a:gd name="connsiteY22" fmla="*/ 318214 h 458162"/>
                <a:gd name="connsiteX23" fmla="*/ 35863 w 746856"/>
                <a:gd name="connsiteY23" fmla="*/ 285015 h 458162"/>
                <a:gd name="connsiteX24" fmla="*/ 37266 w 746856"/>
                <a:gd name="connsiteY24" fmla="*/ 280807 h 458162"/>
                <a:gd name="connsiteX25" fmla="*/ 91038 w 746856"/>
                <a:gd name="connsiteY25" fmla="*/ 238257 h 458162"/>
                <a:gd name="connsiteX26" fmla="*/ 270124 w 746856"/>
                <a:gd name="connsiteY26" fmla="*/ 41402 h 458162"/>
                <a:gd name="connsiteX27" fmla="*/ 434715 w 746856"/>
                <a:gd name="connsiteY27" fmla="*/ 2125 h 458162"/>
                <a:gd name="connsiteX28" fmla="*/ 509061 w 746856"/>
                <a:gd name="connsiteY28" fmla="*/ 46078 h 458162"/>
                <a:gd name="connsiteX29" fmla="*/ 514205 w 746856"/>
                <a:gd name="connsiteY29" fmla="*/ 74133 h 458162"/>
                <a:gd name="connsiteX30" fmla="*/ 503918 w 746856"/>
                <a:gd name="connsiteY30" fmla="*/ 82550 h 458162"/>
                <a:gd name="connsiteX31" fmla="*/ 494566 w 746856"/>
                <a:gd name="connsiteY31" fmla="*/ 74133 h 458162"/>
                <a:gd name="connsiteX32" fmla="*/ 365512 w 746856"/>
                <a:gd name="connsiteY32" fmla="*/ 16620 h 458162"/>
                <a:gd name="connsiteX33" fmla="*/ 219157 w 746856"/>
                <a:gd name="connsiteY33" fmla="*/ 114346 h 458162"/>
                <a:gd name="connsiteX34" fmla="*/ 125639 w 746856"/>
                <a:gd name="connsiteY34" fmla="*/ 259298 h 458162"/>
                <a:gd name="connsiteX35" fmla="*/ 134991 w 746856"/>
                <a:gd name="connsiteY35" fmla="*/ 277066 h 458162"/>
                <a:gd name="connsiteX36" fmla="*/ 157435 w 746856"/>
                <a:gd name="connsiteY36" fmla="*/ 283145 h 458162"/>
                <a:gd name="connsiteX37" fmla="*/ 127042 w 746856"/>
                <a:gd name="connsiteY37" fmla="*/ 288756 h 458162"/>
                <a:gd name="connsiteX38" fmla="*/ 103195 w 746856"/>
                <a:gd name="connsiteY38" fmla="*/ 299511 h 458162"/>
                <a:gd name="connsiteX39" fmla="*/ 43811 w 746856"/>
                <a:gd name="connsiteY39" fmla="*/ 410797 h 458162"/>
                <a:gd name="connsiteX40" fmla="*/ 41006 w 746856"/>
                <a:gd name="connsiteY40" fmla="*/ 432305 h 458162"/>
                <a:gd name="connsiteX41" fmla="*/ 64853 w 746856"/>
                <a:gd name="connsiteY41" fmla="*/ 431838 h 458162"/>
                <a:gd name="connsiteX42" fmla="*/ 139199 w 746856"/>
                <a:gd name="connsiteY42" fmla="*/ 363570 h 458162"/>
                <a:gd name="connsiteX43" fmla="*/ 175671 w 746856"/>
                <a:gd name="connsiteY43" fmla="*/ 298108 h 458162"/>
                <a:gd name="connsiteX44" fmla="*/ 199518 w 746856"/>
                <a:gd name="connsiteY44" fmla="*/ 278469 h 458162"/>
                <a:gd name="connsiteX45" fmla="*/ 217287 w 746856"/>
                <a:gd name="connsiteY45" fmla="*/ 304654 h 458162"/>
                <a:gd name="connsiteX46" fmla="*/ 256564 w 746856"/>
                <a:gd name="connsiteY46" fmla="*/ 280339 h 458162"/>
                <a:gd name="connsiteX47" fmla="*/ 306128 w 746856"/>
                <a:gd name="connsiteY47" fmla="*/ 309330 h 458162"/>
                <a:gd name="connsiteX48" fmla="*/ 352887 w 746856"/>
                <a:gd name="connsiteY48" fmla="*/ 278002 h 458162"/>
                <a:gd name="connsiteX49" fmla="*/ 387956 w 746856"/>
                <a:gd name="connsiteY49" fmla="*/ 278937 h 458162"/>
                <a:gd name="connsiteX50" fmla="*/ 394970 w 746856"/>
                <a:gd name="connsiteY50" fmla="*/ 313538 h 458162"/>
                <a:gd name="connsiteX51" fmla="*/ 347743 w 746856"/>
                <a:gd name="connsiteY51" fmla="*/ 407056 h 458162"/>
                <a:gd name="connsiteX52" fmla="*/ 341198 w 746856"/>
                <a:gd name="connsiteY52" fmla="*/ 431370 h 458162"/>
                <a:gd name="connsiteX53" fmla="*/ 365044 w 746856"/>
                <a:gd name="connsiteY53" fmla="*/ 421083 h 458162"/>
                <a:gd name="connsiteX54" fmla="*/ 407127 w 746856"/>
                <a:gd name="connsiteY54" fmla="*/ 371987 h 458162"/>
                <a:gd name="connsiteX55" fmla="*/ 492228 w 746856"/>
                <a:gd name="connsiteY55" fmla="*/ 278469 h 458162"/>
                <a:gd name="connsiteX56" fmla="*/ 545066 w 746856"/>
                <a:gd name="connsiteY56" fmla="*/ 288756 h 458162"/>
                <a:gd name="connsiteX57" fmla="*/ 561431 w 746856"/>
                <a:gd name="connsiteY57" fmla="*/ 289224 h 458162"/>
                <a:gd name="connsiteX58" fmla="*/ 596500 w 746856"/>
                <a:gd name="connsiteY58" fmla="*/ 278002 h 458162"/>
                <a:gd name="connsiteX59" fmla="*/ 586213 w 746856"/>
                <a:gd name="connsiteY59" fmla="*/ 314473 h 458162"/>
                <a:gd name="connsiteX60" fmla="*/ 531038 w 746856"/>
                <a:gd name="connsiteY60" fmla="*/ 415005 h 458162"/>
                <a:gd name="connsiteX61" fmla="*/ 527765 w 746856"/>
                <a:gd name="connsiteY61" fmla="*/ 431838 h 458162"/>
                <a:gd name="connsiteX62" fmla="*/ 544598 w 746856"/>
                <a:gd name="connsiteY62" fmla="*/ 427630 h 458162"/>
                <a:gd name="connsiteX63" fmla="*/ 575926 w 746856"/>
                <a:gd name="connsiteY63" fmla="*/ 386950 h 458162"/>
                <a:gd name="connsiteX64" fmla="*/ 611930 w 746856"/>
                <a:gd name="connsiteY64" fmla="*/ 345334 h 458162"/>
                <a:gd name="connsiteX65" fmla="*/ 624556 w 746856"/>
                <a:gd name="connsiteY65" fmla="*/ 348140 h 458162"/>
                <a:gd name="connsiteX66" fmla="*/ 622218 w 746856"/>
                <a:gd name="connsiteY66" fmla="*/ 358894 h 458162"/>
                <a:gd name="connsiteX67" fmla="*/ 596033 w 746856"/>
                <a:gd name="connsiteY67" fmla="*/ 394898 h 458162"/>
                <a:gd name="connsiteX68" fmla="*/ 597903 w 746856"/>
                <a:gd name="connsiteY68" fmla="*/ 427630 h 458162"/>
                <a:gd name="connsiteX69" fmla="*/ 645130 w 746856"/>
                <a:gd name="connsiteY69" fmla="*/ 436046 h 458162"/>
                <a:gd name="connsiteX70" fmla="*/ 661495 w 746856"/>
                <a:gd name="connsiteY70" fmla="*/ 396769 h 458162"/>
                <a:gd name="connsiteX71" fmla="*/ 643259 w 746856"/>
                <a:gd name="connsiteY71" fmla="*/ 346269 h 458162"/>
                <a:gd name="connsiteX72" fmla="*/ 659157 w 746856"/>
                <a:gd name="connsiteY72" fmla="*/ 285015 h 458162"/>
                <a:gd name="connsiteX73" fmla="*/ 727892 w 746856"/>
                <a:gd name="connsiteY73" fmla="*/ 281275 h 458162"/>
                <a:gd name="connsiteX74" fmla="*/ 746596 w 746856"/>
                <a:gd name="connsiteY74" fmla="*/ 314006 h 458162"/>
                <a:gd name="connsiteX75" fmla="*/ 723217 w 746856"/>
                <a:gd name="connsiteY75" fmla="*/ 340658 h 458162"/>
                <a:gd name="connsiteX76" fmla="*/ 695161 w 746856"/>
                <a:gd name="connsiteY76" fmla="*/ 330839 h 458162"/>
                <a:gd name="connsiteX77" fmla="*/ 705448 w 746856"/>
                <a:gd name="connsiteY77" fmla="*/ 305589 h 458162"/>
                <a:gd name="connsiteX78" fmla="*/ 718541 w 746856"/>
                <a:gd name="connsiteY78" fmla="*/ 293432 h 458162"/>
                <a:gd name="connsiteX79" fmla="*/ 695629 w 746856"/>
                <a:gd name="connsiteY79" fmla="*/ 286418 h 458162"/>
                <a:gd name="connsiteX80" fmla="*/ 677393 w 746856"/>
                <a:gd name="connsiteY80" fmla="*/ 316344 h 458162"/>
                <a:gd name="connsiteX81" fmla="*/ 698434 w 746856"/>
                <a:gd name="connsiteY81" fmla="*/ 370584 h 458162"/>
                <a:gd name="connsiteX82" fmla="*/ 674587 w 746856"/>
                <a:gd name="connsiteY82" fmla="*/ 446801 h 458162"/>
                <a:gd name="connsiteX83" fmla="*/ 586213 w 746856"/>
                <a:gd name="connsiteY83" fmla="*/ 431838 h 458162"/>
                <a:gd name="connsiteX84" fmla="*/ 561899 w 746856"/>
                <a:gd name="connsiteY84" fmla="*/ 429500 h 458162"/>
                <a:gd name="connsiteX85" fmla="*/ 534778 w 746856"/>
                <a:gd name="connsiteY85" fmla="*/ 447736 h 458162"/>
                <a:gd name="connsiteX86" fmla="*/ 481941 w 746856"/>
                <a:gd name="connsiteY86" fmla="*/ 431370 h 458162"/>
                <a:gd name="connsiteX87" fmla="*/ 437053 w 746856"/>
                <a:gd name="connsiteY87" fmla="*/ 418745 h 458162"/>
                <a:gd name="connsiteX88" fmla="*/ 441261 w 746856"/>
                <a:gd name="connsiteY88" fmla="*/ 436514 h 458162"/>
                <a:gd name="connsiteX89" fmla="*/ 462302 w 746856"/>
                <a:gd name="connsiteY89" fmla="*/ 429500 h 458162"/>
                <a:gd name="connsiteX90" fmla="*/ 533376 w 746856"/>
                <a:gd name="connsiteY90" fmla="*/ 313071 h 458162"/>
                <a:gd name="connsiteX91" fmla="*/ 530103 w 746856"/>
                <a:gd name="connsiteY91" fmla="*/ 296705 h 458162"/>
                <a:gd name="connsiteX92" fmla="*/ 512802 w 746856"/>
                <a:gd name="connsiteY92" fmla="*/ 300913 h 458162"/>
                <a:gd name="connsiteX93" fmla="*/ 437053 w 746856"/>
                <a:gd name="connsiteY93" fmla="*/ 418745 h 45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746856" h="458162">
                  <a:moveTo>
                    <a:pt x="481941" y="431370"/>
                  </a:moveTo>
                  <a:cubicBezTo>
                    <a:pt x="424895" y="470648"/>
                    <a:pt x="405724" y="467375"/>
                    <a:pt x="391697" y="417343"/>
                  </a:cubicBezTo>
                  <a:cubicBezTo>
                    <a:pt x="375331" y="429967"/>
                    <a:pt x="360836" y="443995"/>
                    <a:pt x="342133" y="451477"/>
                  </a:cubicBezTo>
                  <a:cubicBezTo>
                    <a:pt x="330443" y="456152"/>
                    <a:pt x="318286" y="461764"/>
                    <a:pt x="307063" y="451944"/>
                  </a:cubicBezTo>
                  <a:cubicBezTo>
                    <a:pt x="295374" y="442125"/>
                    <a:pt x="296309" y="428565"/>
                    <a:pt x="300050" y="415005"/>
                  </a:cubicBezTo>
                  <a:cubicBezTo>
                    <a:pt x="306128" y="393963"/>
                    <a:pt x="318286" y="375727"/>
                    <a:pt x="328572" y="356089"/>
                  </a:cubicBezTo>
                  <a:cubicBezTo>
                    <a:pt x="336522" y="341126"/>
                    <a:pt x="344938" y="326163"/>
                    <a:pt x="352887" y="310733"/>
                  </a:cubicBezTo>
                  <a:cubicBezTo>
                    <a:pt x="354757" y="306992"/>
                    <a:pt x="358498" y="301849"/>
                    <a:pt x="353822" y="298108"/>
                  </a:cubicBezTo>
                  <a:cubicBezTo>
                    <a:pt x="349614" y="294367"/>
                    <a:pt x="344938" y="298108"/>
                    <a:pt x="341198" y="300446"/>
                  </a:cubicBezTo>
                  <a:cubicBezTo>
                    <a:pt x="315948" y="316811"/>
                    <a:pt x="295374" y="337853"/>
                    <a:pt x="280411" y="364038"/>
                  </a:cubicBezTo>
                  <a:cubicBezTo>
                    <a:pt x="267786" y="386482"/>
                    <a:pt x="256096" y="409394"/>
                    <a:pt x="243472" y="431838"/>
                  </a:cubicBezTo>
                  <a:cubicBezTo>
                    <a:pt x="237393" y="442125"/>
                    <a:pt x="230846" y="457088"/>
                    <a:pt x="215884" y="450074"/>
                  </a:cubicBezTo>
                  <a:cubicBezTo>
                    <a:pt x="199986" y="443060"/>
                    <a:pt x="200921" y="426694"/>
                    <a:pt x="207000" y="413602"/>
                  </a:cubicBezTo>
                  <a:cubicBezTo>
                    <a:pt x="217754" y="390223"/>
                    <a:pt x="230846" y="368246"/>
                    <a:pt x="243004" y="345334"/>
                  </a:cubicBezTo>
                  <a:cubicBezTo>
                    <a:pt x="251420" y="329904"/>
                    <a:pt x="259370" y="314473"/>
                    <a:pt x="264513" y="297173"/>
                  </a:cubicBezTo>
                  <a:cubicBezTo>
                    <a:pt x="231782" y="306524"/>
                    <a:pt x="211208" y="328969"/>
                    <a:pt x="194375" y="355153"/>
                  </a:cubicBezTo>
                  <a:cubicBezTo>
                    <a:pt x="178944" y="379468"/>
                    <a:pt x="165852" y="405185"/>
                    <a:pt x="151356" y="429967"/>
                  </a:cubicBezTo>
                  <a:cubicBezTo>
                    <a:pt x="134523" y="458958"/>
                    <a:pt x="126575" y="459426"/>
                    <a:pt x="110209" y="430903"/>
                  </a:cubicBezTo>
                  <a:cubicBezTo>
                    <a:pt x="104598" y="421083"/>
                    <a:pt x="100390" y="426694"/>
                    <a:pt x="95714" y="429967"/>
                  </a:cubicBezTo>
                  <a:cubicBezTo>
                    <a:pt x="82621" y="439787"/>
                    <a:pt x="68126" y="447736"/>
                    <a:pt x="52696" y="452879"/>
                  </a:cubicBezTo>
                  <a:cubicBezTo>
                    <a:pt x="38200" y="457555"/>
                    <a:pt x="23238" y="459426"/>
                    <a:pt x="10613" y="447736"/>
                  </a:cubicBezTo>
                  <a:cubicBezTo>
                    <a:pt x="-2012" y="436046"/>
                    <a:pt x="-1544" y="421083"/>
                    <a:pt x="2664" y="406588"/>
                  </a:cubicBezTo>
                  <a:cubicBezTo>
                    <a:pt x="11548" y="374792"/>
                    <a:pt x="29316" y="347205"/>
                    <a:pt x="45214" y="318214"/>
                  </a:cubicBezTo>
                  <a:cubicBezTo>
                    <a:pt x="58307" y="294367"/>
                    <a:pt x="58307" y="294835"/>
                    <a:pt x="35863" y="285015"/>
                  </a:cubicBezTo>
                  <a:cubicBezTo>
                    <a:pt x="36330" y="283613"/>
                    <a:pt x="36797" y="280807"/>
                    <a:pt x="37266" y="280807"/>
                  </a:cubicBezTo>
                  <a:cubicBezTo>
                    <a:pt x="67191" y="281742"/>
                    <a:pt x="77945" y="259766"/>
                    <a:pt x="91038" y="238257"/>
                  </a:cubicBezTo>
                  <a:cubicBezTo>
                    <a:pt x="138264" y="161105"/>
                    <a:pt x="191569" y="89096"/>
                    <a:pt x="270124" y="41402"/>
                  </a:cubicBezTo>
                  <a:cubicBezTo>
                    <a:pt x="320624" y="11009"/>
                    <a:pt x="375331" y="-6292"/>
                    <a:pt x="434715" y="2125"/>
                  </a:cubicBezTo>
                  <a:cubicBezTo>
                    <a:pt x="465108" y="6333"/>
                    <a:pt x="490358" y="21764"/>
                    <a:pt x="509061" y="46078"/>
                  </a:cubicBezTo>
                  <a:cubicBezTo>
                    <a:pt x="515140" y="54495"/>
                    <a:pt x="519816" y="63379"/>
                    <a:pt x="514205" y="74133"/>
                  </a:cubicBezTo>
                  <a:cubicBezTo>
                    <a:pt x="511867" y="78342"/>
                    <a:pt x="508594" y="82082"/>
                    <a:pt x="503918" y="82550"/>
                  </a:cubicBezTo>
                  <a:cubicBezTo>
                    <a:pt x="497839" y="83018"/>
                    <a:pt x="495502" y="78342"/>
                    <a:pt x="494566" y="74133"/>
                  </a:cubicBezTo>
                  <a:cubicBezTo>
                    <a:pt x="476798" y="13347"/>
                    <a:pt x="414141" y="7268"/>
                    <a:pt x="365512" y="16620"/>
                  </a:cubicBezTo>
                  <a:cubicBezTo>
                    <a:pt x="302388" y="28310"/>
                    <a:pt x="257967" y="66652"/>
                    <a:pt x="219157" y="114346"/>
                  </a:cubicBezTo>
                  <a:cubicBezTo>
                    <a:pt x="182685" y="159234"/>
                    <a:pt x="154630" y="209734"/>
                    <a:pt x="125639" y="259298"/>
                  </a:cubicBezTo>
                  <a:cubicBezTo>
                    <a:pt x="118625" y="270988"/>
                    <a:pt x="118158" y="278002"/>
                    <a:pt x="134991" y="277066"/>
                  </a:cubicBezTo>
                  <a:cubicBezTo>
                    <a:pt x="142005" y="277066"/>
                    <a:pt x="150422" y="273793"/>
                    <a:pt x="157435" y="283145"/>
                  </a:cubicBezTo>
                  <a:cubicBezTo>
                    <a:pt x="148084" y="292029"/>
                    <a:pt x="136861" y="288289"/>
                    <a:pt x="127042" y="288756"/>
                  </a:cubicBezTo>
                  <a:cubicBezTo>
                    <a:pt x="117223" y="289224"/>
                    <a:pt x="108339" y="289224"/>
                    <a:pt x="103195" y="299511"/>
                  </a:cubicBezTo>
                  <a:cubicBezTo>
                    <a:pt x="83556" y="336450"/>
                    <a:pt x="62983" y="373390"/>
                    <a:pt x="43811" y="410797"/>
                  </a:cubicBezTo>
                  <a:cubicBezTo>
                    <a:pt x="40538" y="417343"/>
                    <a:pt x="34460" y="425759"/>
                    <a:pt x="41006" y="432305"/>
                  </a:cubicBezTo>
                  <a:cubicBezTo>
                    <a:pt x="48020" y="439787"/>
                    <a:pt x="56904" y="435111"/>
                    <a:pt x="64853" y="431838"/>
                  </a:cubicBezTo>
                  <a:cubicBezTo>
                    <a:pt x="98052" y="418278"/>
                    <a:pt x="121431" y="393496"/>
                    <a:pt x="139199" y="363570"/>
                  </a:cubicBezTo>
                  <a:cubicBezTo>
                    <a:pt x="151825" y="342061"/>
                    <a:pt x="163046" y="320084"/>
                    <a:pt x="175671" y="298108"/>
                  </a:cubicBezTo>
                  <a:cubicBezTo>
                    <a:pt x="180815" y="288756"/>
                    <a:pt x="186426" y="277534"/>
                    <a:pt x="199518" y="278469"/>
                  </a:cubicBezTo>
                  <a:cubicBezTo>
                    <a:pt x="213546" y="279404"/>
                    <a:pt x="213546" y="292964"/>
                    <a:pt x="217287" y="304654"/>
                  </a:cubicBezTo>
                  <a:cubicBezTo>
                    <a:pt x="230379" y="296238"/>
                    <a:pt x="243004" y="287353"/>
                    <a:pt x="256564" y="280339"/>
                  </a:cubicBezTo>
                  <a:cubicBezTo>
                    <a:pt x="286957" y="265377"/>
                    <a:pt x="300985" y="272858"/>
                    <a:pt x="306128" y="309330"/>
                  </a:cubicBezTo>
                  <a:cubicBezTo>
                    <a:pt x="322026" y="298108"/>
                    <a:pt x="336054" y="285483"/>
                    <a:pt x="352887" y="278002"/>
                  </a:cubicBezTo>
                  <a:cubicBezTo>
                    <a:pt x="364577" y="272858"/>
                    <a:pt x="376734" y="268650"/>
                    <a:pt x="387956" y="278937"/>
                  </a:cubicBezTo>
                  <a:cubicBezTo>
                    <a:pt x="398243" y="288289"/>
                    <a:pt x="398711" y="300913"/>
                    <a:pt x="394970" y="313538"/>
                  </a:cubicBezTo>
                  <a:cubicBezTo>
                    <a:pt x="384683" y="347672"/>
                    <a:pt x="363174" y="375727"/>
                    <a:pt x="347743" y="407056"/>
                  </a:cubicBezTo>
                  <a:cubicBezTo>
                    <a:pt x="344003" y="415005"/>
                    <a:pt x="332781" y="424357"/>
                    <a:pt x="341198" y="431370"/>
                  </a:cubicBezTo>
                  <a:cubicBezTo>
                    <a:pt x="348211" y="437449"/>
                    <a:pt x="358031" y="426227"/>
                    <a:pt x="365044" y="421083"/>
                  </a:cubicBezTo>
                  <a:cubicBezTo>
                    <a:pt x="382812" y="407991"/>
                    <a:pt x="396840" y="392560"/>
                    <a:pt x="407127" y="371987"/>
                  </a:cubicBezTo>
                  <a:cubicBezTo>
                    <a:pt x="426766" y="333645"/>
                    <a:pt x="452016" y="298575"/>
                    <a:pt x="492228" y="278469"/>
                  </a:cubicBezTo>
                  <a:cubicBezTo>
                    <a:pt x="511867" y="268650"/>
                    <a:pt x="531506" y="265377"/>
                    <a:pt x="545066" y="288756"/>
                  </a:cubicBezTo>
                  <a:cubicBezTo>
                    <a:pt x="551144" y="299511"/>
                    <a:pt x="555820" y="292029"/>
                    <a:pt x="561431" y="289224"/>
                  </a:cubicBezTo>
                  <a:cubicBezTo>
                    <a:pt x="572653" y="283613"/>
                    <a:pt x="586213" y="268182"/>
                    <a:pt x="596500" y="278002"/>
                  </a:cubicBezTo>
                  <a:cubicBezTo>
                    <a:pt x="609125" y="289691"/>
                    <a:pt x="592292" y="303251"/>
                    <a:pt x="586213" y="314473"/>
                  </a:cubicBezTo>
                  <a:cubicBezTo>
                    <a:pt x="568445" y="348140"/>
                    <a:pt x="549274" y="381338"/>
                    <a:pt x="531038" y="415005"/>
                  </a:cubicBezTo>
                  <a:cubicBezTo>
                    <a:pt x="528233" y="420148"/>
                    <a:pt x="521686" y="426227"/>
                    <a:pt x="527765" y="431838"/>
                  </a:cubicBezTo>
                  <a:cubicBezTo>
                    <a:pt x="533376" y="436981"/>
                    <a:pt x="539454" y="430903"/>
                    <a:pt x="544598" y="427630"/>
                  </a:cubicBezTo>
                  <a:cubicBezTo>
                    <a:pt x="560028" y="417810"/>
                    <a:pt x="573588" y="407523"/>
                    <a:pt x="575926" y="386950"/>
                  </a:cubicBezTo>
                  <a:cubicBezTo>
                    <a:pt x="578732" y="366376"/>
                    <a:pt x="591357" y="351413"/>
                    <a:pt x="611930" y="345334"/>
                  </a:cubicBezTo>
                  <a:cubicBezTo>
                    <a:pt x="616606" y="343931"/>
                    <a:pt x="621282" y="343464"/>
                    <a:pt x="624556" y="348140"/>
                  </a:cubicBezTo>
                  <a:cubicBezTo>
                    <a:pt x="626894" y="351880"/>
                    <a:pt x="624556" y="355621"/>
                    <a:pt x="622218" y="358894"/>
                  </a:cubicBezTo>
                  <a:cubicBezTo>
                    <a:pt x="613801" y="371052"/>
                    <a:pt x="605852" y="383676"/>
                    <a:pt x="596033" y="394898"/>
                  </a:cubicBezTo>
                  <a:cubicBezTo>
                    <a:pt x="584811" y="407523"/>
                    <a:pt x="588551" y="417810"/>
                    <a:pt x="597903" y="427630"/>
                  </a:cubicBezTo>
                  <a:cubicBezTo>
                    <a:pt x="611463" y="441657"/>
                    <a:pt x="627361" y="443995"/>
                    <a:pt x="645130" y="436046"/>
                  </a:cubicBezTo>
                  <a:cubicBezTo>
                    <a:pt x="662430" y="428097"/>
                    <a:pt x="665703" y="412667"/>
                    <a:pt x="661495" y="396769"/>
                  </a:cubicBezTo>
                  <a:cubicBezTo>
                    <a:pt x="656819" y="379468"/>
                    <a:pt x="648870" y="363103"/>
                    <a:pt x="643259" y="346269"/>
                  </a:cubicBezTo>
                  <a:cubicBezTo>
                    <a:pt x="634842" y="321020"/>
                    <a:pt x="640921" y="299511"/>
                    <a:pt x="659157" y="285015"/>
                  </a:cubicBezTo>
                  <a:cubicBezTo>
                    <a:pt x="677393" y="270988"/>
                    <a:pt x="707786" y="269117"/>
                    <a:pt x="727892" y="281275"/>
                  </a:cubicBezTo>
                  <a:cubicBezTo>
                    <a:pt x="740050" y="288756"/>
                    <a:pt x="748466" y="299043"/>
                    <a:pt x="746596" y="314006"/>
                  </a:cubicBezTo>
                  <a:cubicBezTo>
                    <a:pt x="745193" y="327566"/>
                    <a:pt x="736309" y="336450"/>
                    <a:pt x="723217" y="340658"/>
                  </a:cubicBezTo>
                  <a:cubicBezTo>
                    <a:pt x="711527" y="344399"/>
                    <a:pt x="700772" y="342529"/>
                    <a:pt x="695161" y="330839"/>
                  </a:cubicBezTo>
                  <a:cubicBezTo>
                    <a:pt x="689550" y="319149"/>
                    <a:pt x="697032" y="312135"/>
                    <a:pt x="705448" y="305589"/>
                  </a:cubicBezTo>
                  <a:cubicBezTo>
                    <a:pt x="710124" y="301849"/>
                    <a:pt x="722749" y="304186"/>
                    <a:pt x="718541" y="293432"/>
                  </a:cubicBezTo>
                  <a:cubicBezTo>
                    <a:pt x="714800" y="285015"/>
                    <a:pt x="704513" y="284080"/>
                    <a:pt x="695629" y="286418"/>
                  </a:cubicBezTo>
                  <a:cubicBezTo>
                    <a:pt x="680199" y="290159"/>
                    <a:pt x="674587" y="300913"/>
                    <a:pt x="677393" y="316344"/>
                  </a:cubicBezTo>
                  <a:cubicBezTo>
                    <a:pt x="680666" y="335982"/>
                    <a:pt x="691888" y="352348"/>
                    <a:pt x="698434" y="370584"/>
                  </a:cubicBezTo>
                  <a:cubicBezTo>
                    <a:pt x="711059" y="407056"/>
                    <a:pt x="704513" y="429500"/>
                    <a:pt x="674587" y="446801"/>
                  </a:cubicBezTo>
                  <a:cubicBezTo>
                    <a:pt x="644194" y="464569"/>
                    <a:pt x="605385" y="459426"/>
                    <a:pt x="586213" y="431838"/>
                  </a:cubicBezTo>
                  <a:cubicBezTo>
                    <a:pt x="576861" y="418278"/>
                    <a:pt x="571718" y="420616"/>
                    <a:pt x="561899" y="429500"/>
                  </a:cubicBezTo>
                  <a:cubicBezTo>
                    <a:pt x="553950" y="436981"/>
                    <a:pt x="544598" y="443060"/>
                    <a:pt x="534778" y="447736"/>
                  </a:cubicBezTo>
                  <a:cubicBezTo>
                    <a:pt x="507659" y="463634"/>
                    <a:pt x="495969" y="459893"/>
                    <a:pt x="481941" y="431370"/>
                  </a:cubicBezTo>
                  <a:close/>
                  <a:moveTo>
                    <a:pt x="437053" y="418745"/>
                  </a:moveTo>
                  <a:cubicBezTo>
                    <a:pt x="436118" y="427630"/>
                    <a:pt x="434715" y="433708"/>
                    <a:pt x="441261" y="436514"/>
                  </a:cubicBezTo>
                  <a:cubicBezTo>
                    <a:pt x="449678" y="440254"/>
                    <a:pt x="456691" y="435111"/>
                    <a:pt x="462302" y="429500"/>
                  </a:cubicBezTo>
                  <a:cubicBezTo>
                    <a:pt x="495969" y="396769"/>
                    <a:pt x="519348" y="357959"/>
                    <a:pt x="533376" y="313071"/>
                  </a:cubicBezTo>
                  <a:cubicBezTo>
                    <a:pt x="535246" y="307460"/>
                    <a:pt x="538052" y="300446"/>
                    <a:pt x="530103" y="296705"/>
                  </a:cubicBezTo>
                  <a:cubicBezTo>
                    <a:pt x="523557" y="293432"/>
                    <a:pt x="517478" y="297173"/>
                    <a:pt x="512802" y="300913"/>
                  </a:cubicBezTo>
                  <a:cubicBezTo>
                    <a:pt x="473992" y="333645"/>
                    <a:pt x="451081" y="375260"/>
                    <a:pt x="437053" y="418745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04BE7A5E-9562-42EA-AE30-2E64F4AC9413}"/>
                </a:ext>
              </a:extLst>
            </p:cNvPr>
            <p:cNvSpPr/>
            <p:nvPr/>
          </p:nvSpPr>
          <p:spPr>
            <a:xfrm>
              <a:off x="2480433" y="6237122"/>
              <a:ext cx="84206" cy="83738"/>
            </a:xfrm>
            <a:custGeom>
              <a:avLst/>
              <a:gdLst>
                <a:gd name="connsiteX0" fmla="*/ 84199 w 84206"/>
                <a:gd name="connsiteY0" fmla="*/ 39777 h 83738"/>
                <a:gd name="connsiteX1" fmla="*/ 43518 w 84206"/>
                <a:gd name="connsiteY1" fmla="*/ 83730 h 83738"/>
                <a:gd name="connsiteX2" fmla="*/ 33 w 84206"/>
                <a:gd name="connsiteY2" fmla="*/ 43050 h 83738"/>
                <a:gd name="connsiteX3" fmla="*/ 42583 w 84206"/>
                <a:gd name="connsiteY3" fmla="*/ 32 h 83738"/>
                <a:gd name="connsiteX4" fmla="*/ 84199 w 84206"/>
                <a:gd name="connsiteY4" fmla="*/ 39777 h 8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206" h="83738">
                  <a:moveTo>
                    <a:pt x="84199" y="39777"/>
                  </a:moveTo>
                  <a:cubicBezTo>
                    <a:pt x="84666" y="60819"/>
                    <a:pt x="64092" y="83263"/>
                    <a:pt x="43518" y="83730"/>
                  </a:cubicBezTo>
                  <a:cubicBezTo>
                    <a:pt x="22009" y="84198"/>
                    <a:pt x="968" y="64559"/>
                    <a:pt x="33" y="43050"/>
                  </a:cubicBezTo>
                  <a:cubicBezTo>
                    <a:pt x="-903" y="20138"/>
                    <a:pt x="18269" y="500"/>
                    <a:pt x="42583" y="32"/>
                  </a:cubicBezTo>
                  <a:cubicBezTo>
                    <a:pt x="63157" y="-903"/>
                    <a:pt x="83731" y="18736"/>
                    <a:pt x="84199" y="39777"/>
                  </a:cubicBezTo>
                  <a:close/>
                </a:path>
              </a:pathLst>
            </a:custGeom>
            <a:grpFill/>
            <a:ln w="46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8473687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735F7F3-C1B5-4B60-A00A-4EB618DDFB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8B12B67-87E2-4D13-A3AC-E6A12387BBC2}"/>
              </a:ext>
            </a:extLst>
          </p:cNvPr>
          <p:cNvGrpSpPr/>
          <p:nvPr/>
        </p:nvGrpSpPr>
        <p:grpSpPr>
          <a:xfrm>
            <a:off x="952853" y="1491200"/>
            <a:ext cx="1669025" cy="3237997"/>
            <a:chOff x="1275016" y="1659898"/>
            <a:chExt cx="2555300" cy="4957417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97E8456-DCC2-4BD0-B178-B6BCF8CA9A4B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9" name="Graphic 8">
                <a:extLst>
                  <a:ext uri="{FF2B5EF4-FFF2-40B4-BE49-F238E27FC236}">
                    <a16:creationId xmlns:a16="http://schemas.microsoft.com/office/drawing/2014/main" id="{83019246-2BFD-4AA4-B2F1-D003181FE2A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>
                <a:extLst>
                  <a:ext uri="{96DAC541-7B7A-43D3-8B79-37D633B846F1}">
                    <asvg:svgBlip xmlns="" xmlns:asvg="http://schemas.microsoft.com/office/drawing/2016/SVG/main" r:embed="rId3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10" name="Graphic 9">
                <a:extLst>
                  <a:ext uri="{FF2B5EF4-FFF2-40B4-BE49-F238E27FC236}">
                    <a16:creationId xmlns:a16="http://schemas.microsoft.com/office/drawing/2014/main" id="{8C899FCA-EDEA-4A04-93F8-753A805D97E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025ED84-2020-42AF-B2CA-35E1B9609673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7A236CD-56BB-4FFC-AE37-8BE4FA3588AD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45F60DF1-4F19-4968-A91E-F66749F552D2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3B642C8-629D-4409-BC76-0A5DA3E77802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86E6B79-0CBB-456B-A6C4-3460204DE563}"/>
              </a:ext>
            </a:extLst>
          </p:cNvPr>
          <p:cNvGrpSpPr/>
          <p:nvPr/>
        </p:nvGrpSpPr>
        <p:grpSpPr>
          <a:xfrm>
            <a:off x="6693065" y="1491200"/>
            <a:ext cx="1673659" cy="3246987"/>
            <a:chOff x="1275016" y="1659898"/>
            <a:chExt cx="2555300" cy="4957417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31C63CE3-6B39-40F9-BD08-3C7183C6321B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17" name="Graphic 16">
                <a:extLst>
                  <a:ext uri="{FF2B5EF4-FFF2-40B4-BE49-F238E27FC236}">
                    <a16:creationId xmlns:a16="http://schemas.microsoft.com/office/drawing/2014/main" id="{7F5619A8-BE6C-4270-A540-7F8592288C7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96DAC541-7B7A-43D3-8B79-37D633B846F1}">
                    <asvg:svgBlip xmlns="" xmlns:asvg="http://schemas.microsoft.com/office/drawing/2016/SVG/main" r:embed="rId7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18" name="Graphic 17">
                <a:extLst>
                  <a:ext uri="{FF2B5EF4-FFF2-40B4-BE49-F238E27FC236}">
                    <a16:creationId xmlns:a16="http://schemas.microsoft.com/office/drawing/2014/main" id="{0BFE0F78-F0B3-4FF1-A4F2-51427F9D727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613688E-78B8-402B-B508-8AD926F10AEC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C54F61F-C997-4FF1-9CB9-F56B553232BA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9A5EF675-718A-4859-8148-323834B5B1A0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5DB9F373-A4BE-4DC3-BEB7-ADFD9CBF343A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C4502512-93B7-4CA0-A916-73E02CA684CD}"/>
              </a:ext>
            </a:extLst>
          </p:cNvPr>
          <p:cNvGrpSpPr/>
          <p:nvPr/>
        </p:nvGrpSpPr>
        <p:grpSpPr>
          <a:xfrm>
            <a:off x="3820642" y="1491200"/>
            <a:ext cx="1673659" cy="3246987"/>
            <a:chOff x="1275016" y="1659898"/>
            <a:chExt cx="2555300" cy="4957417"/>
          </a:xfrm>
        </p:grpSpPr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17872E7-9443-4370-B9F5-15BED400566C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25" name="Graphic 24">
                <a:extLst>
                  <a:ext uri="{FF2B5EF4-FFF2-40B4-BE49-F238E27FC236}">
                    <a16:creationId xmlns:a16="http://schemas.microsoft.com/office/drawing/2014/main" id="{C8FCF794-5F27-478E-9415-DC54D483A6FC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96DAC541-7B7A-43D3-8B79-37D633B846F1}">
                    <asvg:svgBlip xmlns="" xmlns:asvg="http://schemas.microsoft.com/office/drawing/2016/SVG/main" r:embed="rId9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26" name="Graphic 25">
                <a:extLst>
                  <a:ext uri="{FF2B5EF4-FFF2-40B4-BE49-F238E27FC236}">
                    <a16:creationId xmlns:a16="http://schemas.microsoft.com/office/drawing/2014/main" id="{615251D5-23D5-405A-A833-CEE6CD20711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5D240DA-562B-41F7-8D0B-61E3D21C2D24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FDFF09E1-B6FD-4C69-A4A5-C6A577706777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4D1C22F1-8C00-4E2A-A50C-C6D8874D28D4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2DDC7CD0-95D7-4764-9FC6-D55891A6CB66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269178EB-2BD4-499C-8DC2-7CB13FEE56F6}"/>
              </a:ext>
            </a:extLst>
          </p:cNvPr>
          <p:cNvGrpSpPr/>
          <p:nvPr/>
        </p:nvGrpSpPr>
        <p:grpSpPr>
          <a:xfrm>
            <a:off x="9565488" y="1491200"/>
            <a:ext cx="1673659" cy="3246987"/>
            <a:chOff x="1275016" y="1659898"/>
            <a:chExt cx="2555300" cy="4957417"/>
          </a:xfrm>
        </p:grpSpPr>
        <p:grpSp>
          <p:nvGrpSpPr>
            <p:cNvPr id="28" name="Group 27">
              <a:extLst>
                <a:ext uri="{FF2B5EF4-FFF2-40B4-BE49-F238E27FC236}">
                  <a16:creationId xmlns:a16="http://schemas.microsoft.com/office/drawing/2014/main" id="{B230DF4D-0DF5-42DA-980E-92F3F8BC5FC1}"/>
                </a:ext>
              </a:extLst>
            </p:cNvPr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33" name="Graphic 32">
                <a:extLst>
                  <a:ext uri="{FF2B5EF4-FFF2-40B4-BE49-F238E27FC236}">
                    <a16:creationId xmlns:a16="http://schemas.microsoft.com/office/drawing/2014/main" id="{A58C60DB-705F-4232-AD95-7A4E70215AF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96DAC541-7B7A-43D3-8B79-37D633B846F1}">
                    <asvg:svgBlip xmlns="" xmlns:asvg="http://schemas.microsoft.com/office/drawing/2016/SVG/main" r:embed="rId11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34" name="Graphic 33">
                <a:extLst>
                  <a:ext uri="{FF2B5EF4-FFF2-40B4-BE49-F238E27FC236}">
                    <a16:creationId xmlns:a16="http://schemas.microsoft.com/office/drawing/2014/main" id="{AE56FDB3-BBFA-4590-ADE8-00F64FFFC4E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96DAC541-7B7A-43D3-8B79-37D633B846F1}">
                    <asvg:svgBlip xmlns=""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03A4CBA6-9EB3-4FBA-A1A7-F8C10E488FB0}"/>
                </a:ext>
              </a:extLst>
            </p:cNvPr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C609D95-C469-431D-AEEB-AE4FA8872CA4}"/>
                </a:ext>
              </a:extLst>
            </p:cNvPr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42D05ECB-F981-40EB-9D53-5C7CAD318035}"/>
                </a:ext>
              </a:extLst>
            </p:cNvPr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8668"/>
                <a:gd name="connsiteY0" fmla="*/ 457200 h 457200"/>
                <a:gd name="connsiteX1" fmla="*/ 87923 w 88668"/>
                <a:gd name="connsiteY1" fmla="*/ 0 h 457200"/>
                <a:gd name="connsiteX2" fmla="*/ 87923 w 88668"/>
                <a:gd name="connsiteY2" fmla="*/ 0 h 457200"/>
                <a:gd name="connsiteX0" fmla="*/ 0 w 88591"/>
                <a:gd name="connsiteY0" fmla="*/ 457200 h 457200"/>
                <a:gd name="connsiteX1" fmla="*/ 87923 w 88591"/>
                <a:gd name="connsiteY1" fmla="*/ 0 h 457200"/>
                <a:gd name="connsiteX2" fmla="*/ 87923 w 88591"/>
                <a:gd name="connsiteY2" fmla="*/ 0 h 457200"/>
                <a:gd name="connsiteX0" fmla="*/ 0 w 104212"/>
                <a:gd name="connsiteY0" fmla="*/ 457200 h 457200"/>
                <a:gd name="connsiteX1" fmla="*/ 87923 w 104212"/>
                <a:gd name="connsiteY1" fmla="*/ 0 h 457200"/>
                <a:gd name="connsiteX2" fmla="*/ 87923 w 104212"/>
                <a:gd name="connsiteY2" fmla="*/ 0 h 457200"/>
                <a:gd name="connsiteX0" fmla="*/ 0 w 89660"/>
                <a:gd name="connsiteY0" fmla="*/ 503909 h 503909"/>
                <a:gd name="connsiteX1" fmla="*/ 87923 w 89660"/>
                <a:gd name="connsiteY1" fmla="*/ 46709 h 503909"/>
                <a:gd name="connsiteX2" fmla="*/ 55890 w 89660"/>
                <a:gd name="connsiteY2" fmla="*/ 5890 h 503909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67538"/>
                <a:gd name="connsiteY0" fmla="*/ 482469 h 482469"/>
                <a:gd name="connsiteX1" fmla="*/ 67538 w 67538"/>
                <a:gd name="connsiteY1" fmla="*/ 0 h 482469"/>
                <a:gd name="connsiteX0" fmla="*/ 0 w 88163"/>
                <a:gd name="connsiteY0" fmla="*/ 482469 h 482469"/>
                <a:gd name="connsiteX1" fmla="*/ 67538 w 88163"/>
                <a:gd name="connsiteY1" fmla="*/ 0 h 482469"/>
                <a:gd name="connsiteX0" fmla="*/ 0 w 87198"/>
                <a:gd name="connsiteY0" fmla="*/ 482469 h 482469"/>
                <a:gd name="connsiteX1" fmla="*/ 67538 w 87198"/>
                <a:gd name="connsiteY1" fmla="*/ 0 h 48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D7FB790-411E-49A4-9F0F-B530BB3328B4}"/>
                </a:ext>
              </a:extLst>
            </p:cNvPr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106562"/>
                <a:gd name="connsiteY0" fmla="*/ 457200 h 457200"/>
                <a:gd name="connsiteX1" fmla="*/ 106562 w 106562"/>
                <a:gd name="connsiteY1" fmla="*/ 202828 h 457200"/>
                <a:gd name="connsiteX2" fmla="*/ 87923 w 106562"/>
                <a:gd name="connsiteY2" fmla="*/ 0 h 457200"/>
                <a:gd name="connsiteX3" fmla="*/ 87923 w 106562"/>
                <a:gd name="connsiteY3" fmla="*/ 0 h 457200"/>
                <a:gd name="connsiteX0" fmla="*/ 0 w 117378"/>
                <a:gd name="connsiteY0" fmla="*/ 457200 h 457200"/>
                <a:gd name="connsiteX1" fmla="*/ 106562 w 117378"/>
                <a:gd name="connsiteY1" fmla="*/ 202828 h 457200"/>
                <a:gd name="connsiteX2" fmla="*/ 87923 w 117378"/>
                <a:gd name="connsiteY2" fmla="*/ 0 h 457200"/>
                <a:gd name="connsiteX3" fmla="*/ 87923 w 117378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126147"/>
                <a:gd name="connsiteY0" fmla="*/ 457200 h 457200"/>
                <a:gd name="connsiteX1" fmla="*/ 106562 w 126147"/>
                <a:gd name="connsiteY1" fmla="*/ 202828 h 457200"/>
                <a:gd name="connsiteX2" fmla="*/ 87923 w 126147"/>
                <a:gd name="connsiteY2" fmla="*/ 0 h 457200"/>
                <a:gd name="connsiteX3" fmla="*/ 87923 w 126147"/>
                <a:gd name="connsiteY3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0" fmla="*/ 0 w 103296"/>
                <a:gd name="connsiteY0" fmla="*/ 457200 h 457200"/>
                <a:gd name="connsiteX1" fmla="*/ 87923 w 103296"/>
                <a:gd name="connsiteY1" fmla="*/ 0 h 457200"/>
                <a:gd name="connsiteX0" fmla="*/ 0 w 103740"/>
                <a:gd name="connsiteY0" fmla="*/ 457200 h 457200"/>
                <a:gd name="connsiteX1" fmla="*/ 87923 w 103740"/>
                <a:gd name="connsiteY1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8D20D57C-9323-4B98-8931-1EA5F6CB0F6B}"/>
              </a:ext>
            </a:extLst>
          </p:cNvPr>
          <p:cNvGrpSpPr/>
          <p:nvPr/>
        </p:nvGrpSpPr>
        <p:grpSpPr>
          <a:xfrm>
            <a:off x="1406882" y="2930801"/>
            <a:ext cx="805445" cy="904828"/>
            <a:chOff x="-1465894" y="339691"/>
            <a:chExt cx="2102008" cy="236137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ECECC9C2-0AF9-48EA-ABDE-475AC88FECBF}"/>
                </a:ext>
              </a:extLst>
            </p:cNvPr>
            <p:cNvSpPr/>
            <p:nvPr/>
          </p:nvSpPr>
          <p:spPr>
            <a:xfrm>
              <a:off x="-1446989" y="94841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3824008-CC62-4E56-BAA1-E1B8437A7B02}"/>
                </a:ext>
              </a:extLst>
            </p:cNvPr>
            <p:cNvSpPr/>
            <p:nvPr/>
          </p:nvSpPr>
          <p:spPr>
            <a:xfrm>
              <a:off x="-1437876" y="120815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C04B769-D371-49FC-90B3-612018BE6F14}"/>
                </a:ext>
              </a:extLst>
            </p:cNvPr>
            <p:cNvSpPr/>
            <p:nvPr/>
          </p:nvSpPr>
          <p:spPr>
            <a:xfrm>
              <a:off x="-1134524" y="85337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95DD2FD-F094-4843-B73D-7F02F91362B3}"/>
                </a:ext>
              </a:extLst>
            </p:cNvPr>
            <p:cNvSpPr/>
            <p:nvPr/>
          </p:nvSpPr>
          <p:spPr>
            <a:xfrm>
              <a:off x="-1176430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635081E6-12D1-4305-BE53-C5608C452B6A}"/>
                </a:ext>
              </a:extLst>
            </p:cNvPr>
            <p:cNvSpPr/>
            <p:nvPr/>
          </p:nvSpPr>
          <p:spPr>
            <a:xfrm>
              <a:off x="-502676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F8F6228-9454-47AC-B04A-2B2591EB3C9C}"/>
                </a:ext>
              </a:extLst>
            </p:cNvPr>
            <p:cNvSpPr/>
            <p:nvPr/>
          </p:nvSpPr>
          <p:spPr>
            <a:xfrm>
              <a:off x="-1285550" y="1620595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4FBAC0E-7028-4424-9A4B-24E612CDDC2B}"/>
                </a:ext>
              </a:extLst>
            </p:cNvPr>
            <p:cNvSpPr/>
            <p:nvPr/>
          </p:nvSpPr>
          <p:spPr>
            <a:xfrm>
              <a:off x="-1424856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8B007112-0F74-4C30-AC5A-404E6912091F}"/>
                </a:ext>
              </a:extLst>
            </p:cNvPr>
            <p:cNvSpPr/>
            <p:nvPr/>
          </p:nvSpPr>
          <p:spPr>
            <a:xfrm>
              <a:off x="24853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4D39BBEB-59FE-4C70-A473-5F42EE43C247}"/>
                </a:ext>
              </a:extLst>
            </p:cNvPr>
            <p:cNvSpPr/>
            <p:nvPr/>
          </p:nvSpPr>
          <p:spPr>
            <a:xfrm>
              <a:off x="-322114" y="1621246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D5E3D8FE-A031-4597-A4BC-E47388A3B8CF}"/>
                </a:ext>
              </a:extLst>
            </p:cNvPr>
            <p:cNvSpPr/>
            <p:nvPr/>
          </p:nvSpPr>
          <p:spPr>
            <a:xfrm>
              <a:off x="-990660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3703306D-B331-4783-B45C-8AE809A61F09}"/>
                </a:ext>
              </a:extLst>
            </p:cNvPr>
            <p:cNvSpPr/>
            <p:nvPr/>
          </p:nvSpPr>
          <p:spPr>
            <a:xfrm>
              <a:off x="-261573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C716836-B2AB-4212-9394-8ABC7BA82F95}"/>
                </a:ext>
              </a:extLst>
            </p:cNvPr>
            <p:cNvSpPr/>
            <p:nvPr/>
          </p:nvSpPr>
          <p:spPr>
            <a:xfrm>
              <a:off x="-813597" y="1815747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A4C3CACE-9C06-40A2-AF38-600B65A0062E}"/>
                </a:ext>
              </a:extLst>
            </p:cNvPr>
            <p:cNvSpPr/>
            <p:nvPr/>
          </p:nvSpPr>
          <p:spPr>
            <a:xfrm>
              <a:off x="-605285" y="127194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EFF37B1-65A7-400A-A34B-268F69400706}"/>
                </a:ext>
              </a:extLst>
            </p:cNvPr>
            <p:cNvSpPr/>
            <p:nvPr/>
          </p:nvSpPr>
          <p:spPr>
            <a:xfrm>
              <a:off x="-302410" y="106359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749DE15A-D4B6-4C81-B3C0-DD9F7427AFA7}"/>
                </a:ext>
              </a:extLst>
            </p:cNvPr>
            <p:cNvSpPr/>
            <p:nvPr/>
          </p:nvSpPr>
          <p:spPr>
            <a:xfrm>
              <a:off x="-876654" y="106359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8D6CD6EC-8643-4F57-9DF9-EB40DC3AD1E8}"/>
                </a:ext>
              </a:extLst>
            </p:cNvPr>
            <p:cNvSpPr/>
            <p:nvPr/>
          </p:nvSpPr>
          <p:spPr>
            <a:xfrm>
              <a:off x="-597321" y="167830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274DD82F-502F-4B6B-B50E-E9664BA5B00B}"/>
                </a:ext>
              </a:extLst>
            </p:cNvPr>
            <p:cNvSpPr/>
            <p:nvPr/>
          </p:nvSpPr>
          <p:spPr>
            <a:xfrm rot="20955073">
              <a:off x="-1265888" y="339691"/>
              <a:ext cx="1265915" cy="483002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" fmla="*/ 1424859 w 1424859"/>
                <a:gd name="connsiteY0" fmla="*/ 642345 h 642747"/>
                <a:gd name="connsiteX1" fmla="*/ 536285 w 1424859"/>
                <a:gd name="connsiteY1" fmla="*/ 40849 h 642747"/>
                <a:gd name="connsiteX2" fmla="*/ 357919 w 1424859"/>
                <a:gd name="connsiteY2" fmla="*/ 440544 h 642747"/>
                <a:gd name="connsiteX3" fmla="*/ 1424859 w 1424859"/>
                <a:gd name="connsiteY3" fmla="*/ 642345 h 642747"/>
                <a:gd name="connsiteX0" fmla="*/ 1424859 w 1424859"/>
                <a:gd name="connsiteY0" fmla="*/ 713101 h 713503"/>
                <a:gd name="connsiteX1" fmla="*/ 536285 w 1424859"/>
                <a:gd name="connsiteY1" fmla="*/ 111605 h 713503"/>
                <a:gd name="connsiteX2" fmla="*/ 357919 w 1424859"/>
                <a:gd name="connsiteY2" fmla="*/ 511300 h 713503"/>
                <a:gd name="connsiteX3" fmla="*/ 1424859 w 1424859"/>
                <a:gd name="connsiteY3" fmla="*/ 713101 h 713503"/>
                <a:gd name="connsiteX0" fmla="*/ 1424859 w 1424859"/>
                <a:gd name="connsiteY0" fmla="*/ 760282 h 760684"/>
                <a:gd name="connsiteX1" fmla="*/ 536285 w 1424859"/>
                <a:gd name="connsiteY1" fmla="*/ 104195 h 760684"/>
                <a:gd name="connsiteX2" fmla="*/ 357919 w 1424859"/>
                <a:gd name="connsiteY2" fmla="*/ 558481 h 760684"/>
                <a:gd name="connsiteX3" fmla="*/ 1424859 w 1424859"/>
                <a:gd name="connsiteY3" fmla="*/ 760282 h 760684"/>
                <a:gd name="connsiteX0" fmla="*/ 1424859 w 1424859"/>
                <a:gd name="connsiteY0" fmla="*/ 760282 h 760557"/>
                <a:gd name="connsiteX1" fmla="*/ 536285 w 1424859"/>
                <a:gd name="connsiteY1" fmla="*/ 104195 h 760557"/>
                <a:gd name="connsiteX2" fmla="*/ 357919 w 1424859"/>
                <a:gd name="connsiteY2" fmla="*/ 476595 h 760557"/>
                <a:gd name="connsiteX3" fmla="*/ 1424859 w 1424859"/>
                <a:gd name="connsiteY3" fmla="*/ 760282 h 760557"/>
                <a:gd name="connsiteX0" fmla="*/ 1424859 w 1424859"/>
                <a:gd name="connsiteY0" fmla="*/ 772216 h 772491"/>
                <a:gd name="connsiteX1" fmla="*/ 536285 w 1424859"/>
                <a:gd name="connsiteY1" fmla="*/ 102481 h 772491"/>
                <a:gd name="connsiteX2" fmla="*/ 357919 w 1424859"/>
                <a:gd name="connsiteY2" fmla="*/ 488529 h 772491"/>
                <a:gd name="connsiteX3" fmla="*/ 1424859 w 1424859"/>
                <a:gd name="connsiteY3" fmla="*/ 772216 h 772491"/>
                <a:gd name="connsiteX0" fmla="*/ 1424859 w 1424859"/>
                <a:gd name="connsiteY0" fmla="*/ 784200 h 784475"/>
                <a:gd name="connsiteX1" fmla="*/ 536285 w 1424859"/>
                <a:gd name="connsiteY1" fmla="*/ 100817 h 784475"/>
                <a:gd name="connsiteX2" fmla="*/ 357919 w 1424859"/>
                <a:gd name="connsiteY2" fmla="*/ 500513 h 784475"/>
                <a:gd name="connsiteX3" fmla="*/ 1424859 w 1424859"/>
                <a:gd name="connsiteY3" fmla="*/ 784200 h 784475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7629"/>
                <a:gd name="connsiteX1" fmla="*/ 536285 w 1424859"/>
                <a:gd name="connsiteY1" fmla="*/ 3971 h 687629"/>
                <a:gd name="connsiteX2" fmla="*/ 357919 w 1424859"/>
                <a:gd name="connsiteY2" fmla="*/ 403667 h 687629"/>
                <a:gd name="connsiteX3" fmla="*/ 1424859 w 1424859"/>
                <a:gd name="connsiteY3" fmla="*/ 687354 h 6876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24859"/>
                <a:gd name="connsiteY0" fmla="*/ 687354 h 688329"/>
                <a:gd name="connsiteX1" fmla="*/ 536285 w 1424859"/>
                <a:gd name="connsiteY1" fmla="*/ 3971 h 688329"/>
                <a:gd name="connsiteX2" fmla="*/ 357919 w 1424859"/>
                <a:gd name="connsiteY2" fmla="*/ 403667 h 688329"/>
                <a:gd name="connsiteX3" fmla="*/ 1424859 w 1424859"/>
                <a:gd name="connsiteY3" fmla="*/ 687354 h 688329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424859 w 1453335"/>
                <a:gd name="connsiteY0" fmla="*/ 686593 h 687568"/>
                <a:gd name="connsiteX1" fmla="*/ 536285 w 1453335"/>
                <a:gd name="connsiteY1" fmla="*/ 3210 h 687568"/>
                <a:gd name="connsiteX2" fmla="*/ 357919 w 1453335"/>
                <a:gd name="connsiteY2" fmla="*/ 402906 h 687568"/>
                <a:gd name="connsiteX3" fmla="*/ 1424859 w 1453335"/>
                <a:gd name="connsiteY3" fmla="*/ 686593 h 687568"/>
                <a:gd name="connsiteX0" fmla="*/ 1552109 w 1580585"/>
                <a:gd name="connsiteY0" fmla="*/ 686593 h 687568"/>
                <a:gd name="connsiteX1" fmla="*/ 663535 w 1580585"/>
                <a:gd name="connsiteY1" fmla="*/ 3210 h 687568"/>
                <a:gd name="connsiteX2" fmla="*/ 485169 w 1580585"/>
                <a:gd name="connsiteY2" fmla="*/ 402906 h 687568"/>
                <a:gd name="connsiteX3" fmla="*/ 1552109 w 1580585"/>
                <a:gd name="connsiteY3" fmla="*/ 686593 h 687568"/>
                <a:gd name="connsiteX0" fmla="*/ 1430180 w 1458656"/>
                <a:gd name="connsiteY0" fmla="*/ 686593 h 689863"/>
                <a:gd name="connsiteX1" fmla="*/ 541606 w 1458656"/>
                <a:gd name="connsiteY1" fmla="*/ 3210 h 689863"/>
                <a:gd name="connsiteX2" fmla="*/ 363240 w 1458656"/>
                <a:gd name="connsiteY2" fmla="*/ 402906 h 689863"/>
                <a:gd name="connsiteX3" fmla="*/ 1430180 w 1458656"/>
                <a:gd name="connsiteY3" fmla="*/ 686593 h 689863"/>
                <a:gd name="connsiteX0" fmla="*/ 1430762 w 1459238"/>
                <a:gd name="connsiteY0" fmla="*/ 686593 h 692443"/>
                <a:gd name="connsiteX1" fmla="*/ 542188 w 1459238"/>
                <a:gd name="connsiteY1" fmla="*/ 3210 h 692443"/>
                <a:gd name="connsiteX2" fmla="*/ 363822 w 1459238"/>
                <a:gd name="connsiteY2" fmla="*/ 402906 h 692443"/>
                <a:gd name="connsiteX3" fmla="*/ 1430762 w 1459238"/>
                <a:gd name="connsiteY3" fmla="*/ 686593 h 692443"/>
                <a:gd name="connsiteX0" fmla="*/ 1430762 w 1469709"/>
                <a:gd name="connsiteY0" fmla="*/ 728845 h 734695"/>
                <a:gd name="connsiteX1" fmla="*/ 542188 w 1469709"/>
                <a:gd name="connsiteY1" fmla="*/ 45462 h 734695"/>
                <a:gd name="connsiteX2" fmla="*/ 363822 w 1469709"/>
                <a:gd name="connsiteY2" fmla="*/ 445158 h 734695"/>
                <a:gd name="connsiteX3" fmla="*/ 1430762 w 1469709"/>
                <a:gd name="connsiteY3" fmla="*/ 728845 h 734695"/>
                <a:gd name="connsiteX0" fmla="*/ 1397348 w 1436295"/>
                <a:gd name="connsiteY0" fmla="*/ 728847 h 817600"/>
                <a:gd name="connsiteX1" fmla="*/ 508774 w 1436295"/>
                <a:gd name="connsiteY1" fmla="*/ 45464 h 817600"/>
                <a:gd name="connsiteX2" fmla="*/ 388235 w 1436295"/>
                <a:gd name="connsiteY2" fmla="*/ 545510 h 817600"/>
                <a:gd name="connsiteX3" fmla="*/ 1397348 w 1436295"/>
                <a:gd name="connsiteY3" fmla="*/ 728847 h 817600"/>
                <a:gd name="connsiteX0" fmla="*/ 1392176 w 1432068"/>
                <a:gd name="connsiteY0" fmla="*/ 664841 h 765441"/>
                <a:gd name="connsiteX1" fmla="*/ 515459 w 1432068"/>
                <a:gd name="connsiteY1" fmla="*/ 50901 h 765441"/>
                <a:gd name="connsiteX2" fmla="*/ 383063 w 1432068"/>
                <a:gd name="connsiteY2" fmla="*/ 481504 h 765441"/>
                <a:gd name="connsiteX3" fmla="*/ 1392176 w 1432068"/>
                <a:gd name="connsiteY3" fmla="*/ 664841 h 765441"/>
                <a:gd name="connsiteX0" fmla="*/ 1368380 w 1408272"/>
                <a:gd name="connsiteY0" fmla="*/ 664839 h 807124"/>
                <a:gd name="connsiteX1" fmla="*/ 491663 w 1408272"/>
                <a:gd name="connsiteY1" fmla="*/ 50899 h 807124"/>
                <a:gd name="connsiteX2" fmla="*/ 359267 w 1408272"/>
                <a:gd name="connsiteY2" fmla="*/ 481502 h 807124"/>
                <a:gd name="connsiteX3" fmla="*/ 1368380 w 1408272"/>
                <a:gd name="connsiteY3" fmla="*/ 664839 h 807124"/>
                <a:gd name="connsiteX0" fmla="*/ 1368380 w 1398714"/>
                <a:gd name="connsiteY0" fmla="*/ 735586 h 877871"/>
                <a:gd name="connsiteX1" fmla="*/ 491663 w 1398714"/>
                <a:gd name="connsiteY1" fmla="*/ 121646 h 877871"/>
                <a:gd name="connsiteX2" fmla="*/ 359267 w 1398714"/>
                <a:gd name="connsiteY2" fmla="*/ 552249 h 877871"/>
                <a:gd name="connsiteX3" fmla="*/ 1368380 w 1398714"/>
                <a:gd name="connsiteY3" fmla="*/ 735586 h 877871"/>
                <a:gd name="connsiteX0" fmla="*/ 1235580 w 1265914"/>
                <a:gd name="connsiteY0" fmla="*/ 735586 h 801348"/>
                <a:gd name="connsiteX1" fmla="*/ 358863 w 1265914"/>
                <a:gd name="connsiteY1" fmla="*/ 121646 h 801348"/>
                <a:gd name="connsiteX2" fmla="*/ 226467 w 1265914"/>
                <a:gd name="connsiteY2" fmla="*/ 552249 h 801348"/>
                <a:gd name="connsiteX3" fmla="*/ 1235580 w 1265914"/>
                <a:gd name="connsiteY3" fmla="*/ 735586 h 801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5914" h="801348">
                  <a:moveTo>
                    <a:pt x="1235580" y="735586"/>
                  </a:moveTo>
                  <a:cubicBezTo>
                    <a:pt x="1386893" y="316900"/>
                    <a:pt x="953030" y="-252276"/>
                    <a:pt x="358863" y="121646"/>
                  </a:cubicBezTo>
                  <a:cubicBezTo>
                    <a:pt x="-188086" y="546241"/>
                    <a:pt x="-6245" y="1146037"/>
                    <a:pt x="226467" y="552249"/>
                  </a:cubicBezTo>
                  <a:cubicBezTo>
                    <a:pt x="601068" y="784329"/>
                    <a:pt x="853460" y="745351"/>
                    <a:pt x="1235580" y="73558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387F1C2-9209-4540-8212-4B0541156F2B}"/>
                </a:ext>
              </a:extLst>
            </p:cNvPr>
            <p:cNvSpPr/>
            <p:nvPr/>
          </p:nvSpPr>
          <p:spPr>
            <a:xfrm>
              <a:off x="-1465894" y="795293"/>
              <a:ext cx="310417" cy="310417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0844F0A6-A2EA-45DE-885F-C2ADC1234494}"/>
                </a:ext>
              </a:extLst>
            </p:cNvPr>
            <p:cNvSpPr/>
            <p:nvPr/>
          </p:nvSpPr>
          <p:spPr>
            <a:xfrm>
              <a:off x="-1139081" y="45888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1AFCD79-32A5-42A6-8205-F2A3E5E154EC}"/>
                </a:ext>
              </a:extLst>
            </p:cNvPr>
            <p:cNvSpPr/>
            <p:nvPr/>
          </p:nvSpPr>
          <p:spPr>
            <a:xfrm>
              <a:off x="-700978" y="122573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B3621B55-CDF6-4201-AF3E-0039698D7F7C}"/>
                </a:ext>
              </a:extLst>
            </p:cNvPr>
            <p:cNvSpPr/>
            <p:nvPr/>
          </p:nvSpPr>
          <p:spPr>
            <a:xfrm>
              <a:off x="-160673" y="121661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FAB969E7-19AB-4262-8D30-B2DBABD996A7}"/>
              </a:ext>
            </a:extLst>
          </p:cNvPr>
          <p:cNvGrpSpPr/>
          <p:nvPr/>
        </p:nvGrpSpPr>
        <p:grpSpPr>
          <a:xfrm>
            <a:off x="4166177" y="3145265"/>
            <a:ext cx="1032190" cy="475900"/>
            <a:chOff x="6761981" y="5391123"/>
            <a:chExt cx="2319897" cy="1069607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0384A64-81EB-4146-A2BD-526FECCD5DEC}"/>
                </a:ext>
              </a:extLst>
            </p:cNvPr>
            <p:cNvSpPr/>
            <p:nvPr/>
          </p:nvSpPr>
          <p:spPr>
            <a:xfrm>
              <a:off x="7971001" y="5822110"/>
              <a:ext cx="1110877" cy="638620"/>
            </a:xfrm>
            <a:custGeom>
              <a:avLst/>
              <a:gdLst>
                <a:gd name="connsiteX0" fmla="*/ 1527743 w 1873980"/>
                <a:gd name="connsiteY0" fmla="*/ 1070426 h 1077313"/>
                <a:gd name="connsiteX1" fmla="*/ 731076 w 1873980"/>
                <a:gd name="connsiteY1" fmla="*/ 989020 h 1077313"/>
                <a:gd name="connsiteX2" fmla="*/ 596323 w 1873980"/>
                <a:gd name="connsiteY2" fmla="*/ 921446 h 1077313"/>
                <a:gd name="connsiteX3" fmla="*/ 563524 w 1873980"/>
                <a:gd name="connsiteY3" fmla="*/ 897736 h 1077313"/>
                <a:gd name="connsiteX4" fmla="*/ 528353 w 1873980"/>
                <a:gd name="connsiteY4" fmla="*/ 906034 h 1077313"/>
                <a:gd name="connsiteX5" fmla="*/ 503852 w 1873980"/>
                <a:gd name="connsiteY5" fmla="*/ 955036 h 1077313"/>
                <a:gd name="connsiteX6" fmla="*/ 443786 w 1873980"/>
                <a:gd name="connsiteY6" fmla="*/ 995738 h 1077313"/>
                <a:gd name="connsiteX7" fmla="*/ 278604 w 1873980"/>
                <a:gd name="connsiteY7" fmla="*/ 987835 h 1077313"/>
                <a:gd name="connsiteX8" fmla="*/ 82599 w 1873980"/>
                <a:gd name="connsiteY8" fmla="*/ 954641 h 1077313"/>
                <a:gd name="connsiteX9" fmla="*/ 8 w 1873980"/>
                <a:gd name="connsiteY9" fmla="*/ 871654 h 1077313"/>
                <a:gd name="connsiteX10" fmla="*/ 23323 w 1873980"/>
                <a:gd name="connsiteY10" fmla="*/ 95932 h 1077313"/>
                <a:gd name="connsiteX11" fmla="*/ 32017 w 1873980"/>
                <a:gd name="connsiteY11" fmla="*/ 48511 h 1077313"/>
                <a:gd name="connsiteX12" fmla="*/ 74696 w 1873980"/>
                <a:gd name="connsiteY12" fmla="*/ 54834 h 1077313"/>
                <a:gd name="connsiteX13" fmla="*/ 257660 w 1873980"/>
                <a:gd name="connsiteY13" fmla="*/ 59181 h 1077313"/>
                <a:gd name="connsiteX14" fmla="*/ 819595 w 1873980"/>
                <a:gd name="connsiteY14" fmla="*/ 300 h 1077313"/>
                <a:gd name="connsiteX15" fmla="*/ 842120 w 1873980"/>
                <a:gd name="connsiteY15" fmla="*/ 20454 h 1077313"/>
                <a:gd name="connsiteX16" fmla="*/ 841725 w 1873980"/>
                <a:gd name="connsiteY16" fmla="*/ 214088 h 1077313"/>
                <a:gd name="connsiteX17" fmla="*/ 784820 w 1873980"/>
                <a:gd name="connsiteY17" fmla="*/ 285219 h 1077313"/>
                <a:gd name="connsiteX18" fmla="*/ 670220 w 1873980"/>
                <a:gd name="connsiteY18" fmla="*/ 346471 h 1077313"/>
                <a:gd name="connsiteX19" fmla="*/ 644139 w 1873980"/>
                <a:gd name="connsiteY19" fmla="*/ 368996 h 1077313"/>
                <a:gd name="connsiteX20" fmla="*/ 798651 w 1873980"/>
                <a:gd name="connsiteY20" fmla="*/ 291147 h 1077313"/>
                <a:gd name="connsiteX21" fmla="*/ 932614 w 1873980"/>
                <a:gd name="connsiteY21" fmla="*/ 293123 h 1077313"/>
                <a:gd name="connsiteX22" fmla="*/ 975293 w 1873980"/>
                <a:gd name="connsiteY22" fmla="*/ 320389 h 1077313"/>
                <a:gd name="connsiteX23" fmla="*/ 980825 w 1873980"/>
                <a:gd name="connsiteY23" fmla="*/ 368205 h 1077313"/>
                <a:gd name="connsiteX24" fmla="*/ 926291 w 1873980"/>
                <a:gd name="connsiteY24" fmla="*/ 435779 h 1077313"/>
                <a:gd name="connsiteX25" fmla="*/ 858717 w 1873980"/>
                <a:gd name="connsiteY25" fmla="*/ 535363 h 1077313"/>
                <a:gd name="connsiteX26" fmla="*/ 844886 w 1873980"/>
                <a:gd name="connsiteY26" fmla="*/ 574880 h 1077313"/>
                <a:gd name="connsiteX27" fmla="*/ 863854 w 1873980"/>
                <a:gd name="connsiteY27" fmla="*/ 551960 h 1077313"/>
                <a:gd name="connsiteX28" fmla="*/ 966599 w 1873980"/>
                <a:gd name="connsiteY28" fmla="*/ 417207 h 1077313"/>
                <a:gd name="connsiteX29" fmla="*/ 1176040 w 1873980"/>
                <a:gd name="connsiteY29" fmla="*/ 280872 h 1077313"/>
                <a:gd name="connsiteX30" fmla="*/ 1392990 w 1873980"/>
                <a:gd name="connsiteY30" fmla="*/ 241750 h 1077313"/>
                <a:gd name="connsiteX31" fmla="*/ 1694111 w 1873980"/>
                <a:gd name="connsiteY31" fmla="*/ 414835 h 1077313"/>
                <a:gd name="connsiteX32" fmla="*/ 1870357 w 1873980"/>
                <a:gd name="connsiteY32" fmla="*/ 793805 h 1077313"/>
                <a:gd name="connsiteX33" fmla="*/ 1865616 w 1873980"/>
                <a:gd name="connsiteY33" fmla="*/ 915518 h 1077313"/>
                <a:gd name="connsiteX34" fmla="*/ 1752596 w 1873980"/>
                <a:gd name="connsiteY34" fmla="*/ 1034860 h 1077313"/>
                <a:gd name="connsiteX35" fmla="*/ 1527743 w 1873980"/>
                <a:gd name="connsiteY35" fmla="*/ 1070426 h 107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3980" h="1077313">
                  <a:moveTo>
                    <a:pt x="1527743" y="1070426"/>
                  </a:moveTo>
                  <a:cubicBezTo>
                    <a:pt x="1432902" y="1076353"/>
                    <a:pt x="1169322" y="1102830"/>
                    <a:pt x="731076" y="989020"/>
                  </a:cubicBezTo>
                  <a:cubicBezTo>
                    <a:pt x="682865" y="972818"/>
                    <a:pt x="639001" y="948713"/>
                    <a:pt x="596323" y="921446"/>
                  </a:cubicBezTo>
                  <a:cubicBezTo>
                    <a:pt x="585258" y="913543"/>
                    <a:pt x="574588" y="905244"/>
                    <a:pt x="563524" y="897736"/>
                  </a:cubicBezTo>
                  <a:cubicBezTo>
                    <a:pt x="548112" y="887066"/>
                    <a:pt x="537837" y="889437"/>
                    <a:pt x="528353" y="906034"/>
                  </a:cubicBezTo>
                  <a:cubicBezTo>
                    <a:pt x="519264" y="921841"/>
                    <a:pt x="510965" y="938438"/>
                    <a:pt x="503852" y="955036"/>
                  </a:cubicBezTo>
                  <a:cubicBezTo>
                    <a:pt x="492393" y="981512"/>
                    <a:pt x="471053" y="992972"/>
                    <a:pt x="443786" y="995738"/>
                  </a:cubicBezTo>
                  <a:cubicBezTo>
                    <a:pt x="388462" y="1001666"/>
                    <a:pt x="333533" y="994553"/>
                    <a:pt x="278604" y="987835"/>
                  </a:cubicBezTo>
                  <a:cubicBezTo>
                    <a:pt x="214586" y="979931"/>
                    <a:pt x="84575" y="955431"/>
                    <a:pt x="82599" y="954641"/>
                  </a:cubicBezTo>
                  <a:cubicBezTo>
                    <a:pt x="39525" y="942785"/>
                    <a:pt x="5145" y="921446"/>
                    <a:pt x="8" y="871654"/>
                  </a:cubicBezTo>
                  <a:cubicBezTo>
                    <a:pt x="-387" y="862961"/>
                    <a:pt x="13839" y="229105"/>
                    <a:pt x="23323" y="95932"/>
                  </a:cubicBezTo>
                  <a:cubicBezTo>
                    <a:pt x="24509" y="79730"/>
                    <a:pt x="22928" y="58786"/>
                    <a:pt x="32017" y="48511"/>
                  </a:cubicBezTo>
                  <a:cubicBezTo>
                    <a:pt x="41501" y="37841"/>
                    <a:pt x="59679" y="52463"/>
                    <a:pt x="74696" y="54834"/>
                  </a:cubicBezTo>
                  <a:cubicBezTo>
                    <a:pt x="135552" y="63923"/>
                    <a:pt x="196804" y="63132"/>
                    <a:pt x="257660" y="59181"/>
                  </a:cubicBezTo>
                  <a:cubicBezTo>
                    <a:pt x="328396" y="54439"/>
                    <a:pt x="789562" y="7413"/>
                    <a:pt x="819595" y="300"/>
                  </a:cubicBezTo>
                  <a:cubicBezTo>
                    <a:pt x="835007" y="-1676"/>
                    <a:pt x="841725" y="6228"/>
                    <a:pt x="842120" y="20454"/>
                  </a:cubicBezTo>
                  <a:cubicBezTo>
                    <a:pt x="843305" y="84867"/>
                    <a:pt x="843700" y="149675"/>
                    <a:pt x="841725" y="214088"/>
                  </a:cubicBezTo>
                  <a:cubicBezTo>
                    <a:pt x="840539" y="250839"/>
                    <a:pt x="816038" y="270993"/>
                    <a:pt x="784820" y="285219"/>
                  </a:cubicBezTo>
                  <a:cubicBezTo>
                    <a:pt x="745303" y="303397"/>
                    <a:pt x="704995" y="319994"/>
                    <a:pt x="670220" y="346471"/>
                  </a:cubicBezTo>
                  <a:cubicBezTo>
                    <a:pt x="661131" y="353584"/>
                    <a:pt x="652832" y="361487"/>
                    <a:pt x="644139" y="368996"/>
                  </a:cubicBezTo>
                  <a:cubicBezTo>
                    <a:pt x="693930" y="339358"/>
                    <a:pt x="742536" y="307349"/>
                    <a:pt x="798651" y="291147"/>
                  </a:cubicBezTo>
                  <a:cubicBezTo>
                    <a:pt x="843305" y="278106"/>
                    <a:pt x="887960" y="277316"/>
                    <a:pt x="932614" y="293123"/>
                  </a:cubicBezTo>
                  <a:cubicBezTo>
                    <a:pt x="949211" y="299050"/>
                    <a:pt x="963437" y="308139"/>
                    <a:pt x="975293" y="320389"/>
                  </a:cubicBezTo>
                  <a:cubicBezTo>
                    <a:pt x="990704" y="336196"/>
                    <a:pt x="992285" y="349237"/>
                    <a:pt x="980825" y="368205"/>
                  </a:cubicBezTo>
                  <a:cubicBezTo>
                    <a:pt x="965413" y="392706"/>
                    <a:pt x="944469" y="413255"/>
                    <a:pt x="926291" y="435779"/>
                  </a:cubicBezTo>
                  <a:cubicBezTo>
                    <a:pt x="901000" y="466998"/>
                    <a:pt x="877290" y="499402"/>
                    <a:pt x="858717" y="535363"/>
                  </a:cubicBezTo>
                  <a:cubicBezTo>
                    <a:pt x="852789" y="546823"/>
                    <a:pt x="847652" y="559073"/>
                    <a:pt x="844886" y="574880"/>
                  </a:cubicBezTo>
                  <a:cubicBezTo>
                    <a:pt x="855160" y="567767"/>
                    <a:pt x="859112" y="559469"/>
                    <a:pt x="863854" y="551960"/>
                  </a:cubicBezTo>
                  <a:cubicBezTo>
                    <a:pt x="894678" y="504540"/>
                    <a:pt x="925896" y="456724"/>
                    <a:pt x="966599" y="417207"/>
                  </a:cubicBezTo>
                  <a:cubicBezTo>
                    <a:pt x="1027060" y="357931"/>
                    <a:pt x="1097401" y="312881"/>
                    <a:pt x="1176040" y="280872"/>
                  </a:cubicBezTo>
                  <a:cubicBezTo>
                    <a:pt x="1200936" y="270598"/>
                    <a:pt x="1261397" y="237008"/>
                    <a:pt x="1392990" y="241750"/>
                  </a:cubicBezTo>
                  <a:cubicBezTo>
                    <a:pt x="1530114" y="254396"/>
                    <a:pt x="1648666" y="349237"/>
                    <a:pt x="1694111" y="414835"/>
                  </a:cubicBezTo>
                  <a:cubicBezTo>
                    <a:pt x="1789347" y="524298"/>
                    <a:pt x="1836768" y="638503"/>
                    <a:pt x="1870357" y="793805"/>
                  </a:cubicBezTo>
                  <a:cubicBezTo>
                    <a:pt x="1876285" y="834113"/>
                    <a:pt x="1875099" y="875211"/>
                    <a:pt x="1865616" y="915518"/>
                  </a:cubicBezTo>
                  <a:cubicBezTo>
                    <a:pt x="1850994" y="977560"/>
                    <a:pt x="1813453" y="1017078"/>
                    <a:pt x="1752596" y="1034860"/>
                  </a:cubicBezTo>
                  <a:cubicBezTo>
                    <a:pt x="1722168" y="1044740"/>
                    <a:pt x="1571607" y="1067265"/>
                    <a:pt x="1527743" y="1070426"/>
                  </a:cubicBezTo>
                  <a:close/>
                </a:path>
              </a:pathLst>
            </a:custGeom>
            <a:solidFill>
              <a:schemeClr val="accent4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40FDB897-4DAF-44A4-B4B2-98E7BF9834F4}"/>
                </a:ext>
              </a:extLst>
            </p:cNvPr>
            <p:cNvSpPr/>
            <p:nvPr/>
          </p:nvSpPr>
          <p:spPr>
            <a:xfrm>
              <a:off x="7950051" y="5391123"/>
              <a:ext cx="553389" cy="476655"/>
            </a:xfrm>
            <a:custGeom>
              <a:avLst/>
              <a:gdLst>
                <a:gd name="connsiteX0" fmla="*/ 930810 w 933535"/>
                <a:gd name="connsiteY0" fmla="*/ 93956 h 377158"/>
                <a:gd name="connsiteX1" fmla="*/ 854542 w 933535"/>
                <a:gd name="connsiteY1" fmla="*/ 696 h 377158"/>
                <a:gd name="connsiteX2" fmla="*/ 135328 w 933535"/>
                <a:gd name="connsiteY2" fmla="*/ 54439 h 377158"/>
                <a:gd name="connsiteX3" fmla="*/ 24680 w 933535"/>
                <a:gd name="connsiteY3" fmla="*/ 80916 h 377158"/>
                <a:gd name="connsiteX4" fmla="*/ 1365 w 933535"/>
                <a:gd name="connsiteY4" fmla="*/ 176943 h 377158"/>
                <a:gd name="connsiteX5" fmla="*/ 68149 w 933535"/>
                <a:gd name="connsiteY5" fmla="*/ 355955 h 377158"/>
                <a:gd name="connsiteX6" fmla="*/ 155877 w 933535"/>
                <a:gd name="connsiteY6" fmla="*/ 375714 h 377158"/>
                <a:gd name="connsiteX7" fmla="*/ 350697 w 933535"/>
                <a:gd name="connsiteY7" fmla="*/ 370972 h 377158"/>
                <a:gd name="connsiteX8" fmla="*/ 880228 w 933535"/>
                <a:gd name="connsiteY8" fmla="*/ 319995 h 377158"/>
                <a:gd name="connsiteX9" fmla="*/ 924882 w 933535"/>
                <a:gd name="connsiteY9" fmla="*/ 289962 h 377158"/>
                <a:gd name="connsiteX10" fmla="*/ 930810 w 933535"/>
                <a:gd name="connsiteY10" fmla="*/ 93956 h 37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3535" h="377158">
                  <a:moveTo>
                    <a:pt x="930810" y="93956"/>
                  </a:moveTo>
                  <a:cubicBezTo>
                    <a:pt x="930810" y="59576"/>
                    <a:pt x="932390" y="17688"/>
                    <a:pt x="854542" y="696"/>
                  </a:cubicBezTo>
                  <a:cubicBezTo>
                    <a:pt x="818976" y="-7208"/>
                    <a:pt x="177612" y="54834"/>
                    <a:pt x="135328" y="54439"/>
                  </a:cubicBezTo>
                  <a:cubicBezTo>
                    <a:pt x="101739" y="60367"/>
                    <a:pt x="45229" y="64319"/>
                    <a:pt x="24680" y="80916"/>
                  </a:cubicBezTo>
                  <a:cubicBezTo>
                    <a:pt x="-216" y="101069"/>
                    <a:pt x="-2191" y="132288"/>
                    <a:pt x="1365" y="176943"/>
                  </a:cubicBezTo>
                  <a:cubicBezTo>
                    <a:pt x="575" y="187217"/>
                    <a:pt x="15196" y="331455"/>
                    <a:pt x="68149" y="355955"/>
                  </a:cubicBezTo>
                  <a:cubicBezTo>
                    <a:pt x="95811" y="368996"/>
                    <a:pt x="125449" y="374133"/>
                    <a:pt x="155877" y="375714"/>
                  </a:cubicBezTo>
                  <a:cubicBezTo>
                    <a:pt x="221081" y="379271"/>
                    <a:pt x="285889" y="375714"/>
                    <a:pt x="350697" y="370972"/>
                  </a:cubicBezTo>
                  <a:cubicBezTo>
                    <a:pt x="387448" y="368206"/>
                    <a:pt x="855332" y="327503"/>
                    <a:pt x="880228" y="319995"/>
                  </a:cubicBezTo>
                  <a:cubicBezTo>
                    <a:pt x="897220" y="314858"/>
                    <a:pt x="914213" y="308930"/>
                    <a:pt x="924882" y="289962"/>
                  </a:cubicBezTo>
                  <a:cubicBezTo>
                    <a:pt x="939899" y="246888"/>
                    <a:pt x="930810" y="155603"/>
                    <a:pt x="930810" y="93956"/>
                  </a:cubicBezTo>
                  <a:close/>
                </a:path>
              </a:pathLst>
            </a:custGeom>
            <a:solidFill>
              <a:schemeClr val="bg1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0CE36104-4A61-4A50-AC72-B90CCAE276E9}"/>
                </a:ext>
              </a:extLst>
            </p:cNvPr>
            <p:cNvSpPr/>
            <p:nvPr/>
          </p:nvSpPr>
          <p:spPr>
            <a:xfrm>
              <a:off x="6761981" y="5822110"/>
              <a:ext cx="1110877" cy="638620"/>
            </a:xfrm>
            <a:custGeom>
              <a:avLst/>
              <a:gdLst>
                <a:gd name="connsiteX0" fmla="*/ 346237 w 1873980"/>
                <a:gd name="connsiteY0" fmla="*/ 1070426 h 1077313"/>
                <a:gd name="connsiteX1" fmla="*/ 1142904 w 1873980"/>
                <a:gd name="connsiteY1" fmla="*/ 989020 h 1077313"/>
                <a:gd name="connsiteX2" fmla="*/ 1277658 w 1873980"/>
                <a:gd name="connsiteY2" fmla="*/ 921446 h 1077313"/>
                <a:gd name="connsiteX3" fmla="*/ 1310457 w 1873980"/>
                <a:gd name="connsiteY3" fmla="*/ 897736 h 1077313"/>
                <a:gd name="connsiteX4" fmla="*/ 1345628 w 1873980"/>
                <a:gd name="connsiteY4" fmla="*/ 906034 h 1077313"/>
                <a:gd name="connsiteX5" fmla="*/ 1370128 w 1873980"/>
                <a:gd name="connsiteY5" fmla="*/ 955036 h 1077313"/>
                <a:gd name="connsiteX6" fmla="*/ 1430194 w 1873980"/>
                <a:gd name="connsiteY6" fmla="*/ 995738 h 1077313"/>
                <a:gd name="connsiteX7" fmla="*/ 1595376 w 1873980"/>
                <a:gd name="connsiteY7" fmla="*/ 987835 h 1077313"/>
                <a:gd name="connsiteX8" fmla="*/ 1791382 w 1873980"/>
                <a:gd name="connsiteY8" fmla="*/ 954641 h 1077313"/>
                <a:gd name="connsiteX9" fmla="*/ 1873973 w 1873980"/>
                <a:gd name="connsiteY9" fmla="*/ 871654 h 1077313"/>
                <a:gd name="connsiteX10" fmla="*/ 1850657 w 1873980"/>
                <a:gd name="connsiteY10" fmla="*/ 95932 h 1077313"/>
                <a:gd name="connsiteX11" fmla="*/ 1841964 w 1873980"/>
                <a:gd name="connsiteY11" fmla="*/ 48511 h 1077313"/>
                <a:gd name="connsiteX12" fmla="*/ 1799285 w 1873980"/>
                <a:gd name="connsiteY12" fmla="*/ 54834 h 1077313"/>
                <a:gd name="connsiteX13" fmla="*/ 1616320 w 1873980"/>
                <a:gd name="connsiteY13" fmla="*/ 59181 h 1077313"/>
                <a:gd name="connsiteX14" fmla="*/ 1054386 w 1873980"/>
                <a:gd name="connsiteY14" fmla="*/ 300 h 1077313"/>
                <a:gd name="connsiteX15" fmla="*/ 1031861 w 1873980"/>
                <a:gd name="connsiteY15" fmla="*/ 20454 h 1077313"/>
                <a:gd name="connsiteX16" fmla="*/ 1032256 w 1873980"/>
                <a:gd name="connsiteY16" fmla="*/ 214088 h 1077313"/>
                <a:gd name="connsiteX17" fmla="*/ 1089161 w 1873980"/>
                <a:gd name="connsiteY17" fmla="*/ 285219 h 1077313"/>
                <a:gd name="connsiteX18" fmla="*/ 1203761 w 1873980"/>
                <a:gd name="connsiteY18" fmla="*/ 346471 h 1077313"/>
                <a:gd name="connsiteX19" fmla="*/ 1229842 w 1873980"/>
                <a:gd name="connsiteY19" fmla="*/ 368996 h 1077313"/>
                <a:gd name="connsiteX20" fmla="*/ 1075330 w 1873980"/>
                <a:gd name="connsiteY20" fmla="*/ 291147 h 1077313"/>
                <a:gd name="connsiteX21" fmla="*/ 941366 w 1873980"/>
                <a:gd name="connsiteY21" fmla="*/ 293123 h 1077313"/>
                <a:gd name="connsiteX22" fmla="*/ 898688 w 1873980"/>
                <a:gd name="connsiteY22" fmla="*/ 320389 h 1077313"/>
                <a:gd name="connsiteX23" fmla="*/ 893155 w 1873980"/>
                <a:gd name="connsiteY23" fmla="*/ 368205 h 1077313"/>
                <a:gd name="connsiteX24" fmla="*/ 947689 w 1873980"/>
                <a:gd name="connsiteY24" fmla="*/ 435779 h 1077313"/>
                <a:gd name="connsiteX25" fmla="*/ 1015264 w 1873980"/>
                <a:gd name="connsiteY25" fmla="*/ 535363 h 1077313"/>
                <a:gd name="connsiteX26" fmla="*/ 1029095 w 1873980"/>
                <a:gd name="connsiteY26" fmla="*/ 574880 h 1077313"/>
                <a:gd name="connsiteX27" fmla="*/ 1010126 w 1873980"/>
                <a:gd name="connsiteY27" fmla="*/ 551960 h 1077313"/>
                <a:gd name="connsiteX28" fmla="*/ 907382 w 1873980"/>
                <a:gd name="connsiteY28" fmla="*/ 417207 h 1077313"/>
                <a:gd name="connsiteX29" fmla="*/ 697940 w 1873980"/>
                <a:gd name="connsiteY29" fmla="*/ 280872 h 1077313"/>
                <a:gd name="connsiteX30" fmla="*/ 480991 w 1873980"/>
                <a:gd name="connsiteY30" fmla="*/ 241750 h 1077313"/>
                <a:gd name="connsiteX31" fmla="*/ 179870 w 1873980"/>
                <a:gd name="connsiteY31" fmla="*/ 414835 h 1077313"/>
                <a:gd name="connsiteX32" fmla="*/ 3623 w 1873980"/>
                <a:gd name="connsiteY32" fmla="*/ 793805 h 1077313"/>
                <a:gd name="connsiteX33" fmla="*/ 8365 w 1873980"/>
                <a:gd name="connsiteY33" fmla="*/ 915518 h 1077313"/>
                <a:gd name="connsiteX34" fmla="*/ 121384 w 1873980"/>
                <a:gd name="connsiteY34" fmla="*/ 1034860 h 1077313"/>
                <a:gd name="connsiteX35" fmla="*/ 346237 w 1873980"/>
                <a:gd name="connsiteY35" fmla="*/ 1070426 h 107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873980" h="1077313">
                  <a:moveTo>
                    <a:pt x="346237" y="1070426"/>
                  </a:moveTo>
                  <a:cubicBezTo>
                    <a:pt x="441079" y="1076353"/>
                    <a:pt x="704658" y="1102830"/>
                    <a:pt x="1142904" y="989020"/>
                  </a:cubicBezTo>
                  <a:cubicBezTo>
                    <a:pt x="1191115" y="972818"/>
                    <a:pt x="1234979" y="948713"/>
                    <a:pt x="1277658" y="921446"/>
                  </a:cubicBezTo>
                  <a:cubicBezTo>
                    <a:pt x="1288723" y="913543"/>
                    <a:pt x="1299392" y="905244"/>
                    <a:pt x="1310457" y="897736"/>
                  </a:cubicBezTo>
                  <a:cubicBezTo>
                    <a:pt x="1325869" y="887066"/>
                    <a:pt x="1336143" y="889437"/>
                    <a:pt x="1345628" y="906034"/>
                  </a:cubicBezTo>
                  <a:cubicBezTo>
                    <a:pt x="1354716" y="921841"/>
                    <a:pt x="1363015" y="938438"/>
                    <a:pt x="1370128" y="955036"/>
                  </a:cubicBezTo>
                  <a:cubicBezTo>
                    <a:pt x="1381588" y="981512"/>
                    <a:pt x="1402927" y="992972"/>
                    <a:pt x="1430194" y="995738"/>
                  </a:cubicBezTo>
                  <a:cubicBezTo>
                    <a:pt x="1485518" y="1001666"/>
                    <a:pt x="1540447" y="994553"/>
                    <a:pt x="1595376" y="987835"/>
                  </a:cubicBezTo>
                  <a:cubicBezTo>
                    <a:pt x="1659394" y="979931"/>
                    <a:pt x="1789406" y="955431"/>
                    <a:pt x="1791382" y="954641"/>
                  </a:cubicBezTo>
                  <a:cubicBezTo>
                    <a:pt x="1834455" y="942785"/>
                    <a:pt x="1868835" y="921446"/>
                    <a:pt x="1873973" y="871654"/>
                  </a:cubicBezTo>
                  <a:cubicBezTo>
                    <a:pt x="1874368" y="862961"/>
                    <a:pt x="1860141" y="229105"/>
                    <a:pt x="1850657" y="95932"/>
                  </a:cubicBezTo>
                  <a:cubicBezTo>
                    <a:pt x="1849472" y="79730"/>
                    <a:pt x="1851053" y="58786"/>
                    <a:pt x="1841964" y="48511"/>
                  </a:cubicBezTo>
                  <a:cubicBezTo>
                    <a:pt x="1832479" y="37841"/>
                    <a:pt x="1814301" y="52463"/>
                    <a:pt x="1799285" y="54834"/>
                  </a:cubicBezTo>
                  <a:cubicBezTo>
                    <a:pt x="1738429" y="63923"/>
                    <a:pt x="1677177" y="63132"/>
                    <a:pt x="1616320" y="59181"/>
                  </a:cubicBezTo>
                  <a:cubicBezTo>
                    <a:pt x="1545585" y="54439"/>
                    <a:pt x="1084419" y="7413"/>
                    <a:pt x="1054386" y="300"/>
                  </a:cubicBezTo>
                  <a:cubicBezTo>
                    <a:pt x="1038974" y="-1676"/>
                    <a:pt x="1032256" y="6228"/>
                    <a:pt x="1031861" y="20454"/>
                  </a:cubicBezTo>
                  <a:cubicBezTo>
                    <a:pt x="1030675" y="84867"/>
                    <a:pt x="1030280" y="149675"/>
                    <a:pt x="1032256" y="214088"/>
                  </a:cubicBezTo>
                  <a:cubicBezTo>
                    <a:pt x="1033442" y="250839"/>
                    <a:pt x="1057942" y="270993"/>
                    <a:pt x="1089161" y="285219"/>
                  </a:cubicBezTo>
                  <a:cubicBezTo>
                    <a:pt x="1128678" y="303397"/>
                    <a:pt x="1168986" y="319994"/>
                    <a:pt x="1203761" y="346471"/>
                  </a:cubicBezTo>
                  <a:cubicBezTo>
                    <a:pt x="1212850" y="353584"/>
                    <a:pt x="1221148" y="361487"/>
                    <a:pt x="1229842" y="368996"/>
                  </a:cubicBezTo>
                  <a:cubicBezTo>
                    <a:pt x="1180050" y="339358"/>
                    <a:pt x="1131444" y="307349"/>
                    <a:pt x="1075330" y="291147"/>
                  </a:cubicBezTo>
                  <a:cubicBezTo>
                    <a:pt x="1030675" y="278106"/>
                    <a:pt x="986021" y="277316"/>
                    <a:pt x="941366" y="293123"/>
                  </a:cubicBezTo>
                  <a:cubicBezTo>
                    <a:pt x="924769" y="299050"/>
                    <a:pt x="910543" y="308139"/>
                    <a:pt x="898688" y="320389"/>
                  </a:cubicBezTo>
                  <a:cubicBezTo>
                    <a:pt x="883276" y="336196"/>
                    <a:pt x="881695" y="349237"/>
                    <a:pt x="893155" y="368205"/>
                  </a:cubicBezTo>
                  <a:cubicBezTo>
                    <a:pt x="908567" y="392706"/>
                    <a:pt x="929511" y="413255"/>
                    <a:pt x="947689" y="435779"/>
                  </a:cubicBezTo>
                  <a:cubicBezTo>
                    <a:pt x="972980" y="466998"/>
                    <a:pt x="996691" y="499402"/>
                    <a:pt x="1015264" y="535363"/>
                  </a:cubicBezTo>
                  <a:cubicBezTo>
                    <a:pt x="1021191" y="546823"/>
                    <a:pt x="1026328" y="559073"/>
                    <a:pt x="1029095" y="574880"/>
                  </a:cubicBezTo>
                  <a:cubicBezTo>
                    <a:pt x="1018820" y="567767"/>
                    <a:pt x="1014868" y="559469"/>
                    <a:pt x="1010126" y="551960"/>
                  </a:cubicBezTo>
                  <a:cubicBezTo>
                    <a:pt x="979303" y="504540"/>
                    <a:pt x="948084" y="456724"/>
                    <a:pt x="907382" y="417207"/>
                  </a:cubicBezTo>
                  <a:cubicBezTo>
                    <a:pt x="846920" y="357931"/>
                    <a:pt x="776580" y="312881"/>
                    <a:pt x="697940" y="280872"/>
                  </a:cubicBezTo>
                  <a:cubicBezTo>
                    <a:pt x="673045" y="270598"/>
                    <a:pt x="612583" y="237008"/>
                    <a:pt x="480991" y="241750"/>
                  </a:cubicBezTo>
                  <a:cubicBezTo>
                    <a:pt x="343866" y="254396"/>
                    <a:pt x="225315" y="349237"/>
                    <a:pt x="179870" y="414835"/>
                  </a:cubicBezTo>
                  <a:cubicBezTo>
                    <a:pt x="84633" y="524298"/>
                    <a:pt x="37213" y="638503"/>
                    <a:pt x="3623" y="793805"/>
                  </a:cubicBezTo>
                  <a:cubicBezTo>
                    <a:pt x="-2304" y="834113"/>
                    <a:pt x="-1119" y="875211"/>
                    <a:pt x="8365" y="915518"/>
                  </a:cubicBezTo>
                  <a:cubicBezTo>
                    <a:pt x="22987" y="977560"/>
                    <a:pt x="60528" y="1017078"/>
                    <a:pt x="121384" y="1034860"/>
                  </a:cubicBezTo>
                  <a:cubicBezTo>
                    <a:pt x="151813" y="1044740"/>
                    <a:pt x="302373" y="1067265"/>
                    <a:pt x="346237" y="1070426"/>
                  </a:cubicBezTo>
                  <a:close/>
                </a:path>
              </a:pathLst>
            </a:custGeom>
            <a:solidFill>
              <a:schemeClr val="accent4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828604D7-1499-46CC-A7E2-553CD5D7ED5D}"/>
                </a:ext>
              </a:extLst>
            </p:cNvPr>
            <p:cNvSpPr/>
            <p:nvPr/>
          </p:nvSpPr>
          <p:spPr>
            <a:xfrm>
              <a:off x="7340419" y="5391123"/>
              <a:ext cx="553389" cy="476655"/>
            </a:xfrm>
            <a:custGeom>
              <a:avLst/>
              <a:gdLst>
                <a:gd name="connsiteX0" fmla="*/ 2726 w 933535"/>
                <a:gd name="connsiteY0" fmla="*/ 93956 h 377158"/>
                <a:gd name="connsiteX1" fmla="*/ 78994 w 933535"/>
                <a:gd name="connsiteY1" fmla="*/ 696 h 377158"/>
                <a:gd name="connsiteX2" fmla="*/ 798207 w 933535"/>
                <a:gd name="connsiteY2" fmla="*/ 54439 h 377158"/>
                <a:gd name="connsiteX3" fmla="*/ 908855 w 933535"/>
                <a:gd name="connsiteY3" fmla="*/ 80916 h 377158"/>
                <a:gd name="connsiteX4" fmla="*/ 932170 w 933535"/>
                <a:gd name="connsiteY4" fmla="*/ 176943 h 377158"/>
                <a:gd name="connsiteX5" fmla="*/ 865386 w 933535"/>
                <a:gd name="connsiteY5" fmla="*/ 355955 h 377158"/>
                <a:gd name="connsiteX6" fmla="*/ 777658 w 933535"/>
                <a:gd name="connsiteY6" fmla="*/ 375714 h 377158"/>
                <a:gd name="connsiteX7" fmla="*/ 582838 w 933535"/>
                <a:gd name="connsiteY7" fmla="*/ 370972 h 377158"/>
                <a:gd name="connsiteX8" fmla="*/ 53308 w 933535"/>
                <a:gd name="connsiteY8" fmla="*/ 319995 h 377158"/>
                <a:gd name="connsiteX9" fmla="*/ 8653 w 933535"/>
                <a:gd name="connsiteY9" fmla="*/ 289962 h 377158"/>
                <a:gd name="connsiteX10" fmla="*/ 2726 w 933535"/>
                <a:gd name="connsiteY10" fmla="*/ 93956 h 377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33535" h="377158">
                  <a:moveTo>
                    <a:pt x="2726" y="93956"/>
                  </a:moveTo>
                  <a:cubicBezTo>
                    <a:pt x="2726" y="59576"/>
                    <a:pt x="1145" y="17688"/>
                    <a:pt x="78994" y="696"/>
                  </a:cubicBezTo>
                  <a:cubicBezTo>
                    <a:pt x="114559" y="-7208"/>
                    <a:pt x="755924" y="54834"/>
                    <a:pt x="798207" y="54439"/>
                  </a:cubicBezTo>
                  <a:cubicBezTo>
                    <a:pt x="831797" y="60367"/>
                    <a:pt x="888306" y="64319"/>
                    <a:pt x="908855" y="80916"/>
                  </a:cubicBezTo>
                  <a:cubicBezTo>
                    <a:pt x="933751" y="101069"/>
                    <a:pt x="935727" y="132288"/>
                    <a:pt x="932170" y="176943"/>
                  </a:cubicBezTo>
                  <a:cubicBezTo>
                    <a:pt x="932961" y="187217"/>
                    <a:pt x="918339" y="331455"/>
                    <a:pt x="865386" y="355955"/>
                  </a:cubicBezTo>
                  <a:cubicBezTo>
                    <a:pt x="837724" y="368996"/>
                    <a:pt x="808086" y="374133"/>
                    <a:pt x="777658" y="375714"/>
                  </a:cubicBezTo>
                  <a:cubicBezTo>
                    <a:pt x="712455" y="379271"/>
                    <a:pt x="647646" y="375714"/>
                    <a:pt x="582838" y="370972"/>
                  </a:cubicBezTo>
                  <a:cubicBezTo>
                    <a:pt x="546087" y="368206"/>
                    <a:pt x="78203" y="327503"/>
                    <a:pt x="53308" y="319995"/>
                  </a:cubicBezTo>
                  <a:cubicBezTo>
                    <a:pt x="36315" y="314858"/>
                    <a:pt x="19323" y="308930"/>
                    <a:pt x="8653" y="289962"/>
                  </a:cubicBezTo>
                  <a:cubicBezTo>
                    <a:pt x="-6363" y="246888"/>
                    <a:pt x="2726" y="155603"/>
                    <a:pt x="2726" y="93956"/>
                  </a:cubicBezTo>
                  <a:close/>
                </a:path>
              </a:pathLst>
            </a:custGeom>
            <a:solidFill>
              <a:schemeClr val="bg1"/>
            </a:solidFill>
            <a:ln w="395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:a16="http://schemas.microsoft.com/office/drawing/2014/main" id="{8E1EE0D0-F091-4557-BE1C-A1A427DFB96E}"/>
              </a:ext>
            </a:extLst>
          </p:cNvPr>
          <p:cNvGrpSpPr/>
          <p:nvPr/>
        </p:nvGrpSpPr>
        <p:grpSpPr>
          <a:xfrm>
            <a:off x="9954173" y="2921355"/>
            <a:ext cx="923720" cy="923720"/>
            <a:chOff x="1107950" y="1659397"/>
            <a:chExt cx="3832372" cy="3832372"/>
          </a:xfrm>
          <a:solidFill>
            <a:schemeClr val="accent2"/>
          </a:solidFill>
        </p:grpSpPr>
        <p:sp>
          <p:nvSpPr>
            <p:cNvPr id="68" name="Graphic 12">
              <a:extLst>
                <a:ext uri="{FF2B5EF4-FFF2-40B4-BE49-F238E27FC236}">
                  <a16:creationId xmlns:a16="http://schemas.microsoft.com/office/drawing/2014/main" id="{7733B0D9-996E-46B4-AB21-06E518B08840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Graphic 12">
              <a:extLst>
                <a:ext uri="{FF2B5EF4-FFF2-40B4-BE49-F238E27FC236}">
                  <a16:creationId xmlns:a16="http://schemas.microsoft.com/office/drawing/2014/main" id="{FDE25CD9-E960-439E-9B7D-7F7C6BF5C238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Graphic 12">
              <a:extLst>
                <a:ext uri="{FF2B5EF4-FFF2-40B4-BE49-F238E27FC236}">
                  <a16:creationId xmlns:a16="http://schemas.microsoft.com/office/drawing/2014/main" id="{9D2CFF62-B3F0-4EB3-A7A3-A0F43653693D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D815FEFE-C1A9-4372-85A4-3E6295B34DEA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62C7A5B0-38DD-47FF-AD3C-36870EC01685}"/>
              </a:ext>
            </a:extLst>
          </p:cNvPr>
          <p:cNvGrpSpPr/>
          <p:nvPr/>
        </p:nvGrpSpPr>
        <p:grpSpPr>
          <a:xfrm>
            <a:off x="7211886" y="2957651"/>
            <a:ext cx="716710" cy="851128"/>
            <a:chOff x="3790950" y="1741170"/>
            <a:chExt cx="2447925" cy="2907029"/>
          </a:xfrm>
        </p:grpSpPr>
        <p:grpSp>
          <p:nvGrpSpPr>
            <p:cNvPr id="73" name="Graphic 3">
              <a:extLst>
                <a:ext uri="{FF2B5EF4-FFF2-40B4-BE49-F238E27FC236}">
                  <a16:creationId xmlns:a16="http://schemas.microsoft.com/office/drawing/2014/main" id="{FE7DB4EB-3D2E-4E7A-94BB-496AC30F4AD4}"/>
                </a:ext>
              </a:extLst>
            </p:cNvPr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127653E1-EF2A-48A0-9897-80E9DEB2C138}"/>
                  </a:ext>
                </a:extLst>
              </p:cNvPr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FB3BA6FA-8451-4103-A8B5-EAD0C4947534}"/>
                  </a:ext>
                </a:extLst>
              </p:cNvPr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FE5B4272-CAE1-412B-8234-C1C75E532BCE}"/>
                  </a:ext>
                </a:extLst>
              </p:cNvPr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58C83502-B498-485F-8B3D-3176FE25360B}"/>
                  </a:ext>
                </a:extLst>
              </p:cNvPr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3C4A0EE8-1BC3-4447-A524-DC8C0504EAEB}"/>
                </a:ext>
              </a:extLst>
            </p:cNvPr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5" name="Rectangle 74">
              <a:extLst>
                <a:ext uri="{FF2B5EF4-FFF2-40B4-BE49-F238E27FC236}">
                  <a16:creationId xmlns:a16="http://schemas.microsoft.com/office/drawing/2014/main" id="{CF742AE2-D6FF-448F-98FE-E9C508E6B677}"/>
                </a:ext>
              </a:extLst>
            </p:cNvPr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Rectangle 75">
              <a:extLst>
                <a:ext uri="{FF2B5EF4-FFF2-40B4-BE49-F238E27FC236}">
                  <a16:creationId xmlns:a16="http://schemas.microsoft.com/office/drawing/2014/main" id="{7B40A324-A8F6-4648-B0BA-F8A94433B212}"/>
                </a:ext>
              </a:extLst>
            </p:cNvPr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2" name="TextBox 81">
            <a:extLst>
              <a:ext uri="{FF2B5EF4-FFF2-40B4-BE49-F238E27FC236}">
                <a16:creationId xmlns:a16="http://schemas.microsoft.com/office/drawing/2014/main" id="{35333D02-0FB2-4B29-A649-0C7D5DD2BB55}"/>
              </a:ext>
            </a:extLst>
          </p:cNvPr>
          <p:cNvSpPr txBox="1"/>
          <p:nvPr/>
        </p:nvSpPr>
        <p:spPr>
          <a:xfrm>
            <a:off x="964989" y="3936571"/>
            <a:ext cx="1656889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Content</a:t>
            </a:r>
          </a:p>
        </p:txBody>
      </p:sp>
      <p:sp>
        <p:nvSpPr>
          <p:cNvPr id="83" name="TextBox 82">
            <a:extLst>
              <a:ext uri="{FF2B5EF4-FFF2-40B4-BE49-F238E27FC236}">
                <a16:creationId xmlns:a16="http://schemas.microsoft.com/office/drawing/2014/main" id="{1736087E-ADBB-43B5-87C5-6000102C5836}"/>
              </a:ext>
            </a:extLst>
          </p:cNvPr>
          <p:cNvSpPr txBox="1"/>
          <p:nvPr/>
        </p:nvSpPr>
        <p:spPr>
          <a:xfrm>
            <a:off x="3834616" y="3936571"/>
            <a:ext cx="1656889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Content</a:t>
            </a: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15D5D03D-1865-4198-9CF0-1CBDB139164E}"/>
              </a:ext>
            </a:extLst>
          </p:cNvPr>
          <p:cNvSpPr txBox="1"/>
          <p:nvPr/>
        </p:nvSpPr>
        <p:spPr>
          <a:xfrm>
            <a:off x="6704243" y="3936571"/>
            <a:ext cx="1656889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Content</a:t>
            </a: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4545AE26-7914-4A58-AA7D-116B43144641}"/>
              </a:ext>
            </a:extLst>
          </p:cNvPr>
          <p:cNvSpPr txBox="1"/>
          <p:nvPr/>
        </p:nvSpPr>
        <p:spPr>
          <a:xfrm>
            <a:off x="9573871" y="3936571"/>
            <a:ext cx="1656889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ea typeface="Adobe Song Std L" panose="02020300000000000000" pitchFamily="18" charset="-128"/>
                <a:cs typeface="Arial" pitchFamily="34" charset="0"/>
              </a:rPr>
              <a:t>Content</a:t>
            </a:r>
          </a:p>
        </p:txBody>
      </p:sp>
      <p:grpSp>
        <p:nvGrpSpPr>
          <p:cNvPr id="86" name="Group 85">
            <a:extLst>
              <a:ext uri="{FF2B5EF4-FFF2-40B4-BE49-F238E27FC236}">
                <a16:creationId xmlns:a16="http://schemas.microsoft.com/office/drawing/2014/main" id="{940E649E-AD58-480B-B3AA-71008E5FE65B}"/>
              </a:ext>
            </a:extLst>
          </p:cNvPr>
          <p:cNvGrpSpPr/>
          <p:nvPr/>
        </p:nvGrpSpPr>
        <p:grpSpPr>
          <a:xfrm>
            <a:off x="836944" y="5121129"/>
            <a:ext cx="1900839" cy="1064921"/>
            <a:chOff x="6860364" y="1880348"/>
            <a:chExt cx="1944216" cy="1064921"/>
          </a:xfrm>
        </p:grpSpPr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7FEAF72E-4781-42F8-99D5-AE381FB91FEB}"/>
                </a:ext>
              </a:extLst>
            </p:cNvPr>
            <p:cNvSpPr txBox="1"/>
            <p:nvPr/>
          </p:nvSpPr>
          <p:spPr>
            <a:xfrm>
              <a:off x="6860364" y="1880348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0D4059D1-2885-4DAA-843D-EF53CECE1FDA}"/>
                </a:ext>
              </a:extLst>
            </p:cNvPr>
            <p:cNvSpPr txBox="1"/>
            <p:nvPr/>
          </p:nvSpPr>
          <p:spPr>
            <a:xfrm>
              <a:off x="6860365" y="2114272"/>
              <a:ext cx="194421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89" name="Group 88">
            <a:extLst>
              <a:ext uri="{FF2B5EF4-FFF2-40B4-BE49-F238E27FC236}">
                <a16:creationId xmlns:a16="http://schemas.microsoft.com/office/drawing/2014/main" id="{9B284819-1ECA-426C-9AAF-C26F320ED8ED}"/>
              </a:ext>
            </a:extLst>
          </p:cNvPr>
          <p:cNvGrpSpPr/>
          <p:nvPr/>
        </p:nvGrpSpPr>
        <p:grpSpPr>
          <a:xfrm>
            <a:off x="3708594" y="5121129"/>
            <a:ext cx="1900839" cy="1064921"/>
            <a:chOff x="6860364" y="1880348"/>
            <a:chExt cx="1944216" cy="1064921"/>
          </a:xfrm>
        </p:grpSpPr>
        <p:sp>
          <p:nvSpPr>
            <p:cNvPr id="90" name="TextBox 89">
              <a:extLst>
                <a:ext uri="{FF2B5EF4-FFF2-40B4-BE49-F238E27FC236}">
                  <a16:creationId xmlns:a16="http://schemas.microsoft.com/office/drawing/2014/main" id="{D6D76B4C-E17F-44EF-925C-CA73230ED0A9}"/>
                </a:ext>
              </a:extLst>
            </p:cNvPr>
            <p:cNvSpPr txBox="1"/>
            <p:nvPr/>
          </p:nvSpPr>
          <p:spPr>
            <a:xfrm>
              <a:off x="6860364" y="1880348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1" name="TextBox 90">
              <a:extLst>
                <a:ext uri="{FF2B5EF4-FFF2-40B4-BE49-F238E27FC236}">
                  <a16:creationId xmlns:a16="http://schemas.microsoft.com/office/drawing/2014/main" id="{B21AF331-8B92-4CA4-81CB-70B5560A0151}"/>
                </a:ext>
              </a:extLst>
            </p:cNvPr>
            <p:cNvSpPr txBox="1"/>
            <p:nvPr/>
          </p:nvSpPr>
          <p:spPr>
            <a:xfrm>
              <a:off x="6860365" y="2114272"/>
              <a:ext cx="194421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E0145A16-9C8F-41C0-8AEA-3E8DD3902974}"/>
              </a:ext>
            </a:extLst>
          </p:cNvPr>
          <p:cNvGrpSpPr/>
          <p:nvPr/>
        </p:nvGrpSpPr>
        <p:grpSpPr>
          <a:xfrm>
            <a:off x="6580244" y="5121129"/>
            <a:ext cx="1900839" cy="1064921"/>
            <a:chOff x="6860364" y="1880348"/>
            <a:chExt cx="1944216" cy="1064921"/>
          </a:xfrm>
        </p:grpSpPr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222C739F-A609-4BC1-8F8D-F691C55E0B4C}"/>
                </a:ext>
              </a:extLst>
            </p:cNvPr>
            <p:cNvSpPr txBox="1"/>
            <p:nvPr/>
          </p:nvSpPr>
          <p:spPr>
            <a:xfrm>
              <a:off x="6860364" y="1880348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C230BF0F-8C14-4834-90D2-0753D22B1002}"/>
                </a:ext>
              </a:extLst>
            </p:cNvPr>
            <p:cNvSpPr txBox="1"/>
            <p:nvPr/>
          </p:nvSpPr>
          <p:spPr>
            <a:xfrm>
              <a:off x="6860365" y="2114272"/>
              <a:ext cx="194421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1CB1F497-65A9-4293-8E5A-3D0BE9130523}"/>
              </a:ext>
            </a:extLst>
          </p:cNvPr>
          <p:cNvGrpSpPr/>
          <p:nvPr/>
        </p:nvGrpSpPr>
        <p:grpSpPr>
          <a:xfrm>
            <a:off x="9451895" y="5121129"/>
            <a:ext cx="1900839" cy="1064921"/>
            <a:chOff x="6860364" y="1880348"/>
            <a:chExt cx="1944216" cy="1064921"/>
          </a:xfrm>
        </p:grpSpPr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9DB7D7EC-F512-448A-8956-FAAC2C36E3B3}"/>
                </a:ext>
              </a:extLst>
            </p:cNvPr>
            <p:cNvSpPr txBox="1"/>
            <p:nvPr/>
          </p:nvSpPr>
          <p:spPr>
            <a:xfrm>
              <a:off x="6860364" y="1880348"/>
              <a:ext cx="194421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E20161BF-3A8C-4226-BC50-9EAA6E3F1F5A}"/>
                </a:ext>
              </a:extLst>
            </p:cNvPr>
            <p:cNvSpPr txBox="1"/>
            <p:nvPr/>
          </p:nvSpPr>
          <p:spPr>
            <a:xfrm>
              <a:off x="6860365" y="2114272"/>
              <a:ext cx="1944215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313347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B53E218-DA57-4040-A970-3444889AE85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F7B4AAF-D724-4952-A455-CCFD8FCADD2C}"/>
              </a:ext>
            </a:extLst>
          </p:cNvPr>
          <p:cNvGrpSpPr/>
          <p:nvPr/>
        </p:nvGrpSpPr>
        <p:grpSpPr>
          <a:xfrm>
            <a:off x="6809797" y="1314347"/>
            <a:ext cx="4183388" cy="4153719"/>
            <a:chOff x="1656772" y="1309968"/>
            <a:chExt cx="4183388" cy="4153719"/>
          </a:xfrm>
          <a:solidFill>
            <a:schemeClr val="accent3">
              <a:alpha val="64000"/>
            </a:schemeClr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E34280F-0484-49BD-B5EE-269C63CD03C9}"/>
                </a:ext>
              </a:extLst>
            </p:cNvPr>
            <p:cNvSpPr/>
            <p:nvPr/>
          </p:nvSpPr>
          <p:spPr>
            <a:xfrm>
              <a:off x="3089874" y="1309968"/>
              <a:ext cx="1737824" cy="479329"/>
            </a:xfrm>
            <a:custGeom>
              <a:avLst/>
              <a:gdLst>
                <a:gd name="connsiteX0" fmla="*/ 1574919 w 1574919"/>
                <a:gd name="connsiteY0" fmla="*/ 367005 h 527162"/>
                <a:gd name="connsiteX1" fmla="*/ 178319 w 1574919"/>
                <a:gd name="connsiteY1" fmla="*/ 523759 h 527162"/>
                <a:gd name="connsiteX2" fmla="*/ 1971 w 1574919"/>
                <a:gd name="connsiteY2" fmla="*/ 356195 h 527162"/>
                <a:gd name="connsiteX3" fmla="*/ 137780 w 1574919"/>
                <a:gd name="connsiteY3" fmla="*/ 110252 h 527162"/>
                <a:gd name="connsiteX4" fmla="*/ 880335 w 1574919"/>
                <a:gd name="connsiteY4" fmla="*/ 31200 h 527162"/>
                <a:gd name="connsiteX5" fmla="*/ 1574919 w 1574919"/>
                <a:gd name="connsiteY5" fmla="*/ 367005 h 52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4919" h="527162">
                  <a:moveTo>
                    <a:pt x="1574919" y="367005"/>
                  </a:moveTo>
                  <a:cubicBezTo>
                    <a:pt x="822904" y="299439"/>
                    <a:pt x="304669" y="559570"/>
                    <a:pt x="178319" y="523759"/>
                  </a:cubicBezTo>
                  <a:cubicBezTo>
                    <a:pt x="112780" y="504841"/>
                    <a:pt x="-56" y="456869"/>
                    <a:pt x="1971" y="356195"/>
                  </a:cubicBezTo>
                  <a:cubicBezTo>
                    <a:pt x="-12218" y="254169"/>
                    <a:pt x="51970" y="152144"/>
                    <a:pt x="137780" y="110252"/>
                  </a:cubicBezTo>
                  <a:cubicBezTo>
                    <a:pt x="370884" y="-1908"/>
                    <a:pt x="629664" y="-28935"/>
                    <a:pt x="880335" y="31200"/>
                  </a:cubicBezTo>
                  <a:cubicBezTo>
                    <a:pt x="1027630" y="67010"/>
                    <a:pt x="1389787" y="177819"/>
                    <a:pt x="1574919" y="367005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645B49B-3045-48F3-8270-86203C73209A}"/>
                </a:ext>
              </a:extLst>
            </p:cNvPr>
            <p:cNvSpPr/>
            <p:nvPr/>
          </p:nvSpPr>
          <p:spPr>
            <a:xfrm>
              <a:off x="1656772" y="4618500"/>
              <a:ext cx="4183388" cy="845187"/>
            </a:xfrm>
            <a:custGeom>
              <a:avLst/>
              <a:gdLst>
                <a:gd name="connsiteX0" fmla="*/ 3791235 w 3791235"/>
                <a:gd name="connsiteY0" fmla="*/ 219470 h 929530"/>
                <a:gd name="connsiteX1" fmla="*/ 1144655 w 3791235"/>
                <a:gd name="connsiteY1" fmla="*/ 749191 h 929530"/>
                <a:gd name="connsiteX2" fmla="*/ 308182 w 3791235"/>
                <a:gd name="connsiteY2" fmla="*/ 924864 h 929530"/>
                <a:gd name="connsiteX3" fmla="*/ 4808 w 3791235"/>
                <a:gd name="connsiteY3" fmla="*/ 803920 h 929530"/>
                <a:gd name="connsiteX4" fmla="*/ 41970 w 3791235"/>
                <a:gd name="connsiteY4" fmla="*/ 637030 h 929530"/>
                <a:gd name="connsiteX5" fmla="*/ 332506 w 3791235"/>
                <a:gd name="connsiteY5" fmla="*/ 336359 h 929530"/>
                <a:gd name="connsiteX6" fmla="*/ 1071008 w 3791235"/>
                <a:gd name="connsiteY6" fmla="*/ 74877 h 929530"/>
                <a:gd name="connsiteX7" fmla="*/ 2976383 w 3791235"/>
                <a:gd name="connsiteY7" fmla="*/ 66093 h 929530"/>
                <a:gd name="connsiteX8" fmla="*/ 3791235 w 3791235"/>
                <a:gd name="connsiteY8" fmla="*/ 219470 h 929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91235" h="929530">
                  <a:moveTo>
                    <a:pt x="3791235" y="219470"/>
                  </a:moveTo>
                  <a:cubicBezTo>
                    <a:pt x="3352053" y="285009"/>
                    <a:pt x="2454770" y="327576"/>
                    <a:pt x="1144655" y="749191"/>
                  </a:cubicBezTo>
                  <a:cubicBezTo>
                    <a:pt x="973036" y="804595"/>
                    <a:pt x="412234" y="916756"/>
                    <a:pt x="308182" y="924864"/>
                  </a:cubicBezTo>
                  <a:cubicBezTo>
                    <a:pt x="193995" y="934323"/>
                    <a:pt x="40619" y="943107"/>
                    <a:pt x="4808" y="803920"/>
                  </a:cubicBezTo>
                  <a:cubicBezTo>
                    <a:pt x="-10056" y="745137"/>
                    <a:pt x="11565" y="687030"/>
                    <a:pt x="41970" y="637030"/>
                  </a:cubicBezTo>
                  <a:cubicBezTo>
                    <a:pt x="116969" y="516086"/>
                    <a:pt x="210211" y="405953"/>
                    <a:pt x="332506" y="336359"/>
                  </a:cubicBezTo>
                  <a:cubicBezTo>
                    <a:pt x="545340" y="215415"/>
                    <a:pt x="832498" y="118120"/>
                    <a:pt x="1071008" y="74877"/>
                  </a:cubicBezTo>
                  <a:cubicBezTo>
                    <a:pt x="1894644" y="-73769"/>
                    <a:pt x="2787873" y="40418"/>
                    <a:pt x="2976383" y="66093"/>
                  </a:cubicBezTo>
                  <a:cubicBezTo>
                    <a:pt x="3072328" y="79607"/>
                    <a:pt x="3333135" y="141092"/>
                    <a:pt x="3791235" y="219470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A53D0498-9D43-45EF-861D-8C53074596E5}"/>
                </a:ext>
              </a:extLst>
            </p:cNvPr>
            <p:cNvSpPr/>
            <p:nvPr/>
          </p:nvSpPr>
          <p:spPr>
            <a:xfrm>
              <a:off x="2160853" y="2591067"/>
              <a:ext cx="3439881" cy="920250"/>
            </a:xfrm>
            <a:custGeom>
              <a:avLst/>
              <a:gdLst>
                <a:gd name="connsiteX0" fmla="*/ 3079681 w 3117424"/>
                <a:gd name="connsiteY0" fmla="*/ 456688 h 1012084"/>
                <a:gd name="connsiteX1" fmla="*/ 2948602 w 3117424"/>
                <a:gd name="connsiteY1" fmla="*/ 573578 h 1012084"/>
                <a:gd name="connsiteX2" fmla="*/ 2353341 w 3117424"/>
                <a:gd name="connsiteY2" fmla="*/ 636415 h 1012084"/>
                <a:gd name="connsiteX3" fmla="*/ 971606 w 3117424"/>
                <a:gd name="connsiteY3" fmla="*/ 558038 h 1012084"/>
                <a:gd name="connsiteX4" fmla="*/ 193240 w 3117424"/>
                <a:gd name="connsiteY4" fmla="*/ 871546 h 1012084"/>
                <a:gd name="connsiteX5" fmla="*/ 0 w 3117424"/>
                <a:gd name="connsiteY5" fmla="*/ 1012085 h 1012084"/>
                <a:gd name="connsiteX6" fmla="*/ 208781 w 3117424"/>
                <a:gd name="connsiteY6" fmla="*/ 667495 h 1012084"/>
                <a:gd name="connsiteX7" fmla="*/ 2280370 w 3117424"/>
                <a:gd name="connsiteY7" fmla="*/ 9398 h 1012084"/>
                <a:gd name="connsiteX8" fmla="*/ 2827658 w 3117424"/>
                <a:gd name="connsiteY8" fmla="*/ 31695 h 1012084"/>
                <a:gd name="connsiteX9" fmla="*/ 3079681 w 3117424"/>
                <a:gd name="connsiteY9" fmla="*/ 193854 h 1012084"/>
                <a:gd name="connsiteX10" fmla="*/ 3079681 w 3117424"/>
                <a:gd name="connsiteY10" fmla="*/ 456688 h 1012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17424" h="1012084">
                  <a:moveTo>
                    <a:pt x="3079681" y="456688"/>
                  </a:moveTo>
                  <a:cubicBezTo>
                    <a:pt x="3050628" y="503309"/>
                    <a:pt x="3004683" y="543849"/>
                    <a:pt x="2948602" y="573578"/>
                  </a:cubicBezTo>
                  <a:cubicBezTo>
                    <a:pt x="2771578" y="668171"/>
                    <a:pt x="2546582" y="643847"/>
                    <a:pt x="2353341" y="636415"/>
                  </a:cubicBezTo>
                  <a:cubicBezTo>
                    <a:pt x="2098616" y="626955"/>
                    <a:pt x="1173630" y="522227"/>
                    <a:pt x="971606" y="558038"/>
                  </a:cubicBezTo>
                  <a:cubicBezTo>
                    <a:pt x="687151" y="608712"/>
                    <a:pt x="432426" y="713441"/>
                    <a:pt x="193240" y="871546"/>
                  </a:cubicBezTo>
                  <a:cubicBezTo>
                    <a:pt x="125674" y="916140"/>
                    <a:pt x="61486" y="960058"/>
                    <a:pt x="0" y="1012085"/>
                  </a:cubicBezTo>
                  <a:cubicBezTo>
                    <a:pt x="676" y="887087"/>
                    <a:pt x="116214" y="741143"/>
                    <a:pt x="208781" y="667495"/>
                  </a:cubicBezTo>
                  <a:cubicBezTo>
                    <a:pt x="328373" y="572227"/>
                    <a:pt x="1016200" y="121558"/>
                    <a:pt x="2280370" y="9398"/>
                  </a:cubicBezTo>
                  <a:cubicBezTo>
                    <a:pt x="2458745" y="-6143"/>
                    <a:pt x="2651985" y="-4791"/>
                    <a:pt x="2827658" y="31695"/>
                  </a:cubicBezTo>
                  <a:cubicBezTo>
                    <a:pt x="2934413" y="53992"/>
                    <a:pt x="3015493" y="102639"/>
                    <a:pt x="3079681" y="193854"/>
                  </a:cubicBezTo>
                  <a:cubicBezTo>
                    <a:pt x="3137789" y="276961"/>
                    <a:pt x="3121573" y="387770"/>
                    <a:pt x="3079681" y="456688"/>
                  </a:cubicBezTo>
                  <a:close/>
                </a:path>
              </a:pathLst>
            </a:custGeom>
            <a:grpFill/>
            <a:ln w="675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0" name="Group 5">
            <a:extLst>
              <a:ext uri="{FF2B5EF4-FFF2-40B4-BE49-F238E27FC236}">
                <a16:creationId xmlns:a16="http://schemas.microsoft.com/office/drawing/2014/main" id="{526F6A65-7C2E-4C8A-AFBF-E9F120277FD6}"/>
              </a:ext>
            </a:extLst>
          </p:cNvPr>
          <p:cNvGrpSpPr/>
          <p:nvPr/>
        </p:nvGrpSpPr>
        <p:grpSpPr>
          <a:xfrm>
            <a:off x="4672358" y="594255"/>
            <a:ext cx="2393794" cy="1199421"/>
            <a:chOff x="601944" y="5162525"/>
            <a:chExt cx="1737808" cy="1199421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549DE2D8-6FC9-4EF4-BC77-99AEF780377E}"/>
                </a:ext>
              </a:extLst>
            </p:cNvPr>
            <p:cNvSpPr txBox="1"/>
            <p:nvPr/>
          </p:nvSpPr>
          <p:spPr>
            <a:xfrm>
              <a:off x="601944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1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26092036-7603-45A6-8797-C1DAB7CB4D7E}"/>
                </a:ext>
              </a:extLst>
            </p:cNvPr>
            <p:cNvSpPr txBox="1"/>
            <p:nvPr/>
          </p:nvSpPr>
          <p:spPr>
            <a:xfrm>
              <a:off x="608263" y="5530949"/>
              <a:ext cx="173148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33" name="Group 4">
            <a:extLst>
              <a:ext uri="{FF2B5EF4-FFF2-40B4-BE49-F238E27FC236}">
                <a16:creationId xmlns:a16="http://schemas.microsoft.com/office/drawing/2014/main" id="{284B7F8E-8B99-426B-B0E1-BE37A79D298A}"/>
              </a:ext>
            </a:extLst>
          </p:cNvPr>
          <p:cNvGrpSpPr/>
          <p:nvPr/>
        </p:nvGrpSpPr>
        <p:grpSpPr>
          <a:xfrm>
            <a:off x="3309639" y="2975824"/>
            <a:ext cx="2393794" cy="1199421"/>
            <a:chOff x="2598653" y="5162525"/>
            <a:chExt cx="1737808" cy="1199421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4F955BE8-9C08-4DB5-B2DE-C2D05B5DCD3F}"/>
                </a:ext>
              </a:extLst>
            </p:cNvPr>
            <p:cNvSpPr txBox="1"/>
            <p:nvPr/>
          </p:nvSpPr>
          <p:spPr>
            <a:xfrm>
              <a:off x="2598653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2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63C95484-888B-4644-A8E0-6D7A2510C56E}"/>
                </a:ext>
              </a:extLst>
            </p:cNvPr>
            <p:cNvSpPr txBox="1"/>
            <p:nvPr/>
          </p:nvSpPr>
          <p:spPr>
            <a:xfrm>
              <a:off x="2604972" y="5530949"/>
              <a:ext cx="173148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36" name="Group 5">
            <a:extLst>
              <a:ext uri="{FF2B5EF4-FFF2-40B4-BE49-F238E27FC236}">
                <a16:creationId xmlns:a16="http://schemas.microsoft.com/office/drawing/2014/main" id="{9E272CE5-DEA8-4383-83DE-6811AA0C102A}"/>
              </a:ext>
            </a:extLst>
          </p:cNvPr>
          <p:cNvGrpSpPr/>
          <p:nvPr/>
        </p:nvGrpSpPr>
        <p:grpSpPr>
          <a:xfrm>
            <a:off x="1946921" y="594255"/>
            <a:ext cx="2393794" cy="1199421"/>
            <a:chOff x="601944" y="5162525"/>
            <a:chExt cx="1737808" cy="1199421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1EB5610B-8905-4CCC-9921-4C3877E1839C}"/>
                </a:ext>
              </a:extLst>
            </p:cNvPr>
            <p:cNvSpPr txBox="1"/>
            <p:nvPr/>
          </p:nvSpPr>
          <p:spPr>
            <a:xfrm>
              <a:off x="601944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accent3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2BCD07B4-92B4-4282-8220-A2C81E770E2C}"/>
                </a:ext>
              </a:extLst>
            </p:cNvPr>
            <p:cNvSpPr txBox="1"/>
            <p:nvPr/>
          </p:nvSpPr>
          <p:spPr>
            <a:xfrm>
              <a:off x="608263" y="5530949"/>
              <a:ext cx="173148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grpSp>
        <p:nvGrpSpPr>
          <p:cNvPr id="39" name="Group 4">
            <a:extLst>
              <a:ext uri="{FF2B5EF4-FFF2-40B4-BE49-F238E27FC236}">
                <a16:creationId xmlns:a16="http://schemas.microsoft.com/office/drawing/2014/main" id="{3B21A46B-16E0-4680-972C-455C8D33C5EE}"/>
              </a:ext>
            </a:extLst>
          </p:cNvPr>
          <p:cNvGrpSpPr/>
          <p:nvPr/>
        </p:nvGrpSpPr>
        <p:grpSpPr>
          <a:xfrm>
            <a:off x="584203" y="2975824"/>
            <a:ext cx="2393794" cy="1199421"/>
            <a:chOff x="2598653" y="5162525"/>
            <a:chExt cx="1737808" cy="1199421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061E8584-1AE4-4EDA-828E-EAE9B122C4A5}"/>
                </a:ext>
              </a:extLst>
            </p:cNvPr>
            <p:cNvSpPr txBox="1"/>
            <p:nvPr/>
          </p:nvSpPr>
          <p:spPr>
            <a:xfrm>
              <a:off x="2598653" y="5162525"/>
              <a:ext cx="1737808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accent4"/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90505AA-F4A7-4145-B0F2-260D6D057FD9}"/>
                </a:ext>
              </a:extLst>
            </p:cNvPr>
            <p:cNvSpPr txBox="1"/>
            <p:nvPr/>
          </p:nvSpPr>
          <p:spPr>
            <a:xfrm>
              <a:off x="2604972" y="5530949"/>
              <a:ext cx="173148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</p:grpSp>
      <p:sp>
        <p:nvSpPr>
          <p:cNvPr id="42" name="Rounded Rectangle 5">
            <a:extLst>
              <a:ext uri="{FF2B5EF4-FFF2-40B4-BE49-F238E27FC236}">
                <a16:creationId xmlns:a16="http://schemas.microsoft.com/office/drawing/2014/main" id="{846BE9FC-4570-4140-88A5-823AB8796B8E}"/>
              </a:ext>
            </a:extLst>
          </p:cNvPr>
          <p:cNvSpPr/>
          <p:nvPr/>
        </p:nvSpPr>
        <p:spPr>
          <a:xfrm flipH="1">
            <a:off x="6131268" y="2264532"/>
            <a:ext cx="467529" cy="385683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Teardrop 1">
            <a:extLst>
              <a:ext uri="{FF2B5EF4-FFF2-40B4-BE49-F238E27FC236}">
                <a16:creationId xmlns:a16="http://schemas.microsoft.com/office/drawing/2014/main" id="{09596889-590E-4380-B44C-AEFAFECEFA49}"/>
              </a:ext>
            </a:extLst>
          </p:cNvPr>
          <p:cNvSpPr/>
          <p:nvPr/>
        </p:nvSpPr>
        <p:spPr>
          <a:xfrm rot="18805991">
            <a:off x="2738633" y="2148461"/>
            <a:ext cx="519562" cy="514142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4" name="Rectangle 130">
            <a:extLst>
              <a:ext uri="{FF2B5EF4-FFF2-40B4-BE49-F238E27FC236}">
                <a16:creationId xmlns:a16="http://schemas.microsoft.com/office/drawing/2014/main" id="{59D39491-E2F1-4E38-8DE3-A669DAD41530}"/>
              </a:ext>
            </a:extLst>
          </p:cNvPr>
          <p:cNvSpPr/>
          <p:nvPr/>
        </p:nvSpPr>
        <p:spPr>
          <a:xfrm>
            <a:off x="4491413" y="2202652"/>
            <a:ext cx="403926" cy="40575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5" name="Block Arc 25">
            <a:extLst>
              <a:ext uri="{FF2B5EF4-FFF2-40B4-BE49-F238E27FC236}">
                <a16:creationId xmlns:a16="http://schemas.microsoft.com/office/drawing/2014/main" id="{1FEA447E-1BD5-4CBE-8DBB-037DE22AEACA}"/>
              </a:ext>
            </a:extLst>
          </p:cNvPr>
          <p:cNvSpPr>
            <a:spLocks noChangeAspect="1"/>
          </p:cNvSpPr>
          <p:nvPr/>
        </p:nvSpPr>
        <p:spPr>
          <a:xfrm>
            <a:off x="1166684" y="2160850"/>
            <a:ext cx="338731" cy="489365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grpSp>
        <p:nvGrpSpPr>
          <p:cNvPr id="46" name="Graphic 207">
            <a:extLst>
              <a:ext uri="{FF2B5EF4-FFF2-40B4-BE49-F238E27FC236}">
                <a16:creationId xmlns:a16="http://schemas.microsoft.com/office/drawing/2014/main" id="{9D5A6EFC-D8D0-43F1-8C4A-4E2A14D24182}"/>
              </a:ext>
            </a:extLst>
          </p:cNvPr>
          <p:cNvGrpSpPr/>
          <p:nvPr/>
        </p:nvGrpSpPr>
        <p:grpSpPr>
          <a:xfrm>
            <a:off x="665105" y="5468066"/>
            <a:ext cx="5567987" cy="932363"/>
            <a:chOff x="6801527" y="3890886"/>
            <a:chExt cx="5925288" cy="992193"/>
          </a:xfrm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568168CD-90F6-4EBE-8CF6-90FA955E6662}"/>
                </a:ext>
              </a:extLst>
            </p:cNvPr>
            <p:cNvSpPr/>
            <p:nvPr/>
          </p:nvSpPr>
          <p:spPr>
            <a:xfrm>
              <a:off x="6801415" y="3892168"/>
              <a:ext cx="752292" cy="832605"/>
            </a:xfrm>
            <a:custGeom>
              <a:avLst/>
              <a:gdLst>
                <a:gd name="connsiteX0" fmla="*/ 297212 w 752292"/>
                <a:gd name="connsiteY0" fmla="*/ 46655 h 832605"/>
                <a:gd name="connsiteX1" fmla="*/ 361314 w 752292"/>
                <a:gd name="connsiteY1" fmla="*/ 52229 h 832605"/>
                <a:gd name="connsiteX2" fmla="*/ 379709 w 752292"/>
                <a:gd name="connsiteY2" fmla="*/ 99609 h 832605"/>
                <a:gd name="connsiteX3" fmla="*/ 385841 w 752292"/>
                <a:gd name="connsiteY3" fmla="*/ 513766 h 832605"/>
                <a:gd name="connsiteX4" fmla="*/ 396431 w 752292"/>
                <a:gd name="connsiteY4" fmla="*/ 500388 h 832605"/>
                <a:gd name="connsiteX5" fmla="*/ 561983 w 752292"/>
                <a:gd name="connsiteY5" fmla="*/ 88461 h 832605"/>
                <a:gd name="connsiteX6" fmla="*/ 594313 w 752292"/>
                <a:gd name="connsiteY6" fmla="*/ 33277 h 832605"/>
                <a:gd name="connsiteX7" fmla="*/ 700221 w 752292"/>
                <a:gd name="connsiteY7" fmla="*/ 15997 h 832605"/>
                <a:gd name="connsiteX8" fmla="*/ 708582 w 752292"/>
                <a:gd name="connsiteY8" fmla="*/ 43310 h 832605"/>
                <a:gd name="connsiteX9" fmla="*/ 700778 w 752292"/>
                <a:gd name="connsiteY9" fmla="*/ 201615 h 832605"/>
                <a:gd name="connsiteX10" fmla="*/ 749273 w 752292"/>
                <a:gd name="connsiteY10" fmla="*/ 790800 h 832605"/>
                <a:gd name="connsiteX11" fmla="*/ 719730 w 752292"/>
                <a:gd name="connsiteY11" fmla="*/ 827589 h 832605"/>
                <a:gd name="connsiteX12" fmla="*/ 675695 w 752292"/>
                <a:gd name="connsiteY12" fmla="*/ 823129 h 832605"/>
                <a:gd name="connsiteX13" fmla="*/ 624970 w 752292"/>
                <a:gd name="connsiteY13" fmla="*/ 755125 h 832605"/>
                <a:gd name="connsiteX14" fmla="*/ 603231 w 752292"/>
                <a:gd name="connsiteY14" fmla="*/ 539407 h 832605"/>
                <a:gd name="connsiteX15" fmla="*/ 598214 w 752292"/>
                <a:gd name="connsiteY15" fmla="*/ 210534 h 832605"/>
                <a:gd name="connsiteX16" fmla="*/ 595427 w 752292"/>
                <a:gd name="connsiteY16" fmla="*/ 197713 h 832605"/>
                <a:gd name="connsiteX17" fmla="*/ 418170 w 752292"/>
                <a:gd name="connsiteY17" fmla="*/ 731157 h 832605"/>
                <a:gd name="connsiteX18" fmla="*/ 396431 w 752292"/>
                <a:gd name="connsiteY18" fmla="*/ 754568 h 832605"/>
                <a:gd name="connsiteX19" fmla="*/ 306688 w 752292"/>
                <a:gd name="connsiteY19" fmla="*/ 687678 h 832605"/>
                <a:gd name="connsiteX20" fmla="*/ 284392 w 752292"/>
                <a:gd name="connsiteY20" fmla="*/ 477534 h 832605"/>
                <a:gd name="connsiteX21" fmla="*/ 282719 w 752292"/>
                <a:gd name="connsiteY21" fmla="*/ 216665 h 832605"/>
                <a:gd name="connsiteX22" fmla="*/ 250947 w 752292"/>
                <a:gd name="connsiteY22" fmla="*/ 275751 h 832605"/>
                <a:gd name="connsiteX23" fmla="*/ 116053 w 752292"/>
                <a:gd name="connsiteY23" fmla="*/ 699384 h 832605"/>
                <a:gd name="connsiteX24" fmla="*/ 127759 w 752292"/>
                <a:gd name="connsiteY24" fmla="*/ 723353 h 832605"/>
                <a:gd name="connsiteX25" fmla="*/ 138907 w 752292"/>
                <a:gd name="connsiteY25" fmla="*/ 745649 h 832605"/>
                <a:gd name="connsiteX26" fmla="*/ 100446 w 752292"/>
                <a:gd name="connsiteY26" fmla="*/ 822572 h 832605"/>
                <a:gd name="connsiteX27" fmla="*/ 78707 w 752292"/>
                <a:gd name="connsiteY27" fmla="*/ 832606 h 832605"/>
                <a:gd name="connsiteX28" fmla="*/ 54180 w 752292"/>
                <a:gd name="connsiteY28" fmla="*/ 829261 h 832605"/>
                <a:gd name="connsiteX29" fmla="*/ 1226 w 752292"/>
                <a:gd name="connsiteY29" fmla="*/ 757355 h 832605"/>
                <a:gd name="connsiteX30" fmla="*/ 86510 w 752292"/>
                <a:gd name="connsiteY30" fmla="*/ 410087 h 832605"/>
                <a:gd name="connsiteX31" fmla="*/ 218617 w 752292"/>
                <a:gd name="connsiteY31" fmla="*/ 137513 h 832605"/>
                <a:gd name="connsiteX32" fmla="*/ 297212 w 752292"/>
                <a:gd name="connsiteY32" fmla="*/ 46655 h 8326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52292" h="832605">
                  <a:moveTo>
                    <a:pt x="297212" y="46655"/>
                  </a:moveTo>
                  <a:cubicBezTo>
                    <a:pt x="320066" y="28818"/>
                    <a:pt x="340690" y="39966"/>
                    <a:pt x="361314" y="52229"/>
                  </a:cubicBezTo>
                  <a:cubicBezTo>
                    <a:pt x="380266" y="63377"/>
                    <a:pt x="381939" y="79542"/>
                    <a:pt x="379709" y="99609"/>
                  </a:cubicBezTo>
                  <a:cubicBezTo>
                    <a:pt x="366889" y="237847"/>
                    <a:pt x="373577" y="375528"/>
                    <a:pt x="385841" y="513766"/>
                  </a:cubicBezTo>
                  <a:cubicBezTo>
                    <a:pt x="396431" y="514323"/>
                    <a:pt x="394759" y="505962"/>
                    <a:pt x="396431" y="500388"/>
                  </a:cubicBezTo>
                  <a:cubicBezTo>
                    <a:pt x="442697" y="359363"/>
                    <a:pt x="495093" y="221125"/>
                    <a:pt x="561983" y="88461"/>
                  </a:cubicBezTo>
                  <a:cubicBezTo>
                    <a:pt x="571459" y="69509"/>
                    <a:pt x="582607" y="51114"/>
                    <a:pt x="594313" y="33277"/>
                  </a:cubicBezTo>
                  <a:cubicBezTo>
                    <a:pt x="619954" y="-4070"/>
                    <a:pt x="662317" y="-10201"/>
                    <a:pt x="700221" y="15997"/>
                  </a:cubicBezTo>
                  <a:cubicBezTo>
                    <a:pt x="711369" y="23801"/>
                    <a:pt x="709139" y="33277"/>
                    <a:pt x="708582" y="43310"/>
                  </a:cubicBezTo>
                  <a:cubicBezTo>
                    <a:pt x="705795" y="96265"/>
                    <a:pt x="702450" y="148661"/>
                    <a:pt x="700778" y="201615"/>
                  </a:cubicBezTo>
                  <a:cubicBezTo>
                    <a:pt x="694089" y="400054"/>
                    <a:pt x="709139" y="596263"/>
                    <a:pt x="749273" y="790800"/>
                  </a:cubicBezTo>
                  <a:cubicBezTo>
                    <a:pt x="755962" y="824802"/>
                    <a:pt x="753732" y="828146"/>
                    <a:pt x="719730" y="827589"/>
                  </a:cubicBezTo>
                  <a:cubicBezTo>
                    <a:pt x="705238" y="827031"/>
                    <a:pt x="690187" y="824244"/>
                    <a:pt x="675695" y="823129"/>
                  </a:cubicBezTo>
                  <a:cubicBezTo>
                    <a:pt x="639463" y="814768"/>
                    <a:pt x="630544" y="786898"/>
                    <a:pt x="624970" y="755125"/>
                  </a:cubicBezTo>
                  <a:cubicBezTo>
                    <a:pt x="612150" y="683777"/>
                    <a:pt x="607133" y="611313"/>
                    <a:pt x="603231" y="539407"/>
                  </a:cubicBezTo>
                  <a:cubicBezTo>
                    <a:pt x="596542" y="430154"/>
                    <a:pt x="594870" y="320344"/>
                    <a:pt x="598214" y="210534"/>
                  </a:cubicBezTo>
                  <a:cubicBezTo>
                    <a:pt x="598214" y="206632"/>
                    <a:pt x="597657" y="202173"/>
                    <a:pt x="595427" y="197713"/>
                  </a:cubicBezTo>
                  <a:cubicBezTo>
                    <a:pt x="513488" y="368282"/>
                    <a:pt x="429876" y="537735"/>
                    <a:pt x="418170" y="731157"/>
                  </a:cubicBezTo>
                  <a:cubicBezTo>
                    <a:pt x="417056" y="746764"/>
                    <a:pt x="409252" y="752338"/>
                    <a:pt x="396431" y="754568"/>
                  </a:cubicBezTo>
                  <a:cubicBezTo>
                    <a:pt x="350724" y="763486"/>
                    <a:pt x="312262" y="733944"/>
                    <a:pt x="306688" y="687678"/>
                  </a:cubicBezTo>
                  <a:cubicBezTo>
                    <a:pt x="298884" y="617445"/>
                    <a:pt x="289966" y="547768"/>
                    <a:pt x="284392" y="477534"/>
                  </a:cubicBezTo>
                  <a:cubicBezTo>
                    <a:pt x="277145" y="391135"/>
                    <a:pt x="280490" y="305294"/>
                    <a:pt x="282719" y="216665"/>
                  </a:cubicBezTo>
                  <a:cubicBezTo>
                    <a:pt x="272129" y="236175"/>
                    <a:pt x="260423" y="255684"/>
                    <a:pt x="250947" y="275751"/>
                  </a:cubicBezTo>
                  <a:cubicBezTo>
                    <a:pt x="186287" y="411202"/>
                    <a:pt x="142252" y="552227"/>
                    <a:pt x="116053" y="699384"/>
                  </a:cubicBezTo>
                  <a:cubicBezTo>
                    <a:pt x="113824" y="711090"/>
                    <a:pt x="109922" y="721681"/>
                    <a:pt x="127759" y="723353"/>
                  </a:cubicBezTo>
                  <a:cubicBezTo>
                    <a:pt x="142809" y="725025"/>
                    <a:pt x="142252" y="735616"/>
                    <a:pt x="138907" y="745649"/>
                  </a:cubicBezTo>
                  <a:cubicBezTo>
                    <a:pt x="130546" y="773520"/>
                    <a:pt x="114938" y="797489"/>
                    <a:pt x="100446" y="822572"/>
                  </a:cubicBezTo>
                  <a:cubicBezTo>
                    <a:pt x="95986" y="830933"/>
                    <a:pt x="87068" y="832606"/>
                    <a:pt x="78707" y="832606"/>
                  </a:cubicBezTo>
                  <a:cubicBezTo>
                    <a:pt x="70345" y="832606"/>
                    <a:pt x="61984" y="830933"/>
                    <a:pt x="54180" y="829261"/>
                  </a:cubicBezTo>
                  <a:cubicBezTo>
                    <a:pt x="2341" y="815883"/>
                    <a:pt x="-3233" y="809752"/>
                    <a:pt x="1226" y="757355"/>
                  </a:cubicBezTo>
                  <a:cubicBezTo>
                    <a:pt x="12375" y="637511"/>
                    <a:pt x="45819" y="522685"/>
                    <a:pt x="86510" y="410087"/>
                  </a:cubicBezTo>
                  <a:cubicBezTo>
                    <a:pt x="121627" y="314770"/>
                    <a:pt x="161761" y="222240"/>
                    <a:pt x="218617" y="137513"/>
                  </a:cubicBezTo>
                  <a:cubicBezTo>
                    <a:pt x="240913" y="104068"/>
                    <a:pt x="265440" y="72296"/>
                    <a:pt x="297212" y="46655"/>
                  </a:cubicBezTo>
                  <a:close/>
                </a:path>
              </a:pathLst>
            </a:custGeom>
            <a:solidFill>
              <a:srgbClr val="B90606"/>
            </a:solidFill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16AACA7-542C-470D-86A1-BEBF8F1C0D5E}"/>
                </a:ext>
              </a:extLst>
            </p:cNvPr>
            <p:cNvSpPr/>
            <p:nvPr/>
          </p:nvSpPr>
          <p:spPr>
            <a:xfrm>
              <a:off x="7549340" y="4111279"/>
              <a:ext cx="1364676" cy="769408"/>
            </a:xfrm>
            <a:custGeom>
              <a:avLst/>
              <a:gdLst>
                <a:gd name="connsiteX0" fmla="*/ 1343596 w 1364676"/>
                <a:gd name="connsiteY0" fmla="*/ 32672 h 769408"/>
                <a:gd name="connsiteX1" fmla="*/ 1238245 w 1364676"/>
                <a:gd name="connsiteY1" fmla="*/ 66674 h 769408"/>
                <a:gd name="connsiteX2" fmla="*/ 1233229 w 1364676"/>
                <a:gd name="connsiteY2" fmla="*/ 82839 h 769408"/>
                <a:gd name="connsiteX3" fmla="*/ 1190865 w 1364676"/>
                <a:gd name="connsiteY3" fmla="*/ 306918 h 769408"/>
                <a:gd name="connsiteX4" fmla="*/ 1117287 w 1364676"/>
                <a:gd name="connsiteY4" fmla="*/ 460207 h 769408"/>
                <a:gd name="connsiteX5" fmla="*/ 1091089 w 1364676"/>
                <a:gd name="connsiteY5" fmla="*/ 470797 h 769408"/>
                <a:gd name="connsiteX6" fmla="*/ 1078268 w 1364676"/>
                <a:gd name="connsiteY6" fmla="*/ 445156 h 769408"/>
                <a:gd name="connsiteX7" fmla="*/ 1086629 w 1364676"/>
                <a:gd name="connsiteY7" fmla="*/ 326428 h 769408"/>
                <a:gd name="connsiteX8" fmla="*/ 1148502 w 1364676"/>
                <a:gd name="connsiteY8" fmla="*/ 95659 h 769408"/>
                <a:gd name="connsiteX9" fmla="*/ 1107811 w 1364676"/>
                <a:gd name="connsiteY9" fmla="*/ 32114 h 769408"/>
                <a:gd name="connsiteX10" fmla="*/ 1042594 w 1364676"/>
                <a:gd name="connsiteY10" fmla="*/ 64444 h 769408"/>
                <a:gd name="connsiteX11" fmla="*/ 1037577 w 1364676"/>
                <a:gd name="connsiteY11" fmla="*/ 76707 h 769408"/>
                <a:gd name="connsiteX12" fmla="*/ 1020297 w 1364676"/>
                <a:gd name="connsiteY12" fmla="*/ 125759 h 769408"/>
                <a:gd name="connsiteX13" fmla="*/ 1015838 w 1364676"/>
                <a:gd name="connsiteY13" fmla="*/ 138580 h 769408"/>
                <a:gd name="connsiteX14" fmla="*/ 1003018 w 1364676"/>
                <a:gd name="connsiteY14" fmla="*/ 181501 h 769408"/>
                <a:gd name="connsiteX15" fmla="*/ 991869 w 1364676"/>
                <a:gd name="connsiteY15" fmla="*/ 227766 h 769408"/>
                <a:gd name="connsiteX16" fmla="*/ 975704 w 1364676"/>
                <a:gd name="connsiteY16" fmla="*/ 242816 h 769408"/>
                <a:gd name="connsiteX17" fmla="*/ 938358 w 1364676"/>
                <a:gd name="connsiteY17" fmla="*/ 190419 h 769408"/>
                <a:gd name="connsiteX18" fmla="*/ 976262 w 1364676"/>
                <a:gd name="connsiteY18" fmla="*/ 90085 h 769408"/>
                <a:gd name="connsiteX19" fmla="*/ 957310 w 1364676"/>
                <a:gd name="connsiteY19" fmla="*/ 22081 h 769408"/>
                <a:gd name="connsiteX20" fmla="*/ 957867 w 1364676"/>
                <a:gd name="connsiteY20" fmla="*/ 22638 h 769408"/>
                <a:gd name="connsiteX21" fmla="*/ 893765 w 1364676"/>
                <a:gd name="connsiteY21" fmla="*/ 15949 h 769408"/>
                <a:gd name="connsiteX22" fmla="*/ 869796 w 1364676"/>
                <a:gd name="connsiteY22" fmla="*/ 26540 h 769408"/>
                <a:gd name="connsiteX23" fmla="*/ 852516 w 1364676"/>
                <a:gd name="connsiteY23" fmla="*/ 59428 h 769408"/>
                <a:gd name="connsiteX24" fmla="*/ 848057 w 1364676"/>
                <a:gd name="connsiteY24" fmla="*/ 72805 h 769408"/>
                <a:gd name="connsiteX25" fmla="*/ 822416 w 1364676"/>
                <a:gd name="connsiteY25" fmla="*/ 133006 h 769408"/>
                <a:gd name="connsiteX26" fmla="*/ 795103 w 1364676"/>
                <a:gd name="connsiteY26" fmla="*/ 209371 h 769408"/>
                <a:gd name="connsiteX27" fmla="*/ 810153 w 1364676"/>
                <a:gd name="connsiteY27" fmla="*/ 105693 h 769408"/>
                <a:gd name="connsiteX28" fmla="*/ 808481 w 1364676"/>
                <a:gd name="connsiteY28" fmla="*/ 70576 h 769408"/>
                <a:gd name="connsiteX29" fmla="*/ 802907 w 1364676"/>
                <a:gd name="connsiteY29" fmla="*/ 52739 h 769408"/>
                <a:gd name="connsiteX30" fmla="*/ 732673 w 1364676"/>
                <a:gd name="connsiteY30" fmla="*/ 34344 h 769408"/>
                <a:gd name="connsiteX31" fmla="*/ 699228 w 1364676"/>
                <a:gd name="connsiteY31" fmla="*/ 77822 h 769408"/>
                <a:gd name="connsiteX32" fmla="*/ 685850 w 1364676"/>
                <a:gd name="connsiteY32" fmla="*/ 199338 h 769408"/>
                <a:gd name="connsiteX33" fmla="*/ 632339 w 1364676"/>
                <a:gd name="connsiteY33" fmla="*/ 247275 h 769408"/>
                <a:gd name="connsiteX34" fmla="*/ 605026 w 1364676"/>
                <a:gd name="connsiteY34" fmla="*/ 194321 h 769408"/>
                <a:gd name="connsiteX35" fmla="*/ 646274 w 1364676"/>
                <a:gd name="connsiteY35" fmla="*/ 85626 h 769408"/>
                <a:gd name="connsiteX36" fmla="*/ 643487 w 1364676"/>
                <a:gd name="connsiteY36" fmla="*/ 30999 h 769408"/>
                <a:gd name="connsiteX37" fmla="*/ 530890 w 1364676"/>
                <a:gd name="connsiteY37" fmla="*/ 56640 h 769408"/>
                <a:gd name="connsiteX38" fmla="*/ 474591 w 1364676"/>
                <a:gd name="connsiteY38" fmla="*/ 219405 h 769408"/>
                <a:gd name="connsiteX39" fmla="*/ 460656 w 1364676"/>
                <a:gd name="connsiteY39" fmla="*/ 235570 h 769408"/>
                <a:gd name="connsiteX40" fmla="*/ 481838 w 1364676"/>
                <a:gd name="connsiteY40" fmla="*/ 88413 h 769408"/>
                <a:gd name="connsiteX41" fmla="*/ 455639 w 1364676"/>
                <a:gd name="connsiteY41" fmla="*/ 43263 h 769408"/>
                <a:gd name="connsiteX42" fmla="*/ 431670 w 1364676"/>
                <a:gd name="connsiteY42" fmla="*/ 36016 h 769408"/>
                <a:gd name="connsiteX43" fmla="*/ 379831 w 1364676"/>
                <a:gd name="connsiteY43" fmla="*/ 63329 h 769408"/>
                <a:gd name="connsiteX44" fmla="*/ 372027 w 1364676"/>
                <a:gd name="connsiteY44" fmla="*/ 92872 h 769408"/>
                <a:gd name="connsiteX45" fmla="*/ 356977 w 1364676"/>
                <a:gd name="connsiteY45" fmla="*/ 300787 h 769408"/>
                <a:gd name="connsiteX46" fmla="*/ 334681 w 1364676"/>
                <a:gd name="connsiteY46" fmla="*/ 334232 h 769408"/>
                <a:gd name="connsiteX47" fmla="*/ 324090 w 1364676"/>
                <a:gd name="connsiteY47" fmla="*/ 354856 h 769408"/>
                <a:gd name="connsiteX48" fmla="*/ 245495 w 1364676"/>
                <a:gd name="connsiteY48" fmla="*/ 494766 h 769408"/>
                <a:gd name="connsiteX49" fmla="*/ 165228 w 1364676"/>
                <a:gd name="connsiteY49" fmla="*/ 529883 h 769408"/>
                <a:gd name="connsiteX50" fmla="*/ 86075 w 1364676"/>
                <a:gd name="connsiteY50" fmla="*/ 479159 h 769408"/>
                <a:gd name="connsiteX51" fmla="*/ 100568 w 1364676"/>
                <a:gd name="connsiteY51" fmla="*/ 332002 h 769408"/>
                <a:gd name="connsiteX52" fmla="*/ 263889 w 1364676"/>
                <a:gd name="connsiteY52" fmla="*/ 311935 h 769408"/>
                <a:gd name="connsiteX53" fmla="*/ 304023 w 1364676"/>
                <a:gd name="connsiteY53" fmla="*/ 76150 h 769408"/>
                <a:gd name="connsiteX54" fmla="*/ 150177 w 1364676"/>
                <a:gd name="connsiteY54" fmla="*/ 23196 h 769408"/>
                <a:gd name="connsiteX55" fmla="*/ 99453 w 1364676"/>
                <a:gd name="connsiteY55" fmla="*/ 82281 h 769408"/>
                <a:gd name="connsiteX56" fmla="*/ 14726 w 1364676"/>
                <a:gd name="connsiteY56" fmla="*/ 298557 h 769408"/>
                <a:gd name="connsiteX57" fmla="*/ 29219 w 1364676"/>
                <a:gd name="connsiteY57" fmla="*/ 531555 h 769408"/>
                <a:gd name="connsiteX58" fmla="*/ 117290 w 1364676"/>
                <a:gd name="connsiteY58" fmla="*/ 604019 h 769408"/>
                <a:gd name="connsiteX59" fmla="*/ 316286 w 1364676"/>
                <a:gd name="connsiteY59" fmla="*/ 550507 h 769408"/>
                <a:gd name="connsiteX60" fmla="*/ 375929 w 1364676"/>
                <a:gd name="connsiteY60" fmla="*/ 535457 h 769408"/>
                <a:gd name="connsiteX61" fmla="*/ 418850 w 1364676"/>
                <a:gd name="connsiteY61" fmla="*/ 546605 h 769408"/>
                <a:gd name="connsiteX62" fmla="*/ 452295 w 1364676"/>
                <a:gd name="connsiteY62" fmla="*/ 517620 h 769408"/>
                <a:gd name="connsiteX63" fmla="*/ 526988 w 1364676"/>
                <a:gd name="connsiteY63" fmla="*/ 228881 h 769408"/>
                <a:gd name="connsiteX64" fmla="*/ 590533 w 1364676"/>
                <a:gd name="connsiteY64" fmla="*/ 294655 h 769408"/>
                <a:gd name="connsiteX65" fmla="*/ 681391 w 1364676"/>
                <a:gd name="connsiteY65" fmla="*/ 280720 h 769408"/>
                <a:gd name="connsiteX66" fmla="*/ 665783 w 1364676"/>
                <a:gd name="connsiteY66" fmla="*/ 464108 h 769408"/>
                <a:gd name="connsiteX67" fmla="*/ 715393 w 1364676"/>
                <a:gd name="connsiteY67" fmla="*/ 541589 h 769408"/>
                <a:gd name="connsiteX68" fmla="*/ 739919 w 1364676"/>
                <a:gd name="connsiteY68" fmla="*/ 546605 h 769408"/>
                <a:gd name="connsiteX69" fmla="*/ 774479 w 1364676"/>
                <a:gd name="connsiteY69" fmla="*/ 517063 h 769408"/>
                <a:gd name="connsiteX70" fmla="*/ 849172 w 1364676"/>
                <a:gd name="connsiteY70" fmla="*/ 231110 h 769408"/>
                <a:gd name="connsiteX71" fmla="*/ 955638 w 1364676"/>
                <a:gd name="connsiteY71" fmla="*/ 296885 h 769408"/>
                <a:gd name="connsiteX72" fmla="*/ 974590 w 1364676"/>
                <a:gd name="connsiteY72" fmla="*/ 318067 h 769408"/>
                <a:gd name="connsiteX73" fmla="*/ 974590 w 1364676"/>
                <a:gd name="connsiteY73" fmla="*/ 448501 h 769408"/>
                <a:gd name="connsiteX74" fmla="*/ 1081055 w 1364676"/>
                <a:gd name="connsiteY74" fmla="*/ 540474 h 769408"/>
                <a:gd name="connsiteX75" fmla="*/ 1166339 w 1364676"/>
                <a:gd name="connsiteY75" fmla="*/ 494209 h 769408"/>
                <a:gd name="connsiteX76" fmla="*/ 1134567 w 1364676"/>
                <a:gd name="connsiteY76" fmla="*/ 667564 h 769408"/>
                <a:gd name="connsiteX77" fmla="*/ 1202571 w 1364676"/>
                <a:gd name="connsiteY77" fmla="*/ 767340 h 769408"/>
                <a:gd name="connsiteX78" fmla="*/ 1233786 w 1364676"/>
                <a:gd name="connsiteY78" fmla="*/ 743929 h 769408"/>
                <a:gd name="connsiteX79" fmla="*/ 1252738 w 1364676"/>
                <a:gd name="connsiteY79" fmla="*/ 581165 h 769408"/>
                <a:gd name="connsiteX80" fmla="*/ 1259427 w 1364676"/>
                <a:gd name="connsiteY80" fmla="*/ 570017 h 769408"/>
                <a:gd name="connsiteX81" fmla="*/ 1269460 w 1364676"/>
                <a:gd name="connsiteY81" fmla="*/ 509816 h 769408"/>
                <a:gd name="connsiteX82" fmla="*/ 1271690 w 1364676"/>
                <a:gd name="connsiteY82" fmla="*/ 496438 h 769408"/>
                <a:gd name="connsiteX83" fmla="*/ 1281166 w 1364676"/>
                <a:gd name="connsiteY83" fmla="*/ 435123 h 769408"/>
                <a:gd name="connsiteX84" fmla="*/ 1330218 w 1364676"/>
                <a:gd name="connsiteY84" fmla="*/ 227766 h 769408"/>
                <a:gd name="connsiteX85" fmla="*/ 1361433 w 1364676"/>
                <a:gd name="connsiteY85" fmla="*/ 87855 h 769408"/>
                <a:gd name="connsiteX86" fmla="*/ 1343596 w 1364676"/>
                <a:gd name="connsiteY86" fmla="*/ 32672 h 769408"/>
                <a:gd name="connsiteX87" fmla="*/ 122864 w 1364676"/>
                <a:gd name="connsiteY87" fmla="*/ 262883 h 769408"/>
                <a:gd name="connsiteX88" fmla="*/ 195328 w 1364676"/>
                <a:gd name="connsiteY88" fmla="*/ 74478 h 769408"/>
                <a:gd name="connsiteX89" fmla="*/ 210378 w 1364676"/>
                <a:gd name="connsiteY89" fmla="*/ 61100 h 769408"/>
                <a:gd name="connsiteX90" fmla="*/ 218182 w 1364676"/>
                <a:gd name="connsiteY90" fmla="*/ 80609 h 769408"/>
                <a:gd name="connsiteX91" fmla="*/ 218182 w 1364676"/>
                <a:gd name="connsiteY91" fmla="*/ 116841 h 769408"/>
                <a:gd name="connsiteX92" fmla="*/ 190311 w 1364676"/>
                <a:gd name="connsiteY92" fmla="*/ 251735 h 769408"/>
                <a:gd name="connsiteX93" fmla="*/ 168572 w 1364676"/>
                <a:gd name="connsiteY93" fmla="*/ 286852 h 769408"/>
                <a:gd name="connsiteX94" fmla="*/ 134012 w 1364676"/>
                <a:gd name="connsiteY94" fmla="*/ 296328 h 769408"/>
                <a:gd name="connsiteX95" fmla="*/ 122864 w 1364676"/>
                <a:gd name="connsiteY95" fmla="*/ 262883 h 769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364676" h="769408">
                  <a:moveTo>
                    <a:pt x="1343596" y="32672"/>
                  </a:moveTo>
                  <a:cubicBezTo>
                    <a:pt x="1293429" y="-1330"/>
                    <a:pt x="1257755" y="10375"/>
                    <a:pt x="1238245" y="66674"/>
                  </a:cubicBezTo>
                  <a:cubicBezTo>
                    <a:pt x="1236573" y="71691"/>
                    <a:pt x="1234901" y="77265"/>
                    <a:pt x="1233229" y="82839"/>
                  </a:cubicBezTo>
                  <a:cubicBezTo>
                    <a:pt x="1213719" y="156417"/>
                    <a:pt x="1202571" y="231668"/>
                    <a:pt x="1190865" y="306918"/>
                  </a:cubicBezTo>
                  <a:cubicBezTo>
                    <a:pt x="1181389" y="365447"/>
                    <a:pt x="1156306" y="416171"/>
                    <a:pt x="1117287" y="460207"/>
                  </a:cubicBezTo>
                  <a:cubicBezTo>
                    <a:pt x="1110598" y="468010"/>
                    <a:pt x="1102237" y="475814"/>
                    <a:pt x="1091089" y="470797"/>
                  </a:cubicBezTo>
                  <a:cubicBezTo>
                    <a:pt x="1079940" y="466338"/>
                    <a:pt x="1078826" y="455747"/>
                    <a:pt x="1078268" y="445156"/>
                  </a:cubicBezTo>
                  <a:cubicBezTo>
                    <a:pt x="1076039" y="405023"/>
                    <a:pt x="1080498" y="365447"/>
                    <a:pt x="1086629" y="326428"/>
                  </a:cubicBezTo>
                  <a:cubicBezTo>
                    <a:pt x="1100007" y="247275"/>
                    <a:pt x="1123976" y="171467"/>
                    <a:pt x="1148502" y="95659"/>
                  </a:cubicBezTo>
                  <a:cubicBezTo>
                    <a:pt x="1158536" y="65559"/>
                    <a:pt x="1142371" y="42148"/>
                    <a:pt x="1107811" y="32114"/>
                  </a:cubicBezTo>
                  <a:cubicBezTo>
                    <a:pt x="1071022" y="22081"/>
                    <a:pt x="1051512" y="31557"/>
                    <a:pt x="1042594" y="64444"/>
                  </a:cubicBezTo>
                  <a:cubicBezTo>
                    <a:pt x="1042594" y="69461"/>
                    <a:pt x="1042036" y="73363"/>
                    <a:pt x="1037577" y="76707"/>
                  </a:cubicBezTo>
                  <a:cubicBezTo>
                    <a:pt x="1025872" y="90643"/>
                    <a:pt x="1023084" y="108480"/>
                    <a:pt x="1020297" y="125759"/>
                  </a:cubicBezTo>
                  <a:cubicBezTo>
                    <a:pt x="1020297" y="130776"/>
                    <a:pt x="1020297" y="135236"/>
                    <a:pt x="1015838" y="138580"/>
                  </a:cubicBezTo>
                  <a:cubicBezTo>
                    <a:pt x="1007477" y="151400"/>
                    <a:pt x="1003575" y="165893"/>
                    <a:pt x="1003018" y="181501"/>
                  </a:cubicBezTo>
                  <a:cubicBezTo>
                    <a:pt x="1002460" y="197666"/>
                    <a:pt x="990755" y="211044"/>
                    <a:pt x="991869" y="227766"/>
                  </a:cubicBezTo>
                  <a:cubicBezTo>
                    <a:pt x="992427" y="236684"/>
                    <a:pt x="985738" y="242259"/>
                    <a:pt x="975704" y="242816"/>
                  </a:cubicBezTo>
                  <a:cubicBezTo>
                    <a:pt x="935571" y="236127"/>
                    <a:pt x="930554" y="229438"/>
                    <a:pt x="938358" y="190419"/>
                  </a:cubicBezTo>
                  <a:cubicBezTo>
                    <a:pt x="945604" y="154745"/>
                    <a:pt x="962884" y="122972"/>
                    <a:pt x="976262" y="90085"/>
                  </a:cubicBezTo>
                  <a:cubicBezTo>
                    <a:pt x="989082" y="58870"/>
                    <a:pt x="982951" y="38246"/>
                    <a:pt x="957310" y="22081"/>
                  </a:cubicBezTo>
                  <a:lnTo>
                    <a:pt x="957867" y="22638"/>
                  </a:lnTo>
                  <a:cubicBezTo>
                    <a:pt x="937243" y="12605"/>
                    <a:pt x="916619" y="1457"/>
                    <a:pt x="893765" y="15949"/>
                  </a:cubicBezTo>
                  <a:cubicBezTo>
                    <a:pt x="885961" y="19294"/>
                    <a:pt x="878157" y="23196"/>
                    <a:pt x="869796" y="26540"/>
                  </a:cubicBezTo>
                  <a:cubicBezTo>
                    <a:pt x="856976" y="33787"/>
                    <a:pt x="853631" y="46050"/>
                    <a:pt x="852516" y="59428"/>
                  </a:cubicBezTo>
                  <a:cubicBezTo>
                    <a:pt x="852516" y="64444"/>
                    <a:pt x="852516" y="68904"/>
                    <a:pt x="848057" y="72805"/>
                  </a:cubicBezTo>
                  <a:cubicBezTo>
                    <a:pt x="834679" y="90643"/>
                    <a:pt x="827433" y="111267"/>
                    <a:pt x="822416" y="133006"/>
                  </a:cubicBezTo>
                  <a:cubicBezTo>
                    <a:pt x="815170" y="160319"/>
                    <a:pt x="804579" y="186517"/>
                    <a:pt x="795103" y="209371"/>
                  </a:cubicBezTo>
                  <a:cubicBezTo>
                    <a:pt x="800677" y="177041"/>
                    <a:pt x="805694" y="141367"/>
                    <a:pt x="810153" y="105693"/>
                  </a:cubicBezTo>
                  <a:cubicBezTo>
                    <a:pt x="811825" y="93987"/>
                    <a:pt x="816285" y="82281"/>
                    <a:pt x="808481" y="70576"/>
                  </a:cubicBezTo>
                  <a:cubicBezTo>
                    <a:pt x="807923" y="63887"/>
                    <a:pt x="809038" y="56083"/>
                    <a:pt x="802907" y="52739"/>
                  </a:cubicBezTo>
                  <a:cubicBezTo>
                    <a:pt x="781168" y="41033"/>
                    <a:pt x="757199" y="31557"/>
                    <a:pt x="732673" y="34344"/>
                  </a:cubicBezTo>
                  <a:cubicBezTo>
                    <a:pt x="709819" y="37131"/>
                    <a:pt x="703687" y="58870"/>
                    <a:pt x="699228" y="77822"/>
                  </a:cubicBezTo>
                  <a:cubicBezTo>
                    <a:pt x="689752" y="117956"/>
                    <a:pt x="688080" y="158647"/>
                    <a:pt x="685850" y="199338"/>
                  </a:cubicBezTo>
                  <a:cubicBezTo>
                    <a:pt x="684735" y="227208"/>
                    <a:pt x="658537" y="250620"/>
                    <a:pt x="632339" y="247275"/>
                  </a:cubicBezTo>
                  <a:cubicBezTo>
                    <a:pt x="607255" y="243931"/>
                    <a:pt x="600009" y="227766"/>
                    <a:pt x="605026" y="194321"/>
                  </a:cubicBezTo>
                  <a:cubicBezTo>
                    <a:pt x="611157" y="155302"/>
                    <a:pt x="632339" y="121858"/>
                    <a:pt x="646274" y="85626"/>
                  </a:cubicBezTo>
                  <a:cubicBezTo>
                    <a:pt x="653520" y="67231"/>
                    <a:pt x="659652" y="47722"/>
                    <a:pt x="643487" y="30999"/>
                  </a:cubicBezTo>
                  <a:cubicBezTo>
                    <a:pt x="611714" y="-1330"/>
                    <a:pt x="545382" y="13720"/>
                    <a:pt x="530890" y="56640"/>
                  </a:cubicBezTo>
                  <a:cubicBezTo>
                    <a:pt x="512495" y="111267"/>
                    <a:pt x="498002" y="166451"/>
                    <a:pt x="474591" y="219405"/>
                  </a:cubicBezTo>
                  <a:cubicBezTo>
                    <a:pt x="471804" y="225536"/>
                    <a:pt x="471247" y="232783"/>
                    <a:pt x="460656" y="235570"/>
                  </a:cubicBezTo>
                  <a:cubicBezTo>
                    <a:pt x="467902" y="185403"/>
                    <a:pt x="472919" y="136350"/>
                    <a:pt x="481838" y="88413"/>
                  </a:cubicBezTo>
                  <a:cubicBezTo>
                    <a:pt x="486854" y="62772"/>
                    <a:pt x="479050" y="49951"/>
                    <a:pt x="455639" y="43263"/>
                  </a:cubicBezTo>
                  <a:cubicBezTo>
                    <a:pt x="447835" y="41033"/>
                    <a:pt x="439474" y="38803"/>
                    <a:pt x="431670" y="36016"/>
                  </a:cubicBezTo>
                  <a:cubicBezTo>
                    <a:pt x="404357" y="26540"/>
                    <a:pt x="388750" y="39361"/>
                    <a:pt x="379831" y="63329"/>
                  </a:cubicBezTo>
                  <a:cubicBezTo>
                    <a:pt x="376487" y="72805"/>
                    <a:pt x="374257" y="82839"/>
                    <a:pt x="372027" y="92872"/>
                  </a:cubicBezTo>
                  <a:cubicBezTo>
                    <a:pt x="359207" y="161434"/>
                    <a:pt x="363666" y="231668"/>
                    <a:pt x="356977" y="300787"/>
                  </a:cubicBezTo>
                  <a:cubicBezTo>
                    <a:pt x="355305" y="315837"/>
                    <a:pt x="361437" y="334232"/>
                    <a:pt x="334681" y="334232"/>
                  </a:cubicBezTo>
                  <a:cubicBezTo>
                    <a:pt x="325762" y="334232"/>
                    <a:pt x="325205" y="346495"/>
                    <a:pt x="324090" y="354856"/>
                  </a:cubicBezTo>
                  <a:cubicBezTo>
                    <a:pt x="316286" y="411712"/>
                    <a:pt x="287301" y="456862"/>
                    <a:pt x="245495" y="494766"/>
                  </a:cubicBezTo>
                  <a:cubicBezTo>
                    <a:pt x="222641" y="515390"/>
                    <a:pt x="196443" y="527653"/>
                    <a:pt x="165228" y="529883"/>
                  </a:cubicBezTo>
                  <a:cubicBezTo>
                    <a:pt x="124536" y="532670"/>
                    <a:pt x="92764" y="514833"/>
                    <a:pt x="86075" y="479159"/>
                  </a:cubicBezTo>
                  <a:cubicBezTo>
                    <a:pt x="77156" y="429549"/>
                    <a:pt x="85518" y="381054"/>
                    <a:pt x="100568" y="332002"/>
                  </a:cubicBezTo>
                  <a:cubicBezTo>
                    <a:pt x="156309" y="382726"/>
                    <a:pt x="225428" y="374923"/>
                    <a:pt x="263889" y="311935"/>
                  </a:cubicBezTo>
                  <a:cubicBezTo>
                    <a:pt x="307925" y="239472"/>
                    <a:pt x="320188" y="158647"/>
                    <a:pt x="304023" y="76150"/>
                  </a:cubicBezTo>
                  <a:cubicBezTo>
                    <a:pt x="289530" y="2571"/>
                    <a:pt x="209263" y="-23069"/>
                    <a:pt x="150177" y="23196"/>
                  </a:cubicBezTo>
                  <a:cubicBezTo>
                    <a:pt x="129553" y="39361"/>
                    <a:pt x="113946" y="59985"/>
                    <a:pt x="99453" y="82281"/>
                  </a:cubicBezTo>
                  <a:cubicBezTo>
                    <a:pt x="56532" y="148613"/>
                    <a:pt x="30891" y="221634"/>
                    <a:pt x="14726" y="298557"/>
                  </a:cubicBezTo>
                  <a:cubicBezTo>
                    <a:pt x="-1996" y="377710"/>
                    <a:pt x="-12587" y="456305"/>
                    <a:pt x="29219" y="531555"/>
                  </a:cubicBezTo>
                  <a:cubicBezTo>
                    <a:pt x="51516" y="564443"/>
                    <a:pt x="81616" y="587854"/>
                    <a:pt x="117290" y="604019"/>
                  </a:cubicBezTo>
                  <a:cubicBezTo>
                    <a:pt x="194770" y="627430"/>
                    <a:pt x="263332" y="613495"/>
                    <a:pt x="316286" y="550507"/>
                  </a:cubicBezTo>
                  <a:cubicBezTo>
                    <a:pt x="335238" y="528211"/>
                    <a:pt x="347501" y="514833"/>
                    <a:pt x="375929" y="535457"/>
                  </a:cubicBezTo>
                  <a:cubicBezTo>
                    <a:pt x="387078" y="543261"/>
                    <a:pt x="403800" y="543818"/>
                    <a:pt x="418850" y="546605"/>
                  </a:cubicBezTo>
                  <a:cubicBezTo>
                    <a:pt x="441146" y="550507"/>
                    <a:pt x="451180" y="543818"/>
                    <a:pt x="452295" y="517620"/>
                  </a:cubicBezTo>
                  <a:cubicBezTo>
                    <a:pt x="455082" y="416728"/>
                    <a:pt x="483510" y="322526"/>
                    <a:pt x="526988" y="228881"/>
                  </a:cubicBezTo>
                  <a:cubicBezTo>
                    <a:pt x="537021" y="263998"/>
                    <a:pt x="555416" y="287409"/>
                    <a:pt x="590533" y="294655"/>
                  </a:cubicBezTo>
                  <a:cubicBezTo>
                    <a:pt x="622305" y="301902"/>
                    <a:pt x="651848" y="296328"/>
                    <a:pt x="681391" y="280720"/>
                  </a:cubicBezTo>
                  <a:cubicBezTo>
                    <a:pt x="679719" y="344265"/>
                    <a:pt x="674702" y="404465"/>
                    <a:pt x="665783" y="464108"/>
                  </a:cubicBezTo>
                  <a:cubicBezTo>
                    <a:pt x="657980" y="515948"/>
                    <a:pt x="664669" y="527653"/>
                    <a:pt x="715393" y="541589"/>
                  </a:cubicBezTo>
                  <a:cubicBezTo>
                    <a:pt x="723197" y="543818"/>
                    <a:pt x="731558" y="545491"/>
                    <a:pt x="739919" y="546605"/>
                  </a:cubicBezTo>
                  <a:cubicBezTo>
                    <a:pt x="768347" y="550507"/>
                    <a:pt x="773364" y="545491"/>
                    <a:pt x="774479" y="517063"/>
                  </a:cubicBezTo>
                  <a:cubicBezTo>
                    <a:pt x="778938" y="416728"/>
                    <a:pt x="805694" y="322526"/>
                    <a:pt x="849172" y="231110"/>
                  </a:cubicBezTo>
                  <a:cubicBezTo>
                    <a:pt x="873141" y="285737"/>
                    <a:pt x="899896" y="303574"/>
                    <a:pt x="955638" y="296885"/>
                  </a:cubicBezTo>
                  <a:cubicBezTo>
                    <a:pt x="978492" y="294098"/>
                    <a:pt x="976819" y="302459"/>
                    <a:pt x="974590" y="318067"/>
                  </a:cubicBezTo>
                  <a:cubicBezTo>
                    <a:pt x="969573" y="361545"/>
                    <a:pt x="965114" y="405023"/>
                    <a:pt x="974590" y="448501"/>
                  </a:cubicBezTo>
                  <a:cubicBezTo>
                    <a:pt x="986853" y="505357"/>
                    <a:pt x="1024757" y="538244"/>
                    <a:pt x="1081055" y="540474"/>
                  </a:cubicBezTo>
                  <a:cubicBezTo>
                    <a:pt x="1115615" y="541589"/>
                    <a:pt x="1140141" y="523752"/>
                    <a:pt x="1166339" y="494209"/>
                  </a:cubicBezTo>
                  <a:cubicBezTo>
                    <a:pt x="1154634" y="556639"/>
                    <a:pt x="1144043" y="611823"/>
                    <a:pt x="1134567" y="667564"/>
                  </a:cubicBezTo>
                  <a:cubicBezTo>
                    <a:pt x="1121746" y="743372"/>
                    <a:pt x="1112270" y="743372"/>
                    <a:pt x="1202571" y="767340"/>
                  </a:cubicBezTo>
                  <a:cubicBezTo>
                    <a:pt x="1223753" y="772915"/>
                    <a:pt x="1232671" y="767898"/>
                    <a:pt x="1233786" y="743929"/>
                  </a:cubicBezTo>
                  <a:cubicBezTo>
                    <a:pt x="1236573" y="689303"/>
                    <a:pt x="1239360" y="634676"/>
                    <a:pt x="1252738" y="581165"/>
                  </a:cubicBezTo>
                  <a:cubicBezTo>
                    <a:pt x="1256083" y="578378"/>
                    <a:pt x="1258870" y="574476"/>
                    <a:pt x="1259427" y="570017"/>
                  </a:cubicBezTo>
                  <a:cubicBezTo>
                    <a:pt x="1261657" y="549393"/>
                    <a:pt x="1265001" y="529326"/>
                    <a:pt x="1269460" y="509816"/>
                  </a:cubicBezTo>
                  <a:cubicBezTo>
                    <a:pt x="1270575" y="505357"/>
                    <a:pt x="1271133" y="500898"/>
                    <a:pt x="1271690" y="496438"/>
                  </a:cubicBezTo>
                  <a:cubicBezTo>
                    <a:pt x="1272805" y="475814"/>
                    <a:pt x="1277264" y="455190"/>
                    <a:pt x="1281166" y="435123"/>
                  </a:cubicBezTo>
                  <a:cubicBezTo>
                    <a:pt x="1292314" y="364889"/>
                    <a:pt x="1307365" y="295213"/>
                    <a:pt x="1330218" y="227766"/>
                  </a:cubicBezTo>
                  <a:cubicBezTo>
                    <a:pt x="1345269" y="182058"/>
                    <a:pt x="1361433" y="136908"/>
                    <a:pt x="1361433" y="87855"/>
                  </a:cubicBezTo>
                  <a:cubicBezTo>
                    <a:pt x="1368680" y="65559"/>
                    <a:pt x="1364220" y="46607"/>
                    <a:pt x="1343596" y="32672"/>
                  </a:cubicBezTo>
                  <a:close/>
                  <a:moveTo>
                    <a:pt x="122864" y="262883"/>
                  </a:moveTo>
                  <a:cubicBezTo>
                    <a:pt x="138472" y="197108"/>
                    <a:pt x="162998" y="134121"/>
                    <a:pt x="195328" y="74478"/>
                  </a:cubicBezTo>
                  <a:cubicBezTo>
                    <a:pt x="198672" y="68346"/>
                    <a:pt x="202017" y="58870"/>
                    <a:pt x="210378" y="61100"/>
                  </a:cubicBezTo>
                  <a:cubicBezTo>
                    <a:pt x="218182" y="63329"/>
                    <a:pt x="217624" y="73363"/>
                    <a:pt x="218182" y="80609"/>
                  </a:cubicBezTo>
                  <a:cubicBezTo>
                    <a:pt x="218739" y="92872"/>
                    <a:pt x="218182" y="104578"/>
                    <a:pt x="218182" y="116841"/>
                  </a:cubicBezTo>
                  <a:cubicBezTo>
                    <a:pt x="217067" y="163664"/>
                    <a:pt x="208706" y="208814"/>
                    <a:pt x="190311" y="251735"/>
                  </a:cubicBezTo>
                  <a:cubicBezTo>
                    <a:pt x="184737" y="264555"/>
                    <a:pt x="178605" y="276818"/>
                    <a:pt x="168572" y="286852"/>
                  </a:cubicBezTo>
                  <a:cubicBezTo>
                    <a:pt x="159096" y="296885"/>
                    <a:pt x="147948" y="303016"/>
                    <a:pt x="134012" y="296328"/>
                  </a:cubicBezTo>
                  <a:cubicBezTo>
                    <a:pt x="120077" y="289081"/>
                    <a:pt x="119520" y="276818"/>
                    <a:pt x="122864" y="262883"/>
                  </a:cubicBezTo>
                  <a:close/>
                </a:path>
              </a:pathLst>
            </a:custGeom>
            <a:solidFill>
              <a:srgbClr val="B90606"/>
            </a:solidFill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D903261B-AABA-4121-906A-AF2A665317F9}"/>
                </a:ext>
              </a:extLst>
            </p:cNvPr>
            <p:cNvSpPr/>
            <p:nvPr/>
          </p:nvSpPr>
          <p:spPr>
            <a:xfrm>
              <a:off x="9128575" y="3938922"/>
              <a:ext cx="462271" cy="764555"/>
            </a:xfrm>
            <a:custGeom>
              <a:avLst/>
              <a:gdLst>
                <a:gd name="connsiteX0" fmla="*/ 349644 w 462271"/>
                <a:gd name="connsiteY0" fmla="*/ 327101 h 764555"/>
                <a:gd name="connsiteX1" fmla="*/ 288886 w 462271"/>
                <a:gd name="connsiteY1" fmla="*/ 284181 h 764555"/>
                <a:gd name="connsiteX2" fmla="*/ 292788 w 462271"/>
                <a:gd name="connsiteY2" fmla="*/ 260212 h 764555"/>
                <a:gd name="connsiteX3" fmla="*/ 352431 w 462271"/>
                <a:gd name="connsiteY3" fmla="*/ 133679 h 764555"/>
                <a:gd name="connsiteX4" fmla="*/ 351316 w 462271"/>
                <a:gd name="connsiteY4" fmla="*/ 86299 h 764555"/>
                <a:gd name="connsiteX5" fmla="*/ 273836 w 462271"/>
                <a:gd name="connsiteY5" fmla="*/ 103022 h 764555"/>
                <a:gd name="connsiteX6" fmla="*/ 200257 w 462271"/>
                <a:gd name="connsiteY6" fmla="*/ 200569 h 764555"/>
                <a:gd name="connsiteX7" fmla="*/ 102710 w 462271"/>
                <a:gd name="connsiteY7" fmla="*/ 555083 h 764555"/>
                <a:gd name="connsiteX8" fmla="*/ 99366 w 462271"/>
                <a:gd name="connsiteY8" fmla="*/ 565674 h 764555"/>
                <a:gd name="connsiteX9" fmla="*/ 261573 w 462271"/>
                <a:gd name="connsiteY9" fmla="*/ 661548 h 764555"/>
                <a:gd name="connsiteX10" fmla="*/ 345184 w 462271"/>
                <a:gd name="connsiteY10" fmla="*/ 578494 h 764555"/>
                <a:gd name="connsiteX11" fmla="*/ 391450 w 462271"/>
                <a:gd name="connsiteY11" fmla="*/ 448060 h 764555"/>
                <a:gd name="connsiteX12" fmla="*/ 405385 w 462271"/>
                <a:gd name="connsiteY12" fmla="*/ 421861 h 764555"/>
                <a:gd name="connsiteX13" fmla="*/ 448306 w 462271"/>
                <a:gd name="connsiteY13" fmla="*/ 435797 h 764555"/>
                <a:gd name="connsiteX14" fmla="*/ 461683 w 462271"/>
                <a:gd name="connsiteY14" fmla="*/ 477603 h 764555"/>
                <a:gd name="connsiteX15" fmla="*/ 366366 w 462271"/>
                <a:gd name="connsiteY15" fmla="*/ 712830 h 764555"/>
                <a:gd name="connsiteX16" fmla="*/ 140057 w 462271"/>
                <a:gd name="connsiteY16" fmla="*/ 744045 h 764555"/>
                <a:gd name="connsiteX17" fmla="*/ 3491 w 462271"/>
                <a:gd name="connsiteY17" fmla="*/ 527212 h 764555"/>
                <a:gd name="connsiteX18" fmla="*/ 146 w 462271"/>
                <a:gd name="connsiteY18" fmla="*/ 513834 h 764555"/>
                <a:gd name="connsiteX19" fmla="*/ 151205 w 462271"/>
                <a:gd name="connsiteY19" fmla="*/ 85742 h 764555"/>
                <a:gd name="connsiteX20" fmla="*/ 222554 w 462271"/>
                <a:gd name="connsiteY20" fmla="*/ 24984 h 764555"/>
                <a:gd name="connsiteX21" fmla="*/ 383646 w 462271"/>
                <a:gd name="connsiteY21" fmla="*/ 19967 h 764555"/>
                <a:gd name="connsiteX22" fmla="*/ 432141 w 462271"/>
                <a:gd name="connsiteY22" fmla="*/ 66233 h 764555"/>
                <a:gd name="connsiteX23" fmla="*/ 431583 w 462271"/>
                <a:gd name="connsiteY23" fmla="*/ 65675 h 764555"/>
                <a:gd name="connsiteX24" fmla="*/ 453880 w 462271"/>
                <a:gd name="connsiteY24" fmla="*/ 191650 h 764555"/>
                <a:gd name="connsiteX25" fmla="*/ 380859 w 462271"/>
                <a:gd name="connsiteY25" fmla="*/ 313724 h 764555"/>
                <a:gd name="connsiteX26" fmla="*/ 349644 w 462271"/>
                <a:gd name="connsiteY26" fmla="*/ 327101 h 764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62271" h="764555">
                  <a:moveTo>
                    <a:pt x="349644" y="327101"/>
                  </a:moveTo>
                  <a:cubicBezTo>
                    <a:pt x="320101" y="325429"/>
                    <a:pt x="305051" y="304248"/>
                    <a:pt x="288886" y="284181"/>
                  </a:cubicBezTo>
                  <a:cubicBezTo>
                    <a:pt x="281082" y="274705"/>
                    <a:pt x="287214" y="268016"/>
                    <a:pt x="292788" y="260212"/>
                  </a:cubicBezTo>
                  <a:cubicBezTo>
                    <a:pt x="320658" y="221751"/>
                    <a:pt x="341283" y="179945"/>
                    <a:pt x="352431" y="133679"/>
                  </a:cubicBezTo>
                  <a:cubicBezTo>
                    <a:pt x="356333" y="118072"/>
                    <a:pt x="363022" y="101907"/>
                    <a:pt x="351316" y="86299"/>
                  </a:cubicBezTo>
                  <a:cubicBezTo>
                    <a:pt x="320658" y="70692"/>
                    <a:pt x="296690" y="80725"/>
                    <a:pt x="273836" y="103022"/>
                  </a:cubicBezTo>
                  <a:cubicBezTo>
                    <a:pt x="244293" y="132007"/>
                    <a:pt x="220324" y="164895"/>
                    <a:pt x="200257" y="200569"/>
                  </a:cubicBezTo>
                  <a:cubicBezTo>
                    <a:pt x="137827" y="310379"/>
                    <a:pt x="95464" y="425763"/>
                    <a:pt x="102710" y="555083"/>
                  </a:cubicBezTo>
                  <a:cubicBezTo>
                    <a:pt x="102710" y="558985"/>
                    <a:pt x="101595" y="562329"/>
                    <a:pt x="99366" y="565674"/>
                  </a:cubicBezTo>
                  <a:cubicBezTo>
                    <a:pt x="106612" y="656532"/>
                    <a:pt x="179633" y="699453"/>
                    <a:pt x="261573" y="661548"/>
                  </a:cubicBezTo>
                  <a:cubicBezTo>
                    <a:pt x="299477" y="644269"/>
                    <a:pt x="325117" y="614168"/>
                    <a:pt x="345184" y="578494"/>
                  </a:cubicBezTo>
                  <a:cubicBezTo>
                    <a:pt x="368038" y="537803"/>
                    <a:pt x="381974" y="493767"/>
                    <a:pt x="391450" y="448060"/>
                  </a:cubicBezTo>
                  <a:cubicBezTo>
                    <a:pt x="393122" y="439141"/>
                    <a:pt x="388663" y="423534"/>
                    <a:pt x="405385" y="421861"/>
                  </a:cubicBezTo>
                  <a:cubicBezTo>
                    <a:pt x="421550" y="420189"/>
                    <a:pt x="437157" y="421304"/>
                    <a:pt x="448306" y="435797"/>
                  </a:cubicBezTo>
                  <a:cubicBezTo>
                    <a:pt x="457782" y="448060"/>
                    <a:pt x="461683" y="461995"/>
                    <a:pt x="461683" y="477603"/>
                  </a:cubicBezTo>
                  <a:cubicBezTo>
                    <a:pt x="462798" y="569576"/>
                    <a:pt x="432698" y="649285"/>
                    <a:pt x="366366" y="712830"/>
                  </a:cubicBezTo>
                  <a:cubicBezTo>
                    <a:pt x="308395" y="768572"/>
                    <a:pt x="215307" y="779720"/>
                    <a:pt x="140057" y="744045"/>
                  </a:cubicBezTo>
                  <a:cubicBezTo>
                    <a:pt x="53101" y="698338"/>
                    <a:pt x="14082" y="621415"/>
                    <a:pt x="3491" y="527212"/>
                  </a:cubicBezTo>
                  <a:cubicBezTo>
                    <a:pt x="2933" y="522753"/>
                    <a:pt x="1261" y="518294"/>
                    <a:pt x="146" y="513834"/>
                  </a:cubicBezTo>
                  <a:cubicBezTo>
                    <a:pt x="-3198" y="352185"/>
                    <a:pt x="50871" y="210602"/>
                    <a:pt x="151205" y="85742"/>
                  </a:cubicBezTo>
                  <a:cubicBezTo>
                    <a:pt x="171272" y="61216"/>
                    <a:pt x="195241" y="40592"/>
                    <a:pt x="222554" y="24984"/>
                  </a:cubicBezTo>
                  <a:cubicBezTo>
                    <a:pt x="275508" y="-5673"/>
                    <a:pt x="329019" y="-9018"/>
                    <a:pt x="383646" y="19967"/>
                  </a:cubicBezTo>
                  <a:cubicBezTo>
                    <a:pt x="405385" y="29443"/>
                    <a:pt x="420992" y="45608"/>
                    <a:pt x="432141" y="66233"/>
                  </a:cubicBezTo>
                  <a:lnTo>
                    <a:pt x="431583" y="65675"/>
                  </a:lnTo>
                  <a:cubicBezTo>
                    <a:pt x="465028" y="103022"/>
                    <a:pt x="468930" y="145385"/>
                    <a:pt x="453880" y="191650"/>
                  </a:cubicBezTo>
                  <a:cubicBezTo>
                    <a:pt x="438830" y="237915"/>
                    <a:pt x="417648" y="280279"/>
                    <a:pt x="380859" y="313724"/>
                  </a:cubicBezTo>
                  <a:cubicBezTo>
                    <a:pt x="371940" y="320970"/>
                    <a:pt x="363579" y="330446"/>
                    <a:pt x="349644" y="327101"/>
                  </a:cubicBezTo>
                  <a:close/>
                </a:path>
              </a:pathLst>
            </a:custGeom>
            <a:solidFill>
              <a:srgbClr val="B90606"/>
            </a:solidFill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DF29E5B7-24BE-4DF6-83F2-797595D592B8}"/>
                </a:ext>
              </a:extLst>
            </p:cNvPr>
            <p:cNvSpPr/>
            <p:nvPr/>
          </p:nvSpPr>
          <p:spPr>
            <a:xfrm>
              <a:off x="10497392" y="3913195"/>
              <a:ext cx="157869" cy="178358"/>
            </a:xfrm>
            <a:custGeom>
              <a:avLst/>
              <a:gdLst>
                <a:gd name="connsiteX0" fmla="*/ 72796 w 157869"/>
                <a:gd name="connsiteY0" fmla="*/ 178359 h 178358"/>
                <a:gd name="connsiteX1" fmla="*/ 332 w 157869"/>
                <a:gd name="connsiteY1" fmla="*/ 100878 h 178358"/>
                <a:gd name="connsiteX2" fmla="*/ 30990 w 157869"/>
                <a:gd name="connsiteY2" fmla="*/ 22283 h 178358"/>
                <a:gd name="connsiteX3" fmla="*/ 101781 w 157869"/>
                <a:gd name="connsiteY3" fmla="*/ 2217 h 178358"/>
                <a:gd name="connsiteX4" fmla="*/ 115717 w 157869"/>
                <a:gd name="connsiteY4" fmla="*/ 10020 h 178358"/>
                <a:gd name="connsiteX5" fmla="*/ 154178 w 157869"/>
                <a:gd name="connsiteY5" fmla="*/ 108125 h 178358"/>
                <a:gd name="connsiteX6" fmla="*/ 72796 w 157869"/>
                <a:gd name="connsiteY6" fmla="*/ 178359 h 178358"/>
                <a:gd name="connsiteX7" fmla="*/ 72796 w 157869"/>
                <a:gd name="connsiteY7" fmla="*/ 178359 h 178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7869" h="178358">
                  <a:moveTo>
                    <a:pt x="72796" y="178359"/>
                  </a:moveTo>
                  <a:cubicBezTo>
                    <a:pt x="18727" y="177801"/>
                    <a:pt x="-3012" y="154947"/>
                    <a:pt x="332" y="100878"/>
                  </a:cubicBezTo>
                  <a:cubicBezTo>
                    <a:pt x="2005" y="71336"/>
                    <a:pt x="11481" y="45137"/>
                    <a:pt x="30990" y="22283"/>
                  </a:cubicBezTo>
                  <a:cubicBezTo>
                    <a:pt x="49942" y="-570"/>
                    <a:pt x="75026" y="-2800"/>
                    <a:pt x="101781" y="2217"/>
                  </a:cubicBezTo>
                  <a:cubicBezTo>
                    <a:pt x="106798" y="3331"/>
                    <a:pt x="115717" y="6676"/>
                    <a:pt x="115717" y="10020"/>
                  </a:cubicBezTo>
                  <a:cubicBezTo>
                    <a:pt x="119619" y="46252"/>
                    <a:pt x="172015" y="61302"/>
                    <a:pt x="154178" y="108125"/>
                  </a:cubicBezTo>
                  <a:cubicBezTo>
                    <a:pt x="138571" y="147144"/>
                    <a:pt x="111257" y="167768"/>
                    <a:pt x="72796" y="178359"/>
                  </a:cubicBezTo>
                  <a:lnTo>
                    <a:pt x="72796" y="178359"/>
                  </a:lnTo>
                  <a:close/>
                </a:path>
              </a:pathLst>
            </a:custGeom>
            <a:solidFill>
              <a:srgbClr val="B90606"/>
            </a:solidFill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5A609B7-A8D0-474C-AC8C-CBF850E48505}"/>
                </a:ext>
              </a:extLst>
            </p:cNvPr>
            <p:cNvSpPr/>
            <p:nvPr/>
          </p:nvSpPr>
          <p:spPr>
            <a:xfrm>
              <a:off x="9598753" y="3892301"/>
              <a:ext cx="3129699" cy="817975"/>
            </a:xfrm>
            <a:custGeom>
              <a:avLst/>
              <a:gdLst>
                <a:gd name="connsiteX0" fmla="*/ 3120258 w 3129699"/>
                <a:gd name="connsiteY0" fmla="*/ 257781 h 817975"/>
                <a:gd name="connsiteX1" fmla="*/ 3071206 w 3129699"/>
                <a:gd name="connsiteY1" fmla="*/ 236042 h 817975"/>
                <a:gd name="connsiteX2" fmla="*/ 2983135 w 3129699"/>
                <a:gd name="connsiteY2" fmla="*/ 261683 h 817975"/>
                <a:gd name="connsiteX3" fmla="*/ 2799746 w 3129699"/>
                <a:gd name="connsiteY3" fmla="*/ 334147 h 817975"/>
                <a:gd name="connsiteX4" fmla="*/ 2769646 w 3129699"/>
                <a:gd name="connsiteY4" fmla="*/ 367592 h 817975"/>
                <a:gd name="connsiteX5" fmla="*/ 2825387 w 3129699"/>
                <a:gd name="connsiteY5" fmla="*/ 444514 h 817975"/>
                <a:gd name="connsiteX6" fmla="*/ 2885030 w 3129699"/>
                <a:gd name="connsiteY6" fmla="*/ 467368 h 817975"/>
                <a:gd name="connsiteX7" fmla="*/ 2991496 w 3129699"/>
                <a:gd name="connsiteY7" fmla="*/ 608394 h 817975"/>
                <a:gd name="connsiteX8" fmla="*/ 2842110 w 3129699"/>
                <a:gd name="connsiteY8" fmla="*/ 719318 h 817975"/>
                <a:gd name="connsiteX9" fmla="*/ 2814239 w 3129699"/>
                <a:gd name="connsiteY9" fmla="*/ 659675 h 817975"/>
                <a:gd name="connsiteX10" fmla="*/ 2846569 w 3129699"/>
                <a:gd name="connsiteY10" fmla="*/ 586097 h 817975"/>
                <a:gd name="connsiteX11" fmla="*/ 2832634 w 3129699"/>
                <a:gd name="connsiteY11" fmla="*/ 532028 h 817975"/>
                <a:gd name="connsiteX12" fmla="*/ 2762957 w 3129699"/>
                <a:gd name="connsiteY12" fmla="*/ 533143 h 817975"/>
                <a:gd name="connsiteX13" fmla="*/ 2726725 w 3129699"/>
                <a:gd name="connsiteY13" fmla="*/ 664135 h 817975"/>
                <a:gd name="connsiteX14" fmla="*/ 2693281 w 3129699"/>
                <a:gd name="connsiteY14" fmla="*/ 702596 h 817975"/>
                <a:gd name="connsiteX15" fmla="*/ 2654819 w 3129699"/>
                <a:gd name="connsiteY15" fmla="*/ 668594 h 817975"/>
                <a:gd name="connsiteX16" fmla="*/ 2651475 w 3129699"/>
                <a:gd name="connsiteY16" fmla="*/ 607836 h 817975"/>
                <a:gd name="connsiteX17" fmla="*/ 2713347 w 3129699"/>
                <a:gd name="connsiteY17" fmla="*/ 357558 h 817975"/>
                <a:gd name="connsiteX18" fmla="*/ 2691051 w 3129699"/>
                <a:gd name="connsiteY18" fmla="*/ 316310 h 817975"/>
                <a:gd name="connsiteX19" fmla="*/ 2668754 w 3129699"/>
                <a:gd name="connsiteY19" fmla="*/ 301260 h 817975"/>
                <a:gd name="connsiteX20" fmla="*/ 2644228 w 3129699"/>
                <a:gd name="connsiteY20" fmla="*/ 255552 h 817975"/>
                <a:gd name="connsiteX21" fmla="*/ 2596848 w 3129699"/>
                <a:gd name="connsiteY21" fmla="*/ 233255 h 817975"/>
                <a:gd name="connsiteX22" fmla="*/ 2391721 w 3129699"/>
                <a:gd name="connsiteY22" fmla="*/ 311850 h 817975"/>
                <a:gd name="connsiteX23" fmla="*/ 2308666 w 3129699"/>
                <a:gd name="connsiteY23" fmla="*/ 639609 h 817975"/>
                <a:gd name="connsiteX24" fmla="*/ 2243449 w 3129699"/>
                <a:gd name="connsiteY24" fmla="*/ 708728 h 817975"/>
                <a:gd name="connsiteX25" fmla="*/ 2205545 w 3129699"/>
                <a:gd name="connsiteY25" fmla="*/ 648527 h 817975"/>
                <a:gd name="connsiteX26" fmla="*/ 2223940 w 3129699"/>
                <a:gd name="connsiteY26" fmla="*/ 513633 h 817975"/>
                <a:gd name="connsiteX27" fmla="*/ 2274664 w 3129699"/>
                <a:gd name="connsiteY27" fmla="*/ 308506 h 817975"/>
                <a:gd name="connsiteX28" fmla="*/ 2228399 w 3129699"/>
                <a:gd name="connsiteY28" fmla="*/ 233255 h 817975"/>
                <a:gd name="connsiteX29" fmla="*/ 2198299 w 3129699"/>
                <a:gd name="connsiteY29" fmla="*/ 227681 h 817975"/>
                <a:gd name="connsiteX30" fmla="*/ 2153148 w 3129699"/>
                <a:gd name="connsiteY30" fmla="*/ 251093 h 817975"/>
                <a:gd name="connsiteX31" fmla="*/ 2070094 w 3129699"/>
                <a:gd name="connsiteY31" fmla="*/ 426677 h 817975"/>
                <a:gd name="connsiteX32" fmla="*/ 2017697 w 3129699"/>
                <a:gd name="connsiteY32" fmla="*/ 559341 h 817975"/>
                <a:gd name="connsiteX33" fmla="*/ 2014353 w 3129699"/>
                <a:gd name="connsiteY33" fmla="*/ 537045 h 817975"/>
                <a:gd name="connsiteX34" fmla="*/ 2038879 w 3129699"/>
                <a:gd name="connsiteY34" fmla="*/ 332475 h 817975"/>
                <a:gd name="connsiteX35" fmla="*/ 2028845 w 3129699"/>
                <a:gd name="connsiteY35" fmla="*/ 296800 h 817975"/>
                <a:gd name="connsiteX36" fmla="*/ 1947463 w 3129699"/>
                <a:gd name="connsiteY36" fmla="*/ 277291 h 817975"/>
                <a:gd name="connsiteX37" fmla="*/ 1917921 w 3129699"/>
                <a:gd name="connsiteY37" fmla="*/ 314080 h 817975"/>
                <a:gd name="connsiteX38" fmla="*/ 1909002 w 3129699"/>
                <a:gd name="connsiteY38" fmla="*/ 328015 h 817975"/>
                <a:gd name="connsiteX39" fmla="*/ 1893952 w 3129699"/>
                <a:gd name="connsiteY39" fmla="*/ 347525 h 817975"/>
                <a:gd name="connsiteX40" fmla="*/ 1819259 w 3129699"/>
                <a:gd name="connsiteY40" fmla="*/ 523667 h 817975"/>
                <a:gd name="connsiteX41" fmla="*/ 1870541 w 3129699"/>
                <a:gd name="connsiteY41" fmla="*/ 310736 h 817975"/>
                <a:gd name="connsiteX42" fmla="*/ 1869983 w 3129699"/>
                <a:gd name="connsiteY42" fmla="*/ 288997 h 817975"/>
                <a:gd name="connsiteX43" fmla="*/ 1814242 w 3129699"/>
                <a:gd name="connsiteY43" fmla="*/ 248863 h 817975"/>
                <a:gd name="connsiteX44" fmla="*/ 1761288 w 3129699"/>
                <a:gd name="connsiteY44" fmla="*/ 287882 h 817975"/>
                <a:gd name="connsiteX45" fmla="*/ 1592949 w 3129699"/>
                <a:gd name="connsiteY45" fmla="*/ 239387 h 817975"/>
                <a:gd name="connsiteX46" fmla="*/ 1611344 w 3129699"/>
                <a:gd name="connsiteY46" fmla="*/ 182531 h 817975"/>
                <a:gd name="connsiteX47" fmla="*/ 1609672 w 3129699"/>
                <a:gd name="connsiteY47" fmla="*/ 159120 h 817975"/>
                <a:gd name="connsiteX48" fmla="*/ 1518814 w 3129699"/>
                <a:gd name="connsiteY48" fmla="*/ 138495 h 817975"/>
                <a:gd name="connsiteX49" fmla="*/ 1484254 w 3129699"/>
                <a:gd name="connsiteY49" fmla="*/ 222107 h 817975"/>
                <a:gd name="connsiteX50" fmla="*/ 1479795 w 3129699"/>
                <a:gd name="connsiteY50" fmla="*/ 233813 h 817975"/>
                <a:gd name="connsiteX51" fmla="*/ 1458613 w 3129699"/>
                <a:gd name="connsiteY51" fmla="*/ 256109 h 817975"/>
                <a:gd name="connsiteX52" fmla="*/ 1434645 w 3129699"/>
                <a:gd name="connsiteY52" fmla="*/ 260569 h 817975"/>
                <a:gd name="connsiteX53" fmla="*/ 1376674 w 3129699"/>
                <a:gd name="connsiteY53" fmla="*/ 245518 h 817975"/>
                <a:gd name="connsiteX54" fmla="*/ 1377789 w 3129699"/>
                <a:gd name="connsiteY54" fmla="*/ 246076 h 817975"/>
                <a:gd name="connsiteX55" fmla="*/ 1334868 w 3129699"/>
                <a:gd name="connsiteY55" fmla="*/ 231583 h 817975"/>
                <a:gd name="connsiteX56" fmla="*/ 1262404 w 3129699"/>
                <a:gd name="connsiteY56" fmla="*/ 255552 h 817975"/>
                <a:gd name="connsiteX57" fmla="*/ 1211680 w 3129699"/>
                <a:gd name="connsiteY57" fmla="*/ 271717 h 817975"/>
                <a:gd name="connsiteX58" fmla="*/ 1106329 w 3129699"/>
                <a:gd name="connsiteY58" fmla="*/ 311293 h 817975"/>
                <a:gd name="connsiteX59" fmla="*/ 1072327 w 3129699"/>
                <a:gd name="connsiteY59" fmla="*/ 328015 h 817975"/>
                <a:gd name="connsiteX60" fmla="*/ 1028291 w 3129699"/>
                <a:gd name="connsiteY60" fmla="*/ 389331 h 817975"/>
                <a:gd name="connsiteX61" fmla="*/ 1100197 w 3129699"/>
                <a:gd name="connsiteY61" fmla="*/ 456777 h 817975"/>
                <a:gd name="connsiteX62" fmla="*/ 1244567 w 3129699"/>
                <a:gd name="connsiteY62" fmla="*/ 589441 h 817975"/>
                <a:gd name="connsiteX63" fmla="*/ 1162070 w 3129699"/>
                <a:gd name="connsiteY63" fmla="*/ 719876 h 817975"/>
                <a:gd name="connsiteX64" fmla="*/ 1086819 w 3129699"/>
                <a:gd name="connsiteY64" fmla="*/ 694792 h 817975"/>
                <a:gd name="connsiteX65" fmla="*/ 1098525 w 3129699"/>
                <a:gd name="connsiteY65" fmla="*/ 630690 h 817975"/>
                <a:gd name="connsiteX66" fmla="*/ 1116920 w 3129699"/>
                <a:gd name="connsiteY66" fmla="*/ 593343 h 817975"/>
                <a:gd name="connsiteX67" fmla="*/ 1091836 w 3129699"/>
                <a:gd name="connsiteY67" fmla="*/ 521437 h 817975"/>
                <a:gd name="connsiteX68" fmla="*/ 1015471 w 3129699"/>
                <a:gd name="connsiteY68" fmla="*/ 536487 h 817975"/>
                <a:gd name="connsiteX69" fmla="*/ 984256 w 3129699"/>
                <a:gd name="connsiteY69" fmla="*/ 661905 h 817975"/>
                <a:gd name="connsiteX70" fmla="*/ 951368 w 3129699"/>
                <a:gd name="connsiteY70" fmla="*/ 721548 h 817975"/>
                <a:gd name="connsiteX71" fmla="*/ 912907 w 3129699"/>
                <a:gd name="connsiteY71" fmla="*/ 684759 h 817975"/>
                <a:gd name="connsiteX72" fmla="*/ 944679 w 3129699"/>
                <a:gd name="connsiteY72" fmla="*/ 499698 h 817975"/>
                <a:gd name="connsiteX73" fmla="*/ 993732 w 3129699"/>
                <a:gd name="connsiteY73" fmla="*/ 331917 h 817975"/>
                <a:gd name="connsiteX74" fmla="*/ 958057 w 3129699"/>
                <a:gd name="connsiteY74" fmla="*/ 267815 h 817975"/>
                <a:gd name="connsiteX75" fmla="*/ 922383 w 3129699"/>
                <a:gd name="connsiteY75" fmla="*/ 261126 h 817975"/>
                <a:gd name="connsiteX76" fmla="*/ 866084 w 3129699"/>
                <a:gd name="connsiteY76" fmla="*/ 296800 h 817975"/>
                <a:gd name="connsiteX77" fmla="*/ 850477 w 3129699"/>
                <a:gd name="connsiteY77" fmla="*/ 350312 h 817975"/>
                <a:gd name="connsiteX78" fmla="*/ 810901 w 3129699"/>
                <a:gd name="connsiteY78" fmla="*/ 431694 h 817975"/>
                <a:gd name="connsiteX79" fmla="*/ 759619 w 3129699"/>
                <a:gd name="connsiteY79" fmla="*/ 454548 h 817975"/>
                <a:gd name="connsiteX80" fmla="*/ 748470 w 3129699"/>
                <a:gd name="connsiteY80" fmla="*/ 403266 h 817975"/>
                <a:gd name="connsiteX81" fmla="*/ 750700 w 3129699"/>
                <a:gd name="connsiteY81" fmla="*/ 394905 h 817975"/>
                <a:gd name="connsiteX82" fmla="*/ 786375 w 3129699"/>
                <a:gd name="connsiteY82" fmla="*/ 307391 h 817975"/>
                <a:gd name="connsiteX83" fmla="*/ 784145 w 3129699"/>
                <a:gd name="connsiteY83" fmla="*/ 249420 h 817975"/>
                <a:gd name="connsiteX84" fmla="*/ 659284 w 3129699"/>
                <a:gd name="connsiteY84" fmla="*/ 267815 h 817975"/>
                <a:gd name="connsiteX85" fmla="*/ 604658 w 3129699"/>
                <a:gd name="connsiteY85" fmla="*/ 427792 h 817975"/>
                <a:gd name="connsiteX86" fmla="*/ 621381 w 3129699"/>
                <a:gd name="connsiteY86" fmla="*/ 310736 h 817975"/>
                <a:gd name="connsiteX87" fmla="*/ 592953 w 3129699"/>
                <a:gd name="connsiteY87" fmla="*/ 257224 h 817975"/>
                <a:gd name="connsiteX88" fmla="*/ 499308 w 3129699"/>
                <a:gd name="connsiteY88" fmla="*/ 302374 h 817975"/>
                <a:gd name="connsiteX89" fmla="*/ 495963 w 3129699"/>
                <a:gd name="connsiteY89" fmla="*/ 321326 h 817975"/>
                <a:gd name="connsiteX90" fmla="*/ 479798 w 3129699"/>
                <a:gd name="connsiteY90" fmla="*/ 571047 h 817975"/>
                <a:gd name="connsiteX91" fmla="*/ 424614 w 3129699"/>
                <a:gd name="connsiteY91" fmla="*/ 689218 h 817975"/>
                <a:gd name="connsiteX92" fmla="*/ 381693 w 3129699"/>
                <a:gd name="connsiteY92" fmla="*/ 702039 h 817975"/>
                <a:gd name="connsiteX93" fmla="*/ 356610 w 3129699"/>
                <a:gd name="connsiteY93" fmla="*/ 664692 h 817975"/>
                <a:gd name="connsiteX94" fmla="*/ 359955 w 3129699"/>
                <a:gd name="connsiteY94" fmla="*/ 584425 h 817975"/>
                <a:gd name="connsiteX95" fmla="*/ 403990 w 3129699"/>
                <a:gd name="connsiteY95" fmla="*/ 359788 h 817975"/>
                <a:gd name="connsiteX96" fmla="*/ 407892 w 3129699"/>
                <a:gd name="connsiteY96" fmla="*/ 335262 h 817975"/>
                <a:gd name="connsiteX97" fmla="*/ 359397 w 3129699"/>
                <a:gd name="connsiteY97" fmla="*/ 251650 h 817975"/>
                <a:gd name="connsiteX98" fmla="*/ 340445 w 3129699"/>
                <a:gd name="connsiteY98" fmla="*/ 246076 h 817975"/>
                <a:gd name="connsiteX99" fmla="*/ 267424 w 3129699"/>
                <a:gd name="connsiteY99" fmla="*/ 267815 h 817975"/>
                <a:gd name="connsiteX100" fmla="*/ 223389 w 3129699"/>
                <a:gd name="connsiteY100" fmla="*/ 328573 h 817975"/>
                <a:gd name="connsiteX101" fmla="*/ 128629 w 3129699"/>
                <a:gd name="connsiteY101" fmla="*/ 521995 h 817975"/>
                <a:gd name="connsiteX102" fmla="*/ 136990 w 3129699"/>
                <a:gd name="connsiteY102" fmla="*/ 464581 h 817975"/>
                <a:gd name="connsiteX103" fmla="*/ 201649 w 3129699"/>
                <a:gd name="connsiteY103" fmla="*/ 126790 h 817975"/>
                <a:gd name="connsiteX104" fmla="*/ 213355 w 3129699"/>
                <a:gd name="connsiteY104" fmla="*/ 42620 h 817975"/>
                <a:gd name="connsiteX105" fmla="*/ 150367 w 3129699"/>
                <a:gd name="connsiteY105" fmla="*/ 815 h 817975"/>
                <a:gd name="connsiteX106" fmla="*/ 84036 w 3129699"/>
                <a:gd name="connsiteY106" fmla="*/ 43178 h 817975"/>
                <a:gd name="connsiteX107" fmla="*/ 66756 w 3129699"/>
                <a:gd name="connsiteY107" fmla="*/ 107838 h 817975"/>
                <a:gd name="connsiteX108" fmla="*/ 22163 w 3129699"/>
                <a:gd name="connsiteY108" fmla="*/ 414414 h 817975"/>
                <a:gd name="connsiteX109" fmla="*/ 3211 w 3129699"/>
                <a:gd name="connsiteY109" fmla="*/ 634034 h 817975"/>
                <a:gd name="connsiteX110" fmla="*/ 981 w 3129699"/>
                <a:gd name="connsiteY110" fmla="*/ 658003 h 817975"/>
                <a:gd name="connsiteX111" fmla="*/ 424 w 3129699"/>
                <a:gd name="connsiteY111" fmla="*/ 705383 h 817975"/>
                <a:gd name="connsiteX112" fmla="*/ 41115 w 3129699"/>
                <a:gd name="connsiteY112" fmla="*/ 777847 h 817975"/>
                <a:gd name="connsiteX113" fmla="*/ 68428 w 3129699"/>
                <a:gd name="connsiteY113" fmla="*/ 791225 h 817975"/>
                <a:gd name="connsiteX114" fmla="*/ 77904 w 3129699"/>
                <a:gd name="connsiteY114" fmla="*/ 793454 h 817975"/>
                <a:gd name="connsiteX115" fmla="*/ 140891 w 3129699"/>
                <a:gd name="connsiteY115" fmla="*/ 744959 h 817975"/>
                <a:gd name="connsiteX116" fmla="*/ 146466 w 3129699"/>
                <a:gd name="connsiteY116" fmla="*/ 718204 h 817975"/>
                <a:gd name="connsiteX117" fmla="*/ 256833 w 3129699"/>
                <a:gd name="connsiteY117" fmla="*/ 435596 h 817975"/>
                <a:gd name="connsiteX118" fmla="*/ 229520 w 3129699"/>
                <a:gd name="connsiteY118" fmla="*/ 561014 h 817975"/>
                <a:gd name="connsiteX119" fmla="*/ 229520 w 3129699"/>
                <a:gd name="connsiteY119" fmla="*/ 638494 h 817975"/>
                <a:gd name="connsiteX120" fmla="*/ 275228 w 3129699"/>
                <a:gd name="connsiteY120" fmla="*/ 748861 h 817975"/>
                <a:gd name="connsiteX121" fmla="*/ 395629 w 3129699"/>
                <a:gd name="connsiteY121" fmla="*/ 782306 h 817975"/>
                <a:gd name="connsiteX122" fmla="*/ 404547 w 3129699"/>
                <a:gd name="connsiteY122" fmla="*/ 780634 h 817975"/>
                <a:gd name="connsiteX123" fmla="*/ 437435 w 3129699"/>
                <a:gd name="connsiteY123" fmla="*/ 766698 h 817975"/>
                <a:gd name="connsiteX124" fmla="*/ 507111 w 3129699"/>
                <a:gd name="connsiteY124" fmla="*/ 763911 h 817975"/>
                <a:gd name="connsiteX125" fmla="*/ 536097 w 3129699"/>
                <a:gd name="connsiteY125" fmla="*/ 772273 h 817975"/>
                <a:gd name="connsiteX126" fmla="*/ 592953 w 3129699"/>
                <a:gd name="connsiteY126" fmla="*/ 736598 h 817975"/>
                <a:gd name="connsiteX127" fmla="*/ 657612 w 3129699"/>
                <a:gd name="connsiteY127" fmla="*/ 474615 h 817975"/>
                <a:gd name="connsiteX128" fmla="*/ 667646 w 3129699"/>
                <a:gd name="connsiteY128" fmla="*/ 486878 h 817975"/>
                <a:gd name="connsiteX129" fmla="*/ 722830 w 3129699"/>
                <a:gd name="connsiteY129" fmla="*/ 524224 h 817975"/>
                <a:gd name="connsiteX130" fmla="*/ 810901 w 3129699"/>
                <a:gd name="connsiteY130" fmla="*/ 514191 h 817975"/>
                <a:gd name="connsiteX131" fmla="*/ 803654 w 3129699"/>
                <a:gd name="connsiteY131" fmla="*/ 554882 h 817975"/>
                <a:gd name="connsiteX132" fmla="*/ 791949 w 3129699"/>
                <a:gd name="connsiteY132" fmla="*/ 698694 h 817975"/>
                <a:gd name="connsiteX133" fmla="*/ 902874 w 3129699"/>
                <a:gd name="connsiteY133" fmla="*/ 805717 h 817975"/>
                <a:gd name="connsiteX134" fmla="*/ 1023832 w 3129699"/>
                <a:gd name="connsiteY134" fmla="*/ 764469 h 817975"/>
                <a:gd name="connsiteX135" fmla="*/ 1056162 w 3129699"/>
                <a:gd name="connsiteY135" fmla="*/ 766141 h 817975"/>
                <a:gd name="connsiteX136" fmla="*/ 1098525 w 3129699"/>
                <a:gd name="connsiteY136" fmla="*/ 796799 h 817975"/>
                <a:gd name="connsiteX137" fmla="*/ 1168202 w 3129699"/>
                <a:gd name="connsiteY137" fmla="*/ 814636 h 817975"/>
                <a:gd name="connsiteX138" fmla="*/ 1352705 w 3129699"/>
                <a:gd name="connsiteY138" fmla="*/ 680300 h 817975"/>
                <a:gd name="connsiteX139" fmla="*/ 1310342 w 3129699"/>
                <a:gd name="connsiteY139" fmla="*/ 520322 h 817975"/>
                <a:gd name="connsiteX140" fmla="*/ 1166529 w 3129699"/>
                <a:gd name="connsiteY140" fmla="*/ 404381 h 817975"/>
                <a:gd name="connsiteX141" fmla="*/ 1146463 w 3129699"/>
                <a:gd name="connsiteY141" fmla="*/ 391560 h 817975"/>
                <a:gd name="connsiteX142" fmla="*/ 1252928 w 3129699"/>
                <a:gd name="connsiteY142" fmla="*/ 360903 h 817975"/>
                <a:gd name="connsiteX143" fmla="*/ 1295292 w 3129699"/>
                <a:gd name="connsiteY143" fmla="*/ 379297 h 817975"/>
                <a:gd name="connsiteX144" fmla="*/ 1407331 w 3129699"/>
                <a:gd name="connsiteY144" fmla="*/ 355886 h 817975"/>
                <a:gd name="connsiteX145" fmla="*/ 1439104 w 3129699"/>
                <a:gd name="connsiteY145" fmla="*/ 346967 h 817975"/>
                <a:gd name="connsiteX146" fmla="*/ 1429070 w 3129699"/>
                <a:gd name="connsiteY146" fmla="*/ 386544 h 817975"/>
                <a:gd name="connsiteX147" fmla="*/ 1426841 w 3129699"/>
                <a:gd name="connsiteY147" fmla="*/ 394905 h 817975"/>
                <a:gd name="connsiteX148" fmla="*/ 1414578 w 3129699"/>
                <a:gd name="connsiteY148" fmla="*/ 446187 h 817975"/>
                <a:gd name="connsiteX149" fmla="*/ 1395626 w 3129699"/>
                <a:gd name="connsiteY149" fmla="*/ 670266 h 817975"/>
                <a:gd name="connsiteX150" fmla="*/ 1424611 w 3129699"/>
                <a:gd name="connsiteY150" fmla="*/ 738270 h 817975"/>
                <a:gd name="connsiteX151" fmla="*/ 1463630 w 3129699"/>
                <a:gd name="connsiteY151" fmla="*/ 768928 h 817975"/>
                <a:gd name="connsiteX152" fmla="*/ 1492058 w 3129699"/>
                <a:gd name="connsiteY152" fmla="*/ 783421 h 817975"/>
                <a:gd name="connsiteX153" fmla="*/ 1557832 w 3129699"/>
                <a:gd name="connsiteY153" fmla="*/ 801258 h 817975"/>
                <a:gd name="connsiteX154" fmla="*/ 1688267 w 3129699"/>
                <a:gd name="connsiteY154" fmla="*/ 744402 h 817975"/>
                <a:gd name="connsiteX155" fmla="*/ 1716695 w 3129699"/>
                <a:gd name="connsiteY155" fmla="*/ 749419 h 817975"/>
                <a:gd name="connsiteX156" fmla="*/ 1750697 w 3129699"/>
                <a:gd name="connsiteY156" fmla="*/ 780076 h 817975"/>
                <a:gd name="connsiteX157" fmla="*/ 1774666 w 3129699"/>
                <a:gd name="connsiteY157" fmla="*/ 790110 h 817975"/>
                <a:gd name="connsiteX158" fmla="*/ 1835981 w 3129699"/>
                <a:gd name="connsiteY158" fmla="*/ 759452 h 817975"/>
                <a:gd name="connsiteX159" fmla="*/ 1896182 w 3129699"/>
                <a:gd name="connsiteY159" fmla="*/ 523667 h 817975"/>
                <a:gd name="connsiteX160" fmla="*/ 1925724 w 3129699"/>
                <a:gd name="connsiteY160" fmla="*/ 463466 h 817975"/>
                <a:gd name="connsiteX161" fmla="*/ 1926282 w 3129699"/>
                <a:gd name="connsiteY161" fmla="*/ 507502 h 817975"/>
                <a:gd name="connsiteX162" fmla="*/ 1921822 w 3129699"/>
                <a:gd name="connsiteY162" fmla="*/ 566030 h 817975"/>
                <a:gd name="connsiteX163" fmla="*/ 1921822 w 3129699"/>
                <a:gd name="connsiteY163" fmla="*/ 739943 h 817975"/>
                <a:gd name="connsiteX164" fmla="*/ 1929626 w 3129699"/>
                <a:gd name="connsiteY164" fmla="*/ 772273 h 817975"/>
                <a:gd name="connsiteX165" fmla="*/ 2015468 w 3129699"/>
                <a:gd name="connsiteY165" fmla="*/ 811849 h 817975"/>
                <a:gd name="connsiteX166" fmla="*/ 2033305 w 3129699"/>
                <a:gd name="connsiteY166" fmla="*/ 787323 h 817975"/>
                <a:gd name="connsiteX167" fmla="*/ 2128065 w 3129699"/>
                <a:gd name="connsiteY167" fmla="*/ 455105 h 817975"/>
                <a:gd name="connsiteX168" fmla="*/ 2143115 w 3129699"/>
                <a:gd name="connsiteY168" fmla="*/ 441170 h 817975"/>
                <a:gd name="connsiteX169" fmla="*/ 2141443 w 3129699"/>
                <a:gd name="connsiteY169" fmla="*/ 451761 h 817975"/>
                <a:gd name="connsiteX170" fmla="*/ 2111900 w 3129699"/>
                <a:gd name="connsiteY170" fmla="*/ 685316 h 817975"/>
                <a:gd name="connsiteX171" fmla="*/ 2240105 w 3129699"/>
                <a:gd name="connsiteY171" fmla="*/ 781749 h 817975"/>
                <a:gd name="connsiteX172" fmla="*/ 2325389 w 3129699"/>
                <a:gd name="connsiteY172" fmla="*/ 729352 h 817975"/>
                <a:gd name="connsiteX173" fmla="*/ 2348242 w 3129699"/>
                <a:gd name="connsiteY173" fmla="*/ 728794 h 817975"/>
                <a:gd name="connsiteX174" fmla="*/ 2386147 w 3129699"/>
                <a:gd name="connsiteY174" fmla="*/ 764469 h 817975"/>
                <a:gd name="connsiteX175" fmla="*/ 2555042 w 3129699"/>
                <a:gd name="connsiteY175" fmla="*/ 752206 h 817975"/>
                <a:gd name="connsiteX176" fmla="*/ 2590717 w 3129699"/>
                <a:gd name="connsiteY176" fmla="*/ 721548 h 817975"/>
                <a:gd name="connsiteX177" fmla="*/ 2620817 w 3129699"/>
                <a:gd name="connsiteY177" fmla="*/ 757222 h 817975"/>
                <a:gd name="connsiteX178" fmla="*/ 2759613 w 3129699"/>
                <a:gd name="connsiteY178" fmla="*/ 747189 h 817975"/>
                <a:gd name="connsiteX179" fmla="*/ 2784139 w 3129699"/>
                <a:gd name="connsiteY179" fmla="*/ 748304 h 817975"/>
                <a:gd name="connsiteX180" fmla="*/ 2898966 w 3129699"/>
                <a:gd name="connsiteY180" fmla="*/ 806275 h 817975"/>
                <a:gd name="connsiteX181" fmla="*/ 3082912 w 3129699"/>
                <a:gd name="connsiteY181" fmla="*/ 660233 h 817975"/>
                <a:gd name="connsiteX182" fmla="*/ 2985364 w 3129699"/>
                <a:gd name="connsiteY182" fmla="*/ 466811 h 817975"/>
                <a:gd name="connsiteX183" fmla="*/ 2862734 w 3129699"/>
                <a:gd name="connsiteY183" fmla="*/ 394347 h 817975"/>
                <a:gd name="connsiteX184" fmla="*/ 2974216 w 3129699"/>
                <a:gd name="connsiteY184" fmla="*/ 351427 h 817975"/>
                <a:gd name="connsiteX185" fmla="*/ 3002087 w 3129699"/>
                <a:gd name="connsiteY185" fmla="*/ 362575 h 817975"/>
                <a:gd name="connsiteX186" fmla="*/ 3033302 w 3129699"/>
                <a:gd name="connsiteY186" fmla="*/ 372051 h 817975"/>
                <a:gd name="connsiteX187" fmla="*/ 3123602 w 3129699"/>
                <a:gd name="connsiteY187" fmla="*/ 304604 h 817975"/>
                <a:gd name="connsiteX188" fmla="*/ 3120258 w 3129699"/>
                <a:gd name="connsiteY188" fmla="*/ 257781 h 817975"/>
                <a:gd name="connsiteX189" fmla="*/ 1710006 w 3129699"/>
                <a:gd name="connsiteY189" fmla="*/ 574391 h 817975"/>
                <a:gd name="connsiteX190" fmla="*/ 1683808 w 3129699"/>
                <a:gd name="connsiteY190" fmla="*/ 618427 h 817975"/>
                <a:gd name="connsiteX191" fmla="*/ 1528290 w 3129699"/>
                <a:gd name="connsiteY191" fmla="*/ 712630 h 817975"/>
                <a:gd name="connsiteX192" fmla="*/ 1489828 w 3129699"/>
                <a:gd name="connsiteY192" fmla="*/ 676955 h 817975"/>
                <a:gd name="connsiteX193" fmla="*/ 1500419 w 3129699"/>
                <a:gd name="connsiteY193" fmla="*/ 583867 h 817975"/>
                <a:gd name="connsiteX194" fmla="*/ 1502091 w 3129699"/>
                <a:gd name="connsiteY194" fmla="*/ 573834 h 817975"/>
                <a:gd name="connsiteX195" fmla="*/ 1502091 w 3129699"/>
                <a:gd name="connsiteY195" fmla="*/ 573834 h 817975"/>
                <a:gd name="connsiteX196" fmla="*/ 1502091 w 3129699"/>
                <a:gd name="connsiteY196" fmla="*/ 573834 h 817975"/>
                <a:gd name="connsiteX197" fmla="*/ 1511567 w 3129699"/>
                <a:gd name="connsiteY197" fmla="*/ 528126 h 817975"/>
                <a:gd name="connsiteX198" fmla="*/ 1511567 w 3129699"/>
                <a:gd name="connsiteY198" fmla="*/ 528126 h 817975"/>
                <a:gd name="connsiteX199" fmla="*/ 1513797 w 3129699"/>
                <a:gd name="connsiteY199" fmla="*/ 518093 h 817975"/>
                <a:gd name="connsiteX200" fmla="*/ 1513797 w 3129699"/>
                <a:gd name="connsiteY200" fmla="*/ 518093 h 817975"/>
                <a:gd name="connsiteX201" fmla="*/ 1562292 w 3129699"/>
                <a:gd name="connsiteY201" fmla="*/ 334147 h 817975"/>
                <a:gd name="connsiteX202" fmla="*/ 1575670 w 3129699"/>
                <a:gd name="connsiteY202" fmla="*/ 322999 h 817975"/>
                <a:gd name="connsiteX203" fmla="*/ 1636428 w 3129699"/>
                <a:gd name="connsiteY203" fmla="*/ 317982 h 817975"/>
                <a:gd name="connsiteX204" fmla="*/ 1651478 w 3129699"/>
                <a:gd name="connsiteY204" fmla="*/ 316867 h 817975"/>
                <a:gd name="connsiteX205" fmla="*/ 1760173 w 3129699"/>
                <a:gd name="connsiteY205" fmla="*/ 305161 h 817975"/>
                <a:gd name="connsiteX206" fmla="*/ 1710006 w 3129699"/>
                <a:gd name="connsiteY206" fmla="*/ 574391 h 817975"/>
                <a:gd name="connsiteX207" fmla="*/ 2571765 w 3129699"/>
                <a:gd name="connsiteY207" fmla="*/ 494681 h 817975"/>
                <a:gd name="connsiteX208" fmla="*/ 2507105 w 3129699"/>
                <a:gd name="connsiteY208" fmla="*/ 659675 h 817975"/>
                <a:gd name="connsiteX209" fmla="*/ 2437428 w 3129699"/>
                <a:gd name="connsiteY209" fmla="*/ 707613 h 817975"/>
                <a:gd name="connsiteX210" fmla="*/ 2409558 w 3129699"/>
                <a:gd name="connsiteY210" fmla="*/ 635149 h 817975"/>
                <a:gd name="connsiteX211" fmla="*/ 2409558 w 3129699"/>
                <a:gd name="connsiteY211" fmla="*/ 626788 h 817975"/>
                <a:gd name="connsiteX212" fmla="*/ 2471988 w 3129699"/>
                <a:gd name="connsiteY212" fmla="*/ 364247 h 817975"/>
                <a:gd name="connsiteX213" fmla="*/ 2526614 w 3129699"/>
                <a:gd name="connsiteY213" fmla="*/ 300145 h 817975"/>
                <a:gd name="connsiteX214" fmla="*/ 2566191 w 3129699"/>
                <a:gd name="connsiteY214" fmla="*/ 324113 h 817975"/>
                <a:gd name="connsiteX215" fmla="*/ 2537205 w 3129699"/>
                <a:gd name="connsiteY215" fmla="*/ 406053 h 817975"/>
                <a:gd name="connsiteX216" fmla="*/ 2543894 w 3129699"/>
                <a:gd name="connsiteY216" fmla="*/ 435596 h 817975"/>
                <a:gd name="connsiteX217" fmla="*/ 2579568 w 3129699"/>
                <a:gd name="connsiteY217" fmla="*/ 455105 h 817975"/>
                <a:gd name="connsiteX218" fmla="*/ 2571765 w 3129699"/>
                <a:gd name="connsiteY218" fmla="*/ 494681 h 81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3129699" h="817975">
                  <a:moveTo>
                    <a:pt x="3120258" y="257781"/>
                  </a:moveTo>
                  <a:cubicBezTo>
                    <a:pt x="3107438" y="242174"/>
                    <a:pt x="3094617" y="228239"/>
                    <a:pt x="3071206" y="236042"/>
                  </a:cubicBezTo>
                  <a:cubicBezTo>
                    <a:pt x="3042220" y="245518"/>
                    <a:pt x="3012120" y="252207"/>
                    <a:pt x="2983135" y="261683"/>
                  </a:cubicBezTo>
                  <a:cubicBezTo>
                    <a:pt x="2920705" y="282308"/>
                    <a:pt x="2857717" y="301817"/>
                    <a:pt x="2799746" y="334147"/>
                  </a:cubicBezTo>
                  <a:cubicBezTo>
                    <a:pt x="2786368" y="341951"/>
                    <a:pt x="2771318" y="348640"/>
                    <a:pt x="2769646" y="367592"/>
                  </a:cubicBezTo>
                  <a:cubicBezTo>
                    <a:pt x="2766301" y="404938"/>
                    <a:pt x="2788598" y="436711"/>
                    <a:pt x="2825387" y="444514"/>
                  </a:cubicBezTo>
                  <a:cubicBezTo>
                    <a:pt x="2846569" y="448974"/>
                    <a:pt x="2866635" y="456220"/>
                    <a:pt x="2885030" y="467368"/>
                  </a:cubicBezTo>
                  <a:cubicBezTo>
                    <a:pt x="2940214" y="499141"/>
                    <a:pt x="2983692" y="540947"/>
                    <a:pt x="2991496" y="608394"/>
                  </a:cubicBezTo>
                  <a:cubicBezTo>
                    <a:pt x="3001530" y="695350"/>
                    <a:pt x="2922377" y="753321"/>
                    <a:pt x="2842110" y="719318"/>
                  </a:cubicBezTo>
                  <a:cubicBezTo>
                    <a:pt x="2810894" y="705941"/>
                    <a:pt x="2805320" y="691448"/>
                    <a:pt x="2814239" y="659675"/>
                  </a:cubicBezTo>
                  <a:cubicBezTo>
                    <a:pt x="2821485" y="633477"/>
                    <a:pt x="2835978" y="610623"/>
                    <a:pt x="2846569" y="586097"/>
                  </a:cubicBezTo>
                  <a:cubicBezTo>
                    <a:pt x="2856045" y="563243"/>
                    <a:pt x="2856045" y="546521"/>
                    <a:pt x="2832634" y="532028"/>
                  </a:cubicBezTo>
                  <a:cubicBezTo>
                    <a:pt x="2801976" y="513076"/>
                    <a:pt x="2782466" y="510846"/>
                    <a:pt x="2762957" y="533143"/>
                  </a:cubicBezTo>
                  <a:cubicBezTo>
                    <a:pt x="2730627" y="570489"/>
                    <a:pt x="2713905" y="613410"/>
                    <a:pt x="2726725" y="664135"/>
                  </a:cubicBezTo>
                  <a:cubicBezTo>
                    <a:pt x="2735086" y="696465"/>
                    <a:pt x="2727840" y="704826"/>
                    <a:pt x="2693281" y="702596"/>
                  </a:cubicBezTo>
                  <a:cubicBezTo>
                    <a:pt x="2671541" y="700924"/>
                    <a:pt x="2659836" y="688661"/>
                    <a:pt x="2654819" y="668594"/>
                  </a:cubicBezTo>
                  <a:cubicBezTo>
                    <a:pt x="2649802" y="648527"/>
                    <a:pt x="2649802" y="628460"/>
                    <a:pt x="2651475" y="607836"/>
                  </a:cubicBezTo>
                  <a:cubicBezTo>
                    <a:pt x="2659836" y="521437"/>
                    <a:pt x="2685477" y="438940"/>
                    <a:pt x="2713347" y="357558"/>
                  </a:cubicBezTo>
                  <a:cubicBezTo>
                    <a:pt x="2721708" y="333589"/>
                    <a:pt x="2716692" y="320769"/>
                    <a:pt x="2691051" y="316310"/>
                  </a:cubicBezTo>
                  <a:cubicBezTo>
                    <a:pt x="2682690" y="314637"/>
                    <a:pt x="2669312" y="317425"/>
                    <a:pt x="2668754" y="301260"/>
                  </a:cubicBezTo>
                  <a:cubicBezTo>
                    <a:pt x="2668197" y="282308"/>
                    <a:pt x="2654819" y="269487"/>
                    <a:pt x="2644228" y="255552"/>
                  </a:cubicBezTo>
                  <a:cubicBezTo>
                    <a:pt x="2629178" y="246076"/>
                    <a:pt x="2614128" y="237715"/>
                    <a:pt x="2596848" y="233255"/>
                  </a:cubicBezTo>
                  <a:cubicBezTo>
                    <a:pt x="2510450" y="213189"/>
                    <a:pt x="2443002" y="244961"/>
                    <a:pt x="2391721" y="311850"/>
                  </a:cubicBezTo>
                  <a:cubicBezTo>
                    <a:pt x="2317585" y="408283"/>
                    <a:pt x="2291944" y="519208"/>
                    <a:pt x="2308666" y="639609"/>
                  </a:cubicBezTo>
                  <a:cubicBezTo>
                    <a:pt x="2313683" y="674726"/>
                    <a:pt x="2278009" y="713187"/>
                    <a:pt x="2243449" y="708728"/>
                  </a:cubicBezTo>
                  <a:cubicBezTo>
                    <a:pt x="2220038" y="705383"/>
                    <a:pt x="2206660" y="685874"/>
                    <a:pt x="2205545" y="648527"/>
                  </a:cubicBezTo>
                  <a:cubicBezTo>
                    <a:pt x="2203873" y="602819"/>
                    <a:pt x="2213349" y="558226"/>
                    <a:pt x="2223940" y="513633"/>
                  </a:cubicBezTo>
                  <a:cubicBezTo>
                    <a:pt x="2240105" y="445072"/>
                    <a:pt x="2262401" y="378182"/>
                    <a:pt x="2274664" y="308506"/>
                  </a:cubicBezTo>
                  <a:cubicBezTo>
                    <a:pt x="2283026" y="262798"/>
                    <a:pt x="2272992" y="245518"/>
                    <a:pt x="2228399" y="233255"/>
                  </a:cubicBezTo>
                  <a:cubicBezTo>
                    <a:pt x="2218923" y="230468"/>
                    <a:pt x="2208332" y="229353"/>
                    <a:pt x="2198299" y="227681"/>
                  </a:cubicBezTo>
                  <a:cubicBezTo>
                    <a:pt x="2177675" y="224337"/>
                    <a:pt x="2164297" y="232141"/>
                    <a:pt x="2153148" y="251093"/>
                  </a:cubicBezTo>
                  <a:cubicBezTo>
                    <a:pt x="2120818" y="307391"/>
                    <a:pt x="2094063" y="366477"/>
                    <a:pt x="2070094" y="426677"/>
                  </a:cubicBezTo>
                  <a:cubicBezTo>
                    <a:pt x="2052257" y="470713"/>
                    <a:pt x="2034977" y="515306"/>
                    <a:pt x="2017697" y="559341"/>
                  </a:cubicBezTo>
                  <a:cubicBezTo>
                    <a:pt x="2014353" y="550980"/>
                    <a:pt x="2013238" y="543734"/>
                    <a:pt x="2014353" y="537045"/>
                  </a:cubicBezTo>
                  <a:cubicBezTo>
                    <a:pt x="2022156" y="469041"/>
                    <a:pt x="2030518" y="400479"/>
                    <a:pt x="2038879" y="332475"/>
                  </a:cubicBezTo>
                  <a:cubicBezTo>
                    <a:pt x="2040551" y="318539"/>
                    <a:pt x="2039994" y="306276"/>
                    <a:pt x="2028845" y="296800"/>
                  </a:cubicBezTo>
                  <a:cubicBezTo>
                    <a:pt x="2004877" y="277291"/>
                    <a:pt x="1976449" y="274504"/>
                    <a:pt x="1947463" y="277291"/>
                  </a:cubicBezTo>
                  <a:cubicBezTo>
                    <a:pt x="1926282" y="279521"/>
                    <a:pt x="1926839" y="300702"/>
                    <a:pt x="1917921" y="314080"/>
                  </a:cubicBezTo>
                  <a:cubicBezTo>
                    <a:pt x="1914576" y="318539"/>
                    <a:pt x="1912347" y="323556"/>
                    <a:pt x="1909002" y="328015"/>
                  </a:cubicBezTo>
                  <a:cubicBezTo>
                    <a:pt x="1901756" y="332475"/>
                    <a:pt x="1897296" y="339721"/>
                    <a:pt x="1893952" y="347525"/>
                  </a:cubicBezTo>
                  <a:cubicBezTo>
                    <a:pt x="1867754" y="409955"/>
                    <a:pt x="1836538" y="470713"/>
                    <a:pt x="1819259" y="523667"/>
                  </a:cubicBezTo>
                  <a:cubicBezTo>
                    <a:pt x="1831522" y="459565"/>
                    <a:pt x="1852146" y="385429"/>
                    <a:pt x="1870541" y="310736"/>
                  </a:cubicBezTo>
                  <a:cubicBezTo>
                    <a:pt x="1872213" y="303489"/>
                    <a:pt x="1872770" y="296243"/>
                    <a:pt x="1869983" y="288997"/>
                  </a:cubicBezTo>
                  <a:cubicBezTo>
                    <a:pt x="1864967" y="256667"/>
                    <a:pt x="1837096" y="256109"/>
                    <a:pt x="1814242" y="248863"/>
                  </a:cubicBezTo>
                  <a:cubicBezTo>
                    <a:pt x="1778568" y="237715"/>
                    <a:pt x="1778010" y="273389"/>
                    <a:pt x="1761288" y="287882"/>
                  </a:cubicBezTo>
                  <a:cubicBezTo>
                    <a:pt x="1722269" y="220992"/>
                    <a:pt x="1659281" y="228796"/>
                    <a:pt x="1592949" y="239387"/>
                  </a:cubicBezTo>
                  <a:cubicBezTo>
                    <a:pt x="1600196" y="217648"/>
                    <a:pt x="1605770" y="200368"/>
                    <a:pt x="1611344" y="182531"/>
                  </a:cubicBezTo>
                  <a:cubicBezTo>
                    <a:pt x="1614131" y="174727"/>
                    <a:pt x="1615803" y="166923"/>
                    <a:pt x="1609672" y="159120"/>
                  </a:cubicBezTo>
                  <a:cubicBezTo>
                    <a:pt x="1591277" y="134593"/>
                    <a:pt x="1546127" y="124003"/>
                    <a:pt x="1518814" y="138495"/>
                  </a:cubicBezTo>
                  <a:cubicBezTo>
                    <a:pt x="1503206" y="164694"/>
                    <a:pt x="1489271" y="191449"/>
                    <a:pt x="1484254" y="222107"/>
                  </a:cubicBezTo>
                  <a:cubicBezTo>
                    <a:pt x="1482582" y="226009"/>
                    <a:pt x="1481467" y="229911"/>
                    <a:pt x="1479795" y="233813"/>
                  </a:cubicBezTo>
                  <a:cubicBezTo>
                    <a:pt x="1474778" y="242731"/>
                    <a:pt x="1469761" y="252765"/>
                    <a:pt x="1458613" y="256109"/>
                  </a:cubicBezTo>
                  <a:cubicBezTo>
                    <a:pt x="1451367" y="261126"/>
                    <a:pt x="1443006" y="260569"/>
                    <a:pt x="1434645" y="260569"/>
                  </a:cubicBezTo>
                  <a:cubicBezTo>
                    <a:pt x="1414020" y="260569"/>
                    <a:pt x="1390609" y="270602"/>
                    <a:pt x="1376674" y="245518"/>
                  </a:cubicBezTo>
                  <a:lnTo>
                    <a:pt x="1377789" y="246076"/>
                  </a:lnTo>
                  <a:cubicBezTo>
                    <a:pt x="1367198" y="229911"/>
                    <a:pt x="1351590" y="227124"/>
                    <a:pt x="1334868" y="231583"/>
                  </a:cubicBezTo>
                  <a:cubicBezTo>
                    <a:pt x="1310342" y="238272"/>
                    <a:pt x="1285258" y="243289"/>
                    <a:pt x="1262404" y="255552"/>
                  </a:cubicBezTo>
                  <a:cubicBezTo>
                    <a:pt x="1245682" y="261126"/>
                    <a:pt x="1228959" y="266700"/>
                    <a:pt x="1211680" y="271717"/>
                  </a:cubicBezTo>
                  <a:cubicBezTo>
                    <a:pt x="1174333" y="279521"/>
                    <a:pt x="1139774" y="293456"/>
                    <a:pt x="1106329" y="311293"/>
                  </a:cubicBezTo>
                  <a:cubicBezTo>
                    <a:pt x="1095181" y="316867"/>
                    <a:pt x="1083475" y="322441"/>
                    <a:pt x="1072327" y="328015"/>
                  </a:cubicBezTo>
                  <a:cubicBezTo>
                    <a:pt x="1031078" y="345295"/>
                    <a:pt x="1024947" y="354214"/>
                    <a:pt x="1028291" y="389331"/>
                  </a:cubicBezTo>
                  <a:cubicBezTo>
                    <a:pt x="1037210" y="427792"/>
                    <a:pt x="1061179" y="446744"/>
                    <a:pt x="1100197" y="456777"/>
                  </a:cubicBezTo>
                  <a:cubicBezTo>
                    <a:pt x="1170431" y="475172"/>
                    <a:pt x="1223943" y="516421"/>
                    <a:pt x="1244567" y="589441"/>
                  </a:cubicBezTo>
                  <a:cubicBezTo>
                    <a:pt x="1263519" y="656331"/>
                    <a:pt x="1228959" y="709842"/>
                    <a:pt x="1162070" y="719876"/>
                  </a:cubicBezTo>
                  <a:cubicBezTo>
                    <a:pt x="1133085" y="724335"/>
                    <a:pt x="1104099" y="718761"/>
                    <a:pt x="1086819" y="694792"/>
                  </a:cubicBezTo>
                  <a:cubicBezTo>
                    <a:pt x="1070655" y="673053"/>
                    <a:pt x="1086819" y="650757"/>
                    <a:pt x="1098525" y="630690"/>
                  </a:cubicBezTo>
                  <a:cubicBezTo>
                    <a:pt x="1105214" y="618427"/>
                    <a:pt x="1111903" y="606164"/>
                    <a:pt x="1116920" y="593343"/>
                  </a:cubicBezTo>
                  <a:cubicBezTo>
                    <a:pt x="1130298" y="557669"/>
                    <a:pt x="1123609" y="539274"/>
                    <a:pt x="1091836" y="521437"/>
                  </a:cubicBezTo>
                  <a:cubicBezTo>
                    <a:pt x="1062851" y="505272"/>
                    <a:pt x="1036095" y="509732"/>
                    <a:pt x="1015471" y="536487"/>
                  </a:cubicBezTo>
                  <a:cubicBezTo>
                    <a:pt x="986485" y="573277"/>
                    <a:pt x="975337" y="615640"/>
                    <a:pt x="984256" y="661905"/>
                  </a:cubicBezTo>
                  <a:cubicBezTo>
                    <a:pt x="992059" y="702596"/>
                    <a:pt x="989830" y="707055"/>
                    <a:pt x="951368" y="721548"/>
                  </a:cubicBezTo>
                  <a:cubicBezTo>
                    <a:pt x="920711" y="721548"/>
                    <a:pt x="913464" y="715417"/>
                    <a:pt x="912907" y="684759"/>
                  </a:cubicBezTo>
                  <a:cubicBezTo>
                    <a:pt x="910677" y="620657"/>
                    <a:pt x="929072" y="560456"/>
                    <a:pt x="944679" y="499698"/>
                  </a:cubicBezTo>
                  <a:cubicBezTo>
                    <a:pt x="959730" y="443400"/>
                    <a:pt x="976452" y="387658"/>
                    <a:pt x="993732" y="331917"/>
                  </a:cubicBezTo>
                  <a:cubicBezTo>
                    <a:pt x="1005437" y="295685"/>
                    <a:pt x="994289" y="278406"/>
                    <a:pt x="958057" y="267815"/>
                  </a:cubicBezTo>
                  <a:cubicBezTo>
                    <a:pt x="946352" y="264470"/>
                    <a:pt x="934646" y="262241"/>
                    <a:pt x="922383" y="261126"/>
                  </a:cubicBezTo>
                  <a:cubicBezTo>
                    <a:pt x="889496" y="257781"/>
                    <a:pt x="877233" y="265585"/>
                    <a:pt x="866084" y="296800"/>
                  </a:cubicBezTo>
                  <a:cubicBezTo>
                    <a:pt x="859953" y="314080"/>
                    <a:pt x="853821" y="331917"/>
                    <a:pt x="850477" y="350312"/>
                  </a:cubicBezTo>
                  <a:cubicBezTo>
                    <a:pt x="844345" y="380969"/>
                    <a:pt x="830968" y="407725"/>
                    <a:pt x="810901" y="431694"/>
                  </a:cubicBezTo>
                  <a:cubicBezTo>
                    <a:pt x="797523" y="447859"/>
                    <a:pt x="782473" y="464581"/>
                    <a:pt x="759619" y="454548"/>
                  </a:cubicBezTo>
                  <a:cubicBezTo>
                    <a:pt x="736208" y="443957"/>
                    <a:pt x="745683" y="421661"/>
                    <a:pt x="748470" y="403266"/>
                  </a:cubicBezTo>
                  <a:cubicBezTo>
                    <a:pt x="749585" y="400479"/>
                    <a:pt x="750143" y="397692"/>
                    <a:pt x="750700" y="394905"/>
                  </a:cubicBezTo>
                  <a:cubicBezTo>
                    <a:pt x="760176" y="364805"/>
                    <a:pt x="774669" y="336377"/>
                    <a:pt x="786375" y="307391"/>
                  </a:cubicBezTo>
                  <a:cubicBezTo>
                    <a:pt x="794178" y="287882"/>
                    <a:pt x="799195" y="267815"/>
                    <a:pt x="784145" y="249420"/>
                  </a:cubicBezTo>
                  <a:cubicBezTo>
                    <a:pt x="754044" y="212074"/>
                    <a:pt x="676007" y="222665"/>
                    <a:pt x="659284" y="267815"/>
                  </a:cubicBezTo>
                  <a:cubicBezTo>
                    <a:pt x="639218" y="321326"/>
                    <a:pt x="624725" y="377068"/>
                    <a:pt x="604658" y="427792"/>
                  </a:cubicBezTo>
                  <a:cubicBezTo>
                    <a:pt x="611347" y="391003"/>
                    <a:pt x="616921" y="351427"/>
                    <a:pt x="621381" y="310736"/>
                  </a:cubicBezTo>
                  <a:cubicBezTo>
                    <a:pt x="624725" y="279521"/>
                    <a:pt x="619151" y="269487"/>
                    <a:pt x="592953" y="257224"/>
                  </a:cubicBezTo>
                  <a:cubicBezTo>
                    <a:pt x="541113" y="232698"/>
                    <a:pt x="512128" y="246076"/>
                    <a:pt x="499308" y="302374"/>
                  </a:cubicBezTo>
                  <a:cubicBezTo>
                    <a:pt x="497635" y="308506"/>
                    <a:pt x="496520" y="315195"/>
                    <a:pt x="495963" y="321326"/>
                  </a:cubicBezTo>
                  <a:cubicBezTo>
                    <a:pt x="485372" y="404381"/>
                    <a:pt x="485929" y="487993"/>
                    <a:pt x="479798" y="571047"/>
                  </a:cubicBezTo>
                  <a:cubicBezTo>
                    <a:pt x="476453" y="618427"/>
                    <a:pt x="455272" y="655774"/>
                    <a:pt x="424614" y="689218"/>
                  </a:cubicBezTo>
                  <a:cubicBezTo>
                    <a:pt x="412909" y="701481"/>
                    <a:pt x="398416" y="708728"/>
                    <a:pt x="381693" y="702039"/>
                  </a:cubicBezTo>
                  <a:cubicBezTo>
                    <a:pt x="365529" y="695907"/>
                    <a:pt x="357725" y="680857"/>
                    <a:pt x="356610" y="664692"/>
                  </a:cubicBezTo>
                  <a:cubicBezTo>
                    <a:pt x="354380" y="637936"/>
                    <a:pt x="352151" y="611181"/>
                    <a:pt x="359955" y="584425"/>
                  </a:cubicBezTo>
                  <a:cubicBezTo>
                    <a:pt x="367201" y="508059"/>
                    <a:pt x="388382" y="434481"/>
                    <a:pt x="403990" y="359788"/>
                  </a:cubicBezTo>
                  <a:cubicBezTo>
                    <a:pt x="405662" y="351427"/>
                    <a:pt x="406220" y="343065"/>
                    <a:pt x="407892" y="335262"/>
                  </a:cubicBezTo>
                  <a:cubicBezTo>
                    <a:pt x="419040" y="281193"/>
                    <a:pt x="411794" y="268930"/>
                    <a:pt x="359397" y="251650"/>
                  </a:cubicBezTo>
                  <a:cubicBezTo>
                    <a:pt x="353266" y="249420"/>
                    <a:pt x="347134" y="247748"/>
                    <a:pt x="340445" y="246076"/>
                  </a:cubicBezTo>
                  <a:cubicBezTo>
                    <a:pt x="312017" y="239944"/>
                    <a:pt x="288048" y="244404"/>
                    <a:pt x="267424" y="267815"/>
                  </a:cubicBezTo>
                  <a:cubicBezTo>
                    <a:pt x="250702" y="286767"/>
                    <a:pt x="236209" y="307391"/>
                    <a:pt x="223389" y="328573"/>
                  </a:cubicBezTo>
                  <a:cubicBezTo>
                    <a:pt x="185484" y="389888"/>
                    <a:pt x="158171" y="456777"/>
                    <a:pt x="128629" y="521995"/>
                  </a:cubicBezTo>
                  <a:cubicBezTo>
                    <a:pt x="131973" y="502485"/>
                    <a:pt x="131416" y="482976"/>
                    <a:pt x="136990" y="464581"/>
                  </a:cubicBezTo>
                  <a:cubicBezTo>
                    <a:pt x="154827" y="351427"/>
                    <a:pt x="168205" y="237157"/>
                    <a:pt x="201649" y="126790"/>
                  </a:cubicBezTo>
                  <a:cubicBezTo>
                    <a:pt x="210011" y="100034"/>
                    <a:pt x="219487" y="72163"/>
                    <a:pt x="213355" y="42620"/>
                  </a:cubicBezTo>
                  <a:cubicBezTo>
                    <a:pt x="201092" y="15865"/>
                    <a:pt x="175451" y="8618"/>
                    <a:pt x="150367" y="815"/>
                  </a:cubicBezTo>
                  <a:cubicBezTo>
                    <a:pt x="110791" y="-3087"/>
                    <a:pt x="96298" y="6389"/>
                    <a:pt x="84036" y="43178"/>
                  </a:cubicBezTo>
                  <a:cubicBezTo>
                    <a:pt x="76789" y="64360"/>
                    <a:pt x="72887" y="86099"/>
                    <a:pt x="66756" y="107838"/>
                  </a:cubicBezTo>
                  <a:cubicBezTo>
                    <a:pt x="42787" y="208729"/>
                    <a:pt x="31639" y="311293"/>
                    <a:pt x="22163" y="414414"/>
                  </a:cubicBezTo>
                  <a:cubicBezTo>
                    <a:pt x="15474" y="487435"/>
                    <a:pt x="9900" y="561014"/>
                    <a:pt x="3211" y="634034"/>
                  </a:cubicBezTo>
                  <a:cubicBezTo>
                    <a:pt x="981" y="641838"/>
                    <a:pt x="981" y="650199"/>
                    <a:pt x="981" y="658003"/>
                  </a:cubicBezTo>
                  <a:cubicBezTo>
                    <a:pt x="981" y="673611"/>
                    <a:pt x="2096" y="689776"/>
                    <a:pt x="424" y="705383"/>
                  </a:cubicBezTo>
                  <a:cubicBezTo>
                    <a:pt x="-2921" y="739385"/>
                    <a:pt x="13802" y="761682"/>
                    <a:pt x="41115" y="777847"/>
                  </a:cubicBezTo>
                  <a:cubicBezTo>
                    <a:pt x="50033" y="782863"/>
                    <a:pt x="58952" y="787323"/>
                    <a:pt x="68428" y="791225"/>
                  </a:cubicBezTo>
                  <a:cubicBezTo>
                    <a:pt x="71215" y="792339"/>
                    <a:pt x="74560" y="792897"/>
                    <a:pt x="77904" y="793454"/>
                  </a:cubicBezTo>
                  <a:cubicBezTo>
                    <a:pt x="128629" y="795684"/>
                    <a:pt x="130858" y="794012"/>
                    <a:pt x="140891" y="744959"/>
                  </a:cubicBezTo>
                  <a:cubicBezTo>
                    <a:pt x="142564" y="736041"/>
                    <a:pt x="143121" y="726565"/>
                    <a:pt x="146466" y="718204"/>
                  </a:cubicBezTo>
                  <a:cubicBezTo>
                    <a:pt x="171549" y="621771"/>
                    <a:pt x="206666" y="529241"/>
                    <a:pt x="256833" y="435596"/>
                  </a:cubicBezTo>
                  <a:cubicBezTo>
                    <a:pt x="242340" y="481304"/>
                    <a:pt x="236209" y="521437"/>
                    <a:pt x="229520" y="561014"/>
                  </a:cubicBezTo>
                  <a:cubicBezTo>
                    <a:pt x="228405" y="586654"/>
                    <a:pt x="228405" y="612853"/>
                    <a:pt x="229520" y="638494"/>
                  </a:cubicBezTo>
                  <a:cubicBezTo>
                    <a:pt x="231192" y="680857"/>
                    <a:pt x="246800" y="717646"/>
                    <a:pt x="275228" y="748861"/>
                  </a:cubicBezTo>
                  <a:cubicBezTo>
                    <a:pt x="308115" y="784536"/>
                    <a:pt x="350478" y="788437"/>
                    <a:pt x="395629" y="782306"/>
                  </a:cubicBezTo>
                  <a:cubicBezTo>
                    <a:pt x="398416" y="781749"/>
                    <a:pt x="401760" y="781191"/>
                    <a:pt x="404547" y="780634"/>
                  </a:cubicBezTo>
                  <a:cubicBezTo>
                    <a:pt x="415696" y="776732"/>
                    <a:pt x="427959" y="773945"/>
                    <a:pt x="437435" y="766698"/>
                  </a:cubicBezTo>
                  <a:cubicBezTo>
                    <a:pt x="460289" y="749976"/>
                    <a:pt x="482585" y="745517"/>
                    <a:pt x="507111" y="763911"/>
                  </a:cubicBezTo>
                  <a:cubicBezTo>
                    <a:pt x="514915" y="769486"/>
                    <a:pt x="526063" y="770043"/>
                    <a:pt x="536097" y="772273"/>
                  </a:cubicBezTo>
                  <a:cubicBezTo>
                    <a:pt x="579575" y="780076"/>
                    <a:pt x="582919" y="778404"/>
                    <a:pt x="592953" y="736598"/>
                  </a:cubicBezTo>
                  <a:cubicBezTo>
                    <a:pt x="598527" y="645740"/>
                    <a:pt x="621381" y="558784"/>
                    <a:pt x="657612" y="474615"/>
                  </a:cubicBezTo>
                  <a:cubicBezTo>
                    <a:pt x="663744" y="478517"/>
                    <a:pt x="664859" y="483533"/>
                    <a:pt x="667646" y="486878"/>
                  </a:cubicBezTo>
                  <a:cubicBezTo>
                    <a:pt x="681024" y="506387"/>
                    <a:pt x="699976" y="518093"/>
                    <a:pt x="722830" y="524224"/>
                  </a:cubicBezTo>
                  <a:cubicBezTo>
                    <a:pt x="752930" y="529798"/>
                    <a:pt x="781915" y="527011"/>
                    <a:pt x="810901" y="514191"/>
                  </a:cubicBezTo>
                  <a:cubicBezTo>
                    <a:pt x="809786" y="529798"/>
                    <a:pt x="805326" y="542061"/>
                    <a:pt x="803654" y="554882"/>
                  </a:cubicBezTo>
                  <a:cubicBezTo>
                    <a:pt x="795850" y="602262"/>
                    <a:pt x="789162" y="650199"/>
                    <a:pt x="791949" y="698694"/>
                  </a:cubicBezTo>
                  <a:cubicBezTo>
                    <a:pt x="795850" y="764469"/>
                    <a:pt x="837099" y="804602"/>
                    <a:pt x="902874" y="805717"/>
                  </a:cubicBezTo>
                  <a:cubicBezTo>
                    <a:pt x="948581" y="806832"/>
                    <a:pt x="988715" y="792897"/>
                    <a:pt x="1023832" y="764469"/>
                  </a:cubicBezTo>
                  <a:cubicBezTo>
                    <a:pt x="1037210" y="753321"/>
                    <a:pt x="1045571" y="754435"/>
                    <a:pt x="1056162" y="766141"/>
                  </a:cubicBezTo>
                  <a:cubicBezTo>
                    <a:pt x="1067868" y="779519"/>
                    <a:pt x="1083475" y="788437"/>
                    <a:pt x="1098525" y="796799"/>
                  </a:cubicBezTo>
                  <a:cubicBezTo>
                    <a:pt x="1120822" y="807390"/>
                    <a:pt x="1144790" y="810734"/>
                    <a:pt x="1168202" y="814636"/>
                  </a:cubicBezTo>
                  <a:cubicBezTo>
                    <a:pt x="1259617" y="829686"/>
                    <a:pt x="1342672" y="768371"/>
                    <a:pt x="1352705" y="680300"/>
                  </a:cubicBezTo>
                  <a:cubicBezTo>
                    <a:pt x="1359394" y="621214"/>
                    <a:pt x="1344344" y="568260"/>
                    <a:pt x="1310342" y="520322"/>
                  </a:cubicBezTo>
                  <a:cubicBezTo>
                    <a:pt x="1273552" y="467926"/>
                    <a:pt x="1220041" y="436153"/>
                    <a:pt x="1166529" y="404381"/>
                  </a:cubicBezTo>
                  <a:cubicBezTo>
                    <a:pt x="1160955" y="400479"/>
                    <a:pt x="1152594" y="400479"/>
                    <a:pt x="1146463" y="391560"/>
                  </a:cubicBezTo>
                  <a:cubicBezTo>
                    <a:pt x="1182137" y="380412"/>
                    <a:pt x="1213909" y="358673"/>
                    <a:pt x="1252928" y="360903"/>
                  </a:cubicBezTo>
                  <a:cubicBezTo>
                    <a:pt x="1265191" y="370936"/>
                    <a:pt x="1276339" y="383757"/>
                    <a:pt x="1295292" y="379297"/>
                  </a:cubicBezTo>
                  <a:cubicBezTo>
                    <a:pt x="1330408" y="361460"/>
                    <a:pt x="1365525" y="342508"/>
                    <a:pt x="1407331" y="355886"/>
                  </a:cubicBezTo>
                  <a:cubicBezTo>
                    <a:pt x="1417365" y="351984"/>
                    <a:pt x="1429628" y="354214"/>
                    <a:pt x="1439104" y="346967"/>
                  </a:cubicBezTo>
                  <a:cubicBezTo>
                    <a:pt x="1437432" y="360903"/>
                    <a:pt x="1433530" y="373723"/>
                    <a:pt x="1429070" y="386544"/>
                  </a:cubicBezTo>
                  <a:cubicBezTo>
                    <a:pt x="1427956" y="389331"/>
                    <a:pt x="1427398" y="392118"/>
                    <a:pt x="1426841" y="394905"/>
                  </a:cubicBezTo>
                  <a:cubicBezTo>
                    <a:pt x="1422939" y="412185"/>
                    <a:pt x="1417365" y="428907"/>
                    <a:pt x="1414578" y="446187"/>
                  </a:cubicBezTo>
                  <a:cubicBezTo>
                    <a:pt x="1401757" y="520322"/>
                    <a:pt x="1377231" y="593343"/>
                    <a:pt x="1395626" y="670266"/>
                  </a:cubicBezTo>
                  <a:cubicBezTo>
                    <a:pt x="1401200" y="694792"/>
                    <a:pt x="1410118" y="717646"/>
                    <a:pt x="1424611" y="738270"/>
                  </a:cubicBezTo>
                  <a:cubicBezTo>
                    <a:pt x="1434645" y="752206"/>
                    <a:pt x="1442448" y="768928"/>
                    <a:pt x="1463630" y="768928"/>
                  </a:cubicBezTo>
                  <a:cubicBezTo>
                    <a:pt x="1473106" y="773945"/>
                    <a:pt x="1482582" y="778962"/>
                    <a:pt x="1492058" y="783421"/>
                  </a:cubicBezTo>
                  <a:cubicBezTo>
                    <a:pt x="1509895" y="804045"/>
                    <a:pt x="1534421" y="802930"/>
                    <a:pt x="1557832" y="801258"/>
                  </a:cubicBezTo>
                  <a:cubicBezTo>
                    <a:pt x="1607442" y="797356"/>
                    <a:pt x="1649248" y="773387"/>
                    <a:pt x="1688267" y="744402"/>
                  </a:cubicBezTo>
                  <a:cubicBezTo>
                    <a:pt x="1701087" y="734926"/>
                    <a:pt x="1708891" y="730467"/>
                    <a:pt x="1716695" y="749419"/>
                  </a:cubicBezTo>
                  <a:cubicBezTo>
                    <a:pt x="1722827" y="764469"/>
                    <a:pt x="1735647" y="773945"/>
                    <a:pt x="1750697" y="780076"/>
                  </a:cubicBezTo>
                  <a:cubicBezTo>
                    <a:pt x="1756271" y="788995"/>
                    <a:pt x="1766862" y="787880"/>
                    <a:pt x="1774666" y="790110"/>
                  </a:cubicBezTo>
                  <a:cubicBezTo>
                    <a:pt x="1799192" y="797913"/>
                    <a:pt x="1835424" y="778962"/>
                    <a:pt x="1835981" y="759452"/>
                  </a:cubicBezTo>
                  <a:cubicBezTo>
                    <a:pt x="1837653" y="676398"/>
                    <a:pt x="1868868" y="600590"/>
                    <a:pt x="1896182" y="523667"/>
                  </a:cubicBezTo>
                  <a:cubicBezTo>
                    <a:pt x="1903428" y="503600"/>
                    <a:pt x="1908445" y="481304"/>
                    <a:pt x="1925724" y="463466"/>
                  </a:cubicBezTo>
                  <a:cubicBezTo>
                    <a:pt x="1928511" y="479631"/>
                    <a:pt x="1929626" y="493567"/>
                    <a:pt x="1926282" y="507502"/>
                  </a:cubicBezTo>
                  <a:cubicBezTo>
                    <a:pt x="1920150" y="526454"/>
                    <a:pt x="1927954" y="547078"/>
                    <a:pt x="1921822" y="566030"/>
                  </a:cubicBezTo>
                  <a:cubicBezTo>
                    <a:pt x="1921822" y="624001"/>
                    <a:pt x="1921822" y="681972"/>
                    <a:pt x="1921822" y="739943"/>
                  </a:cubicBezTo>
                  <a:cubicBezTo>
                    <a:pt x="1924609" y="750533"/>
                    <a:pt x="1926282" y="761682"/>
                    <a:pt x="1929626" y="772273"/>
                  </a:cubicBezTo>
                  <a:cubicBezTo>
                    <a:pt x="1941889" y="811291"/>
                    <a:pt x="1978121" y="828014"/>
                    <a:pt x="2015468" y="811849"/>
                  </a:cubicBezTo>
                  <a:cubicBezTo>
                    <a:pt x="2026616" y="807390"/>
                    <a:pt x="2032190" y="800701"/>
                    <a:pt x="2033305" y="787323"/>
                  </a:cubicBezTo>
                  <a:cubicBezTo>
                    <a:pt x="2042224" y="670266"/>
                    <a:pt x="2078455" y="561014"/>
                    <a:pt x="2128065" y="455105"/>
                  </a:cubicBezTo>
                  <a:cubicBezTo>
                    <a:pt x="2130852" y="449531"/>
                    <a:pt x="2130852" y="439498"/>
                    <a:pt x="2143115" y="441170"/>
                  </a:cubicBezTo>
                  <a:cubicBezTo>
                    <a:pt x="2142558" y="444514"/>
                    <a:pt x="2142000" y="447859"/>
                    <a:pt x="2141443" y="451761"/>
                  </a:cubicBezTo>
                  <a:cubicBezTo>
                    <a:pt x="2128622" y="529241"/>
                    <a:pt x="2096850" y="603934"/>
                    <a:pt x="2111900" y="685316"/>
                  </a:cubicBezTo>
                  <a:cubicBezTo>
                    <a:pt x="2124163" y="750533"/>
                    <a:pt x="2167084" y="797356"/>
                    <a:pt x="2240105" y="781749"/>
                  </a:cubicBezTo>
                  <a:cubicBezTo>
                    <a:pt x="2275779" y="774502"/>
                    <a:pt x="2302535" y="755550"/>
                    <a:pt x="2325389" y="729352"/>
                  </a:cubicBezTo>
                  <a:cubicBezTo>
                    <a:pt x="2334307" y="718761"/>
                    <a:pt x="2339324" y="719876"/>
                    <a:pt x="2348242" y="728794"/>
                  </a:cubicBezTo>
                  <a:cubicBezTo>
                    <a:pt x="2360506" y="741057"/>
                    <a:pt x="2369982" y="754993"/>
                    <a:pt x="2386147" y="764469"/>
                  </a:cubicBezTo>
                  <a:cubicBezTo>
                    <a:pt x="2445790" y="798471"/>
                    <a:pt x="2500416" y="788995"/>
                    <a:pt x="2555042" y="752206"/>
                  </a:cubicBezTo>
                  <a:cubicBezTo>
                    <a:pt x="2568978" y="742730"/>
                    <a:pt x="2576781" y="719318"/>
                    <a:pt x="2590717" y="721548"/>
                  </a:cubicBezTo>
                  <a:cubicBezTo>
                    <a:pt x="2602422" y="723220"/>
                    <a:pt x="2606882" y="747189"/>
                    <a:pt x="2620817" y="757222"/>
                  </a:cubicBezTo>
                  <a:cubicBezTo>
                    <a:pt x="2669312" y="786765"/>
                    <a:pt x="2716134" y="783421"/>
                    <a:pt x="2759613" y="747189"/>
                  </a:cubicBezTo>
                  <a:cubicBezTo>
                    <a:pt x="2770203" y="738270"/>
                    <a:pt x="2774663" y="739385"/>
                    <a:pt x="2784139" y="748304"/>
                  </a:cubicBezTo>
                  <a:cubicBezTo>
                    <a:pt x="2816468" y="778962"/>
                    <a:pt x="2854930" y="798471"/>
                    <a:pt x="2898966" y="806275"/>
                  </a:cubicBezTo>
                  <a:cubicBezTo>
                    <a:pt x="3000414" y="824112"/>
                    <a:pt x="3077895" y="762797"/>
                    <a:pt x="3082912" y="660233"/>
                  </a:cubicBezTo>
                  <a:cubicBezTo>
                    <a:pt x="3086813" y="577178"/>
                    <a:pt x="3046123" y="516978"/>
                    <a:pt x="2985364" y="466811"/>
                  </a:cubicBezTo>
                  <a:cubicBezTo>
                    <a:pt x="2949690" y="437268"/>
                    <a:pt x="2908999" y="414972"/>
                    <a:pt x="2862734" y="394347"/>
                  </a:cubicBezTo>
                  <a:cubicBezTo>
                    <a:pt x="2901753" y="375953"/>
                    <a:pt x="2936869" y="360903"/>
                    <a:pt x="2974216" y="351427"/>
                  </a:cubicBezTo>
                  <a:cubicBezTo>
                    <a:pt x="2986479" y="348082"/>
                    <a:pt x="2995955" y="350312"/>
                    <a:pt x="3002087" y="362575"/>
                  </a:cubicBezTo>
                  <a:cubicBezTo>
                    <a:pt x="3008776" y="376510"/>
                    <a:pt x="3021039" y="376510"/>
                    <a:pt x="3033302" y="372051"/>
                  </a:cubicBezTo>
                  <a:cubicBezTo>
                    <a:pt x="3069534" y="358673"/>
                    <a:pt x="3100748" y="336934"/>
                    <a:pt x="3123602" y="304604"/>
                  </a:cubicBezTo>
                  <a:cubicBezTo>
                    <a:pt x="3131963" y="288997"/>
                    <a:pt x="3132521" y="273389"/>
                    <a:pt x="3120258" y="257781"/>
                  </a:cubicBezTo>
                  <a:close/>
                  <a:moveTo>
                    <a:pt x="1710006" y="574391"/>
                  </a:moveTo>
                  <a:cubicBezTo>
                    <a:pt x="1708334" y="593343"/>
                    <a:pt x="1692726" y="604492"/>
                    <a:pt x="1683808" y="618427"/>
                  </a:cubicBezTo>
                  <a:cubicBezTo>
                    <a:pt x="1648133" y="674726"/>
                    <a:pt x="1595179" y="706498"/>
                    <a:pt x="1528290" y="712630"/>
                  </a:cubicBezTo>
                  <a:cubicBezTo>
                    <a:pt x="1503206" y="714859"/>
                    <a:pt x="1489828" y="702039"/>
                    <a:pt x="1489828" y="676955"/>
                  </a:cubicBezTo>
                  <a:cubicBezTo>
                    <a:pt x="1489828" y="645740"/>
                    <a:pt x="1490386" y="613968"/>
                    <a:pt x="1500419" y="583867"/>
                  </a:cubicBezTo>
                  <a:cubicBezTo>
                    <a:pt x="1500976" y="580523"/>
                    <a:pt x="1501534" y="577178"/>
                    <a:pt x="1502091" y="573834"/>
                  </a:cubicBezTo>
                  <a:cubicBezTo>
                    <a:pt x="1502091" y="573834"/>
                    <a:pt x="1502091" y="573834"/>
                    <a:pt x="1502091" y="573834"/>
                  </a:cubicBezTo>
                  <a:cubicBezTo>
                    <a:pt x="1502091" y="573834"/>
                    <a:pt x="1502091" y="573834"/>
                    <a:pt x="1502091" y="573834"/>
                  </a:cubicBezTo>
                  <a:cubicBezTo>
                    <a:pt x="1501534" y="558226"/>
                    <a:pt x="1504878" y="542619"/>
                    <a:pt x="1511567" y="528126"/>
                  </a:cubicBezTo>
                  <a:cubicBezTo>
                    <a:pt x="1511567" y="528126"/>
                    <a:pt x="1511567" y="528126"/>
                    <a:pt x="1511567" y="528126"/>
                  </a:cubicBezTo>
                  <a:cubicBezTo>
                    <a:pt x="1512125" y="524782"/>
                    <a:pt x="1512682" y="521437"/>
                    <a:pt x="1513797" y="518093"/>
                  </a:cubicBezTo>
                  <a:cubicBezTo>
                    <a:pt x="1513797" y="518093"/>
                    <a:pt x="1513797" y="518093"/>
                    <a:pt x="1513797" y="518093"/>
                  </a:cubicBezTo>
                  <a:cubicBezTo>
                    <a:pt x="1523830" y="455105"/>
                    <a:pt x="1544455" y="394905"/>
                    <a:pt x="1562292" y="334147"/>
                  </a:cubicBezTo>
                  <a:cubicBezTo>
                    <a:pt x="1564521" y="326901"/>
                    <a:pt x="1567866" y="322999"/>
                    <a:pt x="1575670" y="322999"/>
                  </a:cubicBezTo>
                  <a:cubicBezTo>
                    <a:pt x="1595736" y="322441"/>
                    <a:pt x="1615803" y="315195"/>
                    <a:pt x="1636428" y="317982"/>
                  </a:cubicBezTo>
                  <a:cubicBezTo>
                    <a:pt x="1641444" y="317425"/>
                    <a:pt x="1646461" y="317425"/>
                    <a:pt x="1651478" y="316867"/>
                  </a:cubicBezTo>
                  <a:cubicBezTo>
                    <a:pt x="1686595" y="306834"/>
                    <a:pt x="1722827" y="315195"/>
                    <a:pt x="1760173" y="305161"/>
                  </a:cubicBezTo>
                  <a:cubicBezTo>
                    <a:pt x="1733417" y="394905"/>
                    <a:pt x="1718367" y="484091"/>
                    <a:pt x="1710006" y="574391"/>
                  </a:cubicBezTo>
                  <a:close/>
                  <a:moveTo>
                    <a:pt x="2571765" y="494681"/>
                  </a:moveTo>
                  <a:cubicBezTo>
                    <a:pt x="2556715" y="552095"/>
                    <a:pt x="2537762" y="607836"/>
                    <a:pt x="2507105" y="659675"/>
                  </a:cubicBezTo>
                  <a:cubicBezTo>
                    <a:pt x="2483694" y="699809"/>
                    <a:pt x="2459725" y="717089"/>
                    <a:pt x="2437428" y="707613"/>
                  </a:cubicBezTo>
                  <a:cubicBezTo>
                    <a:pt x="2405656" y="693677"/>
                    <a:pt x="2412345" y="661905"/>
                    <a:pt x="2409558" y="635149"/>
                  </a:cubicBezTo>
                  <a:cubicBezTo>
                    <a:pt x="2409000" y="632362"/>
                    <a:pt x="2409558" y="629575"/>
                    <a:pt x="2409558" y="626788"/>
                  </a:cubicBezTo>
                  <a:cubicBezTo>
                    <a:pt x="2414017" y="535373"/>
                    <a:pt x="2431854" y="446744"/>
                    <a:pt x="2471988" y="364247"/>
                  </a:cubicBezTo>
                  <a:cubicBezTo>
                    <a:pt x="2484251" y="338049"/>
                    <a:pt x="2499301" y="313523"/>
                    <a:pt x="2526614" y="300145"/>
                  </a:cubicBezTo>
                  <a:cubicBezTo>
                    <a:pt x="2552255" y="287882"/>
                    <a:pt x="2565633" y="295685"/>
                    <a:pt x="2566191" y="324113"/>
                  </a:cubicBezTo>
                  <a:cubicBezTo>
                    <a:pt x="2566748" y="355329"/>
                    <a:pt x="2556715" y="382642"/>
                    <a:pt x="2537205" y="406053"/>
                  </a:cubicBezTo>
                  <a:cubicBezTo>
                    <a:pt x="2524385" y="421661"/>
                    <a:pt x="2527729" y="427235"/>
                    <a:pt x="2543894" y="435596"/>
                  </a:cubicBezTo>
                  <a:cubicBezTo>
                    <a:pt x="2556157" y="441727"/>
                    <a:pt x="2577339" y="436711"/>
                    <a:pt x="2579568" y="455105"/>
                  </a:cubicBezTo>
                  <a:cubicBezTo>
                    <a:pt x="2582355" y="466811"/>
                    <a:pt x="2575109" y="480746"/>
                    <a:pt x="2571765" y="494681"/>
                  </a:cubicBezTo>
                  <a:close/>
                </a:path>
              </a:pathLst>
            </a:custGeom>
            <a:solidFill>
              <a:srgbClr val="B90606"/>
            </a:solidFill>
            <a:ln w="557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id="{51034622-3088-4396-8BC2-51DCE9B45DB5}"/>
              </a:ext>
            </a:extLst>
          </p:cNvPr>
          <p:cNvSpPr txBox="1"/>
          <p:nvPr/>
        </p:nvSpPr>
        <p:spPr>
          <a:xfrm>
            <a:off x="665000" y="4625873"/>
            <a:ext cx="356843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600" dirty="0">
                <a:solidFill>
                  <a:schemeClr val="accent1"/>
                </a:solidFill>
                <a:cs typeface="Arial" pitchFamily="34" charset="0"/>
              </a:rPr>
              <a:t>L</a:t>
            </a:r>
            <a:r>
              <a:rPr lang="en-US" altLang="ko-KR" sz="1600" dirty="0">
                <a:solidFill>
                  <a:schemeClr val="accent1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1600" dirty="0">
                <a:solidFill>
                  <a:schemeClr val="accent1"/>
                </a:solidFill>
                <a:cs typeface="Arial" pitchFamily="34" charset="0"/>
              </a:rPr>
              <a:t>CU USU AGAM INTEGRE IMPEDIT.</a:t>
            </a:r>
            <a:endParaRPr lang="ko-KR" altLang="en-US" sz="1600" dirty="0">
              <a:solidFill>
                <a:schemeClr val="accent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5629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raphic 313">
            <a:extLst>
              <a:ext uri="{FF2B5EF4-FFF2-40B4-BE49-F238E27FC236}">
                <a16:creationId xmlns:a16="http://schemas.microsoft.com/office/drawing/2014/main" id="{DD05B176-B360-4246-B600-0CDFC8E30A7E}"/>
              </a:ext>
            </a:extLst>
          </p:cNvPr>
          <p:cNvSpPr/>
          <p:nvPr/>
        </p:nvSpPr>
        <p:spPr>
          <a:xfrm rot="21067868">
            <a:off x="848662" y="480598"/>
            <a:ext cx="4910153" cy="1301239"/>
          </a:xfrm>
          <a:custGeom>
            <a:avLst/>
            <a:gdLst>
              <a:gd name="connsiteX0" fmla="*/ 4437478 w 4441737"/>
              <a:gd name="connsiteY0" fmla="*/ 646293 h 1177104"/>
              <a:gd name="connsiteX1" fmla="*/ 4358039 w 4441737"/>
              <a:gd name="connsiteY1" fmla="*/ 567902 h 1177104"/>
              <a:gd name="connsiteX2" fmla="*/ 4342990 w 4441737"/>
              <a:gd name="connsiteY2" fmla="*/ 515991 h 1177104"/>
              <a:gd name="connsiteX3" fmla="*/ 4356230 w 4441737"/>
              <a:gd name="connsiteY3" fmla="*/ 335492 h 1177104"/>
              <a:gd name="connsiteX4" fmla="*/ 4349657 w 4441737"/>
              <a:gd name="connsiteY4" fmla="*/ 324920 h 1177104"/>
              <a:gd name="connsiteX5" fmla="*/ 4359754 w 4441737"/>
              <a:gd name="connsiteY5" fmla="*/ 282438 h 1177104"/>
              <a:gd name="connsiteX6" fmla="*/ 4389091 w 4441737"/>
              <a:gd name="connsiteY6" fmla="*/ 212144 h 1177104"/>
              <a:gd name="connsiteX7" fmla="*/ 4331465 w 4441737"/>
              <a:gd name="connsiteY7" fmla="*/ 225479 h 1177104"/>
              <a:gd name="connsiteX8" fmla="*/ 4280982 w 4441737"/>
              <a:gd name="connsiteY8" fmla="*/ 225669 h 1177104"/>
              <a:gd name="connsiteX9" fmla="*/ 4222880 w 4441737"/>
              <a:gd name="connsiteY9" fmla="*/ 199571 h 1177104"/>
              <a:gd name="connsiteX10" fmla="*/ 4210402 w 4441737"/>
              <a:gd name="connsiteY10" fmla="*/ 133562 h 1177104"/>
              <a:gd name="connsiteX11" fmla="*/ 4254407 w 4441737"/>
              <a:gd name="connsiteY11" fmla="*/ 133848 h 1177104"/>
              <a:gd name="connsiteX12" fmla="*/ 4274791 w 4441737"/>
              <a:gd name="connsiteY12" fmla="*/ 118037 h 1177104"/>
              <a:gd name="connsiteX13" fmla="*/ 4273267 w 4441737"/>
              <a:gd name="connsiteY13" fmla="*/ 77841 h 1177104"/>
              <a:gd name="connsiteX14" fmla="*/ 4242787 w 4441737"/>
              <a:gd name="connsiteY14" fmla="*/ 76984 h 1177104"/>
              <a:gd name="connsiteX15" fmla="*/ 4174112 w 4441737"/>
              <a:gd name="connsiteY15" fmla="*/ 105559 h 1177104"/>
              <a:gd name="connsiteX16" fmla="*/ 4245454 w 4441737"/>
              <a:gd name="connsiteY16" fmla="*/ 67268 h 1177104"/>
              <a:gd name="connsiteX17" fmla="*/ 4256408 w 4441737"/>
              <a:gd name="connsiteY17" fmla="*/ 46123 h 1177104"/>
              <a:gd name="connsiteX18" fmla="*/ 4243168 w 4441737"/>
              <a:gd name="connsiteY18" fmla="*/ 38693 h 1177104"/>
              <a:gd name="connsiteX19" fmla="*/ 4124581 w 4441737"/>
              <a:gd name="connsiteY19" fmla="*/ 100511 h 1177104"/>
              <a:gd name="connsiteX20" fmla="*/ 4126582 w 4441737"/>
              <a:gd name="connsiteY20" fmla="*/ 106130 h 1177104"/>
              <a:gd name="connsiteX21" fmla="*/ 4126582 w 4441737"/>
              <a:gd name="connsiteY21" fmla="*/ 106130 h 1177104"/>
              <a:gd name="connsiteX22" fmla="*/ 4125153 w 4441737"/>
              <a:gd name="connsiteY22" fmla="*/ 105845 h 1177104"/>
              <a:gd name="connsiteX23" fmla="*/ 4123915 w 4441737"/>
              <a:gd name="connsiteY23" fmla="*/ 101939 h 1177104"/>
              <a:gd name="connsiteX24" fmla="*/ 4124581 w 4441737"/>
              <a:gd name="connsiteY24" fmla="*/ 100511 h 1177104"/>
              <a:gd name="connsiteX25" fmla="*/ 4125629 w 4441737"/>
              <a:gd name="connsiteY25" fmla="*/ 94891 h 1177104"/>
              <a:gd name="connsiteX26" fmla="*/ 4130487 w 4441737"/>
              <a:gd name="connsiteY26" fmla="*/ 42789 h 1177104"/>
              <a:gd name="connsiteX27" fmla="*/ 4138869 w 4441737"/>
              <a:gd name="connsiteY27" fmla="*/ 21072 h 1177104"/>
              <a:gd name="connsiteX28" fmla="*/ 4144584 w 4441737"/>
              <a:gd name="connsiteY28" fmla="*/ 4308 h 1177104"/>
              <a:gd name="connsiteX29" fmla="*/ 4120676 w 4441737"/>
              <a:gd name="connsiteY29" fmla="*/ 9166 h 1177104"/>
              <a:gd name="connsiteX30" fmla="*/ 4097245 w 4441737"/>
              <a:gd name="connsiteY30" fmla="*/ 59744 h 1177104"/>
              <a:gd name="connsiteX31" fmla="*/ 4085053 w 4441737"/>
              <a:gd name="connsiteY31" fmla="*/ 116703 h 1177104"/>
              <a:gd name="connsiteX32" fmla="*/ 4062479 w 4441737"/>
              <a:gd name="connsiteY32" fmla="*/ 74412 h 1177104"/>
              <a:gd name="connsiteX33" fmla="*/ 4056478 w 4441737"/>
              <a:gd name="connsiteY33" fmla="*/ 53933 h 1177104"/>
              <a:gd name="connsiteX34" fmla="*/ 4045714 w 4441737"/>
              <a:gd name="connsiteY34" fmla="*/ 76031 h 1177104"/>
              <a:gd name="connsiteX35" fmla="*/ 4036189 w 4441737"/>
              <a:gd name="connsiteY35" fmla="*/ 114322 h 1177104"/>
              <a:gd name="connsiteX36" fmla="*/ 4040285 w 4441737"/>
              <a:gd name="connsiteY36" fmla="*/ 126990 h 1177104"/>
              <a:gd name="connsiteX37" fmla="*/ 4162777 w 4441737"/>
              <a:gd name="connsiteY37" fmla="*/ 218621 h 1177104"/>
              <a:gd name="connsiteX38" fmla="*/ 4190780 w 4441737"/>
              <a:gd name="connsiteY38" fmla="*/ 221669 h 1177104"/>
              <a:gd name="connsiteX39" fmla="*/ 4154585 w 4441737"/>
              <a:gd name="connsiteY39" fmla="*/ 262150 h 1177104"/>
              <a:gd name="connsiteX40" fmla="*/ 4248216 w 4441737"/>
              <a:gd name="connsiteY40" fmla="*/ 329682 h 1177104"/>
              <a:gd name="connsiteX41" fmla="*/ 4246501 w 4441737"/>
              <a:gd name="connsiteY41" fmla="*/ 354638 h 1177104"/>
              <a:gd name="connsiteX42" fmla="*/ 4184017 w 4441737"/>
              <a:gd name="connsiteY42" fmla="*/ 394071 h 1177104"/>
              <a:gd name="connsiteX43" fmla="*/ 4068574 w 4441737"/>
              <a:gd name="connsiteY43" fmla="*/ 384546 h 1177104"/>
              <a:gd name="connsiteX44" fmla="*/ 4010091 w 4441737"/>
              <a:gd name="connsiteY44" fmla="*/ 365496 h 1177104"/>
              <a:gd name="connsiteX45" fmla="*/ 3925795 w 4441737"/>
              <a:gd name="connsiteY45" fmla="*/ 359781 h 1177104"/>
              <a:gd name="connsiteX46" fmla="*/ 3909316 w 4441737"/>
              <a:gd name="connsiteY46" fmla="*/ 334730 h 1177104"/>
              <a:gd name="connsiteX47" fmla="*/ 3908364 w 4441737"/>
              <a:gd name="connsiteY47" fmla="*/ 322634 h 1177104"/>
              <a:gd name="connsiteX48" fmla="*/ 3862739 w 4441737"/>
              <a:gd name="connsiteY48" fmla="*/ 320538 h 1177104"/>
              <a:gd name="connsiteX49" fmla="*/ 3834545 w 4441737"/>
              <a:gd name="connsiteY49" fmla="*/ 365496 h 1177104"/>
              <a:gd name="connsiteX50" fmla="*/ 3839022 w 4441737"/>
              <a:gd name="connsiteY50" fmla="*/ 410264 h 1177104"/>
              <a:gd name="connsiteX51" fmla="*/ 3833116 w 4441737"/>
              <a:gd name="connsiteY51" fmla="*/ 418360 h 1177104"/>
              <a:gd name="connsiteX52" fmla="*/ 3769108 w 4441737"/>
              <a:gd name="connsiteY52" fmla="*/ 436362 h 1177104"/>
              <a:gd name="connsiteX53" fmla="*/ 3639854 w 4441737"/>
              <a:gd name="connsiteY53" fmla="*/ 501608 h 1177104"/>
              <a:gd name="connsiteX54" fmla="*/ 3485454 w 4441737"/>
              <a:gd name="connsiteY54" fmla="*/ 634863 h 1177104"/>
              <a:gd name="connsiteX55" fmla="*/ 3396967 w 4441737"/>
              <a:gd name="connsiteY55" fmla="*/ 631910 h 1177104"/>
              <a:gd name="connsiteX56" fmla="*/ 3390775 w 4441737"/>
              <a:gd name="connsiteY56" fmla="*/ 560854 h 1177104"/>
              <a:gd name="connsiteX57" fmla="*/ 3385918 w 4441737"/>
              <a:gd name="connsiteY57" fmla="*/ 507609 h 1177104"/>
              <a:gd name="connsiteX58" fmla="*/ 3343436 w 4441737"/>
              <a:gd name="connsiteY58" fmla="*/ 499513 h 1177104"/>
              <a:gd name="connsiteX59" fmla="*/ 3267713 w 4441737"/>
              <a:gd name="connsiteY59" fmla="*/ 520658 h 1177104"/>
              <a:gd name="connsiteX60" fmla="*/ 3195418 w 4441737"/>
              <a:gd name="connsiteY60" fmla="*/ 485511 h 1177104"/>
              <a:gd name="connsiteX61" fmla="*/ 3175606 w 4441737"/>
              <a:gd name="connsiteY61" fmla="*/ 465318 h 1177104"/>
              <a:gd name="connsiteX62" fmla="*/ 3176558 w 4441737"/>
              <a:gd name="connsiteY62" fmla="*/ 461222 h 1177104"/>
              <a:gd name="connsiteX63" fmla="*/ 3217421 w 4441737"/>
              <a:gd name="connsiteY63" fmla="*/ 454650 h 1177104"/>
              <a:gd name="connsiteX64" fmla="*/ 3239614 w 4441737"/>
              <a:gd name="connsiteY64" fmla="*/ 429123 h 1177104"/>
              <a:gd name="connsiteX65" fmla="*/ 3226279 w 4441737"/>
              <a:gd name="connsiteY65" fmla="*/ 387118 h 1177104"/>
              <a:gd name="connsiteX66" fmla="*/ 3194751 w 4441737"/>
              <a:gd name="connsiteY66" fmla="*/ 400548 h 1177104"/>
              <a:gd name="connsiteX67" fmla="*/ 3136267 w 4441737"/>
              <a:gd name="connsiteY67" fmla="*/ 454745 h 1177104"/>
              <a:gd name="connsiteX68" fmla="*/ 3169033 w 4441737"/>
              <a:gd name="connsiteY68" fmla="*/ 412931 h 1177104"/>
              <a:gd name="connsiteX69" fmla="*/ 3200656 w 4441737"/>
              <a:gd name="connsiteY69" fmla="*/ 386261 h 1177104"/>
              <a:gd name="connsiteX70" fmla="*/ 3203323 w 4441737"/>
              <a:gd name="connsiteY70" fmla="*/ 363020 h 1177104"/>
              <a:gd name="connsiteX71" fmla="*/ 3181225 w 4441737"/>
              <a:gd name="connsiteY71" fmla="*/ 357781 h 1177104"/>
              <a:gd name="connsiteX72" fmla="*/ 3091595 w 4441737"/>
              <a:gd name="connsiteY72" fmla="*/ 435791 h 1177104"/>
              <a:gd name="connsiteX73" fmla="*/ 3097882 w 4441737"/>
              <a:gd name="connsiteY73" fmla="*/ 367687 h 1177104"/>
              <a:gd name="connsiteX74" fmla="*/ 3089690 w 4441737"/>
              <a:gd name="connsiteY74" fmla="*/ 341969 h 1177104"/>
              <a:gd name="connsiteX75" fmla="*/ 3061211 w 4441737"/>
              <a:gd name="connsiteY75" fmla="*/ 353018 h 1177104"/>
              <a:gd name="connsiteX76" fmla="*/ 3047495 w 4441737"/>
              <a:gd name="connsiteY76" fmla="*/ 395976 h 1177104"/>
              <a:gd name="connsiteX77" fmla="*/ 3048066 w 4441737"/>
              <a:gd name="connsiteY77" fmla="*/ 450840 h 1177104"/>
              <a:gd name="connsiteX78" fmla="*/ 3024825 w 4441737"/>
              <a:gd name="connsiteY78" fmla="*/ 417788 h 1177104"/>
              <a:gd name="connsiteX79" fmla="*/ 2999298 w 4441737"/>
              <a:gd name="connsiteY79" fmla="*/ 426742 h 1177104"/>
              <a:gd name="connsiteX80" fmla="*/ 3017396 w 4441737"/>
              <a:gd name="connsiteY80" fmla="*/ 483892 h 1177104"/>
              <a:gd name="connsiteX81" fmla="*/ 3182749 w 4441737"/>
              <a:gd name="connsiteY81" fmla="*/ 546471 h 1177104"/>
              <a:gd name="connsiteX82" fmla="*/ 3156556 w 4441737"/>
              <a:gd name="connsiteY82" fmla="*/ 586952 h 1177104"/>
              <a:gd name="connsiteX83" fmla="*/ 3199895 w 4441737"/>
              <a:gd name="connsiteY83" fmla="*/ 594572 h 1177104"/>
              <a:gd name="connsiteX84" fmla="*/ 3267141 w 4441737"/>
              <a:gd name="connsiteY84" fmla="*/ 644864 h 1177104"/>
              <a:gd name="connsiteX85" fmla="*/ 3240947 w 4441737"/>
              <a:gd name="connsiteY85" fmla="*/ 706967 h 1177104"/>
              <a:gd name="connsiteX86" fmla="*/ 3118837 w 4441737"/>
              <a:gd name="connsiteY86" fmla="*/ 740114 h 1177104"/>
              <a:gd name="connsiteX87" fmla="*/ 2929956 w 4441737"/>
              <a:gd name="connsiteY87" fmla="*/ 751735 h 1177104"/>
              <a:gd name="connsiteX88" fmla="*/ 2881855 w 4441737"/>
              <a:gd name="connsiteY88" fmla="*/ 725255 h 1177104"/>
              <a:gd name="connsiteX89" fmla="*/ 2828420 w 4441737"/>
              <a:gd name="connsiteY89" fmla="*/ 719255 h 1177104"/>
              <a:gd name="connsiteX90" fmla="*/ 2649730 w 4441737"/>
              <a:gd name="connsiteY90" fmla="*/ 627910 h 1177104"/>
              <a:gd name="connsiteX91" fmla="*/ 2635633 w 4441737"/>
              <a:gd name="connsiteY91" fmla="*/ 574665 h 1177104"/>
              <a:gd name="connsiteX92" fmla="*/ 2640015 w 4441737"/>
              <a:gd name="connsiteY92" fmla="*/ 414074 h 1177104"/>
              <a:gd name="connsiteX93" fmla="*/ 2640396 w 4441737"/>
              <a:gd name="connsiteY93" fmla="*/ 373592 h 1177104"/>
              <a:gd name="connsiteX94" fmla="*/ 2669257 w 4441737"/>
              <a:gd name="connsiteY94" fmla="*/ 318157 h 1177104"/>
              <a:gd name="connsiteX95" fmla="*/ 2618203 w 4441737"/>
              <a:gd name="connsiteY95" fmla="*/ 296916 h 1177104"/>
              <a:gd name="connsiteX96" fmla="*/ 2555719 w 4441737"/>
              <a:gd name="connsiteY96" fmla="*/ 296726 h 1177104"/>
              <a:gd name="connsiteX97" fmla="*/ 2495425 w 4441737"/>
              <a:gd name="connsiteY97" fmla="*/ 238909 h 1177104"/>
              <a:gd name="connsiteX98" fmla="*/ 2481614 w 4441737"/>
              <a:gd name="connsiteY98" fmla="*/ 222050 h 1177104"/>
              <a:gd name="connsiteX99" fmla="*/ 2520953 w 4441737"/>
              <a:gd name="connsiteY99" fmla="*/ 224621 h 1177104"/>
              <a:gd name="connsiteX100" fmla="*/ 2546956 w 4441737"/>
              <a:gd name="connsiteY100" fmla="*/ 208334 h 1177104"/>
              <a:gd name="connsiteX101" fmla="*/ 2543717 w 4441737"/>
              <a:gd name="connsiteY101" fmla="*/ 172234 h 1177104"/>
              <a:gd name="connsiteX102" fmla="*/ 2513523 w 4441737"/>
              <a:gd name="connsiteY102" fmla="*/ 171853 h 1177104"/>
              <a:gd name="connsiteX103" fmla="*/ 2450277 w 4441737"/>
              <a:gd name="connsiteY103" fmla="*/ 202619 h 1177104"/>
              <a:gd name="connsiteX104" fmla="*/ 2448944 w 4441737"/>
              <a:gd name="connsiteY104" fmla="*/ 206429 h 1177104"/>
              <a:gd name="connsiteX105" fmla="*/ 2444657 w 4441737"/>
              <a:gd name="connsiteY105" fmla="*/ 206238 h 1177104"/>
              <a:gd name="connsiteX106" fmla="*/ 2513428 w 4441737"/>
              <a:gd name="connsiteY106" fmla="*/ 164042 h 1177104"/>
              <a:gd name="connsiteX107" fmla="*/ 2526667 w 4441737"/>
              <a:gd name="connsiteY107" fmla="*/ 140230 h 1177104"/>
              <a:gd name="connsiteX108" fmla="*/ 2507522 w 4441737"/>
              <a:gd name="connsiteY108" fmla="*/ 127943 h 1177104"/>
              <a:gd name="connsiteX109" fmla="*/ 2406843 w 4441737"/>
              <a:gd name="connsiteY109" fmla="*/ 184807 h 1177104"/>
              <a:gd name="connsiteX110" fmla="*/ 2406843 w 4441737"/>
              <a:gd name="connsiteY110" fmla="*/ 188807 h 1177104"/>
              <a:gd name="connsiteX111" fmla="*/ 2405414 w 4441737"/>
              <a:gd name="connsiteY111" fmla="*/ 187950 h 1177104"/>
              <a:gd name="connsiteX112" fmla="*/ 2427036 w 4441737"/>
              <a:gd name="connsiteY112" fmla="*/ 123942 h 1177104"/>
              <a:gd name="connsiteX113" fmla="*/ 2420178 w 4441737"/>
              <a:gd name="connsiteY113" fmla="*/ 90795 h 1177104"/>
              <a:gd name="connsiteX114" fmla="*/ 2388460 w 4441737"/>
              <a:gd name="connsiteY114" fmla="*/ 104035 h 1177104"/>
              <a:gd name="connsiteX115" fmla="*/ 2360742 w 4441737"/>
              <a:gd name="connsiteY115" fmla="*/ 172996 h 1177104"/>
              <a:gd name="connsiteX116" fmla="*/ 2337882 w 4441737"/>
              <a:gd name="connsiteY116" fmla="*/ 148136 h 1177104"/>
              <a:gd name="connsiteX117" fmla="*/ 2316451 w 4441737"/>
              <a:gd name="connsiteY117" fmla="*/ 175758 h 1177104"/>
              <a:gd name="connsiteX118" fmla="*/ 2333881 w 4441737"/>
              <a:gd name="connsiteY118" fmla="*/ 224526 h 1177104"/>
              <a:gd name="connsiteX119" fmla="*/ 2392555 w 4441737"/>
              <a:gd name="connsiteY119" fmla="*/ 277771 h 1177104"/>
              <a:gd name="connsiteX120" fmla="*/ 2469803 w 4441737"/>
              <a:gd name="connsiteY120" fmla="*/ 307298 h 1177104"/>
              <a:gd name="connsiteX121" fmla="*/ 2449134 w 4441737"/>
              <a:gd name="connsiteY121" fmla="*/ 315014 h 1177104"/>
              <a:gd name="connsiteX122" fmla="*/ 2432370 w 4441737"/>
              <a:gd name="connsiteY122" fmla="*/ 340731 h 1177104"/>
              <a:gd name="connsiteX123" fmla="*/ 2456564 w 4441737"/>
              <a:gd name="connsiteY123" fmla="*/ 353495 h 1177104"/>
              <a:gd name="connsiteX124" fmla="*/ 2473137 w 4441737"/>
              <a:gd name="connsiteY124" fmla="*/ 355400 h 1177104"/>
              <a:gd name="connsiteX125" fmla="*/ 2524096 w 4441737"/>
              <a:gd name="connsiteY125" fmla="*/ 416645 h 1177104"/>
              <a:gd name="connsiteX126" fmla="*/ 2478280 w 4441737"/>
              <a:gd name="connsiteY126" fmla="*/ 468271 h 1177104"/>
              <a:gd name="connsiteX127" fmla="*/ 2348645 w 4441737"/>
              <a:gd name="connsiteY127" fmla="*/ 461889 h 1177104"/>
              <a:gd name="connsiteX128" fmla="*/ 2226630 w 4441737"/>
              <a:gd name="connsiteY128" fmla="*/ 440363 h 1177104"/>
              <a:gd name="connsiteX129" fmla="*/ 2193673 w 4441737"/>
              <a:gd name="connsiteY129" fmla="*/ 405882 h 1177104"/>
              <a:gd name="connsiteX130" fmla="*/ 2160907 w 4441737"/>
              <a:gd name="connsiteY130" fmla="*/ 399024 h 1177104"/>
              <a:gd name="connsiteX131" fmla="*/ 2130047 w 4441737"/>
              <a:gd name="connsiteY131" fmla="*/ 465794 h 1177104"/>
              <a:gd name="connsiteX132" fmla="*/ 2080897 w 4441737"/>
              <a:gd name="connsiteY132" fmla="*/ 531898 h 1177104"/>
              <a:gd name="connsiteX133" fmla="*/ 1963454 w 4441737"/>
              <a:gd name="connsiteY133" fmla="*/ 551710 h 1177104"/>
              <a:gd name="connsiteX134" fmla="*/ 1877920 w 4441737"/>
              <a:gd name="connsiteY134" fmla="*/ 582666 h 1177104"/>
              <a:gd name="connsiteX135" fmla="*/ 1834105 w 4441737"/>
              <a:gd name="connsiteY135" fmla="*/ 601907 h 1177104"/>
              <a:gd name="connsiteX136" fmla="*/ 1772478 w 4441737"/>
              <a:gd name="connsiteY136" fmla="*/ 637054 h 1177104"/>
              <a:gd name="connsiteX137" fmla="*/ 1766858 w 4441737"/>
              <a:gd name="connsiteY137" fmla="*/ 634196 h 1177104"/>
              <a:gd name="connsiteX138" fmla="*/ 1768477 w 4441737"/>
              <a:gd name="connsiteY138" fmla="*/ 626100 h 1177104"/>
              <a:gd name="connsiteX139" fmla="*/ 1735711 w 4441737"/>
              <a:gd name="connsiteY139" fmla="*/ 526183 h 1177104"/>
              <a:gd name="connsiteX140" fmla="*/ 1705708 w 4441737"/>
              <a:gd name="connsiteY140" fmla="*/ 498275 h 1177104"/>
              <a:gd name="connsiteX141" fmla="*/ 1712470 w 4441737"/>
              <a:gd name="connsiteY141" fmla="*/ 466366 h 1177104"/>
              <a:gd name="connsiteX142" fmla="*/ 1735521 w 4441737"/>
              <a:gd name="connsiteY142" fmla="*/ 428837 h 1177104"/>
              <a:gd name="connsiteX143" fmla="*/ 1684657 w 4441737"/>
              <a:gd name="connsiteY143" fmla="*/ 390166 h 1177104"/>
              <a:gd name="connsiteX144" fmla="*/ 1613982 w 4441737"/>
              <a:gd name="connsiteY144" fmla="*/ 407787 h 1177104"/>
              <a:gd name="connsiteX145" fmla="*/ 1553689 w 4441737"/>
              <a:gd name="connsiteY145" fmla="*/ 400739 h 1177104"/>
              <a:gd name="connsiteX146" fmla="*/ 1533781 w 4441737"/>
              <a:gd name="connsiteY146" fmla="*/ 355019 h 1177104"/>
              <a:gd name="connsiteX147" fmla="*/ 1569595 w 4441737"/>
              <a:gd name="connsiteY147" fmla="*/ 334921 h 1177104"/>
              <a:gd name="connsiteX148" fmla="*/ 1562261 w 4441737"/>
              <a:gd name="connsiteY148" fmla="*/ 269484 h 1177104"/>
              <a:gd name="connsiteX149" fmla="*/ 1475869 w 4441737"/>
              <a:gd name="connsiteY149" fmla="*/ 373307 h 1177104"/>
              <a:gd name="connsiteX150" fmla="*/ 1541401 w 4441737"/>
              <a:gd name="connsiteY150" fmla="*/ 254625 h 1177104"/>
              <a:gd name="connsiteX151" fmla="*/ 1432435 w 4441737"/>
              <a:gd name="connsiteY151" fmla="*/ 359400 h 1177104"/>
              <a:gd name="connsiteX152" fmla="*/ 1417195 w 4441737"/>
              <a:gd name="connsiteY152" fmla="*/ 296821 h 1177104"/>
              <a:gd name="connsiteX153" fmla="*/ 1423387 w 4441737"/>
              <a:gd name="connsiteY153" fmla="*/ 231575 h 1177104"/>
              <a:gd name="connsiteX154" fmla="*/ 1395669 w 4441737"/>
              <a:gd name="connsiteY154" fmla="*/ 296249 h 1177104"/>
              <a:gd name="connsiteX155" fmla="*/ 1401384 w 4441737"/>
              <a:gd name="connsiteY155" fmla="*/ 362162 h 1177104"/>
              <a:gd name="connsiteX156" fmla="*/ 1349092 w 4441737"/>
              <a:gd name="connsiteY156" fmla="*/ 301869 h 1177104"/>
              <a:gd name="connsiteX157" fmla="*/ 1383763 w 4441737"/>
              <a:gd name="connsiteY157" fmla="*/ 382355 h 1177104"/>
              <a:gd name="connsiteX158" fmla="*/ 1538734 w 4441737"/>
              <a:gd name="connsiteY158" fmla="*/ 430076 h 1177104"/>
              <a:gd name="connsiteX159" fmla="*/ 1560737 w 4441737"/>
              <a:gd name="connsiteY159" fmla="*/ 442649 h 1177104"/>
              <a:gd name="connsiteX160" fmla="*/ 1489109 w 4441737"/>
              <a:gd name="connsiteY160" fmla="*/ 496560 h 1177104"/>
              <a:gd name="connsiteX161" fmla="*/ 1591789 w 4441737"/>
              <a:gd name="connsiteY161" fmla="*/ 502942 h 1177104"/>
              <a:gd name="connsiteX162" fmla="*/ 1597980 w 4441737"/>
              <a:gd name="connsiteY162" fmla="*/ 602573 h 1177104"/>
              <a:gd name="connsiteX163" fmla="*/ 1425577 w 4441737"/>
              <a:gd name="connsiteY163" fmla="*/ 640388 h 1177104"/>
              <a:gd name="connsiteX164" fmla="*/ 1272606 w 4441737"/>
              <a:gd name="connsiteY164" fmla="*/ 656199 h 1177104"/>
              <a:gd name="connsiteX165" fmla="*/ 1245079 w 4441737"/>
              <a:gd name="connsiteY165" fmla="*/ 637340 h 1177104"/>
              <a:gd name="connsiteX166" fmla="*/ 1256985 w 4441737"/>
              <a:gd name="connsiteY166" fmla="*/ 604478 h 1177104"/>
              <a:gd name="connsiteX167" fmla="*/ 1219837 w 4441737"/>
              <a:gd name="connsiteY167" fmla="*/ 632768 h 1177104"/>
              <a:gd name="connsiteX168" fmla="*/ 1175641 w 4441737"/>
              <a:gd name="connsiteY168" fmla="*/ 650389 h 1177104"/>
              <a:gd name="connsiteX169" fmla="*/ 718441 w 4441737"/>
              <a:gd name="connsiteY169" fmla="*/ 474176 h 1177104"/>
              <a:gd name="connsiteX170" fmla="*/ 547753 w 4441737"/>
              <a:gd name="connsiteY170" fmla="*/ 485702 h 1177104"/>
              <a:gd name="connsiteX171" fmla="*/ 529084 w 4441737"/>
              <a:gd name="connsiteY171" fmla="*/ 489035 h 1177104"/>
              <a:gd name="connsiteX172" fmla="*/ 459838 w 4441737"/>
              <a:gd name="connsiteY172" fmla="*/ 486178 h 1177104"/>
              <a:gd name="connsiteX173" fmla="*/ 438978 w 4441737"/>
              <a:gd name="connsiteY173" fmla="*/ 501037 h 1177104"/>
              <a:gd name="connsiteX174" fmla="*/ 430501 w 4441737"/>
              <a:gd name="connsiteY174" fmla="*/ 466842 h 1177104"/>
              <a:gd name="connsiteX175" fmla="*/ 364397 w 4441737"/>
              <a:gd name="connsiteY175" fmla="*/ 342065 h 1177104"/>
              <a:gd name="connsiteX176" fmla="*/ 259527 w 4441737"/>
              <a:gd name="connsiteY176" fmla="*/ 349685 h 1177104"/>
              <a:gd name="connsiteX177" fmla="*/ 197519 w 4441737"/>
              <a:gd name="connsiteY177" fmla="*/ 426551 h 1177104"/>
              <a:gd name="connsiteX178" fmla="*/ 153609 w 4441737"/>
              <a:gd name="connsiteY178" fmla="*/ 418741 h 1177104"/>
              <a:gd name="connsiteX179" fmla="*/ 112366 w 4441737"/>
              <a:gd name="connsiteY179" fmla="*/ 399881 h 1177104"/>
              <a:gd name="connsiteX180" fmla="*/ 47405 w 4441737"/>
              <a:gd name="connsiteY180" fmla="*/ 419789 h 1177104"/>
              <a:gd name="connsiteX181" fmla="*/ 40642 w 4441737"/>
              <a:gd name="connsiteY181" fmla="*/ 465318 h 1177104"/>
              <a:gd name="connsiteX182" fmla="*/ 2352 w 4441737"/>
              <a:gd name="connsiteY182" fmla="*/ 563330 h 1177104"/>
              <a:gd name="connsiteX183" fmla="*/ 61978 w 4441737"/>
              <a:gd name="connsiteY183" fmla="*/ 618575 h 1177104"/>
              <a:gd name="connsiteX184" fmla="*/ 113318 w 4441737"/>
              <a:gd name="connsiteY184" fmla="*/ 568950 h 1177104"/>
              <a:gd name="connsiteX185" fmla="*/ 44738 w 4441737"/>
              <a:gd name="connsiteY185" fmla="*/ 557044 h 1177104"/>
              <a:gd name="connsiteX186" fmla="*/ 78457 w 4441737"/>
              <a:gd name="connsiteY186" fmla="*/ 519039 h 1177104"/>
              <a:gd name="connsiteX187" fmla="*/ 120367 w 4441737"/>
              <a:gd name="connsiteY187" fmla="*/ 569141 h 1177104"/>
              <a:gd name="connsiteX188" fmla="*/ 93506 w 4441737"/>
              <a:gd name="connsiteY188" fmla="*/ 630577 h 1177104"/>
              <a:gd name="connsiteX189" fmla="*/ 63502 w 4441737"/>
              <a:gd name="connsiteY189" fmla="*/ 774785 h 1177104"/>
              <a:gd name="connsiteX190" fmla="*/ 168849 w 4441737"/>
              <a:gd name="connsiteY190" fmla="*/ 838984 h 1177104"/>
              <a:gd name="connsiteX191" fmla="*/ 194662 w 4441737"/>
              <a:gd name="connsiteY191" fmla="*/ 843842 h 1177104"/>
              <a:gd name="connsiteX192" fmla="*/ 241144 w 4441737"/>
              <a:gd name="connsiteY192" fmla="*/ 845937 h 1177104"/>
              <a:gd name="connsiteX193" fmla="*/ 191137 w 4441737"/>
              <a:gd name="connsiteY193" fmla="*/ 931376 h 1177104"/>
              <a:gd name="connsiteX194" fmla="*/ 152371 w 4441737"/>
              <a:gd name="connsiteY194" fmla="*/ 921947 h 1177104"/>
              <a:gd name="connsiteX195" fmla="*/ 156371 w 4441737"/>
              <a:gd name="connsiteY195" fmla="*/ 890038 h 1177104"/>
              <a:gd name="connsiteX196" fmla="*/ 171516 w 4441737"/>
              <a:gd name="connsiteY196" fmla="*/ 887276 h 1177104"/>
              <a:gd name="connsiteX197" fmla="*/ 169801 w 4441737"/>
              <a:gd name="connsiteY197" fmla="*/ 900515 h 1177104"/>
              <a:gd name="connsiteX198" fmla="*/ 170373 w 4441737"/>
              <a:gd name="connsiteY198" fmla="*/ 913184 h 1177104"/>
              <a:gd name="connsiteX199" fmla="*/ 181612 w 4441737"/>
              <a:gd name="connsiteY199" fmla="*/ 913660 h 1177104"/>
              <a:gd name="connsiteX200" fmla="*/ 194471 w 4441737"/>
              <a:gd name="connsiteY200" fmla="*/ 887657 h 1177104"/>
              <a:gd name="connsiteX201" fmla="*/ 160657 w 4441737"/>
              <a:gd name="connsiteY201" fmla="*/ 872131 h 1177104"/>
              <a:gd name="connsiteX202" fmla="*/ 130177 w 4441737"/>
              <a:gd name="connsiteY202" fmla="*/ 902420 h 1177104"/>
              <a:gd name="connsiteX203" fmla="*/ 130082 w 4441737"/>
              <a:gd name="connsiteY203" fmla="*/ 904135 h 1177104"/>
              <a:gd name="connsiteX204" fmla="*/ 130082 w 4441737"/>
              <a:gd name="connsiteY204" fmla="*/ 904135 h 1177104"/>
              <a:gd name="connsiteX205" fmla="*/ 130082 w 4441737"/>
              <a:gd name="connsiteY205" fmla="*/ 904135 h 1177104"/>
              <a:gd name="connsiteX206" fmla="*/ 130082 w 4441737"/>
              <a:gd name="connsiteY206" fmla="*/ 904135 h 1177104"/>
              <a:gd name="connsiteX207" fmla="*/ 129701 w 4441737"/>
              <a:gd name="connsiteY207" fmla="*/ 904802 h 1177104"/>
              <a:gd name="connsiteX208" fmla="*/ 147513 w 4441737"/>
              <a:gd name="connsiteY208" fmla="*/ 950712 h 1177104"/>
              <a:gd name="connsiteX209" fmla="*/ 87696 w 4441737"/>
              <a:gd name="connsiteY209" fmla="*/ 915184 h 1177104"/>
              <a:gd name="connsiteX210" fmla="*/ 128177 w 4441737"/>
              <a:gd name="connsiteY210" fmla="*/ 904611 h 1177104"/>
              <a:gd name="connsiteX211" fmla="*/ 129130 w 4441737"/>
              <a:gd name="connsiteY211" fmla="*/ 903278 h 1177104"/>
              <a:gd name="connsiteX212" fmla="*/ 130177 w 4441737"/>
              <a:gd name="connsiteY212" fmla="*/ 902325 h 1177104"/>
              <a:gd name="connsiteX213" fmla="*/ 103888 w 4441737"/>
              <a:gd name="connsiteY213" fmla="*/ 853938 h 1177104"/>
              <a:gd name="connsiteX214" fmla="*/ 65884 w 4441737"/>
              <a:gd name="connsiteY214" fmla="*/ 864987 h 1177104"/>
              <a:gd name="connsiteX215" fmla="*/ 66455 w 4441737"/>
              <a:gd name="connsiteY215" fmla="*/ 922994 h 1177104"/>
              <a:gd name="connsiteX216" fmla="*/ 148561 w 4441737"/>
              <a:gd name="connsiteY216" fmla="*/ 970143 h 1177104"/>
              <a:gd name="connsiteX217" fmla="*/ 662720 w 4441737"/>
              <a:gd name="connsiteY217" fmla="*/ 970905 h 1177104"/>
              <a:gd name="connsiteX218" fmla="*/ 805119 w 4441737"/>
              <a:gd name="connsiteY218" fmla="*/ 921089 h 1177104"/>
              <a:gd name="connsiteX219" fmla="*/ 856744 w 4441737"/>
              <a:gd name="connsiteY219" fmla="*/ 764879 h 1177104"/>
              <a:gd name="connsiteX220" fmla="*/ 776163 w 4441737"/>
              <a:gd name="connsiteY220" fmla="*/ 696204 h 1177104"/>
              <a:gd name="connsiteX221" fmla="*/ 720632 w 4441737"/>
              <a:gd name="connsiteY221" fmla="*/ 724779 h 1177104"/>
              <a:gd name="connsiteX222" fmla="*/ 731491 w 4441737"/>
              <a:gd name="connsiteY222" fmla="*/ 797931 h 1177104"/>
              <a:gd name="connsiteX223" fmla="*/ 789688 w 4441737"/>
              <a:gd name="connsiteY223" fmla="*/ 805646 h 1177104"/>
              <a:gd name="connsiteX224" fmla="*/ 818168 w 4441737"/>
              <a:gd name="connsiteY224" fmla="*/ 749354 h 1177104"/>
              <a:gd name="connsiteX225" fmla="*/ 760637 w 4441737"/>
              <a:gd name="connsiteY225" fmla="*/ 921947 h 1177104"/>
              <a:gd name="connsiteX226" fmla="*/ 712726 w 4441737"/>
              <a:gd name="connsiteY226" fmla="*/ 860701 h 1177104"/>
              <a:gd name="connsiteX227" fmla="*/ 692152 w 4441737"/>
              <a:gd name="connsiteY227" fmla="*/ 895181 h 1177104"/>
              <a:gd name="connsiteX228" fmla="*/ 713869 w 4441737"/>
              <a:gd name="connsiteY228" fmla="*/ 910040 h 1177104"/>
              <a:gd name="connsiteX229" fmla="*/ 713012 w 4441737"/>
              <a:gd name="connsiteY229" fmla="*/ 879560 h 1177104"/>
              <a:gd name="connsiteX230" fmla="*/ 746731 w 4441737"/>
              <a:gd name="connsiteY230" fmla="*/ 899372 h 1177104"/>
              <a:gd name="connsiteX231" fmla="*/ 723490 w 4441737"/>
              <a:gd name="connsiteY231" fmla="*/ 930519 h 1177104"/>
              <a:gd name="connsiteX232" fmla="*/ 599379 w 4441737"/>
              <a:gd name="connsiteY232" fmla="*/ 855653 h 1177104"/>
              <a:gd name="connsiteX233" fmla="*/ 604237 w 4441737"/>
              <a:gd name="connsiteY233" fmla="*/ 845842 h 1177104"/>
              <a:gd name="connsiteX234" fmla="*/ 616048 w 4441737"/>
              <a:gd name="connsiteY234" fmla="*/ 852414 h 1177104"/>
              <a:gd name="connsiteX235" fmla="*/ 640717 w 4441737"/>
              <a:gd name="connsiteY235" fmla="*/ 865082 h 1177104"/>
              <a:gd name="connsiteX236" fmla="*/ 698248 w 4441737"/>
              <a:gd name="connsiteY236" fmla="*/ 783358 h 1177104"/>
              <a:gd name="connsiteX237" fmla="*/ 677865 w 4441737"/>
              <a:gd name="connsiteY237" fmla="*/ 690489 h 1177104"/>
              <a:gd name="connsiteX238" fmla="*/ 668340 w 4441737"/>
              <a:gd name="connsiteY238" fmla="*/ 640578 h 1177104"/>
              <a:gd name="connsiteX239" fmla="*/ 700153 w 4441737"/>
              <a:gd name="connsiteY239" fmla="*/ 633434 h 1177104"/>
              <a:gd name="connsiteX240" fmla="*/ 681675 w 4441737"/>
              <a:gd name="connsiteY240" fmla="*/ 668010 h 1177104"/>
              <a:gd name="connsiteX241" fmla="*/ 701582 w 4441737"/>
              <a:gd name="connsiteY241" fmla="*/ 679154 h 1177104"/>
              <a:gd name="connsiteX242" fmla="*/ 734348 w 4441737"/>
              <a:gd name="connsiteY242" fmla="*/ 651246 h 1177104"/>
              <a:gd name="connsiteX243" fmla="*/ 714441 w 4441737"/>
              <a:gd name="connsiteY243" fmla="*/ 585428 h 1177104"/>
              <a:gd name="connsiteX244" fmla="*/ 631192 w 4441737"/>
              <a:gd name="connsiteY244" fmla="*/ 594763 h 1177104"/>
              <a:gd name="connsiteX245" fmla="*/ 583567 w 4441737"/>
              <a:gd name="connsiteY245" fmla="*/ 695156 h 1177104"/>
              <a:gd name="connsiteX246" fmla="*/ 502986 w 4441737"/>
              <a:gd name="connsiteY246" fmla="*/ 771547 h 1177104"/>
              <a:gd name="connsiteX247" fmla="*/ 518226 w 4441737"/>
              <a:gd name="connsiteY247" fmla="*/ 631529 h 1177104"/>
              <a:gd name="connsiteX248" fmla="*/ 517559 w 4441737"/>
              <a:gd name="connsiteY248" fmla="*/ 631434 h 1177104"/>
              <a:gd name="connsiteX249" fmla="*/ 517369 w 4441737"/>
              <a:gd name="connsiteY249" fmla="*/ 629624 h 1177104"/>
              <a:gd name="connsiteX250" fmla="*/ 454408 w 4441737"/>
              <a:gd name="connsiteY250" fmla="*/ 595430 h 1177104"/>
              <a:gd name="connsiteX251" fmla="*/ 437168 w 4441737"/>
              <a:gd name="connsiteY251" fmla="*/ 591048 h 1177104"/>
              <a:gd name="connsiteX252" fmla="*/ 446026 w 4441737"/>
              <a:gd name="connsiteY252" fmla="*/ 575522 h 1177104"/>
              <a:gd name="connsiteX253" fmla="*/ 449646 w 4441737"/>
              <a:gd name="connsiteY253" fmla="*/ 573522 h 1177104"/>
              <a:gd name="connsiteX254" fmla="*/ 511558 w 4441737"/>
              <a:gd name="connsiteY254" fmla="*/ 562378 h 1177104"/>
              <a:gd name="connsiteX255" fmla="*/ 518416 w 4441737"/>
              <a:gd name="connsiteY255" fmla="*/ 629529 h 1177104"/>
              <a:gd name="connsiteX256" fmla="*/ 518321 w 4441737"/>
              <a:gd name="connsiteY256" fmla="*/ 630958 h 1177104"/>
              <a:gd name="connsiteX257" fmla="*/ 518321 w 4441737"/>
              <a:gd name="connsiteY257" fmla="*/ 631434 h 1177104"/>
              <a:gd name="connsiteX258" fmla="*/ 571280 w 4441737"/>
              <a:gd name="connsiteY258" fmla="*/ 674201 h 1177104"/>
              <a:gd name="connsiteX259" fmla="*/ 563089 w 4441737"/>
              <a:gd name="connsiteY259" fmla="*/ 648579 h 1177104"/>
              <a:gd name="connsiteX260" fmla="*/ 568137 w 4441737"/>
              <a:gd name="connsiteY260" fmla="*/ 529231 h 1177104"/>
              <a:gd name="connsiteX261" fmla="*/ 572328 w 4441737"/>
              <a:gd name="connsiteY261" fmla="*/ 514753 h 1177104"/>
              <a:gd name="connsiteX262" fmla="*/ 592235 w 4441737"/>
              <a:gd name="connsiteY262" fmla="*/ 482368 h 1177104"/>
              <a:gd name="connsiteX263" fmla="*/ 678341 w 4441737"/>
              <a:gd name="connsiteY263" fmla="*/ 480463 h 1177104"/>
              <a:gd name="connsiteX264" fmla="*/ 1217170 w 4441737"/>
              <a:gd name="connsiteY264" fmla="*/ 686679 h 1177104"/>
              <a:gd name="connsiteX265" fmla="*/ 1234030 w 4441737"/>
              <a:gd name="connsiteY265" fmla="*/ 702776 h 1177104"/>
              <a:gd name="connsiteX266" fmla="*/ 1178213 w 4441737"/>
              <a:gd name="connsiteY266" fmla="*/ 807266 h 1177104"/>
              <a:gd name="connsiteX267" fmla="*/ 1142399 w 4441737"/>
              <a:gd name="connsiteY267" fmla="*/ 859939 h 1177104"/>
              <a:gd name="connsiteX268" fmla="*/ 1084773 w 4441737"/>
              <a:gd name="connsiteY268" fmla="*/ 967095 h 1177104"/>
              <a:gd name="connsiteX269" fmla="*/ 1066104 w 4441737"/>
              <a:gd name="connsiteY269" fmla="*/ 1006910 h 1177104"/>
              <a:gd name="connsiteX270" fmla="*/ 1096298 w 4441737"/>
              <a:gd name="connsiteY270" fmla="*/ 1055963 h 1177104"/>
              <a:gd name="connsiteX271" fmla="*/ 1144685 w 4441737"/>
              <a:gd name="connsiteY271" fmla="*/ 1049772 h 1177104"/>
              <a:gd name="connsiteX272" fmla="*/ 1137637 w 4441737"/>
              <a:gd name="connsiteY272" fmla="*/ 1027103 h 1177104"/>
              <a:gd name="connsiteX273" fmla="*/ 1139827 w 4441737"/>
              <a:gd name="connsiteY273" fmla="*/ 954427 h 1177104"/>
              <a:gd name="connsiteX274" fmla="*/ 1169069 w 4441737"/>
              <a:gd name="connsiteY274" fmla="*/ 919280 h 1177104"/>
              <a:gd name="connsiteX275" fmla="*/ 1268986 w 4441737"/>
              <a:gd name="connsiteY275" fmla="*/ 854986 h 1177104"/>
              <a:gd name="connsiteX276" fmla="*/ 1348425 w 4441737"/>
              <a:gd name="connsiteY276" fmla="*/ 808694 h 1177104"/>
              <a:gd name="connsiteX277" fmla="*/ 1386715 w 4441737"/>
              <a:gd name="connsiteY277" fmla="*/ 795264 h 1177104"/>
              <a:gd name="connsiteX278" fmla="*/ 1565690 w 4441737"/>
              <a:gd name="connsiteY278" fmla="*/ 794407 h 1177104"/>
              <a:gd name="connsiteX279" fmla="*/ 1585978 w 4441737"/>
              <a:gd name="connsiteY279" fmla="*/ 794216 h 1177104"/>
              <a:gd name="connsiteX280" fmla="*/ 1627412 w 4441737"/>
              <a:gd name="connsiteY280" fmla="*/ 806504 h 1177104"/>
              <a:gd name="connsiteX281" fmla="*/ 1718185 w 4441737"/>
              <a:gd name="connsiteY281" fmla="*/ 793454 h 1177104"/>
              <a:gd name="connsiteX282" fmla="*/ 1796576 w 4441737"/>
              <a:gd name="connsiteY282" fmla="*/ 839460 h 1177104"/>
              <a:gd name="connsiteX283" fmla="*/ 1736473 w 4441737"/>
              <a:gd name="connsiteY283" fmla="*/ 889752 h 1177104"/>
              <a:gd name="connsiteX284" fmla="*/ 1700945 w 4441737"/>
              <a:gd name="connsiteY284" fmla="*/ 958046 h 1177104"/>
              <a:gd name="connsiteX285" fmla="*/ 1806768 w 4441737"/>
              <a:gd name="connsiteY285" fmla="*/ 877084 h 1177104"/>
              <a:gd name="connsiteX286" fmla="*/ 1749427 w 4441737"/>
              <a:gd name="connsiteY286" fmla="*/ 951093 h 1177104"/>
              <a:gd name="connsiteX287" fmla="*/ 1723234 w 4441737"/>
              <a:gd name="connsiteY287" fmla="*/ 1018721 h 1177104"/>
              <a:gd name="connsiteX288" fmla="*/ 1733616 w 4441737"/>
              <a:gd name="connsiteY288" fmla="*/ 1012434 h 1177104"/>
              <a:gd name="connsiteX289" fmla="*/ 1857727 w 4441737"/>
              <a:gd name="connsiteY289" fmla="*/ 819648 h 1177104"/>
              <a:gd name="connsiteX290" fmla="*/ 1855822 w 4441737"/>
              <a:gd name="connsiteY290" fmla="*/ 808885 h 1177104"/>
              <a:gd name="connsiteX291" fmla="*/ 1764382 w 4441737"/>
              <a:gd name="connsiteY291" fmla="*/ 744401 h 1177104"/>
              <a:gd name="connsiteX292" fmla="*/ 1718471 w 4441737"/>
              <a:gd name="connsiteY292" fmla="*/ 716492 h 1177104"/>
              <a:gd name="connsiteX293" fmla="*/ 1747427 w 4441737"/>
              <a:gd name="connsiteY293" fmla="*/ 682869 h 1177104"/>
              <a:gd name="connsiteX294" fmla="*/ 1915448 w 4441737"/>
              <a:gd name="connsiteY294" fmla="*/ 600764 h 1177104"/>
              <a:gd name="connsiteX295" fmla="*/ 2119664 w 4441737"/>
              <a:gd name="connsiteY295" fmla="*/ 560568 h 1177104"/>
              <a:gd name="connsiteX296" fmla="*/ 2088422 w 4441737"/>
              <a:gd name="connsiteY296" fmla="*/ 576475 h 1177104"/>
              <a:gd name="connsiteX297" fmla="*/ 2028034 w 4441737"/>
              <a:gd name="connsiteY297" fmla="*/ 630577 h 1177104"/>
              <a:gd name="connsiteX298" fmla="*/ 1947262 w 4441737"/>
              <a:gd name="connsiteY298" fmla="*/ 708872 h 1177104"/>
              <a:gd name="connsiteX299" fmla="*/ 1930117 w 4441737"/>
              <a:gd name="connsiteY299" fmla="*/ 730875 h 1177104"/>
              <a:gd name="connsiteX300" fmla="*/ 1949452 w 4441737"/>
              <a:gd name="connsiteY300" fmla="*/ 793264 h 1177104"/>
              <a:gd name="connsiteX301" fmla="*/ 1990791 w 4441737"/>
              <a:gd name="connsiteY301" fmla="*/ 798217 h 1177104"/>
              <a:gd name="connsiteX302" fmla="*/ 1995172 w 4441737"/>
              <a:gd name="connsiteY302" fmla="*/ 774595 h 1177104"/>
              <a:gd name="connsiteX303" fmla="*/ 2015270 w 4441737"/>
              <a:gd name="connsiteY303" fmla="*/ 703538 h 1177104"/>
              <a:gd name="connsiteX304" fmla="*/ 2056609 w 4441737"/>
              <a:gd name="connsiteY304" fmla="*/ 668582 h 1177104"/>
              <a:gd name="connsiteX305" fmla="*/ 2135857 w 4441737"/>
              <a:gd name="connsiteY305" fmla="*/ 641054 h 1177104"/>
              <a:gd name="connsiteX306" fmla="*/ 2235488 w 4441737"/>
              <a:gd name="connsiteY306" fmla="*/ 611717 h 1177104"/>
              <a:gd name="connsiteX307" fmla="*/ 2272255 w 4441737"/>
              <a:gd name="connsiteY307" fmla="*/ 609527 h 1177104"/>
              <a:gd name="connsiteX308" fmla="*/ 2423226 w 4441737"/>
              <a:gd name="connsiteY308" fmla="*/ 644769 h 1177104"/>
              <a:gd name="connsiteX309" fmla="*/ 2454563 w 4441737"/>
              <a:gd name="connsiteY309" fmla="*/ 647150 h 1177104"/>
              <a:gd name="connsiteX310" fmla="*/ 2505903 w 4441737"/>
              <a:gd name="connsiteY310" fmla="*/ 668963 h 1177104"/>
              <a:gd name="connsiteX311" fmla="*/ 2580865 w 4441737"/>
              <a:gd name="connsiteY311" fmla="*/ 675059 h 1177104"/>
              <a:gd name="connsiteX312" fmla="*/ 2642015 w 4441737"/>
              <a:gd name="connsiteY312" fmla="*/ 735923 h 1177104"/>
              <a:gd name="connsiteX313" fmla="*/ 2579341 w 4441737"/>
              <a:gd name="connsiteY313" fmla="*/ 768308 h 1177104"/>
              <a:gd name="connsiteX314" fmla="*/ 2525715 w 4441737"/>
              <a:gd name="connsiteY314" fmla="*/ 825077 h 1177104"/>
              <a:gd name="connsiteX315" fmla="*/ 2639920 w 4441737"/>
              <a:gd name="connsiteY315" fmla="*/ 775262 h 1177104"/>
              <a:gd name="connsiteX316" fmla="*/ 2580198 w 4441737"/>
              <a:gd name="connsiteY316" fmla="*/ 826125 h 1177104"/>
              <a:gd name="connsiteX317" fmla="*/ 2537240 w 4441737"/>
              <a:gd name="connsiteY317" fmla="*/ 886323 h 1177104"/>
              <a:gd name="connsiteX318" fmla="*/ 2602105 w 4441737"/>
              <a:gd name="connsiteY318" fmla="*/ 844223 h 1177104"/>
              <a:gd name="connsiteX319" fmla="*/ 2678401 w 4441737"/>
              <a:gd name="connsiteY319" fmla="*/ 750592 h 1177104"/>
              <a:gd name="connsiteX320" fmla="*/ 2691355 w 4441737"/>
              <a:gd name="connsiteY320" fmla="*/ 683536 h 1177104"/>
              <a:gd name="connsiteX321" fmla="*/ 2888427 w 4441737"/>
              <a:gd name="connsiteY321" fmla="*/ 785549 h 1177104"/>
              <a:gd name="connsiteX322" fmla="*/ 2900143 w 4441737"/>
              <a:gd name="connsiteY322" fmla="*/ 795169 h 1177104"/>
              <a:gd name="connsiteX323" fmla="*/ 2837087 w 4441737"/>
              <a:gd name="connsiteY323" fmla="*/ 919946 h 1177104"/>
              <a:gd name="connsiteX324" fmla="*/ 2807655 w 4441737"/>
              <a:gd name="connsiteY324" fmla="*/ 964333 h 1177104"/>
              <a:gd name="connsiteX325" fmla="*/ 2751839 w 4441737"/>
              <a:gd name="connsiteY325" fmla="*/ 1076633 h 1177104"/>
              <a:gd name="connsiteX326" fmla="*/ 2733931 w 4441737"/>
              <a:gd name="connsiteY326" fmla="*/ 1123305 h 1177104"/>
              <a:gd name="connsiteX327" fmla="*/ 2757458 w 4441737"/>
              <a:gd name="connsiteY327" fmla="*/ 1162072 h 1177104"/>
              <a:gd name="connsiteX328" fmla="*/ 2809655 w 4441737"/>
              <a:gd name="connsiteY328" fmla="*/ 1160548 h 1177104"/>
              <a:gd name="connsiteX329" fmla="*/ 2795082 w 4441737"/>
              <a:gd name="connsiteY329" fmla="*/ 1130735 h 1177104"/>
              <a:gd name="connsiteX330" fmla="*/ 2792987 w 4441737"/>
              <a:gd name="connsiteY330" fmla="*/ 1078157 h 1177104"/>
              <a:gd name="connsiteX331" fmla="*/ 2842993 w 4441737"/>
              <a:gd name="connsiteY331" fmla="*/ 1017101 h 1177104"/>
              <a:gd name="connsiteX332" fmla="*/ 2916526 w 4441737"/>
              <a:gd name="connsiteY332" fmla="*/ 969095 h 1177104"/>
              <a:gd name="connsiteX333" fmla="*/ 3017300 w 4441737"/>
              <a:gd name="connsiteY333" fmla="*/ 912803 h 1177104"/>
              <a:gd name="connsiteX334" fmla="*/ 3049971 w 4441737"/>
              <a:gd name="connsiteY334" fmla="*/ 904230 h 1177104"/>
              <a:gd name="connsiteX335" fmla="*/ 3232946 w 4441737"/>
              <a:gd name="connsiteY335" fmla="*/ 901944 h 1177104"/>
              <a:gd name="connsiteX336" fmla="*/ 3252282 w 4441737"/>
              <a:gd name="connsiteY336" fmla="*/ 904611 h 1177104"/>
              <a:gd name="connsiteX337" fmla="*/ 3286477 w 4441737"/>
              <a:gd name="connsiteY337" fmla="*/ 916041 h 1177104"/>
              <a:gd name="connsiteX338" fmla="*/ 3368582 w 4441737"/>
              <a:gd name="connsiteY338" fmla="*/ 902516 h 1177104"/>
              <a:gd name="connsiteX339" fmla="*/ 3458784 w 4441737"/>
              <a:gd name="connsiteY339" fmla="*/ 941759 h 1177104"/>
              <a:gd name="connsiteX340" fmla="*/ 3455260 w 4441737"/>
              <a:gd name="connsiteY340" fmla="*/ 962904 h 1177104"/>
              <a:gd name="connsiteX341" fmla="*/ 3404301 w 4441737"/>
              <a:gd name="connsiteY341" fmla="*/ 996337 h 1177104"/>
              <a:gd name="connsiteX342" fmla="*/ 3364010 w 4441737"/>
              <a:gd name="connsiteY342" fmla="*/ 1065965 h 1177104"/>
              <a:gd name="connsiteX343" fmla="*/ 3467261 w 4441737"/>
              <a:gd name="connsiteY343" fmla="*/ 990908 h 1177104"/>
              <a:gd name="connsiteX344" fmla="*/ 3416398 w 4441737"/>
              <a:gd name="connsiteY344" fmla="*/ 1058726 h 1177104"/>
              <a:gd name="connsiteX345" fmla="*/ 3390966 w 4441737"/>
              <a:gd name="connsiteY345" fmla="*/ 1126353 h 1177104"/>
              <a:gd name="connsiteX346" fmla="*/ 3447068 w 4441737"/>
              <a:gd name="connsiteY346" fmla="*/ 1065965 h 1177104"/>
              <a:gd name="connsiteX347" fmla="*/ 3500313 w 4441737"/>
              <a:gd name="connsiteY347" fmla="*/ 958142 h 1177104"/>
              <a:gd name="connsiteX348" fmla="*/ 3495741 w 4441737"/>
              <a:gd name="connsiteY348" fmla="*/ 884418 h 1177104"/>
              <a:gd name="connsiteX349" fmla="*/ 3430304 w 4441737"/>
              <a:gd name="connsiteY349" fmla="*/ 852414 h 1177104"/>
              <a:gd name="connsiteX350" fmla="*/ 3381631 w 4441737"/>
              <a:gd name="connsiteY350" fmla="*/ 824506 h 1177104"/>
              <a:gd name="connsiteX351" fmla="*/ 3436972 w 4441737"/>
              <a:gd name="connsiteY351" fmla="*/ 716492 h 1177104"/>
              <a:gd name="connsiteX352" fmla="*/ 3625376 w 4441737"/>
              <a:gd name="connsiteY352" fmla="*/ 551138 h 1177104"/>
              <a:gd name="connsiteX353" fmla="*/ 3842356 w 4441737"/>
              <a:gd name="connsiteY353" fmla="*/ 455603 h 1177104"/>
              <a:gd name="connsiteX354" fmla="*/ 3767489 w 4441737"/>
              <a:gd name="connsiteY354" fmla="*/ 509228 h 1177104"/>
              <a:gd name="connsiteX355" fmla="*/ 3736342 w 4441737"/>
              <a:gd name="connsiteY355" fmla="*/ 536756 h 1177104"/>
              <a:gd name="connsiteX356" fmla="*/ 3655285 w 4441737"/>
              <a:gd name="connsiteY356" fmla="*/ 641531 h 1177104"/>
              <a:gd name="connsiteX357" fmla="*/ 3628043 w 4441737"/>
              <a:gd name="connsiteY357" fmla="*/ 683155 h 1177104"/>
              <a:gd name="connsiteX358" fmla="*/ 3646712 w 4441737"/>
              <a:gd name="connsiteY358" fmla="*/ 733352 h 1177104"/>
              <a:gd name="connsiteX359" fmla="*/ 3690908 w 4441737"/>
              <a:gd name="connsiteY359" fmla="*/ 736685 h 1177104"/>
              <a:gd name="connsiteX360" fmla="*/ 3694051 w 4441737"/>
              <a:gd name="connsiteY360" fmla="*/ 713921 h 1177104"/>
              <a:gd name="connsiteX361" fmla="*/ 3711387 w 4441737"/>
              <a:gd name="connsiteY361" fmla="*/ 641531 h 1177104"/>
              <a:gd name="connsiteX362" fmla="*/ 3753202 w 4441737"/>
              <a:gd name="connsiteY362" fmla="*/ 607241 h 1177104"/>
              <a:gd name="connsiteX363" fmla="*/ 3850547 w 4441737"/>
              <a:gd name="connsiteY363" fmla="*/ 572284 h 1177104"/>
              <a:gd name="connsiteX364" fmla="*/ 3945892 w 4441737"/>
              <a:gd name="connsiteY364" fmla="*/ 543233 h 1177104"/>
              <a:gd name="connsiteX365" fmla="*/ 3985612 w 4441737"/>
              <a:gd name="connsiteY365" fmla="*/ 538565 h 1177104"/>
              <a:gd name="connsiteX366" fmla="*/ 4148108 w 4441737"/>
              <a:gd name="connsiteY366" fmla="*/ 577332 h 1177104"/>
              <a:gd name="connsiteX367" fmla="*/ 4179064 w 4441737"/>
              <a:gd name="connsiteY367" fmla="*/ 580190 h 1177104"/>
              <a:gd name="connsiteX368" fmla="*/ 4230309 w 4441737"/>
              <a:gd name="connsiteY368" fmla="*/ 601811 h 1177104"/>
              <a:gd name="connsiteX369" fmla="*/ 4309462 w 4441737"/>
              <a:gd name="connsiteY369" fmla="*/ 608384 h 1177104"/>
              <a:gd name="connsiteX370" fmla="*/ 4378423 w 4441737"/>
              <a:gd name="connsiteY370" fmla="*/ 673058 h 1177104"/>
              <a:gd name="connsiteX371" fmla="*/ 4302032 w 4441737"/>
              <a:gd name="connsiteY371" fmla="*/ 706396 h 1177104"/>
              <a:gd name="connsiteX372" fmla="*/ 4289555 w 4441737"/>
              <a:gd name="connsiteY372" fmla="*/ 705443 h 1177104"/>
              <a:gd name="connsiteX373" fmla="*/ 4257074 w 4441737"/>
              <a:gd name="connsiteY373" fmla="*/ 733447 h 1177104"/>
              <a:gd name="connsiteX374" fmla="*/ 4255931 w 4441737"/>
              <a:gd name="connsiteY374" fmla="*/ 765641 h 1177104"/>
              <a:gd name="connsiteX375" fmla="*/ 4373184 w 4441737"/>
              <a:gd name="connsiteY375" fmla="*/ 714587 h 1177104"/>
              <a:gd name="connsiteX376" fmla="*/ 4307652 w 4441737"/>
              <a:gd name="connsiteY376" fmla="*/ 768689 h 1177104"/>
              <a:gd name="connsiteX377" fmla="*/ 4267742 w 4441737"/>
              <a:gd name="connsiteY377" fmla="*/ 828221 h 1177104"/>
              <a:gd name="connsiteX378" fmla="*/ 4322225 w 4441737"/>
              <a:gd name="connsiteY378" fmla="*/ 797455 h 1177104"/>
              <a:gd name="connsiteX379" fmla="*/ 4437478 w 4441737"/>
              <a:gd name="connsiteY379" fmla="*/ 667915 h 1177104"/>
              <a:gd name="connsiteX380" fmla="*/ 4437478 w 4441737"/>
              <a:gd name="connsiteY380" fmla="*/ 646293 h 1177104"/>
              <a:gd name="connsiteX381" fmla="*/ 288102 w 4441737"/>
              <a:gd name="connsiteY381" fmla="*/ 599716 h 1177104"/>
              <a:gd name="connsiteX382" fmla="*/ 255145 w 4441737"/>
              <a:gd name="connsiteY382" fmla="*/ 606002 h 1177104"/>
              <a:gd name="connsiteX383" fmla="*/ 227904 w 4441737"/>
              <a:gd name="connsiteY383" fmla="*/ 529612 h 1177104"/>
              <a:gd name="connsiteX384" fmla="*/ 226761 w 4441737"/>
              <a:gd name="connsiteY384" fmla="*/ 509228 h 1177104"/>
              <a:gd name="connsiteX385" fmla="*/ 261718 w 4441737"/>
              <a:gd name="connsiteY385" fmla="*/ 412835 h 1177104"/>
              <a:gd name="connsiteX386" fmla="*/ 289054 w 4441737"/>
              <a:gd name="connsiteY386" fmla="*/ 457222 h 1177104"/>
              <a:gd name="connsiteX387" fmla="*/ 267623 w 4441737"/>
              <a:gd name="connsiteY387" fmla="*/ 460460 h 1177104"/>
              <a:gd name="connsiteX388" fmla="*/ 288102 w 4441737"/>
              <a:gd name="connsiteY388" fmla="*/ 599716 h 1177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4441737" h="1177104">
                <a:moveTo>
                  <a:pt x="4437478" y="646293"/>
                </a:moveTo>
                <a:cubicBezTo>
                  <a:pt x="4416713" y="614765"/>
                  <a:pt x="4412617" y="570093"/>
                  <a:pt x="4358039" y="567902"/>
                </a:cubicBezTo>
                <a:cubicBezTo>
                  <a:pt x="4328131" y="566759"/>
                  <a:pt x="4322797" y="538661"/>
                  <a:pt x="4342990" y="515991"/>
                </a:cubicBezTo>
                <a:cubicBezTo>
                  <a:pt x="4400616" y="451316"/>
                  <a:pt x="4403664" y="409883"/>
                  <a:pt x="4356230" y="335492"/>
                </a:cubicBezTo>
                <a:cubicBezTo>
                  <a:pt x="4354039" y="331968"/>
                  <a:pt x="4352039" y="328253"/>
                  <a:pt x="4349657" y="324920"/>
                </a:cubicBezTo>
                <a:cubicBezTo>
                  <a:pt x="4336799" y="306727"/>
                  <a:pt x="4338037" y="287105"/>
                  <a:pt x="4359754" y="282438"/>
                </a:cubicBezTo>
                <a:cubicBezTo>
                  <a:pt x="4406998" y="272342"/>
                  <a:pt x="4392806" y="241004"/>
                  <a:pt x="4389091" y="212144"/>
                </a:cubicBezTo>
                <a:cubicBezTo>
                  <a:pt x="4368231" y="209381"/>
                  <a:pt x="4353848" y="234908"/>
                  <a:pt x="4331465" y="225479"/>
                </a:cubicBezTo>
                <a:cubicBezTo>
                  <a:pt x="4314605" y="202619"/>
                  <a:pt x="4297746" y="207191"/>
                  <a:pt x="4280982" y="225669"/>
                </a:cubicBezTo>
                <a:cubicBezTo>
                  <a:pt x="4252312" y="237671"/>
                  <a:pt x="4245835" y="200333"/>
                  <a:pt x="4222880" y="199571"/>
                </a:cubicBezTo>
                <a:cubicBezTo>
                  <a:pt x="4212402" y="178520"/>
                  <a:pt x="4221356" y="154613"/>
                  <a:pt x="4210402" y="133562"/>
                </a:cubicBezTo>
                <a:cubicBezTo>
                  <a:pt x="4226690" y="131372"/>
                  <a:pt x="4240501" y="134610"/>
                  <a:pt x="4254407" y="133848"/>
                </a:cubicBezTo>
                <a:cubicBezTo>
                  <a:pt x="4264694" y="133277"/>
                  <a:pt x="4276220" y="129943"/>
                  <a:pt x="4274791" y="118037"/>
                </a:cubicBezTo>
                <a:cubicBezTo>
                  <a:pt x="4273172" y="104416"/>
                  <a:pt x="4282316" y="89843"/>
                  <a:pt x="4273267" y="77841"/>
                </a:cubicBezTo>
                <a:cubicBezTo>
                  <a:pt x="4264790" y="66602"/>
                  <a:pt x="4252693" y="72221"/>
                  <a:pt x="4242787" y="76984"/>
                </a:cubicBezTo>
                <a:cubicBezTo>
                  <a:pt x="4220403" y="87747"/>
                  <a:pt x="4196591" y="94891"/>
                  <a:pt x="4174112" y="105559"/>
                </a:cubicBezTo>
                <a:cubicBezTo>
                  <a:pt x="4194686" y="86890"/>
                  <a:pt x="4224308" y="84890"/>
                  <a:pt x="4245454" y="67268"/>
                </a:cubicBezTo>
                <a:cubicBezTo>
                  <a:pt x="4252026" y="61744"/>
                  <a:pt x="4258027" y="55172"/>
                  <a:pt x="4256408" y="46123"/>
                </a:cubicBezTo>
                <a:cubicBezTo>
                  <a:pt x="4255360" y="40122"/>
                  <a:pt x="4248597" y="40027"/>
                  <a:pt x="4243168" y="38693"/>
                </a:cubicBezTo>
                <a:cubicBezTo>
                  <a:pt x="4203830" y="29073"/>
                  <a:pt x="4140393" y="62220"/>
                  <a:pt x="4124581" y="100511"/>
                </a:cubicBezTo>
                <a:cubicBezTo>
                  <a:pt x="4124486" y="104130"/>
                  <a:pt x="4125820" y="105749"/>
                  <a:pt x="4126582" y="106130"/>
                </a:cubicBezTo>
                <a:cubicBezTo>
                  <a:pt x="4127153" y="106321"/>
                  <a:pt x="4127058" y="106416"/>
                  <a:pt x="4126582" y="106130"/>
                </a:cubicBezTo>
                <a:cubicBezTo>
                  <a:pt x="4126296" y="106035"/>
                  <a:pt x="4125820" y="105940"/>
                  <a:pt x="4125153" y="105845"/>
                </a:cubicBezTo>
                <a:cubicBezTo>
                  <a:pt x="4123439" y="105559"/>
                  <a:pt x="4122962" y="104321"/>
                  <a:pt x="4123915" y="101939"/>
                </a:cubicBezTo>
                <a:cubicBezTo>
                  <a:pt x="4124105" y="101463"/>
                  <a:pt x="4124391" y="100987"/>
                  <a:pt x="4124581" y="100511"/>
                </a:cubicBezTo>
                <a:cubicBezTo>
                  <a:pt x="4124581" y="98987"/>
                  <a:pt x="4124867" y="97272"/>
                  <a:pt x="4125629" y="94891"/>
                </a:cubicBezTo>
                <a:cubicBezTo>
                  <a:pt x="4133059" y="83651"/>
                  <a:pt x="4125820" y="62506"/>
                  <a:pt x="4130487" y="42789"/>
                </a:cubicBezTo>
                <a:cubicBezTo>
                  <a:pt x="4128391" y="33645"/>
                  <a:pt x="4132773" y="27359"/>
                  <a:pt x="4138869" y="21072"/>
                </a:cubicBezTo>
                <a:cubicBezTo>
                  <a:pt x="4143250" y="16595"/>
                  <a:pt x="4151061" y="10023"/>
                  <a:pt x="4144584" y="4308"/>
                </a:cubicBezTo>
                <a:cubicBezTo>
                  <a:pt x="4136869" y="-2359"/>
                  <a:pt x="4126772" y="-1693"/>
                  <a:pt x="4120676" y="9166"/>
                </a:cubicBezTo>
                <a:cubicBezTo>
                  <a:pt x="4094768" y="17643"/>
                  <a:pt x="4104484" y="42694"/>
                  <a:pt x="4097245" y="59744"/>
                </a:cubicBezTo>
                <a:cubicBezTo>
                  <a:pt x="4093149" y="78794"/>
                  <a:pt x="4089053" y="97939"/>
                  <a:pt x="4085053" y="116703"/>
                </a:cubicBezTo>
                <a:cubicBezTo>
                  <a:pt x="4058097" y="111941"/>
                  <a:pt x="4063526" y="91748"/>
                  <a:pt x="4062479" y="74412"/>
                </a:cubicBezTo>
                <a:cubicBezTo>
                  <a:pt x="4062002" y="67078"/>
                  <a:pt x="4067813" y="54600"/>
                  <a:pt x="4056478" y="53933"/>
                </a:cubicBezTo>
                <a:cubicBezTo>
                  <a:pt x="4041333" y="52981"/>
                  <a:pt x="4051144" y="69269"/>
                  <a:pt x="4045714" y="76031"/>
                </a:cubicBezTo>
                <a:cubicBezTo>
                  <a:pt x="4034570" y="86795"/>
                  <a:pt x="4034284" y="100320"/>
                  <a:pt x="4036189" y="114322"/>
                </a:cubicBezTo>
                <a:cubicBezTo>
                  <a:pt x="4036951" y="118799"/>
                  <a:pt x="4038190" y="122990"/>
                  <a:pt x="4040285" y="126990"/>
                </a:cubicBezTo>
                <a:cubicBezTo>
                  <a:pt x="4074385" y="166519"/>
                  <a:pt x="4111628" y="201857"/>
                  <a:pt x="4162777" y="218621"/>
                </a:cubicBezTo>
                <a:cubicBezTo>
                  <a:pt x="4171921" y="221573"/>
                  <a:pt x="4181065" y="223574"/>
                  <a:pt x="4190780" y="221669"/>
                </a:cubicBezTo>
                <a:cubicBezTo>
                  <a:pt x="4161443" y="234337"/>
                  <a:pt x="4161443" y="234337"/>
                  <a:pt x="4154585" y="262150"/>
                </a:cubicBezTo>
                <a:cubicBezTo>
                  <a:pt x="4187828" y="281867"/>
                  <a:pt x="4230023" y="289106"/>
                  <a:pt x="4248216" y="329682"/>
                </a:cubicBezTo>
                <a:cubicBezTo>
                  <a:pt x="4253359" y="338445"/>
                  <a:pt x="4248692" y="346446"/>
                  <a:pt x="4246501" y="354638"/>
                </a:cubicBezTo>
                <a:cubicBezTo>
                  <a:pt x="4238501" y="388070"/>
                  <a:pt x="4208116" y="385975"/>
                  <a:pt x="4184017" y="394071"/>
                </a:cubicBezTo>
                <a:cubicBezTo>
                  <a:pt x="4144108" y="408168"/>
                  <a:pt x="4105817" y="403215"/>
                  <a:pt x="4068574" y="384546"/>
                </a:cubicBezTo>
                <a:cubicBezTo>
                  <a:pt x="4050001" y="375212"/>
                  <a:pt x="4030474" y="369306"/>
                  <a:pt x="4010091" y="365496"/>
                </a:cubicBezTo>
                <a:cubicBezTo>
                  <a:pt x="3982278" y="358638"/>
                  <a:pt x="3954179" y="353018"/>
                  <a:pt x="3925795" y="359781"/>
                </a:cubicBezTo>
                <a:cubicBezTo>
                  <a:pt x="3894648" y="367115"/>
                  <a:pt x="3901601" y="351685"/>
                  <a:pt x="3909316" y="334730"/>
                </a:cubicBezTo>
                <a:cubicBezTo>
                  <a:pt x="3909793" y="330635"/>
                  <a:pt x="3909602" y="326539"/>
                  <a:pt x="3908364" y="322634"/>
                </a:cubicBezTo>
                <a:cubicBezTo>
                  <a:pt x="3893981" y="304060"/>
                  <a:pt x="3878360" y="311489"/>
                  <a:pt x="3862739" y="320538"/>
                </a:cubicBezTo>
                <a:cubicBezTo>
                  <a:pt x="3848356" y="332444"/>
                  <a:pt x="3845118" y="351304"/>
                  <a:pt x="3834545" y="365496"/>
                </a:cubicBezTo>
                <a:cubicBezTo>
                  <a:pt x="3825115" y="381498"/>
                  <a:pt x="3844356" y="394643"/>
                  <a:pt x="3839022" y="410264"/>
                </a:cubicBezTo>
                <a:cubicBezTo>
                  <a:pt x="3837212" y="413026"/>
                  <a:pt x="3835117" y="415693"/>
                  <a:pt x="3833116" y="418360"/>
                </a:cubicBezTo>
                <a:cubicBezTo>
                  <a:pt x="3813971" y="431981"/>
                  <a:pt x="3790730" y="431219"/>
                  <a:pt x="3769108" y="436362"/>
                </a:cubicBezTo>
                <a:cubicBezTo>
                  <a:pt x="3721674" y="449411"/>
                  <a:pt x="3679097" y="471509"/>
                  <a:pt x="3639854" y="501608"/>
                </a:cubicBezTo>
                <a:cubicBezTo>
                  <a:pt x="3585752" y="543042"/>
                  <a:pt x="3537746" y="591524"/>
                  <a:pt x="3485454" y="634863"/>
                </a:cubicBezTo>
                <a:cubicBezTo>
                  <a:pt x="3440972" y="671725"/>
                  <a:pt x="3441067" y="671915"/>
                  <a:pt x="3396967" y="631910"/>
                </a:cubicBezTo>
                <a:cubicBezTo>
                  <a:pt x="3361724" y="600002"/>
                  <a:pt x="3361057" y="599525"/>
                  <a:pt x="3390775" y="560854"/>
                </a:cubicBezTo>
                <a:cubicBezTo>
                  <a:pt x="3406492" y="540375"/>
                  <a:pt x="3395729" y="524278"/>
                  <a:pt x="3385918" y="507609"/>
                </a:cubicBezTo>
                <a:cubicBezTo>
                  <a:pt x="3375250" y="489321"/>
                  <a:pt x="3360391" y="488940"/>
                  <a:pt x="3343436" y="499513"/>
                </a:cubicBezTo>
                <a:cubicBezTo>
                  <a:pt x="3320386" y="513896"/>
                  <a:pt x="3292668" y="511991"/>
                  <a:pt x="3267713" y="520658"/>
                </a:cubicBezTo>
                <a:cubicBezTo>
                  <a:pt x="3243614" y="529040"/>
                  <a:pt x="3204086" y="506752"/>
                  <a:pt x="3195418" y="485511"/>
                </a:cubicBezTo>
                <a:cubicBezTo>
                  <a:pt x="3197323" y="470366"/>
                  <a:pt x="3192560" y="461127"/>
                  <a:pt x="3175606" y="465318"/>
                </a:cubicBezTo>
                <a:cubicBezTo>
                  <a:pt x="3173987" y="465699"/>
                  <a:pt x="3171700" y="458936"/>
                  <a:pt x="3176558" y="461222"/>
                </a:cubicBezTo>
                <a:cubicBezTo>
                  <a:pt x="3189417" y="453888"/>
                  <a:pt x="3204086" y="458841"/>
                  <a:pt x="3217421" y="454650"/>
                </a:cubicBezTo>
                <a:cubicBezTo>
                  <a:pt x="3230374" y="450554"/>
                  <a:pt x="3241138" y="444744"/>
                  <a:pt x="3239614" y="429123"/>
                </a:cubicBezTo>
                <a:cubicBezTo>
                  <a:pt x="3238185" y="414169"/>
                  <a:pt x="3240376" y="396071"/>
                  <a:pt x="3226279" y="387118"/>
                </a:cubicBezTo>
                <a:cubicBezTo>
                  <a:pt x="3213134" y="378736"/>
                  <a:pt x="3203895" y="392642"/>
                  <a:pt x="3194751" y="400548"/>
                </a:cubicBezTo>
                <a:cubicBezTo>
                  <a:pt x="3174939" y="417693"/>
                  <a:pt x="3149603" y="428647"/>
                  <a:pt x="3136267" y="454745"/>
                </a:cubicBezTo>
                <a:cubicBezTo>
                  <a:pt x="3139697" y="433695"/>
                  <a:pt x="3154746" y="423503"/>
                  <a:pt x="3169033" y="412931"/>
                </a:cubicBezTo>
                <a:cubicBezTo>
                  <a:pt x="3180178" y="404739"/>
                  <a:pt x="3192846" y="398262"/>
                  <a:pt x="3200656" y="386261"/>
                </a:cubicBezTo>
                <a:cubicBezTo>
                  <a:pt x="3205229" y="379117"/>
                  <a:pt x="3208657" y="371211"/>
                  <a:pt x="3203323" y="363020"/>
                </a:cubicBezTo>
                <a:cubicBezTo>
                  <a:pt x="3197799" y="354542"/>
                  <a:pt x="3188655" y="353780"/>
                  <a:pt x="3181225" y="357781"/>
                </a:cubicBezTo>
                <a:cubicBezTo>
                  <a:pt x="3145126" y="377307"/>
                  <a:pt x="3103406" y="390833"/>
                  <a:pt x="3091595" y="435791"/>
                </a:cubicBezTo>
                <a:cubicBezTo>
                  <a:pt x="3087690" y="413693"/>
                  <a:pt x="3093310" y="390833"/>
                  <a:pt x="3097882" y="367687"/>
                </a:cubicBezTo>
                <a:cubicBezTo>
                  <a:pt x="3099787" y="357971"/>
                  <a:pt x="3100168" y="346922"/>
                  <a:pt x="3089690" y="341969"/>
                </a:cubicBezTo>
                <a:cubicBezTo>
                  <a:pt x="3077498" y="336254"/>
                  <a:pt x="3068449" y="343874"/>
                  <a:pt x="3061211" y="353018"/>
                </a:cubicBezTo>
                <a:cubicBezTo>
                  <a:pt x="3051305" y="365496"/>
                  <a:pt x="3048638" y="380546"/>
                  <a:pt x="3047495" y="395976"/>
                </a:cubicBezTo>
                <a:cubicBezTo>
                  <a:pt x="3046256" y="413407"/>
                  <a:pt x="3047685" y="430838"/>
                  <a:pt x="3048066" y="450840"/>
                </a:cubicBezTo>
                <a:cubicBezTo>
                  <a:pt x="3035207" y="440267"/>
                  <a:pt x="3033302" y="426837"/>
                  <a:pt x="3024825" y="417788"/>
                </a:cubicBezTo>
                <a:cubicBezTo>
                  <a:pt x="3009680" y="401596"/>
                  <a:pt x="3004346" y="414074"/>
                  <a:pt x="2999298" y="426742"/>
                </a:cubicBezTo>
                <a:cubicBezTo>
                  <a:pt x="2995869" y="448840"/>
                  <a:pt x="2999489" y="471986"/>
                  <a:pt x="3017396" y="483892"/>
                </a:cubicBezTo>
                <a:cubicBezTo>
                  <a:pt x="3067592" y="517325"/>
                  <a:pt x="3115789" y="559330"/>
                  <a:pt x="3182749" y="546471"/>
                </a:cubicBezTo>
                <a:cubicBezTo>
                  <a:pt x="3160937" y="565331"/>
                  <a:pt x="3152270" y="577046"/>
                  <a:pt x="3156556" y="586952"/>
                </a:cubicBezTo>
                <a:cubicBezTo>
                  <a:pt x="3166747" y="610289"/>
                  <a:pt x="3184750" y="595049"/>
                  <a:pt x="3199895" y="594572"/>
                </a:cubicBezTo>
                <a:cubicBezTo>
                  <a:pt x="3215897" y="594096"/>
                  <a:pt x="3265046" y="629339"/>
                  <a:pt x="3267141" y="644864"/>
                </a:cubicBezTo>
                <a:cubicBezTo>
                  <a:pt x="3270570" y="670010"/>
                  <a:pt x="3261902" y="691061"/>
                  <a:pt x="3240947" y="706967"/>
                </a:cubicBezTo>
                <a:cubicBezTo>
                  <a:pt x="3204562" y="734495"/>
                  <a:pt x="3163319" y="745448"/>
                  <a:pt x="3118837" y="740114"/>
                </a:cubicBezTo>
                <a:cubicBezTo>
                  <a:pt x="3055210" y="732399"/>
                  <a:pt x="2991869" y="724208"/>
                  <a:pt x="2929956" y="751735"/>
                </a:cubicBezTo>
                <a:cubicBezTo>
                  <a:pt x="2925289" y="698776"/>
                  <a:pt x="2922336" y="696490"/>
                  <a:pt x="2881855" y="725255"/>
                </a:cubicBezTo>
                <a:cubicBezTo>
                  <a:pt x="2860233" y="740591"/>
                  <a:pt x="2844422" y="728684"/>
                  <a:pt x="2828420" y="719255"/>
                </a:cubicBezTo>
                <a:cubicBezTo>
                  <a:pt x="2770603" y="685250"/>
                  <a:pt x="2710309" y="656294"/>
                  <a:pt x="2649730" y="627910"/>
                </a:cubicBezTo>
                <a:cubicBezTo>
                  <a:pt x="2611440" y="610003"/>
                  <a:pt x="2610964" y="609908"/>
                  <a:pt x="2635633" y="574665"/>
                </a:cubicBezTo>
                <a:cubicBezTo>
                  <a:pt x="2672686" y="521897"/>
                  <a:pt x="2685259" y="469223"/>
                  <a:pt x="2640015" y="414074"/>
                </a:cubicBezTo>
                <a:cubicBezTo>
                  <a:pt x="2629823" y="401691"/>
                  <a:pt x="2624204" y="386927"/>
                  <a:pt x="2640396" y="373592"/>
                </a:cubicBezTo>
                <a:cubicBezTo>
                  <a:pt x="2665161" y="363020"/>
                  <a:pt x="2678782" y="347113"/>
                  <a:pt x="2669257" y="318157"/>
                </a:cubicBezTo>
                <a:cubicBezTo>
                  <a:pt x="2660208" y="290534"/>
                  <a:pt x="2639729" y="293963"/>
                  <a:pt x="2618203" y="296916"/>
                </a:cubicBezTo>
                <a:cubicBezTo>
                  <a:pt x="2597438" y="299774"/>
                  <a:pt x="2576483" y="296726"/>
                  <a:pt x="2555719" y="296726"/>
                </a:cubicBezTo>
                <a:cubicBezTo>
                  <a:pt x="2521810" y="296630"/>
                  <a:pt x="2500093" y="274818"/>
                  <a:pt x="2495425" y="238909"/>
                </a:cubicBezTo>
                <a:cubicBezTo>
                  <a:pt x="2494282" y="230241"/>
                  <a:pt x="2487996" y="227765"/>
                  <a:pt x="2481614" y="222050"/>
                </a:cubicBezTo>
                <a:cubicBezTo>
                  <a:pt x="2496283" y="220526"/>
                  <a:pt x="2508475" y="225193"/>
                  <a:pt x="2520953" y="224621"/>
                </a:cubicBezTo>
                <a:cubicBezTo>
                  <a:pt x="2532954" y="224145"/>
                  <a:pt x="2543241" y="221288"/>
                  <a:pt x="2546956" y="208334"/>
                </a:cubicBezTo>
                <a:cubicBezTo>
                  <a:pt x="2550575" y="196046"/>
                  <a:pt x="2551909" y="183092"/>
                  <a:pt x="2543717" y="172234"/>
                </a:cubicBezTo>
                <a:cubicBezTo>
                  <a:pt x="2534573" y="160137"/>
                  <a:pt x="2522953" y="167281"/>
                  <a:pt x="2513523" y="171853"/>
                </a:cubicBezTo>
                <a:cubicBezTo>
                  <a:pt x="2492378" y="181949"/>
                  <a:pt x="2467613" y="184616"/>
                  <a:pt x="2450277" y="202619"/>
                </a:cubicBezTo>
                <a:cubicBezTo>
                  <a:pt x="2448181" y="204714"/>
                  <a:pt x="2447420" y="205762"/>
                  <a:pt x="2448944" y="206429"/>
                </a:cubicBezTo>
                <a:cubicBezTo>
                  <a:pt x="2453897" y="208905"/>
                  <a:pt x="2442943" y="207762"/>
                  <a:pt x="2444657" y="206238"/>
                </a:cubicBezTo>
                <a:cubicBezTo>
                  <a:pt x="2461897" y="178520"/>
                  <a:pt x="2492949" y="180044"/>
                  <a:pt x="2513428" y="164042"/>
                </a:cubicBezTo>
                <a:cubicBezTo>
                  <a:pt x="2521238" y="157946"/>
                  <a:pt x="2529239" y="151660"/>
                  <a:pt x="2526667" y="140230"/>
                </a:cubicBezTo>
                <a:cubicBezTo>
                  <a:pt x="2524477" y="130514"/>
                  <a:pt x="2515619" y="125942"/>
                  <a:pt x="2507522" y="127943"/>
                </a:cubicBezTo>
                <a:cubicBezTo>
                  <a:pt x="2468946" y="137658"/>
                  <a:pt x="2427417" y="143087"/>
                  <a:pt x="2406843" y="184807"/>
                </a:cubicBezTo>
                <a:cubicBezTo>
                  <a:pt x="2405605" y="187379"/>
                  <a:pt x="2405510" y="188617"/>
                  <a:pt x="2406843" y="188807"/>
                </a:cubicBezTo>
                <a:cubicBezTo>
                  <a:pt x="2412368" y="189665"/>
                  <a:pt x="2403509" y="192236"/>
                  <a:pt x="2405414" y="187950"/>
                </a:cubicBezTo>
                <a:cubicBezTo>
                  <a:pt x="2410463" y="165281"/>
                  <a:pt x="2419797" y="144992"/>
                  <a:pt x="2427036" y="123942"/>
                </a:cubicBezTo>
                <a:cubicBezTo>
                  <a:pt x="2431227" y="111941"/>
                  <a:pt x="2434561" y="98034"/>
                  <a:pt x="2420178" y="90795"/>
                </a:cubicBezTo>
                <a:cubicBezTo>
                  <a:pt x="2406176" y="83747"/>
                  <a:pt x="2396556" y="94319"/>
                  <a:pt x="2388460" y="104035"/>
                </a:cubicBezTo>
                <a:cubicBezTo>
                  <a:pt x="2372458" y="123180"/>
                  <a:pt x="2365123" y="146326"/>
                  <a:pt x="2360742" y="172996"/>
                </a:cubicBezTo>
                <a:cubicBezTo>
                  <a:pt x="2353122" y="161375"/>
                  <a:pt x="2352931" y="146135"/>
                  <a:pt x="2337882" y="148136"/>
                </a:cubicBezTo>
                <a:cubicBezTo>
                  <a:pt x="2322928" y="150136"/>
                  <a:pt x="2319308" y="163471"/>
                  <a:pt x="2316451" y="175758"/>
                </a:cubicBezTo>
                <a:cubicBezTo>
                  <a:pt x="2311784" y="195570"/>
                  <a:pt x="2320832" y="210905"/>
                  <a:pt x="2333881" y="224526"/>
                </a:cubicBezTo>
                <a:cubicBezTo>
                  <a:pt x="2352169" y="243671"/>
                  <a:pt x="2373315" y="259769"/>
                  <a:pt x="2392555" y="277771"/>
                </a:cubicBezTo>
                <a:cubicBezTo>
                  <a:pt x="2414844" y="295202"/>
                  <a:pt x="2440562" y="303869"/>
                  <a:pt x="2469803" y="307298"/>
                </a:cubicBezTo>
                <a:cubicBezTo>
                  <a:pt x="2462088" y="310442"/>
                  <a:pt x="2454944" y="311204"/>
                  <a:pt x="2449134" y="315014"/>
                </a:cubicBezTo>
                <a:cubicBezTo>
                  <a:pt x="2439799" y="321110"/>
                  <a:pt x="2428751" y="327587"/>
                  <a:pt x="2432370" y="340731"/>
                </a:cubicBezTo>
                <a:cubicBezTo>
                  <a:pt x="2435323" y="351780"/>
                  <a:pt x="2446943" y="352161"/>
                  <a:pt x="2456564" y="353495"/>
                </a:cubicBezTo>
                <a:cubicBezTo>
                  <a:pt x="2462088" y="354257"/>
                  <a:pt x="2468279" y="352923"/>
                  <a:pt x="2473137" y="355400"/>
                </a:cubicBezTo>
                <a:cubicBezTo>
                  <a:pt x="2498950" y="368449"/>
                  <a:pt x="2520381" y="389213"/>
                  <a:pt x="2524096" y="416645"/>
                </a:cubicBezTo>
                <a:cubicBezTo>
                  <a:pt x="2528001" y="445316"/>
                  <a:pt x="2503236" y="457698"/>
                  <a:pt x="2478280" y="468271"/>
                </a:cubicBezTo>
                <a:cubicBezTo>
                  <a:pt x="2433227" y="487226"/>
                  <a:pt x="2390651" y="480653"/>
                  <a:pt x="2348645" y="461889"/>
                </a:cubicBezTo>
                <a:cubicBezTo>
                  <a:pt x="2309497" y="444363"/>
                  <a:pt x="2269016" y="434552"/>
                  <a:pt x="2226630" y="440363"/>
                </a:cubicBezTo>
                <a:cubicBezTo>
                  <a:pt x="2196340" y="444554"/>
                  <a:pt x="2190626" y="430742"/>
                  <a:pt x="2193673" y="405882"/>
                </a:cubicBezTo>
                <a:cubicBezTo>
                  <a:pt x="2185006" y="392833"/>
                  <a:pt x="2172814" y="396643"/>
                  <a:pt x="2160907" y="399024"/>
                </a:cubicBezTo>
                <a:cubicBezTo>
                  <a:pt x="2138524" y="415693"/>
                  <a:pt x="2123189" y="435695"/>
                  <a:pt x="2130047" y="465794"/>
                </a:cubicBezTo>
                <a:cubicBezTo>
                  <a:pt x="2133761" y="512657"/>
                  <a:pt x="2123284" y="526659"/>
                  <a:pt x="2080897" y="531898"/>
                </a:cubicBezTo>
                <a:cubicBezTo>
                  <a:pt x="2041464" y="536756"/>
                  <a:pt x="2002030" y="541804"/>
                  <a:pt x="1963454" y="551710"/>
                </a:cubicBezTo>
                <a:cubicBezTo>
                  <a:pt x="1934689" y="561330"/>
                  <a:pt x="1906114" y="571522"/>
                  <a:pt x="1877920" y="582666"/>
                </a:cubicBezTo>
                <a:cubicBezTo>
                  <a:pt x="1863156" y="588762"/>
                  <a:pt x="1847725" y="593334"/>
                  <a:pt x="1834105" y="601907"/>
                </a:cubicBezTo>
                <a:cubicBezTo>
                  <a:pt x="1814007" y="614289"/>
                  <a:pt x="1793242" y="625719"/>
                  <a:pt x="1772478" y="637054"/>
                </a:cubicBezTo>
                <a:cubicBezTo>
                  <a:pt x="1769906" y="638483"/>
                  <a:pt x="1764953" y="642578"/>
                  <a:pt x="1766858" y="634196"/>
                </a:cubicBezTo>
                <a:cubicBezTo>
                  <a:pt x="1767525" y="631529"/>
                  <a:pt x="1768287" y="628862"/>
                  <a:pt x="1768477" y="626100"/>
                </a:cubicBezTo>
                <a:cubicBezTo>
                  <a:pt x="1771144" y="588381"/>
                  <a:pt x="1769716" y="552091"/>
                  <a:pt x="1735711" y="526183"/>
                </a:cubicBezTo>
                <a:cubicBezTo>
                  <a:pt x="1724853" y="517896"/>
                  <a:pt x="1714471" y="509038"/>
                  <a:pt x="1705708" y="498275"/>
                </a:cubicBezTo>
                <a:cubicBezTo>
                  <a:pt x="1694563" y="484844"/>
                  <a:pt x="1702469" y="475224"/>
                  <a:pt x="1712470" y="466366"/>
                </a:cubicBezTo>
                <a:cubicBezTo>
                  <a:pt x="1723996" y="456079"/>
                  <a:pt x="1736283" y="446459"/>
                  <a:pt x="1735521" y="428837"/>
                </a:cubicBezTo>
                <a:cubicBezTo>
                  <a:pt x="1729711" y="401405"/>
                  <a:pt x="1720186" y="378831"/>
                  <a:pt x="1684657" y="390166"/>
                </a:cubicBezTo>
                <a:cubicBezTo>
                  <a:pt x="1664655" y="410549"/>
                  <a:pt x="1636080" y="395881"/>
                  <a:pt x="1613982" y="407787"/>
                </a:cubicBezTo>
                <a:cubicBezTo>
                  <a:pt x="1592551" y="416169"/>
                  <a:pt x="1573691" y="404834"/>
                  <a:pt x="1553689" y="400739"/>
                </a:cubicBezTo>
                <a:cubicBezTo>
                  <a:pt x="1524161" y="394643"/>
                  <a:pt x="1531591" y="371592"/>
                  <a:pt x="1533781" y="355019"/>
                </a:cubicBezTo>
                <a:cubicBezTo>
                  <a:pt x="1536067" y="337778"/>
                  <a:pt x="1562642" y="351304"/>
                  <a:pt x="1569595" y="334921"/>
                </a:cubicBezTo>
                <a:cubicBezTo>
                  <a:pt x="1561023" y="318538"/>
                  <a:pt x="1567214" y="299583"/>
                  <a:pt x="1562261" y="269484"/>
                </a:cubicBezTo>
                <a:cubicBezTo>
                  <a:pt x="1542354" y="322443"/>
                  <a:pt x="1479679" y="316442"/>
                  <a:pt x="1475869" y="373307"/>
                </a:cubicBezTo>
                <a:cubicBezTo>
                  <a:pt x="1431007" y="290915"/>
                  <a:pt x="1531686" y="300059"/>
                  <a:pt x="1541401" y="254625"/>
                </a:cubicBezTo>
                <a:cubicBezTo>
                  <a:pt x="1484061" y="265007"/>
                  <a:pt x="1440722" y="306251"/>
                  <a:pt x="1432435" y="359400"/>
                </a:cubicBezTo>
                <a:cubicBezTo>
                  <a:pt x="1415767" y="340826"/>
                  <a:pt x="1419767" y="318252"/>
                  <a:pt x="1417195" y="296821"/>
                </a:cubicBezTo>
                <a:cubicBezTo>
                  <a:pt x="1414624" y="275675"/>
                  <a:pt x="1434817" y="256816"/>
                  <a:pt x="1423387" y="231575"/>
                </a:cubicBezTo>
                <a:cubicBezTo>
                  <a:pt x="1399955" y="249958"/>
                  <a:pt x="1397098" y="274056"/>
                  <a:pt x="1395669" y="296249"/>
                </a:cubicBezTo>
                <a:cubicBezTo>
                  <a:pt x="1394240" y="318824"/>
                  <a:pt x="1399384" y="341779"/>
                  <a:pt x="1401384" y="362162"/>
                </a:cubicBezTo>
                <a:cubicBezTo>
                  <a:pt x="1358521" y="366639"/>
                  <a:pt x="1367761" y="324443"/>
                  <a:pt x="1349092" y="301869"/>
                </a:cubicBezTo>
                <a:cubicBezTo>
                  <a:pt x="1347758" y="354542"/>
                  <a:pt x="1353854" y="368163"/>
                  <a:pt x="1383763" y="382355"/>
                </a:cubicBezTo>
                <a:cubicBezTo>
                  <a:pt x="1433007" y="405882"/>
                  <a:pt x="1479203" y="439220"/>
                  <a:pt x="1538734" y="430076"/>
                </a:cubicBezTo>
                <a:cubicBezTo>
                  <a:pt x="1546545" y="428837"/>
                  <a:pt x="1555022" y="431409"/>
                  <a:pt x="1560737" y="442649"/>
                </a:cubicBezTo>
                <a:cubicBezTo>
                  <a:pt x="1530638" y="442553"/>
                  <a:pt x="1506349" y="451888"/>
                  <a:pt x="1489109" y="496560"/>
                </a:cubicBezTo>
                <a:cubicBezTo>
                  <a:pt x="1535401" y="455888"/>
                  <a:pt x="1561499" y="476843"/>
                  <a:pt x="1591789" y="502942"/>
                </a:cubicBezTo>
                <a:cubicBezTo>
                  <a:pt x="1621792" y="528850"/>
                  <a:pt x="1630079" y="579809"/>
                  <a:pt x="1597980" y="602573"/>
                </a:cubicBezTo>
                <a:cubicBezTo>
                  <a:pt x="1546354" y="639149"/>
                  <a:pt x="1489014" y="657818"/>
                  <a:pt x="1425577" y="640388"/>
                </a:cubicBezTo>
                <a:cubicBezTo>
                  <a:pt x="1371952" y="625624"/>
                  <a:pt x="1320802" y="629053"/>
                  <a:pt x="1272606" y="656199"/>
                </a:cubicBezTo>
                <a:cubicBezTo>
                  <a:pt x="1246603" y="670868"/>
                  <a:pt x="1242983" y="657437"/>
                  <a:pt x="1245079" y="637340"/>
                </a:cubicBezTo>
                <a:cubicBezTo>
                  <a:pt x="1246222" y="626195"/>
                  <a:pt x="1252699" y="615623"/>
                  <a:pt x="1256985" y="604478"/>
                </a:cubicBezTo>
                <a:cubicBezTo>
                  <a:pt x="1236697" y="604574"/>
                  <a:pt x="1221266" y="615527"/>
                  <a:pt x="1219837" y="632768"/>
                </a:cubicBezTo>
                <a:cubicBezTo>
                  <a:pt x="1216694" y="672868"/>
                  <a:pt x="1196120" y="659914"/>
                  <a:pt x="1175641" y="650389"/>
                </a:cubicBezTo>
                <a:cubicBezTo>
                  <a:pt x="1027337" y="581047"/>
                  <a:pt x="873508" y="525992"/>
                  <a:pt x="718441" y="474176"/>
                </a:cubicBezTo>
                <a:cubicBezTo>
                  <a:pt x="661006" y="455031"/>
                  <a:pt x="602046" y="443125"/>
                  <a:pt x="547753" y="485702"/>
                </a:cubicBezTo>
                <a:cubicBezTo>
                  <a:pt x="542324" y="489988"/>
                  <a:pt x="536990" y="492845"/>
                  <a:pt x="529084" y="489035"/>
                </a:cubicBezTo>
                <a:cubicBezTo>
                  <a:pt x="506605" y="478367"/>
                  <a:pt x="481650" y="521420"/>
                  <a:pt x="459838" y="486178"/>
                </a:cubicBezTo>
                <a:cubicBezTo>
                  <a:pt x="457266" y="497417"/>
                  <a:pt x="453075" y="509133"/>
                  <a:pt x="438978" y="501037"/>
                </a:cubicBezTo>
                <a:cubicBezTo>
                  <a:pt x="425929" y="493512"/>
                  <a:pt x="437644" y="475605"/>
                  <a:pt x="430501" y="466842"/>
                </a:cubicBezTo>
                <a:cubicBezTo>
                  <a:pt x="400116" y="429695"/>
                  <a:pt x="403164" y="376164"/>
                  <a:pt x="364397" y="342065"/>
                </a:cubicBezTo>
                <a:cubicBezTo>
                  <a:pt x="329631" y="311489"/>
                  <a:pt x="285054" y="312347"/>
                  <a:pt x="259527" y="349685"/>
                </a:cubicBezTo>
                <a:cubicBezTo>
                  <a:pt x="241144" y="376545"/>
                  <a:pt x="242001" y="417407"/>
                  <a:pt x="197519" y="426551"/>
                </a:cubicBezTo>
                <a:cubicBezTo>
                  <a:pt x="182184" y="429695"/>
                  <a:pt x="152847" y="434838"/>
                  <a:pt x="153609" y="418741"/>
                </a:cubicBezTo>
                <a:cubicBezTo>
                  <a:pt x="155895" y="371592"/>
                  <a:pt x="127606" y="397214"/>
                  <a:pt x="112366" y="399881"/>
                </a:cubicBezTo>
                <a:cubicBezTo>
                  <a:pt x="90553" y="403787"/>
                  <a:pt x="69598" y="412740"/>
                  <a:pt x="47405" y="419789"/>
                </a:cubicBezTo>
                <a:cubicBezTo>
                  <a:pt x="69027" y="448935"/>
                  <a:pt x="69027" y="448935"/>
                  <a:pt x="40642" y="465318"/>
                </a:cubicBezTo>
                <a:cubicBezTo>
                  <a:pt x="9115" y="483606"/>
                  <a:pt x="-6221" y="523802"/>
                  <a:pt x="2352" y="563330"/>
                </a:cubicBezTo>
                <a:cubicBezTo>
                  <a:pt x="9496" y="595811"/>
                  <a:pt x="29879" y="614765"/>
                  <a:pt x="61978" y="618575"/>
                </a:cubicBezTo>
                <a:cubicBezTo>
                  <a:pt x="97602" y="622862"/>
                  <a:pt x="103317" y="592953"/>
                  <a:pt x="113318" y="568950"/>
                </a:cubicBezTo>
                <a:cubicBezTo>
                  <a:pt x="92649" y="526469"/>
                  <a:pt x="81695" y="524659"/>
                  <a:pt x="44738" y="557044"/>
                </a:cubicBezTo>
                <a:cubicBezTo>
                  <a:pt x="49024" y="531898"/>
                  <a:pt x="59788" y="518277"/>
                  <a:pt x="78457" y="519039"/>
                </a:cubicBezTo>
                <a:cubicBezTo>
                  <a:pt x="109794" y="520277"/>
                  <a:pt x="117890" y="542756"/>
                  <a:pt x="120367" y="569141"/>
                </a:cubicBezTo>
                <a:cubicBezTo>
                  <a:pt x="125129" y="595620"/>
                  <a:pt x="111985" y="614003"/>
                  <a:pt x="93506" y="630577"/>
                </a:cubicBezTo>
                <a:cubicBezTo>
                  <a:pt x="48167" y="671153"/>
                  <a:pt x="44738" y="721064"/>
                  <a:pt x="63502" y="774785"/>
                </a:cubicBezTo>
                <a:cubicBezTo>
                  <a:pt x="80838" y="824601"/>
                  <a:pt x="121224" y="837650"/>
                  <a:pt x="168849" y="838984"/>
                </a:cubicBezTo>
                <a:cubicBezTo>
                  <a:pt x="177612" y="839270"/>
                  <a:pt x="193804" y="833840"/>
                  <a:pt x="194662" y="843842"/>
                </a:cubicBezTo>
                <a:cubicBezTo>
                  <a:pt x="199710" y="900896"/>
                  <a:pt x="222094" y="855938"/>
                  <a:pt x="241144" y="845937"/>
                </a:cubicBezTo>
                <a:cubicBezTo>
                  <a:pt x="232476" y="884609"/>
                  <a:pt x="214855" y="910040"/>
                  <a:pt x="191137" y="931376"/>
                </a:cubicBezTo>
                <a:cubicBezTo>
                  <a:pt x="174850" y="945950"/>
                  <a:pt x="162658" y="932805"/>
                  <a:pt x="152371" y="921947"/>
                </a:cubicBezTo>
                <a:cubicBezTo>
                  <a:pt x="141988" y="910898"/>
                  <a:pt x="144084" y="898801"/>
                  <a:pt x="156371" y="890038"/>
                </a:cubicBezTo>
                <a:cubicBezTo>
                  <a:pt x="160276" y="887276"/>
                  <a:pt x="167420" y="885561"/>
                  <a:pt x="171516" y="887276"/>
                </a:cubicBezTo>
                <a:cubicBezTo>
                  <a:pt x="184660" y="892514"/>
                  <a:pt x="172945" y="896705"/>
                  <a:pt x="169801" y="900515"/>
                </a:cubicBezTo>
                <a:cubicBezTo>
                  <a:pt x="165896" y="905278"/>
                  <a:pt x="162848" y="909755"/>
                  <a:pt x="170373" y="913184"/>
                </a:cubicBezTo>
                <a:cubicBezTo>
                  <a:pt x="173611" y="914612"/>
                  <a:pt x="178660" y="915184"/>
                  <a:pt x="181612" y="913660"/>
                </a:cubicBezTo>
                <a:cubicBezTo>
                  <a:pt x="191995" y="908326"/>
                  <a:pt x="201234" y="900992"/>
                  <a:pt x="194471" y="887657"/>
                </a:cubicBezTo>
                <a:cubicBezTo>
                  <a:pt x="187613" y="874036"/>
                  <a:pt x="177231" y="866321"/>
                  <a:pt x="160657" y="872131"/>
                </a:cubicBezTo>
                <a:cubicBezTo>
                  <a:pt x="145513" y="877465"/>
                  <a:pt x="141131" y="893086"/>
                  <a:pt x="130177" y="902420"/>
                </a:cubicBezTo>
                <a:cubicBezTo>
                  <a:pt x="130177" y="902992"/>
                  <a:pt x="130082" y="903563"/>
                  <a:pt x="130082" y="904135"/>
                </a:cubicBezTo>
                <a:lnTo>
                  <a:pt x="130082" y="904135"/>
                </a:lnTo>
                <a:cubicBezTo>
                  <a:pt x="130082" y="904135"/>
                  <a:pt x="130082" y="904135"/>
                  <a:pt x="130082" y="904135"/>
                </a:cubicBezTo>
                <a:cubicBezTo>
                  <a:pt x="130082" y="904135"/>
                  <a:pt x="130082" y="904135"/>
                  <a:pt x="130082" y="904135"/>
                </a:cubicBezTo>
                <a:cubicBezTo>
                  <a:pt x="129987" y="904325"/>
                  <a:pt x="129796" y="904611"/>
                  <a:pt x="129701" y="904802"/>
                </a:cubicBezTo>
                <a:cubicBezTo>
                  <a:pt x="135416" y="919470"/>
                  <a:pt x="141131" y="934234"/>
                  <a:pt x="147513" y="950712"/>
                </a:cubicBezTo>
                <a:cubicBezTo>
                  <a:pt x="117890" y="953665"/>
                  <a:pt x="100269" y="939758"/>
                  <a:pt x="87696" y="915184"/>
                </a:cubicBezTo>
                <a:cubicBezTo>
                  <a:pt x="102079" y="911469"/>
                  <a:pt x="115128" y="908040"/>
                  <a:pt x="128177" y="904611"/>
                </a:cubicBezTo>
                <a:cubicBezTo>
                  <a:pt x="128463" y="904230"/>
                  <a:pt x="128749" y="903754"/>
                  <a:pt x="129130" y="903278"/>
                </a:cubicBezTo>
                <a:cubicBezTo>
                  <a:pt x="129511" y="902992"/>
                  <a:pt x="129796" y="902611"/>
                  <a:pt x="130177" y="902325"/>
                </a:cubicBezTo>
                <a:cubicBezTo>
                  <a:pt x="131225" y="880989"/>
                  <a:pt x="128558" y="860987"/>
                  <a:pt x="103888" y="853938"/>
                </a:cubicBezTo>
                <a:cubicBezTo>
                  <a:pt x="89791" y="849938"/>
                  <a:pt x="75980" y="852986"/>
                  <a:pt x="65884" y="864987"/>
                </a:cubicBezTo>
                <a:cubicBezTo>
                  <a:pt x="49596" y="884323"/>
                  <a:pt x="55692" y="904421"/>
                  <a:pt x="66455" y="922994"/>
                </a:cubicBezTo>
                <a:cubicBezTo>
                  <a:pt x="84553" y="954141"/>
                  <a:pt x="111223" y="970238"/>
                  <a:pt x="148561" y="970143"/>
                </a:cubicBezTo>
                <a:cubicBezTo>
                  <a:pt x="319915" y="969857"/>
                  <a:pt x="491365" y="970619"/>
                  <a:pt x="662720" y="970905"/>
                </a:cubicBezTo>
                <a:cubicBezTo>
                  <a:pt x="715965" y="971000"/>
                  <a:pt x="763304" y="953570"/>
                  <a:pt x="805119" y="921089"/>
                </a:cubicBezTo>
                <a:cubicBezTo>
                  <a:pt x="854077" y="883085"/>
                  <a:pt x="874651" y="822791"/>
                  <a:pt x="856744" y="764879"/>
                </a:cubicBezTo>
                <a:cubicBezTo>
                  <a:pt x="844648" y="725827"/>
                  <a:pt x="817692" y="700776"/>
                  <a:pt x="776163" y="696204"/>
                </a:cubicBezTo>
                <a:cubicBezTo>
                  <a:pt x="752731" y="693632"/>
                  <a:pt x="729871" y="701729"/>
                  <a:pt x="720632" y="724779"/>
                </a:cubicBezTo>
                <a:cubicBezTo>
                  <a:pt x="710726" y="749735"/>
                  <a:pt x="708440" y="777071"/>
                  <a:pt x="731491" y="797931"/>
                </a:cubicBezTo>
                <a:cubicBezTo>
                  <a:pt x="748540" y="813362"/>
                  <a:pt x="768162" y="814790"/>
                  <a:pt x="789688" y="805646"/>
                </a:cubicBezTo>
                <a:cubicBezTo>
                  <a:pt x="814453" y="795169"/>
                  <a:pt x="808643" y="768880"/>
                  <a:pt x="818168" y="749354"/>
                </a:cubicBezTo>
                <a:cubicBezTo>
                  <a:pt x="864841" y="808409"/>
                  <a:pt x="839028" y="882608"/>
                  <a:pt x="760637" y="921947"/>
                </a:cubicBezTo>
                <a:cubicBezTo>
                  <a:pt x="757780" y="878608"/>
                  <a:pt x="739682" y="855081"/>
                  <a:pt x="712726" y="860701"/>
                </a:cubicBezTo>
                <a:cubicBezTo>
                  <a:pt x="694057" y="864606"/>
                  <a:pt x="687961" y="878322"/>
                  <a:pt x="692152" y="895181"/>
                </a:cubicBezTo>
                <a:cubicBezTo>
                  <a:pt x="694438" y="904611"/>
                  <a:pt x="703392" y="913850"/>
                  <a:pt x="713869" y="910040"/>
                </a:cubicBezTo>
                <a:cubicBezTo>
                  <a:pt x="741301" y="900230"/>
                  <a:pt x="703297" y="890419"/>
                  <a:pt x="713012" y="879560"/>
                </a:cubicBezTo>
                <a:cubicBezTo>
                  <a:pt x="732253" y="872321"/>
                  <a:pt x="744159" y="883275"/>
                  <a:pt x="746731" y="899372"/>
                </a:cubicBezTo>
                <a:cubicBezTo>
                  <a:pt x="749017" y="913755"/>
                  <a:pt x="736634" y="923756"/>
                  <a:pt x="723490" y="930519"/>
                </a:cubicBezTo>
                <a:cubicBezTo>
                  <a:pt x="676341" y="954808"/>
                  <a:pt x="601951" y="910136"/>
                  <a:pt x="599379" y="855653"/>
                </a:cubicBezTo>
                <a:cubicBezTo>
                  <a:pt x="599188" y="852319"/>
                  <a:pt x="601570" y="846890"/>
                  <a:pt x="604237" y="845842"/>
                </a:cubicBezTo>
                <a:cubicBezTo>
                  <a:pt x="609475" y="843746"/>
                  <a:pt x="615000" y="844794"/>
                  <a:pt x="616048" y="852414"/>
                </a:cubicBezTo>
                <a:cubicBezTo>
                  <a:pt x="618524" y="869083"/>
                  <a:pt x="635574" y="877179"/>
                  <a:pt x="640717" y="865082"/>
                </a:cubicBezTo>
                <a:cubicBezTo>
                  <a:pt x="654338" y="832983"/>
                  <a:pt x="690343" y="817743"/>
                  <a:pt x="698248" y="783358"/>
                </a:cubicBezTo>
                <a:cubicBezTo>
                  <a:pt x="706059" y="749639"/>
                  <a:pt x="705392" y="717921"/>
                  <a:pt x="677865" y="690489"/>
                </a:cubicBezTo>
                <a:cubicBezTo>
                  <a:pt x="665006" y="677726"/>
                  <a:pt x="658434" y="658295"/>
                  <a:pt x="668340" y="640578"/>
                </a:cubicBezTo>
                <a:cubicBezTo>
                  <a:pt x="673579" y="631244"/>
                  <a:pt x="684723" y="621242"/>
                  <a:pt x="700153" y="633434"/>
                </a:cubicBezTo>
                <a:cubicBezTo>
                  <a:pt x="694343" y="645245"/>
                  <a:pt x="670912" y="647627"/>
                  <a:pt x="681675" y="668010"/>
                </a:cubicBezTo>
                <a:cubicBezTo>
                  <a:pt x="686533" y="677345"/>
                  <a:pt x="693200" y="679726"/>
                  <a:pt x="701582" y="679154"/>
                </a:cubicBezTo>
                <a:cubicBezTo>
                  <a:pt x="719108" y="678011"/>
                  <a:pt x="728347" y="666391"/>
                  <a:pt x="734348" y="651246"/>
                </a:cubicBezTo>
                <a:cubicBezTo>
                  <a:pt x="745302" y="624005"/>
                  <a:pt x="736825" y="600573"/>
                  <a:pt x="714441" y="585428"/>
                </a:cubicBezTo>
                <a:cubicBezTo>
                  <a:pt x="685771" y="565997"/>
                  <a:pt x="655767" y="570284"/>
                  <a:pt x="631192" y="594763"/>
                </a:cubicBezTo>
                <a:cubicBezTo>
                  <a:pt x="603570" y="622195"/>
                  <a:pt x="595188" y="659723"/>
                  <a:pt x="583567" y="695156"/>
                </a:cubicBezTo>
                <a:cubicBezTo>
                  <a:pt x="570518" y="734780"/>
                  <a:pt x="546039" y="761260"/>
                  <a:pt x="502986" y="771547"/>
                </a:cubicBezTo>
                <a:cubicBezTo>
                  <a:pt x="499081" y="722017"/>
                  <a:pt x="517464" y="677630"/>
                  <a:pt x="518226" y="631529"/>
                </a:cubicBezTo>
                <a:cubicBezTo>
                  <a:pt x="518035" y="631529"/>
                  <a:pt x="517750" y="631434"/>
                  <a:pt x="517559" y="631434"/>
                </a:cubicBezTo>
                <a:cubicBezTo>
                  <a:pt x="517464" y="630767"/>
                  <a:pt x="517464" y="630291"/>
                  <a:pt x="517369" y="629624"/>
                </a:cubicBezTo>
                <a:cubicBezTo>
                  <a:pt x="503272" y="605907"/>
                  <a:pt x="485174" y="588953"/>
                  <a:pt x="454408" y="595430"/>
                </a:cubicBezTo>
                <a:cubicBezTo>
                  <a:pt x="447360" y="596954"/>
                  <a:pt x="440883" y="599906"/>
                  <a:pt x="437168" y="591048"/>
                </a:cubicBezTo>
                <a:cubicBezTo>
                  <a:pt x="433453" y="582285"/>
                  <a:pt x="439454" y="578666"/>
                  <a:pt x="446026" y="575522"/>
                </a:cubicBezTo>
                <a:cubicBezTo>
                  <a:pt x="447265" y="574951"/>
                  <a:pt x="448408" y="574189"/>
                  <a:pt x="449646" y="573522"/>
                </a:cubicBezTo>
                <a:cubicBezTo>
                  <a:pt x="469648" y="563235"/>
                  <a:pt x="497557" y="549519"/>
                  <a:pt x="511558" y="562378"/>
                </a:cubicBezTo>
                <a:cubicBezTo>
                  <a:pt x="526894" y="576475"/>
                  <a:pt x="528418" y="605336"/>
                  <a:pt x="518416" y="629529"/>
                </a:cubicBezTo>
                <a:cubicBezTo>
                  <a:pt x="518321" y="630005"/>
                  <a:pt x="518416" y="630482"/>
                  <a:pt x="518321" y="630958"/>
                </a:cubicBezTo>
                <a:cubicBezTo>
                  <a:pt x="518321" y="631148"/>
                  <a:pt x="518321" y="631244"/>
                  <a:pt x="518321" y="631434"/>
                </a:cubicBezTo>
                <a:cubicBezTo>
                  <a:pt x="546420" y="632101"/>
                  <a:pt x="542419" y="674201"/>
                  <a:pt x="571280" y="674201"/>
                </a:cubicBezTo>
                <a:cubicBezTo>
                  <a:pt x="579376" y="661247"/>
                  <a:pt x="568232" y="655818"/>
                  <a:pt x="563089" y="648579"/>
                </a:cubicBezTo>
                <a:cubicBezTo>
                  <a:pt x="527656" y="599525"/>
                  <a:pt x="528703" y="570950"/>
                  <a:pt x="568137" y="529231"/>
                </a:cubicBezTo>
                <a:cubicBezTo>
                  <a:pt x="572233" y="524945"/>
                  <a:pt x="575947" y="519992"/>
                  <a:pt x="572328" y="514753"/>
                </a:cubicBezTo>
                <a:cubicBezTo>
                  <a:pt x="554135" y="488654"/>
                  <a:pt x="579948" y="487511"/>
                  <a:pt x="592235" y="482368"/>
                </a:cubicBezTo>
                <a:cubicBezTo>
                  <a:pt x="620143" y="470652"/>
                  <a:pt x="650623" y="471890"/>
                  <a:pt x="678341" y="480463"/>
                </a:cubicBezTo>
                <a:cubicBezTo>
                  <a:pt x="862459" y="537327"/>
                  <a:pt x="1041339" y="608003"/>
                  <a:pt x="1217170" y="686679"/>
                </a:cubicBezTo>
                <a:cubicBezTo>
                  <a:pt x="1224695" y="690013"/>
                  <a:pt x="1231648" y="693061"/>
                  <a:pt x="1234030" y="702776"/>
                </a:cubicBezTo>
                <a:cubicBezTo>
                  <a:pt x="1243650" y="742400"/>
                  <a:pt x="1218790" y="796788"/>
                  <a:pt x="1178213" y="807266"/>
                </a:cubicBezTo>
                <a:cubicBezTo>
                  <a:pt x="1145733" y="815648"/>
                  <a:pt x="1141542" y="832126"/>
                  <a:pt x="1142399" y="859939"/>
                </a:cubicBezTo>
                <a:cubicBezTo>
                  <a:pt x="1143733" y="906040"/>
                  <a:pt x="1127445" y="948807"/>
                  <a:pt x="1084773" y="967095"/>
                </a:cubicBezTo>
                <a:cubicBezTo>
                  <a:pt x="1058770" y="978239"/>
                  <a:pt x="1062865" y="989193"/>
                  <a:pt x="1066104" y="1006910"/>
                </a:cubicBezTo>
                <a:cubicBezTo>
                  <a:pt x="1069819" y="1027198"/>
                  <a:pt x="1083344" y="1042057"/>
                  <a:pt x="1096298" y="1055963"/>
                </a:cubicBezTo>
                <a:cubicBezTo>
                  <a:pt x="1113157" y="1074061"/>
                  <a:pt x="1130874" y="1058535"/>
                  <a:pt x="1144685" y="1049772"/>
                </a:cubicBezTo>
                <a:cubicBezTo>
                  <a:pt x="1157449" y="1041676"/>
                  <a:pt x="1144114" y="1031008"/>
                  <a:pt x="1137637" y="1027103"/>
                </a:cubicBezTo>
                <a:cubicBezTo>
                  <a:pt x="1094679" y="1000909"/>
                  <a:pt x="1110014" y="978620"/>
                  <a:pt x="1139827" y="954427"/>
                </a:cubicBezTo>
                <a:cubicBezTo>
                  <a:pt x="1151543" y="944997"/>
                  <a:pt x="1162783" y="932710"/>
                  <a:pt x="1169069" y="919280"/>
                </a:cubicBezTo>
                <a:cubicBezTo>
                  <a:pt x="1189167" y="876131"/>
                  <a:pt x="1225362" y="859367"/>
                  <a:pt x="1268986" y="854986"/>
                </a:cubicBezTo>
                <a:cubicBezTo>
                  <a:pt x="1303181" y="851557"/>
                  <a:pt x="1331185" y="838412"/>
                  <a:pt x="1348425" y="808694"/>
                </a:cubicBezTo>
                <a:cubicBezTo>
                  <a:pt x="1358521" y="791359"/>
                  <a:pt x="1371666" y="788501"/>
                  <a:pt x="1386715" y="795264"/>
                </a:cubicBezTo>
                <a:cubicBezTo>
                  <a:pt x="1446818" y="822125"/>
                  <a:pt x="1506064" y="811457"/>
                  <a:pt x="1565690" y="794407"/>
                </a:cubicBezTo>
                <a:cubicBezTo>
                  <a:pt x="1571691" y="792692"/>
                  <a:pt x="1580835" y="780596"/>
                  <a:pt x="1585978" y="794216"/>
                </a:cubicBezTo>
                <a:cubicBezTo>
                  <a:pt x="1594837" y="817934"/>
                  <a:pt x="1611220" y="809171"/>
                  <a:pt x="1627412" y="806504"/>
                </a:cubicBezTo>
                <a:cubicBezTo>
                  <a:pt x="1657606" y="801455"/>
                  <a:pt x="1687896" y="797169"/>
                  <a:pt x="1718185" y="793454"/>
                </a:cubicBezTo>
                <a:cubicBezTo>
                  <a:pt x="1732854" y="791645"/>
                  <a:pt x="1799624" y="830697"/>
                  <a:pt x="1796576" y="839460"/>
                </a:cubicBezTo>
                <a:cubicBezTo>
                  <a:pt x="1787051" y="867368"/>
                  <a:pt x="1764953" y="882704"/>
                  <a:pt x="1736473" y="889752"/>
                </a:cubicBezTo>
                <a:cubicBezTo>
                  <a:pt x="1686753" y="902135"/>
                  <a:pt x="1686753" y="902420"/>
                  <a:pt x="1700945" y="958046"/>
                </a:cubicBezTo>
                <a:cubicBezTo>
                  <a:pt x="1741522" y="941949"/>
                  <a:pt x="1760095" y="897467"/>
                  <a:pt x="1806768" y="877084"/>
                </a:cubicBezTo>
                <a:cubicBezTo>
                  <a:pt x="1789528" y="909755"/>
                  <a:pt x="1776193" y="943759"/>
                  <a:pt x="1749427" y="951093"/>
                </a:cubicBezTo>
                <a:cubicBezTo>
                  <a:pt x="1702755" y="963761"/>
                  <a:pt x="1710565" y="987479"/>
                  <a:pt x="1723234" y="1018721"/>
                </a:cubicBezTo>
                <a:cubicBezTo>
                  <a:pt x="1726758" y="1016625"/>
                  <a:pt x="1730377" y="1014720"/>
                  <a:pt x="1733616" y="1012434"/>
                </a:cubicBezTo>
                <a:cubicBezTo>
                  <a:pt x="1801148" y="965095"/>
                  <a:pt x="1812578" y="881561"/>
                  <a:pt x="1857727" y="819648"/>
                </a:cubicBezTo>
                <a:cubicBezTo>
                  <a:pt x="1859251" y="817553"/>
                  <a:pt x="1858012" y="810885"/>
                  <a:pt x="1855822" y="808885"/>
                </a:cubicBezTo>
                <a:cubicBezTo>
                  <a:pt x="1827723" y="784215"/>
                  <a:pt x="1818579" y="733066"/>
                  <a:pt x="1764382" y="744401"/>
                </a:cubicBezTo>
                <a:cubicBezTo>
                  <a:pt x="1741522" y="749163"/>
                  <a:pt x="1723615" y="733637"/>
                  <a:pt x="1718471" y="716492"/>
                </a:cubicBezTo>
                <a:cubicBezTo>
                  <a:pt x="1714566" y="703538"/>
                  <a:pt x="1732378" y="690203"/>
                  <a:pt x="1747427" y="682869"/>
                </a:cubicBezTo>
                <a:cubicBezTo>
                  <a:pt x="1803434" y="655437"/>
                  <a:pt x="1858489" y="626100"/>
                  <a:pt x="1915448" y="600764"/>
                </a:cubicBezTo>
                <a:cubicBezTo>
                  <a:pt x="1976694" y="573522"/>
                  <a:pt x="2042702" y="566855"/>
                  <a:pt x="2119664" y="560568"/>
                </a:cubicBezTo>
                <a:cubicBezTo>
                  <a:pt x="2102710" y="569522"/>
                  <a:pt x="2094994" y="577332"/>
                  <a:pt x="2088422" y="576475"/>
                </a:cubicBezTo>
                <a:cubicBezTo>
                  <a:pt x="2046226" y="571046"/>
                  <a:pt x="2035749" y="595715"/>
                  <a:pt x="2028034" y="630577"/>
                </a:cubicBezTo>
                <a:cubicBezTo>
                  <a:pt x="2018794" y="672392"/>
                  <a:pt x="1991267" y="701633"/>
                  <a:pt x="1947262" y="708872"/>
                </a:cubicBezTo>
                <a:cubicBezTo>
                  <a:pt x="1931260" y="711444"/>
                  <a:pt x="1931641" y="720493"/>
                  <a:pt x="1930117" y="730875"/>
                </a:cubicBezTo>
                <a:cubicBezTo>
                  <a:pt x="1926688" y="754592"/>
                  <a:pt x="1939070" y="774214"/>
                  <a:pt x="1949452" y="793264"/>
                </a:cubicBezTo>
                <a:cubicBezTo>
                  <a:pt x="1958977" y="810695"/>
                  <a:pt x="1976694" y="802598"/>
                  <a:pt x="1990791" y="798217"/>
                </a:cubicBezTo>
                <a:cubicBezTo>
                  <a:pt x="2004983" y="793835"/>
                  <a:pt x="2000316" y="779072"/>
                  <a:pt x="1995172" y="774595"/>
                </a:cubicBezTo>
                <a:cubicBezTo>
                  <a:pt x="1950500" y="735447"/>
                  <a:pt x="1986886" y="721731"/>
                  <a:pt x="2015270" y="703538"/>
                </a:cubicBezTo>
                <a:cubicBezTo>
                  <a:pt x="2030320" y="693823"/>
                  <a:pt x="2044226" y="681631"/>
                  <a:pt x="2056609" y="668582"/>
                </a:cubicBezTo>
                <a:cubicBezTo>
                  <a:pt x="2078611" y="645245"/>
                  <a:pt x="2104805" y="637244"/>
                  <a:pt x="2135857" y="641054"/>
                </a:cubicBezTo>
                <a:cubicBezTo>
                  <a:pt x="2173290" y="645722"/>
                  <a:pt x="2208342" y="642102"/>
                  <a:pt x="2235488" y="611717"/>
                </a:cubicBezTo>
                <a:cubicBezTo>
                  <a:pt x="2247109" y="598668"/>
                  <a:pt x="2259205" y="600002"/>
                  <a:pt x="2272255" y="609527"/>
                </a:cubicBezTo>
                <a:cubicBezTo>
                  <a:pt x="2317498" y="642674"/>
                  <a:pt x="2369219" y="648198"/>
                  <a:pt x="2423226" y="644769"/>
                </a:cubicBezTo>
                <a:cubicBezTo>
                  <a:pt x="2433989" y="644102"/>
                  <a:pt x="2453801" y="644007"/>
                  <a:pt x="2454563" y="647150"/>
                </a:cubicBezTo>
                <a:cubicBezTo>
                  <a:pt x="2462088" y="679250"/>
                  <a:pt x="2487424" y="666677"/>
                  <a:pt x="2505903" y="668963"/>
                </a:cubicBezTo>
                <a:cubicBezTo>
                  <a:pt x="2530763" y="672011"/>
                  <a:pt x="2555909" y="672392"/>
                  <a:pt x="2580865" y="675059"/>
                </a:cubicBezTo>
                <a:cubicBezTo>
                  <a:pt x="2598581" y="676964"/>
                  <a:pt x="2648492" y="726303"/>
                  <a:pt x="2642015" y="735923"/>
                </a:cubicBezTo>
                <a:cubicBezTo>
                  <a:pt x="2627728" y="757259"/>
                  <a:pt x="2603915" y="772118"/>
                  <a:pt x="2579341" y="768308"/>
                </a:cubicBezTo>
                <a:cubicBezTo>
                  <a:pt x="2529715" y="760593"/>
                  <a:pt x="2525715" y="788216"/>
                  <a:pt x="2525715" y="825077"/>
                </a:cubicBezTo>
                <a:cubicBezTo>
                  <a:pt x="2569911" y="819267"/>
                  <a:pt x="2596867" y="781167"/>
                  <a:pt x="2639920" y="775262"/>
                </a:cubicBezTo>
                <a:cubicBezTo>
                  <a:pt x="2621727" y="795074"/>
                  <a:pt x="2602677" y="823077"/>
                  <a:pt x="2580198" y="826125"/>
                </a:cubicBezTo>
                <a:cubicBezTo>
                  <a:pt x="2539240" y="831745"/>
                  <a:pt x="2528287" y="847652"/>
                  <a:pt x="2537240" y="886323"/>
                </a:cubicBezTo>
                <a:cubicBezTo>
                  <a:pt x="2563148" y="878417"/>
                  <a:pt x="2583055" y="862320"/>
                  <a:pt x="2602105" y="844223"/>
                </a:cubicBezTo>
                <a:cubicBezTo>
                  <a:pt x="2631823" y="816029"/>
                  <a:pt x="2652397" y="779643"/>
                  <a:pt x="2678401" y="750592"/>
                </a:cubicBezTo>
                <a:cubicBezTo>
                  <a:pt x="2700404" y="725922"/>
                  <a:pt x="2709643" y="713540"/>
                  <a:pt x="2691355" y="683536"/>
                </a:cubicBezTo>
                <a:cubicBezTo>
                  <a:pt x="2760221" y="716778"/>
                  <a:pt x="2824133" y="751449"/>
                  <a:pt x="2888427" y="785549"/>
                </a:cubicBezTo>
                <a:cubicBezTo>
                  <a:pt x="2893285" y="788120"/>
                  <a:pt x="2898142" y="788692"/>
                  <a:pt x="2900143" y="795169"/>
                </a:cubicBezTo>
                <a:cubicBezTo>
                  <a:pt x="2913764" y="839270"/>
                  <a:pt x="2882426" y="905468"/>
                  <a:pt x="2837087" y="919946"/>
                </a:cubicBezTo>
                <a:cubicBezTo>
                  <a:pt x="2812322" y="927852"/>
                  <a:pt x="2806703" y="940044"/>
                  <a:pt x="2807655" y="964333"/>
                </a:cubicBezTo>
                <a:cubicBezTo>
                  <a:pt x="2809560" y="1011291"/>
                  <a:pt x="2796415" y="1057868"/>
                  <a:pt x="2751839" y="1076633"/>
                </a:cubicBezTo>
                <a:cubicBezTo>
                  <a:pt x="2720501" y="1089872"/>
                  <a:pt x="2727931" y="1105208"/>
                  <a:pt x="2733931" y="1123305"/>
                </a:cubicBezTo>
                <a:cubicBezTo>
                  <a:pt x="2738504" y="1137307"/>
                  <a:pt x="2749553" y="1149118"/>
                  <a:pt x="2757458" y="1162072"/>
                </a:cubicBezTo>
                <a:cubicBezTo>
                  <a:pt x="2775461" y="1191314"/>
                  <a:pt x="2797368" y="1170644"/>
                  <a:pt x="2809655" y="1160548"/>
                </a:cubicBezTo>
                <a:cubicBezTo>
                  <a:pt x="2825943" y="1147022"/>
                  <a:pt x="2804416" y="1136926"/>
                  <a:pt x="2795082" y="1130735"/>
                </a:cubicBezTo>
                <a:cubicBezTo>
                  <a:pt x="2768412" y="1113113"/>
                  <a:pt x="2771555" y="1096635"/>
                  <a:pt x="2792987" y="1078157"/>
                </a:cubicBezTo>
                <a:cubicBezTo>
                  <a:pt x="2813275" y="1060726"/>
                  <a:pt x="2829372" y="1040057"/>
                  <a:pt x="2842993" y="1017101"/>
                </a:cubicBezTo>
                <a:cubicBezTo>
                  <a:pt x="2859566" y="989193"/>
                  <a:pt x="2883283" y="973096"/>
                  <a:pt x="2916526" y="969095"/>
                </a:cubicBezTo>
                <a:cubicBezTo>
                  <a:pt x="2957293" y="964238"/>
                  <a:pt x="2996250" y="953951"/>
                  <a:pt x="3017300" y="912803"/>
                </a:cubicBezTo>
                <a:cubicBezTo>
                  <a:pt x="3024920" y="897944"/>
                  <a:pt x="3038636" y="899182"/>
                  <a:pt x="3049971" y="904230"/>
                </a:cubicBezTo>
                <a:cubicBezTo>
                  <a:pt x="3111503" y="931281"/>
                  <a:pt x="3172177" y="920899"/>
                  <a:pt x="3232946" y="901944"/>
                </a:cubicBezTo>
                <a:cubicBezTo>
                  <a:pt x="3239519" y="899944"/>
                  <a:pt x="3247710" y="890324"/>
                  <a:pt x="3252282" y="904611"/>
                </a:cubicBezTo>
                <a:cubicBezTo>
                  <a:pt x="3258473" y="924042"/>
                  <a:pt x="3272475" y="918518"/>
                  <a:pt x="3286477" y="916041"/>
                </a:cubicBezTo>
                <a:cubicBezTo>
                  <a:pt x="3313814" y="911183"/>
                  <a:pt x="3342103" y="910136"/>
                  <a:pt x="3368582" y="902516"/>
                </a:cubicBezTo>
                <a:cubicBezTo>
                  <a:pt x="3410778" y="890419"/>
                  <a:pt x="3429923" y="926614"/>
                  <a:pt x="3458784" y="941759"/>
                </a:cubicBezTo>
                <a:cubicBezTo>
                  <a:pt x="3467452" y="946331"/>
                  <a:pt x="3462118" y="957094"/>
                  <a:pt x="3455260" y="962904"/>
                </a:cubicBezTo>
                <a:cubicBezTo>
                  <a:pt x="3439734" y="976239"/>
                  <a:pt x="3427351" y="995861"/>
                  <a:pt x="3404301" y="996337"/>
                </a:cubicBezTo>
                <a:cubicBezTo>
                  <a:pt x="3353152" y="997480"/>
                  <a:pt x="3351151" y="1026436"/>
                  <a:pt x="3364010" y="1065965"/>
                </a:cubicBezTo>
                <a:cubicBezTo>
                  <a:pt x="3407825" y="1054058"/>
                  <a:pt x="3423541" y="1003290"/>
                  <a:pt x="3467261" y="990908"/>
                </a:cubicBezTo>
                <a:cubicBezTo>
                  <a:pt x="3452116" y="1015863"/>
                  <a:pt x="3442211" y="1051582"/>
                  <a:pt x="3416398" y="1058726"/>
                </a:cubicBezTo>
                <a:cubicBezTo>
                  <a:pt x="3369725" y="1071775"/>
                  <a:pt x="3373726" y="1093873"/>
                  <a:pt x="3390966" y="1126353"/>
                </a:cubicBezTo>
                <a:cubicBezTo>
                  <a:pt x="3414397" y="1110446"/>
                  <a:pt x="3431066" y="1089110"/>
                  <a:pt x="3447068" y="1065965"/>
                </a:cubicBezTo>
                <a:cubicBezTo>
                  <a:pt x="3470690" y="1031865"/>
                  <a:pt x="3479644" y="988336"/>
                  <a:pt x="3500313" y="958142"/>
                </a:cubicBezTo>
                <a:cubicBezTo>
                  <a:pt x="3524983" y="922042"/>
                  <a:pt x="3515172" y="910136"/>
                  <a:pt x="3495741" y="884418"/>
                </a:cubicBezTo>
                <a:cubicBezTo>
                  <a:pt x="3478120" y="861272"/>
                  <a:pt x="3460594" y="847271"/>
                  <a:pt x="3430304" y="852414"/>
                </a:cubicBezTo>
                <a:cubicBezTo>
                  <a:pt x="3406015" y="856510"/>
                  <a:pt x="3379250" y="826887"/>
                  <a:pt x="3381631" y="824506"/>
                </a:cubicBezTo>
                <a:cubicBezTo>
                  <a:pt x="3411349" y="793740"/>
                  <a:pt x="3403063" y="744972"/>
                  <a:pt x="3436972" y="716492"/>
                </a:cubicBezTo>
                <a:cubicBezTo>
                  <a:pt x="3500884" y="662676"/>
                  <a:pt x="3563083" y="606764"/>
                  <a:pt x="3625376" y="551138"/>
                </a:cubicBezTo>
                <a:cubicBezTo>
                  <a:pt x="3687003" y="496179"/>
                  <a:pt x="3755869" y="458174"/>
                  <a:pt x="3842356" y="455603"/>
                </a:cubicBezTo>
                <a:cubicBezTo>
                  <a:pt x="3832069" y="494846"/>
                  <a:pt x="3801779" y="506847"/>
                  <a:pt x="3767489" y="509228"/>
                </a:cubicBezTo>
                <a:cubicBezTo>
                  <a:pt x="3747487" y="510657"/>
                  <a:pt x="3740057" y="514848"/>
                  <a:pt x="3736342" y="536756"/>
                </a:cubicBezTo>
                <a:cubicBezTo>
                  <a:pt x="3728151" y="584857"/>
                  <a:pt x="3707482" y="631815"/>
                  <a:pt x="3655285" y="641531"/>
                </a:cubicBezTo>
                <a:cubicBezTo>
                  <a:pt x="3622042" y="647722"/>
                  <a:pt x="3628139" y="664391"/>
                  <a:pt x="3628043" y="683155"/>
                </a:cubicBezTo>
                <a:cubicBezTo>
                  <a:pt x="3628043" y="701824"/>
                  <a:pt x="3637759" y="717921"/>
                  <a:pt x="3646712" y="733352"/>
                </a:cubicBezTo>
                <a:cubicBezTo>
                  <a:pt x="3658809" y="754116"/>
                  <a:pt x="3676145" y="740876"/>
                  <a:pt x="3690908" y="736685"/>
                </a:cubicBezTo>
                <a:cubicBezTo>
                  <a:pt x="3706339" y="732304"/>
                  <a:pt x="3700243" y="719445"/>
                  <a:pt x="3694051" y="713921"/>
                </a:cubicBezTo>
                <a:cubicBezTo>
                  <a:pt x="3654428" y="678202"/>
                  <a:pt x="3677002" y="659914"/>
                  <a:pt x="3711387" y="641531"/>
                </a:cubicBezTo>
                <a:cubicBezTo>
                  <a:pt x="3727008" y="633149"/>
                  <a:pt x="3741105" y="620385"/>
                  <a:pt x="3753202" y="607241"/>
                </a:cubicBezTo>
                <a:cubicBezTo>
                  <a:pt x="3779872" y="578189"/>
                  <a:pt x="3811304" y="566664"/>
                  <a:pt x="3850547" y="572284"/>
                </a:cubicBezTo>
                <a:cubicBezTo>
                  <a:pt x="3886361" y="577427"/>
                  <a:pt x="3920175" y="572570"/>
                  <a:pt x="3945892" y="543233"/>
                </a:cubicBezTo>
                <a:cubicBezTo>
                  <a:pt x="3957799" y="529707"/>
                  <a:pt x="3970848" y="527326"/>
                  <a:pt x="3985612" y="538565"/>
                </a:cubicBezTo>
                <a:cubicBezTo>
                  <a:pt x="4033999" y="575713"/>
                  <a:pt x="4090006" y="580380"/>
                  <a:pt x="4148108" y="577332"/>
                </a:cubicBezTo>
                <a:cubicBezTo>
                  <a:pt x="4158586" y="576761"/>
                  <a:pt x="4176302" y="570093"/>
                  <a:pt x="4179064" y="580190"/>
                </a:cubicBezTo>
                <a:cubicBezTo>
                  <a:pt x="4187637" y="611908"/>
                  <a:pt x="4211735" y="599621"/>
                  <a:pt x="4230309" y="601811"/>
                </a:cubicBezTo>
                <a:cubicBezTo>
                  <a:pt x="4256598" y="604955"/>
                  <a:pt x="4283078" y="606002"/>
                  <a:pt x="4309462" y="608384"/>
                </a:cubicBezTo>
                <a:cubicBezTo>
                  <a:pt x="4324416" y="609717"/>
                  <a:pt x="4384709" y="667439"/>
                  <a:pt x="4378423" y="673058"/>
                </a:cubicBezTo>
                <a:cubicBezTo>
                  <a:pt x="4357277" y="692299"/>
                  <a:pt x="4334608" y="711635"/>
                  <a:pt x="4302032" y="706396"/>
                </a:cubicBezTo>
                <a:cubicBezTo>
                  <a:pt x="4297937" y="705729"/>
                  <a:pt x="4293555" y="706396"/>
                  <a:pt x="4289555" y="705443"/>
                </a:cubicBezTo>
                <a:cubicBezTo>
                  <a:pt x="4265647" y="699824"/>
                  <a:pt x="4254312" y="709825"/>
                  <a:pt x="4257074" y="733447"/>
                </a:cubicBezTo>
                <a:cubicBezTo>
                  <a:pt x="4258313" y="744210"/>
                  <a:pt x="4246406" y="753830"/>
                  <a:pt x="4255931" y="765641"/>
                </a:cubicBezTo>
                <a:cubicBezTo>
                  <a:pt x="4300032" y="760879"/>
                  <a:pt x="4327655" y="717731"/>
                  <a:pt x="4373184" y="714587"/>
                </a:cubicBezTo>
                <a:cubicBezTo>
                  <a:pt x="4351467" y="733733"/>
                  <a:pt x="4336799" y="766880"/>
                  <a:pt x="4307652" y="768689"/>
                </a:cubicBezTo>
                <a:cubicBezTo>
                  <a:pt x="4262694" y="771547"/>
                  <a:pt x="4259360" y="792692"/>
                  <a:pt x="4267742" y="828221"/>
                </a:cubicBezTo>
                <a:cubicBezTo>
                  <a:pt x="4290221" y="823553"/>
                  <a:pt x="4305176" y="808885"/>
                  <a:pt x="4322225" y="797455"/>
                </a:cubicBezTo>
                <a:cubicBezTo>
                  <a:pt x="4371851" y="764117"/>
                  <a:pt x="4391948" y="704872"/>
                  <a:pt x="4437478" y="667915"/>
                </a:cubicBezTo>
                <a:cubicBezTo>
                  <a:pt x="4443669" y="663724"/>
                  <a:pt x="4442621" y="654199"/>
                  <a:pt x="4437478" y="646293"/>
                </a:cubicBezTo>
                <a:close/>
                <a:moveTo>
                  <a:pt x="288102" y="599716"/>
                </a:moveTo>
                <a:cubicBezTo>
                  <a:pt x="279625" y="618194"/>
                  <a:pt x="272290" y="628481"/>
                  <a:pt x="255145" y="606002"/>
                </a:cubicBezTo>
                <a:cubicBezTo>
                  <a:pt x="237619" y="583047"/>
                  <a:pt x="215617" y="563045"/>
                  <a:pt x="227904" y="529612"/>
                </a:cubicBezTo>
                <a:cubicBezTo>
                  <a:pt x="230095" y="523611"/>
                  <a:pt x="229618" y="514848"/>
                  <a:pt x="226761" y="509228"/>
                </a:cubicBezTo>
                <a:cubicBezTo>
                  <a:pt x="204282" y="464747"/>
                  <a:pt x="228571" y="437505"/>
                  <a:pt x="261718" y="412835"/>
                </a:cubicBezTo>
                <a:cubicBezTo>
                  <a:pt x="271338" y="427218"/>
                  <a:pt x="296770" y="432838"/>
                  <a:pt x="289054" y="457222"/>
                </a:cubicBezTo>
                <a:cubicBezTo>
                  <a:pt x="285530" y="468271"/>
                  <a:pt x="274005" y="453602"/>
                  <a:pt x="267623" y="460460"/>
                </a:cubicBezTo>
                <a:cubicBezTo>
                  <a:pt x="298294" y="493036"/>
                  <a:pt x="307533" y="557139"/>
                  <a:pt x="288102" y="599716"/>
                </a:cubicBezTo>
                <a:close/>
              </a:path>
            </a:pathLst>
          </a:custGeom>
          <a:solidFill>
            <a:schemeClr val="accent4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b="1" dirty="0"/>
          </a:p>
        </p:txBody>
      </p: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E1BE3740-852F-47B9-BDC1-74401BE13E7C}"/>
              </a:ext>
            </a:extLst>
          </p:cNvPr>
          <p:cNvGrpSpPr/>
          <p:nvPr/>
        </p:nvGrpSpPr>
        <p:grpSpPr>
          <a:xfrm>
            <a:off x="-1" y="574399"/>
            <a:ext cx="12192000" cy="6283600"/>
            <a:chOff x="-1" y="574399"/>
            <a:chExt cx="12192000" cy="6283600"/>
          </a:xfrm>
        </p:grpSpPr>
        <p:grpSp>
          <p:nvGrpSpPr>
            <p:cNvPr id="129" name="Group 128">
              <a:extLst>
                <a:ext uri="{FF2B5EF4-FFF2-40B4-BE49-F238E27FC236}">
                  <a16:creationId xmlns:a16="http://schemas.microsoft.com/office/drawing/2014/main" id="{568E2AD5-2CCE-4336-B3FF-FA2DBA8E619E}"/>
                </a:ext>
              </a:extLst>
            </p:cNvPr>
            <p:cNvGrpSpPr/>
            <p:nvPr/>
          </p:nvGrpSpPr>
          <p:grpSpPr>
            <a:xfrm>
              <a:off x="-1" y="574399"/>
              <a:ext cx="12192000" cy="6283600"/>
              <a:chOff x="-1" y="574399"/>
              <a:chExt cx="12192000" cy="6283600"/>
            </a:xfrm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F400E875-5BA2-4C2F-AF8A-89D65FBF9EC3}"/>
                  </a:ext>
                </a:extLst>
              </p:cNvPr>
              <p:cNvSpPr/>
              <p:nvPr/>
            </p:nvSpPr>
            <p:spPr>
              <a:xfrm>
                <a:off x="-1" y="574399"/>
                <a:ext cx="12192000" cy="6283600"/>
              </a:xfrm>
              <a:custGeom>
                <a:avLst/>
                <a:gdLst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1859100 w 12192000"/>
                  <a:gd name="connsiteY43" fmla="*/ 5869943 h 6283600"/>
                  <a:gd name="connsiteX44" fmla="*/ 12192000 w 12192000"/>
                  <a:gd name="connsiteY44" fmla="*/ 5869943 h 6283600"/>
                  <a:gd name="connsiteX45" fmla="*/ 12192000 w 12192000"/>
                  <a:gd name="connsiteY45" fmla="*/ 6283600 h 6283600"/>
                  <a:gd name="connsiteX46" fmla="*/ 0 w 12192000"/>
                  <a:gd name="connsiteY46" fmla="*/ 6283600 h 6283600"/>
                  <a:gd name="connsiteX47" fmla="*/ 0 w 12192000"/>
                  <a:gd name="connsiteY47" fmla="*/ 5869943 h 6283600"/>
                  <a:gd name="connsiteX48" fmla="*/ 8214469 w 12192000"/>
                  <a:gd name="connsiteY48" fmla="*/ 5869943 h 6283600"/>
                  <a:gd name="connsiteX49" fmla="*/ 8214250 w 12192000"/>
                  <a:gd name="connsiteY49" fmla="*/ 5664458 h 6283600"/>
                  <a:gd name="connsiteX50" fmla="*/ 8250637 w 12192000"/>
                  <a:gd name="connsiteY50" fmla="*/ 5611887 h 6283600"/>
                  <a:gd name="connsiteX51" fmla="*/ 8676014 w 12192000"/>
                  <a:gd name="connsiteY51" fmla="*/ 5463326 h 6283600"/>
                  <a:gd name="connsiteX52" fmla="*/ 8686569 w 12192000"/>
                  <a:gd name="connsiteY52" fmla="*/ 5418698 h 6283600"/>
                  <a:gd name="connsiteX53" fmla="*/ 8412464 w 12192000"/>
                  <a:gd name="connsiteY53" fmla="*/ 5033627 h 6283600"/>
                  <a:gd name="connsiteX54" fmla="*/ 8634702 w 12192000"/>
                  <a:gd name="connsiteY54" fmla="*/ 3922536 h 6283600"/>
                  <a:gd name="connsiteX55" fmla="*/ 8901470 w 12192000"/>
                  <a:gd name="connsiteY55" fmla="*/ 3711857 h 6283600"/>
                  <a:gd name="connsiteX56" fmla="*/ 8906796 w 12192000"/>
                  <a:gd name="connsiteY56" fmla="*/ 3655670 h 6283600"/>
                  <a:gd name="connsiteX57" fmla="*/ 8576002 w 12192000"/>
                  <a:gd name="connsiteY57" fmla="*/ 3121434 h 6283600"/>
                  <a:gd name="connsiteX58" fmla="*/ 8569268 w 12192000"/>
                  <a:gd name="connsiteY58" fmla="*/ 2797174 h 6283600"/>
                  <a:gd name="connsiteX59" fmla="*/ 8527855 w 12192000"/>
                  <a:gd name="connsiteY59" fmla="*/ 2728219 h 6283600"/>
                  <a:gd name="connsiteX60" fmla="*/ 8110920 w 12192000"/>
                  <a:gd name="connsiteY60" fmla="*/ 2569910 h 6283600"/>
                  <a:gd name="connsiteX61" fmla="*/ 7806462 w 12192000"/>
                  <a:gd name="connsiteY61" fmla="*/ 2552721 h 6283600"/>
                  <a:gd name="connsiteX62" fmla="*/ 7557888 w 12192000"/>
                  <a:gd name="connsiteY62" fmla="*/ 2612227 h 6283600"/>
                  <a:gd name="connsiteX63" fmla="*/ 7488032 w 12192000"/>
                  <a:gd name="connsiteY63" fmla="*/ 2584585 h 6283600"/>
                  <a:gd name="connsiteX64" fmla="*/ 7534771 w 12192000"/>
                  <a:gd name="connsiteY64" fmla="*/ 2516536 h 6283600"/>
                  <a:gd name="connsiteX65" fmla="*/ 7835813 w 12192000"/>
                  <a:gd name="connsiteY65" fmla="*/ 2439944 h 6283600"/>
                  <a:gd name="connsiteX66" fmla="*/ 7875214 w 12192000"/>
                  <a:gd name="connsiteY66" fmla="*/ 2373101 h 6283600"/>
                  <a:gd name="connsiteX67" fmla="*/ 7819327 w 12192000"/>
                  <a:gd name="connsiteY67" fmla="*/ 2134078 h 6283600"/>
                  <a:gd name="connsiteX68" fmla="*/ 7854810 w 12192000"/>
                  <a:gd name="connsiteY68" fmla="*/ 2060200 h 6283600"/>
                  <a:gd name="connsiteX69" fmla="*/ 7922254 w 12192000"/>
                  <a:gd name="connsiteY69" fmla="*/ 2110155 h 6283600"/>
                  <a:gd name="connsiteX70" fmla="*/ 7978040 w 12192000"/>
                  <a:gd name="connsiteY70" fmla="*/ 2312994 h 6283600"/>
                  <a:gd name="connsiteX71" fmla="*/ 8119866 w 12192000"/>
                  <a:gd name="connsiteY71" fmla="*/ 2465174 h 6283600"/>
                  <a:gd name="connsiteX72" fmla="*/ 8562935 w 12192000"/>
                  <a:gd name="connsiteY72" fmla="*/ 2639366 h 6283600"/>
                  <a:gd name="connsiteX73" fmla="*/ 8615003 w 12192000"/>
                  <a:gd name="connsiteY73" fmla="*/ 2618056 h 6283600"/>
                  <a:gd name="connsiteX74" fmla="*/ 8813519 w 12192000"/>
                  <a:gd name="connsiteY74" fmla="*/ 2307867 h 6283600"/>
                  <a:gd name="connsiteX75" fmla="*/ 8835029 w 12192000"/>
                  <a:gd name="connsiteY75" fmla="*/ 2232180 h 6283600"/>
                  <a:gd name="connsiteX76" fmla="*/ 8880462 w 12192000"/>
                  <a:gd name="connsiteY76" fmla="*/ 2083117 h 6283600"/>
                  <a:gd name="connsiteX77" fmla="*/ 8828596 w 12192000"/>
                  <a:gd name="connsiteY77" fmla="*/ 2094777 h 6283600"/>
                  <a:gd name="connsiteX78" fmla="*/ 8641738 w 12192000"/>
                  <a:gd name="connsiteY78" fmla="*/ 2202328 h 6283600"/>
                  <a:gd name="connsiteX79" fmla="*/ 8592084 w 12192000"/>
                  <a:gd name="connsiteY79" fmla="*/ 2207453 h 6283600"/>
                  <a:gd name="connsiteX80" fmla="*/ 8594799 w 12192000"/>
                  <a:gd name="connsiteY80" fmla="*/ 2157296 h 6283600"/>
                  <a:gd name="connsiteX81" fmla="*/ 8738938 w 12192000"/>
                  <a:gd name="connsiteY81" fmla="*/ 1952547 h 6283600"/>
                  <a:gd name="connsiteX82" fmla="*/ 8753411 w 12192000"/>
                  <a:gd name="connsiteY82" fmla="*/ 1890430 h 6283600"/>
                  <a:gd name="connsiteX83" fmla="*/ 8718433 w 12192000"/>
                  <a:gd name="connsiteY83" fmla="*/ 1557324 h 6283600"/>
                  <a:gd name="connsiteX84" fmla="*/ 8674406 w 12192000"/>
                  <a:gd name="connsiteY84" fmla="*/ 1497116 h 6283600"/>
                  <a:gd name="connsiteX85" fmla="*/ 8659430 w 12192000"/>
                  <a:gd name="connsiteY85" fmla="*/ 1495709 h 6283600"/>
                  <a:gd name="connsiteX86" fmla="*/ 8575299 w 12192000"/>
                  <a:gd name="connsiteY86" fmla="*/ 1359310 h 6283600"/>
                  <a:gd name="connsiteX87" fmla="*/ 8613596 w 12192000"/>
                  <a:gd name="connsiteY87" fmla="*/ 1323628 h 6283600"/>
                  <a:gd name="connsiteX88" fmla="*/ 8843572 w 12192000"/>
                  <a:gd name="connsiteY88" fmla="*/ 1238190 h 6283600"/>
                  <a:gd name="connsiteX89" fmla="*/ 8911622 w 12192000"/>
                  <a:gd name="connsiteY89" fmla="*/ 1154562 h 6283600"/>
                  <a:gd name="connsiteX90" fmla="*/ 8784973 w 12192000"/>
                  <a:gd name="connsiteY90" fmla="*/ 415376 h 6283600"/>
                  <a:gd name="connsiteX91" fmla="*/ 8710291 w 12192000"/>
                  <a:gd name="connsiteY91" fmla="*/ 285009 h 6283600"/>
                  <a:gd name="connsiteX92" fmla="*/ 8721347 w 12192000"/>
                  <a:gd name="connsiteY92" fmla="*/ 210928 h 6283600"/>
                  <a:gd name="connsiteX93" fmla="*/ 9183312 w 12192000"/>
                  <a:gd name="connsiteY93" fmla="*/ 11006 h 6283600"/>
                  <a:gd name="connsiteX94" fmla="*/ 9325905 w 12192000"/>
                  <a:gd name="connsiteY94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1859100 w 12192000"/>
                  <a:gd name="connsiteY43" fmla="*/ 5869943 h 6283600"/>
                  <a:gd name="connsiteX44" fmla="*/ 12192000 w 12192000"/>
                  <a:gd name="connsiteY44" fmla="*/ 5869943 h 6283600"/>
                  <a:gd name="connsiteX45" fmla="*/ 12192000 w 12192000"/>
                  <a:gd name="connsiteY45" fmla="*/ 6283600 h 6283600"/>
                  <a:gd name="connsiteX46" fmla="*/ 0 w 12192000"/>
                  <a:gd name="connsiteY46" fmla="*/ 6283600 h 6283600"/>
                  <a:gd name="connsiteX47" fmla="*/ 0 w 12192000"/>
                  <a:gd name="connsiteY47" fmla="*/ 5869943 h 6283600"/>
                  <a:gd name="connsiteX48" fmla="*/ 8214250 w 12192000"/>
                  <a:gd name="connsiteY48" fmla="*/ 5664458 h 6283600"/>
                  <a:gd name="connsiteX49" fmla="*/ 8250637 w 12192000"/>
                  <a:gd name="connsiteY49" fmla="*/ 5611887 h 6283600"/>
                  <a:gd name="connsiteX50" fmla="*/ 8676014 w 12192000"/>
                  <a:gd name="connsiteY50" fmla="*/ 5463326 h 6283600"/>
                  <a:gd name="connsiteX51" fmla="*/ 8686569 w 12192000"/>
                  <a:gd name="connsiteY51" fmla="*/ 5418698 h 6283600"/>
                  <a:gd name="connsiteX52" fmla="*/ 8412464 w 12192000"/>
                  <a:gd name="connsiteY52" fmla="*/ 5033627 h 6283600"/>
                  <a:gd name="connsiteX53" fmla="*/ 8634702 w 12192000"/>
                  <a:gd name="connsiteY53" fmla="*/ 3922536 h 6283600"/>
                  <a:gd name="connsiteX54" fmla="*/ 8901470 w 12192000"/>
                  <a:gd name="connsiteY54" fmla="*/ 3711857 h 6283600"/>
                  <a:gd name="connsiteX55" fmla="*/ 8906796 w 12192000"/>
                  <a:gd name="connsiteY55" fmla="*/ 3655670 h 6283600"/>
                  <a:gd name="connsiteX56" fmla="*/ 8576002 w 12192000"/>
                  <a:gd name="connsiteY56" fmla="*/ 3121434 h 6283600"/>
                  <a:gd name="connsiteX57" fmla="*/ 8569268 w 12192000"/>
                  <a:gd name="connsiteY57" fmla="*/ 2797174 h 6283600"/>
                  <a:gd name="connsiteX58" fmla="*/ 8527855 w 12192000"/>
                  <a:gd name="connsiteY58" fmla="*/ 2728219 h 6283600"/>
                  <a:gd name="connsiteX59" fmla="*/ 8110920 w 12192000"/>
                  <a:gd name="connsiteY59" fmla="*/ 2569910 h 6283600"/>
                  <a:gd name="connsiteX60" fmla="*/ 7806462 w 12192000"/>
                  <a:gd name="connsiteY60" fmla="*/ 2552721 h 6283600"/>
                  <a:gd name="connsiteX61" fmla="*/ 7557888 w 12192000"/>
                  <a:gd name="connsiteY61" fmla="*/ 2612227 h 6283600"/>
                  <a:gd name="connsiteX62" fmla="*/ 7488032 w 12192000"/>
                  <a:gd name="connsiteY62" fmla="*/ 2584585 h 6283600"/>
                  <a:gd name="connsiteX63" fmla="*/ 7534771 w 12192000"/>
                  <a:gd name="connsiteY63" fmla="*/ 2516536 h 6283600"/>
                  <a:gd name="connsiteX64" fmla="*/ 7835813 w 12192000"/>
                  <a:gd name="connsiteY64" fmla="*/ 2439944 h 6283600"/>
                  <a:gd name="connsiteX65" fmla="*/ 7875214 w 12192000"/>
                  <a:gd name="connsiteY65" fmla="*/ 2373101 h 6283600"/>
                  <a:gd name="connsiteX66" fmla="*/ 7819327 w 12192000"/>
                  <a:gd name="connsiteY66" fmla="*/ 2134078 h 6283600"/>
                  <a:gd name="connsiteX67" fmla="*/ 7854810 w 12192000"/>
                  <a:gd name="connsiteY67" fmla="*/ 2060200 h 6283600"/>
                  <a:gd name="connsiteX68" fmla="*/ 7922254 w 12192000"/>
                  <a:gd name="connsiteY68" fmla="*/ 2110155 h 6283600"/>
                  <a:gd name="connsiteX69" fmla="*/ 7978040 w 12192000"/>
                  <a:gd name="connsiteY69" fmla="*/ 2312994 h 6283600"/>
                  <a:gd name="connsiteX70" fmla="*/ 8119866 w 12192000"/>
                  <a:gd name="connsiteY70" fmla="*/ 2465174 h 6283600"/>
                  <a:gd name="connsiteX71" fmla="*/ 8562935 w 12192000"/>
                  <a:gd name="connsiteY71" fmla="*/ 2639366 h 6283600"/>
                  <a:gd name="connsiteX72" fmla="*/ 8615003 w 12192000"/>
                  <a:gd name="connsiteY72" fmla="*/ 2618056 h 6283600"/>
                  <a:gd name="connsiteX73" fmla="*/ 8813519 w 12192000"/>
                  <a:gd name="connsiteY73" fmla="*/ 2307867 h 6283600"/>
                  <a:gd name="connsiteX74" fmla="*/ 8835029 w 12192000"/>
                  <a:gd name="connsiteY74" fmla="*/ 2232180 h 6283600"/>
                  <a:gd name="connsiteX75" fmla="*/ 8880462 w 12192000"/>
                  <a:gd name="connsiteY75" fmla="*/ 2083117 h 6283600"/>
                  <a:gd name="connsiteX76" fmla="*/ 8828596 w 12192000"/>
                  <a:gd name="connsiteY76" fmla="*/ 2094777 h 6283600"/>
                  <a:gd name="connsiteX77" fmla="*/ 8641738 w 12192000"/>
                  <a:gd name="connsiteY77" fmla="*/ 2202328 h 6283600"/>
                  <a:gd name="connsiteX78" fmla="*/ 8592084 w 12192000"/>
                  <a:gd name="connsiteY78" fmla="*/ 2207453 h 6283600"/>
                  <a:gd name="connsiteX79" fmla="*/ 8594799 w 12192000"/>
                  <a:gd name="connsiteY79" fmla="*/ 2157296 h 6283600"/>
                  <a:gd name="connsiteX80" fmla="*/ 8738938 w 12192000"/>
                  <a:gd name="connsiteY80" fmla="*/ 1952547 h 6283600"/>
                  <a:gd name="connsiteX81" fmla="*/ 8753411 w 12192000"/>
                  <a:gd name="connsiteY81" fmla="*/ 1890430 h 6283600"/>
                  <a:gd name="connsiteX82" fmla="*/ 8718433 w 12192000"/>
                  <a:gd name="connsiteY82" fmla="*/ 1557324 h 6283600"/>
                  <a:gd name="connsiteX83" fmla="*/ 8674406 w 12192000"/>
                  <a:gd name="connsiteY83" fmla="*/ 1497116 h 6283600"/>
                  <a:gd name="connsiteX84" fmla="*/ 8659430 w 12192000"/>
                  <a:gd name="connsiteY84" fmla="*/ 1495709 h 6283600"/>
                  <a:gd name="connsiteX85" fmla="*/ 8575299 w 12192000"/>
                  <a:gd name="connsiteY85" fmla="*/ 1359310 h 6283600"/>
                  <a:gd name="connsiteX86" fmla="*/ 8613596 w 12192000"/>
                  <a:gd name="connsiteY86" fmla="*/ 1323628 h 6283600"/>
                  <a:gd name="connsiteX87" fmla="*/ 8843572 w 12192000"/>
                  <a:gd name="connsiteY87" fmla="*/ 1238190 h 6283600"/>
                  <a:gd name="connsiteX88" fmla="*/ 8911622 w 12192000"/>
                  <a:gd name="connsiteY88" fmla="*/ 1154562 h 6283600"/>
                  <a:gd name="connsiteX89" fmla="*/ 8784973 w 12192000"/>
                  <a:gd name="connsiteY89" fmla="*/ 415376 h 6283600"/>
                  <a:gd name="connsiteX90" fmla="*/ 8710291 w 12192000"/>
                  <a:gd name="connsiteY90" fmla="*/ 285009 h 6283600"/>
                  <a:gd name="connsiteX91" fmla="*/ 8721347 w 12192000"/>
                  <a:gd name="connsiteY91" fmla="*/ 210928 h 6283600"/>
                  <a:gd name="connsiteX92" fmla="*/ 9183312 w 12192000"/>
                  <a:gd name="connsiteY92" fmla="*/ 11006 h 6283600"/>
                  <a:gd name="connsiteX93" fmla="*/ 9325905 w 12192000"/>
                  <a:gd name="connsiteY93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1859100 w 12192000"/>
                  <a:gd name="connsiteY43" fmla="*/ 5869943 h 6283600"/>
                  <a:gd name="connsiteX44" fmla="*/ 12192000 w 12192000"/>
                  <a:gd name="connsiteY44" fmla="*/ 5869943 h 6283600"/>
                  <a:gd name="connsiteX45" fmla="*/ 12192000 w 12192000"/>
                  <a:gd name="connsiteY45" fmla="*/ 6283600 h 6283600"/>
                  <a:gd name="connsiteX46" fmla="*/ 0 w 12192000"/>
                  <a:gd name="connsiteY46" fmla="*/ 6283600 h 6283600"/>
                  <a:gd name="connsiteX47" fmla="*/ 0 w 12192000"/>
                  <a:gd name="connsiteY47" fmla="*/ 5869943 h 6283600"/>
                  <a:gd name="connsiteX48" fmla="*/ 8250637 w 12192000"/>
                  <a:gd name="connsiteY48" fmla="*/ 5611887 h 6283600"/>
                  <a:gd name="connsiteX49" fmla="*/ 8676014 w 12192000"/>
                  <a:gd name="connsiteY49" fmla="*/ 5463326 h 6283600"/>
                  <a:gd name="connsiteX50" fmla="*/ 8686569 w 12192000"/>
                  <a:gd name="connsiteY50" fmla="*/ 5418698 h 6283600"/>
                  <a:gd name="connsiteX51" fmla="*/ 8412464 w 12192000"/>
                  <a:gd name="connsiteY51" fmla="*/ 5033627 h 6283600"/>
                  <a:gd name="connsiteX52" fmla="*/ 8634702 w 12192000"/>
                  <a:gd name="connsiteY52" fmla="*/ 3922536 h 6283600"/>
                  <a:gd name="connsiteX53" fmla="*/ 8901470 w 12192000"/>
                  <a:gd name="connsiteY53" fmla="*/ 3711857 h 6283600"/>
                  <a:gd name="connsiteX54" fmla="*/ 8906796 w 12192000"/>
                  <a:gd name="connsiteY54" fmla="*/ 3655670 h 6283600"/>
                  <a:gd name="connsiteX55" fmla="*/ 8576002 w 12192000"/>
                  <a:gd name="connsiteY55" fmla="*/ 3121434 h 6283600"/>
                  <a:gd name="connsiteX56" fmla="*/ 8569268 w 12192000"/>
                  <a:gd name="connsiteY56" fmla="*/ 2797174 h 6283600"/>
                  <a:gd name="connsiteX57" fmla="*/ 8527855 w 12192000"/>
                  <a:gd name="connsiteY57" fmla="*/ 2728219 h 6283600"/>
                  <a:gd name="connsiteX58" fmla="*/ 8110920 w 12192000"/>
                  <a:gd name="connsiteY58" fmla="*/ 2569910 h 6283600"/>
                  <a:gd name="connsiteX59" fmla="*/ 7806462 w 12192000"/>
                  <a:gd name="connsiteY59" fmla="*/ 2552721 h 6283600"/>
                  <a:gd name="connsiteX60" fmla="*/ 7557888 w 12192000"/>
                  <a:gd name="connsiteY60" fmla="*/ 2612227 h 6283600"/>
                  <a:gd name="connsiteX61" fmla="*/ 7488032 w 12192000"/>
                  <a:gd name="connsiteY61" fmla="*/ 2584585 h 6283600"/>
                  <a:gd name="connsiteX62" fmla="*/ 7534771 w 12192000"/>
                  <a:gd name="connsiteY62" fmla="*/ 2516536 h 6283600"/>
                  <a:gd name="connsiteX63" fmla="*/ 7835813 w 12192000"/>
                  <a:gd name="connsiteY63" fmla="*/ 2439944 h 6283600"/>
                  <a:gd name="connsiteX64" fmla="*/ 7875214 w 12192000"/>
                  <a:gd name="connsiteY64" fmla="*/ 2373101 h 6283600"/>
                  <a:gd name="connsiteX65" fmla="*/ 7819327 w 12192000"/>
                  <a:gd name="connsiteY65" fmla="*/ 2134078 h 6283600"/>
                  <a:gd name="connsiteX66" fmla="*/ 7854810 w 12192000"/>
                  <a:gd name="connsiteY66" fmla="*/ 2060200 h 6283600"/>
                  <a:gd name="connsiteX67" fmla="*/ 7922254 w 12192000"/>
                  <a:gd name="connsiteY67" fmla="*/ 2110155 h 6283600"/>
                  <a:gd name="connsiteX68" fmla="*/ 7978040 w 12192000"/>
                  <a:gd name="connsiteY68" fmla="*/ 2312994 h 6283600"/>
                  <a:gd name="connsiteX69" fmla="*/ 8119866 w 12192000"/>
                  <a:gd name="connsiteY69" fmla="*/ 2465174 h 6283600"/>
                  <a:gd name="connsiteX70" fmla="*/ 8562935 w 12192000"/>
                  <a:gd name="connsiteY70" fmla="*/ 2639366 h 6283600"/>
                  <a:gd name="connsiteX71" fmla="*/ 8615003 w 12192000"/>
                  <a:gd name="connsiteY71" fmla="*/ 2618056 h 6283600"/>
                  <a:gd name="connsiteX72" fmla="*/ 8813519 w 12192000"/>
                  <a:gd name="connsiteY72" fmla="*/ 2307867 h 6283600"/>
                  <a:gd name="connsiteX73" fmla="*/ 8835029 w 12192000"/>
                  <a:gd name="connsiteY73" fmla="*/ 2232180 h 6283600"/>
                  <a:gd name="connsiteX74" fmla="*/ 8880462 w 12192000"/>
                  <a:gd name="connsiteY74" fmla="*/ 2083117 h 6283600"/>
                  <a:gd name="connsiteX75" fmla="*/ 8828596 w 12192000"/>
                  <a:gd name="connsiteY75" fmla="*/ 2094777 h 6283600"/>
                  <a:gd name="connsiteX76" fmla="*/ 8641738 w 12192000"/>
                  <a:gd name="connsiteY76" fmla="*/ 2202328 h 6283600"/>
                  <a:gd name="connsiteX77" fmla="*/ 8592084 w 12192000"/>
                  <a:gd name="connsiteY77" fmla="*/ 2207453 h 6283600"/>
                  <a:gd name="connsiteX78" fmla="*/ 8594799 w 12192000"/>
                  <a:gd name="connsiteY78" fmla="*/ 2157296 h 6283600"/>
                  <a:gd name="connsiteX79" fmla="*/ 8738938 w 12192000"/>
                  <a:gd name="connsiteY79" fmla="*/ 1952547 h 6283600"/>
                  <a:gd name="connsiteX80" fmla="*/ 8753411 w 12192000"/>
                  <a:gd name="connsiteY80" fmla="*/ 1890430 h 6283600"/>
                  <a:gd name="connsiteX81" fmla="*/ 8718433 w 12192000"/>
                  <a:gd name="connsiteY81" fmla="*/ 1557324 h 6283600"/>
                  <a:gd name="connsiteX82" fmla="*/ 8674406 w 12192000"/>
                  <a:gd name="connsiteY82" fmla="*/ 1497116 h 6283600"/>
                  <a:gd name="connsiteX83" fmla="*/ 8659430 w 12192000"/>
                  <a:gd name="connsiteY83" fmla="*/ 1495709 h 6283600"/>
                  <a:gd name="connsiteX84" fmla="*/ 8575299 w 12192000"/>
                  <a:gd name="connsiteY84" fmla="*/ 1359310 h 6283600"/>
                  <a:gd name="connsiteX85" fmla="*/ 8613596 w 12192000"/>
                  <a:gd name="connsiteY85" fmla="*/ 1323628 h 6283600"/>
                  <a:gd name="connsiteX86" fmla="*/ 8843572 w 12192000"/>
                  <a:gd name="connsiteY86" fmla="*/ 1238190 h 6283600"/>
                  <a:gd name="connsiteX87" fmla="*/ 8911622 w 12192000"/>
                  <a:gd name="connsiteY87" fmla="*/ 1154562 h 6283600"/>
                  <a:gd name="connsiteX88" fmla="*/ 8784973 w 12192000"/>
                  <a:gd name="connsiteY88" fmla="*/ 415376 h 6283600"/>
                  <a:gd name="connsiteX89" fmla="*/ 8710291 w 12192000"/>
                  <a:gd name="connsiteY89" fmla="*/ 285009 h 6283600"/>
                  <a:gd name="connsiteX90" fmla="*/ 8721347 w 12192000"/>
                  <a:gd name="connsiteY90" fmla="*/ 210928 h 6283600"/>
                  <a:gd name="connsiteX91" fmla="*/ 9183312 w 12192000"/>
                  <a:gd name="connsiteY91" fmla="*/ 11006 h 6283600"/>
                  <a:gd name="connsiteX92" fmla="*/ 9325905 w 12192000"/>
                  <a:gd name="connsiteY92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1859100 w 12192000"/>
                  <a:gd name="connsiteY43" fmla="*/ 5869943 h 6283600"/>
                  <a:gd name="connsiteX44" fmla="*/ 12192000 w 12192000"/>
                  <a:gd name="connsiteY44" fmla="*/ 5869943 h 6283600"/>
                  <a:gd name="connsiteX45" fmla="*/ 12192000 w 12192000"/>
                  <a:gd name="connsiteY45" fmla="*/ 6283600 h 6283600"/>
                  <a:gd name="connsiteX46" fmla="*/ 0 w 12192000"/>
                  <a:gd name="connsiteY46" fmla="*/ 6283600 h 6283600"/>
                  <a:gd name="connsiteX47" fmla="*/ 0 w 12192000"/>
                  <a:gd name="connsiteY47" fmla="*/ 5869943 h 6283600"/>
                  <a:gd name="connsiteX48" fmla="*/ 8250637 w 12192000"/>
                  <a:gd name="connsiteY48" fmla="*/ 5611887 h 6283600"/>
                  <a:gd name="connsiteX49" fmla="*/ 8676014 w 12192000"/>
                  <a:gd name="connsiteY49" fmla="*/ 5463326 h 6283600"/>
                  <a:gd name="connsiteX50" fmla="*/ 8686569 w 12192000"/>
                  <a:gd name="connsiteY50" fmla="*/ 5418698 h 6283600"/>
                  <a:gd name="connsiteX51" fmla="*/ 8412464 w 12192000"/>
                  <a:gd name="connsiteY51" fmla="*/ 5033627 h 6283600"/>
                  <a:gd name="connsiteX52" fmla="*/ 8634702 w 12192000"/>
                  <a:gd name="connsiteY52" fmla="*/ 3922536 h 6283600"/>
                  <a:gd name="connsiteX53" fmla="*/ 8901470 w 12192000"/>
                  <a:gd name="connsiteY53" fmla="*/ 3711857 h 6283600"/>
                  <a:gd name="connsiteX54" fmla="*/ 8906796 w 12192000"/>
                  <a:gd name="connsiteY54" fmla="*/ 3655670 h 6283600"/>
                  <a:gd name="connsiteX55" fmla="*/ 8576002 w 12192000"/>
                  <a:gd name="connsiteY55" fmla="*/ 3121434 h 6283600"/>
                  <a:gd name="connsiteX56" fmla="*/ 8569268 w 12192000"/>
                  <a:gd name="connsiteY56" fmla="*/ 2797174 h 6283600"/>
                  <a:gd name="connsiteX57" fmla="*/ 8527855 w 12192000"/>
                  <a:gd name="connsiteY57" fmla="*/ 2728219 h 6283600"/>
                  <a:gd name="connsiteX58" fmla="*/ 8110920 w 12192000"/>
                  <a:gd name="connsiteY58" fmla="*/ 2569910 h 6283600"/>
                  <a:gd name="connsiteX59" fmla="*/ 7806462 w 12192000"/>
                  <a:gd name="connsiteY59" fmla="*/ 2552721 h 6283600"/>
                  <a:gd name="connsiteX60" fmla="*/ 7557888 w 12192000"/>
                  <a:gd name="connsiteY60" fmla="*/ 2612227 h 6283600"/>
                  <a:gd name="connsiteX61" fmla="*/ 7488032 w 12192000"/>
                  <a:gd name="connsiteY61" fmla="*/ 2584585 h 6283600"/>
                  <a:gd name="connsiteX62" fmla="*/ 7534771 w 12192000"/>
                  <a:gd name="connsiteY62" fmla="*/ 2516536 h 6283600"/>
                  <a:gd name="connsiteX63" fmla="*/ 7835813 w 12192000"/>
                  <a:gd name="connsiteY63" fmla="*/ 2439944 h 6283600"/>
                  <a:gd name="connsiteX64" fmla="*/ 7875214 w 12192000"/>
                  <a:gd name="connsiteY64" fmla="*/ 2373101 h 6283600"/>
                  <a:gd name="connsiteX65" fmla="*/ 7819327 w 12192000"/>
                  <a:gd name="connsiteY65" fmla="*/ 2134078 h 6283600"/>
                  <a:gd name="connsiteX66" fmla="*/ 7854810 w 12192000"/>
                  <a:gd name="connsiteY66" fmla="*/ 2060200 h 6283600"/>
                  <a:gd name="connsiteX67" fmla="*/ 7922254 w 12192000"/>
                  <a:gd name="connsiteY67" fmla="*/ 2110155 h 6283600"/>
                  <a:gd name="connsiteX68" fmla="*/ 7978040 w 12192000"/>
                  <a:gd name="connsiteY68" fmla="*/ 2312994 h 6283600"/>
                  <a:gd name="connsiteX69" fmla="*/ 8119866 w 12192000"/>
                  <a:gd name="connsiteY69" fmla="*/ 2465174 h 6283600"/>
                  <a:gd name="connsiteX70" fmla="*/ 8562935 w 12192000"/>
                  <a:gd name="connsiteY70" fmla="*/ 2639366 h 6283600"/>
                  <a:gd name="connsiteX71" fmla="*/ 8615003 w 12192000"/>
                  <a:gd name="connsiteY71" fmla="*/ 2618056 h 6283600"/>
                  <a:gd name="connsiteX72" fmla="*/ 8813519 w 12192000"/>
                  <a:gd name="connsiteY72" fmla="*/ 2307867 h 6283600"/>
                  <a:gd name="connsiteX73" fmla="*/ 8835029 w 12192000"/>
                  <a:gd name="connsiteY73" fmla="*/ 2232180 h 6283600"/>
                  <a:gd name="connsiteX74" fmla="*/ 8880462 w 12192000"/>
                  <a:gd name="connsiteY74" fmla="*/ 2083117 h 6283600"/>
                  <a:gd name="connsiteX75" fmla="*/ 8828596 w 12192000"/>
                  <a:gd name="connsiteY75" fmla="*/ 2094777 h 6283600"/>
                  <a:gd name="connsiteX76" fmla="*/ 8641738 w 12192000"/>
                  <a:gd name="connsiteY76" fmla="*/ 2202328 h 6283600"/>
                  <a:gd name="connsiteX77" fmla="*/ 8592084 w 12192000"/>
                  <a:gd name="connsiteY77" fmla="*/ 2207453 h 6283600"/>
                  <a:gd name="connsiteX78" fmla="*/ 8594799 w 12192000"/>
                  <a:gd name="connsiteY78" fmla="*/ 2157296 h 6283600"/>
                  <a:gd name="connsiteX79" fmla="*/ 8738938 w 12192000"/>
                  <a:gd name="connsiteY79" fmla="*/ 1952547 h 6283600"/>
                  <a:gd name="connsiteX80" fmla="*/ 8753411 w 12192000"/>
                  <a:gd name="connsiteY80" fmla="*/ 1890430 h 6283600"/>
                  <a:gd name="connsiteX81" fmla="*/ 8718433 w 12192000"/>
                  <a:gd name="connsiteY81" fmla="*/ 1557324 h 6283600"/>
                  <a:gd name="connsiteX82" fmla="*/ 8674406 w 12192000"/>
                  <a:gd name="connsiteY82" fmla="*/ 1497116 h 6283600"/>
                  <a:gd name="connsiteX83" fmla="*/ 8659430 w 12192000"/>
                  <a:gd name="connsiteY83" fmla="*/ 1495709 h 6283600"/>
                  <a:gd name="connsiteX84" fmla="*/ 8575299 w 12192000"/>
                  <a:gd name="connsiteY84" fmla="*/ 1359310 h 6283600"/>
                  <a:gd name="connsiteX85" fmla="*/ 8613596 w 12192000"/>
                  <a:gd name="connsiteY85" fmla="*/ 1323628 h 6283600"/>
                  <a:gd name="connsiteX86" fmla="*/ 8843572 w 12192000"/>
                  <a:gd name="connsiteY86" fmla="*/ 1238190 h 6283600"/>
                  <a:gd name="connsiteX87" fmla="*/ 8911622 w 12192000"/>
                  <a:gd name="connsiteY87" fmla="*/ 1154562 h 6283600"/>
                  <a:gd name="connsiteX88" fmla="*/ 8784973 w 12192000"/>
                  <a:gd name="connsiteY88" fmla="*/ 415376 h 6283600"/>
                  <a:gd name="connsiteX89" fmla="*/ 8710291 w 12192000"/>
                  <a:gd name="connsiteY89" fmla="*/ 285009 h 6283600"/>
                  <a:gd name="connsiteX90" fmla="*/ 8721347 w 12192000"/>
                  <a:gd name="connsiteY90" fmla="*/ 210928 h 6283600"/>
                  <a:gd name="connsiteX91" fmla="*/ 9183312 w 12192000"/>
                  <a:gd name="connsiteY91" fmla="*/ 11006 h 6283600"/>
                  <a:gd name="connsiteX92" fmla="*/ 9325905 w 12192000"/>
                  <a:gd name="connsiteY92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1859100 w 12192000"/>
                  <a:gd name="connsiteY43" fmla="*/ 5869943 h 6283600"/>
                  <a:gd name="connsiteX44" fmla="*/ 12192000 w 12192000"/>
                  <a:gd name="connsiteY44" fmla="*/ 5869943 h 6283600"/>
                  <a:gd name="connsiteX45" fmla="*/ 12192000 w 12192000"/>
                  <a:gd name="connsiteY45" fmla="*/ 6283600 h 6283600"/>
                  <a:gd name="connsiteX46" fmla="*/ 0 w 12192000"/>
                  <a:gd name="connsiteY46" fmla="*/ 6283600 h 6283600"/>
                  <a:gd name="connsiteX47" fmla="*/ 0 w 12192000"/>
                  <a:gd name="connsiteY47" fmla="*/ 5817692 h 6283600"/>
                  <a:gd name="connsiteX48" fmla="*/ 8250637 w 12192000"/>
                  <a:gd name="connsiteY48" fmla="*/ 5611887 h 6283600"/>
                  <a:gd name="connsiteX49" fmla="*/ 8676014 w 12192000"/>
                  <a:gd name="connsiteY49" fmla="*/ 5463326 h 6283600"/>
                  <a:gd name="connsiteX50" fmla="*/ 8686569 w 12192000"/>
                  <a:gd name="connsiteY50" fmla="*/ 5418698 h 6283600"/>
                  <a:gd name="connsiteX51" fmla="*/ 8412464 w 12192000"/>
                  <a:gd name="connsiteY51" fmla="*/ 5033627 h 6283600"/>
                  <a:gd name="connsiteX52" fmla="*/ 8634702 w 12192000"/>
                  <a:gd name="connsiteY52" fmla="*/ 3922536 h 6283600"/>
                  <a:gd name="connsiteX53" fmla="*/ 8901470 w 12192000"/>
                  <a:gd name="connsiteY53" fmla="*/ 3711857 h 6283600"/>
                  <a:gd name="connsiteX54" fmla="*/ 8906796 w 12192000"/>
                  <a:gd name="connsiteY54" fmla="*/ 3655670 h 6283600"/>
                  <a:gd name="connsiteX55" fmla="*/ 8576002 w 12192000"/>
                  <a:gd name="connsiteY55" fmla="*/ 3121434 h 6283600"/>
                  <a:gd name="connsiteX56" fmla="*/ 8569268 w 12192000"/>
                  <a:gd name="connsiteY56" fmla="*/ 2797174 h 6283600"/>
                  <a:gd name="connsiteX57" fmla="*/ 8527855 w 12192000"/>
                  <a:gd name="connsiteY57" fmla="*/ 2728219 h 6283600"/>
                  <a:gd name="connsiteX58" fmla="*/ 8110920 w 12192000"/>
                  <a:gd name="connsiteY58" fmla="*/ 2569910 h 6283600"/>
                  <a:gd name="connsiteX59" fmla="*/ 7806462 w 12192000"/>
                  <a:gd name="connsiteY59" fmla="*/ 2552721 h 6283600"/>
                  <a:gd name="connsiteX60" fmla="*/ 7557888 w 12192000"/>
                  <a:gd name="connsiteY60" fmla="*/ 2612227 h 6283600"/>
                  <a:gd name="connsiteX61" fmla="*/ 7488032 w 12192000"/>
                  <a:gd name="connsiteY61" fmla="*/ 2584585 h 6283600"/>
                  <a:gd name="connsiteX62" fmla="*/ 7534771 w 12192000"/>
                  <a:gd name="connsiteY62" fmla="*/ 2516536 h 6283600"/>
                  <a:gd name="connsiteX63" fmla="*/ 7835813 w 12192000"/>
                  <a:gd name="connsiteY63" fmla="*/ 2439944 h 6283600"/>
                  <a:gd name="connsiteX64" fmla="*/ 7875214 w 12192000"/>
                  <a:gd name="connsiteY64" fmla="*/ 2373101 h 6283600"/>
                  <a:gd name="connsiteX65" fmla="*/ 7819327 w 12192000"/>
                  <a:gd name="connsiteY65" fmla="*/ 2134078 h 6283600"/>
                  <a:gd name="connsiteX66" fmla="*/ 7854810 w 12192000"/>
                  <a:gd name="connsiteY66" fmla="*/ 2060200 h 6283600"/>
                  <a:gd name="connsiteX67" fmla="*/ 7922254 w 12192000"/>
                  <a:gd name="connsiteY67" fmla="*/ 2110155 h 6283600"/>
                  <a:gd name="connsiteX68" fmla="*/ 7978040 w 12192000"/>
                  <a:gd name="connsiteY68" fmla="*/ 2312994 h 6283600"/>
                  <a:gd name="connsiteX69" fmla="*/ 8119866 w 12192000"/>
                  <a:gd name="connsiteY69" fmla="*/ 2465174 h 6283600"/>
                  <a:gd name="connsiteX70" fmla="*/ 8562935 w 12192000"/>
                  <a:gd name="connsiteY70" fmla="*/ 2639366 h 6283600"/>
                  <a:gd name="connsiteX71" fmla="*/ 8615003 w 12192000"/>
                  <a:gd name="connsiteY71" fmla="*/ 2618056 h 6283600"/>
                  <a:gd name="connsiteX72" fmla="*/ 8813519 w 12192000"/>
                  <a:gd name="connsiteY72" fmla="*/ 2307867 h 6283600"/>
                  <a:gd name="connsiteX73" fmla="*/ 8835029 w 12192000"/>
                  <a:gd name="connsiteY73" fmla="*/ 2232180 h 6283600"/>
                  <a:gd name="connsiteX74" fmla="*/ 8880462 w 12192000"/>
                  <a:gd name="connsiteY74" fmla="*/ 2083117 h 6283600"/>
                  <a:gd name="connsiteX75" fmla="*/ 8828596 w 12192000"/>
                  <a:gd name="connsiteY75" fmla="*/ 2094777 h 6283600"/>
                  <a:gd name="connsiteX76" fmla="*/ 8641738 w 12192000"/>
                  <a:gd name="connsiteY76" fmla="*/ 2202328 h 6283600"/>
                  <a:gd name="connsiteX77" fmla="*/ 8592084 w 12192000"/>
                  <a:gd name="connsiteY77" fmla="*/ 2207453 h 6283600"/>
                  <a:gd name="connsiteX78" fmla="*/ 8594799 w 12192000"/>
                  <a:gd name="connsiteY78" fmla="*/ 2157296 h 6283600"/>
                  <a:gd name="connsiteX79" fmla="*/ 8738938 w 12192000"/>
                  <a:gd name="connsiteY79" fmla="*/ 1952547 h 6283600"/>
                  <a:gd name="connsiteX80" fmla="*/ 8753411 w 12192000"/>
                  <a:gd name="connsiteY80" fmla="*/ 1890430 h 6283600"/>
                  <a:gd name="connsiteX81" fmla="*/ 8718433 w 12192000"/>
                  <a:gd name="connsiteY81" fmla="*/ 1557324 h 6283600"/>
                  <a:gd name="connsiteX82" fmla="*/ 8674406 w 12192000"/>
                  <a:gd name="connsiteY82" fmla="*/ 1497116 h 6283600"/>
                  <a:gd name="connsiteX83" fmla="*/ 8659430 w 12192000"/>
                  <a:gd name="connsiteY83" fmla="*/ 1495709 h 6283600"/>
                  <a:gd name="connsiteX84" fmla="*/ 8575299 w 12192000"/>
                  <a:gd name="connsiteY84" fmla="*/ 1359310 h 6283600"/>
                  <a:gd name="connsiteX85" fmla="*/ 8613596 w 12192000"/>
                  <a:gd name="connsiteY85" fmla="*/ 1323628 h 6283600"/>
                  <a:gd name="connsiteX86" fmla="*/ 8843572 w 12192000"/>
                  <a:gd name="connsiteY86" fmla="*/ 1238190 h 6283600"/>
                  <a:gd name="connsiteX87" fmla="*/ 8911622 w 12192000"/>
                  <a:gd name="connsiteY87" fmla="*/ 1154562 h 6283600"/>
                  <a:gd name="connsiteX88" fmla="*/ 8784973 w 12192000"/>
                  <a:gd name="connsiteY88" fmla="*/ 415376 h 6283600"/>
                  <a:gd name="connsiteX89" fmla="*/ 8710291 w 12192000"/>
                  <a:gd name="connsiteY89" fmla="*/ 285009 h 6283600"/>
                  <a:gd name="connsiteX90" fmla="*/ 8721347 w 12192000"/>
                  <a:gd name="connsiteY90" fmla="*/ 210928 h 6283600"/>
                  <a:gd name="connsiteX91" fmla="*/ 9183312 w 12192000"/>
                  <a:gd name="connsiteY91" fmla="*/ 11006 h 6283600"/>
                  <a:gd name="connsiteX92" fmla="*/ 9325905 w 12192000"/>
                  <a:gd name="connsiteY92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1859100 w 12192000"/>
                  <a:gd name="connsiteY43" fmla="*/ 5869943 h 6283600"/>
                  <a:gd name="connsiteX44" fmla="*/ 12192000 w 12192000"/>
                  <a:gd name="connsiteY44" fmla="*/ 5869943 h 6283600"/>
                  <a:gd name="connsiteX45" fmla="*/ 12192000 w 12192000"/>
                  <a:gd name="connsiteY45" fmla="*/ 6283600 h 6283600"/>
                  <a:gd name="connsiteX46" fmla="*/ 0 w 12192000"/>
                  <a:gd name="connsiteY46" fmla="*/ 6283600 h 6283600"/>
                  <a:gd name="connsiteX47" fmla="*/ 0 w 12192000"/>
                  <a:gd name="connsiteY47" fmla="*/ 5817692 h 6283600"/>
                  <a:gd name="connsiteX48" fmla="*/ 8250637 w 12192000"/>
                  <a:gd name="connsiteY48" fmla="*/ 5611887 h 6283600"/>
                  <a:gd name="connsiteX49" fmla="*/ 8676014 w 12192000"/>
                  <a:gd name="connsiteY49" fmla="*/ 5463326 h 6283600"/>
                  <a:gd name="connsiteX50" fmla="*/ 8686569 w 12192000"/>
                  <a:gd name="connsiteY50" fmla="*/ 5418698 h 6283600"/>
                  <a:gd name="connsiteX51" fmla="*/ 8412464 w 12192000"/>
                  <a:gd name="connsiteY51" fmla="*/ 5033627 h 6283600"/>
                  <a:gd name="connsiteX52" fmla="*/ 8634702 w 12192000"/>
                  <a:gd name="connsiteY52" fmla="*/ 3922536 h 6283600"/>
                  <a:gd name="connsiteX53" fmla="*/ 8901470 w 12192000"/>
                  <a:gd name="connsiteY53" fmla="*/ 3711857 h 6283600"/>
                  <a:gd name="connsiteX54" fmla="*/ 8906796 w 12192000"/>
                  <a:gd name="connsiteY54" fmla="*/ 3655670 h 6283600"/>
                  <a:gd name="connsiteX55" fmla="*/ 8576002 w 12192000"/>
                  <a:gd name="connsiteY55" fmla="*/ 3121434 h 6283600"/>
                  <a:gd name="connsiteX56" fmla="*/ 8569268 w 12192000"/>
                  <a:gd name="connsiteY56" fmla="*/ 2797174 h 6283600"/>
                  <a:gd name="connsiteX57" fmla="*/ 8527855 w 12192000"/>
                  <a:gd name="connsiteY57" fmla="*/ 2728219 h 6283600"/>
                  <a:gd name="connsiteX58" fmla="*/ 8110920 w 12192000"/>
                  <a:gd name="connsiteY58" fmla="*/ 2569910 h 6283600"/>
                  <a:gd name="connsiteX59" fmla="*/ 7806462 w 12192000"/>
                  <a:gd name="connsiteY59" fmla="*/ 2552721 h 6283600"/>
                  <a:gd name="connsiteX60" fmla="*/ 7557888 w 12192000"/>
                  <a:gd name="connsiteY60" fmla="*/ 2612227 h 6283600"/>
                  <a:gd name="connsiteX61" fmla="*/ 7488032 w 12192000"/>
                  <a:gd name="connsiteY61" fmla="*/ 2584585 h 6283600"/>
                  <a:gd name="connsiteX62" fmla="*/ 7534771 w 12192000"/>
                  <a:gd name="connsiteY62" fmla="*/ 2516536 h 6283600"/>
                  <a:gd name="connsiteX63" fmla="*/ 7835813 w 12192000"/>
                  <a:gd name="connsiteY63" fmla="*/ 2439944 h 6283600"/>
                  <a:gd name="connsiteX64" fmla="*/ 7875214 w 12192000"/>
                  <a:gd name="connsiteY64" fmla="*/ 2373101 h 6283600"/>
                  <a:gd name="connsiteX65" fmla="*/ 7819327 w 12192000"/>
                  <a:gd name="connsiteY65" fmla="*/ 2134078 h 6283600"/>
                  <a:gd name="connsiteX66" fmla="*/ 7854810 w 12192000"/>
                  <a:gd name="connsiteY66" fmla="*/ 2060200 h 6283600"/>
                  <a:gd name="connsiteX67" fmla="*/ 7922254 w 12192000"/>
                  <a:gd name="connsiteY67" fmla="*/ 2110155 h 6283600"/>
                  <a:gd name="connsiteX68" fmla="*/ 7978040 w 12192000"/>
                  <a:gd name="connsiteY68" fmla="*/ 2312994 h 6283600"/>
                  <a:gd name="connsiteX69" fmla="*/ 8119866 w 12192000"/>
                  <a:gd name="connsiteY69" fmla="*/ 2465174 h 6283600"/>
                  <a:gd name="connsiteX70" fmla="*/ 8562935 w 12192000"/>
                  <a:gd name="connsiteY70" fmla="*/ 2639366 h 6283600"/>
                  <a:gd name="connsiteX71" fmla="*/ 8615003 w 12192000"/>
                  <a:gd name="connsiteY71" fmla="*/ 2618056 h 6283600"/>
                  <a:gd name="connsiteX72" fmla="*/ 8813519 w 12192000"/>
                  <a:gd name="connsiteY72" fmla="*/ 2307867 h 6283600"/>
                  <a:gd name="connsiteX73" fmla="*/ 8835029 w 12192000"/>
                  <a:gd name="connsiteY73" fmla="*/ 2232180 h 6283600"/>
                  <a:gd name="connsiteX74" fmla="*/ 8880462 w 12192000"/>
                  <a:gd name="connsiteY74" fmla="*/ 2083117 h 6283600"/>
                  <a:gd name="connsiteX75" fmla="*/ 8828596 w 12192000"/>
                  <a:gd name="connsiteY75" fmla="*/ 2094777 h 6283600"/>
                  <a:gd name="connsiteX76" fmla="*/ 8641738 w 12192000"/>
                  <a:gd name="connsiteY76" fmla="*/ 2202328 h 6283600"/>
                  <a:gd name="connsiteX77" fmla="*/ 8592084 w 12192000"/>
                  <a:gd name="connsiteY77" fmla="*/ 2207453 h 6283600"/>
                  <a:gd name="connsiteX78" fmla="*/ 8594799 w 12192000"/>
                  <a:gd name="connsiteY78" fmla="*/ 2157296 h 6283600"/>
                  <a:gd name="connsiteX79" fmla="*/ 8738938 w 12192000"/>
                  <a:gd name="connsiteY79" fmla="*/ 1952547 h 6283600"/>
                  <a:gd name="connsiteX80" fmla="*/ 8753411 w 12192000"/>
                  <a:gd name="connsiteY80" fmla="*/ 1890430 h 6283600"/>
                  <a:gd name="connsiteX81" fmla="*/ 8718433 w 12192000"/>
                  <a:gd name="connsiteY81" fmla="*/ 1557324 h 6283600"/>
                  <a:gd name="connsiteX82" fmla="*/ 8674406 w 12192000"/>
                  <a:gd name="connsiteY82" fmla="*/ 1497116 h 6283600"/>
                  <a:gd name="connsiteX83" fmla="*/ 8659430 w 12192000"/>
                  <a:gd name="connsiteY83" fmla="*/ 1495709 h 6283600"/>
                  <a:gd name="connsiteX84" fmla="*/ 8575299 w 12192000"/>
                  <a:gd name="connsiteY84" fmla="*/ 1359310 h 6283600"/>
                  <a:gd name="connsiteX85" fmla="*/ 8613596 w 12192000"/>
                  <a:gd name="connsiteY85" fmla="*/ 1323628 h 6283600"/>
                  <a:gd name="connsiteX86" fmla="*/ 8843572 w 12192000"/>
                  <a:gd name="connsiteY86" fmla="*/ 1238190 h 6283600"/>
                  <a:gd name="connsiteX87" fmla="*/ 8911622 w 12192000"/>
                  <a:gd name="connsiteY87" fmla="*/ 1154562 h 6283600"/>
                  <a:gd name="connsiteX88" fmla="*/ 8784973 w 12192000"/>
                  <a:gd name="connsiteY88" fmla="*/ 415376 h 6283600"/>
                  <a:gd name="connsiteX89" fmla="*/ 8710291 w 12192000"/>
                  <a:gd name="connsiteY89" fmla="*/ 285009 h 6283600"/>
                  <a:gd name="connsiteX90" fmla="*/ 8721347 w 12192000"/>
                  <a:gd name="connsiteY90" fmla="*/ 210928 h 6283600"/>
                  <a:gd name="connsiteX91" fmla="*/ 9183312 w 12192000"/>
                  <a:gd name="connsiteY91" fmla="*/ 11006 h 6283600"/>
                  <a:gd name="connsiteX92" fmla="*/ 9325905 w 12192000"/>
                  <a:gd name="connsiteY92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1859100 w 12192000"/>
                  <a:gd name="connsiteY43" fmla="*/ 5869943 h 6283600"/>
                  <a:gd name="connsiteX44" fmla="*/ 12192000 w 12192000"/>
                  <a:gd name="connsiteY44" fmla="*/ 5869943 h 6283600"/>
                  <a:gd name="connsiteX45" fmla="*/ 12192000 w 12192000"/>
                  <a:gd name="connsiteY45" fmla="*/ 6283600 h 6283600"/>
                  <a:gd name="connsiteX46" fmla="*/ 0 w 12192000"/>
                  <a:gd name="connsiteY46" fmla="*/ 6283600 h 6283600"/>
                  <a:gd name="connsiteX47" fmla="*/ 0 w 12192000"/>
                  <a:gd name="connsiteY47" fmla="*/ 5817692 h 6283600"/>
                  <a:gd name="connsiteX48" fmla="*/ 8250637 w 12192000"/>
                  <a:gd name="connsiteY48" fmla="*/ 5611887 h 6283600"/>
                  <a:gd name="connsiteX49" fmla="*/ 8676014 w 12192000"/>
                  <a:gd name="connsiteY49" fmla="*/ 5463326 h 6283600"/>
                  <a:gd name="connsiteX50" fmla="*/ 8686569 w 12192000"/>
                  <a:gd name="connsiteY50" fmla="*/ 5418698 h 6283600"/>
                  <a:gd name="connsiteX51" fmla="*/ 8412464 w 12192000"/>
                  <a:gd name="connsiteY51" fmla="*/ 5033627 h 6283600"/>
                  <a:gd name="connsiteX52" fmla="*/ 8634702 w 12192000"/>
                  <a:gd name="connsiteY52" fmla="*/ 3922536 h 6283600"/>
                  <a:gd name="connsiteX53" fmla="*/ 8901470 w 12192000"/>
                  <a:gd name="connsiteY53" fmla="*/ 3711857 h 6283600"/>
                  <a:gd name="connsiteX54" fmla="*/ 8906796 w 12192000"/>
                  <a:gd name="connsiteY54" fmla="*/ 3655670 h 6283600"/>
                  <a:gd name="connsiteX55" fmla="*/ 8576002 w 12192000"/>
                  <a:gd name="connsiteY55" fmla="*/ 3121434 h 6283600"/>
                  <a:gd name="connsiteX56" fmla="*/ 8569268 w 12192000"/>
                  <a:gd name="connsiteY56" fmla="*/ 2797174 h 6283600"/>
                  <a:gd name="connsiteX57" fmla="*/ 8527855 w 12192000"/>
                  <a:gd name="connsiteY57" fmla="*/ 2728219 h 6283600"/>
                  <a:gd name="connsiteX58" fmla="*/ 8110920 w 12192000"/>
                  <a:gd name="connsiteY58" fmla="*/ 2569910 h 6283600"/>
                  <a:gd name="connsiteX59" fmla="*/ 7806462 w 12192000"/>
                  <a:gd name="connsiteY59" fmla="*/ 2552721 h 6283600"/>
                  <a:gd name="connsiteX60" fmla="*/ 7557888 w 12192000"/>
                  <a:gd name="connsiteY60" fmla="*/ 2612227 h 6283600"/>
                  <a:gd name="connsiteX61" fmla="*/ 7488032 w 12192000"/>
                  <a:gd name="connsiteY61" fmla="*/ 2584585 h 6283600"/>
                  <a:gd name="connsiteX62" fmla="*/ 7534771 w 12192000"/>
                  <a:gd name="connsiteY62" fmla="*/ 2516536 h 6283600"/>
                  <a:gd name="connsiteX63" fmla="*/ 7835813 w 12192000"/>
                  <a:gd name="connsiteY63" fmla="*/ 2439944 h 6283600"/>
                  <a:gd name="connsiteX64" fmla="*/ 7875214 w 12192000"/>
                  <a:gd name="connsiteY64" fmla="*/ 2373101 h 6283600"/>
                  <a:gd name="connsiteX65" fmla="*/ 7819327 w 12192000"/>
                  <a:gd name="connsiteY65" fmla="*/ 2134078 h 6283600"/>
                  <a:gd name="connsiteX66" fmla="*/ 7854810 w 12192000"/>
                  <a:gd name="connsiteY66" fmla="*/ 2060200 h 6283600"/>
                  <a:gd name="connsiteX67" fmla="*/ 7922254 w 12192000"/>
                  <a:gd name="connsiteY67" fmla="*/ 2110155 h 6283600"/>
                  <a:gd name="connsiteX68" fmla="*/ 7978040 w 12192000"/>
                  <a:gd name="connsiteY68" fmla="*/ 2312994 h 6283600"/>
                  <a:gd name="connsiteX69" fmla="*/ 8119866 w 12192000"/>
                  <a:gd name="connsiteY69" fmla="*/ 2465174 h 6283600"/>
                  <a:gd name="connsiteX70" fmla="*/ 8562935 w 12192000"/>
                  <a:gd name="connsiteY70" fmla="*/ 2639366 h 6283600"/>
                  <a:gd name="connsiteX71" fmla="*/ 8615003 w 12192000"/>
                  <a:gd name="connsiteY71" fmla="*/ 2618056 h 6283600"/>
                  <a:gd name="connsiteX72" fmla="*/ 8813519 w 12192000"/>
                  <a:gd name="connsiteY72" fmla="*/ 2307867 h 6283600"/>
                  <a:gd name="connsiteX73" fmla="*/ 8835029 w 12192000"/>
                  <a:gd name="connsiteY73" fmla="*/ 2232180 h 6283600"/>
                  <a:gd name="connsiteX74" fmla="*/ 8880462 w 12192000"/>
                  <a:gd name="connsiteY74" fmla="*/ 2083117 h 6283600"/>
                  <a:gd name="connsiteX75" fmla="*/ 8828596 w 12192000"/>
                  <a:gd name="connsiteY75" fmla="*/ 2094777 h 6283600"/>
                  <a:gd name="connsiteX76" fmla="*/ 8641738 w 12192000"/>
                  <a:gd name="connsiteY76" fmla="*/ 2202328 h 6283600"/>
                  <a:gd name="connsiteX77" fmla="*/ 8592084 w 12192000"/>
                  <a:gd name="connsiteY77" fmla="*/ 2207453 h 6283600"/>
                  <a:gd name="connsiteX78" fmla="*/ 8594799 w 12192000"/>
                  <a:gd name="connsiteY78" fmla="*/ 2157296 h 6283600"/>
                  <a:gd name="connsiteX79" fmla="*/ 8738938 w 12192000"/>
                  <a:gd name="connsiteY79" fmla="*/ 1952547 h 6283600"/>
                  <a:gd name="connsiteX80" fmla="*/ 8753411 w 12192000"/>
                  <a:gd name="connsiteY80" fmla="*/ 1890430 h 6283600"/>
                  <a:gd name="connsiteX81" fmla="*/ 8718433 w 12192000"/>
                  <a:gd name="connsiteY81" fmla="*/ 1557324 h 6283600"/>
                  <a:gd name="connsiteX82" fmla="*/ 8674406 w 12192000"/>
                  <a:gd name="connsiteY82" fmla="*/ 1497116 h 6283600"/>
                  <a:gd name="connsiteX83" fmla="*/ 8659430 w 12192000"/>
                  <a:gd name="connsiteY83" fmla="*/ 1495709 h 6283600"/>
                  <a:gd name="connsiteX84" fmla="*/ 8575299 w 12192000"/>
                  <a:gd name="connsiteY84" fmla="*/ 1359310 h 6283600"/>
                  <a:gd name="connsiteX85" fmla="*/ 8613596 w 12192000"/>
                  <a:gd name="connsiteY85" fmla="*/ 1323628 h 6283600"/>
                  <a:gd name="connsiteX86" fmla="*/ 8843572 w 12192000"/>
                  <a:gd name="connsiteY86" fmla="*/ 1238190 h 6283600"/>
                  <a:gd name="connsiteX87" fmla="*/ 8911622 w 12192000"/>
                  <a:gd name="connsiteY87" fmla="*/ 1154562 h 6283600"/>
                  <a:gd name="connsiteX88" fmla="*/ 8784973 w 12192000"/>
                  <a:gd name="connsiteY88" fmla="*/ 415376 h 6283600"/>
                  <a:gd name="connsiteX89" fmla="*/ 8710291 w 12192000"/>
                  <a:gd name="connsiteY89" fmla="*/ 285009 h 6283600"/>
                  <a:gd name="connsiteX90" fmla="*/ 8721347 w 12192000"/>
                  <a:gd name="connsiteY90" fmla="*/ 210928 h 6283600"/>
                  <a:gd name="connsiteX91" fmla="*/ 9183312 w 12192000"/>
                  <a:gd name="connsiteY91" fmla="*/ 11006 h 6283600"/>
                  <a:gd name="connsiteX92" fmla="*/ 9325905 w 12192000"/>
                  <a:gd name="connsiteY92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1858589 w 12192000"/>
                  <a:gd name="connsiteY42" fmla="*/ 5868414 h 6283600"/>
                  <a:gd name="connsiteX43" fmla="*/ 12192000 w 12192000"/>
                  <a:gd name="connsiteY43" fmla="*/ 5869943 h 6283600"/>
                  <a:gd name="connsiteX44" fmla="*/ 12192000 w 12192000"/>
                  <a:gd name="connsiteY44" fmla="*/ 6283600 h 6283600"/>
                  <a:gd name="connsiteX45" fmla="*/ 0 w 12192000"/>
                  <a:gd name="connsiteY45" fmla="*/ 6283600 h 6283600"/>
                  <a:gd name="connsiteX46" fmla="*/ 0 w 12192000"/>
                  <a:gd name="connsiteY46" fmla="*/ 5817692 h 6283600"/>
                  <a:gd name="connsiteX47" fmla="*/ 8250637 w 12192000"/>
                  <a:gd name="connsiteY47" fmla="*/ 5611887 h 6283600"/>
                  <a:gd name="connsiteX48" fmla="*/ 8676014 w 12192000"/>
                  <a:gd name="connsiteY48" fmla="*/ 5463326 h 6283600"/>
                  <a:gd name="connsiteX49" fmla="*/ 8686569 w 12192000"/>
                  <a:gd name="connsiteY49" fmla="*/ 5418698 h 6283600"/>
                  <a:gd name="connsiteX50" fmla="*/ 8412464 w 12192000"/>
                  <a:gd name="connsiteY50" fmla="*/ 5033627 h 6283600"/>
                  <a:gd name="connsiteX51" fmla="*/ 8634702 w 12192000"/>
                  <a:gd name="connsiteY51" fmla="*/ 3922536 h 6283600"/>
                  <a:gd name="connsiteX52" fmla="*/ 8901470 w 12192000"/>
                  <a:gd name="connsiteY52" fmla="*/ 3711857 h 6283600"/>
                  <a:gd name="connsiteX53" fmla="*/ 8906796 w 12192000"/>
                  <a:gd name="connsiteY53" fmla="*/ 3655670 h 6283600"/>
                  <a:gd name="connsiteX54" fmla="*/ 8576002 w 12192000"/>
                  <a:gd name="connsiteY54" fmla="*/ 3121434 h 6283600"/>
                  <a:gd name="connsiteX55" fmla="*/ 8569268 w 12192000"/>
                  <a:gd name="connsiteY55" fmla="*/ 2797174 h 6283600"/>
                  <a:gd name="connsiteX56" fmla="*/ 8527855 w 12192000"/>
                  <a:gd name="connsiteY56" fmla="*/ 2728219 h 6283600"/>
                  <a:gd name="connsiteX57" fmla="*/ 8110920 w 12192000"/>
                  <a:gd name="connsiteY57" fmla="*/ 2569910 h 6283600"/>
                  <a:gd name="connsiteX58" fmla="*/ 7806462 w 12192000"/>
                  <a:gd name="connsiteY58" fmla="*/ 2552721 h 6283600"/>
                  <a:gd name="connsiteX59" fmla="*/ 7557888 w 12192000"/>
                  <a:gd name="connsiteY59" fmla="*/ 2612227 h 6283600"/>
                  <a:gd name="connsiteX60" fmla="*/ 7488032 w 12192000"/>
                  <a:gd name="connsiteY60" fmla="*/ 2584585 h 6283600"/>
                  <a:gd name="connsiteX61" fmla="*/ 7534771 w 12192000"/>
                  <a:gd name="connsiteY61" fmla="*/ 2516536 h 6283600"/>
                  <a:gd name="connsiteX62" fmla="*/ 7835813 w 12192000"/>
                  <a:gd name="connsiteY62" fmla="*/ 2439944 h 6283600"/>
                  <a:gd name="connsiteX63" fmla="*/ 7875214 w 12192000"/>
                  <a:gd name="connsiteY63" fmla="*/ 2373101 h 6283600"/>
                  <a:gd name="connsiteX64" fmla="*/ 7819327 w 12192000"/>
                  <a:gd name="connsiteY64" fmla="*/ 2134078 h 6283600"/>
                  <a:gd name="connsiteX65" fmla="*/ 7854810 w 12192000"/>
                  <a:gd name="connsiteY65" fmla="*/ 2060200 h 6283600"/>
                  <a:gd name="connsiteX66" fmla="*/ 7922254 w 12192000"/>
                  <a:gd name="connsiteY66" fmla="*/ 2110155 h 6283600"/>
                  <a:gd name="connsiteX67" fmla="*/ 7978040 w 12192000"/>
                  <a:gd name="connsiteY67" fmla="*/ 2312994 h 6283600"/>
                  <a:gd name="connsiteX68" fmla="*/ 8119866 w 12192000"/>
                  <a:gd name="connsiteY68" fmla="*/ 2465174 h 6283600"/>
                  <a:gd name="connsiteX69" fmla="*/ 8562935 w 12192000"/>
                  <a:gd name="connsiteY69" fmla="*/ 2639366 h 6283600"/>
                  <a:gd name="connsiteX70" fmla="*/ 8615003 w 12192000"/>
                  <a:gd name="connsiteY70" fmla="*/ 2618056 h 6283600"/>
                  <a:gd name="connsiteX71" fmla="*/ 8813519 w 12192000"/>
                  <a:gd name="connsiteY71" fmla="*/ 2307867 h 6283600"/>
                  <a:gd name="connsiteX72" fmla="*/ 8835029 w 12192000"/>
                  <a:gd name="connsiteY72" fmla="*/ 2232180 h 6283600"/>
                  <a:gd name="connsiteX73" fmla="*/ 8880462 w 12192000"/>
                  <a:gd name="connsiteY73" fmla="*/ 2083117 h 6283600"/>
                  <a:gd name="connsiteX74" fmla="*/ 8828596 w 12192000"/>
                  <a:gd name="connsiteY74" fmla="*/ 2094777 h 6283600"/>
                  <a:gd name="connsiteX75" fmla="*/ 8641738 w 12192000"/>
                  <a:gd name="connsiteY75" fmla="*/ 2202328 h 6283600"/>
                  <a:gd name="connsiteX76" fmla="*/ 8592084 w 12192000"/>
                  <a:gd name="connsiteY76" fmla="*/ 2207453 h 6283600"/>
                  <a:gd name="connsiteX77" fmla="*/ 8594799 w 12192000"/>
                  <a:gd name="connsiteY77" fmla="*/ 2157296 h 6283600"/>
                  <a:gd name="connsiteX78" fmla="*/ 8738938 w 12192000"/>
                  <a:gd name="connsiteY78" fmla="*/ 1952547 h 6283600"/>
                  <a:gd name="connsiteX79" fmla="*/ 8753411 w 12192000"/>
                  <a:gd name="connsiteY79" fmla="*/ 1890430 h 6283600"/>
                  <a:gd name="connsiteX80" fmla="*/ 8718433 w 12192000"/>
                  <a:gd name="connsiteY80" fmla="*/ 1557324 h 6283600"/>
                  <a:gd name="connsiteX81" fmla="*/ 8674406 w 12192000"/>
                  <a:gd name="connsiteY81" fmla="*/ 1497116 h 6283600"/>
                  <a:gd name="connsiteX82" fmla="*/ 8659430 w 12192000"/>
                  <a:gd name="connsiteY82" fmla="*/ 1495709 h 6283600"/>
                  <a:gd name="connsiteX83" fmla="*/ 8575299 w 12192000"/>
                  <a:gd name="connsiteY83" fmla="*/ 1359310 h 6283600"/>
                  <a:gd name="connsiteX84" fmla="*/ 8613596 w 12192000"/>
                  <a:gd name="connsiteY84" fmla="*/ 1323628 h 6283600"/>
                  <a:gd name="connsiteX85" fmla="*/ 8843572 w 12192000"/>
                  <a:gd name="connsiteY85" fmla="*/ 1238190 h 6283600"/>
                  <a:gd name="connsiteX86" fmla="*/ 8911622 w 12192000"/>
                  <a:gd name="connsiteY86" fmla="*/ 1154562 h 6283600"/>
                  <a:gd name="connsiteX87" fmla="*/ 8784973 w 12192000"/>
                  <a:gd name="connsiteY87" fmla="*/ 415376 h 6283600"/>
                  <a:gd name="connsiteX88" fmla="*/ 8710291 w 12192000"/>
                  <a:gd name="connsiteY88" fmla="*/ 285009 h 6283600"/>
                  <a:gd name="connsiteX89" fmla="*/ 8721347 w 12192000"/>
                  <a:gd name="connsiteY89" fmla="*/ 210928 h 6283600"/>
                  <a:gd name="connsiteX90" fmla="*/ 9183312 w 12192000"/>
                  <a:gd name="connsiteY90" fmla="*/ 11006 h 6283600"/>
                  <a:gd name="connsiteX91" fmla="*/ 9325905 w 12192000"/>
                  <a:gd name="connsiteY91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1833686 w 12192000"/>
                  <a:gd name="connsiteY41" fmla="*/ 5851013 h 6283600"/>
                  <a:gd name="connsiteX42" fmla="*/ 12192000 w 12192000"/>
                  <a:gd name="connsiteY42" fmla="*/ 5869943 h 6283600"/>
                  <a:gd name="connsiteX43" fmla="*/ 12192000 w 12192000"/>
                  <a:gd name="connsiteY43" fmla="*/ 6283600 h 6283600"/>
                  <a:gd name="connsiteX44" fmla="*/ 0 w 12192000"/>
                  <a:gd name="connsiteY44" fmla="*/ 6283600 h 6283600"/>
                  <a:gd name="connsiteX45" fmla="*/ 0 w 12192000"/>
                  <a:gd name="connsiteY45" fmla="*/ 5817692 h 6283600"/>
                  <a:gd name="connsiteX46" fmla="*/ 8250637 w 12192000"/>
                  <a:gd name="connsiteY46" fmla="*/ 5611887 h 6283600"/>
                  <a:gd name="connsiteX47" fmla="*/ 8676014 w 12192000"/>
                  <a:gd name="connsiteY47" fmla="*/ 5463326 h 6283600"/>
                  <a:gd name="connsiteX48" fmla="*/ 8686569 w 12192000"/>
                  <a:gd name="connsiteY48" fmla="*/ 5418698 h 6283600"/>
                  <a:gd name="connsiteX49" fmla="*/ 8412464 w 12192000"/>
                  <a:gd name="connsiteY49" fmla="*/ 5033627 h 6283600"/>
                  <a:gd name="connsiteX50" fmla="*/ 8634702 w 12192000"/>
                  <a:gd name="connsiteY50" fmla="*/ 3922536 h 6283600"/>
                  <a:gd name="connsiteX51" fmla="*/ 8901470 w 12192000"/>
                  <a:gd name="connsiteY51" fmla="*/ 3711857 h 6283600"/>
                  <a:gd name="connsiteX52" fmla="*/ 8906796 w 12192000"/>
                  <a:gd name="connsiteY52" fmla="*/ 3655670 h 6283600"/>
                  <a:gd name="connsiteX53" fmla="*/ 8576002 w 12192000"/>
                  <a:gd name="connsiteY53" fmla="*/ 3121434 h 6283600"/>
                  <a:gd name="connsiteX54" fmla="*/ 8569268 w 12192000"/>
                  <a:gd name="connsiteY54" fmla="*/ 2797174 h 6283600"/>
                  <a:gd name="connsiteX55" fmla="*/ 8527855 w 12192000"/>
                  <a:gd name="connsiteY55" fmla="*/ 2728219 h 6283600"/>
                  <a:gd name="connsiteX56" fmla="*/ 8110920 w 12192000"/>
                  <a:gd name="connsiteY56" fmla="*/ 2569910 h 6283600"/>
                  <a:gd name="connsiteX57" fmla="*/ 7806462 w 12192000"/>
                  <a:gd name="connsiteY57" fmla="*/ 2552721 h 6283600"/>
                  <a:gd name="connsiteX58" fmla="*/ 7557888 w 12192000"/>
                  <a:gd name="connsiteY58" fmla="*/ 2612227 h 6283600"/>
                  <a:gd name="connsiteX59" fmla="*/ 7488032 w 12192000"/>
                  <a:gd name="connsiteY59" fmla="*/ 2584585 h 6283600"/>
                  <a:gd name="connsiteX60" fmla="*/ 7534771 w 12192000"/>
                  <a:gd name="connsiteY60" fmla="*/ 2516536 h 6283600"/>
                  <a:gd name="connsiteX61" fmla="*/ 7835813 w 12192000"/>
                  <a:gd name="connsiteY61" fmla="*/ 2439944 h 6283600"/>
                  <a:gd name="connsiteX62" fmla="*/ 7875214 w 12192000"/>
                  <a:gd name="connsiteY62" fmla="*/ 2373101 h 6283600"/>
                  <a:gd name="connsiteX63" fmla="*/ 7819327 w 12192000"/>
                  <a:gd name="connsiteY63" fmla="*/ 2134078 h 6283600"/>
                  <a:gd name="connsiteX64" fmla="*/ 7854810 w 12192000"/>
                  <a:gd name="connsiteY64" fmla="*/ 2060200 h 6283600"/>
                  <a:gd name="connsiteX65" fmla="*/ 7922254 w 12192000"/>
                  <a:gd name="connsiteY65" fmla="*/ 2110155 h 6283600"/>
                  <a:gd name="connsiteX66" fmla="*/ 7978040 w 12192000"/>
                  <a:gd name="connsiteY66" fmla="*/ 2312994 h 6283600"/>
                  <a:gd name="connsiteX67" fmla="*/ 8119866 w 12192000"/>
                  <a:gd name="connsiteY67" fmla="*/ 2465174 h 6283600"/>
                  <a:gd name="connsiteX68" fmla="*/ 8562935 w 12192000"/>
                  <a:gd name="connsiteY68" fmla="*/ 2639366 h 6283600"/>
                  <a:gd name="connsiteX69" fmla="*/ 8615003 w 12192000"/>
                  <a:gd name="connsiteY69" fmla="*/ 2618056 h 6283600"/>
                  <a:gd name="connsiteX70" fmla="*/ 8813519 w 12192000"/>
                  <a:gd name="connsiteY70" fmla="*/ 2307867 h 6283600"/>
                  <a:gd name="connsiteX71" fmla="*/ 8835029 w 12192000"/>
                  <a:gd name="connsiteY71" fmla="*/ 2232180 h 6283600"/>
                  <a:gd name="connsiteX72" fmla="*/ 8880462 w 12192000"/>
                  <a:gd name="connsiteY72" fmla="*/ 2083117 h 6283600"/>
                  <a:gd name="connsiteX73" fmla="*/ 8828596 w 12192000"/>
                  <a:gd name="connsiteY73" fmla="*/ 2094777 h 6283600"/>
                  <a:gd name="connsiteX74" fmla="*/ 8641738 w 12192000"/>
                  <a:gd name="connsiteY74" fmla="*/ 2202328 h 6283600"/>
                  <a:gd name="connsiteX75" fmla="*/ 8592084 w 12192000"/>
                  <a:gd name="connsiteY75" fmla="*/ 2207453 h 6283600"/>
                  <a:gd name="connsiteX76" fmla="*/ 8594799 w 12192000"/>
                  <a:gd name="connsiteY76" fmla="*/ 2157296 h 6283600"/>
                  <a:gd name="connsiteX77" fmla="*/ 8738938 w 12192000"/>
                  <a:gd name="connsiteY77" fmla="*/ 1952547 h 6283600"/>
                  <a:gd name="connsiteX78" fmla="*/ 8753411 w 12192000"/>
                  <a:gd name="connsiteY78" fmla="*/ 1890430 h 6283600"/>
                  <a:gd name="connsiteX79" fmla="*/ 8718433 w 12192000"/>
                  <a:gd name="connsiteY79" fmla="*/ 1557324 h 6283600"/>
                  <a:gd name="connsiteX80" fmla="*/ 8674406 w 12192000"/>
                  <a:gd name="connsiteY80" fmla="*/ 1497116 h 6283600"/>
                  <a:gd name="connsiteX81" fmla="*/ 8659430 w 12192000"/>
                  <a:gd name="connsiteY81" fmla="*/ 1495709 h 6283600"/>
                  <a:gd name="connsiteX82" fmla="*/ 8575299 w 12192000"/>
                  <a:gd name="connsiteY82" fmla="*/ 1359310 h 6283600"/>
                  <a:gd name="connsiteX83" fmla="*/ 8613596 w 12192000"/>
                  <a:gd name="connsiteY83" fmla="*/ 1323628 h 6283600"/>
                  <a:gd name="connsiteX84" fmla="*/ 8843572 w 12192000"/>
                  <a:gd name="connsiteY84" fmla="*/ 1238190 h 6283600"/>
                  <a:gd name="connsiteX85" fmla="*/ 8911622 w 12192000"/>
                  <a:gd name="connsiteY85" fmla="*/ 1154562 h 6283600"/>
                  <a:gd name="connsiteX86" fmla="*/ 8784973 w 12192000"/>
                  <a:gd name="connsiteY86" fmla="*/ 415376 h 6283600"/>
                  <a:gd name="connsiteX87" fmla="*/ 8710291 w 12192000"/>
                  <a:gd name="connsiteY87" fmla="*/ 285009 h 6283600"/>
                  <a:gd name="connsiteX88" fmla="*/ 8721347 w 12192000"/>
                  <a:gd name="connsiteY88" fmla="*/ 210928 h 6283600"/>
                  <a:gd name="connsiteX89" fmla="*/ 9183312 w 12192000"/>
                  <a:gd name="connsiteY89" fmla="*/ 11006 h 6283600"/>
                  <a:gd name="connsiteX90" fmla="*/ 9325905 w 12192000"/>
                  <a:gd name="connsiteY90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495253 w 12192000"/>
                  <a:gd name="connsiteY40" fmla="*/ 5656114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676014 w 12192000"/>
                  <a:gd name="connsiteY46" fmla="*/ 546332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676014 w 12192000"/>
                  <a:gd name="connsiteY46" fmla="*/ 546332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0960816 w 12192000"/>
                  <a:gd name="connsiteY39" fmla="*/ 5540422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676014 w 12192000"/>
                  <a:gd name="connsiteY46" fmla="*/ 546332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676014 w 12192000"/>
                  <a:gd name="connsiteY46" fmla="*/ 546332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30954 w 12192000"/>
                  <a:gd name="connsiteY46" fmla="*/ 549634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30954 w 12192000"/>
                  <a:gd name="connsiteY46" fmla="*/ 549634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48734 w 12192000"/>
                  <a:gd name="connsiteY46" fmla="*/ 55166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48734 w 12192000"/>
                  <a:gd name="connsiteY46" fmla="*/ 55166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91914 w 12192000"/>
                  <a:gd name="connsiteY46" fmla="*/ 55420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91914 w 12192000"/>
                  <a:gd name="connsiteY46" fmla="*/ 55420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91914 w 12192000"/>
                  <a:gd name="connsiteY46" fmla="*/ 55420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891914 w 12192000"/>
                  <a:gd name="connsiteY46" fmla="*/ 55420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912234 w 12192000"/>
                  <a:gd name="connsiteY46" fmla="*/ 55547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  <a:gd name="connsiteX0" fmla="*/ 9325905 w 12192000"/>
                  <a:gd name="connsiteY0" fmla="*/ 514 h 6283600"/>
                  <a:gd name="connsiteX1" fmla="*/ 9468875 w 12192000"/>
                  <a:gd name="connsiteY1" fmla="*/ 3969 h 6283600"/>
                  <a:gd name="connsiteX2" fmla="*/ 9518830 w 12192000"/>
                  <a:gd name="connsiteY2" fmla="*/ 76742 h 6283600"/>
                  <a:gd name="connsiteX3" fmla="*/ 9430982 w 12192000"/>
                  <a:gd name="connsiteY3" fmla="*/ 527651 h 6283600"/>
                  <a:gd name="connsiteX4" fmla="*/ 9560645 w 12192000"/>
                  <a:gd name="connsiteY4" fmla="*/ 1102696 h 6283600"/>
                  <a:gd name="connsiteX5" fmla="*/ 9625276 w 12192000"/>
                  <a:gd name="connsiteY5" fmla="*/ 1139886 h 6283600"/>
                  <a:gd name="connsiteX6" fmla="*/ 9927423 w 12192000"/>
                  <a:gd name="connsiteY6" fmla="*/ 1184012 h 6283600"/>
                  <a:gd name="connsiteX7" fmla="*/ 10003613 w 12192000"/>
                  <a:gd name="connsiteY7" fmla="*/ 1276385 h 6283600"/>
                  <a:gd name="connsiteX8" fmla="*/ 9973961 w 12192000"/>
                  <a:gd name="connsiteY8" fmla="*/ 1317898 h 6283600"/>
                  <a:gd name="connsiteX9" fmla="*/ 9871134 w 12192000"/>
                  <a:gd name="connsiteY9" fmla="*/ 1384238 h 6283600"/>
                  <a:gd name="connsiteX10" fmla="*/ 9909230 w 12192000"/>
                  <a:gd name="connsiteY10" fmla="*/ 1497820 h 6283600"/>
                  <a:gd name="connsiteX11" fmla="*/ 9857466 w 12192000"/>
                  <a:gd name="connsiteY11" fmla="*/ 1951744 h 6283600"/>
                  <a:gd name="connsiteX12" fmla="*/ 9862692 w 12192000"/>
                  <a:gd name="connsiteY12" fmla="*/ 2017782 h 6283600"/>
                  <a:gd name="connsiteX13" fmla="*/ 9875155 w 12192000"/>
                  <a:gd name="connsiteY13" fmla="*/ 2038890 h 6283600"/>
                  <a:gd name="connsiteX14" fmla="*/ 9978082 w 12192000"/>
                  <a:gd name="connsiteY14" fmla="*/ 2155286 h 6283600"/>
                  <a:gd name="connsiteX15" fmla="*/ 10270782 w 12192000"/>
                  <a:gd name="connsiteY15" fmla="*/ 2439341 h 6283600"/>
                  <a:gd name="connsiteX16" fmla="*/ 10339534 w 12192000"/>
                  <a:gd name="connsiteY16" fmla="*/ 2458238 h 6283600"/>
                  <a:gd name="connsiteX17" fmla="*/ 10598359 w 12192000"/>
                  <a:gd name="connsiteY17" fmla="*/ 2337218 h 6283600"/>
                  <a:gd name="connsiteX18" fmla="*/ 10730134 w 12192000"/>
                  <a:gd name="connsiteY18" fmla="*/ 2187652 h 6283600"/>
                  <a:gd name="connsiteX19" fmla="*/ 10772752 w 12192000"/>
                  <a:gd name="connsiteY19" fmla="*/ 2086233 h 6283600"/>
                  <a:gd name="connsiteX20" fmla="*/ 10848943 w 12192000"/>
                  <a:gd name="connsiteY20" fmla="*/ 2060099 h 6283600"/>
                  <a:gd name="connsiteX21" fmla="*/ 10860804 w 12192000"/>
                  <a:gd name="connsiteY21" fmla="*/ 2124729 h 6283600"/>
                  <a:gd name="connsiteX22" fmla="*/ 10820296 w 12192000"/>
                  <a:gd name="connsiteY22" fmla="*/ 2237910 h 6283600"/>
                  <a:gd name="connsiteX23" fmla="*/ 10859598 w 12192000"/>
                  <a:gd name="connsiteY23" fmla="*/ 2291181 h 6283600"/>
                  <a:gd name="connsiteX24" fmla="*/ 11040223 w 12192000"/>
                  <a:gd name="connsiteY24" fmla="*/ 2286357 h 6283600"/>
                  <a:gd name="connsiteX25" fmla="*/ 11098520 w 12192000"/>
                  <a:gd name="connsiteY25" fmla="*/ 2332996 h 6283600"/>
                  <a:gd name="connsiteX26" fmla="*/ 11041529 w 12192000"/>
                  <a:gd name="connsiteY26" fmla="*/ 2380036 h 6283600"/>
                  <a:gd name="connsiteX27" fmla="*/ 10751142 w 12192000"/>
                  <a:gd name="connsiteY27" fmla="*/ 2393808 h 6283600"/>
                  <a:gd name="connsiteX28" fmla="*/ 10365868 w 12192000"/>
                  <a:gd name="connsiteY28" fmla="*/ 2547796 h 6283600"/>
                  <a:gd name="connsiteX29" fmla="*/ 10355718 w 12192000"/>
                  <a:gd name="connsiteY29" fmla="*/ 2596948 h 6283600"/>
                  <a:gd name="connsiteX30" fmla="*/ 10419644 w 12192000"/>
                  <a:gd name="connsiteY30" fmla="*/ 2989860 h 6283600"/>
                  <a:gd name="connsiteX31" fmla="*/ 10374010 w 12192000"/>
                  <a:gd name="connsiteY31" fmla="*/ 3224965 h 6283600"/>
                  <a:gd name="connsiteX32" fmla="*/ 10357928 w 12192000"/>
                  <a:gd name="connsiteY32" fmla="*/ 3292409 h 6283600"/>
                  <a:gd name="connsiteX33" fmla="*/ 10376826 w 12192000"/>
                  <a:gd name="connsiteY33" fmla="*/ 3687433 h 6283600"/>
                  <a:gd name="connsiteX34" fmla="*/ 10419946 w 12192000"/>
                  <a:gd name="connsiteY34" fmla="*/ 3731660 h 6283600"/>
                  <a:gd name="connsiteX35" fmla="*/ 10807430 w 12192000"/>
                  <a:gd name="connsiteY35" fmla="*/ 4118137 h 6283600"/>
                  <a:gd name="connsiteX36" fmla="*/ 10577352 w 12192000"/>
                  <a:gd name="connsiteY36" fmla="*/ 5451969 h 6283600"/>
                  <a:gd name="connsiteX37" fmla="*/ 10499051 w 12192000"/>
                  <a:gd name="connsiteY37" fmla="*/ 5517102 h 6283600"/>
                  <a:gd name="connsiteX38" fmla="*/ 10600370 w 12192000"/>
                  <a:gd name="connsiteY38" fmla="*/ 5533487 h 6283600"/>
                  <a:gd name="connsiteX39" fmla="*/ 11091445 w 12192000"/>
                  <a:gd name="connsiteY39" fmla="*/ 5653633 h 6283600"/>
                  <a:gd name="connsiteX40" fmla="*/ 11695550 w 12192000"/>
                  <a:gd name="connsiteY40" fmla="*/ 5847703 h 6283600"/>
                  <a:gd name="connsiteX41" fmla="*/ 12192000 w 12192000"/>
                  <a:gd name="connsiteY41" fmla="*/ 5869943 h 6283600"/>
                  <a:gd name="connsiteX42" fmla="*/ 12192000 w 12192000"/>
                  <a:gd name="connsiteY42" fmla="*/ 6283600 h 6283600"/>
                  <a:gd name="connsiteX43" fmla="*/ 0 w 12192000"/>
                  <a:gd name="connsiteY43" fmla="*/ 6283600 h 6283600"/>
                  <a:gd name="connsiteX44" fmla="*/ 0 w 12192000"/>
                  <a:gd name="connsiteY44" fmla="*/ 5817692 h 6283600"/>
                  <a:gd name="connsiteX45" fmla="*/ 8250637 w 12192000"/>
                  <a:gd name="connsiteY45" fmla="*/ 5611887 h 6283600"/>
                  <a:gd name="connsiteX46" fmla="*/ 8912234 w 12192000"/>
                  <a:gd name="connsiteY46" fmla="*/ 5554766 h 6283600"/>
                  <a:gd name="connsiteX47" fmla="*/ 8686569 w 12192000"/>
                  <a:gd name="connsiteY47" fmla="*/ 5418698 h 6283600"/>
                  <a:gd name="connsiteX48" fmla="*/ 8412464 w 12192000"/>
                  <a:gd name="connsiteY48" fmla="*/ 5033627 h 6283600"/>
                  <a:gd name="connsiteX49" fmla="*/ 8634702 w 12192000"/>
                  <a:gd name="connsiteY49" fmla="*/ 3922536 h 6283600"/>
                  <a:gd name="connsiteX50" fmla="*/ 8901470 w 12192000"/>
                  <a:gd name="connsiteY50" fmla="*/ 3711857 h 6283600"/>
                  <a:gd name="connsiteX51" fmla="*/ 8906796 w 12192000"/>
                  <a:gd name="connsiteY51" fmla="*/ 3655670 h 6283600"/>
                  <a:gd name="connsiteX52" fmla="*/ 8576002 w 12192000"/>
                  <a:gd name="connsiteY52" fmla="*/ 3121434 h 6283600"/>
                  <a:gd name="connsiteX53" fmla="*/ 8569268 w 12192000"/>
                  <a:gd name="connsiteY53" fmla="*/ 2797174 h 6283600"/>
                  <a:gd name="connsiteX54" fmla="*/ 8527855 w 12192000"/>
                  <a:gd name="connsiteY54" fmla="*/ 2728219 h 6283600"/>
                  <a:gd name="connsiteX55" fmla="*/ 8110920 w 12192000"/>
                  <a:gd name="connsiteY55" fmla="*/ 2569910 h 6283600"/>
                  <a:gd name="connsiteX56" fmla="*/ 7806462 w 12192000"/>
                  <a:gd name="connsiteY56" fmla="*/ 2552721 h 6283600"/>
                  <a:gd name="connsiteX57" fmla="*/ 7557888 w 12192000"/>
                  <a:gd name="connsiteY57" fmla="*/ 2612227 h 6283600"/>
                  <a:gd name="connsiteX58" fmla="*/ 7488032 w 12192000"/>
                  <a:gd name="connsiteY58" fmla="*/ 2584585 h 6283600"/>
                  <a:gd name="connsiteX59" fmla="*/ 7534771 w 12192000"/>
                  <a:gd name="connsiteY59" fmla="*/ 2516536 h 6283600"/>
                  <a:gd name="connsiteX60" fmla="*/ 7835813 w 12192000"/>
                  <a:gd name="connsiteY60" fmla="*/ 2439944 h 6283600"/>
                  <a:gd name="connsiteX61" fmla="*/ 7875214 w 12192000"/>
                  <a:gd name="connsiteY61" fmla="*/ 2373101 h 6283600"/>
                  <a:gd name="connsiteX62" fmla="*/ 7819327 w 12192000"/>
                  <a:gd name="connsiteY62" fmla="*/ 2134078 h 6283600"/>
                  <a:gd name="connsiteX63" fmla="*/ 7854810 w 12192000"/>
                  <a:gd name="connsiteY63" fmla="*/ 2060200 h 6283600"/>
                  <a:gd name="connsiteX64" fmla="*/ 7922254 w 12192000"/>
                  <a:gd name="connsiteY64" fmla="*/ 2110155 h 6283600"/>
                  <a:gd name="connsiteX65" fmla="*/ 7978040 w 12192000"/>
                  <a:gd name="connsiteY65" fmla="*/ 2312994 h 6283600"/>
                  <a:gd name="connsiteX66" fmla="*/ 8119866 w 12192000"/>
                  <a:gd name="connsiteY66" fmla="*/ 2465174 h 6283600"/>
                  <a:gd name="connsiteX67" fmla="*/ 8562935 w 12192000"/>
                  <a:gd name="connsiteY67" fmla="*/ 2639366 h 6283600"/>
                  <a:gd name="connsiteX68" fmla="*/ 8615003 w 12192000"/>
                  <a:gd name="connsiteY68" fmla="*/ 2618056 h 6283600"/>
                  <a:gd name="connsiteX69" fmla="*/ 8813519 w 12192000"/>
                  <a:gd name="connsiteY69" fmla="*/ 2307867 h 6283600"/>
                  <a:gd name="connsiteX70" fmla="*/ 8835029 w 12192000"/>
                  <a:gd name="connsiteY70" fmla="*/ 2232180 h 6283600"/>
                  <a:gd name="connsiteX71" fmla="*/ 8880462 w 12192000"/>
                  <a:gd name="connsiteY71" fmla="*/ 2083117 h 6283600"/>
                  <a:gd name="connsiteX72" fmla="*/ 8828596 w 12192000"/>
                  <a:gd name="connsiteY72" fmla="*/ 2094777 h 6283600"/>
                  <a:gd name="connsiteX73" fmla="*/ 8641738 w 12192000"/>
                  <a:gd name="connsiteY73" fmla="*/ 2202328 h 6283600"/>
                  <a:gd name="connsiteX74" fmla="*/ 8592084 w 12192000"/>
                  <a:gd name="connsiteY74" fmla="*/ 2207453 h 6283600"/>
                  <a:gd name="connsiteX75" fmla="*/ 8594799 w 12192000"/>
                  <a:gd name="connsiteY75" fmla="*/ 2157296 h 6283600"/>
                  <a:gd name="connsiteX76" fmla="*/ 8738938 w 12192000"/>
                  <a:gd name="connsiteY76" fmla="*/ 1952547 h 6283600"/>
                  <a:gd name="connsiteX77" fmla="*/ 8753411 w 12192000"/>
                  <a:gd name="connsiteY77" fmla="*/ 1890430 h 6283600"/>
                  <a:gd name="connsiteX78" fmla="*/ 8718433 w 12192000"/>
                  <a:gd name="connsiteY78" fmla="*/ 1557324 h 6283600"/>
                  <a:gd name="connsiteX79" fmla="*/ 8674406 w 12192000"/>
                  <a:gd name="connsiteY79" fmla="*/ 1497116 h 6283600"/>
                  <a:gd name="connsiteX80" fmla="*/ 8659430 w 12192000"/>
                  <a:gd name="connsiteY80" fmla="*/ 1495709 h 6283600"/>
                  <a:gd name="connsiteX81" fmla="*/ 8575299 w 12192000"/>
                  <a:gd name="connsiteY81" fmla="*/ 1359310 h 6283600"/>
                  <a:gd name="connsiteX82" fmla="*/ 8613596 w 12192000"/>
                  <a:gd name="connsiteY82" fmla="*/ 1323628 h 6283600"/>
                  <a:gd name="connsiteX83" fmla="*/ 8843572 w 12192000"/>
                  <a:gd name="connsiteY83" fmla="*/ 1238190 h 6283600"/>
                  <a:gd name="connsiteX84" fmla="*/ 8911622 w 12192000"/>
                  <a:gd name="connsiteY84" fmla="*/ 1154562 h 6283600"/>
                  <a:gd name="connsiteX85" fmla="*/ 8784973 w 12192000"/>
                  <a:gd name="connsiteY85" fmla="*/ 415376 h 6283600"/>
                  <a:gd name="connsiteX86" fmla="*/ 8710291 w 12192000"/>
                  <a:gd name="connsiteY86" fmla="*/ 285009 h 6283600"/>
                  <a:gd name="connsiteX87" fmla="*/ 8721347 w 12192000"/>
                  <a:gd name="connsiteY87" fmla="*/ 210928 h 6283600"/>
                  <a:gd name="connsiteX88" fmla="*/ 9183312 w 12192000"/>
                  <a:gd name="connsiteY88" fmla="*/ 11006 h 6283600"/>
                  <a:gd name="connsiteX89" fmla="*/ 9325905 w 12192000"/>
                  <a:gd name="connsiteY89" fmla="*/ 514 h 628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</a:cxnLst>
                <a:rect l="l" t="t" r="r" b="b"/>
                <a:pathLst>
                  <a:path w="12192000" h="6283600">
                    <a:moveTo>
                      <a:pt x="9325905" y="514"/>
                    </a:moveTo>
                    <a:cubicBezTo>
                      <a:pt x="9373511" y="-756"/>
                      <a:pt x="9421180" y="300"/>
                      <a:pt x="9468875" y="3969"/>
                    </a:cubicBezTo>
                    <a:cubicBezTo>
                      <a:pt x="9535215" y="9096"/>
                      <a:pt x="9540140" y="15830"/>
                      <a:pt x="9518830" y="76742"/>
                    </a:cubicBezTo>
                    <a:cubicBezTo>
                      <a:pt x="9467668" y="222891"/>
                      <a:pt x="9436609" y="372958"/>
                      <a:pt x="9430982" y="527651"/>
                    </a:cubicBezTo>
                    <a:cubicBezTo>
                      <a:pt x="9423542" y="730490"/>
                      <a:pt x="9467066" y="922172"/>
                      <a:pt x="9560645" y="1102696"/>
                    </a:cubicBezTo>
                    <a:cubicBezTo>
                      <a:pt x="9575520" y="1131443"/>
                      <a:pt x="9597232" y="1139182"/>
                      <a:pt x="9625276" y="1139886"/>
                    </a:cubicBezTo>
                    <a:cubicBezTo>
                      <a:pt x="9727801" y="1142298"/>
                      <a:pt x="9827210" y="1164813"/>
                      <a:pt x="9927423" y="1184012"/>
                    </a:cubicBezTo>
                    <a:cubicBezTo>
                      <a:pt x="9983611" y="1194768"/>
                      <a:pt x="9993362" y="1234068"/>
                      <a:pt x="10003613" y="1276385"/>
                    </a:cubicBezTo>
                    <a:cubicBezTo>
                      <a:pt x="10009042" y="1298701"/>
                      <a:pt x="9989642" y="1308349"/>
                      <a:pt x="9973961" y="1317898"/>
                    </a:cubicBezTo>
                    <a:cubicBezTo>
                      <a:pt x="9938379" y="1339508"/>
                      <a:pt x="9886815" y="1352878"/>
                      <a:pt x="9871134" y="1384238"/>
                    </a:cubicBezTo>
                    <a:cubicBezTo>
                      <a:pt x="9854650" y="1417307"/>
                      <a:pt x="9896665" y="1458518"/>
                      <a:pt x="9909230" y="1497820"/>
                    </a:cubicBezTo>
                    <a:cubicBezTo>
                      <a:pt x="9960292" y="1657436"/>
                      <a:pt x="9938882" y="1808108"/>
                      <a:pt x="9857466" y="1951744"/>
                    </a:cubicBezTo>
                    <a:cubicBezTo>
                      <a:pt x="9843091" y="1977075"/>
                      <a:pt x="9832236" y="1997277"/>
                      <a:pt x="9862692" y="2017782"/>
                    </a:cubicBezTo>
                    <a:cubicBezTo>
                      <a:pt x="9868924" y="2022004"/>
                      <a:pt x="9874754" y="2031553"/>
                      <a:pt x="9875155" y="2038890"/>
                    </a:cubicBezTo>
                    <a:cubicBezTo>
                      <a:pt x="9878976" y="2105230"/>
                      <a:pt x="9930640" y="2126841"/>
                      <a:pt x="9978082" y="2155286"/>
                    </a:cubicBezTo>
                    <a:cubicBezTo>
                      <a:pt x="10097494" y="2226954"/>
                      <a:pt x="10194994" y="2322744"/>
                      <a:pt x="10270782" y="2439341"/>
                    </a:cubicBezTo>
                    <a:cubicBezTo>
                      <a:pt x="10290684" y="2469897"/>
                      <a:pt x="10307771" y="2473817"/>
                      <a:pt x="10339534" y="2458238"/>
                    </a:cubicBezTo>
                    <a:cubicBezTo>
                      <a:pt x="10424972" y="2416222"/>
                      <a:pt x="10512017" y="2377425"/>
                      <a:pt x="10598359" y="2337218"/>
                    </a:cubicBezTo>
                    <a:cubicBezTo>
                      <a:pt x="10664096" y="2306662"/>
                      <a:pt x="10707618" y="2257208"/>
                      <a:pt x="10730134" y="2187652"/>
                    </a:cubicBezTo>
                    <a:cubicBezTo>
                      <a:pt x="10741392" y="2152874"/>
                      <a:pt x="10756671" y="2119100"/>
                      <a:pt x="10772752" y="2086233"/>
                    </a:cubicBezTo>
                    <a:cubicBezTo>
                      <a:pt x="10788634" y="2053565"/>
                      <a:pt x="10817281" y="2046228"/>
                      <a:pt x="10848943" y="2060099"/>
                    </a:cubicBezTo>
                    <a:cubicBezTo>
                      <a:pt x="10881912" y="2074673"/>
                      <a:pt x="10868946" y="2101108"/>
                      <a:pt x="10860804" y="2124729"/>
                    </a:cubicBezTo>
                    <a:cubicBezTo>
                      <a:pt x="10847636" y="2162523"/>
                      <a:pt x="10832558" y="2199815"/>
                      <a:pt x="10820296" y="2237910"/>
                    </a:cubicBezTo>
                    <a:cubicBezTo>
                      <a:pt x="10804012" y="2288468"/>
                      <a:pt x="10807732" y="2292590"/>
                      <a:pt x="10859598" y="2291181"/>
                    </a:cubicBezTo>
                    <a:lnTo>
                      <a:pt x="11040223" y="2286357"/>
                    </a:lnTo>
                    <a:cubicBezTo>
                      <a:pt x="11073593" y="2285251"/>
                      <a:pt x="11097414" y="2297616"/>
                      <a:pt x="11098520" y="2332996"/>
                    </a:cubicBezTo>
                    <a:cubicBezTo>
                      <a:pt x="11099626" y="2370086"/>
                      <a:pt x="11074197" y="2379435"/>
                      <a:pt x="11041529" y="2380036"/>
                    </a:cubicBezTo>
                    <a:cubicBezTo>
                      <a:pt x="10944532" y="2381746"/>
                      <a:pt x="10846731" y="2375614"/>
                      <a:pt x="10751142" y="2393808"/>
                    </a:cubicBezTo>
                    <a:cubicBezTo>
                      <a:pt x="10613235" y="2419942"/>
                      <a:pt x="10494828" y="2497539"/>
                      <a:pt x="10365868" y="2547796"/>
                    </a:cubicBezTo>
                    <a:cubicBezTo>
                      <a:pt x="10336519" y="2559255"/>
                      <a:pt x="10348682" y="2578152"/>
                      <a:pt x="10355718" y="2596948"/>
                    </a:cubicBezTo>
                    <a:cubicBezTo>
                      <a:pt x="10403160" y="2723698"/>
                      <a:pt x="10425172" y="2853763"/>
                      <a:pt x="10419644" y="2989860"/>
                    </a:cubicBezTo>
                    <a:cubicBezTo>
                      <a:pt x="10416328" y="3071477"/>
                      <a:pt x="10397530" y="3148170"/>
                      <a:pt x="10374010" y="3224965"/>
                    </a:cubicBezTo>
                    <a:cubicBezTo>
                      <a:pt x="10367176" y="3247178"/>
                      <a:pt x="10355114" y="3271000"/>
                      <a:pt x="10357928" y="3292409"/>
                    </a:cubicBezTo>
                    <a:cubicBezTo>
                      <a:pt x="10375116" y="3423681"/>
                      <a:pt x="10366371" y="3556060"/>
                      <a:pt x="10376826" y="3687433"/>
                    </a:cubicBezTo>
                    <a:cubicBezTo>
                      <a:pt x="10379036" y="3715074"/>
                      <a:pt x="10402958" y="3720603"/>
                      <a:pt x="10419946" y="3731660"/>
                    </a:cubicBezTo>
                    <a:cubicBezTo>
                      <a:pt x="10576246" y="3833380"/>
                      <a:pt x="10709629" y="3958219"/>
                      <a:pt x="10807430" y="4118137"/>
                    </a:cubicBezTo>
                    <a:cubicBezTo>
                      <a:pt x="11078619" y="4561307"/>
                      <a:pt x="10983230" y="5112029"/>
                      <a:pt x="10577352" y="5451969"/>
                    </a:cubicBezTo>
                    <a:lnTo>
                      <a:pt x="10499051" y="5517102"/>
                    </a:lnTo>
                    <a:cubicBezTo>
                      <a:pt x="10533830" y="5536502"/>
                      <a:pt x="10501638" y="5510732"/>
                      <a:pt x="10600370" y="5533487"/>
                    </a:cubicBezTo>
                    <a:cubicBezTo>
                      <a:pt x="10699102" y="5556242"/>
                      <a:pt x="10908915" y="5601264"/>
                      <a:pt x="11091445" y="5653633"/>
                    </a:cubicBezTo>
                    <a:cubicBezTo>
                      <a:pt x="11273975" y="5706002"/>
                      <a:pt x="11512124" y="5811651"/>
                      <a:pt x="11695550" y="5847703"/>
                    </a:cubicBezTo>
                    <a:cubicBezTo>
                      <a:pt x="11878976" y="5883755"/>
                      <a:pt x="12041041" y="5887282"/>
                      <a:pt x="12192000" y="5869943"/>
                    </a:cubicBezTo>
                    <a:lnTo>
                      <a:pt x="12192000" y="6283600"/>
                    </a:lnTo>
                    <a:lnTo>
                      <a:pt x="0" y="6283600"/>
                    </a:lnTo>
                    <a:lnTo>
                      <a:pt x="0" y="5817692"/>
                    </a:lnTo>
                    <a:cubicBezTo>
                      <a:pt x="3176932" y="5531376"/>
                      <a:pt x="6765138" y="5651173"/>
                      <a:pt x="8250637" y="5611887"/>
                    </a:cubicBezTo>
                    <a:cubicBezTo>
                      <a:pt x="8659049" y="5601086"/>
                      <a:pt x="8751932" y="5561186"/>
                      <a:pt x="8912234" y="5554766"/>
                    </a:cubicBezTo>
                    <a:cubicBezTo>
                      <a:pt x="8863313" y="5539106"/>
                      <a:pt x="8769864" y="5505555"/>
                      <a:pt x="8686569" y="5418698"/>
                    </a:cubicBezTo>
                    <a:cubicBezTo>
                      <a:pt x="8603274" y="5331842"/>
                      <a:pt x="8471165" y="5184299"/>
                      <a:pt x="8412464" y="5033627"/>
                    </a:cubicBezTo>
                    <a:cubicBezTo>
                      <a:pt x="8249932" y="4616692"/>
                      <a:pt x="8335070" y="4247401"/>
                      <a:pt x="8634702" y="3922536"/>
                    </a:cubicBezTo>
                    <a:cubicBezTo>
                      <a:pt x="8712200" y="3838507"/>
                      <a:pt x="8801859" y="3768045"/>
                      <a:pt x="8901470" y="3711857"/>
                    </a:cubicBezTo>
                    <a:cubicBezTo>
                      <a:pt x="8935342" y="3692759"/>
                      <a:pt x="8940871" y="3683412"/>
                      <a:pt x="8906796" y="3655670"/>
                    </a:cubicBezTo>
                    <a:cubicBezTo>
                      <a:pt x="8735520" y="3515953"/>
                      <a:pt x="8618218" y="3341561"/>
                      <a:pt x="8576002" y="3121434"/>
                    </a:cubicBezTo>
                    <a:cubicBezTo>
                      <a:pt x="8555297" y="3013782"/>
                      <a:pt x="8551979" y="2905427"/>
                      <a:pt x="8569268" y="2797174"/>
                    </a:cubicBezTo>
                    <a:cubicBezTo>
                      <a:pt x="8575299" y="2759379"/>
                      <a:pt x="8566152" y="2741789"/>
                      <a:pt x="8527855" y="2728219"/>
                    </a:cubicBezTo>
                    <a:cubicBezTo>
                      <a:pt x="8387838" y="2678264"/>
                      <a:pt x="8248425" y="2626299"/>
                      <a:pt x="8110920" y="2569910"/>
                    </a:cubicBezTo>
                    <a:cubicBezTo>
                      <a:pt x="8010104" y="2528498"/>
                      <a:pt x="7909791" y="2527291"/>
                      <a:pt x="7806462" y="2552721"/>
                    </a:cubicBezTo>
                    <a:lnTo>
                      <a:pt x="7557888" y="2612227"/>
                    </a:lnTo>
                    <a:cubicBezTo>
                      <a:pt x="7527834" y="2619463"/>
                      <a:pt x="7498586" y="2620468"/>
                      <a:pt x="7488032" y="2584585"/>
                    </a:cubicBezTo>
                    <a:cubicBezTo>
                      <a:pt x="7476571" y="2545485"/>
                      <a:pt x="7498685" y="2525683"/>
                      <a:pt x="7534771" y="2516536"/>
                    </a:cubicBezTo>
                    <a:cubicBezTo>
                      <a:pt x="7635085" y="2491005"/>
                      <a:pt x="7734896" y="2463063"/>
                      <a:pt x="7835813" y="2439944"/>
                    </a:cubicBezTo>
                    <a:cubicBezTo>
                      <a:pt x="7877525" y="2430395"/>
                      <a:pt x="7884662" y="2410795"/>
                      <a:pt x="7875214" y="2373101"/>
                    </a:cubicBezTo>
                    <a:cubicBezTo>
                      <a:pt x="7855212" y="2293795"/>
                      <a:pt x="7837922" y="2213786"/>
                      <a:pt x="7819327" y="2134078"/>
                    </a:cubicBezTo>
                    <a:cubicBezTo>
                      <a:pt x="7811387" y="2099802"/>
                      <a:pt x="7812192" y="2068943"/>
                      <a:pt x="7854810" y="2060200"/>
                    </a:cubicBezTo>
                    <a:cubicBezTo>
                      <a:pt x="7894513" y="2052058"/>
                      <a:pt x="7912907" y="2075075"/>
                      <a:pt x="7922254" y="2110155"/>
                    </a:cubicBezTo>
                    <a:cubicBezTo>
                      <a:pt x="7940246" y="2177902"/>
                      <a:pt x="7957636" y="2245951"/>
                      <a:pt x="7978040" y="2312994"/>
                    </a:cubicBezTo>
                    <a:cubicBezTo>
                      <a:pt x="8000355" y="2386067"/>
                      <a:pt x="8048199" y="2437130"/>
                      <a:pt x="8119866" y="2465174"/>
                    </a:cubicBezTo>
                    <a:lnTo>
                      <a:pt x="8562935" y="2639366"/>
                    </a:lnTo>
                    <a:cubicBezTo>
                      <a:pt x="8589270" y="2649819"/>
                      <a:pt x="8604047" y="2649115"/>
                      <a:pt x="8615003" y="2618056"/>
                    </a:cubicBezTo>
                    <a:cubicBezTo>
                      <a:pt x="8656816" y="2499448"/>
                      <a:pt x="8726775" y="2398030"/>
                      <a:pt x="8813519" y="2307867"/>
                    </a:cubicBezTo>
                    <a:cubicBezTo>
                      <a:pt x="8834627" y="2285855"/>
                      <a:pt x="8843372" y="2264948"/>
                      <a:pt x="8835029" y="2232180"/>
                    </a:cubicBezTo>
                    <a:cubicBezTo>
                      <a:pt x="8820856" y="2176093"/>
                      <a:pt x="8854228" y="2129555"/>
                      <a:pt x="8880462" y="2083117"/>
                    </a:cubicBezTo>
                    <a:cubicBezTo>
                      <a:pt x="8856740" y="2068542"/>
                      <a:pt x="8843272" y="2086534"/>
                      <a:pt x="8828596" y="2094777"/>
                    </a:cubicBezTo>
                    <a:cubicBezTo>
                      <a:pt x="8765976" y="2129957"/>
                      <a:pt x="8704159" y="2166645"/>
                      <a:pt x="8641738" y="2202328"/>
                    </a:cubicBezTo>
                    <a:cubicBezTo>
                      <a:pt x="8626260" y="2211173"/>
                      <a:pt x="8610078" y="2225144"/>
                      <a:pt x="8592084" y="2207453"/>
                    </a:cubicBezTo>
                    <a:cubicBezTo>
                      <a:pt x="8574494" y="2190266"/>
                      <a:pt x="8585954" y="2172876"/>
                      <a:pt x="8594799" y="2157296"/>
                    </a:cubicBezTo>
                    <a:cubicBezTo>
                      <a:pt x="8636513" y="2084624"/>
                      <a:pt x="8684859" y="2016576"/>
                      <a:pt x="8738938" y="1952547"/>
                    </a:cubicBezTo>
                    <a:cubicBezTo>
                      <a:pt x="8754316" y="1934356"/>
                      <a:pt x="8766678" y="1918374"/>
                      <a:pt x="8753411" y="1890430"/>
                    </a:cubicBezTo>
                    <a:cubicBezTo>
                      <a:pt x="8702952" y="1783984"/>
                      <a:pt x="8694408" y="1671710"/>
                      <a:pt x="8718433" y="1557324"/>
                    </a:cubicBezTo>
                    <a:cubicBezTo>
                      <a:pt x="8726976" y="1516918"/>
                      <a:pt x="8717125" y="1496815"/>
                      <a:pt x="8674406" y="1497116"/>
                    </a:cubicBezTo>
                    <a:cubicBezTo>
                      <a:pt x="8669380" y="1497116"/>
                      <a:pt x="8664455" y="1496211"/>
                      <a:pt x="8659430" y="1495709"/>
                    </a:cubicBezTo>
                    <a:cubicBezTo>
                      <a:pt x="8550070" y="1483748"/>
                      <a:pt x="8538611" y="1464549"/>
                      <a:pt x="8575299" y="1359310"/>
                    </a:cubicBezTo>
                    <a:cubicBezTo>
                      <a:pt x="8582234" y="1339407"/>
                      <a:pt x="8595503" y="1330462"/>
                      <a:pt x="8613596" y="1323628"/>
                    </a:cubicBezTo>
                    <a:cubicBezTo>
                      <a:pt x="8690188" y="1294880"/>
                      <a:pt x="8765171" y="1260404"/>
                      <a:pt x="8843572" y="1238190"/>
                    </a:cubicBezTo>
                    <a:cubicBezTo>
                      <a:pt x="8891820" y="1224519"/>
                      <a:pt x="8905892" y="1197984"/>
                      <a:pt x="8911622" y="1154562"/>
                    </a:cubicBezTo>
                    <a:cubicBezTo>
                      <a:pt x="8945997" y="894831"/>
                      <a:pt x="8903680" y="648570"/>
                      <a:pt x="8784973" y="415376"/>
                    </a:cubicBezTo>
                    <a:cubicBezTo>
                      <a:pt x="8762256" y="370748"/>
                      <a:pt x="8736625" y="327526"/>
                      <a:pt x="8710291" y="285009"/>
                    </a:cubicBezTo>
                    <a:cubicBezTo>
                      <a:pt x="8692198" y="255759"/>
                      <a:pt x="8695314" y="234650"/>
                      <a:pt x="8721347" y="210928"/>
                    </a:cubicBezTo>
                    <a:cubicBezTo>
                      <a:pt x="8853021" y="91115"/>
                      <a:pt x="9009724" y="31611"/>
                      <a:pt x="9183312" y="11006"/>
                    </a:cubicBezTo>
                    <a:cubicBezTo>
                      <a:pt x="9230755" y="5376"/>
                      <a:pt x="9278299" y="1783"/>
                      <a:pt x="9325905" y="514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58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695D4E13-7BE4-4F9D-89B4-BDC8869D14FB}"/>
                  </a:ext>
                </a:extLst>
              </p:cNvPr>
              <p:cNvSpPr/>
              <p:nvPr/>
            </p:nvSpPr>
            <p:spPr>
              <a:xfrm>
                <a:off x="8420669" y="1810484"/>
                <a:ext cx="2297016" cy="4296514"/>
              </a:xfrm>
              <a:custGeom>
                <a:avLst/>
                <a:gdLst>
                  <a:gd name="connsiteX0" fmla="*/ 665425 w 1342512"/>
                  <a:gd name="connsiteY0" fmla="*/ 1517851 h 2500938"/>
                  <a:gd name="connsiteX1" fmla="*/ 802840 w 1342512"/>
                  <a:gd name="connsiteY1" fmla="*/ 1528141 h 2500938"/>
                  <a:gd name="connsiteX2" fmla="*/ 822479 w 1342512"/>
                  <a:gd name="connsiteY2" fmla="*/ 1561951 h 2500938"/>
                  <a:gd name="connsiteX3" fmla="*/ 719285 w 1342512"/>
                  <a:gd name="connsiteY3" fmla="*/ 1836016 h 2500938"/>
                  <a:gd name="connsiteX4" fmla="*/ 668659 w 1342512"/>
                  <a:gd name="connsiteY4" fmla="*/ 2016531 h 2500938"/>
                  <a:gd name="connsiteX5" fmla="*/ 687769 w 1342512"/>
                  <a:gd name="connsiteY5" fmla="*/ 2062865 h 2500938"/>
                  <a:gd name="connsiteX6" fmla="*/ 1009344 w 1342512"/>
                  <a:gd name="connsiteY6" fmla="*/ 2171468 h 2500938"/>
                  <a:gd name="connsiteX7" fmla="*/ 1032746 w 1342512"/>
                  <a:gd name="connsiteY7" fmla="*/ 2173350 h 2500938"/>
                  <a:gd name="connsiteX8" fmla="*/ 1080962 w 1342512"/>
                  <a:gd name="connsiteY8" fmla="*/ 2136835 h 2500938"/>
                  <a:gd name="connsiteX9" fmla="*/ 1090311 w 1342512"/>
                  <a:gd name="connsiteY9" fmla="*/ 1814201 h 2500938"/>
                  <a:gd name="connsiteX10" fmla="*/ 1102424 w 1342512"/>
                  <a:gd name="connsiteY10" fmla="*/ 1668025 h 2500938"/>
                  <a:gd name="connsiteX11" fmla="*/ 1125238 w 1342512"/>
                  <a:gd name="connsiteY11" fmla="*/ 1659088 h 2500938"/>
                  <a:gd name="connsiteX12" fmla="*/ 1341915 w 1342512"/>
                  <a:gd name="connsiteY12" fmla="*/ 2034347 h 2500938"/>
                  <a:gd name="connsiteX13" fmla="*/ 1186507 w 1342512"/>
                  <a:gd name="connsiteY13" fmla="*/ 2388027 h 2500938"/>
                  <a:gd name="connsiteX14" fmla="*/ 1059441 w 1342512"/>
                  <a:gd name="connsiteY14" fmla="*/ 2481989 h 2500938"/>
                  <a:gd name="connsiteX15" fmla="*/ 969478 w 1342512"/>
                  <a:gd name="connsiteY15" fmla="*/ 2499512 h 2500938"/>
                  <a:gd name="connsiteX16" fmla="*/ 483499 w 1342512"/>
                  <a:gd name="connsiteY16" fmla="*/ 2465819 h 2500938"/>
                  <a:gd name="connsiteX17" fmla="*/ 252239 w 1342512"/>
                  <a:gd name="connsiteY17" fmla="*/ 2449473 h 2500938"/>
                  <a:gd name="connsiteX18" fmla="*/ 225191 w 1342512"/>
                  <a:gd name="connsiteY18" fmla="*/ 2440124 h 2500938"/>
                  <a:gd name="connsiteX19" fmla="*/ 1812 w 1342512"/>
                  <a:gd name="connsiteY19" fmla="*/ 2077741 h 2500938"/>
                  <a:gd name="connsiteX20" fmla="*/ 124291 w 1342512"/>
                  <a:gd name="connsiteY20" fmla="*/ 1737821 h 2500938"/>
                  <a:gd name="connsiteX21" fmla="*/ 545532 w 1342512"/>
                  <a:gd name="connsiteY21" fmla="*/ 1525730 h 2500938"/>
                  <a:gd name="connsiteX22" fmla="*/ 665425 w 1342512"/>
                  <a:gd name="connsiteY22" fmla="*/ 1517851 h 2500938"/>
                  <a:gd name="connsiteX23" fmla="*/ 553764 w 1342512"/>
                  <a:gd name="connsiteY23" fmla="*/ 1210330 h 2500938"/>
                  <a:gd name="connsiteX24" fmla="*/ 513957 w 1342512"/>
                  <a:gd name="connsiteY24" fmla="*/ 1261544 h 2500938"/>
                  <a:gd name="connsiteX25" fmla="*/ 603038 w 1342512"/>
                  <a:gd name="connsiteY25" fmla="*/ 1322167 h 2500938"/>
                  <a:gd name="connsiteX26" fmla="*/ 658134 w 1342512"/>
                  <a:gd name="connsiteY26" fmla="*/ 1262897 h 2500938"/>
                  <a:gd name="connsiteX27" fmla="*/ 637965 w 1342512"/>
                  <a:gd name="connsiteY27" fmla="*/ 1216680 h 2500938"/>
                  <a:gd name="connsiteX28" fmla="*/ 553764 w 1342512"/>
                  <a:gd name="connsiteY28" fmla="*/ 1210330 h 2500938"/>
                  <a:gd name="connsiteX29" fmla="*/ 546474 w 1342512"/>
                  <a:gd name="connsiteY29" fmla="*/ 922034 h 2500938"/>
                  <a:gd name="connsiteX30" fmla="*/ 481206 w 1342512"/>
                  <a:gd name="connsiteY30" fmla="*/ 980657 h 2500938"/>
                  <a:gd name="connsiteX31" fmla="*/ 550766 w 1342512"/>
                  <a:gd name="connsiteY31" fmla="*/ 1040751 h 2500938"/>
                  <a:gd name="connsiteX32" fmla="*/ 621855 w 1342512"/>
                  <a:gd name="connsiteY32" fmla="*/ 966604 h 2500938"/>
                  <a:gd name="connsiteX33" fmla="*/ 617328 w 1342512"/>
                  <a:gd name="connsiteY33" fmla="*/ 953492 h 2500938"/>
                  <a:gd name="connsiteX34" fmla="*/ 546474 w 1342512"/>
                  <a:gd name="connsiteY34" fmla="*/ 922034 h 2500938"/>
                  <a:gd name="connsiteX35" fmla="*/ 563760 w 1342512"/>
                  <a:gd name="connsiteY35" fmla="*/ 697714 h 2500938"/>
                  <a:gd name="connsiteX36" fmla="*/ 497258 w 1342512"/>
                  <a:gd name="connsiteY36" fmla="*/ 748693 h 2500938"/>
                  <a:gd name="connsiteX37" fmla="*/ 551001 w 1342512"/>
                  <a:gd name="connsiteY37" fmla="*/ 785619 h 2500938"/>
                  <a:gd name="connsiteX38" fmla="*/ 608331 w 1342512"/>
                  <a:gd name="connsiteY38" fmla="*/ 731759 h 2500938"/>
                  <a:gd name="connsiteX39" fmla="*/ 563760 w 1342512"/>
                  <a:gd name="connsiteY39" fmla="*/ 697714 h 2500938"/>
                  <a:gd name="connsiteX40" fmla="*/ 660956 w 1342512"/>
                  <a:gd name="connsiteY40" fmla="*/ 624742 h 2500938"/>
                  <a:gd name="connsiteX41" fmla="*/ 699234 w 1342512"/>
                  <a:gd name="connsiteY41" fmla="*/ 647204 h 2500938"/>
                  <a:gd name="connsiteX42" fmla="*/ 824537 w 1342512"/>
                  <a:gd name="connsiteY42" fmla="*/ 894633 h 2500938"/>
                  <a:gd name="connsiteX43" fmla="*/ 939902 w 1342512"/>
                  <a:gd name="connsiteY43" fmla="*/ 1107546 h 2500938"/>
                  <a:gd name="connsiteX44" fmla="*/ 951603 w 1342512"/>
                  <a:gd name="connsiteY44" fmla="*/ 1223793 h 2500938"/>
                  <a:gd name="connsiteX45" fmla="*/ 937902 w 1342512"/>
                  <a:gd name="connsiteY45" fmla="*/ 1255075 h 2500938"/>
                  <a:gd name="connsiteX46" fmla="*/ 623383 w 1342512"/>
                  <a:gd name="connsiteY46" fmla="*/ 1410659 h 2500938"/>
                  <a:gd name="connsiteX47" fmla="*/ 157572 w 1342512"/>
                  <a:gd name="connsiteY47" fmla="*/ 923033 h 2500938"/>
                  <a:gd name="connsiteX48" fmla="*/ 287872 w 1342512"/>
                  <a:gd name="connsiteY48" fmla="*/ 650967 h 2500938"/>
                  <a:gd name="connsiteX49" fmla="*/ 316037 w 1342512"/>
                  <a:gd name="connsiteY49" fmla="*/ 639736 h 2500938"/>
                  <a:gd name="connsiteX50" fmla="*/ 660956 w 1342512"/>
                  <a:gd name="connsiteY50" fmla="*/ 624742 h 2500938"/>
                  <a:gd name="connsiteX51" fmla="*/ 795210 w 1342512"/>
                  <a:gd name="connsiteY51" fmla="*/ 577320 h 2500938"/>
                  <a:gd name="connsiteX52" fmla="*/ 819832 w 1342512"/>
                  <a:gd name="connsiteY52" fmla="*/ 581524 h 2500938"/>
                  <a:gd name="connsiteX53" fmla="*/ 1032334 w 1342512"/>
                  <a:gd name="connsiteY53" fmla="*/ 869760 h 2500938"/>
                  <a:gd name="connsiteX54" fmla="*/ 1038273 w 1342512"/>
                  <a:gd name="connsiteY54" fmla="*/ 1007117 h 2500938"/>
                  <a:gd name="connsiteX55" fmla="*/ 853642 w 1342512"/>
                  <a:gd name="connsiteY55" fmla="*/ 769154 h 2500938"/>
                  <a:gd name="connsiteX56" fmla="*/ 772793 w 1342512"/>
                  <a:gd name="connsiteY56" fmla="*/ 620920 h 2500938"/>
                  <a:gd name="connsiteX57" fmla="*/ 774204 w 1342512"/>
                  <a:gd name="connsiteY57" fmla="*/ 587581 h 2500938"/>
                  <a:gd name="connsiteX58" fmla="*/ 795210 w 1342512"/>
                  <a:gd name="connsiteY58" fmla="*/ 577320 h 2500938"/>
                  <a:gd name="connsiteX59" fmla="*/ 644021 w 1342512"/>
                  <a:gd name="connsiteY59" fmla="*/ 349 h 2500938"/>
                  <a:gd name="connsiteX60" fmla="*/ 713405 w 1342512"/>
                  <a:gd name="connsiteY60" fmla="*/ 24163 h 2500938"/>
                  <a:gd name="connsiteX61" fmla="*/ 738395 w 1342512"/>
                  <a:gd name="connsiteY61" fmla="*/ 452813 h 2500938"/>
                  <a:gd name="connsiteX62" fmla="*/ 676243 w 1342512"/>
                  <a:gd name="connsiteY62" fmla="*/ 488798 h 2500938"/>
                  <a:gd name="connsiteX63" fmla="*/ 461154 w 1342512"/>
                  <a:gd name="connsiteY63" fmla="*/ 517551 h 2500938"/>
                  <a:gd name="connsiteX64" fmla="*/ 319917 w 1342512"/>
                  <a:gd name="connsiteY64" fmla="*/ 466748 h 2500938"/>
                  <a:gd name="connsiteX65" fmla="*/ 324092 w 1342512"/>
                  <a:gd name="connsiteY65" fmla="*/ 436643 h 2500938"/>
                  <a:gd name="connsiteX66" fmla="*/ 427991 w 1342512"/>
                  <a:gd name="connsiteY66" fmla="*/ 406302 h 2500938"/>
                  <a:gd name="connsiteX67" fmla="*/ 456215 w 1342512"/>
                  <a:gd name="connsiteY67" fmla="*/ 398541 h 2500938"/>
                  <a:gd name="connsiteX68" fmla="*/ 509488 w 1342512"/>
                  <a:gd name="connsiteY68" fmla="*/ 335684 h 2500938"/>
                  <a:gd name="connsiteX69" fmla="*/ 467681 w 1342512"/>
                  <a:gd name="connsiteY69" fmla="*/ 260891 h 2500938"/>
                  <a:gd name="connsiteX70" fmla="*/ 392535 w 1342512"/>
                  <a:gd name="connsiteY70" fmla="*/ 272004 h 2500938"/>
                  <a:gd name="connsiteX71" fmla="*/ 267997 w 1342512"/>
                  <a:gd name="connsiteY71" fmla="*/ 359204 h 2500938"/>
                  <a:gd name="connsiteX72" fmla="*/ 239244 w 1342512"/>
                  <a:gd name="connsiteY72" fmla="*/ 349149 h 2500938"/>
                  <a:gd name="connsiteX73" fmla="*/ 276935 w 1342512"/>
                  <a:gd name="connsiteY73" fmla="*/ 82081 h 2500938"/>
                  <a:gd name="connsiteX74" fmla="*/ 312450 w 1342512"/>
                  <a:gd name="connsiteY74" fmla="*/ 58032 h 2500938"/>
                  <a:gd name="connsiteX75" fmla="*/ 644021 w 1342512"/>
                  <a:gd name="connsiteY75" fmla="*/ 349 h 2500938"/>
                  <a:gd name="connsiteX0" fmla="*/ 665425 w 1342512"/>
                  <a:gd name="connsiteY0" fmla="*/ 1517851 h 2500938"/>
                  <a:gd name="connsiteX1" fmla="*/ 802840 w 1342512"/>
                  <a:gd name="connsiteY1" fmla="*/ 1528141 h 2500938"/>
                  <a:gd name="connsiteX2" fmla="*/ 822479 w 1342512"/>
                  <a:gd name="connsiteY2" fmla="*/ 1561951 h 2500938"/>
                  <a:gd name="connsiteX3" fmla="*/ 719285 w 1342512"/>
                  <a:gd name="connsiteY3" fmla="*/ 1836016 h 2500938"/>
                  <a:gd name="connsiteX4" fmla="*/ 668659 w 1342512"/>
                  <a:gd name="connsiteY4" fmla="*/ 2016531 h 2500938"/>
                  <a:gd name="connsiteX5" fmla="*/ 687769 w 1342512"/>
                  <a:gd name="connsiteY5" fmla="*/ 2062865 h 2500938"/>
                  <a:gd name="connsiteX6" fmla="*/ 1009344 w 1342512"/>
                  <a:gd name="connsiteY6" fmla="*/ 2171468 h 2500938"/>
                  <a:gd name="connsiteX7" fmla="*/ 1032746 w 1342512"/>
                  <a:gd name="connsiteY7" fmla="*/ 2173350 h 2500938"/>
                  <a:gd name="connsiteX8" fmla="*/ 1080962 w 1342512"/>
                  <a:gd name="connsiteY8" fmla="*/ 2136835 h 2500938"/>
                  <a:gd name="connsiteX9" fmla="*/ 1090311 w 1342512"/>
                  <a:gd name="connsiteY9" fmla="*/ 1814201 h 2500938"/>
                  <a:gd name="connsiteX10" fmla="*/ 1102424 w 1342512"/>
                  <a:gd name="connsiteY10" fmla="*/ 1668025 h 2500938"/>
                  <a:gd name="connsiteX11" fmla="*/ 1125238 w 1342512"/>
                  <a:gd name="connsiteY11" fmla="*/ 1659088 h 2500938"/>
                  <a:gd name="connsiteX12" fmla="*/ 1341915 w 1342512"/>
                  <a:gd name="connsiteY12" fmla="*/ 2034347 h 2500938"/>
                  <a:gd name="connsiteX13" fmla="*/ 1186507 w 1342512"/>
                  <a:gd name="connsiteY13" fmla="*/ 2388027 h 2500938"/>
                  <a:gd name="connsiteX14" fmla="*/ 1059441 w 1342512"/>
                  <a:gd name="connsiteY14" fmla="*/ 2481989 h 2500938"/>
                  <a:gd name="connsiteX15" fmla="*/ 969478 w 1342512"/>
                  <a:gd name="connsiteY15" fmla="*/ 2499512 h 2500938"/>
                  <a:gd name="connsiteX16" fmla="*/ 483499 w 1342512"/>
                  <a:gd name="connsiteY16" fmla="*/ 2465819 h 2500938"/>
                  <a:gd name="connsiteX17" fmla="*/ 368136 w 1342512"/>
                  <a:gd name="connsiteY17" fmla="*/ 2486620 h 2500938"/>
                  <a:gd name="connsiteX18" fmla="*/ 225191 w 1342512"/>
                  <a:gd name="connsiteY18" fmla="*/ 2440124 h 2500938"/>
                  <a:gd name="connsiteX19" fmla="*/ 1812 w 1342512"/>
                  <a:gd name="connsiteY19" fmla="*/ 2077741 h 2500938"/>
                  <a:gd name="connsiteX20" fmla="*/ 124291 w 1342512"/>
                  <a:gd name="connsiteY20" fmla="*/ 1737821 h 2500938"/>
                  <a:gd name="connsiteX21" fmla="*/ 545532 w 1342512"/>
                  <a:gd name="connsiteY21" fmla="*/ 1525730 h 2500938"/>
                  <a:gd name="connsiteX22" fmla="*/ 665425 w 1342512"/>
                  <a:gd name="connsiteY22" fmla="*/ 1517851 h 2500938"/>
                  <a:gd name="connsiteX23" fmla="*/ 553764 w 1342512"/>
                  <a:gd name="connsiteY23" fmla="*/ 1210330 h 2500938"/>
                  <a:gd name="connsiteX24" fmla="*/ 513957 w 1342512"/>
                  <a:gd name="connsiteY24" fmla="*/ 1261544 h 2500938"/>
                  <a:gd name="connsiteX25" fmla="*/ 603038 w 1342512"/>
                  <a:gd name="connsiteY25" fmla="*/ 1322167 h 2500938"/>
                  <a:gd name="connsiteX26" fmla="*/ 658134 w 1342512"/>
                  <a:gd name="connsiteY26" fmla="*/ 1262897 h 2500938"/>
                  <a:gd name="connsiteX27" fmla="*/ 637965 w 1342512"/>
                  <a:gd name="connsiteY27" fmla="*/ 1216680 h 2500938"/>
                  <a:gd name="connsiteX28" fmla="*/ 553764 w 1342512"/>
                  <a:gd name="connsiteY28" fmla="*/ 1210330 h 2500938"/>
                  <a:gd name="connsiteX29" fmla="*/ 546474 w 1342512"/>
                  <a:gd name="connsiteY29" fmla="*/ 922034 h 2500938"/>
                  <a:gd name="connsiteX30" fmla="*/ 481206 w 1342512"/>
                  <a:gd name="connsiteY30" fmla="*/ 980657 h 2500938"/>
                  <a:gd name="connsiteX31" fmla="*/ 550766 w 1342512"/>
                  <a:gd name="connsiteY31" fmla="*/ 1040751 h 2500938"/>
                  <a:gd name="connsiteX32" fmla="*/ 621855 w 1342512"/>
                  <a:gd name="connsiteY32" fmla="*/ 966604 h 2500938"/>
                  <a:gd name="connsiteX33" fmla="*/ 617328 w 1342512"/>
                  <a:gd name="connsiteY33" fmla="*/ 953492 h 2500938"/>
                  <a:gd name="connsiteX34" fmla="*/ 546474 w 1342512"/>
                  <a:gd name="connsiteY34" fmla="*/ 922034 h 2500938"/>
                  <a:gd name="connsiteX35" fmla="*/ 563760 w 1342512"/>
                  <a:gd name="connsiteY35" fmla="*/ 697714 h 2500938"/>
                  <a:gd name="connsiteX36" fmla="*/ 497258 w 1342512"/>
                  <a:gd name="connsiteY36" fmla="*/ 748693 h 2500938"/>
                  <a:gd name="connsiteX37" fmla="*/ 551001 w 1342512"/>
                  <a:gd name="connsiteY37" fmla="*/ 785619 h 2500938"/>
                  <a:gd name="connsiteX38" fmla="*/ 608331 w 1342512"/>
                  <a:gd name="connsiteY38" fmla="*/ 731759 h 2500938"/>
                  <a:gd name="connsiteX39" fmla="*/ 563760 w 1342512"/>
                  <a:gd name="connsiteY39" fmla="*/ 697714 h 2500938"/>
                  <a:gd name="connsiteX40" fmla="*/ 660956 w 1342512"/>
                  <a:gd name="connsiteY40" fmla="*/ 624742 h 2500938"/>
                  <a:gd name="connsiteX41" fmla="*/ 699234 w 1342512"/>
                  <a:gd name="connsiteY41" fmla="*/ 647204 h 2500938"/>
                  <a:gd name="connsiteX42" fmla="*/ 824537 w 1342512"/>
                  <a:gd name="connsiteY42" fmla="*/ 894633 h 2500938"/>
                  <a:gd name="connsiteX43" fmla="*/ 939902 w 1342512"/>
                  <a:gd name="connsiteY43" fmla="*/ 1107546 h 2500938"/>
                  <a:gd name="connsiteX44" fmla="*/ 951603 w 1342512"/>
                  <a:gd name="connsiteY44" fmla="*/ 1223793 h 2500938"/>
                  <a:gd name="connsiteX45" fmla="*/ 937902 w 1342512"/>
                  <a:gd name="connsiteY45" fmla="*/ 1255075 h 2500938"/>
                  <a:gd name="connsiteX46" fmla="*/ 623383 w 1342512"/>
                  <a:gd name="connsiteY46" fmla="*/ 1410659 h 2500938"/>
                  <a:gd name="connsiteX47" fmla="*/ 157572 w 1342512"/>
                  <a:gd name="connsiteY47" fmla="*/ 923033 h 2500938"/>
                  <a:gd name="connsiteX48" fmla="*/ 287872 w 1342512"/>
                  <a:gd name="connsiteY48" fmla="*/ 650967 h 2500938"/>
                  <a:gd name="connsiteX49" fmla="*/ 316037 w 1342512"/>
                  <a:gd name="connsiteY49" fmla="*/ 639736 h 2500938"/>
                  <a:gd name="connsiteX50" fmla="*/ 660956 w 1342512"/>
                  <a:gd name="connsiteY50" fmla="*/ 624742 h 2500938"/>
                  <a:gd name="connsiteX51" fmla="*/ 795210 w 1342512"/>
                  <a:gd name="connsiteY51" fmla="*/ 577320 h 2500938"/>
                  <a:gd name="connsiteX52" fmla="*/ 819832 w 1342512"/>
                  <a:gd name="connsiteY52" fmla="*/ 581524 h 2500938"/>
                  <a:gd name="connsiteX53" fmla="*/ 1032334 w 1342512"/>
                  <a:gd name="connsiteY53" fmla="*/ 869760 h 2500938"/>
                  <a:gd name="connsiteX54" fmla="*/ 1038273 w 1342512"/>
                  <a:gd name="connsiteY54" fmla="*/ 1007117 h 2500938"/>
                  <a:gd name="connsiteX55" fmla="*/ 853642 w 1342512"/>
                  <a:gd name="connsiteY55" fmla="*/ 769154 h 2500938"/>
                  <a:gd name="connsiteX56" fmla="*/ 772793 w 1342512"/>
                  <a:gd name="connsiteY56" fmla="*/ 620920 h 2500938"/>
                  <a:gd name="connsiteX57" fmla="*/ 774204 w 1342512"/>
                  <a:gd name="connsiteY57" fmla="*/ 587581 h 2500938"/>
                  <a:gd name="connsiteX58" fmla="*/ 795210 w 1342512"/>
                  <a:gd name="connsiteY58" fmla="*/ 577320 h 2500938"/>
                  <a:gd name="connsiteX59" fmla="*/ 644021 w 1342512"/>
                  <a:gd name="connsiteY59" fmla="*/ 349 h 2500938"/>
                  <a:gd name="connsiteX60" fmla="*/ 713405 w 1342512"/>
                  <a:gd name="connsiteY60" fmla="*/ 24163 h 2500938"/>
                  <a:gd name="connsiteX61" fmla="*/ 738395 w 1342512"/>
                  <a:gd name="connsiteY61" fmla="*/ 452813 h 2500938"/>
                  <a:gd name="connsiteX62" fmla="*/ 676243 w 1342512"/>
                  <a:gd name="connsiteY62" fmla="*/ 488798 h 2500938"/>
                  <a:gd name="connsiteX63" fmla="*/ 461154 w 1342512"/>
                  <a:gd name="connsiteY63" fmla="*/ 517551 h 2500938"/>
                  <a:gd name="connsiteX64" fmla="*/ 319917 w 1342512"/>
                  <a:gd name="connsiteY64" fmla="*/ 466748 h 2500938"/>
                  <a:gd name="connsiteX65" fmla="*/ 324092 w 1342512"/>
                  <a:gd name="connsiteY65" fmla="*/ 436643 h 2500938"/>
                  <a:gd name="connsiteX66" fmla="*/ 427991 w 1342512"/>
                  <a:gd name="connsiteY66" fmla="*/ 406302 h 2500938"/>
                  <a:gd name="connsiteX67" fmla="*/ 456215 w 1342512"/>
                  <a:gd name="connsiteY67" fmla="*/ 398541 h 2500938"/>
                  <a:gd name="connsiteX68" fmla="*/ 509488 w 1342512"/>
                  <a:gd name="connsiteY68" fmla="*/ 335684 h 2500938"/>
                  <a:gd name="connsiteX69" fmla="*/ 467681 w 1342512"/>
                  <a:gd name="connsiteY69" fmla="*/ 260891 h 2500938"/>
                  <a:gd name="connsiteX70" fmla="*/ 392535 w 1342512"/>
                  <a:gd name="connsiteY70" fmla="*/ 272004 h 2500938"/>
                  <a:gd name="connsiteX71" fmla="*/ 267997 w 1342512"/>
                  <a:gd name="connsiteY71" fmla="*/ 359204 h 2500938"/>
                  <a:gd name="connsiteX72" fmla="*/ 239244 w 1342512"/>
                  <a:gd name="connsiteY72" fmla="*/ 349149 h 2500938"/>
                  <a:gd name="connsiteX73" fmla="*/ 276935 w 1342512"/>
                  <a:gd name="connsiteY73" fmla="*/ 82081 h 2500938"/>
                  <a:gd name="connsiteX74" fmla="*/ 312450 w 1342512"/>
                  <a:gd name="connsiteY74" fmla="*/ 58032 h 2500938"/>
                  <a:gd name="connsiteX75" fmla="*/ 644021 w 1342512"/>
                  <a:gd name="connsiteY75" fmla="*/ 349 h 2500938"/>
                  <a:gd name="connsiteX0" fmla="*/ 665425 w 1342512"/>
                  <a:gd name="connsiteY0" fmla="*/ 1517851 h 2506486"/>
                  <a:gd name="connsiteX1" fmla="*/ 802840 w 1342512"/>
                  <a:gd name="connsiteY1" fmla="*/ 1528141 h 2506486"/>
                  <a:gd name="connsiteX2" fmla="*/ 822479 w 1342512"/>
                  <a:gd name="connsiteY2" fmla="*/ 1561951 h 2506486"/>
                  <a:gd name="connsiteX3" fmla="*/ 719285 w 1342512"/>
                  <a:gd name="connsiteY3" fmla="*/ 1836016 h 2506486"/>
                  <a:gd name="connsiteX4" fmla="*/ 668659 w 1342512"/>
                  <a:gd name="connsiteY4" fmla="*/ 2016531 h 2506486"/>
                  <a:gd name="connsiteX5" fmla="*/ 687769 w 1342512"/>
                  <a:gd name="connsiteY5" fmla="*/ 2062865 h 2506486"/>
                  <a:gd name="connsiteX6" fmla="*/ 1009344 w 1342512"/>
                  <a:gd name="connsiteY6" fmla="*/ 2171468 h 2506486"/>
                  <a:gd name="connsiteX7" fmla="*/ 1032746 w 1342512"/>
                  <a:gd name="connsiteY7" fmla="*/ 2173350 h 2506486"/>
                  <a:gd name="connsiteX8" fmla="*/ 1080962 w 1342512"/>
                  <a:gd name="connsiteY8" fmla="*/ 2136835 h 2506486"/>
                  <a:gd name="connsiteX9" fmla="*/ 1090311 w 1342512"/>
                  <a:gd name="connsiteY9" fmla="*/ 1814201 h 2506486"/>
                  <a:gd name="connsiteX10" fmla="*/ 1102424 w 1342512"/>
                  <a:gd name="connsiteY10" fmla="*/ 1668025 h 2506486"/>
                  <a:gd name="connsiteX11" fmla="*/ 1125238 w 1342512"/>
                  <a:gd name="connsiteY11" fmla="*/ 1659088 h 2506486"/>
                  <a:gd name="connsiteX12" fmla="*/ 1341915 w 1342512"/>
                  <a:gd name="connsiteY12" fmla="*/ 2034347 h 2506486"/>
                  <a:gd name="connsiteX13" fmla="*/ 1186507 w 1342512"/>
                  <a:gd name="connsiteY13" fmla="*/ 2388027 h 2506486"/>
                  <a:gd name="connsiteX14" fmla="*/ 1059441 w 1342512"/>
                  <a:gd name="connsiteY14" fmla="*/ 2481989 h 2506486"/>
                  <a:gd name="connsiteX15" fmla="*/ 969478 w 1342512"/>
                  <a:gd name="connsiteY15" fmla="*/ 2499512 h 2506486"/>
                  <a:gd name="connsiteX16" fmla="*/ 534018 w 1342512"/>
                  <a:gd name="connsiteY16" fmla="*/ 2505937 h 2506486"/>
                  <a:gd name="connsiteX17" fmla="*/ 368136 w 1342512"/>
                  <a:gd name="connsiteY17" fmla="*/ 2486620 h 2506486"/>
                  <a:gd name="connsiteX18" fmla="*/ 225191 w 1342512"/>
                  <a:gd name="connsiteY18" fmla="*/ 2440124 h 2506486"/>
                  <a:gd name="connsiteX19" fmla="*/ 1812 w 1342512"/>
                  <a:gd name="connsiteY19" fmla="*/ 2077741 h 2506486"/>
                  <a:gd name="connsiteX20" fmla="*/ 124291 w 1342512"/>
                  <a:gd name="connsiteY20" fmla="*/ 1737821 h 2506486"/>
                  <a:gd name="connsiteX21" fmla="*/ 545532 w 1342512"/>
                  <a:gd name="connsiteY21" fmla="*/ 1525730 h 2506486"/>
                  <a:gd name="connsiteX22" fmla="*/ 665425 w 1342512"/>
                  <a:gd name="connsiteY22" fmla="*/ 1517851 h 2506486"/>
                  <a:gd name="connsiteX23" fmla="*/ 553764 w 1342512"/>
                  <a:gd name="connsiteY23" fmla="*/ 1210330 h 2506486"/>
                  <a:gd name="connsiteX24" fmla="*/ 513957 w 1342512"/>
                  <a:gd name="connsiteY24" fmla="*/ 1261544 h 2506486"/>
                  <a:gd name="connsiteX25" fmla="*/ 603038 w 1342512"/>
                  <a:gd name="connsiteY25" fmla="*/ 1322167 h 2506486"/>
                  <a:gd name="connsiteX26" fmla="*/ 658134 w 1342512"/>
                  <a:gd name="connsiteY26" fmla="*/ 1262897 h 2506486"/>
                  <a:gd name="connsiteX27" fmla="*/ 637965 w 1342512"/>
                  <a:gd name="connsiteY27" fmla="*/ 1216680 h 2506486"/>
                  <a:gd name="connsiteX28" fmla="*/ 553764 w 1342512"/>
                  <a:gd name="connsiteY28" fmla="*/ 1210330 h 2506486"/>
                  <a:gd name="connsiteX29" fmla="*/ 546474 w 1342512"/>
                  <a:gd name="connsiteY29" fmla="*/ 922034 h 2506486"/>
                  <a:gd name="connsiteX30" fmla="*/ 481206 w 1342512"/>
                  <a:gd name="connsiteY30" fmla="*/ 980657 h 2506486"/>
                  <a:gd name="connsiteX31" fmla="*/ 550766 w 1342512"/>
                  <a:gd name="connsiteY31" fmla="*/ 1040751 h 2506486"/>
                  <a:gd name="connsiteX32" fmla="*/ 621855 w 1342512"/>
                  <a:gd name="connsiteY32" fmla="*/ 966604 h 2506486"/>
                  <a:gd name="connsiteX33" fmla="*/ 617328 w 1342512"/>
                  <a:gd name="connsiteY33" fmla="*/ 953492 h 2506486"/>
                  <a:gd name="connsiteX34" fmla="*/ 546474 w 1342512"/>
                  <a:gd name="connsiteY34" fmla="*/ 922034 h 2506486"/>
                  <a:gd name="connsiteX35" fmla="*/ 563760 w 1342512"/>
                  <a:gd name="connsiteY35" fmla="*/ 697714 h 2506486"/>
                  <a:gd name="connsiteX36" fmla="*/ 497258 w 1342512"/>
                  <a:gd name="connsiteY36" fmla="*/ 748693 h 2506486"/>
                  <a:gd name="connsiteX37" fmla="*/ 551001 w 1342512"/>
                  <a:gd name="connsiteY37" fmla="*/ 785619 h 2506486"/>
                  <a:gd name="connsiteX38" fmla="*/ 608331 w 1342512"/>
                  <a:gd name="connsiteY38" fmla="*/ 731759 h 2506486"/>
                  <a:gd name="connsiteX39" fmla="*/ 563760 w 1342512"/>
                  <a:gd name="connsiteY39" fmla="*/ 697714 h 2506486"/>
                  <a:gd name="connsiteX40" fmla="*/ 660956 w 1342512"/>
                  <a:gd name="connsiteY40" fmla="*/ 624742 h 2506486"/>
                  <a:gd name="connsiteX41" fmla="*/ 699234 w 1342512"/>
                  <a:gd name="connsiteY41" fmla="*/ 647204 h 2506486"/>
                  <a:gd name="connsiteX42" fmla="*/ 824537 w 1342512"/>
                  <a:gd name="connsiteY42" fmla="*/ 894633 h 2506486"/>
                  <a:gd name="connsiteX43" fmla="*/ 939902 w 1342512"/>
                  <a:gd name="connsiteY43" fmla="*/ 1107546 h 2506486"/>
                  <a:gd name="connsiteX44" fmla="*/ 951603 w 1342512"/>
                  <a:gd name="connsiteY44" fmla="*/ 1223793 h 2506486"/>
                  <a:gd name="connsiteX45" fmla="*/ 937902 w 1342512"/>
                  <a:gd name="connsiteY45" fmla="*/ 1255075 h 2506486"/>
                  <a:gd name="connsiteX46" fmla="*/ 623383 w 1342512"/>
                  <a:gd name="connsiteY46" fmla="*/ 1410659 h 2506486"/>
                  <a:gd name="connsiteX47" fmla="*/ 157572 w 1342512"/>
                  <a:gd name="connsiteY47" fmla="*/ 923033 h 2506486"/>
                  <a:gd name="connsiteX48" fmla="*/ 287872 w 1342512"/>
                  <a:gd name="connsiteY48" fmla="*/ 650967 h 2506486"/>
                  <a:gd name="connsiteX49" fmla="*/ 316037 w 1342512"/>
                  <a:gd name="connsiteY49" fmla="*/ 639736 h 2506486"/>
                  <a:gd name="connsiteX50" fmla="*/ 660956 w 1342512"/>
                  <a:gd name="connsiteY50" fmla="*/ 624742 h 2506486"/>
                  <a:gd name="connsiteX51" fmla="*/ 795210 w 1342512"/>
                  <a:gd name="connsiteY51" fmla="*/ 577320 h 2506486"/>
                  <a:gd name="connsiteX52" fmla="*/ 819832 w 1342512"/>
                  <a:gd name="connsiteY52" fmla="*/ 581524 h 2506486"/>
                  <a:gd name="connsiteX53" fmla="*/ 1032334 w 1342512"/>
                  <a:gd name="connsiteY53" fmla="*/ 869760 h 2506486"/>
                  <a:gd name="connsiteX54" fmla="*/ 1038273 w 1342512"/>
                  <a:gd name="connsiteY54" fmla="*/ 1007117 h 2506486"/>
                  <a:gd name="connsiteX55" fmla="*/ 853642 w 1342512"/>
                  <a:gd name="connsiteY55" fmla="*/ 769154 h 2506486"/>
                  <a:gd name="connsiteX56" fmla="*/ 772793 w 1342512"/>
                  <a:gd name="connsiteY56" fmla="*/ 620920 h 2506486"/>
                  <a:gd name="connsiteX57" fmla="*/ 774204 w 1342512"/>
                  <a:gd name="connsiteY57" fmla="*/ 587581 h 2506486"/>
                  <a:gd name="connsiteX58" fmla="*/ 795210 w 1342512"/>
                  <a:gd name="connsiteY58" fmla="*/ 577320 h 2506486"/>
                  <a:gd name="connsiteX59" fmla="*/ 644021 w 1342512"/>
                  <a:gd name="connsiteY59" fmla="*/ 349 h 2506486"/>
                  <a:gd name="connsiteX60" fmla="*/ 713405 w 1342512"/>
                  <a:gd name="connsiteY60" fmla="*/ 24163 h 2506486"/>
                  <a:gd name="connsiteX61" fmla="*/ 738395 w 1342512"/>
                  <a:gd name="connsiteY61" fmla="*/ 452813 h 2506486"/>
                  <a:gd name="connsiteX62" fmla="*/ 676243 w 1342512"/>
                  <a:gd name="connsiteY62" fmla="*/ 488798 h 2506486"/>
                  <a:gd name="connsiteX63" fmla="*/ 461154 w 1342512"/>
                  <a:gd name="connsiteY63" fmla="*/ 517551 h 2506486"/>
                  <a:gd name="connsiteX64" fmla="*/ 319917 w 1342512"/>
                  <a:gd name="connsiteY64" fmla="*/ 466748 h 2506486"/>
                  <a:gd name="connsiteX65" fmla="*/ 324092 w 1342512"/>
                  <a:gd name="connsiteY65" fmla="*/ 436643 h 2506486"/>
                  <a:gd name="connsiteX66" fmla="*/ 427991 w 1342512"/>
                  <a:gd name="connsiteY66" fmla="*/ 406302 h 2506486"/>
                  <a:gd name="connsiteX67" fmla="*/ 456215 w 1342512"/>
                  <a:gd name="connsiteY67" fmla="*/ 398541 h 2506486"/>
                  <a:gd name="connsiteX68" fmla="*/ 509488 w 1342512"/>
                  <a:gd name="connsiteY68" fmla="*/ 335684 h 2506486"/>
                  <a:gd name="connsiteX69" fmla="*/ 467681 w 1342512"/>
                  <a:gd name="connsiteY69" fmla="*/ 260891 h 2506486"/>
                  <a:gd name="connsiteX70" fmla="*/ 392535 w 1342512"/>
                  <a:gd name="connsiteY70" fmla="*/ 272004 h 2506486"/>
                  <a:gd name="connsiteX71" fmla="*/ 267997 w 1342512"/>
                  <a:gd name="connsiteY71" fmla="*/ 359204 h 2506486"/>
                  <a:gd name="connsiteX72" fmla="*/ 239244 w 1342512"/>
                  <a:gd name="connsiteY72" fmla="*/ 349149 h 2506486"/>
                  <a:gd name="connsiteX73" fmla="*/ 276935 w 1342512"/>
                  <a:gd name="connsiteY73" fmla="*/ 82081 h 2506486"/>
                  <a:gd name="connsiteX74" fmla="*/ 312450 w 1342512"/>
                  <a:gd name="connsiteY74" fmla="*/ 58032 h 2506486"/>
                  <a:gd name="connsiteX75" fmla="*/ 644021 w 1342512"/>
                  <a:gd name="connsiteY75" fmla="*/ 349 h 2506486"/>
                  <a:gd name="connsiteX0" fmla="*/ 665425 w 1342512"/>
                  <a:gd name="connsiteY0" fmla="*/ 1517851 h 2509958"/>
                  <a:gd name="connsiteX1" fmla="*/ 802840 w 1342512"/>
                  <a:gd name="connsiteY1" fmla="*/ 1528141 h 2509958"/>
                  <a:gd name="connsiteX2" fmla="*/ 822479 w 1342512"/>
                  <a:gd name="connsiteY2" fmla="*/ 1561951 h 2509958"/>
                  <a:gd name="connsiteX3" fmla="*/ 719285 w 1342512"/>
                  <a:gd name="connsiteY3" fmla="*/ 1836016 h 2509958"/>
                  <a:gd name="connsiteX4" fmla="*/ 668659 w 1342512"/>
                  <a:gd name="connsiteY4" fmla="*/ 2016531 h 2509958"/>
                  <a:gd name="connsiteX5" fmla="*/ 687769 w 1342512"/>
                  <a:gd name="connsiteY5" fmla="*/ 2062865 h 2509958"/>
                  <a:gd name="connsiteX6" fmla="*/ 1009344 w 1342512"/>
                  <a:gd name="connsiteY6" fmla="*/ 2171468 h 2509958"/>
                  <a:gd name="connsiteX7" fmla="*/ 1032746 w 1342512"/>
                  <a:gd name="connsiteY7" fmla="*/ 2173350 h 2509958"/>
                  <a:gd name="connsiteX8" fmla="*/ 1080962 w 1342512"/>
                  <a:gd name="connsiteY8" fmla="*/ 2136835 h 2509958"/>
                  <a:gd name="connsiteX9" fmla="*/ 1090311 w 1342512"/>
                  <a:gd name="connsiteY9" fmla="*/ 1814201 h 2509958"/>
                  <a:gd name="connsiteX10" fmla="*/ 1102424 w 1342512"/>
                  <a:gd name="connsiteY10" fmla="*/ 1668025 h 2509958"/>
                  <a:gd name="connsiteX11" fmla="*/ 1125238 w 1342512"/>
                  <a:gd name="connsiteY11" fmla="*/ 1659088 h 2509958"/>
                  <a:gd name="connsiteX12" fmla="*/ 1341915 w 1342512"/>
                  <a:gd name="connsiteY12" fmla="*/ 2034347 h 2509958"/>
                  <a:gd name="connsiteX13" fmla="*/ 1186507 w 1342512"/>
                  <a:gd name="connsiteY13" fmla="*/ 2388027 h 2509958"/>
                  <a:gd name="connsiteX14" fmla="*/ 1059441 w 1342512"/>
                  <a:gd name="connsiteY14" fmla="*/ 2481989 h 2509958"/>
                  <a:gd name="connsiteX15" fmla="*/ 969478 w 1342512"/>
                  <a:gd name="connsiteY15" fmla="*/ 2499512 h 2509958"/>
                  <a:gd name="connsiteX16" fmla="*/ 534018 w 1342512"/>
                  <a:gd name="connsiteY16" fmla="*/ 2505937 h 2509958"/>
                  <a:gd name="connsiteX17" fmla="*/ 377051 w 1342512"/>
                  <a:gd name="connsiteY17" fmla="*/ 2504450 h 2509958"/>
                  <a:gd name="connsiteX18" fmla="*/ 225191 w 1342512"/>
                  <a:gd name="connsiteY18" fmla="*/ 2440124 h 2509958"/>
                  <a:gd name="connsiteX19" fmla="*/ 1812 w 1342512"/>
                  <a:gd name="connsiteY19" fmla="*/ 2077741 h 2509958"/>
                  <a:gd name="connsiteX20" fmla="*/ 124291 w 1342512"/>
                  <a:gd name="connsiteY20" fmla="*/ 1737821 h 2509958"/>
                  <a:gd name="connsiteX21" fmla="*/ 545532 w 1342512"/>
                  <a:gd name="connsiteY21" fmla="*/ 1525730 h 2509958"/>
                  <a:gd name="connsiteX22" fmla="*/ 665425 w 1342512"/>
                  <a:gd name="connsiteY22" fmla="*/ 1517851 h 2509958"/>
                  <a:gd name="connsiteX23" fmla="*/ 553764 w 1342512"/>
                  <a:gd name="connsiteY23" fmla="*/ 1210330 h 2509958"/>
                  <a:gd name="connsiteX24" fmla="*/ 513957 w 1342512"/>
                  <a:gd name="connsiteY24" fmla="*/ 1261544 h 2509958"/>
                  <a:gd name="connsiteX25" fmla="*/ 603038 w 1342512"/>
                  <a:gd name="connsiteY25" fmla="*/ 1322167 h 2509958"/>
                  <a:gd name="connsiteX26" fmla="*/ 658134 w 1342512"/>
                  <a:gd name="connsiteY26" fmla="*/ 1262897 h 2509958"/>
                  <a:gd name="connsiteX27" fmla="*/ 637965 w 1342512"/>
                  <a:gd name="connsiteY27" fmla="*/ 1216680 h 2509958"/>
                  <a:gd name="connsiteX28" fmla="*/ 553764 w 1342512"/>
                  <a:gd name="connsiteY28" fmla="*/ 1210330 h 2509958"/>
                  <a:gd name="connsiteX29" fmla="*/ 546474 w 1342512"/>
                  <a:gd name="connsiteY29" fmla="*/ 922034 h 2509958"/>
                  <a:gd name="connsiteX30" fmla="*/ 481206 w 1342512"/>
                  <a:gd name="connsiteY30" fmla="*/ 980657 h 2509958"/>
                  <a:gd name="connsiteX31" fmla="*/ 550766 w 1342512"/>
                  <a:gd name="connsiteY31" fmla="*/ 1040751 h 2509958"/>
                  <a:gd name="connsiteX32" fmla="*/ 621855 w 1342512"/>
                  <a:gd name="connsiteY32" fmla="*/ 966604 h 2509958"/>
                  <a:gd name="connsiteX33" fmla="*/ 617328 w 1342512"/>
                  <a:gd name="connsiteY33" fmla="*/ 953492 h 2509958"/>
                  <a:gd name="connsiteX34" fmla="*/ 546474 w 1342512"/>
                  <a:gd name="connsiteY34" fmla="*/ 922034 h 2509958"/>
                  <a:gd name="connsiteX35" fmla="*/ 563760 w 1342512"/>
                  <a:gd name="connsiteY35" fmla="*/ 697714 h 2509958"/>
                  <a:gd name="connsiteX36" fmla="*/ 497258 w 1342512"/>
                  <a:gd name="connsiteY36" fmla="*/ 748693 h 2509958"/>
                  <a:gd name="connsiteX37" fmla="*/ 551001 w 1342512"/>
                  <a:gd name="connsiteY37" fmla="*/ 785619 h 2509958"/>
                  <a:gd name="connsiteX38" fmla="*/ 608331 w 1342512"/>
                  <a:gd name="connsiteY38" fmla="*/ 731759 h 2509958"/>
                  <a:gd name="connsiteX39" fmla="*/ 563760 w 1342512"/>
                  <a:gd name="connsiteY39" fmla="*/ 697714 h 2509958"/>
                  <a:gd name="connsiteX40" fmla="*/ 660956 w 1342512"/>
                  <a:gd name="connsiteY40" fmla="*/ 624742 h 2509958"/>
                  <a:gd name="connsiteX41" fmla="*/ 699234 w 1342512"/>
                  <a:gd name="connsiteY41" fmla="*/ 647204 h 2509958"/>
                  <a:gd name="connsiteX42" fmla="*/ 824537 w 1342512"/>
                  <a:gd name="connsiteY42" fmla="*/ 894633 h 2509958"/>
                  <a:gd name="connsiteX43" fmla="*/ 939902 w 1342512"/>
                  <a:gd name="connsiteY43" fmla="*/ 1107546 h 2509958"/>
                  <a:gd name="connsiteX44" fmla="*/ 951603 w 1342512"/>
                  <a:gd name="connsiteY44" fmla="*/ 1223793 h 2509958"/>
                  <a:gd name="connsiteX45" fmla="*/ 937902 w 1342512"/>
                  <a:gd name="connsiteY45" fmla="*/ 1255075 h 2509958"/>
                  <a:gd name="connsiteX46" fmla="*/ 623383 w 1342512"/>
                  <a:gd name="connsiteY46" fmla="*/ 1410659 h 2509958"/>
                  <a:gd name="connsiteX47" fmla="*/ 157572 w 1342512"/>
                  <a:gd name="connsiteY47" fmla="*/ 923033 h 2509958"/>
                  <a:gd name="connsiteX48" fmla="*/ 287872 w 1342512"/>
                  <a:gd name="connsiteY48" fmla="*/ 650967 h 2509958"/>
                  <a:gd name="connsiteX49" fmla="*/ 316037 w 1342512"/>
                  <a:gd name="connsiteY49" fmla="*/ 639736 h 2509958"/>
                  <a:gd name="connsiteX50" fmla="*/ 660956 w 1342512"/>
                  <a:gd name="connsiteY50" fmla="*/ 624742 h 2509958"/>
                  <a:gd name="connsiteX51" fmla="*/ 795210 w 1342512"/>
                  <a:gd name="connsiteY51" fmla="*/ 577320 h 2509958"/>
                  <a:gd name="connsiteX52" fmla="*/ 819832 w 1342512"/>
                  <a:gd name="connsiteY52" fmla="*/ 581524 h 2509958"/>
                  <a:gd name="connsiteX53" fmla="*/ 1032334 w 1342512"/>
                  <a:gd name="connsiteY53" fmla="*/ 869760 h 2509958"/>
                  <a:gd name="connsiteX54" fmla="*/ 1038273 w 1342512"/>
                  <a:gd name="connsiteY54" fmla="*/ 1007117 h 2509958"/>
                  <a:gd name="connsiteX55" fmla="*/ 853642 w 1342512"/>
                  <a:gd name="connsiteY55" fmla="*/ 769154 h 2509958"/>
                  <a:gd name="connsiteX56" fmla="*/ 772793 w 1342512"/>
                  <a:gd name="connsiteY56" fmla="*/ 620920 h 2509958"/>
                  <a:gd name="connsiteX57" fmla="*/ 774204 w 1342512"/>
                  <a:gd name="connsiteY57" fmla="*/ 587581 h 2509958"/>
                  <a:gd name="connsiteX58" fmla="*/ 795210 w 1342512"/>
                  <a:gd name="connsiteY58" fmla="*/ 577320 h 2509958"/>
                  <a:gd name="connsiteX59" fmla="*/ 644021 w 1342512"/>
                  <a:gd name="connsiteY59" fmla="*/ 349 h 2509958"/>
                  <a:gd name="connsiteX60" fmla="*/ 713405 w 1342512"/>
                  <a:gd name="connsiteY60" fmla="*/ 24163 h 2509958"/>
                  <a:gd name="connsiteX61" fmla="*/ 738395 w 1342512"/>
                  <a:gd name="connsiteY61" fmla="*/ 452813 h 2509958"/>
                  <a:gd name="connsiteX62" fmla="*/ 676243 w 1342512"/>
                  <a:gd name="connsiteY62" fmla="*/ 488798 h 2509958"/>
                  <a:gd name="connsiteX63" fmla="*/ 461154 w 1342512"/>
                  <a:gd name="connsiteY63" fmla="*/ 517551 h 2509958"/>
                  <a:gd name="connsiteX64" fmla="*/ 319917 w 1342512"/>
                  <a:gd name="connsiteY64" fmla="*/ 466748 h 2509958"/>
                  <a:gd name="connsiteX65" fmla="*/ 324092 w 1342512"/>
                  <a:gd name="connsiteY65" fmla="*/ 436643 h 2509958"/>
                  <a:gd name="connsiteX66" fmla="*/ 427991 w 1342512"/>
                  <a:gd name="connsiteY66" fmla="*/ 406302 h 2509958"/>
                  <a:gd name="connsiteX67" fmla="*/ 456215 w 1342512"/>
                  <a:gd name="connsiteY67" fmla="*/ 398541 h 2509958"/>
                  <a:gd name="connsiteX68" fmla="*/ 509488 w 1342512"/>
                  <a:gd name="connsiteY68" fmla="*/ 335684 h 2509958"/>
                  <a:gd name="connsiteX69" fmla="*/ 467681 w 1342512"/>
                  <a:gd name="connsiteY69" fmla="*/ 260891 h 2509958"/>
                  <a:gd name="connsiteX70" fmla="*/ 392535 w 1342512"/>
                  <a:gd name="connsiteY70" fmla="*/ 272004 h 2509958"/>
                  <a:gd name="connsiteX71" fmla="*/ 267997 w 1342512"/>
                  <a:gd name="connsiteY71" fmla="*/ 359204 h 2509958"/>
                  <a:gd name="connsiteX72" fmla="*/ 239244 w 1342512"/>
                  <a:gd name="connsiteY72" fmla="*/ 349149 h 2509958"/>
                  <a:gd name="connsiteX73" fmla="*/ 276935 w 1342512"/>
                  <a:gd name="connsiteY73" fmla="*/ 82081 h 2509958"/>
                  <a:gd name="connsiteX74" fmla="*/ 312450 w 1342512"/>
                  <a:gd name="connsiteY74" fmla="*/ 58032 h 2509958"/>
                  <a:gd name="connsiteX75" fmla="*/ 644021 w 1342512"/>
                  <a:gd name="connsiteY75" fmla="*/ 349 h 2509958"/>
                  <a:gd name="connsiteX0" fmla="*/ 665425 w 1342512"/>
                  <a:gd name="connsiteY0" fmla="*/ 1517851 h 2513399"/>
                  <a:gd name="connsiteX1" fmla="*/ 802840 w 1342512"/>
                  <a:gd name="connsiteY1" fmla="*/ 1528141 h 2513399"/>
                  <a:gd name="connsiteX2" fmla="*/ 822479 w 1342512"/>
                  <a:gd name="connsiteY2" fmla="*/ 1561951 h 2513399"/>
                  <a:gd name="connsiteX3" fmla="*/ 719285 w 1342512"/>
                  <a:gd name="connsiteY3" fmla="*/ 1836016 h 2513399"/>
                  <a:gd name="connsiteX4" fmla="*/ 668659 w 1342512"/>
                  <a:gd name="connsiteY4" fmla="*/ 2016531 h 2513399"/>
                  <a:gd name="connsiteX5" fmla="*/ 687769 w 1342512"/>
                  <a:gd name="connsiteY5" fmla="*/ 2062865 h 2513399"/>
                  <a:gd name="connsiteX6" fmla="*/ 1009344 w 1342512"/>
                  <a:gd name="connsiteY6" fmla="*/ 2171468 h 2513399"/>
                  <a:gd name="connsiteX7" fmla="*/ 1032746 w 1342512"/>
                  <a:gd name="connsiteY7" fmla="*/ 2173350 h 2513399"/>
                  <a:gd name="connsiteX8" fmla="*/ 1080962 w 1342512"/>
                  <a:gd name="connsiteY8" fmla="*/ 2136835 h 2513399"/>
                  <a:gd name="connsiteX9" fmla="*/ 1090311 w 1342512"/>
                  <a:gd name="connsiteY9" fmla="*/ 1814201 h 2513399"/>
                  <a:gd name="connsiteX10" fmla="*/ 1102424 w 1342512"/>
                  <a:gd name="connsiteY10" fmla="*/ 1668025 h 2513399"/>
                  <a:gd name="connsiteX11" fmla="*/ 1125238 w 1342512"/>
                  <a:gd name="connsiteY11" fmla="*/ 1659088 h 2513399"/>
                  <a:gd name="connsiteX12" fmla="*/ 1341915 w 1342512"/>
                  <a:gd name="connsiteY12" fmla="*/ 2034347 h 2513399"/>
                  <a:gd name="connsiteX13" fmla="*/ 1186507 w 1342512"/>
                  <a:gd name="connsiteY13" fmla="*/ 2388027 h 2513399"/>
                  <a:gd name="connsiteX14" fmla="*/ 1059441 w 1342512"/>
                  <a:gd name="connsiteY14" fmla="*/ 2481989 h 2513399"/>
                  <a:gd name="connsiteX15" fmla="*/ 969478 w 1342512"/>
                  <a:gd name="connsiteY15" fmla="*/ 2499512 h 2513399"/>
                  <a:gd name="connsiteX16" fmla="*/ 534018 w 1342512"/>
                  <a:gd name="connsiteY16" fmla="*/ 2505937 h 2513399"/>
                  <a:gd name="connsiteX17" fmla="*/ 377051 w 1342512"/>
                  <a:gd name="connsiteY17" fmla="*/ 2508908 h 2513399"/>
                  <a:gd name="connsiteX18" fmla="*/ 225191 w 1342512"/>
                  <a:gd name="connsiteY18" fmla="*/ 2440124 h 2513399"/>
                  <a:gd name="connsiteX19" fmla="*/ 1812 w 1342512"/>
                  <a:gd name="connsiteY19" fmla="*/ 2077741 h 2513399"/>
                  <a:gd name="connsiteX20" fmla="*/ 124291 w 1342512"/>
                  <a:gd name="connsiteY20" fmla="*/ 1737821 h 2513399"/>
                  <a:gd name="connsiteX21" fmla="*/ 545532 w 1342512"/>
                  <a:gd name="connsiteY21" fmla="*/ 1525730 h 2513399"/>
                  <a:gd name="connsiteX22" fmla="*/ 665425 w 1342512"/>
                  <a:gd name="connsiteY22" fmla="*/ 1517851 h 2513399"/>
                  <a:gd name="connsiteX23" fmla="*/ 553764 w 1342512"/>
                  <a:gd name="connsiteY23" fmla="*/ 1210330 h 2513399"/>
                  <a:gd name="connsiteX24" fmla="*/ 513957 w 1342512"/>
                  <a:gd name="connsiteY24" fmla="*/ 1261544 h 2513399"/>
                  <a:gd name="connsiteX25" fmla="*/ 603038 w 1342512"/>
                  <a:gd name="connsiteY25" fmla="*/ 1322167 h 2513399"/>
                  <a:gd name="connsiteX26" fmla="*/ 658134 w 1342512"/>
                  <a:gd name="connsiteY26" fmla="*/ 1262897 h 2513399"/>
                  <a:gd name="connsiteX27" fmla="*/ 637965 w 1342512"/>
                  <a:gd name="connsiteY27" fmla="*/ 1216680 h 2513399"/>
                  <a:gd name="connsiteX28" fmla="*/ 553764 w 1342512"/>
                  <a:gd name="connsiteY28" fmla="*/ 1210330 h 2513399"/>
                  <a:gd name="connsiteX29" fmla="*/ 546474 w 1342512"/>
                  <a:gd name="connsiteY29" fmla="*/ 922034 h 2513399"/>
                  <a:gd name="connsiteX30" fmla="*/ 481206 w 1342512"/>
                  <a:gd name="connsiteY30" fmla="*/ 980657 h 2513399"/>
                  <a:gd name="connsiteX31" fmla="*/ 550766 w 1342512"/>
                  <a:gd name="connsiteY31" fmla="*/ 1040751 h 2513399"/>
                  <a:gd name="connsiteX32" fmla="*/ 621855 w 1342512"/>
                  <a:gd name="connsiteY32" fmla="*/ 966604 h 2513399"/>
                  <a:gd name="connsiteX33" fmla="*/ 617328 w 1342512"/>
                  <a:gd name="connsiteY33" fmla="*/ 953492 h 2513399"/>
                  <a:gd name="connsiteX34" fmla="*/ 546474 w 1342512"/>
                  <a:gd name="connsiteY34" fmla="*/ 922034 h 2513399"/>
                  <a:gd name="connsiteX35" fmla="*/ 563760 w 1342512"/>
                  <a:gd name="connsiteY35" fmla="*/ 697714 h 2513399"/>
                  <a:gd name="connsiteX36" fmla="*/ 497258 w 1342512"/>
                  <a:gd name="connsiteY36" fmla="*/ 748693 h 2513399"/>
                  <a:gd name="connsiteX37" fmla="*/ 551001 w 1342512"/>
                  <a:gd name="connsiteY37" fmla="*/ 785619 h 2513399"/>
                  <a:gd name="connsiteX38" fmla="*/ 608331 w 1342512"/>
                  <a:gd name="connsiteY38" fmla="*/ 731759 h 2513399"/>
                  <a:gd name="connsiteX39" fmla="*/ 563760 w 1342512"/>
                  <a:gd name="connsiteY39" fmla="*/ 697714 h 2513399"/>
                  <a:gd name="connsiteX40" fmla="*/ 660956 w 1342512"/>
                  <a:gd name="connsiteY40" fmla="*/ 624742 h 2513399"/>
                  <a:gd name="connsiteX41" fmla="*/ 699234 w 1342512"/>
                  <a:gd name="connsiteY41" fmla="*/ 647204 h 2513399"/>
                  <a:gd name="connsiteX42" fmla="*/ 824537 w 1342512"/>
                  <a:gd name="connsiteY42" fmla="*/ 894633 h 2513399"/>
                  <a:gd name="connsiteX43" fmla="*/ 939902 w 1342512"/>
                  <a:gd name="connsiteY43" fmla="*/ 1107546 h 2513399"/>
                  <a:gd name="connsiteX44" fmla="*/ 951603 w 1342512"/>
                  <a:gd name="connsiteY44" fmla="*/ 1223793 h 2513399"/>
                  <a:gd name="connsiteX45" fmla="*/ 937902 w 1342512"/>
                  <a:gd name="connsiteY45" fmla="*/ 1255075 h 2513399"/>
                  <a:gd name="connsiteX46" fmla="*/ 623383 w 1342512"/>
                  <a:gd name="connsiteY46" fmla="*/ 1410659 h 2513399"/>
                  <a:gd name="connsiteX47" fmla="*/ 157572 w 1342512"/>
                  <a:gd name="connsiteY47" fmla="*/ 923033 h 2513399"/>
                  <a:gd name="connsiteX48" fmla="*/ 287872 w 1342512"/>
                  <a:gd name="connsiteY48" fmla="*/ 650967 h 2513399"/>
                  <a:gd name="connsiteX49" fmla="*/ 316037 w 1342512"/>
                  <a:gd name="connsiteY49" fmla="*/ 639736 h 2513399"/>
                  <a:gd name="connsiteX50" fmla="*/ 660956 w 1342512"/>
                  <a:gd name="connsiteY50" fmla="*/ 624742 h 2513399"/>
                  <a:gd name="connsiteX51" fmla="*/ 795210 w 1342512"/>
                  <a:gd name="connsiteY51" fmla="*/ 577320 h 2513399"/>
                  <a:gd name="connsiteX52" fmla="*/ 819832 w 1342512"/>
                  <a:gd name="connsiteY52" fmla="*/ 581524 h 2513399"/>
                  <a:gd name="connsiteX53" fmla="*/ 1032334 w 1342512"/>
                  <a:gd name="connsiteY53" fmla="*/ 869760 h 2513399"/>
                  <a:gd name="connsiteX54" fmla="*/ 1038273 w 1342512"/>
                  <a:gd name="connsiteY54" fmla="*/ 1007117 h 2513399"/>
                  <a:gd name="connsiteX55" fmla="*/ 853642 w 1342512"/>
                  <a:gd name="connsiteY55" fmla="*/ 769154 h 2513399"/>
                  <a:gd name="connsiteX56" fmla="*/ 772793 w 1342512"/>
                  <a:gd name="connsiteY56" fmla="*/ 620920 h 2513399"/>
                  <a:gd name="connsiteX57" fmla="*/ 774204 w 1342512"/>
                  <a:gd name="connsiteY57" fmla="*/ 587581 h 2513399"/>
                  <a:gd name="connsiteX58" fmla="*/ 795210 w 1342512"/>
                  <a:gd name="connsiteY58" fmla="*/ 577320 h 2513399"/>
                  <a:gd name="connsiteX59" fmla="*/ 644021 w 1342512"/>
                  <a:gd name="connsiteY59" fmla="*/ 349 h 2513399"/>
                  <a:gd name="connsiteX60" fmla="*/ 713405 w 1342512"/>
                  <a:gd name="connsiteY60" fmla="*/ 24163 h 2513399"/>
                  <a:gd name="connsiteX61" fmla="*/ 738395 w 1342512"/>
                  <a:gd name="connsiteY61" fmla="*/ 452813 h 2513399"/>
                  <a:gd name="connsiteX62" fmla="*/ 676243 w 1342512"/>
                  <a:gd name="connsiteY62" fmla="*/ 488798 h 2513399"/>
                  <a:gd name="connsiteX63" fmla="*/ 461154 w 1342512"/>
                  <a:gd name="connsiteY63" fmla="*/ 517551 h 2513399"/>
                  <a:gd name="connsiteX64" fmla="*/ 319917 w 1342512"/>
                  <a:gd name="connsiteY64" fmla="*/ 466748 h 2513399"/>
                  <a:gd name="connsiteX65" fmla="*/ 324092 w 1342512"/>
                  <a:gd name="connsiteY65" fmla="*/ 436643 h 2513399"/>
                  <a:gd name="connsiteX66" fmla="*/ 427991 w 1342512"/>
                  <a:gd name="connsiteY66" fmla="*/ 406302 h 2513399"/>
                  <a:gd name="connsiteX67" fmla="*/ 456215 w 1342512"/>
                  <a:gd name="connsiteY67" fmla="*/ 398541 h 2513399"/>
                  <a:gd name="connsiteX68" fmla="*/ 509488 w 1342512"/>
                  <a:gd name="connsiteY68" fmla="*/ 335684 h 2513399"/>
                  <a:gd name="connsiteX69" fmla="*/ 467681 w 1342512"/>
                  <a:gd name="connsiteY69" fmla="*/ 260891 h 2513399"/>
                  <a:gd name="connsiteX70" fmla="*/ 392535 w 1342512"/>
                  <a:gd name="connsiteY70" fmla="*/ 272004 h 2513399"/>
                  <a:gd name="connsiteX71" fmla="*/ 267997 w 1342512"/>
                  <a:gd name="connsiteY71" fmla="*/ 359204 h 2513399"/>
                  <a:gd name="connsiteX72" fmla="*/ 239244 w 1342512"/>
                  <a:gd name="connsiteY72" fmla="*/ 349149 h 2513399"/>
                  <a:gd name="connsiteX73" fmla="*/ 276935 w 1342512"/>
                  <a:gd name="connsiteY73" fmla="*/ 82081 h 2513399"/>
                  <a:gd name="connsiteX74" fmla="*/ 312450 w 1342512"/>
                  <a:gd name="connsiteY74" fmla="*/ 58032 h 2513399"/>
                  <a:gd name="connsiteX75" fmla="*/ 644021 w 1342512"/>
                  <a:gd name="connsiteY75" fmla="*/ 349 h 2513399"/>
                  <a:gd name="connsiteX0" fmla="*/ 665425 w 1342512"/>
                  <a:gd name="connsiteY0" fmla="*/ 1517851 h 2509542"/>
                  <a:gd name="connsiteX1" fmla="*/ 802840 w 1342512"/>
                  <a:gd name="connsiteY1" fmla="*/ 1528141 h 2509542"/>
                  <a:gd name="connsiteX2" fmla="*/ 822479 w 1342512"/>
                  <a:gd name="connsiteY2" fmla="*/ 1561951 h 2509542"/>
                  <a:gd name="connsiteX3" fmla="*/ 719285 w 1342512"/>
                  <a:gd name="connsiteY3" fmla="*/ 1836016 h 2509542"/>
                  <a:gd name="connsiteX4" fmla="*/ 668659 w 1342512"/>
                  <a:gd name="connsiteY4" fmla="*/ 2016531 h 2509542"/>
                  <a:gd name="connsiteX5" fmla="*/ 687769 w 1342512"/>
                  <a:gd name="connsiteY5" fmla="*/ 2062865 h 2509542"/>
                  <a:gd name="connsiteX6" fmla="*/ 1009344 w 1342512"/>
                  <a:gd name="connsiteY6" fmla="*/ 2171468 h 2509542"/>
                  <a:gd name="connsiteX7" fmla="*/ 1032746 w 1342512"/>
                  <a:gd name="connsiteY7" fmla="*/ 2173350 h 2509542"/>
                  <a:gd name="connsiteX8" fmla="*/ 1080962 w 1342512"/>
                  <a:gd name="connsiteY8" fmla="*/ 2136835 h 2509542"/>
                  <a:gd name="connsiteX9" fmla="*/ 1090311 w 1342512"/>
                  <a:gd name="connsiteY9" fmla="*/ 1814201 h 2509542"/>
                  <a:gd name="connsiteX10" fmla="*/ 1102424 w 1342512"/>
                  <a:gd name="connsiteY10" fmla="*/ 1668025 h 2509542"/>
                  <a:gd name="connsiteX11" fmla="*/ 1125238 w 1342512"/>
                  <a:gd name="connsiteY11" fmla="*/ 1659088 h 2509542"/>
                  <a:gd name="connsiteX12" fmla="*/ 1341915 w 1342512"/>
                  <a:gd name="connsiteY12" fmla="*/ 2034347 h 2509542"/>
                  <a:gd name="connsiteX13" fmla="*/ 1186507 w 1342512"/>
                  <a:gd name="connsiteY13" fmla="*/ 2388027 h 2509542"/>
                  <a:gd name="connsiteX14" fmla="*/ 1059441 w 1342512"/>
                  <a:gd name="connsiteY14" fmla="*/ 2481989 h 2509542"/>
                  <a:gd name="connsiteX15" fmla="*/ 969478 w 1342512"/>
                  <a:gd name="connsiteY15" fmla="*/ 2499512 h 2509542"/>
                  <a:gd name="connsiteX16" fmla="*/ 534018 w 1342512"/>
                  <a:gd name="connsiteY16" fmla="*/ 2505937 h 2509542"/>
                  <a:gd name="connsiteX17" fmla="*/ 377051 w 1342512"/>
                  <a:gd name="connsiteY17" fmla="*/ 2508908 h 2509542"/>
                  <a:gd name="connsiteX18" fmla="*/ 225191 w 1342512"/>
                  <a:gd name="connsiteY18" fmla="*/ 2440124 h 2509542"/>
                  <a:gd name="connsiteX19" fmla="*/ 1812 w 1342512"/>
                  <a:gd name="connsiteY19" fmla="*/ 2077741 h 2509542"/>
                  <a:gd name="connsiteX20" fmla="*/ 124291 w 1342512"/>
                  <a:gd name="connsiteY20" fmla="*/ 1737821 h 2509542"/>
                  <a:gd name="connsiteX21" fmla="*/ 545532 w 1342512"/>
                  <a:gd name="connsiteY21" fmla="*/ 1525730 h 2509542"/>
                  <a:gd name="connsiteX22" fmla="*/ 665425 w 1342512"/>
                  <a:gd name="connsiteY22" fmla="*/ 1517851 h 2509542"/>
                  <a:gd name="connsiteX23" fmla="*/ 553764 w 1342512"/>
                  <a:gd name="connsiteY23" fmla="*/ 1210330 h 2509542"/>
                  <a:gd name="connsiteX24" fmla="*/ 513957 w 1342512"/>
                  <a:gd name="connsiteY24" fmla="*/ 1261544 h 2509542"/>
                  <a:gd name="connsiteX25" fmla="*/ 603038 w 1342512"/>
                  <a:gd name="connsiteY25" fmla="*/ 1322167 h 2509542"/>
                  <a:gd name="connsiteX26" fmla="*/ 658134 w 1342512"/>
                  <a:gd name="connsiteY26" fmla="*/ 1262897 h 2509542"/>
                  <a:gd name="connsiteX27" fmla="*/ 637965 w 1342512"/>
                  <a:gd name="connsiteY27" fmla="*/ 1216680 h 2509542"/>
                  <a:gd name="connsiteX28" fmla="*/ 553764 w 1342512"/>
                  <a:gd name="connsiteY28" fmla="*/ 1210330 h 2509542"/>
                  <a:gd name="connsiteX29" fmla="*/ 546474 w 1342512"/>
                  <a:gd name="connsiteY29" fmla="*/ 922034 h 2509542"/>
                  <a:gd name="connsiteX30" fmla="*/ 481206 w 1342512"/>
                  <a:gd name="connsiteY30" fmla="*/ 980657 h 2509542"/>
                  <a:gd name="connsiteX31" fmla="*/ 550766 w 1342512"/>
                  <a:gd name="connsiteY31" fmla="*/ 1040751 h 2509542"/>
                  <a:gd name="connsiteX32" fmla="*/ 621855 w 1342512"/>
                  <a:gd name="connsiteY32" fmla="*/ 966604 h 2509542"/>
                  <a:gd name="connsiteX33" fmla="*/ 617328 w 1342512"/>
                  <a:gd name="connsiteY33" fmla="*/ 953492 h 2509542"/>
                  <a:gd name="connsiteX34" fmla="*/ 546474 w 1342512"/>
                  <a:gd name="connsiteY34" fmla="*/ 922034 h 2509542"/>
                  <a:gd name="connsiteX35" fmla="*/ 563760 w 1342512"/>
                  <a:gd name="connsiteY35" fmla="*/ 697714 h 2509542"/>
                  <a:gd name="connsiteX36" fmla="*/ 497258 w 1342512"/>
                  <a:gd name="connsiteY36" fmla="*/ 748693 h 2509542"/>
                  <a:gd name="connsiteX37" fmla="*/ 551001 w 1342512"/>
                  <a:gd name="connsiteY37" fmla="*/ 785619 h 2509542"/>
                  <a:gd name="connsiteX38" fmla="*/ 608331 w 1342512"/>
                  <a:gd name="connsiteY38" fmla="*/ 731759 h 2509542"/>
                  <a:gd name="connsiteX39" fmla="*/ 563760 w 1342512"/>
                  <a:gd name="connsiteY39" fmla="*/ 697714 h 2509542"/>
                  <a:gd name="connsiteX40" fmla="*/ 660956 w 1342512"/>
                  <a:gd name="connsiteY40" fmla="*/ 624742 h 2509542"/>
                  <a:gd name="connsiteX41" fmla="*/ 699234 w 1342512"/>
                  <a:gd name="connsiteY41" fmla="*/ 647204 h 2509542"/>
                  <a:gd name="connsiteX42" fmla="*/ 824537 w 1342512"/>
                  <a:gd name="connsiteY42" fmla="*/ 894633 h 2509542"/>
                  <a:gd name="connsiteX43" fmla="*/ 939902 w 1342512"/>
                  <a:gd name="connsiteY43" fmla="*/ 1107546 h 2509542"/>
                  <a:gd name="connsiteX44" fmla="*/ 951603 w 1342512"/>
                  <a:gd name="connsiteY44" fmla="*/ 1223793 h 2509542"/>
                  <a:gd name="connsiteX45" fmla="*/ 937902 w 1342512"/>
                  <a:gd name="connsiteY45" fmla="*/ 1255075 h 2509542"/>
                  <a:gd name="connsiteX46" fmla="*/ 623383 w 1342512"/>
                  <a:gd name="connsiteY46" fmla="*/ 1410659 h 2509542"/>
                  <a:gd name="connsiteX47" fmla="*/ 157572 w 1342512"/>
                  <a:gd name="connsiteY47" fmla="*/ 923033 h 2509542"/>
                  <a:gd name="connsiteX48" fmla="*/ 287872 w 1342512"/>
                  <a:gd name="connsiteY48" fmla="*/ 650967 h 2509542"/>
                  <a:gd name="connsiteX49" fmla="*/ 316037 w 1342512"/>
                  <a:gd name="connsiteY49" fmla="*/ 639736 h 2509542"/>
                  <a:gd name="connsiteX50" fmla="*/ 660956 w 1342512"/>
                  <a:gd name="connsiteY50" fmla="*/ 624742 h 2509542"/>
                  <a:gd name="connsiteX51" fmla="*/ 795210 w 1342512"/>
                  <a:gd name="connsiteY51" fmla="*/ 577320 h 2509542"/>
                  <a:gd name="connsiteX52" fmla="*/ 819832 w 1342512"/>
                  <a:gd name="connsiteY52" fmla="*/ 581524 h 2509542"/>
                  <a:gd name="connsiteX53" fmla="*/ 1032334 w 1342512"/>
                  <a:gd name="connsiteY53" fmla="*/ 869760 h 2509542"/>
                  <a:gd name="connsiteX54" fmla="*/ 1038273 w 1342512"/>
                  <a:gd name="connsiteY54" fmla="*/ 1007117 h 2509542"/>
                  <a:gd name="connsiteX55" fmla="*/ 853642 w 1342512"/>
                  <a:gd name="connsiteY55" fmla="*/ 769154 h 2509542"/>
                  <a:gd name="connsiteX56" fmla="*/ 772793 w 1342512"/>
                  <a:gd name="connsiteY56" fmla="*/ 620920 h 2509542"/>
                  <a:gd name="connsiteX57" fmla="*/ 774204 w 1342512"/>
                  <a:gd name="connsiteY57" fmla="*/ 587581 h 2509542"/>
                  <a:gd name="connsiteX58" fmla="*/ 795210 w 1342512"/>
                  <a:gd name="connsiteY58" fmla="*/ 577320 h 2509542"/>
                  <a:gd name="connsiteX59" fmla="*/ 644021 w 1342512"/>
                  <a:gd name="connsiteY59" fmla="*/ 349 h 2509542"/>
                  <a:gd name="connsiteX60" fmla="*/ 713405 w 1342512"/>
                  <a:gd name="connsiteY60" fmla="*/ 24163 h 2509542"/>
                  <a:gd name="connsiteX61" fmla="*/ 738395 w 1342512"/>
                  <a:gd name="connsiteY61" fmla="*/ 452813 h 2509542"/>
                  <a:gd name="connsiteX62" fmla="*/ 676243 w 1342512"/>
                  <a:gd name="connsiteY62" fmla="*/ 488798 h 2509542"/>
                  <a:gd name="connsiteX63" fmla="*/ 461154 w 1342512"/>
                  <a:gd name="connsiteY63" fmla="*/ 517551 h 2509542"/>
                  <a:gd name="connsiteX64" fmla="*/ 319917 w 1342512"/>
                  <a:gd name="connsiteY64" fmla="*/ 466748 h 2509542"/>
                  <a:gd name="connsiteX65" fmla="*/ 324092 w 1342512"/>
                  <a:gd name="connsiteY65" fmla="*/ 436643 h 2509542"/>
                  <a:gd name="connsiteX66" fmla="*/ 427991 w 1342512"/>
                  <a:gd name="connsiteY66" fmla="*/ 406302 h 2509542"/>
                  <a:gd name="connsiteX67" fmla="*/ 456215 w 1342512"/>
                  <a:gd name="connsiteY67" fmla="*/ 398541 h 2509542"/>
                  <a:gd name="connsiteX68" fmla="*/ 509488 w 1342512"/>
                  <a:gd name="connsiteY68" fmla="*/ 335684 h 2509542"/>
                  <a:gd name="connsiteX69" fmla="*/ 467681 w 1342512"/>
                  <a:gd name="connsiteY69" fmla="*/ 260891 h 2509542"/>
                  <a:gd name="connsiteX70" fmla="*/ 392535 w 1342512"/>
                  <a:gd name="connsiteY70" fmla="*/ 272004 h 2509542"/>
                  <a:gd name="connsiteX71" fmla="*/ 267997 w 1342512"/>
                  <a:gd name="connsiteY71" fmla="*/ 359204 h 2509542"/>
                  <a:gd name="connsiteX72" fmla="*/ 239244 w 1342512"/>
                  <a:gd name="connsiteY72" fmla="*/ 349149 h 2509542"/>
                  <a:gd name="connsiteX73" fmla="*/ 276935 w 1342512"/>
                  <a:gd name="connsiteY73" fmla="*/ 82081 h 2509542"/>
                  <a:gd name="connsiteX74" fmla="*/ 312450 w 1342512"/>
                  <a:gd name="connsiteY74" fmla="*/ 58032 h 2509542"/>
                  <a:gd name="connsiteX75" fmla="*/ 644021 w 1342512"/>
                  <a:gd name="connsiteY75" fmla="*/ 349 h 2509542"/>
                  <a:gd name="connsiteX0" fmla="*/ 666634 w 1343721"/>
                  <a:gd name="connsiteY0" fmla="*/ 1517851 h 2513399"/>
                  <a:gd name="connsiteX1" fmla="*/ 804049 w 1343721"/>
                  <a:gd name="connsiteY1" fmla="*/ 1528141 h 2513399"/>
                  <a:gd name="connsiteX2" fmla="*/ 823688 w 1343721"/>
                  <a:gd name="connsiteY2" fmla="*/ 1561951 h 2513399"/>
                  <a:gd name="connsiteX3" fmla="*/ 720494 w 1343721"/>
                  <a:gd name="connsiteY3" fmla="*/ 1836016 h 2513399"/>
                  <a:gd name="connsiteX4" fmla="*/ 669868 w 1343721"/>
                  <a:gd name="connsiteY4" fmla="*/ 2016531 h 2513399"/>
                  <a:gd name="connsiteX5" fmla="*/ 688978 w 1343721"/>
                  <a:gd name="connsiteY5" fmla="*/ 2062865 h 2513399"/>
                  <a:gd name="connsiteX6" fmla="*/ 1010553 w 1343721"/>
                  <a:gd name="connsiteY6" fmla="*/ 2171468 h 2513399"/>
                  <a:gd name="connsiteX7" fmla="*/ 1033955 w 1343721"/>
                  <a:gd name="connsiteY7" fmla="*/ 2173350 h 2513399"/>
                  <a:gd name="connsiteX8" fmla="*/ 1082171 w 1343721"/>
                  <a:gd name="connsiteY8" fmla="*/ 2136835 h 2513399"/>
                  <a:gd name="connsiteX9" fmla="*/ 1091520 w 1343721"/>
                  <a:gd name="connsiteY9" fmla="*/ 1814201 h 2513399"/>
                  <a:gd name="connsiteX10" fmla="*/ 1103633 w 1343721"/>
                  <a:gd name="connsiteY10" fmla="*/ 1668025 h 2513399"/>
                  <a:gd name="connsiteX11" fmla="*/ 1126447 w 1343721"/>
                  <a:gd name="connsiteY11" fmla="*/ 1659088 h 2513399"/>
                  <a:gd name="connsiteX12" fmla="*/ 1343124 w 1343721"/>
                  <a:gd name="connsiteY12" fmla="*/ 2034347 h 2513399"/>
                  <a:gd name="connsiteX13" fmla="*/ 1187716 w 1343721"/>
                  <a:gd name="connsiteY13" fmla="*/ 2388027 h 2513399"/>
                  <a:gd name="connsiteX14" fmla="*/ 1060650 w 1343721"/>
                  <a:gd name="connsiteY14" fmla="*/ 2481989 h 2513399"/>
                  <a:gd name="connsiteX15" fmla="*/ 970687 w 1343721"/>
                  <a:gd name="connsiteY15" fmla="*/ 2499512 h 2513399"/>
                  <a:gd name="connsiteX16" fmla="*/ 535227 w 1343721"/>
                  <a:gd name="connsiteY16" fmla="*/ 2505937 h 2513399"/>
                  <a:gd name="connsiteX17" fmla="*/ 378260 w 1343721"/>
                  <a:gd name="connsiteY17" fmla="*/ 2508908 h 2513399"/>
                  <a:gd name="connsiteX18" fmla="*/ 223428 w 1343721"/>
                  <a:gd name="connsiteY18" fmla="*/ 2440124 h 2513399"/>
                  <a:gd name="connsiteX19" fmla="*/ 3021 w 1343721"/>
                  <a:gd name="connsiteY19" fmla="*/ 2077741 h 2513399"/>
                  <a:gd name="connsiteX20" fmla="*/ 125500 w 1343721"/>
                  <a:gd name="connsiteY20" fmla="*/ 1737821 h 2513399"/>
                  <a:gd name="connsiteX21" fmla="*/ 546741 w 1343721"/>
                  <a:gd name="connsiteY21" fmla="*/ 1525730 h 2513399"/>
                  <a:gd name="connsiteX22" fmla="*/ 666634 w 1343721"/>
                  <a:gd name="connsiteY22" fmla="*/ 1517851 h 2513399"/>
                  <a:gd name="connsiteX23" fmla="*/ 554973 w 1343721"/>
                  <a:gd name="connsiteY23" fmla="*/ 1210330 h 2513399"/>
                  <a:gd name="connsiteX24" fmla="*/ 515166 w 1343721"/>
                  <a:gd name="connsiteY24" fmla="*/ 1261544 h 2513399"/>
                  <a:gd name="connsiteX25" fmla="*/ 604247 w 1343721"/>
                  <a:gd name="connsiteY25" fmla="*/ 1322167 h 2513399"/>
                  <a:gd name="connsiteX26" fmla="*/ 659343 w 1343721"/>
                  <a:gd name="connsiteY26" fmla="*/ 1262897 h 2513399"/>
                  <a:gd name="connsiteX27" fmla="*/ 639174 w 1343721"/>
                  <a:gd name="connsiteY27" fmla="*/ 1216680 h 2513399"/>
                  <a:gd name="connsiteX28" fmla="*/ 554973 w 1343721"/>
                  <a:gd name="connsiteY28" fmla="*/ 1210330 h 2513399"/>
                  <a:gd name="connsiteX29" fmla="*/ 547683 w 1343721"/>
                  <a:gd name="connsiteY29" fmla="*/ 922034 h 2513399"/>
                  <a:gd name="connsiteX30" fmla="*/ 482415 w 1343721"/>
                  <a:gd name="connsiteY30" fmla="*/ 980657 h 2513399"/>
                  <a:gd name="connsiteX31" fmla="*/ 551975 w 1343721"/>
                  <a:gd name="connsiteY31" fmla="*/ 1040751 h 2513399"/>
                  <a:gd name="connsiteX32" fmla="*/ 623064 w 1343721"/>
                  <a:gd name="connsiteY32" fmla="*/ 966604 h 2513399"/>
                  <a:gd name="connsiteX33" fmla="*/ 618537 w 1343721"/>
                  <a:gd name="connsiteY33" fmla="*/ 953492 h 2513399"/>
                  <a:gd name="connsiteX34" fmla="*/ 547683 w 1343721"/>
                  <a:gd name="connsiteY34" fmla="*/ 922034 h 2513399"/>
                  <a:gd name="connsiteX35" fmla="*/ 564969 w 1343721"/>
                  <a:gd name="connsiteY35" fmla="*/ 697714 h 2513399"/>
                  <a:gd name="connsiteX36" fmla="*/ 498467 w 1343721"/>
                  <a:gd name="connsiteY36" fmla="*/ 748693 h 2513399"/>
                  <a:gd name="connsiteX37" fmla="*/ 552210 w 1343721"/>
                  <a:gd name="connsiteY37" fmla="*/ 785619 h 2513399"/>
                  <a:gd name="connsiteX38" fmla="*/ 609540 w 1343721"/>
                  <a:gd name="connsiteY38" fmla="*/ 731759 h 2513399"/>
                  <a:gd name="connsiteX39" fmla="*/ 564969 w 1343721"/>
                  <a:gd name="connsiteY39" fmla="*/ 697714 h 2513399"/>
                  <a:gd name="connsiteX40" fmla="*/ 662165 w 1343721"/>
                  <a:gd name="connsiteY40" fmla="*/ 624742 h 2513399"/>
                  <a:gd name="connsiteX41" fmla="*/ 700443 w 1343721"/>
                  <a:gd name="connsiteY41" fmla="*/ 647204 h 2513399"/>
                  <a:gd name="connsiteX42" fmla="*/ 825746 w 1343721"/>
                  <a:gd name="connsiteY42" fmla="*/ 894633 h 2513399"/>
                  <a:gd name="connsiteX43" fmla="*/ 941111 w 1343721"/>
                  <a:gd name="connsiteY43" fmla="*/ 1107546 h 2513399"/>
                  <a:gd name="connsiteX44" fmla="*/ 952812 w 1343721"/>
                  <a:gd name="connsiteY44" fmla="*/ 1223793 h 2513399"/>
                  <a:gd name="connsiteX45" fmla="*/ 939111 w 1343721"/>
                  <a:gd name="connsiteY45" fmla="*/ 1255075 h 2513399"/>
                  <a:gd name="connsiteX46" fmla="*/ 624592 w 1343721"/>
                  <a:gd name="connsiteY46" fmla="*/ 1410659 h 2513399"/>
                  <a:gd name="connsiteX47" fmla="*/ 158781 w 1343721"/>
                  <a:gd name="connsiteY47" fmla="*/ 923033 h 2513399"/>
                  <a:gd name="connsiteX48" fmla="*/ 289081 w 1343721"/>
                  <a:gd name="connsiteY48" fmla="*/ 650967 h 2513399"/>
                  <a:gd name="connsiteX49" fmla="*/ 317246 w 1343721"/>
                  <a:gd name="connsiteY49" fmla="*/ 639736 h 2513399"/>
                  <a:gd name="connsiteX50" fmla="*/ 662165 w 1343721"/>
                  <a:gd name="connsiteY50" fmla="*/ 624742 h 2513399"/>
                  <a:gd name="connsiteX51" fmla="*/ 796419 w 1343721"/>
                  <a:gd name="connsiteY51" fmla="*/ 577320 h 2513399"/>
                  <a:gd name="connsiteX52" fmla="*/ 821041 w 1343721"/>
                  <a:gd name="connsiteY52" fmla="*/ 581524 h 2513399"/>
                  <a:gd name="connsiteX53" fmla="*/ 1033543 w 1343721"/>
                  <a:gd name="connsiteY53" fmla="*/ 869760 h 2513399"/>
                  <a:gd name="connsiteX54" fmla="*/ 1039482 w 1343721"/>
                  <a:gd name="connsiteY54" fmla="*/ 1007117 h 2513399"/>
                  <a:gd name="connsiteX55" fmla="*/ 854851 w 1343721"/>
                  <a:gd name="connsiteY55" fmla="*/ 769154 h 2513399"/>
                  <a:gd name="connsiteX56" fmla="*/ 774002 w 1343721"/>
                  <a:gd name="connsiteY56" fmla="*/ 620920 h 2513399"/>
                  <a:gd name="connsiteX57" fmla="*/ 775413 w 1343721"/>
                  <a:gd name="connsiteY57" fmla="*/ 587581 h 2513399"/>
                  <a:gd name="connsiteX58" fmla="*/ 796419 w 1343721"/>
                  <a:gd name="connsiteY58" fmla="*/ 577320 h 2513399"/>
                  <a:gd name="connsiteX59" fmla="*/ 645230 w 1343721"/>
                  <a:gd name="connsiteY59" fmla="*/ 349 h 2513399"/>
                  <a:gd name="connsiteX60" fmla="*/ 714614 w 1343721"/>
                  <a:gd name="connsiteY60" fmla="*/ 24163 h 2513399"/>
                  <a:gd name="connsiteX61" fmla="*/ 739604 w 1343721"/>
                  <a:gd name="connsiteY61" fmla="*/ 452813 h 2513399"/>
                  <a:gd name="connsiteX62" fmla="*/ 677452 w 1343721"/>
                  <a:gd name="connsiteY62" fmla="*/ 488798 h 2513399"/>
                  <a:gd name="connsiteX63" fmla="*/ 462363 w 1343721"/>
                  <a:gd name="connsiteY63" fmla="*/ 517551 h 2513399"/>
                  <a:gd name="connsiteX64" fmla="*/ 321126 w 1343721"/>
                  <a:gd name="connsiteY64" fmla="*/ 466748 h 2513399"/>
                  <a:gd name="connsiteX65" fmla="*/ 325301 w 1343721"/>
                  <a:gd name="connsiteY65" fmla="*/ 436643 h 2513399"/>
                  <a:gd name="connsiteX66" fmla="*/ 429200 w 1343721"/>
                  <a:gd name="connsiteY66" fmla="*/ 406302 h 2513399"/>
                  <a:gd name="connsiteX67" fmla="*/ 457424 w 1343721"/>
                  <a:gd name="connsiteY67" fmla="*/ 398541 h 2513399"/>
                  <a:gd name="connsiteX68" fmla="*/ 510697 w 1343721"/>
                  <a:gd name="connsiteY68" fmla="*/ 335684 h 2513399"/>
                  <a:gd name="connsiteX69" fmla="*/ 468890 w 1343721"/>
                  <a:gd name="connsiteY69" fmla="*/ 260891 h 2513399"/>
                  <a:gd name="connsiteX70" fmla="*/ 393744 w 1343721"/>
                  <a:gd name="connsiteY70" fmla="*/ 272004 h 2513399"/>
                  <a:gd name="connsiteX71" fmla="*/ 269206 w 1343721"/>
                  <a:gd name="connsiteY71" fmla="*/ 359204 h 2513399"/>
                  <a:gd name="connsiteX72" fmla="*/ 240453 w 1343721"/>
                  <a:gd name="connsiteY72" fmla="*/ 349149 h 2513399"/>
                  <a:gd name="connsiteX73" fmla="*/ 278144 w 1343721"/>
                  <a:gd name="connsiteY73" fmla="*/ 82081 h 2513399"/>
                  <a:gd name="connsiteX74" fmla="*/ 313659 w 1343721"/>
                  <a:gd name="connsiteY74" fmla="*/ 58032 h 2513399"/>
                  <a:gd name="connsiteX75" fmla="*/ 645230 w 1343721"/>
                  <a:gd name="connsiteY75" fmla="*/ 349 h 2513399"/>
                  <a:gd name="connsiteX0" fmla="*/ 666634 w 1343721"/>
                  <a:gd name="connsiteY0" fmla="*/ 1517851 h 2513399"/>
                  <a:gd name="connsiteX1" fmla="*/ 804049 w 1343721"/>
                  <a:gd name="connsiteY1" fmla="*/ 1528141 h 2513399"/>
                  <a:gd name="connsiteX2" fmla="*/ 823688 w 1343721"/>
                  <a:gd name="connsiteY2" fmla="*/ 1561951 h 2513399"/>
                  <a:gd name="connsiteX3" fmla="*/ 720494 w 1343721"/>
                  <a:gd name="connsiteY3" fmla="*/ 1836016 h 2513399"/>
                  <a:gd name="connsiteX4" fmla="*/ 669868 w 1343721"/>
                  <a:gd name="connsiteY4" fmla="*/ 2016531 h 2513399"/>
                  <a:gd name="connsiteX5" fmla="*/ 688978 w 1343721"/>
                  <a:gd name="connsiteY5" fmla="*/ 2062865 h 2513399"/>
                  <a:gd name="connsiteX6" fmla="*/ 1010553 w 1343721"/>
                  <a:gd name="connsiteY6" fmla="*/ 2171468 h 2513399"/>
                  <a:gd name="connsiteX7" fmla="*/ 1033955 w 1343721"/>
                  <a:gd name="connsiteY7" fmla="*/ 2173350 h 2513399"/>
                  <a:gd name="connsiteX8" fmla="*/ 1082171 w 1343721"/>
                  <a:gd name="connsiteY8" fmla="*/ 2136835 h 2513399"/>
                  <a:gd name="connsiteX9" fmla="*/ 1091520 w 1343721"/>
                  <a:gd name="connsiteY9" fmla="*/ 1814201 h 2513399"/>
                  <a:gd name="connsiteX10" fmla="*/ 1103633 w 1343721"/>
                  <a:gd name="connsiteY10" fmla="*/ 1668025 h 2513399"/>
                  <a:gd name="connsiteX11" fmla="*/ 1126447 w 1343721"/>
                  <a:gd name="connsiteY11" fmla="*/ 1659088 h 2513399"/>
                  <a:gd name="connsiteX12" fmla="*/ 1343124 w 1343721"/>
                  <a:gd name="connsiteY12" fmla="*/ 2034347 h 2513399"/>
                  <a:gd name="connsiteX13" fmla="*/ 1187716 w 1343721"/>
                  <a:gd name="connsiteY13" fmla="*/ 2388027 h 2513399"/>
                  <a:gd name="connsiteX14" fmla="*/ 1060650 w 1343721"/>
                  <a:gd name="connsiteY14" fmla="*/ 2481989 h 2513399"/>
                  <a:gd name="connsiteX15" fmla="*/ 970687 w 1343721"/>
                  <a:gd name="connsiteY15" fmla="*/ 2499512 h 2513399"/>
                  <a:gd name="connsiteX16" fmla="*/ 535227 w 1343721"/>
                  <a:gd name="connsiteY16" fmla="*/ 2505937 h 2513399"/>
                  <a:gd name="connsiteX17" fmla="*/ 378260 w 1343721"/>
                  <a:gd name="connsiteY17" fmla="*/ 2508908 h 2513399"/>
                  <a:gd name="connsiteX18" fmla="*/ 223428 w 1343721"/>
                  <a:gd name="connsiteY18" fmla="*/ 2440124 h 2513399"/>
                  <a:gd name="connsiteX19" fmla="*/ 3021 w 1343721"/>
                  <a:gd name="connsiteY19" fmla="*/ 2077741 h 2513399"/>
                  <a:gd name="connsiteX20" fmla="*/ 125500 w 1343721"/>
                  <a:gd name="connsiteY20" fmla="*/ 1737821 h 2513399"/>
                  <a:gd name="connsiteX21" fmla="*/ 546741 w 1343721"/>
                  <a:gd name="connsiteY21" fmla="*/ 1525730 h 2513399"/>
                  <a:gd name="connsiteX22" fmla="*/ 666634 w 1343721"/>
                  <a:gd name="connsiteY22" fmla="*/ 1517851 h 2513399"/>
                  <a:gd name="connsiteX23" fmla="*/ 554973 w 1343721"/>
                  <a:gd name="connsiteY23" fmla="*/ 1210330 h 2513399"/>
                  <a:gd name="connsiteX24" fmla="*/ 515166 w 1343721"/>
                  <a:gd name="connsiteY24" fmla="*/ 1261544 h 2513399"/>
                  <a:gd name="connsiteX25" fmla="*/ 604247 w 1343721"/>
                  <a:gd name="connsiteY25" fmla="*/ 1322167 h 2513399"/>
                  <a:gd name="connsiteX26" fmla="*/ 659343 w 1343721"/>
                  <a:gd name="connsiteY26" fmla="*/ 1262897 h 2513399"/>
                  <a:gd name="connsiteX27" fmla="*/ 639174 w 1343721"/>
                  <a:gd name="connsiteY27" fmla="*/ 1216680 h 2513399"/>
                  <a:gd name="connsiteX28" fmla="*/ 554973 w 1343721"/>
                  <a:gd name="connsiteY28" fmla="*/ 1210330 h 2513399"/>
                  <a:gd name="connsiteX29" fmla="*/ 547683 w 1343721"/>
                  <a:gd name="connsiteY29" fmla="*/ 922034 h 2513399"/>
                  <a:gd name="connsiteX30" fmla="*/ 482415 w 1343721"/>
                  <a:gd name="connsiteY30" fmla="*/ 980657 h 2513399"/>
                  <a:gd name="connsiteX31" fmla="*/ 551975 w 1343721"/>
                  <a:gd name="connsiteY31" fmla="*/ 1040751 h 2513399"/>
                  <a:gd name="connsiteX32" fmla="*/ 623064 w 1343721"/>
                  <a:gd name="connsiteY32" fmla="*/ 966604 h 2513399"/>
                  <a:gd name="connsiteX33" fmla="*/ 618537 w 1343721"/>
                  <a:gd name="connsiteY33" fmla="*/ 953492 h 2513399"/>
                  <a:gd name="connsiteX34" fmla="*/ 547683 w 1343721"/>
                  <a:gd name="connsiteY34" fmla="*/ 922034 h 2513399"/>
                  <a:gd name="connsiteX35" fmla="*/ 564969 w 1343721"/>
                  <a:gd name="connsiteY35" fmla="*/ 697714 h 2513399"/>
                  <a:gd name="connsiteX36" fmla="*/ 498467 w 1343721"/>
                  <a:gd name="connsiteY36" fmla="*/ 748693 h 2513399"/>
                  <a:gd name="connsiteX37" fmla="*/ 552210 w 1343721"/>
                  <a:gd name="connsiteY37" fmla="*/ 785619 h 2513399"/>
                  <a:gd name="connsiteX38" fmla="*/ 609540 w 1343721"/>
                  <a:gd name="connsiteY38" fmla="*/ 731759 h 2513399"/>
                  <a:gd name="connsiteX39" fmla="*/ 564969 w 1343721"/>
                  <a:gd name="connsiteY39" fmla="*/ 697714 h 2513399"/>
                  <a:gd name="connsiteX40" fmla="*/ 662165 w 1343721"/>
                  <a:gd name="connsiteY40" fmla="*/ 624742 h 2513399"/>
                  <a:gd name="connsiteX41" fmla="*/ 700443 w 1343721"/>
                  <a:gd name="connsiteY41" fmla="*/ 647204 h 2513399"/>
                  <a:gd name="connsiteX42" fmla="*/ 825746 w 1343721"/>
                  <a:gd name="connsiteY42" fmla="*/ 894633 h 2513399"/>
                  <a:gd name="connsiteX43" fmla="*/ 941111 w 1343721"/>
                  <a:gd name="connsiteY43" fmla="*/ 1107546 h 2513399"/>
                  <a:gd name="connsiteX44" fmla="*/ 952812 w 1343721"/>
                  <a:gd name="connsiteY44" fmla="*/ 1223793 h 2513399"/>
                  <a:gd name="connsiteX45" fmla="*/ 939111 w 1343721"/>
                  <a:gd name="connsiteY45" fmla="*/ 1255075 h 2513399"/>
                  <a:gd name="connsiteX46" fmla="*/ 624592 w 1343721"/>
                  <a:gd name="connsiteY46" fmla="*/ 1410659 h 2513399"/>
                  <a:gd name="connsiteX47" fmla="*/ 158781 w 1343721"/>
                  <a:gd name="connsiteY47" fmla="*/ 923033 h 2513399"/>
                  <a:gd name="connsiteX48" fmla="*/ 289081 w 1343721"/>
                  <a:gd name="connsiteY48" fmla="*/ 650967 h 2513399"/>
                  <a:gd name="connsiteX49" fmla="*/ 317246 w 1343721"/>
                  <a:gd name="connsiteY49" fmla="*/ 639736 h 2513399"/>
                  <a:gd name="connsiteX50" fmla="*/ 662165 w 1343721"/>
                  <a:gd name="connsiteY50" fmla="*/ 624742 h 2513399"/>
                  <a:gd name="connsiteX51" fmla="*/ 796419 w 1343721"/>
                  <a:gd name="connsiteY51" fmla="*/ 577320 h 2513399"/>
                  <a:gd name="connsiteX52" fmla="*/ 821041 w 1343721"/>
                  <a:gd name="connsiteY52" fmla="*/ 581524 h 2513399"/>
                  <a:gd name="connsiteX53" fmla="*/ 1033543 w 1343721"/>
                  <a:gd name="connsiteY53" fmla="*/ 869760 h 2513399"/>
                  <a:gd name="connsiteX54" fmla="*/ 1039482 w 1343721"/>
                  <a:gd name="connsiteY54" fmla="*/ 1007117 h 2513399"/>
                  <a:gd name="connsiteX55" fmla="*/ 854851 w 1343721"/>
                  <a:gd name="connsiteY55" fmla="*/ 769154 h 2513399"/>
                  <a:gd name="connsiteX56" fmla="*/ 774002 w 1343721"/>
                  <a:gd name="connsiteY56" fmla="*/ 620920 h 2513399"/>
                  <a:gd name="connsiteX57" fmla="*/ 775413 w 1343721"/>
                  <a:gd name="connsiteY57" fmla="*/ 587581 h 2513399"/>
                  <a:gd name="connsiteX58" fmla="*/ 796419 w 1343721"/>
                  <a:gd name="connsiteY58" fmla="*/ 577320 h 2513399"/>
                  <a:gd name="connsiteX59" fmla="*/ 645230 w 1343721"/>
                  <a:gd name="connsiteY59" fmla="*/ 349 h 2513399"/>
                  <a:gd name="connsiteX60" fmla="*/ 714614 w 1343721"/>
                  <a:gd name="connsiteY60" fmla="*/ 24163 h 2513399"/>
                  <a:gd name="connsiteX61" fmla="*/ 739604 w 1343721"/>
                  <a:gd name="connsiteY61" fmla="*/ 452813 h 2513399"/>
                  <a:gd name="connsiteX62" fmla="*/ 677452 w 1343721"/>
                  <a:gd name="connsiteY62" fmla="*/ 488798 h 2513399"/>
                  <a:gd name="connsiteX63" fmla="*/ 462363 w 1343721"/>
                  <a:gd name="connsiteY63" fmla="*/ 517551 h 2513399"/>
                  <a:gd name="connsiteX64" fmla="*/ 321126 w 1343721"/>
                  <a:gd name="connsiteY64" fmla="*/ 466748 h 2513399"/>
                  <a:gd name="connsiteX65" fmla="*/ 325301 w 1343721"/>
                  <a:gd name="connsiteY65" fmla="*/ 436643 h 2513399"/>
                  <a:gd name="connsiteX66" fmla="*/ 429200 w 1343721"/>
                  <a:gd name="connsiteY66" fmla="*/ 406302 h 2513399"/>
                  <a:gd name="connsiteX67" fmla="*/ 457424 w 1343721"/>
                  <a:gd name="connsiteY67" fmla="*/ 398541 h 2513399"/>
                  <a:gd name="connsiteX68" fmla="*/ 510697 w 1343721"/>
                  <a:gd name="connsiteY68" fmla="*/ 335684 h 2513399"/>
                  <a:gd name="connsiteX69" fmla="*/ 468890 w 1343721"/>
                  <a:gd name="connsiteY69" fmla="*/ 260891 h 2513399"/>
                  <a:gd name="connsiteX70" fmla="*/ 393744 w 1343721"/>
                  <a:gd name="connsiteY70" fmla="*/ 272004 h 2513399"/>
                  <a:gd name="connsiteX71" fmla="*/ 269206 w 1343721"/>
                  <a:gd name="connsiteY71" fmla="*/ 359204 h 2513399"/>
                  <a:gd name="connsiteX72" fmla="*/ 240453 w 1343721"/>
                  <a:gd name="connsiteY72" fmla="*/ 349149 h 2513399"/>
                  <a:gd name="connsiteX73" fmla="*/ 278144 w 1343721"/>
                  <a:gd name="connsiteY73" fmla="*/ 82081 h 2513399"/>
                  <a:gd name="connsiteX74" fmla="*/ 313659 w 1343721"/>
                  <a:gd name="connsiteY74" fmla="*/ 58032 h 2513399"/>
                  <a:gd name="connsiteX75" fmla="*/ 645230 w 1343721"/>
                  <a:gd name="connsiteY75" fmla="*/ 349 h 2513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1343721" h="2513399">
                    <a:moveTo>
                      <a:pt x="666634" y="1517851"/>
                    </a:moveTo>
                    <a:cubicBezTo>
                      <a:pt x="712733" y="1517381"/>
                      <a:pt x="758361" y="1522731"/>
                      <a:pt x="804049" y="1528141"/>
                    </a:cubicBezTo>
                    <a:cubicBezTo>
                      <a:pt x="827745" y="1530963"/>
                      <a:pt x="834860" y="1536373"/>
                      <a:pt x="823688" y="1561951"/>
                    </a:cubicBezTo>
                    <a:cubicBezTo>
                      <a:pt x="784586" y="1651444"/>
                      <a:pt x="748600" y="1742348"/>
                      <a:pt x="720494" y="1836016"/>
                    </a:cubicBezTo>
                    <a:cubicBezTo>
                      <a:pt x="702560" y="1895874"/>
                      <a:pt x="687331" y="1956497"/>
                      <a:pt x="669868" y="2016531"/>
                    </a:cubicBezTo>
                    <a:cubicBezTo>
                      <a:pt x="663517" y="2038228"/>
                      <a:pt x="671220" y="2050929"/>
                      <a:pt x="688978" y="2062865"/>
                    </a:cubicBezTo>
                    <a:cubicBezTo>
                      <a:pt x="786350" y="2128486"/>
                      <a:pt x="894894" y="2160237"/>
                      <a:pt x="1010553" y="2171468"/>
                    </a:cubicBezTo>
                    <a:cubicBezTo>
                      <a:pt x="1018315" y="2172233"/>
                      <a:pt x="1026253" y="2172115"/>
                      <a:pt x="1033955" y="2173350"/>
                    </a:cubicBezTo>
                    <a:cubicBezTo>
                      <a:pt x="1079055" y="2180758"/>
                      <a:pt x="1078937" y="2180817"/>
                      <a:pt x="1082171" y="2136835"/>
                    </a:cubicBezTo>
                    <a:cubicBezTo>
                      <a:pt x="1090050" y="2029408"/>
                      <a:pt x="1082230" y="1921569"/>
                      <a:pt x="1091520" y="1814201"/>
                    </a:cubicBezTo>
                    <a:cubicBezTo>
                      <a:pt x="1095695" y="1765515"/>
                      <a:pt x="1100223" y="1716829"/>
                      <a:pt x="1103633" y="1668025"/>
                    </a:cubicBezTo>
                    <a:cubicBezTo>
                      <a:pt x="1105162" y="1646740"/>
                      <a:pt x="1112629" y="1648974"/>
                      <a:pt x="1126447" y="1659088"/>
                    </a:cubicBezTo>
                    <a:cubicBezTo>
                      <a:pt x="1254160" y="1752285"/>
                      <a:pt x="1334716" y="1874001"/>
                      <a:pt x="1343124" y="2034347"/>
                    </a:cubicBezTo>
                    <a:cubicBezTo>
                      <a:pt x="1350592" y="2176643"/>
                      <a:pt x="1287441" y="2291302"/>
                      <a:pt x="1187716" y="2388027"/>
                    </a:cubicBezTo>
                    <a:cubicBezTo>
                      <a:pt x="1149556" y="2425012"/>
                      <a:pt x="1102810" y="2450531"/>
                      <a:pt x="1060650" y="2481989"/>
                    </a:cubicBezTo>
                    <a:cubicBezTo>
                      <a:pt x="1030721" y="2504333"/>
                      <a:pt x="1058258" y="2495521"/>
                      <a:pt x="970687" y="2499512"/>
                    </a:cubicBezTo>
                    <a:cubicBezTo>
                      <a:pt x="883117" y="2503503"/>
                      <a:pt x="633965" y="2504371"/>
                      <a:pt x="535227" y="2505937"/>
                    </a:cubicBezTo>
                    <a:cubicBezTo>
                      <a:pt x="436489" y="2507503"/>
                      <a:pt x="430226" y="2519877"/>
                      <a:pt x="378260" y="2508908"/>
                    </a:cubicBezTo>
                    <a:cubicBezTo>
                      <a:pt x="326294" y="2497939"/>
                      <a:pt x="301333" y="2494951"/>
                      <a:pt x="223428" y="2440124"/>
                    </a:cubicBezTo>
                    <a:cubicBezTo>
                      <a:pt x="144543" y="2384607"/>
                      <a:pt x="19342" y="2194791"/>
                      <a:pt x="3021" y="2077741"/>
                    </a:cubicBezTo>
                    <a:cubicBezTo>
                      <a:pt x="-13300" y="1960691"/>
                      <a:pt x="37771" y="1833546"/>
                      <a:pt x="125500" y="1737821"/>
                    </a:cubicBezTo>
                    <a:cubicBezTo>
                      <a:pt x="238748" y="1614224"/>
                      <a:pt x="383925" y="1551955"/>
                      <a:pt x="546741" y="1525730"/>
                    </a:cubicBezTo>
                    <a:cubicBezTo>
                      <a:pt x="586431" y="1519439"/>
                      <a:pt x="626532" y="1518733"/>
                      <a:pt x="666634" y="1517851"/>
                    </a:cubicBezTo>
                    <a:close/>
                    <a:moveTo>
                      <a:pt x="554973" y="1210330"/>
                    </a:moveTo>
                    <a:cubicBezTo>
                      <a:pt x="527337" y="1214034"/>
                      <a:pt x="512696" y="1233262"/>
                      <a:pt x="515166" y="1261544"/>
                    </a:cubicBezTo>
                    <a:cubicBezTo>
                      <a:pt x="518988" y="1305174"/>
                      <a:pt x="549505" y="1325930"/>
                      <a:pt x="604247" y="1322167"/>
                    </a:cubicBezTo>
                    <a:cubicBezTo>
                      <a:pt x="653698" y="1318756"/>
                      <a:pt x="659402" y="1312759"/>
                      <a:pt x="659343" y="1262897"/>
                    </a:cubicBezTo>
                    <a:cubicBezTo>
                      <a:pt x="656873" y="1246962"/>
                      <a:pt x="667104" y="1222501"/>
                      <a:pt x="639174" y="1216680"/>
                    </a:cubicBezTo>
                    <a:cubicBezTo>
                      <a:pt x="611597" y="1210977"/>
                      <a:pt x="583374" y="1206508"/>
                      <a:pt x="554973" y="1210330"/>
                    </a:cubicBezTo>
                    <a:close/>
                    <a:moveTo>
                      <a:pt x="547683" y="922034"/>
                    </a:moveTo>
                    <a:cubicBezTo>
                      <a:pt x="514226" y="920564"/>
                      <a:pt x="481886" y="951669"/>
                      <a:pt x="482415" y="980657"/>
                    </a:cubicBezTo>
                    <a:cubicBezTo>
                      <a:pt x="483180" y="1021406"/>
                      <a:pt x="505876" y="1041045"/>
                      <a:pt x="551975" y="1040751"/>
                    </a:cubicBezTo>
                    <a:cubicBezTo>
                      <a:pt x="588725" y="1040515"/>
                      <a:pt x="625122" y="1002825"/>
                      <a:pt x="623064" y="966604"/>
                    </a:cubicBezTo>
                    <a:cubicBezTo>
                      <a:pt x="622829" y="962018"/>
                      <a:pt x="621300" y="954492"/>
                      <a:pt x="618537" y="953492"/>
                    </a:cubicBezTo>
                    <a:cubicBezTo>
                      <a:pt x="594017" y="944731"/>
                      <a:pt x="574319" y="923210"/>
                      <a:pt x="547683" y="922034"/>
                    </a:cubicBezTo>
                    <a:close/>
                    <a:moveTo>
                      <a:pt x="564969" y="697714"/>
                    </a:moveTo>
                    <a:cubicBezTo>
                      <a:pt x="535805" y="693069"/>
                      <a:pt x="501407" y="720646"/>
                      <a:pt x="498467" y="748693"/>
                    </a:cubicBezTo>
                    <a:cubicBezTo>
                      <a:pt x="497115" y="761276"/>
                      <a:pt x="528749" y="783032"/>
                      <a:pt x="552210" y="785619"/>
                    </a:cubicBezTo>
                    <a:cubicBezTo>
                      <a:pt x="572319" y="787854"/>
                      <a:pt x="608070" y="756337"/>
                      <a:pt x="609540" y="731759"/>
                    </a:cubicBezTo>
                    <a:cubicBezTo>
                      <a:pt x="611362" y="700948"/>
                      <a:pt x="585020" y="700948"/>
                      <a:pt x="564969" y="697714"/>
                    </a:cubicBezTo>
                    <a:close/>
                    <a:moveTo>
                      <a:pt x="662165" y="624742"/>
                    </a:moveTo>
                    <a:cubicBezTo>
                      <a:pt x="686567" y="619333"/>
                      <a:pt x="693740" y="624625"/>
                      <a:pt x="700443" y="647204"/>
                    </a:cubicBezTo>
                    <a:cubicBezTo>
                      <a:pt x="727315" y="736991"/>
                      <a:pt x="772591" y="817723"/>
                      <a:pt x="825746" y="894633"/>
                    </a:cubicBezTo>
                    <a:cubicBezTo>
                      <a:pt x="871845" y="961312"/>
                      <a:pt x="918649" y="1027755"/>
                      <a:pt x="941111" y="1107546"/>
                    </a:cubicBezTo>
                    <a:cubicBezTo>
                      <a:pt x="951871" y="1145884"/>
                      <a:pt x="952400" y="1184692"/>
                      <a:pt x="952812" y="1223793"/>
                    </a:cubicBezTo>
                    <a:cubicBezTo>
                      <a:pt x="952929" y="1236494"/>
                      <a:pt x="947167" y="1246020"/>
                      <a:pt x="939111" y="1255075"/>
                    </a:cubicBezTo>
                    <a:cubicBezTo>
                      <a:pt x="849971" y="1355740"/>
                      <a:pt x="738604" y="1408307"/>
                      <a:pt x="624592" y="1410659"/>
                    </a:cubicBezTo>
                    <a:cubicBezTo>
                      <a:pt x="334827" y="1408542"/>
                      <a:pt x="135261" y="1191395"/>
                      <a:pt x="158781" y="923033"/>
                    </a:cubicBezTo>
                    <a:cubicBezTo>
                      <a:pt x="168071" y="817252"/>
                      <a:pt x="213053" y="726113"/>
                      <a:pt x="289081" y="650967"/>
                    </a:cubicBezTo>
                    <a:cubicBezTo>
                      <a:pt x="297136" y="643029"/>
                      <a:pt x="305133" y="636385"/>
                      <a:pt x="317246" y="639736"/>
                    </a:cubicBezTo>
                    <a:cubicBezTo>
                      <a:pt x="433846" y="672429"/>
                      <a:pt x="548329" y="650144"/>
                      <a:pt x="662165" y="624742"/>
                    </a:cubicBezTo>
                    <a:close/>
                    <a:moveTo>
                      <a:pt x="796419" y="577320"/>
                    </a:moveTo>
                    <a:cubicBezTo>
                      <a:pt x="803754" y="575395"/>
                      <a:pt x="811692" y="575880"/>
                      <a:pt x="821041" y="581524"/>
                    </a:cubicBezTo>
                    <a:cubicBezTo>
                      <a:pt x="931644" y="648556"/>
                      <a:pt x="1005202" y="742459"/>
                      <a:pt x="1033543" y="869760"/>
                    </a:cubicBezTo>
                    <a:cubicBezTo>
                      <a:pt x="1043539" y="914507"/>
                      <a:pt x="1048067" y="959724"/>
                      <a:pt x="1039482" y="1007117"/>
                    </a:cubicBezTo>
                    <a:cubicBezTo>
                      <a:pt x="991149" y="916977"/>
                      <a:pt x="916709" y="847946"/>
                      <a:pt x="854851" y="769154"/>
                    </a:cubicBezTo>
                    <a:cubicBezTo>
                      <a:pt x="819630" y="724349"/>
                      <a:pt x="791642" y="675369"/>
                      <a:pt x="774002" y="620920"/>
                    </a:cubicBezTo>
                    <a:cubicBezTo>
                      <a:pt x="770415" y="609866"/>
                      <a:pt x="759008" y="597048"/>
                      <a:pt x="775413" y="587581"/>
                    </a:cubicBezTo>
                    <a:cubicBezTo>
                      <a:pt x="782352" y="583583"/>
                      <a:pt x="789084" y="579246"/>
                      <a:pt x="796419" y="577320"/>
                    </a:cubicBezTo>
                    <a:close/>
                    <a:moveTo>
                      <a:pt x="645230" y="349"/>
                    </a:moveTo>
                    <a:cubicBezTo>
                      <a:pt x="672513" y="-1826"/>
                      <a:pt x="694034" y="6170"/>
                      <a:pt x="714614" y="24163"/>
                    </a:cubicBezTo>
                    <a:cubicBezTo>
                      <a:pt x="849736" y="142233"/>
                      <a:pt x="860731" y="325864"/>
                      <a:pt x="739604" y="452813"/>
                    </a:cubicBezTo>
                    <a:cubicBezTo>
                      <a:pt x="722258" y="470982"/>
                      <a:pt x="702619" y="483212"/>
                      <a:pt x="677452" y="488798"/>
                    </a:cubicBezTo>
                    <a:cubicBezTo>
                      <a:pt x="609480" y="504145"/>
                      <a:pt x="541390" y="516552"/>
                      <a:pt x="462363" y="517551"/>
                    </a:cubicBezTo>
                    <a:cubicBezTo>
                      <a:pt x="413207" y="524842"/>
                      <a:pt x="364050" y="506203"/>
                      <a:pt x="321126" y="466748"/>
                    </a:cubicBezTo>
                    <a:cubicBezTo>
                      <a:pt x="305486" y="452401"/>
                      <a:pt x="306426" y="444698"/>
                      <a:pt x="325301" y="436643"/>
                    </a:cubicBezTo>
                    <a:cubicBezTo>
                      <a:pt x="358758" y="422354"/>
                      <a:pt x="394685" y="416827"/>
                      <a:pt x="429200" y="406302"/>
                    </a:cubicBezTo>
                    <a:cubicBezTo>
                      <a:pt x="438549" y="403480"/>
                      <a:pt x="448134" y="401539"/>
                      <a:pt x="457424" y="398541"/>
                    </a:cubicBezTo>
                    <a:cubicBezTo>
                      <a:pt x="488882" y="388545"/>
                      <a:pt x="507815" y="365730"/>
                      <a:pt x="510697" y="335684"/>
                    </a:cubicBezTo>
                    <a:cubicBezTo>
                      <a:pt x="514048" y="300992"/>
                      <a:pt x="496232" y="278295"/>
                      <a:pt x="468890" y="260891"/>
                    </a:cubicBezTo>
                    <a:cubicBezTo>
                      <a:pt x="440725" y="242957"/>
                      <a:pt x="414677" y="252835"/>
                      <a:pt x="393744" y="272004"/>
                    </a:cubicBezTo>
                    <a:cubicBezTo>
                      <a:pt x="355877" y="306696"/>
                      <a:pt x="313071" y="333332"/>
                      <a:pt x="269206" y="359204"/>
                    </a:cubicBezTo>
                    <a:cubicBezTo>
                      <a:pt x="251978" y="369376"/>
                      <a:pt x="246333" y="366083"/>
                      <a:pt x="240453" y="349149"/>
                    </a:cubicBezTo>
                    <a:cubicBezTo>
                      <a:pt x="206937" y="253482"/>
                      <a:pt x="219462" y="164635"/>
                      <a:pt x="278144" y="82081"/>
                    </a:cubicBezTo>
                    <a:cubicBezTo>
                      <a:pt x="287140" y="69439"/>
                      <a:pt x="298841" y="62030"/>
                      <a:pt x="313659" y="58032"/>
                    </a:cubicBezTo>
                    <a:cubicBezTo>
                      <a:pt x="422438" y="28691"/>
                      <a:pt x="532864" y="9346"/>
                      <a:pt x="645230" y="349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58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499B9819-078B-4FC0-AAD3-D55BBEDA42A4}"/>
                  </a:ext>
                </a:extLst>
              </p:cNvPr>
              <p:cNvSpPr/>
              <p:nvPr/>
            </p:nvSpPr>
            <p:spPr>
              <a:xfrm>
                <a:off x="8722453" y="2289531"/>
                <a:ext cx="520970" cy="361741"/>
              </a:xfrm>
              <a:custGeom>
                <a:avLst/>
                <a:gdLst>
                  <a:gd name="connsiteX0" fmla="*/ 189923 w 304760"/>
                  <a:gd name="connsiteY0" fmla="*/ 76557 h 211613"/>
                  <a:gd name="connsiteX1" fmla="*/ 249428 w 304760"/>
                  <a:gd name="connsiteY1" fmla="*/ 38631 h 211613"/>
                  <a:gd name="connsiteX2" fmla="*/ 251369 w 304760"/>
                  <a:gd name="connsiteY2" fmla="*/ 24813 h 211613"/>
                  <a:gd name="connsiteX3" fmla="*/ 245430 w 304760"/>
                  <a:gd name="connsiteY3" fmla="*/ 5116 h 211613"/>
                  <a:gd name="connsiteX4" fmla="*/ 273242 w 304760"/>
                  <a:gd name="connsiteY4" fmla="*/ 2999 h 211613"/>
                  <a:gd name="connsiteX5" fmla="*/ 304759 w 304760"/>
                  <a:gd name="connsiteY5" fmla="*/ 47687 h 211613"/>
                  <a:gd name="connsiteX6" fmla="*/ 271713 w 304760"/>
                  <a:gd name="connsiteY6" fmla="*/ 92374 h 211613"/>
                  <a:gd name="connsiteX7" fmla="*/ 246959 w 304760"/>
                  <a:gd name="connsiteY7" fmla="*/ 78733 h 211613"/>
                  <a:gd name="connsiteX8" fmla="*/ 205093 w 304760"/>
                  <a:gd name="connsiteY8" fmla="*/ 113072 h 211613"/>
                  <a:gd name="connsiteX9" fmla="*/ 110014 w 304760"/>
                  <a:gd name="connsiteY9" fmla="*/ 149351 h 211613"/>
                  <a:gd name="connsiteX10" fmla="*/ 32222 w 304760"/>
                  <a:gd name="connsiteY10" fmla="*/ 200919 h 211613"/>
                  <a:gd name="connsiteX11" fmla="*/ 0 w 304760"/>
                  <a:gd name="connsiteY11" fmla="*/ 210326 h 211613"/>
                  <a:gd name="connsiteX12" fmla="*/ 88670 w 304760"/>
                  <a:gd name="connsiteY12" fmla="*/ 110426 h 211613"/>
                  <a:gd name="connsiteX13" fmla="*/ 117717 w 304760"/>
                  <a:gd name="connsiteY13" fmla="*/ 114071 h 211613"/>
                  <a:gd name="connsiteX14" fmla="*/ 189923 w 304760"/>
                  <a:gd name="connsiteY14" fmla="*/ 76557 h 211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4760" h="211613">
                    <a:moveTo>
                      <a:pt x="189923" y="76557"/>
                    </a:moveTo>
                    <a:cubicBezTo>
                      <a:pt x="195862" y="24578"/>
                      <a:pt x="210973" y="14994"/>
                      <a:pt x="249428" y="38631"/>
                    </a:cubicBezTo>
                    <a:cubicBezTo>
                      <a:pt x="252662" y="34398"/>
                      <a:pt x="252427" y="29929"/>
                      <a:pt x="251369" y="24813"/>
                    </a:cubicBezTo>
                    <a:cubicBezTo>
                      <a:pt x="249899" y="17934"/>
                      <a:pt x="237080" y="13289"/>
                      <a:pt x="245430" y="5116"/>
                    </a:cubicBezTo>
                    <a:cubicBezTo>
                      <a:pt x="253074" y="-2411"/>
                      <a:pt x="264069" y="-294"/>
                      <a:pt x="273242" y="2999"/>
                    </a:cubicBezTo>
                    <a:cubicBezTo>
                      <a:pt x="293704" y="10466"/>
                      <a:pt x="304935" y="25872"/>
                      <a:pt x="304759" y="47687"/>
                    </a:cubicBezTo>
                    <a:cubicBezTo>
                      <a:pt x="304524" y="69913"/>
                      <a:pt x="289765" y="82908"/>
                      <a:pt x="271713" y="92374"/>
                    </a:cubicBezTo>
                    <a:cubicBezTo>
                      <a:pt x="258131" y="99489"/>
                      <a:pt x="257601" y="82026"/>
                      <a:pt x="246959" y="78733"/>
                    </a:cubicBezTo>
                    <a:cubicBezTo>
                      <a:pt x="244724" y="103958"/>
                      <a:pt x="225262" y="108485"/>
                      <a:pt x="205093" y="113072"/>
                    </a:cubicBezTo>
                    <a:cubicBezTo>
                      <a:pt x="171636" y="120598"/>
                      <a:pt x="141413" y="136180"/>
                      <a:pt x="110014" y="149351"/>
                    </a:cubicBezTo>
                    <a:cubicBezTo>
                      <a:pt x="79615" y="162052"/>
                      <a:pt x="61269" y="188806"/>
                      <a:pt x="32222" y="200919"/>
                    </a:cubicBezTo>
                    <a:cubicBezTo>
                      <a:pt x="22697" y="204917"/>
                      <a:pt x="15523" y="215207"/>
                      <a:pt x="0" y="210326"/>
                    </a:cubicBezTo>
                    <a:cubicBezTo>
                      <a:pt x="30223" y="176340"/>
                      <a:pt x="59623" y="143589"/>
                      <a:pt x="88670" y="110426"/>
                    </a:cubicBezTo>
                    <a:cubicBezTo>
                      <a:pt x="99195" y="98372"/>
                      <a:pt x="108662" y="103311"/>
                      <a:pt x="117717" y="114071"/>
                    </a:cubicBezTo>
                    <a:cubicBezTo>
                      <a:pt x="127243" y="72853"/>
                      <a:pt x="160406" y="56977"/>
                      <a:pt x="189923" y="76557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58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9A971B2B-D02F-48CD-96BF-1D1EE91E1508}"/>
                  </a:ext>
                </a:extLst>
              </p:cNvPr>
              <p:cNvSpPr/>
              <p:nvPr/>
            </p:nvSpPr>
            <p:spPr>
              <a:xfrm>
                <a:off x="8931209" y="2020868"/>
                <a:ext cx="511965" cy="212176"/>
              </a:xfrm>
              <a:custGeom>
                <a:avLst/>
                <a:gdLst>
                  <a:gd name="connsiteX0" fmla="*/ 235361 w 299492"/>
                  <a:gd name="connsiteY0" fmla="*/ 4396 h 124120"/>
                  <a:gd name="connsiteX1" fmla="*/ 275249 w 299492"/>
                  <a:gd name="connsiteY1" fmla="*/ 18162 h 124120"/>
                  <a:gd name="connsiteX2" fmla="*/ 299474 w 299492"/>
                  <a:gd name="connsiteY2" fmla="*/ 77197 h 124120"/>
                  <a:gd name="connsiteX3" fmla="*/ 274543 w 299492"/>
                  <a:gd name="connsiteY3" fmla="*/ 122473 h 124120"/>
                  <a:gd name="connsiteX4" fmla="*/ 215802 w 299492"/>
                  <a:gd name="connsiteY4" fmla="*/ 101070 h 124120"/>
                  <a:gd name="connsiteX5" fmla="*/ 207864 w 299492"/>
                  <a:gd name="connsiteY5" fmla="*/ 26923 h 124120"/>
                  <a:gd name="connsiteX6" fmla="*/ 235361 w 299492"/>
                  <a:gd name="connsiteY6" fmla="*/ 4396 h 124120"/>
                  <a:gd name="connsiteX7" fmla="*/ 57778 w 299492"/>
                  <a:gd name="connsiteY7" fmla="*/ 29 h 124120"/>
                  <a:gd name="connsiteX8" fmla="*/ 93970 w 299492"/>
                  <a:gd name="connsiteY8" fmla="*/ 36213 h 124120"/>
                  <a:gd name="connsiteX9" fmla="*/ 87679 w 299492"/>
                  <a:gd name="connsiteY9" fmla="*/ 90661 h 124120"/>
                  <a:gd name="connsiteX10" fmla="*/ 29173 w 299492"/>
                  <a:gd name="connsiteY10" fmla="*/ 122590 h 124120"/>
                  <a:gd name="connsiteX11" fmla="*/ 243 w 299492"/>
                  <a:gd name="connsiteY11" fmla="*/ 76138 h 124120"/>
                  <a:gd name="connsiteX12" fmla="*/ 37405 w 299492"/>
                  <a:gd name="connsiteY12" fmla="*/ 5637 h 124120"/>
                  <a:gd name="connsiteX13" fmla="*/ 57778 w 299492"/>
                  <a:gd name="connsiteY13" fmla="*/ 29 h 12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9492" h="124120">
                    <a:moveTo>
                      <a:pt x="235361" y="4396"/>
                    </a:moveTo>
                    <a:cubicBezTo>
                      <a:pt x="248554" y="2698"/>
                      <a:pt x="263813" y="7049"/>
                      <a:pt x="275249" y="18162"/>
                    </a:cubicBezTo>
                    <a:cubicBezTo>
                      <a:pt x="293065" y="35508"/>
                      <a:pt x="298298" y="58263"/>
                      <a:pt x="299474" y="77197"/>
                    </a:cubicBezTo>
                    <a:cubicBezTo>
                      <a:pt x="299768" y="100952"/>
                      <a:pt x="296769" y="118827"/>
                      <a:pt x="274543" y="122473"/>
                    </a:cubicBezTo>
                    <a:cubicBezTo>
                      <a:pt x="251670" y="126177"/>
                      <a:pt x="228621" y="125413"/>
                      <a:pt x="215802" y="101070"/>
                    </a:cubicBezTo>
                    <a:cubicBezTo>
                      <a:pt x="203513" y="77667"/>
                      <a:pt x="201749" y="52148"/>
                      <a:pt x="207864" y="26923"/>
                    </a:cubicBezTo>
                    <a:cubicBezTo>
                      <a:pt x="211040" y="13840"/>
                      <a:pt x="222168" y="6093"/>
                      <a:pt x="235361" y="4396"/>
                    </a:cubicBezTo>
                    <a:close/>
                    <a:moveTo>
                      <a:pt x="57778" y="29"/>
                    </a:moveTo>
                    <a:cubicBezTo>
                      <a:pt x="76738" y="-710"/>
                      <a:pt x="90795" y="12708"/>
                      <a:pt x="93970" y="36213"/>
                    </a:cubicBezTo>
                    <a:cubicBezTo>
                      <a:pt x="96499" y="54970"/>
                      <a:pt x="93676" y="73139"/>
                      <a:pt x="87679" y="90661"/>
                    </a:cubicBezTo>
                    <a:cubicBezTo>
                      <a:pt x="79505" y="114416"/>
                      <a:pt x="54692" y="127705"/>
                      <a:pt x="29173" y="122590"/>
                    </a:cubicBezTo>
                    <a:cubicBezTo>
                      <a:pt x="3419" y="117356"/>
                      <a:pt x="-1227" y="98658"/>
                      <a:pt x="243" y="76138"/>
                    </a:cubicBezTo>
                    <a:cubicBezTo>
                      <a:pt x="1890" y="47091"/>
                      <a:pt x="8358" y="19925"/>
                      <a:pt x="37405" y="5637"/>
                    </a:cubicBezTo>
                    <a:cubicBezTo>
                      <a:pt x="44593" y="2094"/>
                      <a:pt x="51458" y="275"/>
                      <a:pt x="57778" y="29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58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DB8AC920-232B-4FE2-81A6-DC403D580128}"/>
                  </a:ext>
                </a:extLst>
              </p:cNvPr>
              <p:cNvSpPr/>
              <p:nvPr/>
            </p:nvSpPr>
            <p:spPr>
              <a:xfrm>
                <a:off x="9267034" y="2251511"/>
                <a:ext cx="401629" cy="361741"/>
              </a:xfrm>
              <a:custGeom>
                <a:avLst/>
                <a:gdLst>
                  <a:gd name="connsiteX0" fmla="*/ 0 w 197252"/>
                  <a:gd name="connsiteY0" fmla="*/ 172209 h 177662"/>
                  <a:gd name="connsiteX1" fmla="*/ 64444 w 197252"/>
                  <a:gd name="connsiteY1" fmla="*/ 137517 h 177662"/>
                  <a:gd name="connsiteX2" fmla="*/ 142001 w 197252"/>
                  <a:gd name="connsiteY2" fmla="*/ 55844 h 177662"/>
                  <a:gd name="connsiteX3" fmla="*/ 137297 w 197252"/>
                  <a:gd name="connsiteY3" fmla="*/ 20682 h 177662"/>
                  <a:gd name="connsiteX4" fmla="*/ 134769 w 197252"/>
                  <a:gd name="connsiteY4" fmla="*/ 3042 h 177662"/>
                  <a:gd name="connsiteX5" fmla="*/ 150410 w 197252"/>
                  <a:gd name="connsiteY5" fmla="*/ 4277 h 177662"/>
                  <a:gd name="connsiteX6" fmla="*/ 187336 w 197252"/>
                  <a:gd name="connsiteY6" fmla="*/ 32795 h 177662"/>
                  <a:gd name="connsiteX7" fmla="*/ 178222 w 197252"/>
                  <a:gd name="connsiteY7" fmla="*/ 59137 h 177662"/>
                  <a:gd name="connsiteX8" fmla="*/ 160641 w 197252"/>
                  <a:gd name="connsiteY8" fmla="*/ 80305 h 177662"/>
                  <a:gd name="connsiteX9" fmla="*/ 23579 w 197252"/>
                  <a:gd name="connsiteY9" fmla="*/ 176442 h 177662"/>
                  <a:gd name="connsiteX10" fmla="*/ 0 w 197252"/>
                  <a:gd name="connsiteY10" fmla="*/ 172209 h 177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7252" h="177662">
                    <a:moveTo>
                      <a:pt x="0" y="172209"/>
                    </a:moveTo>
                    <a:cubicBezTo>
                      <a:pt x="22168" y="160331"/>
                      <a:pt x="43571" y="149453"/>
                      <a:pt x="64444" y="137517"/>
                    </a:cubicBezTo>
                    <a:cubicBezTo>
                      <a:pt x="98372" y="118113"/>
                      <a:pt x="125126" y="91653"/>
                      <a:pt x="142001" y="55844"/>
                    </a:cubicBezTo>
                    <a:cubicBezTo>
                      <a:pt x="148116" y="42849"/>
                      <a:pt x="154173" y="30854"/>
                      <a:pt x="137297" y="20682"/>
                    </a:cubicBezTo>
                    <a:cubicBezTo>
                      <a:pt x="130947" y="16860"/>
                      <a:pt x="128771" y="9569"/>
                      <a:pt x="134769" y="3042"/>
                    </a:cubicBezTo>
                    <a:cubicBezTo>
                      <a:pt x="140061" y="-2721"/>
                      <a:pt x="145647" y="866"/>
                      <a:pt x="150410" y="4277"/>
                    </a:cubicBezTo>
                    <a:cubicBezTo>
                      <a:pt x="163051" y="13449"/>
                      <a:pt x="177457" y="21211"/>
                      <a:pt x="187336" y="32795"/>
                    </a:cubicBezTo>
                    <a:cubicBezTo>
                      <a:pt x="195097" y="41850"/>
                      <a:pt x="208915" y="59254"/>
                      <a:pt x="178222" y="59137"/>
                    </a:cubicBezTo>
                    <a:cubicBezTo>
                      <a:pt x="166521" y="59078"/>
                      <a:pt x="165580" y="72719"/>
                      <a:pt x="160641" y="80305"/>
                    </a:cubicBezTo>
                    <a:cubicBezTo>
                      <a:pt x="127713" y="130755"/>
                      <a:pt x="85142" y="167269"/>
                      <a:pt x="23579" y="176442"/>
                    </a:cubicBezTo>
                    <a:cubicBezTo>
                      <a:pt x="16582" y="177442"/>
                      <a:pt x="8408" y="180029"/>
                      <a:pt x="0" y="172209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586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4" name="Graphic 47">
              <a:extLst>
                <a:ext uri="{FF2B5EF4-FFF2-40B4-BE49-F238E27FC236}">
                  <a16:creationId xmlns:a16="http://schemas.microsoft.com/office/drawing/2014/main" id="{49040A44-60FC-4C40-B27A-AE8E04AF9C41}"/>
                </a:ext>
              </a:extLst>
            </p:cNvPr>
            <p:cNvSpPr/>
            <p:nvPr/>
          </p:nvSpPr>
          <p:spPr>
            <a:xfrm>
              <a:off x="367945" y="5378632"/>
              <a:ext cx="689880" cy="103482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Graphic 47">
              <a:extLst>
                <a:ext uri="{FF2B5EF4-FFF2-40B4-BE49-F238E27FC236}">
                  <a16:creationId xmlns:a16="http://schemas.microsoft.com/office/drawing/2014/main" id="{B1B9CB75-06C7-47CD-9BF6-70B1F39FFFAC}"/>
                </a:ext>
              </a:extLst>
            </p:cNvPr>
            <p:cNvSpPr/>
            <p:nvPr/>
          </p:nvSpPr>
          <p:spPr>
            <a:xfrm>
              <a:off x="1057825" y="5788620"/>
              <a:ext cx="380450" cy="57067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Graphic 47">
              <a:extLst>
                <a:ext uri="{FF2B5EF4-FFF2-40B4-BE49-F238E27FC236}">
                  <a16:creationId xmlns:a16="http://schemas.microsoft.com/office/drawing/2014/main" id="{ED0EAD65-3F89-460D-BFDC-49BDE61AA937}"/>
                </a:ext>
              </a:extLst>
            </p:cNvPr>
            <p:cNvSpPr/>
            <p:nvPr/>
          </p:nvSpPr>
          <p:spPr>
            <a:xfrm>
              <a:off x="1478965" y="5553075"/>
              <a:ext cx="537480" cy="80622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Graphic 47">
              <a:extLst>
                <a:ext uri="{FF2B5EF4-FFF2-40B4-BE49-F238E27FC236}">
                  <a16:creationId xmlns:a16="http://schemas.microsoft.com/office/drawing/2014/main" id="{62783F66-15CB-49CE-905A-2BC4D431D3D4}"/>
                </a:ext>
              </a:extLst>
            </p:cNvPr>
            <p:cNvSpPr/>
            <p:nvPr/>
          </p:nvSpPr>
          <p:spPr>
            <a:xfrm>
              <a:off x="1947729" y="5324476"/>
              <a:ext cx="689879" cy="1034819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Graphic 47">
              <a:extLst>
                <a:ext uri="{FF2B5EF4-FFF2-40B4-BE49-F238E27FC236}">
                  <a16:creationId xmlns:a16="http://schemas.microsoft.com/office/drawing/2014/main" id="{3AF1C332-2314-4052-8439-D377CC065A7C}"/>
                </a:ext>
              </a:extLst>
            </p:cNvPr>
            <p:cNvSpPr/>
            <p:nvPr/>
          </p:nvSpPr>
          <p:spPr>
            <a:xfrm>
              <a:off x="2613663" y="5607232"/>
              <a:ext cx="537480" cy="80622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Graphic 47">
              <a:extLst>
                <a:ext uri="{FF2B5EF4-FFF2-40B4-BE49-F238E27FC236}">
                  <a16:creationId xmlns:a16="http://schemas.microsoft.com/office/drawing/2014/main" id="{2AFA71BB-0594-4C41-8044-005464EB0021}"/>
                </a:ext>
              </a:extLst>
            </p:cNvPr>
            <p:cNvSpPr/>
            <p:nvPr/>
          </p:nvSpPr>
          <p:spPr>
            <a:xfrm>
              <a:off x="3094787" y="5725004"/>
              <a:ext cx="362788" cy="57067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Graphic 47">
              <a:extLst>
                <a:ext uri="{FF2B5EF4-FFF2-40B4-BE49-F238E27FC236}">
                  <a16:creationId xmlns:a16="http://schemas.microsoft.com/office/drawing/2014/main" id="{B35F574B-A8D8-435F-A002-4E54290AB32A}"/>
                </a:ext>
              </a:extLst>
            </p:cNvPr>
            <p:cNvSpPr/>
            <p:nvPr/>
          </p:nvSpPr>
          <p:spPr>
            <a:xfrm>
              <a:off x="93514" y="5842777"/>
              <a:ext cx="362788" cy="57067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" name="Graphic 25">
            <a:extLst>
              <a:ext uri="{FF2B5EF4-FFF2-40B4-BE49-F238E27FC236}">
                <a16:creationId xmlns:a16="http://schemas.microsoft.com/office/drawing/2014/main" id="{D035CF60-1CCD-4818-8135-609333F78E6F}"/>
              </a:ext>
            </a:extLst>
          </p:cNvPr>
          <p:cNvGrpSpPr/>
          <p:nvPr/>
        </p:nvGrpSpPr>
        <p:grpSpPr>
          <a:xfrm>
            <a:off x="539111" y="2168278"/>
            <a:ext cx="4149103" cy="2810488"/>
            <a:chOff x="2833687" y="1219200"/>
            <a:chExt cx="6524625" cy="4419600"/>
          </a:xfrm>
          <a:solidFill>
            <a:schemeClr val="accent3"/>
          </a:solidFill>
        </p:grpSpPr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5FB776D2-0F3C-40B0-871D-79EDC5BA6E18}"/>
                </a:ext>
              </a:extLst>
            </p:cNvPr>
            <p:cNvSpPr/>
            <p:nvPr/>
          </p:nvSpPr>
          <p:spPr>
            <a:xfrm>
              <a:off x="5328379" y="3348970"/>
              <a:ext cx="578739" cy="446646"/>
            </a:xfrm>
            <a:custGeom>
              <a:avLst/>
              <a:gdLst>
                <a:gd name="connsiteX0" fmla="*/ 454247 w 578739"/>
                <a:gd name="connsiteY0" fmla="*/ 79934 h 446646"/>
                <a:gd name="connsiteX1" fmla="*/ 281464 w 578739"/>
                <a:gd name="connsiteY1" fmla="*/ 446647 h 446646"/>
                <a:gd name="connsiteX2" fmla="*/ 111919 w 578739"/>
                <a:gd name="connsiteY2" fmla="*/ 94603 h 446646"/>
                <a:gd name="connsiteX3" fmla="*/ 102679 w 578739"/>
                <a:gd name="connsiteY3" fmla="*/ 95174 h 446646"/>
                <a:gd name="connsiteX4" fmla="*/ 102679 w 578739"/>
                <a:gd name="connsiteY4" fmla="*/ 246812 h 446646"/>
                <a:gd name="connsiteX5" fmla="*/ 102870 w 578739"/>
                <a:gd name="connsiteY5" fmla="*/ 332442 h 446646"/>
                <a:gd name="connsiteX6" fmla="*/ 171355 w 578739"/>
                <a:gd name="connsiteY6" fmla="*/ 427406 h 446646"/>
                <a:gd name="connsiteX7" fmla="*/ 16669 w 578739"/>
                <a:gd name="connsiteY7" fmla="*/ 427406 h 446646"/>
                <a:gd name="connsiteX8" fmla="*/ 72962 w 578739"/>
                <a:gd name="connsiteY8" fmla="*/ 315964 h 446646"/>
                <a:gd name="connsiteX9" fmla="*/ 72580 w 578739"/>
                <a:gd name="connsiteY9" fmla="*/ 92507 h 446646"/>
                <a:gd name="connsiteX10" fmla="*/ 0 w 578739"/>
                <a:gd name="connsiteY10" fmla="*/ 21165 h 446646"/>
                <a:gd name="connsiteX11" fmla="*/ 159163 w 578739"/>
                <a:gd name="connsiteY11" fmla="*/ 59837 h 446646"/>
                <a:gd name="connsiteX12" fmla="*/ 285750 w 578739"/>
                <a:gd name="connsiteY12" fmla="*/ 322822 h 446646"/>
                <a:gd name="connsiteX13" fmla="*/ 299371 w 578739"/>
                <a:gd name="connsiteY13" fmla="*/ 339205 h 446646"/>
                <a:gd name="connsiteX14" fmla="*/ 441103 w 578739"/>
                <a:gd name="connsiteY14" fmla="*/ 39834 h 446646"/>
                <a:gd name="connsiteX15" fmla="*/ 503968 w 578739"/>
                <a:gd name="connsiteY15" fmla="*/ 1353 h 446646"/>
                <a:gd name="connsiteX16" fmla="*/ 578739 w 578739"/>
                <a:gd name="connsiteY16" fmla="*/ 1829 h 446646"/>
                <a:gd name="connsiteX17" fmla="*/ 575596 w 578739"/>
                <a:gd name="connsiteY17" fmla="*/ 15545 h 446646"/>
                <a:gd name="connsiteX18" fmla="*/ 520351 w 578739"/>
                <a:gd name="connsiteY18" fmla="*/ 88888 h 446646"/>
                <a:gd name="connsiteX19" fmla="*/ 521017 w 578739"/>
                <a:gd name="connsiteY19" fmla="*/ 340824 h 446646"/>
                <a:gd name="connsiteX20" fmla="*/ 576548 w 578739"/>
                <a:gd name="connsiteY20" fmla="*/ 427406 h 446646"/>
                <a:gd name="connsiteX21" fmla="*/ 401098 w 578739"/>
                <a:gd name="connsiteY21" fmla="*/ 427406 h 446646"/>
                <a:gd name="connsiteX22" fmla="*/ 461200 w 578739"/>
                <a:gd name="connsiteY22" fmla="*/ 391497 h 446646"/>
                <a:gd name="connsiteX23" fmla="*/ 463963 w 578739"/>
                <a:gd name="connsiteY23" fmla="*/ 325108 h 446646"/>
                <a:gd name="connsiteX24" fmla="*/ 464058 w 578739"/>
                <a:gd name="connsiteY24" fmla="*/ 82982 h 446646"/>
                <a:gd name="connsiteX25" fmla="*/ 454247 w 578739"/>
                <a:gd name="connsiteY25" fmla="*/ 79934 h 446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78739" h="446646">
                  <a:moveTo>
                    <a:pt x="454247" y="79934"/>
                  </a:moveTo>
                  <a:cubicBezTo>
                    <a:pt x="397859" y="199568"/>
                    <a:pt x="341471" y="319202"/>
                    <a:pt x="281464" y="446647"/>
                  </a:cubicBezTo>
                  <a:cubicBezTo>
                    <a:pt x="222885" y="325108"/>
                    <a:pt x="167449" y="209855"/>
                    <a:pt x="111919" y="94603"/>
                  </a:cubicBezTo>
                  <a:cubicBezTo>
                    <a:pt x="108871" y="94793"/>
                    <a:pt x="105728" y="94984"/>
                    <a:pt x="102679" y="95174"/>
                  </a:cubicBezTo>
                  <a:cubicBezTo>
                    <a:pt x="102679" y="145752"/>
                    <a:pt x="102679" y="196234"/>
                    <a:pt x="102679" y="246812"/>
                  </a:cubicBezTo>
                  <a:cubicBezTo>
                    <a:pt x="102679" y="275387"/>
                    <a:pt x="102775" y="303867"/>
                    <a:pt x="102870" y="332442"/>
                  </a:cubicBezTo>
                  <a:cubicBezTo>
                    <a:pt x="103251" y="400736"/>
                    <a:pt x="103251" y="400736"/>
                    <a:pt x="171355" y="427406"/>
                  </a:cubicBezTo>
                  <a:cubicBezTo>
                    <a:pt x="111157" y="427406"/>
                    <a:pt x="63913" y="427406"/>
                    <a:pt x="16669" y="427406"/>
                  </a:cubicBezTo>
                  <a:cubicBezTo>
                    <a:pt x="91059" y="417881"/>
                    <a:pt x="72295" y="361017"/>
                    <a:pt x="72962" y="315964"/>
                  </a:cubicBezTo>
                  <a:cubicBezTo>
                    <a:pt x="74104" y="241478"/>
                    <a:pt x="73342" y="166993"/>
                    <a:pt x="72580" y="92507"/>
                  </a:cubicBezTo>
                  <a:cubicBezTo>
                    <a:pt x="72199" y="53645"/>
                    <a:pt x="81534" y="6878"/>
                    <a:pt x="0" y="21165"/>
                  </a:cubicBezTo>
                  <a:cubicBezTo>
                    <a:pt x="79343" y="-18650"/>
                    <a:pt x="131159" y="-362"/>
                    <a:pt x="159163" y="59837"/>
                  </a:cubicBezTo>
                  <a:cubicBezTo>
                    <a:pt x="200215" y="148038"/>
                    <a:pt x="243269" y="235287"/>
                    <a:pt x="285750" y="322822"/>
                  </a:cubicBezTo>
                  <a:cubicBezTo>
                    <a:pt x="288417" y="328346"/>
                    <a:pt x="293751" y="332537"/>
                    <a:pt x="299371" y="339205"/>
                  </a:cubicBezTo>
                  <a:cubicBezTo>
                    <a:pt x="347472" y="238716"/>
                    <a:pt x="397573" y="140704"/>
                    <a:pt x="441103" y="39834"/>
                  </a:cubicBezTo>
                  <a:cubicBezTo>
                    <a:pt x="455390" y="6592"/>
                    <a:pt x="471964" y="-1790"/>
                    <a:pt x="503968" y="1353"/>
                  </a:cubicBezTo>
                  <a:cubicBezTo>
                    <a:pt x="528256" y="3734"/>
                    <a:pt x="553022" y="1829"/>
                    <a:pt x="578739" y="1829"/>
                  </a:cubicBezTo>
                  <a:cubicBezTo>
                    <a:pt x="576834" y="10211"/>
                    <a:pt x="576167" y="15545"/>
                    <a:pt x="575596" y="15545"/>
                  </a:cubicBezTo>
                  <a:cubicBezTo>
                    <a:pt x="523970" y="15259"/>
                    <a:pt x="518636" y="45549"/>
                    <a:pt x="520351" y="88888"/>
                  </a:cubicBezTo>
                  <a:cubicBezTo>
                    <a:pt x="523494" y="172803"/>
                    <a:pt x="520732" y="256813"/>
                    <a:pt x="521017" y="340824"/>
                  </a:cubicBezTo>
                  <a:cubicBezTo>
                    <a:pt x="521208" y="403594"/>
                    <a:pt x="521589" y="403594"/>
                    <a:pt x="576548" y="427406"/>
                  </a:cubicBezTo>
                  <a:cubicBezTo>
                    <a:pt x="520160" y="427406"/>
                    <a:pt x="463772" y="427406"/>
                    <a:pt x="401098" y="427406"/>
                  </a:cubicBezTo>
                  <a:cubicBezTo>
                    <a:pt x="420433" y="406451"/>
                    <a:pt x="456724" y="422168"/>
                    <a:pt x="461200" y="391497"/>
                  </a:cubicBezTo>
                  <a:cubicBezTo>
                    <a:pt x="464344" y="369685"/>
                    <a:pt x="463963" y="347301"/>
                    <a:pt x="463963" y="325108"/>
                  </a:cubicBezTo>
                  <a:cubicBezTo>
                    <a:pt x="464248" y="244431"/>
                    <a:pt x="464058" y="163659"/>
                    <a:pt x="464058" y="82982"/>
                  </a:cubicBezTo>
                  <a:cubicBezTo>
                    <a:pt x="460820" y="81934"/>
                    <a:pt x="457486" y="80982"/>
                    <a:pt x="454247" y="799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3909E99-E162-40CB-9A60-8E727D8D95B3}"/>
                </a:ext>
              </a:extLst>
            </p:cNvPr>
            <p:cNvSpPr/>
            <p:nvPr/>
          </p:nvSpPr>
          <p:spPr>
            <a:xfrm>
              <a:off x="4269771" y="3354133"/>
              <a:ext cx="510635" cy="424053"/>
            </a:xfrm>
            <a:custGeom>
              <a:avLst/>
              <a:gdLst>
                <a:gd name="connsiteX0" fmla="*/ 187642 w 510635"/>
                <a:gd name="connsiteY0" fmla="*/ 424053 h 424053"/>
                <a:gd name="connsiteX1" fmla="*/ 17812 w 510635"/>
                <a:gd name="connsiteY1" fmla="*/ 424053 h 424053"/>
                <a:gd name="connsiteX2" fmla="*/ 75343 w 510635"/>
                <a:gd name="connsiteY2" fmla="*/ 305752 h 424053"/>
                <a:gd name="connsiteX3" fmla="*/ 74581 w 510635"/>
                <a:gd name="connsiteY3" fmla="*/ 110776 h 424053"/>
                <a:gd name="connsiteX4" fmla="*/ 0 w 510635"/>
                <a:gd name="connsiteY4" fmla="*/ 12954 h 424053"/>
                <a:gd name="connsiteX5" fmla="*/ 16002 w 510635"/>
                <a:gd name="connsiteY5" fmla="*/ 0 h 424053"/>
                <a:gd name="connsiteX6" fmla="*/ 189547 w 510635"/>
                <a:gd name="connsiteY6" fmla="*/ 0 h 424053"/>
                <a:gd name="connsiteX7" fmla="*/ 187833 w 510635"/>
                <a:gd name="connsiteY7" fmla="*/ 9716 h 424053"/>
                <a:gd name="connsiteX8" fmla="*/ 132874 w 510635"/>
                <a:gd name="connsiteY8" fmla="*/ 87916 h 424053"/>
                <a:gd name="connsiteX9" fmla="*/ 231743 w 510635"/>
                <a:gd name="connsiteY9" fmla="*/ 186214 h 424053"/>
                <a:gd name="connsiteX10" fmla="*/ 355473 w 510635"/>
                <a:gd name="connsiteY10" fmla="*/ 186023 h 424053"/>
                <a:gd name="connsiteX11" fmla="*/ 382810 w 510635"/>
                <a:gd name="connsiteY11" fmla="*/ 158401 h 424053"/>
                <a:gd name="connsiteX12" fmla="*/ 382143 w 510635"/>
                <a:gd name="connsiteY12" fmla="*/ 96583 h 424053"/>
                <a:gd name="connsiteX13" fmla="*/ 312896 w 510635"/>
                <a:gd name="connsiteY13" fmla="*/ 667 h 424053"/>
                <a:gd name="connsiteX14" fmla="*/ 501586 w 510635"/>
                <a:gd name="connsiteY14" fmla="*/ 667 h 424053"/>
                <a:gd name="connsiteX15" fmla="*/ 480250 w 510635"/>
                <a:gd name="connsiteY15" fmla="*/ 14859 h 424053"/>
                <a:gd name="connsiteX16" fmla="*/ 442150 w 510635"/>
                <a:gd name="connsiteY16" fmla="*/ 51149 h 424053"/>
                <a:gd name="connsiteX17" fmla="*/ 441388 w 510635"/>
                <a:gd name="connsiteY17" fmla="*/ 369760 h 424053"/>
                <a:gd name="connsiteX18" fmla="*/ 510635 w 510635"/>
                <a:gd name="connsiteY18" fmla="*/ 422624 h 424053"/>
                <a:gd name="connsiteX19" fmla="*/ 326708 w 510635"/>
                <a:gd name="connsiteY19" fmla="*/ 422624 h 424053"/>
                <a:gd name="connsiteX20" fmla="*/ 382143 w 510635"/>
                <a:gd name="connsiteY20" fmla="*/ 315087 h 424053"/>
                <a:gd name="connsiteX21" fmla="*/ 275749 w 510635"/>
                <a:gd name="connsiteY21" fmla="*/ 208597 h 424053"/>
                <a:gd name="connsiteX22" fmla="*/ 142494 w 510635"/>
                <a:gd name="connsiteY22" fmla="*/ 217170 h 424053"/>
                <a:gd name="connsiteX23" fmla="*/ 133731 w 510635"/>
                <a:gd name="connsiteY23" fmla="*/ 349377 h 424053"/>
                <a:gd name="connsiteX24" fmla="*/ 187642 w 510635"/>
                <a:gd name="connsiteY24" fmla="*/ 424053 h 42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10635" h="424053">
                  <a:moveTo>
                    <a:pt x="187642" y="424053"/>
                  </a:moveTo>
                  <a:cubicBezTo>
                    <a:pt x="131064" y="424053"/>
                    <a:pt x="74390" y="424053"/>
                    <a:pt x="17812" y="424053"/>
                  </a:cubicBezTo>
                  <a:cubicBezTo>
                    <a:pt x="94488" y="411004"/>
                    <a:pt x="74771" y="352711"/>
                    <a:pt x="75343" y="305752"/>
                  </a:cubicBezTo>
                  <a:cubicBezTo>
                    <a:pt x="76105" y="240792"/>
                    <a:pt x="77438" y="175641"/>
                    <a:pt x="74581" y="110776"/>
                  </a:cubicBezTo>
                  <a:cubicBezTo>
                    <a:pt x="72676" y="67246"/>
                    <a:pt x="101251" y="3334"/>
                    <a:pt x="0" y="12954"/>
                  </a:cubicBezTo>
                  <a:cubicBezTo>
                    <a:pt x="5334" y="8668"/>
                    <a:pt x="10668" y="4286"/>
                    <a:pt x="16002" y="0"/>
                  </a:cubicBezTo>
                  <a:cubicBezTo>
                    <a:pt x="73723" y="0"/>
                    <a:pt x="131445" y="0"/>
                    <a:pt x="189547" y="0"/>
                  </a:cubicBezTo>
                  <a:cubicBezTo>
                    <a:pt x="188785" y="4286"/>
                    <a:pt x="188309" y="9811"/>
                    <a:pt x="187833" y="9716"/>
                  </a:cubicBezTo>
                  <a:cubicBezTo>
                    <a:pt x="130969" y="9049"/>
                    <a:pt x="132207" y="46292"/>
                    <a:pt x="132874" y="87916"/>
                  </a:cubicBezTo>
                  <a:cubicBezTo>
                    <a:pt x="134588" y="185833"/>
                    <a:pt x="133350" y="185928"/>
                    <a:pt x="231743" y="186214"/>
                  </a:cubicBezTo>
                  <a:cubicBezTo>
                    <a:pt x="272986" y="186309"/>
                    <a:pt x="314230" y="184975"/>
                    <a:pt x="355473" y="186023"/>
                  </a:cubicBezTo>
                  <a:cubicBezTo>
                    <a:pt x="376238" y="186500"/>
                    <a:pt x="383953" y="178594"/>
                    <a:pt x="382810" y="158401"/>
                  </a:cubicBezTo>
                  <a:cubicBezTo>
                    <a:pt x="381667" y="137827"/>
                    <a:pt x="382238" y="117158"/>
                    <a:pt x="382143" y="96583"/>
                  </a:cubicBezTo>
                  <a:cubicBezTo>
                    <a:pt x="381762" y="27432"/>
                    <a:pt x="381762" y="27432"/>
                    <a:pt x="312896" y="667"/>
                  </a:cubicBezTo>
                  <a:cubicBezTo>
                    <a:pt x="384143" y="667"/>
                    <a:pt x="442531" y="667"/>
                    <a:pt x="501586" y="667"/>
                  </a:cubicBezTo>
                  <a:cubicBezTo>
                    <a:pt x="500158" y="16859"/>
                    <a:pt x="488633" y="15430"/>
                    <a:pt x="480250" y="14859"/>
                  </a:cubicBezTo>
                  <a:cubicBezTo>
                    <a:pt x="453580" y="12954"/>
                    <a:pt x="442246" y="26194"/>
                    <a:pt x="442150" y="51149"/>
                  </a:cubicBezTo>
                  <a:cubicBezTo>
                    <a:pt x="441865" y="157353"/>
                    <a:pt x="442817" y="263557"/>
                    <a:pt x="441388" y="369760"/>
                  </a:cubicBezTo>
                  <a:cubicBezTo>
                    <a:pt x="440817" y="413575"/>
                    <a:pt x="480727" y="401479"/>
                    <a:pt x="510635" y="422624"/>
                  </a:cubicBezTo>
                  <a:cubicBezTo>
                    <a:pt x="442436" y="422624"/>
                    <a:pt x="384619" y="422624"/>
                    <a:pt x="326708" y="422624"/>
                  </a:cubicBezTo>
                  <a:cubicBezTo>
                    <a:pt x="401288" y="414528"/>
                    <a:pt x="381857" y="358997"/>
                    <a:pt x="382143" y="315087"/>
                  </a:cubicBezTo>
                  <a:cubicBezTo>
                    <a:pt x="382905" y="208788"/>
                    <a:pt x="382524" y="208217"/>
                    <a:pt x="275749" y="208597"/>
                  </a:cubicBezTo>
                  <a:cubicBezTo>
                    <a:pt x="230124" y="208788"/>
                    <a:pt x="170974" y="190595"/>
                    <a:pt x="142494" y="217170"/>
                  </a:cubicBezTo>
                  <a:cubicBezTo>
                    <a:pt x="113443" y="244316"/>
                    <a:pt x="134969" y="304038"/>
                    <a:pt x="133731" y="349377"/>
                  </a:cubicBezTo>
                  <a:cubicBezTo>
                    <a:pt x="132493" y="396240"/>
                    <a:pt x="133826" y="396335"/>
                    <a:pt x="187642" y="4240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11B9490-6BE4-412A-A2E4-6C7756DED7B3}"/>
                </a:ext>
              </a:extLst>
            </p:cNvPr>
            <p:cNvSpPr/>
            <p:nvPr/>
          </p:nvSpPr>
          <p:spPr>
            <a:xfrm>
              <a:off x="3213258" y="3349582"/>
              <a:ext cx="506158" cy="440543"/>
            </a:xfrm>
            <a:custGeom>
              <a:avLst/>
              <a:gdLst>
                <a:gd name="connsiteX0" fmla="*/ 92583 w 506158"/>
                <a:gd name="connsiteY0" fmla="*/ 70750 h 440543"/>
                <a:gd name="connsiteX1" fmla="*/ 92678 w 506158"/>
                <a:gd name="connsiteY1" fmla="*/ 380598 h 440543"/>
                <a:gd name="connsiteX2" fmla="*/ 146018 w 506158"/>
                <a:gd name="connsiteY2" fmla="*/ 414507 h 440543"/>
                <a:gd name="connsiteX3" fmla="*/ 140684 w 506158"/>
                <a:gd name="connsiteY3" fmla="*/ 426413 h 440543"/>
                <a:gd name="connsiteX4" fmla="*/ 12383 w 506158"/>
                <a:gd name="connsiteY4" fmla="*/ 426413 h 440543"/>
                <a:gd name="connsiteX5" fmla="*/ 64294 w 506158"/>
                <a:gd name="connsiteY5" fmla="*/ 324400 h 440543"/>
                <a:gd name="connsiteX6" fmla="*/ 65151 w 506158"/>
                <a:gd name="connsiteY6" fmla="*/ 86561 h 440543"/>
                <a:gd name="connsiteX7" fmla="*/ 0 w 506158"/>
                <a:gd name="connsiteY7" fmla="*/ 20458 h 440543"/>
                <a:gd name="connsiteX8" fmla="*/ 142208 w 506158"/>
                <a:gd name="connsiteY8" fmla="*/ 33221 h 440543"/>
                <a:gd name="connsiteX9" fmla="*/ 402336 w 506158"/>
                <a:gd name="connsiteY9" fmla="*/ 365739 h 440543"/>
                <a:gd name="connsiteX10" fmla="*/ 409194 w 506158"/>
                <a:gd name="connsiteY10" fmla="*/ 287920 h 440543"/>
                <a:gd name="connsiteX11" fmla="*/ 409480 w 506158"/>
                <a:gd name="connsiteY11" fmla="*/ 92943 h 440543"/>
                <a:gd name="connsiteX12" fmla="*/ 354330 w 506158"/>
                <a:gd name="connsiteY12" fmla="*/ 6266 h 440543"/>
                <a:gd name="connsiteX13" fmla="*/ 506159 w 506158"/>
                <a:gd name="connsiteY13" fmla="*/ 6266 h 440543"/>
                <a:gd name="connsiteX14" fmla="*/ 437960 w 506158"/>
                <a:gd name="connsiteY14" fmla="*/ 136758 h 440543"/>
                <a:gd name="connsiteX15" fmla="*/ 437960 w 506158"/>
                <a:gd name="connsiteY15" fmla="*/ 402982 h 440543"/>
                <a:gd name="connsiteX16" fmla="*/ 390525 w 506158"/>
                <a:gd name="connsiteY16" fmla="*/ 430223 h 440543"/>
                <a:gd name="connsiteX17" fmla="*/ 354044 w 506158"/>
                <a:gd name="connsiteY17" fmla="*/ 393838 h 440543"/>
                <a:gd name="connsiteX18" fmla="*/ 125825 w 506158"/>
                <a:gd name="connsiteY18" fmla="*/ 110564 h 440543"/>
                <a:gd name="connsiteX19" fmla="*/ 92583 w 506158"/>
                <a:gd name="connsiteY19" fmla="*/ 70750 h 440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6158" h="440543">
                  <a:moveTo>
                    <a:pt x="92583" y="70750"/>
                  </a:moveTo>
                  <a:cubicBezTo>
                    <a:pt x="92583" y="179620"/>
                    <a:pt x="92488" y="280109"/>
                    <a:pt x="92678" y="380598"/>
                  </a:cubicBezTo>
                  <a:cubicBezTo>
                    <a:pt x="92678" y="412411"/>
                    <a:pt x="118396" y="414793"/>
                    <a:pt x="146018" y="414507"/>
                  </a:cubicBezTo>
                  <a:cubicBezTo>
                    <a:pt x="144209" y="418508"/>
                    <a:pt x="142494" y="422413"/>
                    <a:pt x="140684" y="426413"/>
                  </a:cubicBezTo>
                  <a:cubicBezTo>
                    <a:pt x="97917" y="426413"/>
                    <a:pt x="55150" y="426413"/>
                    <a:pt x="12383" y="426413"/>
                  </a:cubicBezTo>
                  <a:cubicBezTo>
                    <a:pt x="73152" y="414412"/>
                    <a:pt x="63818" y="366215"/>
                    <a:pt x="64294" y="324400"/>
                  </a:cubicBezTo>
                  <a:cubicBezTo>
                    <a:pt x="65246" y="245152"/>
                    <a:pt x="64008" y="165809"/>
                    <a:pt x="65151" y="86561"/>
                  </a:cubicBezTo>
                  <a:cubicBezTo>
                    <a:pt x="65723" y="46651"/>
                    <a:pt x="64294" y="10933"/>
                    <a:pt x="0" y="20458"/>
                  </a:cubicBezTo>
                  <a:cubicBezTo>
                    <a:pt x="49054" y="-13070"/>
                    <a:pt x="113919" y="-2974"/>
                    <a:pt x="142208" y="33221"/>
                  </a:cubicBezTo>
                  <a:cubicBezTo>
                    <a:pt x="227362" y="142473"/>
                    <a:pt x="312801" y="251439"/>
                    <a:pt x="402336" y="365739"/>
                  </a:cubicBezTo>
                  <a:cubicBezTo>
                    <a:pt x="413861" y="336211"/>
                    <a:pt x="408908" y="311542"/>
                    <a:pt x="409194" y="287920"/>
                  </a:cubicBezTo>
                  <a:cubicBezTo>
                    <a:pt x="409861" y="222959"/>
                    <a:pt x="409004" y="157904"/>
                    <a:pt x="409480" y="92943"/>
                  </a:cubicBezTo>
                  <a:cubicBezTo>
                    <a:pt x="409766" y="53033"/>
                    <a:pt x="415862" y="9885"/>
                    <a:pt x="354330" y="6266"/>
                  </a:cubicBezTo>
                  <a:cubicBezTo>
                    <a:pt x="399193" y="6266"/>
                    <a:pt x="443960" y="6266"/>
                    <a:pt x="506159" y="6266"/>
                  </a:cubicBezTo>
                  <a:cubicBezTo>
                    <a:pt x="411004" y="24934"/>
                    <a:pt x="439769" y="88752"/>
                    <a:pt x="437960" y="136758"/>
                  </a:cubicBezTo>
                  <a:cubicBezTo>
                    <a:pt x="434626" y="225341"/>
                    <a:pt x="437579" y="314209"/>
                    <a:pt x="437960" y="402982"/>
                  </a:cubicBezTo>
                  <a:cubicBezTo>
                    <a:pt x="438150" y="440606"/>
                    <a:pt x="422529" y="450511"/>
                    <a:pt x="390525" y="430223"/>
                  </a:cubicBezTo>
                  <a:cubicBezTo>
                    <a:pt x="376333" y="421270"/>
                    <a:pt x="364808" y="407173"/>
                    <a:pt x="354044" y="393838"/>
                  </a:cubicBezTo>
                  <a:cubicBezTo>
                    <a:pt x="277654" y="299635"/>
                    <a:pt x="201835" y="205052"/>
                    <a:pt x="125825" y="110564"/>
                  </a:cubicBezTo>
                  <a:cubicBezTo>
                    <a:pt x="116396" y="99134"/>
                    <a:pt x="106775" y="87799"/>
                    <a:pt x="92583" y="70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9F5B258-622C-4B3C-9F41-C2E9A4373BBB}"/>
                </a:ext>
              </a:extLst>
            </p:cNvPr>
            <p:cNvSpPr/>
            <p:nvPr/>
          </p:nvSpPr>
          <p:spPr>
            <a:xfrm>
              <a:off x="6429792" y="3339522"/>
              <a:ext cx="439827" cy="451584"/>
            </a:xfrm>
            <a:custGeom>
              <a:avLst/>
              <a:gdLst>
                <a:gd name="connsiteX0" fmla="*/ 289523 w 439827"/>
                <a:gd name="connsiteY0" fmla="*/ 277216 h 451584"/>
                <a:gd name="connsiteX1" fmla="*/ 439827 w 439827"/>
                <a:gd name="connsiteY1" fmla="*/ 277216 h 451584"/>
                <a:gd name="connsiteX2" fmla="*/ 412777 w 439827"/>
                <a:gd name="connsiteY2" fmla="*/ 388658 h 451584"/>
                <a:gd name="connsiteX3" fmla="*/ 382582 w 439827"/>
                <a:gd name="connsiteY3" fmla="*/ 431330 h 451584"/>
                <a:gd name="connsiteX4" fmla="*/ 131598 w 439827"/>
                <a:gd name="connsiteY4" fmla="*/ 430378 h 451584"/>
                <a:gd name="connsiteX5" fmla="*/ 1106 w 439827"/>
                <a:gd name="connsiteY5" fmla="*/ 207016 h 451584"/>
                <a:gd name="connsiteX6" fmla="*/ 167412 w 439827"/>
                <a:gd name="connsiteY6" fmla="*/ 11373 h 451584"/>
                <a:gd name="connsiteX7" fmla="*/ 350864 w 439827"/>
                <a:gd name="connsiteY7" fmla="*/ 8801 h 451584"/>
                <a:gd name="connsiteX8" fmla="*/ 397346 w 439827"/>
                <a:gd name="connsiteY8" fmla="*/ 118624 h 451584"/>
                <a:gd name="connsiteX9" fmla="*/ 215323 w 439827"/>
                <a:gd name="connsiteY9" fmla="*/ 30232 h 451584"/>
                <a:gd name="connsiteX10" fmla="*/ 69495 w 439827"/>
                <a:gd name="connsiteY10" fmla="*/ 171202 h 451584"/>
                <a:gd name="connsiteX11" fmla="*/ 322003 w 439827"/>
                <a:gd name="connsiteY11" fmla="*/ 417424 h 451584"/>
                <a:gd name="connsiteX12" fmla="*/ 358770 w 439827"/>
                <a:gd name="connsiteY12" fmla="*/ 339985 h 451584"/>
                <a:gd name="connsiteX13" fmla="*/ 314002 w 439827"/>
                <a:gd name="connsiteY13" fmla="*/ 290455 h 451584"/>
                <a:gd name="connsiteX14" fmla="*/ 289523 w 439827"/>
                <a:gd name="connsiteY14" fmla="*/ 277216 h 451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9827" h="451584">
                  <a:moveTo>
                    <a:pt x="289523" y="277216"/>
                  </a:moveTo>
                  <a:cubicBezTo>
                    <a:pt x="338386" y="277216"/>
                    <a:pt x="386392" y="277216"/>
                    <a:pt x="439827" y="277216"/>
                  </a:cubicBezTo>
                  <a:cubicBezTo>
                    <a:pt x="403442" y="309791"/>
                    <a:pt x="409824" y="350177"/>
                    <a:pt x="412777" y="388658"/>
                  </a:cubicBezTo>
                  <a:cubicBezTo>
                    <a:pt x="414681" y="413804"/>
                    <a:pt x="408300" y="424472"/>
                    <a:pt x="382582" y="431330"/>
                  </a:cubicBezTo>
                  <a:cubicBezTo>
                    <a:pt x="298381" y="453619"/>
                    <a:pt x="215228" y="463048"/>
                    <a:pt x="131598" y="430378"/>
                  </a:cubicBezTo>
                  <a:cubicBezTo>
                    <a:pt x="42063" y="395421"/>
                    <a:pt x="-8229" y="309410"/>
                    <a:pt x="1106" y="207016"/>
                  </a:cubicBezTo>
                  <a:cubicBezTo>
                    <a:pt x="9774" y="111766"/>
                    <a:pt x="78925" y="30899"/>
                    <a:pt x="167412" y="11373"/>
                  </a:cubicBezTo>
                  <a:cubicBezTo>
                    <a:pt x="228468" y="-2057"/>
                    <a:pt x="289047" y="-4439"/>
                    <a:pt x="350864" y="8801"/>
                  </a:cubicBezTo>
                  <a:cubicBezTo>
                    <a:pt x="421349" y="23851"/>
                    <a:pt x="433351" y="49473"/>
                    <a:pt x="397346" y="118624"/>
                  </a:cubicBezTo>
                  <a:cubicBezTo>
                    <a:pt x="365247" y="37757"/>
                    <a:pt x="329147" y="20231"/>
                    <a:pt x="215323" y="30232"/>
                  </a:cubicBezTo>
                  <a:cubicBezTo>
                    <a:pt x="144457" y="36519"/>
                    <a:pt x="84735" y="94240"/>
                    <a:pt x="69495" y="171202"/>
                  </a:cubicBezTo>
                  <a:cubicBezTo>
                    <a:pt x="37587" y="332175"/>
                    <a:pt x="166936" y="456667"/>
                    <a:pt x="322003" y="417424"/>
                  </a:cubicBezTo>
                  <a:cubicBezTo>
                    <a:pt x="372200" y="404755"/>
                    <a:pt x="355341" y="369513"/>
                    <a:pt x="358770" y="339985"/>
                  </a:cubicBezTo>
                  <a:cubicBezTo>
                    <a:pt x="362580" y="307219"/>
                    <a:pt x="348864" y="289408"/>
                    <a:pt x="314002" y="290455"/>
                  </a:cubicBezTo>
                  <a:cubicBezTo>
                    <a:pt x="305335" y="290741"/>
                    <a:pt x="294285" y="293218"/>
                    <a:pt x="289523" y="2772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4FC1705-71B0-4EA4-9C75-83E5258A28A7}"/>
                </a:ext>
              </a:extLst>
            </p:cNvPr>
            <p:cNvSpPr/>
            <p:nvPr/>
          </p:nvSpPr>
          <p:spPr>
            <a:xfrm>
              <a:off x="4813648" y="3349553"/>
              <a:ext cx="330365" cy="434366"/>
            </a:xfrm>
            <a:custGeom>
              <a:avLst/>
              <a:gdLst>
                <a:gd name="connsiteX0" fmla="*/ 264890 w 330365"/>
                <a:gd name="connsiteY0" fmla="*/ 139835 h 434366"/>
                <a:gd name="connsiteX1" fmla="*/ 264890 w 330365"/>
                <a:gd name="connsiteY1" fmla="*/ 279281 h 434366"/>
                <a:gd name="connsiteX2" fmla="*/ 137541 w 330365"/>
                <a:gd name="connsiteY2" fmla="*/ 222893 h 434366"/>
                <a:gd name="connsiteX3" fmla="*/ 109157 w 330365"/>
                <a:gd name="connsiteY3" fmla="*/ 250421 h 434366"/>
                <a:gd name="connsiteX4" fmla="*/ 109061 w 330365"/>
                <a:gd name="connsiteY4" fmla="*/ 255183 h 434366"/>
                <a:gd name="connsiteX5" fmla="*/ 116681 w 330365"/>
                <a:gd name="connsiteY5" fmla="*/ 392438 h 434366"/>
                <a:gd name="connsiteX6" fmla="*/ 273272 w 330365"/>
                <a:gd name="connsiteY6" fmla="*/ 400535 h 434366"/>
                <a:gd name="connsiteX7" fmla="*/ 301847 w 330365"/>
                <a:gd name="connsiteY7" fmla="*/ 373865 h 434366"/>
                <a:gd name="connsiteX8" fmla="*/ 322707 w 330365"/>
                <a:gd name="connsiteY8" fmla="*/ 325478 h 434366"/>
                <a:gd name="connsiteX9" fmla="*/ 321278 w 330365"/>
                <a:gd name="connsiteY9" fmla="*/ 421013 h 434366"/>
                <a:gd name="connsiteX10" fmla="*/ 265843 w 330365"/>
                <a:gd name="connsiteY10" fmla="*/ 431491 h 434366"/>
                <a:gd name="connsiteX11" fmla="*/ 14764 w 330365"/>
                <a:gd name="connsiteY11" fmla="*/ 431967 h 434366"/>
                <a:gd name="connsiteX12" fmla="*/ 47911 w 330365"/>
                <a:gd name="connsiteY12" fmla="*/ 358053 h 434366"/>
                <a:gd name="connsiteX13" fmla="*/ 49625 w 330365"/>
                <a:gd name="connsiteY13" fmla="*/ 82209 h 434366"/>
                <a:gd name="connsiteX14" fmla="*/ 0 w 330365"/>
                <a:gd name="connsiteY14" fmla="*/ 14963 h 434366"/>
                <a:gd name="connsiteX15" fmla="*/ 3334 w 330365"/>
                <a:gd name="connsiteY15" fmla="*/ 3533 h 434366"/>
                <a:gd name="connsiteX16" fmla="*/ 293084 w 330365"/>
                <a:gd name="connsiteY16" fmla="*/ 8 h 434366"/>
                <a:gd name="connsiteX17" fmla="*/ 312611 w 330365"/>
                <a:gd name="connsiteY17" fmla="*/ 18296 h 434366"/>
                <a:gd name="connsiteX18" fmla="*/ 295942 w 330365"/>
                <a:gd name="connsiteY18" fmla="*/ 95544 h 434366"/>
                <a:gd name="connsiteX19" fmla="*/ 235934 w 330365"/>
                <a:gd name="connsiteY19" fmla="*/ 26107 h 434366"/>
                <a:gd name="connsiteX20" fmla="*/ 136493 w 330365"/>
                <a:gd name="connsiteY20" fmla="*/ 23821 h 434366"/>
                <a:gd name="connsiteX21" fmla="*/ 113443 w 330365"/>
                <a:gd name="connsiteY21" fmla="*/ 52586 h 434366"/>
                <a:gd name="connsiteX22" fmla="*/ 112681 w 330365"/>
                <a:gd name="connsiteY22" fmla="*/ 104879 h 434366"/>
                <a:gd name="connsiteX23" fmla="*/ 223933 w 330365"/>
                <a:gd name="connsiteY23" fmla="*/ 192032 h 434366"/>
                <a:gd name="connsiteX24" fmla="*/ 264890 w 330365"/>
                <a:gd name="connsiteY24" fmla="*/ 139835 h 434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30365" h="434366">
                  <a:moveTo>
                    <a:pt x="264890" y="139835"/>
                  </a:moveTo>
                  <a:cubicBezTo>
                    <a:pt x="264890" y="191080"/>
                    <a:pt x="264890" y="235181"/>
                    <a:pt x="264890" y="279281"/>
                  </a:cubicBezTo>
                  <a:cubicBezTo>
                    <a:pt x="246317" y="205653"/>
                    <a:pt x="188214" y="223370"/>
                    <a:pt x="137541" y="222893"/>
                  </a:cubicBezTo>
                  <a:cubicBezTo>
                    <a:pt x="117729" y="222703"/>
                    <a:pt x="107347" y="229656"/>
                    <a:pt x="109157" y="250421"/>
                  </a:cubicBezTo>
                  <a:cubicBezTo>
                    <a:pt x="109252" y="251945"/>
                    <a:pt x="109061" y="253564"/>
                    <a:pt x="109061" y="255183"/>
                  </a:cubicBezTo>
                  <a:cubicBezTo>
                    <a:pt x="107347" y="302618"/>
                    <a:pt x="88868" y="369674"/>
                    <a:pt x="116681" y="392438"/>
                  </a:cubicBezTo>
                  <a:cubicBezTo>
                    <a:pt x="154115" y="423014"/>
                    <a:pt x="219742" y="399677"/>
                    <a:pt x="273272" y="400535"/>
                  </a:cubicBezTo>
                  <a:cubicBezTo>
                    <a:pt x="291656" y="400820"/>
                    <a:pt x="297085" y="387390"/>
                    <a:pt x="301847" y="373865"/>
                  </a:cubicBezTo>
                  <a:cubicBezTo>
                    <a:pt x="307467" y="357863"/>
                    <a:pt x="312039" y="341480"/>
                    <a:pt x="322707" y="325478"/>
                  </a:cubicBezTo>
                  <a:cubicBezTo>
                    <a:pt x="335852" y="357386"/>
                    <a:pt x="329851" y="391391"/>
                    <a:pt x="321278" y="421013"/>
                  </a:cubicBezTo>
                  <a:cubicBezTo>
                    <a:pt x="314992" y="442921"/>
                    <a:pt x="284988" y="431205"/>
                    <a:pt x="265843" y="431491"/>
                  </a:cubicBezTo>
                  <a:cubicBezTo>
                    <a:pt x="186976" y="432539"/>
                    <a:pt x="108109" y="431967"/>
                    <a:pt x="14764" y="431967"/>
                  </a:cubicBezTo>
                  <a:cubicBezTo>
                    <a:pt x="52197" y="408726"/>
                    <a:pt x="47720" y="382342"/>
                    <a:pt x="47911" y="358053"/>
                  </a:cubicBezTo>
                  <a:cubicBezTo>
                    <a:pt x="48863" y="266137"/>
                    <a:pt x="48101" y="174125"/>
                    <a:pt x="49625" y="82209"/>
                  </a:cubicBezTo>
                  <a:cubicBezTo>
                    <a:pt x="50197" y="45728"/>
                    <a:pt x="51245" y="11915"/>
                    <a:pt x="0" y="14963"/>
                  </a:cubicBezTo>
                  <a:cubicBezTo>
                    <a:pt x="1810" y="8581"/>
                    <a:pt x="2477" y="3533"/>
                    <a:pt x="3334" y="3533"/>
                  </a:cubicBezTo>
                  <a:cubicBezTo>
                    <a:pt x="99917" y="2199"/>
                    <a:pt x="196501" y="1247"/>
                    <a:pt x="293084" y="8"/>
                  </a:cubicBezTo>
                  <a:cubicBezTo>
                    <a:pt x="306229" y="-182"/>
                    <a:pt x="314992" y="2771"/>
                    <a:pt x="312611" y="18296"/>
                  </a:cubicBezTo>
                  <a:cubicBezTo>
                    <a:pt x="308705" y="43728"/>
                    <a:pt x="304705" y="69160"/>
                    <a:pt x="295942" y="95544"/>
                  </a:cubicBezTo>
                  <a:cubicBezTo>
                    <a:pt x="280225" y="66874"/>
                    <a:pt x="287179" y="24773"/>
                    <a:pt x="235934" y="26107"/>
                  </a:cubicBezTo>
                  <a:cubicBezTo>
                    <a:pt x="203073" y="26964"/>
                    <a:pt x="169831" y="20582"/>
                    <a:pt x="136493" y="23821"/>
                  </a:cubicBezTo>
                  <a:cubicBezTo>
                    <a:pt x="118396" y="25631"/>
                    <a:pt x="112871" y="35727"/>
                    <a:pt x="113443" y="52586"/>
                  </a:cubicBezTo>
                  <a:cubicBezTo>
                    <a:pt x="114014" y="70017"/>
                    <a:pt x="113062" y="87448"/>
                    <a:pt x="112681" y="104879"/>
                  </a:cubicBezTo>
                  <a:cubicBezTo>
                    <a:pt x="110776" y="196414"/>
                    <a:pt x="131636" y="212702"/>
                    <a:pt x="223933" y="192032"/>
                  </a:cubicBezTo>
                  <a:cubicBezTo>
                    <a:pt x="237649" y="189175"/>
                    <a:pt x="237649" y="189175"/>
                    <a:pt x="264890" y="139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7189218-232C-4094-980C-FD6B144BD35F}"/>
                </a:ext>
              </a:extLst>
            </p:cNvPr>
            <p:cNvSpPr/>
            <p:nvPr/>
          </p:nvSpPr>
          <p:spPr>
            <a:xfrm>
              <a:off x="7122155" y="3338581"/>
              <a:ext cx="402689" cy="453065"/>
            </a:xfrm>
            <a:custGeom>
              <a:avLst/>
              <a:gdLst>
                <a:gd name="connsiteX0" fmla="*/ 378305 w 402689"/>
                <a:gd name="connsiteY0" fmla="*/ 120422 h 453065"/>
                <a:gd name="connsiteX1" fmla="*/ 233144 w 402689"/>
                <a:gd name="connsiteY1" fmla="*/ 30030 h 453065"/>
                <a:gd name="connsiteX2" fmla="*/ 79887 w 402689"/>
                <a:gd name="connsiteY2" fmla="*/ 140615 h 453065"/>
                <a:gd name="connsiteX3" fmla="*/ 134370 w 402689"/>
                <a:gd name="connsiteY3" fmla="*/ 371120 h 453065"/>
                <a:gd name="connsiteX4" fmla="*/ 383258 w 402689"/>
                <a:gd name="connsiteY4" fmla="*/ 394171 h 453065"/>
                <a:gd name="connsiteX5" fmla="*/ 402689 w 402689"/>
                <a:gd name="connsiteY5" fmla="*/ 386456 h 453065"/>
                <a:gd name="connsiteX6" fmla="*/ 347254 w 402689"/>
                <a:gd name="connsiteY6" fmla="*/ 436652 h 453065"/>
                <a:gd name="connsiteX7" fmla="*/ 81411 w 402689"/>
                <a:gd name="connsiteY7" fmla="*/ 399600 h 453065"/>
                <a:gd name="connsiteX8" fmla="*/ 9116 w 402689"/>
                <a:gd name="connsiteY8" fmla="*/ 165190 h 453065"/>
                <a:gd name="connsiteX9" fmla="*/ 213332 w 402689"/>
                <a:gd name="connsiteY9" fmla="*/ 2408 h 453065"/>
                <a:gd name="connsiteX10" fmla="*/ 368304 w 402689"/>
                <a:gd name="connsiteY10" fmla="*/ 16790 h 453065"/>
                <a:gd name="connsiteX11" fmla="*/ 395736 w 402689"/>
                <a:gd name="connsiteY11" fmla="*/ 63177 h 453065"/>
                <a:gd name="connsiteX12" fmla="*/ 378305 w 402689"/>
                <a:gd name="connsiteY12" fmla="*/ 120422 h 453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2689" h="453065">
                  <a:moveTo>
                    <a:pt x="378305" y="120422"/>
                  </a:moveTo>
                  <a:cubicBezTo>
                    <a:pt x="350302" y="41936"/>
                    <a:pt x="325346" y="27077"/>
                    <a:pt x="233144" y="30030"/>
                  </a:cubicBezTo>
                  <a:cubicBezTo>
                    <a:pt x="158563" y="32411"/>
                    <a:pt x="98270" y="75274"/>
                    <a:pt x="79887" y="140615"/>
                  </a:cubicBezTo>
                  <a:cubicBezTo>
                    <a:pt x="55503" y="227293"/>
                    <a:pt x="62170" y="310256"/>
                    <a:pt x="134370" y="371120"/>
                  </a:cubicBezTo>
                  <a:cubicBezTo>
                    <a:pt x="209331" y="434366"/>
                    <a:pt x="295819" y="433414"/>
                    <a:pt x="383258" y="394171"/>
                  </a:cubicBezTo>
                  <a:cubicBezTo>
                    <a:pt x="388402" y="391885"/>
                    <a:pt x="393736" y="389980"/>
                    <a:pt x="402689" y="386456"/>
                  </a:cubicBezTo>
                  <a:cubicBezTo>
                    <a:pt x="400784" y="426365"/>
                    <a:pt x="371161" y="429794"/>
                    <a:pt x="347254" y="436652"/>
                  </a:cubicBezTo>
                  <a:cubicBezTo>
                    <a:pt x="253432" y="463322"/>
                    <a:pt x="162183" y="461798"/>
                    <a:pt x="81411" y="399600"/>
                  </a:cubicBezTo>
                  <a:cubicBezTo>
                    <a:pt x="3115" y="339307"/>
                    <a:pt x="-13077" y="254153"/>
                    <a:pt x="9116" y="165190"/>
                  </a:cubicBezTo>
                  <a:cubicBezTo>
                    <a:pt x="34548" y="62987"/>
                    <a:pt x="112462" y="15933"/>
                    <a:pt x="213332" y="2408"/>
                  </a:cubicBezTo>
                  <a:cubicBezTo>
                    <a:pt x="266196" y="-4641"/>
                    <a:pt x="317345" y="4884"/>
                    <a:pt x="368304" y="16790"/>
                  </a:cubicBezTo>
                  <a:cubicBezTo>
                    <a:pt x="393831" y="22696"/>
                    <a:pt x="406689" y="34602"/>
                    <a:pt x="395736" y="63177"/>
                  </a:cubicBezTo>
                  <a:cubicBezTo>
                    <a:pt x="389163" y="80322"/>
                    <a:pt x="394974" y="101182"/>
                    <a:pt x="378305" y="120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54F3B29-A215-42A4-8688-5CE1C8A58F8A}"/>
                </a:ext>
              </a:extLst>
            </p:cNvPr>
            <p:cNvSpPr/>
            <p:nvPr/>
          </p:nvSpPr>
          <p:spPr>
            <a:xfrm>
              <a:off x="8212168" y="3348551"/>
              <a:ext cx="301962" cy="429444"/>
            </a:xfrm>
            <a:custGeom>
              <a:avLst/>
              <a:gdLst>
                <a:gd name="connsiteX0" fmla="*/ 284036 w 301962"/>
                <a:gd name="connsiteY0" fmla="*/ 92069 h 429444"/>
                <a:gd name="connsiteX1" fmla="*/ 253937 w 301962"/>
                <a:gd name="connsiteY1" fmla="*/ 33395 h 429444"/>
                <a:gd name="connsiteX2" fmla="*/ 136303 w 301962"/>
                <a:gd name="connsiteY2" fmla="*/ 27394 h 429444"/>
                <a:gd name="connsiteX3" fmla="*/ 120491 w 301962"/>
                <a:gd name="connsiteY3" fmla="*/ 42825 h 429444"/>
                <a:gd name="connsiteX4" fmla="*/ 117063 w 301962"/>
                <a:gd name="connsiteY4" fmla="*/ 185129 h 429444"/>
                <a:gd name="connsiteX5" fmla="*/ 138494 w 301962"/>
                <a:gd name="connsiteY5" fmla="*/ 198940 h 429444"/>
                <a:gd name="connsiteX6" fmla="*/ 166974 w 301962"/>
                <a:gd name="connsiteY6" fmla="*/ 199130 h 429444"/>
                <a:gd name="connsiteX7" fmla="*/ 262319 w 301962"/>
                <a:gd name="connsiteY7" fmla="*/ 148362 h 429444"/>
                <a:gd name="connsiteX8" fmla="*/ 262319 w 301962"/>
                <a:gd name="connsiteY8" fmla="*/ 287237 h 429444"/>
                <a:gd name="connsiteX9" fmla="*/ 251365 w 301962"/>
                <a:gd name="connsiteY9" fmla="*/ 282855 h 429444"/>
                <a:gd name="connsiteX10" fmla="*/ 231267 w 301962"/>
                <a:gd name="connsiteY10" fmla="*/ 230753 h 429444"/>
                <a:gd name="connsiteX11" fmla="*/ 127349 w 301962"/>
                <a:gd name="connsiteY11" fmla="*/ 227324 h 429444"/>
                <a:gd name="connsiteX12" fmla="*/ 115538 w 301962"/>
                <a:gd name="connsiteY12" fmla="*/ 254756 h 429444"/>
                <a:gd name="connsiteX13" fmla="*/ 115729 w 301962"/>
                <a:gd name="connsiteY13" fmla="*/ 316574 h 429444"/>
                <a:gd name="connsiteX14" fmla="*/ 181928 w 301962"/>
                <a:gd name="connsiteY14" fmla="*/ 429445 h 429444"/>
                <a:gd name="connsiteX15" fmla="*/ 1334 w 301962"/>
                <a:gd name="connsiteY15" fmla="*/ 429445 h 429444"/>
                <a:gd name="connsiteX16" fmla="*/ 21146 w 301962"/>
                <a:gd name="connsiteY16" fmla="*/ 413824 h 429444"/>
                <a:gd name="connsiteX17" fmla="*/ 56960 w 301962"/>
                <a:gd name="connsiteY17" fmla="*/ 370580 h 429444"/>
                <a:gd name="connsiteX18" fmla="*/ 56579 w 301962"/>
                <a:gd name="connsiteY18" fmla="*/ 94736 h 429444"/>
                <a:gd name="connsiteX19" fmla="*/ 0 w 301962"/>
                <a:gd name="connsiteY19" fmla="*/ 13583 h 429444"/>
                <a:gd name="connsiteX20" fmla="*/ 29718 w 301962"/>
                <a:gd name="connsiteY20" fmla="*/ 1677 h 429444"/>
                <a:gd name="connsiteX21" fmla="*/ 262795 w 301962"/>
                <a:gd name="connsiteY21" fmla="*/ 534 h 429444"/>
                <a:gd name="connsiteX22" fmla="*/ 297847 w 301962"/>
                <a:gd name="connsiteY22" fmla="*/ 41587 h 429444"/>
                <a:gd name="connsiteX23" fmla="*/ 284036 w 301962"/>
                <a:gd name="connsiteY23" fmla="*/ 92069 h 429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1962" h="429444">
                  <a:moveTo>
                    <a:pt x="284036" y="92069"/>
                  </a:moveTo>
                  <a:cubicBezTo>
                    <a:pt x="264605" y="74162"/>
                    <a:pt x="281845" y="40825"/>
                    <a:pt x="253937" y="33395"/>
                  </a:cubicBezTo>
                  <a:cubicBezTo>
                    <a:pt x="215551" y="23204"/>
                    <a:pt x="176117" y="18441"/>
                    <a:pt x="136303" y="27394"/>
                  </a:cubicBezTo>
                  <a:cubicBezTo>
                    <a:pt x="127921" y="29300"/>
                    <a:pt x="121920" y="33967"/>
                    <a:pt x="120491" y="42825"/>
                  </a:cubicBezTo>
                  <a:cubicBezTo>
                    <a:pt x="113252" y="90069"/>
                    <a:pt x="114776" y="137599"/>
                    <a:pt x="117063" y="185129"/>
                  </a:cubicBezTo>
                  <a:cubicBezTo>
                    <a:pt x="117634" y="196940"/>
                    <a:pt x="128683" y="198654"/>
                    <a:pt x="138494" y="198940"/>
                  </a:cubicBezTo>
                  <a:cubicBezTo>
                    <a:pt x="148019" y="199226"/>
                    <a:pt x="157734" y="200464"/>
                    <a:pt x="166974" y="199130"/>
                  </a:cubicBezTo>
                  <a:cubicBezTo>
                    <a:pt x="203740" y="193987"/>
                    <a:pt x="256032" y="215990"/>
                    <a:pt x="262319" y="148362"/>
                  </a:cubicBezTo>
                  <a:cubicBezTo>
                    <a:pt x="262319" y="194177"/>
                    <a:pt x="262319" y="240088"/>
                    <a:pt x="262319" y="287237"/>
                  </a:cubicBezTo>
                  <a:cubicBezTo>
                    <a:pt x="256508" y="284951"/>
                    <a:pt x="252984" y="284760"/>
                    <a:pt x="251365" y="282855"/>
                  </a:cubicBezTo>
                  <a:cubicBezTo>
                    <a:pt x="238411" y="267710"/>
                    <a:pt x="260128" y="237421"/>
                    <a:pt x="231267" y="230753"/>
                  </a:cubicBezTo>
                  <a:cubicBezTo>
                    <a:pt x="197263" y="222943"/>
                    <a:pt x="162020" y="221419"/>
                    <a:pt x="127349" y="227324"/>
                  </a:cubicBezTo>
                  <a:cubicBezTo>
                    <a:pt x="112776" y="229801"/>
                    <a:pt x="115634" y="244088"/>
                    <a:pt x="115538" y="254756"/>
                  </a:cubicBezTo>
                  <a:cubicBezTo>
                    <a:pt x="115348" y="275330"/>
                    <a:pt x="115538" y="296000"/>
                    <a:pt x="115729" y="316574"/>
                  </a:cubicBezTo>
                  <a:cubicBezTo>
                    <a:pt x="116491" y="393917"/>
                    <a:pt x="116491" y="393917"/>
                    <a:pt x="181928" y="429445"/>
                  </a:cubicBezTo>
                  <a:cubicBezTo>
                    <a:pt x="117348" y="429445"/>
                    <a:pt x="59436" y="429445"/>
                    <a:pt x="1334" y="429445"/>
                  </a:cubicBezTo>
                  <a:cubicBezTo>
                    <a:pt x="762" y="412109"/>
                    <a:pt x="12478" y="413919"/>
                    <a:pt x="21146" y="413824"/>
                  </a:cubicBezTo>
                  <a:cubicBezTo>
                    <a:pt x="51054" y="413824"/>
                    <a:pt x="57245" y="396774"/>
                    <a:pt x="56960" y="370580"/>
                  </a:cubicBezTo>
                  <a:cubicBezTo>
                    <a:pt x="56007" y="278664"/>
                    <a:pt x="56865" y="186653"/>
                    <a:pt x="56579" y="94736"/>
                  </a:cubicBezTo>
                  <a:cubicBezTo>
                    <a:pt x="56293" y="28633"/>
                    <a:pt x="55912" y="28633"/>
                    <a:pt x="0" y="13583"/>
                  </a:cubicBezTo>
                  <a:cubicBezTo>
                    <a:pt x="3334" y="-6705"/>
                    <a:pt x="19526" y="1772"/>
                    <a:pt x="29718" y="1677"/>
                  </a:cubicBezTo>
                  <a:cubicBezTo>
                    <a:pt x="107442" y="915"/>
                    <a:pt x="185261" y="3296"/>
                    <a:pt x="262795" y="534"/>
                  </a:cubicBezTo>
                  <a:cubicBezTo>
                    <a:pt x="297275" y="-704"/>
                    <a:pt x="309086" y="8249"/>
                    <a:pt x="297847" y="41587"/>
                  </a:cubicBezTo>
                  <a:cubicBezTo>
                    <a:pt x="292798" y="57017"/>
                    <a:pt x="302419" y="76258"/>
                    <a:pt x="284036" y="92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4B59F452-4F21-400D-9569-7FF70AADFE17}"/>
                </a:ext>
              </a:extLst>
            </p:cNvPr>
            <p:cNvSpPr/>
            <p:nvPr/>
          </p:nvSpPr>
          <p:spPr>
            <a:xfrm>
              <a:off x="3895083" y="3349847"/>
              <a:ext cx="356690" cy="428243"/>
            </a:xfrm>
            <a:custGeom>
              <a:avLst/>
              <a:gdLst>
                <a:gd name="connsiteX0" fmla="*/ 9690 w 356690"/>
                <a:gd name="connsiteY0" fmla="*/ 106108 h 428243"/>
                <a:gd name="connsiteX1" fmla="*/ 260 w 356690"/>
                <a:gd name="connsiteY1" fmla="*/ 17526 h 428243"/>
                <a:gd name="connsiteX2" fmla="*/ 20263 w 356690"/>
                <a:gd name="connsiteY2" fmla="*/ 0 h 428243"/>
                <a:gd name="connsiteX3" fmla="*/ 333921 w 356690"/>
                <a:gd name="connsiteY3" fmla="*/ 95 h 428243"/>
                <a:gd name="connsiteX4" fmla="*/ 356686 w 356690"/>
                <a:gd name="connsiteY4" fmla="*/ 15526 h 428243"/>
                <a:gd name="connsiteX5" fmla="*/ 356590 w 356690"/>
                <a:gd name="connsiteY5" fmla="*/ 96679 h 428243"/>
                <a:gd name="connsiteX6" fmla="*/ 336778 w 356690"/>
                <a:gd name="connsiteY6" fmla="*/ 78867 h 428243"/>
                <a:gd name="connsiteX7" fmla="*/ 282010 w 356690"/>
                <a:gd name="connsiteY7" fmla="*/ 28004 h 428243"/>
                <a:gd name="connsiteX8" fmla="*/ 206572 w 356690"/>
                <a:gd name="connsiteY8" fmla="*/ 101441 h 428243"/>
                <a:gd name="connsiteX9" fmla="*/ 206572 w 356690"/>
                <a:gd name="connsiteY9" fmla="*/ 319945 h 428243"/>
                <a:gd name="connsiteX10" fmla="*/ 265722 w 356690"/>
                <a:gd name="connsiteY10" fmla="*/ 428244 h 428243"/>
                <a:gd name="connsiteX11" fmla="*/ 92462 w 356690"/>
                <a:gd name="connsiteY11" fmla="*/ 428244 h 428243"/>
                <a:gd name="connsiteX12" fmla="*/ 148279 w 356690"/>
                <a:gd name="connsiteY12" fmla="*/ 316421 h 428243"/>
                <a:gd name="connsiteX13" fmla="*/ 148564 w 356690"/>
                <a:gd name="connsiteY13" fmla="*/ 64675 h 428243"/>
                <a:gd name="connsiteX14" fmla="*/ 110369 w 356690"/>
                <a:gd name="connsiteY14" fmla="*/ 27622 h 428243"/>
                <a:gd name="connsiteX15" fmla="*/ 9690 w 356690"/>
                <a:gd name="connsiteY15" fmla="*/ 106108 h 428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56690" h="428243">
                  <a:moveTo>
                    <a:pt x="9690" y="106108"/>
                  </a:moveTo>
                  <a:cubicBezTo>
                    <a:pt x="-2693" y="70009"/>
                    <a:pt x="3308" y="43243"/>
                    <a:pt x="260" y="17526"/>
                  </a:cubicBezTo>
                  <a:cubicBezTo>
                    <a:pt x="-1740" y="857"/>
                    <a:pt x="8071" y="0"/>
                    <a:pt x="20263" y="0"/>
                  </a:cubicBezTo>
                  <a:cubicBezTo>
                    <a:pt x="124847" y="95"/>
                    <a:pt x="229336" y="0"/>
                    <a:pt x="333921" y="95"/>
                  </a:cubicBezTo>
                  <a:cubicBezTo>
                    <a:pt x="344779" y="95"/>
                    <a:pt x="356971" y="-1905"/>
                    <a:pt x="356686" y="15526"/>
                  </a:cubicBezTo>
                  <a:cubicBezTo>
                    <a:pt x="356305" y="42481"/>
                    <a:pt x="356590" y="69437"/>
                    <a:pt x="356590" y="96679"/>
                  </a:cubicBezTo>
                  <a:cubicBezTo>
                    <a:pt x="335826" y="95155"/>
                    <a:pt x="336112" y="86011"/>
                    <a:pt x="336778" y="78867"/>
                  </a:cubicBezTo>
                  <a:cubicBezTo>
                    <a:pt x="340207" y="38100"/>
                    <a:pt x="318395" y="28194"/>
                    <a:pt x="282010" y="28004"/>
                  </a:cubicBezTo>
                  <a:cubicBezTo>
                    <a:pt x="208191" y="27527"/>
                    <a:pt x="207524" y="26194"/>
                    <a:pt x="206572" y="101441"/>
                  </a:cubicBezTo>
                  <a:cubicBezTo>
                    <a:pt x="205619" y="174308"/>
                    <a:pt x="205905" y="247079"/>
                    <a:pt x="206572" y="319945"/>
                  </a:cubicBezTo>
                  <a:cubicBezTo>
                    <a:pt x="207048" y="365188"/>
                    <a:pt x="193427" y="419481"/>
                    <a:pt x="265722" y="428244"/>
                  </a:cubicBezTo>
                  <a:cubicBezTo>
                    <a:pt x="208000" y="428244"/>
                    <a:pt x="150184" y="428244"/>
                    <a:pt x="92462" y="428244"/>
                  </a:cubicBezTo>
                  <a:cubicBezTo>
                    <a:pt x="165614" y="417100"/>
                    <a:pt x="147993" y="361664"/>
                    <a:pt x="148279" y="316421"/>
                  </a:cubicBezTo>
                  <a:cubicBezTo>
                    <a:pt x="148755" y="232505"/>
                    <a:pt x="147040" y="148590"/>
                    <a:pt x="148564" y="64675"/>
                  </a:cubicBezTo>
                  <a:cubicBezTo>
                    <a:pt x="149136" y="35052"/>
                    <a:pt x="138754" y="27718"/>
                    <a:pt x="110369" y="27622"/>
                  </a:cubicBezTo>
                  <a:cubicBezTo>
                    <a:pt x="40646" y="27337"/>
                    <a:pt x="40646" y="25813"/>
                    <a:pt x="9690" y="1061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9BF108B2-65C8-4C3B-A7D6-BC803B6B3C69}"/>
                </a:ext>
              </a:extLst>
            </p:cNvPr>
            <p:cNvSpPr/>
            <p:nvPr/>
          </p:nvSpPr>
          <p:spPr>
            <a:xfrm>
              <a:off x="6906958" y="3350087"/>
              <a:ext cx="184975" cy="431537"/>
            </a:xfrm>
            <a:custGeom>
              <a:avLst/>
              <a:gdLst>
                <a:gd name="connsiteX0" fmla="*/ 184975 w 184975"/>
                <a:gd name="connsiteY0" fmla="*/ 11380 h 431537"/>
                <a:gd name="connsiteX1" fmla="*/ 119920 w 184975"/>
                <a:gd name="connsiteY1" fmla="*/ 116822 h 431537"/>
                <a:gd name="connsiteX2" fmla="*/ 119824 w 184975"/>
                <a:gd name="connsiteY2" fmla="*/ 340088 h 431537"/>
                <a:gd name="connsiteX3" fmla="*/ 176403 w 184975"/>
                <a:gd name="connsiteY3" fmla="*/ 420479 h 431537"/>
                <a:gd name="connsiteX4" fmla="*/ 0 w 184975"/>
                <a:gd name="connsiteY4" fmla="*/ 423527 h 431537"/>
                <a:gd name="connsiteX5" fmla="*/ 56007 w 184975"/>
                <a:gd name="connsiteY5" fmla="*/ 389237 h 431537"/>
                <a:gd name="connsiteX6" fmla="*/ 58388 w 184975"/>
                <a:gd name="connsiteY6" fmla="*/ 322847 h 431537"/>
                <a:gd name="connsiteX7" fmla="*/ 58293 w 184975"/>
                <a:gd name="connsiteY7" fmla="*/ 94819 h 431537"/>
                <a:gd name="connsiteX8" fmla="*/ 1238 w 184975"/>
                <a:gd name="connsiteY8" fmla="*/ 12047 h 431537"/>
                <a:gd name="connsiteX9" fmla="*/ 184975 w 184975"/>
                <a:gd name="connsiteY9" fmla="*/ 11380 h 431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975" h="431537">
                  <a:moveTo>
                    <a:pt x="184975" y="11380"/>
                  </a:moveTo>
                  <a:cubicBezTo>
                    <a:pt x="96869" y="11189"/>
                    <a:pt x="121063" y="72149"/>
                    <a:pt x="119920" y="116822"/>
                  </a:cubicBezTo>
                  <a:cubicBezTo>
                    <a:pt x="118015" y="191212"/>
                    <a:pt x="118681" y="265698"/>
                    <a:pt x="119824" y="340088"/>
                  </a:cubicBezTo>
                  <a:cubicBezTo>
                    <a:pt x="120777" y="401810"/>
                    <a:pt x="121729" y="401810"/>
                    <a:pt x="176403" y="420479"/>
                  </a:cubicBezTo>
                  <a:cubicBezTo>
                    <a:pt x="151162" y="433433"/>
                    <a:pt x="45529" y="435719"/>
                    <a:pt x="0" y="423527"/>
                  </a:cubicBezTo>
                  <a:cubicBezTo>
                    <a:pt x="14478" y="402953"/>
                    <a:pt x="52673" y="421145"/>
                    <a:pt x="56007" y="389237"/>
                  </a:cubicBezTo>
                  <a:cubicBezTo>
                    <a:pt x="58293" y="367234"/>
                    <a:pt x="58293" y="344945"/>
                    <a:pt x="58388" y="322847"/>
                  </a:cubicBezTo>
                  <a:cubicBezTo>
                    <a:pt x="58674" y="246838"/>
                    <a:pt x="58864" y="170828"/>
                    <a:pt x="58293" y="94819"/>
                  </a:cubicBezTo>
                  <a:cubicBezTo>
                    <a:pt x="57817" y="28335"/>
                    <a:pt x="57245" y="28335"/>
                    <a:pt x="1238" y="12047"/>
                  </a:cubicBezTo>
                  <a:cubicBezTo>
                    <a:pt x="25527" y="-2527"/>
                    <a:pt x="134207" y="-5194"/>
                    <a:pt x="184975" y="1138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A761B12-46E9-446D-BA5A-7505F86C5D5D}"/>
                </a:ext>
              </a:extLst>
            </p:cNvPr>
            <p:cNvSpPr/>
            <p:nvPr/>
          </p:nvSpPr>
          <p:spPr>
            <a:xfrm>
              <a:off x="3011994" y="3352704"/>
              <a:ext cx="172307" cy="423100"/>
            </a:xfrm>
            <a:custGeom>
              <a:avLst/>
              <a:gdLst>
                <a:gd name="connsiteX0" fmla="*/ 0 w 172307"/>
                <a:gd name="connsiteY0" fmla="*/ 0 h 423100"/>
                <a:gd name="connsiteX1" fmla="*/ 172307 w 172307"/>
                <a:gd name="connsiteY1" fmla="*/ 0 h 423100"/>
                <a:gd name="connsiteX2" fmla="*/ 170402 w 172307"/>
                <a:gd name="connsiteY2" fmla="*/ 11144 h 423100"/>
                <a:gd name="connsiteX3" fmla="*/ 114681 w 172307"/>
                <a:gd name="connsiteY3" fmla="*/ 85058 h 423100"/>
                <a:gd name="connsiteX4" fmla="*/ 114872 w 172307"/>
                <a:gd name="connsiteY4" fmla="*/ 336613 h 423100"/>
                <a:gd name="connsiteX5" fmla="*/ 171355 w 172307"/>
                <a:gd name="connsiteY5" fmla="*/ 423100 h 423100"/>
                <a:gd name="connsiteX6" fmla="*/ 2667 w 172307"/>
                <a:gd name="connsiteY6" fmla="*/ 423100 h 423100"/>
                <a:gd name="connsiteX7" fmla="*/ 57912 w 172307"/>
                <a:gd name="connsiteY7" fmla="*/ 315944 h 423100"/>
                <a:gd name="connsiteX8" fmla="*/ 58007 w 172307"/>
                <a:gd name="connsiteY8" fmla="*/ 107061 h 423100"/>
                <a:gd name="connsiteX9" fmla="*/ 0 w 172307"/>
                <a:gd name="connsiteY9" fmla="*/ 0 h 423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2307" h="423100">
                  <a:moveTo>
                    <a:pt x="0" y="0"/>
                  </a:moveTo>
                  <a:cubicBezTo>
                    <a:pt x="57245" y="0"/>
                    <a:pt x="114491" y="0"/>
                    <a:pt x="172307" y="0"/>
                  </a:cubicBezTo>
                  <a:cubicBezTo>
                    <a:pt x="171355" y="5715"/>
                    <a:pt x="170974" y="11144"/>
                    <a:pt x="170402" y="11144"/>
                  </a:cubicBezTo>
                  <a:cubicBezTo>
                    <a:pt x="119920" y="12097"/>
                    <a:pt x="112871" y="41148"/>
                    <a:pt x="114681" y="85058"/>
                  </a:cubicBezTo>
                  <a:cubicBezTo>
                    <a:pt x="118205" y="168783"/>
                    <a:pt x="117634" y="252793"/>
                    <a:pt x="114872" y="336613"/>
                  </a:cubicBezTo>
                  <a:cubicBezTo>
                    <a:pt x="113443" y="380428"/>
                    <a:pt x="115538" y="415861"/>
                    <a:pt x="171355" y="423100"/>
                  </a:cubicBezTo>
                  <a:cubicBezTo>
                    <a:pt x="115157" y="423100"/>
                    <a:pt x="58865" y="423100"/>
                    <a:pt x="2667" y="423100"/>
                  </a:cubicBezTo>
                  <a:cubicBezTo>
                    <a:pt x="75914" y="415290"/>
                    <a:pt x="57436" y="360140"/>
                    <a:pt x="57912" y="315944"/>
                  </a:cubicBezTo>
                  <a:cubicBezTo>
                    <a:pt x="58579" y="246317"/>
                    <a:pt x="58103" y="176689"/>
                    <a:pt x="58007" y="107061"/>
                  </a:cubicBezTo>
                  <a:cubicBezTo>
                    <a:pt x="58007" y="31432"/>
                    <a:pt x="57912" y="3143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ACC99F0D-088C-4026-BDCF-A6AEA89BAFA4}"/>
                </a:ext>
              </a:extLst>
            </p:cNvPr>
            <p:cNvSpPr/>
            <p:nvPr/>
          </p:nvSpPr>
          <p:spPr>
            <a:xfrm>
              <a:off x="3601848" y="3973434"/>
              <a:ext cx="5752326" cy="1661182"/>
            </a:xfrm>
            <a:custGeom>
              <a:avLst/>
              <a:gdLst>
                <a:gd name="connsiteX0" fmla="*/ 5745129 w 5752326"/>
                <a:gd name="connsiteY0" fmla="*/ 1259505 h 1661182"/>
                <a:gd name="connsiteX1" fmla="*/ 5459759 w 5752326"/>
                <a:gd name="connsiteY1" fmla="*/ 1485343 h 1661182"/>
                <a:gd name="connsiteX2" fmla="*/ 5549009 w 5752326"/>
                <a:gd name="connsiteY2" fmla="*/ 1250266 h 1661182"/>
                <a:gd name="connsiteX3" fmla="*/ 5516338 w 5752326"/>
                <a:gd name="connsiteY3" fmla="*/ 1005949 h 1661182"/>
                <a:gd name="connsiteX4" fmla="*/ 5537293 w 5752326"/>
                <a:gd name="connsiteY4" fmla="*/ 916033 h 1661182"/>
                <a:gd name="connsiteX5" fmla="*/ 5612065 w 5752326"/>
                <a:gd name="connsiteY5" fmla="*/ 796876 h 1661182"/>
                <a:gd name="connsiteX6" fmla="*/ 5607397 w 5752326"/>
                <a:gd name="connsiteY6" fmla="*/ 713437 h 1661182"/>
                <a:gd name="connsiteX7" fmla="*/ 5520529 w 5752326"/>
                <a:gd name="connsiteY7" fmla="*/ 729248 h 1661182"/>
                <a:gd name="connsiteX8" fmla="*/ 5487001 w 5752326"/>
                <a:gd name="connsiteY8" fmla="*/ 768587 h 1661182"/>
                <a:gd name="connsiteX9" fmla="*/ 5453664 w 5752326"/>
                <a:gd name="connsiteY9" fmla="*/ 937750 h 1661182"/>
                <a:gd name="connsiteX10" fmla="*/ 5439281 w 5752326"/>
                <a:gd name="connsiteY10" fmla="*/ 998996 h 1661182"/>
                <a:gd name="connsiteX11" fmla="*/ 5253067 w 5752326"/>
                <a:gd name="connsiteY11" fmla="*/ 1205594 h 1661182"/>
                <a:gd name="connsiteX12" fmla="*/ 5226111 w 5752326"/>
                <a:gd name="connsiteY12" fmla="*/ 1222072 h 1661182"/>
                <a:gd name="connsiteX13" fmla="*/ 5104477 w 5752326"/>
                <a:gd name="connsiteY13" fmla="*/ 1321989 h 1661182"/>
                <a:gd name="connsiteX14" fmla="*/ 4970460 w 5752326"/>
                <a:gd name="connsiteY14" fmla="*/ 1495725 h 1661182"/>
                <a:gd name="connsiteX15" fmla="*/ 4901404 w 5752326"/>
                <a:gd name="connsiteY15" fmla="*/ 1514775 h 1661182"/>
                <a:gd name="connsiteX16" fmla="*/ 4876925 w 5752326"/>
                <a:gd name="connsiteY16" fmla="*/ 1442766 h 1661182"/>
                <a:gd name="connsiteX17" fmla="*/ 4883783 w 5752326"/>
                <a:gd name="connsiteY17" fmla="*/ 1405619 h 1661182"/>
                <a:gd name="connsiteX18" fmla="*/ 4960364 w 5752326"/>
                <a:gd name="connsiteY18" fmla="*/ 1239312 h 1661182"/>
                <a:gd name="connsiteX19" fmla="*/ 5190107 w 5752326"/>
                <a:gd name="connsiteY19" fmla="*/ 970516 h 1661182"/>
                <a:gd name="connsiteX20" fmla="*/ 5204680 w 5752326"/>
                <a:gd name="connsiteY20" fmla="*/ 939465 h 1661182"/>
                <a:gd name="connsiteX21" fmla="*/ 5175152 w 5752326"/>
                <a:gd name="connsiteY21" fmla="*/ 926987 h 1661182"/>
                <a:gd name="connsiteX22" fmla="*/ 5062567 w 5752326"/>
                <a:gd name="connsiteY22" fmla="*/ 963087 h 1661182"/>
                <a:gd name="connsiteX23" fmla="*/ 4802916 w 5752326"/>
                <a:gd name="connsiteY23" fmla="*/ 1231882 h 1661182"/>
                <a:gd name="connsiteX24" fmla="*/ 4544312 w 5752326"/>
                <a:gd name="connsiteY24" fmla="*/ 1408000 h 1661182"/>
                <a:gd name="connsiteX25" fmla="*/ 4481352 w 5752326"/>
                <a:gd name="connsiteY25" fmla="*/ 1406380 h 1661182"/>
                <a:gd name="connsiteX26" fmla="*/ 4479542 w 5752326"/>
                <a:gd name="connsiteY26" fmla="*/ 1342754 h 1661182"/>
                <a:gd name="connsiteX27" fmla="*/ 4489734 w 5752326"/>
                <a:gd name="connsiteY27" fmla="*/ 1321418 h 1661182"/>
                <a:gd name="connsiteX28" fmla="*/ 4780818 w 5752326"/>
                <a:gd name="connsiteY28" fmla="*/ 973660 h 1661182"/>
                <a:gd name="connsiteX29" fmla="*/ 5031992 w 5752326"/>
                <a:gd name="connsiteY29" fmla="*/ 848596 h 1661182"/>
                <a:gd name="connsiteX30" fmla="*/ 5162484 w 5752326"/>
                <a:gd name="connsiteY30" fmla="*/ 889459 h 1661182"/>
                <a:gd name="connsiteX31" fmla="*/ 5171628 w 5752326"/>
                <a:gd name="connsiteY31" fmla="*/ 897174 h 1661182"/>
                <a:gd name="connsiteX32" fmla="*/ 5219825 w 5752326"/>
                <a:gd name="connsiteY32" fmla="*/ 837071 h 1661182"/>
                <a:gd name="connsiteX33" fmla="*/ 5187440 w 5752326"/>
                <a:gd name="connsiteY33" fmla="*/ 801162 h 1661182"/>
                <a:gd name="connsiteX34" fmla="*/ 5022752 w 5752326"/>
                <a:gd name="connsiteY34" fmla="*/ 813163 h 1661182"/>
                <a:gd name="connsiteX35" fmla="*/ 4612034 w 5752326"/>
                <a:gd name="connsiteY35" fmla="*/ 1027476 h 1661182"/>
                <a:gd name="connsiteX36" fmla="*/ 4333047 w 5752326"/>
                <a:gd name="connsiteY36" fmla="*/ 1378948 h 1661182"/>
                <a:gd name="connsiteX37" fmla="*/ 4219128 w 5752326"/>
                <a:gd name="connsiteY37" fmla="*/ 1505917 h 1661182"/>
                <a:gd name="connsiteX38" fmla="*/ 4142071 w 5752326"/>
                <a:gd name="connsiteY38" fmla="*/ 1462578 h 1661182"/>
                <a:gd name="connsiteX39" fmla="*/ 4161883 w 5752326"/>
                <a:gd name="connsiteY39" fmla="*/ 1365899 h 1661182"/>
                <a:gd name="connsiteX40" fmla="*/ 4484590 w 5752326"/>
                <a:gd name="connsiteY40" fmla="*/ 901460 h 1661182"/>
                <a:gd name="connsiteX41" fmla="*/ 4502783 w 5752326"/>
                <a:gd name="connsiteY41" fmla="*/ 849168 h 1661182"/>
                <a:gd name="connsiteX42" fmla="*/ 4454777 w 5752326"/>
                <a:gd name="connsiteY42" fmla="*/ 851359 h 1661182"/>
                <a:gd name="connsiteX43" fmla="*/ 4228558 w 5752326"/>
                <a:gd name="connsiteY43" fmla="*/ 986804 h 1661182"/>
                <a:gd name="connsiteX44" fmla="*/ 3948237 w 5752326"/>
                <a:gd name="connsiteY44" fmla="*/ 1213880 h 1661182"/>
                <a:gd name="connsiteX45" fmla="*/ 4137689 w 5752326"/>
                <a:gd name="connsiteY45" fmla="*/ 958134 h 1661182"/>
                <a:gd name="connsiteX46" fmla="*/ 4151215 w 5752326"/>
                <a:gd name="connsiteY46" fmla="*/ 930607 h 1661182"/>
                <a:gd name="connsiteX47" fmla="*/ 4122830 w 5752326"/>
                <a:gd name="connsiteY47" fmla="*/ 918796 h 1661182"/>
                <a:gd name="connsiteX48" fmla="*/ 3986242 w 5752326"/>
                <a:gd name="connsiteY48" fmla="*/ 982994 h 1661182"/>
                <a:gd name="connsiteX49" fmla="*/ 3615148 w 5752326"/>
                <a:gd name="connsiteY49" fmla="*/ 1289032 h 1661182"/>
                <a:gd name="connsiteX50" fmla="*/ 3663916 w 5752326"/>
                <a:gd name="connsiteY50" fmla="*/ 1205784 h 1661182"/>
                <a:gd name="connsiteX51" fmla="*/ 3857654 w 5752326"/>
                <a:gd name="connsiteY51" fmla="*/ 932797 h 1661182"/>
                <a:gd name="connsiteX52" fmla="*/ 3869180 w 5752326"/>
                <a:gd name="connsiteY52" fmla="*/ 899460 h 1661182"/>
                <a:gd name="connsiteX53" fmla="*/ 3835271 w 5752326"/>
                <a:gd name="connsiteY53" fmla="*/ 887363 h 1661182"/>
                <a:gd name="connsiteX54" fmla="*/ 3730877 w 5752326"/>
                <a:gd name="connsiteY54" fmla="*/ 934512 h 1661182"/>
                <a:gd name="connsiteX55" fmla="*/ 3432363 w 5752326"/>
                <a:gd name="connsiteY55" fmla="*/ 1336848 h 1661182"/>
                <a:gd name="connsiteX56" fmla="*/ 3252531 w 5752326"/>
                <a:gd name="connsiteY56" fmla="*/ 1507441 h 1661182"/>
                <a:gd name="connsiteX57" fmla="*/ 3161853 w 5752326"/>
                <a:gd name="connsiteY57" fmla="*/ 1458387 h 1661182"/>
                <a:gd name="connsiteX58" fmla="*/ 3181475 w 5752326"/>
                <a:gd name="connsiteY58" fmla="*/ 1366185 h 1661182"/>
                <a:gd name="connsiteX59" fmla="*/ 3315968 w 5752326"/>
                <a:gd name="connsiteY59" fmla="*/ 1115011 h 1661182"/>
                <a:gd name="connsiteX60" fmla="*/ 3639437 w 5752326"/>
                <a:gd name="connsiteY60" fmla="*/ 818688 h 1661182"/>
                <a:gd name="connsiteX61" fmla="*/ 3680013 w 5752326"/>
                <a:gd name="connsiteY61" fmla="*/ 797257 h 1661182"/>
                <a:gd name="connsiteX62" fmla="*/ 4248084 w 5752326"/>
                <a:gd name="connsiteY62" fmla="*/ 747346 h 1661182"/>
                <a:gd name="connsiteX63" fmla="*/ 4609939 w 5752326"/>
                <a:gd name="connsiteY63" fmla="*/ 696292 h 1661182"/>
                <a:gd name="connsiteX64" fmla="*/ 4666613 w 5752326"/>
                <a:gd name="connsiteY64" fmla="*/ 635427 h 1661182"/>
                <a:gd name="connsiteX65" fmla="*/ 4638800 w 5752326"/>
                <a:gd name="connsiteY65" fmla="*/ 606090 h 1661182"/>
                <a:gd name="connsiteX66" fmla="*/ 4466493 w 5752326"/>
                <a:gd name="connsiteY66" fmla="*/ 638475 h 1661182"/>
                <a:gd name="connsiteX67" fmla="*/ 3822031 w 5752326"/>
                <a:gd name="connsiteY67" fmla="*/ 727153 h 1661182"/>
                <a:gd name="connsiteX68" fmla="*/ 3731448 w 5752326"/>
                <a:gd name="connsiteY68" fmla="*/ 727629 h 1661182"/>
                <a:gd name="connsiteX69" fmla="*/ 3764786 w 5752326"/>
                <a:gd name="connsiteY69" fmla="*/ 692863 h 1661182"/>
                <a:gd name="connsiteX70" fmla="*/ 4024628 w 5752326"/>
                <a:gd name="connsiteY70" fmla="*/ 359583 h 1661182"/>
                <a:gd name="connsiteX71" fmla="*/ 4025294 w 5752326"/>
                <a:gd name="connsiteY71" fmla="*/ 281192 h 1661182"/>
                <a:gd name="connsiteX72" fmla="*/ 3936426 w 5752326"/>
                <a:gd name="connsiteY72" fmla="*/ 281097 h 1661182"/>
                <a:gd name="connsiteX73" fmla="*/ 3829556 w 5752326"/>
                <a:gd name="connsiteY73" fmla="*/ 358154 h 1661182"/>
                <a:gd name="connsiteX74" fmla="*/ 3466558 w 5752326"/>
                <a:gd name="connsiteY74" fmla="*/ 724105 h 1661182"/>
                <a:gd name="connsiteX75" fmla="*/ 3393787 w 5752326"/>
                <a:gd name="connsiteY75" fmla="*/ 758966 h 1661182"/>
                <a:gd name="connsiteX76" fmla="*/ 3198810 w 5752326"/>
                <a:gd name="connsiteY76" fmla="*/ 764777 h 1661182"/>
                <a:gd name="connsiteX77" fmla="*/ 3168044 w 5752326"/>
                <a:gd name="connsiteY77" fmla="*/ 779731 h 1661182"/>
                <a:gd name="connsiteX78" fmla="*/ 3185951 w 5752326"/>
                <a:gd name="connsiteY78" fmla="*/ 815640 h 1661182"/>
                <a:gd name="connsiteX79" fmla="*/ 3231767 w 5752326"/>
                <a:gd name="connsiteY79" fmla="*/ 824022 h 1661182"/>
                <a:gd name="connsiteX80" fmla="*/ 3379023 w 5752326"/>
                <a:gd name="connsiteY80" fmla="*/ 824117 h 1661182"/>
                <a:gd name="connsiteX81" fmla="*/ 3362831 w 5752326"/>
                <a:gd name="connsiteY81" fmla="*/ 845168 h 1661182"/>
                <a:gd name="connsiteX82" fmla="*/ 3053268 w 5752326"/>
                <a:gd name="connsiteY82" fmla="*/ 1307130 h 1661182"/>
                <a:gd name="connsiteX83" fmla="*/ 2823430 w 5752326"/>
                <a:gd name="connsiteY83" fmla="*/ 1485724 h 1661182"/>
                <a:gd name="connsiteX84" fmla="*/ 2913822 w 5752326"/>
                <a:gd name="connsiteY84" fmla="*/ 1245122 h 1661182"/>
                <a:gd name="connsiteX85" fmla="*/ 2882485 w 5752326"/>
                <a:gd name="connsiteY85" fmla="*/ 1024428 h 1661182"/>
                <a:gd name="connsiteX86" fmla="*/ 2904678 w 5752326"/>
                <a:gd name="connsiteY86" fmla="*/ 911176 h 1661182"/>
                <a:gd name="connsiteX87" fmla="*/ 2983069 w 5752326"/>
                <a:gd name="connsiteY87" fmla="*/ 777730 h 1661182"/>
                <a:gd name="connsiteX88" fmla="*/ 2977926 w 5752326"/>
                <a:gd name="connsiteY88" fmla="*/ 719247 h 1661182"/>
                <a:gd name="connsiteX89" fmla="*/ 2920299 w 5752326"/>
                <a:gd name="connsiteY89" fmla="*/ 709531 h 1661182"/>
                <a:gd name="connsiteX90" fmla="*/ 2858387 w 5752326"/>
                <a:gd name="connsiteY90" fmla="*/ 757156 h 1661182"/>
                <a:gd name="connsiteX91" fmla="*/ 2818477 w 5752326"/>
                <a:gd name="connsiteY91" fmla="*/ 933369 h 1661182"/>
                <a:gd name="connsiteX92" fmla="*/ 2800760 w 5752326"/>
                <a:gd name="connsiteY92" fmla="*/ 1003378 h 1661182"/>
                <a:gd name="connsiteX93" fmla="*/ 2616452 w 5752326"/>
                <a:gd name="connsiteY93" fmla="*/ 1205689 h 1661182"/>
                <a:gd name="connsiteX94" fmla="*/ 2590829 w 5752326"/>
                <a:gd name="connsiteY94" fmla="*/ 1222548 h 1661182"/>
                <a:gd name="connsiteX95" fmla="*/ 2463766 w 5752326"/>
                <a:gd name="connsiteY95" fmla="*/ 1330276 h 1661182"/>
                <a:gd name="connsiteX96" fmla="*/ 2323653 w 5752326"/>
                <a:gd name="connsiteY96" fmla="*/ 1503821 h 1661182"/>
                <a:gd name="connsiteX97" fmla="*/ 2262312 w 5752326"/>
                <a:gd name="connsiteY97" fmla="*/ 1513441 h 1661182"/>
                <a:gd name="connsiteX98" fmla="*/ 2244786 w 5752326"/>
                <a:gd name="connsiteY98" fmla="*/ 1457530 h 1661182"/>
                <a:gd name="connsiteX99" fmla="*/ 2308699 w 5752326"/>
                <a:gd name="connsiteY99" fmla="*/ 1281984 h 1661182"/>
                <a:gd name="connsiteX100" fmla="*/ 2572922 w 5752326"/>
                <a:gd name="connsiteY100" fmla="*/ 914605 h 1661182"/>
                <a:gd name="connsiteX101" fmla="*/ 2556254 w 5752326"/>
                <a:gd name="connsiteY101" fmla="*/ 871075 h 1661182"/>
                <a:gd name="connsiteX102" fmla="*/ 2445954 w 5752326"/>
                <a:gd name="connsiteY102" fmla="*/ 911652 h 1661182"/>
                <a:gd name="connsiteX103" fmla="*/ 2155537 w 5752326"/>
                <a:gd name="connsiteY103" fmla="*/ 1317607 h 1661182"/>
                <a:gd name="connsiteX104" fmla="*/ 1975229 w 5752326"/>
                <a:gd name="connsiteY104" fmla="*/ 1505822 h 1661182"/>
                <a:gd name="connsiteX105" fmla="*/ 1897790 w 5752326"/>
                <a:gd name="connsiteY105" fmla="*/ 1458387 h 1661182"/>
                <a:gd name="connsiteX106" fmla="*/ 1936271 w 5752326"/>
                <a:gd name="connsiteY106" fmla="*/ 1343135 h 1661182"/>
                <a:gd name="connsiteX107" fmla="*/ 2220783 w 5752326"/>
                <a:gd name="connsiteY107" fmla="*/ 986138 h 1661182"/>
                <a:gd name="connsiteX108" fmla="*/ 2256216 w 5752326"/>
                <a:gd name="connsiteY108" fmla="*/ 931940 h 1661182"/>
                <a:gd name="connsiteX109" fmla="*/ 2186112 w 5752326"/>
                <a:gd name="connsiteY109" fmla="*/ 923844 h 1661182"/>
                <a:gd name="connsiteX110" fmla="*/ 1949511 w 5752326"/>
                <a:gd name="connsiteY110" fmla="*/ 924892 h 1661182"/>
                <a:gd name="connsiteX111" fmla="*/ 1934652 w 5752326"/>
                <a:gd name="connsiteY111" fmla="*/ 891840 h 1661182"/>
                <a:gd name="connsiteX112" fmla="*/ 1991040 w 5752326"/>
                <a:gd name="connsiteY112" fmla="*/ 752585 h 1661182"/>
                <a:gd name="connsiteX113" fmla="*/ 1949416 w 5752326"/>
                <a:gd name="connsiteY113" fmla="*/ 692387 h 1661182"/>
                <a:gd name="connsiteX114" fmla="*/ 1774823 w 5752326"/>
                <a:gd name="connsiteY114" fmla="*/ 789161 h 1661182"/>
                <a:gd name="connsiteX115" fmla="*/ 1829210 w 5752326"/>
                <a:gd name="connsiteY115" fmla="*/ 949276 h 1661182"/>
                <a:gd name="connsiteX116" fmla="*/ 1836068 w 5752326"/>
                <a:gd name="connsiteY116" fmla="*/ 998615 h 1661182"/>
                <a:gd name="connsiteX117" fmla="*/ 1478309 w 5752326"/>
                <a:gd name="connsiteY117" fmla="*/ 1443433 h 1661182"/>
                <a:gd name="connsiteX118" fmla="*/ 1379249 w 5752326"/>
                <a:gd name="connsiteY118" fmla="*/ 1515347 h 1661182"/>
                <a:gd name="connsiteX119" fmla="*/ 1324385 w 5752326"/>
                <a:gd name="connsiteY119" fmla="*/ 1489057 h 1661182"/>
                <a:gd name="connsiteX120" fmla="*/ 1325909 w 5752326"/>
                <a:gd name="connsiteY120" fmla="*/ 1423621 h 1661182"/>
                <a:gd name="connsiteX121" fmla="*/ 1397823 w 5752326"/>
                <a:gd name="connsiteY121" fmla="*/ 1280841 h 1661182"/>
                <a:gd name="connsiteX122" fmla="*/ 1621565 w 5752326"/>
                <a:gd name="connsiteY122" fmla="*/ 982423 h 1661182"/>
                <a:gd name="connsiteX123" fmla="*/ 1649664 w 5752326"/>
                <a:gd name="connsiteY123" fmla="*/ 907652 h 1661182"/>
                <a:gd name="connsiteX124" fmla="*/ 1562225 w 5752326"/>
                <a:gd name="connsiteY124" fmla="*/ 891745 h 1661182"/>
                <a:gd name="connsiteX125" fmla="*/ 1553081 w 5752326"/>
                <a:gd name="connsiteY125" fmla="*/ 894316 h 1661182"/>
                <a:gd name="connsiteX126" fmla="*/ 1332005 w 5752326"/>
                <a:gd name="connsiteY126" fmla="*/ 987566 h 1661182"/>
                <a:gd name="connsiteX127" fmla="*/ 1187511 w 5752326"/>
                <a:gd name="connsiteY127" fmla="*/ 1076244 h 1661182"/>
                <a:gd name="connsiteX128" fmla="*/ 1365438 w 5752326"/>
                <a:gd name="connsiteY128" fmla="*/ 824689 h 1661182"/>
                <a:gd name="connsiteX129" fmla="*/ 1399157 w 5752326"/>
                <a:gd name="connsiteY129" fmla="*/ 802400 h 1661182"/>
                <a:gd name="connsiteX130" fmla="*/ 2010947 w 5752326"/>
                <a:gd name="connsiteY130" fmla="*/ 405779 h 1661182"/>
                <a:gd name="connsiteX131" fmla="*/ 2182778 w 5752326"/>
                <a:gd name="connsiteY131" fmla="*/ 149462 h 1661182"/>
                <a:gd name="connsiteX132" fmla="*/ 2120390 w 5752326"/>
                <a:gd name="connsiteY132" fmla="*/ 62879 h 1661182"/>
                <a:gd name="connsiteX133" fmla="*/ 1884551 w 5752326"/>
                <a:gd name="connsiteY133" fmla="*/ 149557 h 1661182"/>
                <a:gd name="connsiteX134" fmla="*/ 1412777 w 5752326"/>
                <a:gd name="connsiteY134" fmla="*/ 630760 h 1661182"/>
                <a:gd name="connsiteX135" fmla="*/ 1097500 w 5752326"/>
                <a:gd name="connsiteY135" fmla="*/ 786494 h 1661182"/>
                <a:gd name="connsiteX136" fmla="*/ 1057209 w 5752326"/>
                <a:gd name="connsiteY136" fmla="*/ 801543 h 1661182"/>
                <a:gd name="connsiteX137" fmla="*/ 1080736 w 5752326"/>
                <a:gd name="connsiteY137" fmla="*/ 848406 h 1661182"/>
                <a:gd name="connsiteX138" fmla="*/ 1144363 w 5752326"/>
                <a:gd name="connsiteY138" fmla="*/ 860598 h 1661182"/>
                <a:gd name="connsiteX139" fmla="*/ 1241423 w 5752326"/>
                <a:gd name="connsiteY139" fmla="*/ 844691 h 1661182"/>
                <a:gd name="connsiteX140" fmla="*/ 1031968 w 5752326"/>
                <a:gd name="connsiteY140" fmla="*/ 1106629 h 1661182"/>
                <a:gd name="connsiteX141" fmla="*/ 722024 w 5752326"/>
                <a:gd name="connsiteY141" fmla="*/ 1442385 h 1661182"/>
                <a:gd name="connsiteX142" fmla="*/ 324546 w 5752326"/>
                <a:gd name="connsiteY142" fmla="*/ 1585831 h 1661182"/>
                <a:gd name="connsiteX143" fmla="*/ 191768 w 5752326"/>
                <a:gd name="connsiteY143" fmla="*/ 1466960 h 1661182"/>
                <a:gd name="connsiteX144" fmla="*/ 186434 w 5752326"/>
                <a:gd name="connsiteY144" fmla="*/ 1306558 h 1661182"/>
                <a:gd name="connsiteX145" fmla="*/ 375219 w 5752326"/>
                <a:gd name="connsiteY145" fmla="*/ 825546 h 1661182"/>
                <a:gd name="connsiteX146" fmla="*/ 407033 w 5752326"/>
                <a:gd name="connsiteY146" fmla="*/ 803924 h 1661182"/>
                <a:gd name="connsiteX147" fmla="*/ 821465 w 5752326"/>
                <a:gd name="connsiteY147" fmla="*/ 729344 h 1661182"/>
                <a:gd name="connsiteX148" fmla="*/ 1348007 w 5752326"/>
                <a:gd name="connsiteY148" fmla="*/ 426925 h 1661182"/>
                <a:gd name="connsiteX149" fmla="*/ 1494121 w 5752326"/>
                <a:gd name="connsiteY149" fmla="*/ 177560 h 1661182"/>
                <a:gd name="connsiteX150" fmla="*/ 1397347 w 5752326"/>
                <a:gd name="connsiteY150" fmla="*/ 6968 h 1661182"/>
                <a:gd name="connsiteX151" fmla="*/ 1208847 w 5752326"/>
                <a:gd name="connsiteY151" fmla="*/ 14302 h 1661182"/>
                <a:gd name="connsiteX152" fmla="*/ 858422 w 5752326"/>
                <a:gd name="connsiteY152" fmla="*/ 184990 h 1661182"/>
                <a:gd name="connsiteX153" fmla="*/ 306449 w 5752326"/>
                <a:gd name="connsiteY153" fmla="*/ 732296 h 1661182"/>
                <a:gd name="connsiteX154" fmla="*/ 242726 w 5752326"/>
                <a:gd name="connsiteY154" fmla="*/ 757061 h 1661182"/>
                <a:gd name="connsiteX155" fmla="*/ 128903 w 5752326"/>
                <a:gd name="connsiteY155" fmla="*/ 688481 h 1661182"/>
                <a:gd name="connsiteX156" fmla="*/ 79468 w 5752326"/>
                <a:gd name="connsiteY156" fmla="*/ 694672 h 1661182"/>
                <a:gd name="connsiteX157" fmla="*/ 125759 w 5752326"/>
                <a:gd name="connsiteY157" fmla="*/ 784779 h 1661182"/>
                <a:gd name="connsiteX158" fmla="*/ 243584 w 5752326"/>
                <a:gd name="connsiteY158" fmla="*/ 807544 h 1661182"/>
                <a:gd name="connsiteX159" fmla="*/ 244917 w 5752326"/>
                <a:gd name="connsiteY159" fmla="*/ 815259 h 1661182"/>
                <a:gd name="connsiteX160" fmla="*/ 216723 w 5752326"/>
                <a:gd name="connsiteY160" fmla="*/ 859074 h 1661182"/>
                <a:gd name="connsiteX161" fmla="*/ 7745 w 5752326"/>
                <a:gd name="connsiteY161" fmla="*/ 1331609 h 1661182"/>
                <a:gd name="connsiteX162" fmla="*/ 100804 w 5752326"/>
                <a:gd name="connsiteY162" fmla="*/ 1614311 h 1661182"/>
                <a:gd name="connsiteX163" fmla="*/ 386078 w 5752326"/>
                <a:gd name="connsiteY163" fmla="*/ 1650221 h 1661182"/>
                <a:gd name="connsiteX164" fmla="*/ 678590 w 5752326"/>
                <a:gd name="connsiteY164" fmla="*/ 1522586 h 1661182"/>
                <a:gd name="connsiteX165" fmla="*/ 709642 w 5752326"/>
                <a:gd name="connsiteY165" fmla="*/ 1514585 h 1661182"/>
                <a:gd name="connsiteX166" fmla="*/ 834324 w 5752326"/>
                <a:gd name="connsiteY166" fmla="*/ 1504012 h 1661182"/>
                <a:gd name="connsiteX167" fmla="*/ 1070068 w 5752326"/>
                <a:gd name="connsiteY167" fmla="*/ 1252361 h 1661182"/>
                <a:gd name="connsiteX168" fmla="*/ 1451068 w 5752326"/>
                <a:gd name="connsiteY168" fmla="*/ 966421 h 1661182"/>
                <a:gd name="connsiteX169" fmla="*/ 1520505 w 5752326"/>
                <a:gd name="connsiteY169" fmla="*/ 957372 h 1661182"/>
                <a:gd name="connsiteX170" fmla="*/ 1494311 w 5752326"/>
                <a:gd name="connsiteY170" fmla="*/ 1016713 h 1661182"/>
                <a:gd name="connsiteX171" fmla="*/ 1285714 w 5752326"/>
                <a:gd name="connsiteY171" fmla="*/ 1279603 h 1661182"/>
                <a:gd name="connsiteX172" fmla="*/ 1175986 w 5752326"/>
                <a:gd name="connsiteY172" fmla="*/ 1475913 h 1661182"/>
                <a:gd name="connsiteX173" fmla="*/ 1293429 w 5752326"/>
                <a:gd name="connsiteY173" fmla="*/ 1589832 h 1661182"/>
                <a:gd name="connsiteX174" fmla="*/ 1523267 w 5752326"/>
                <a:gd name="connsiteY174" fmla="*/ 1437241 h 1661182"/>
                <a:gd name="connsiteX175" fmla="*/ 1855785 w 5752326"/>
                <a:gd name="connsiteY175" fmla="*/ 1020046 h 1661182"/>
                <a:gd name="connsiteX176" fmla="*/ 1905220 w 5752326"/>
                <a:gd name="connsiteY176" fmla="*/ 993948 h 1661182"/>
                <a:gd name="connsiteX177" fmla="*/ 2064383 w 5752326"/>
                <a:gd name="connsiteY177" fmla="*/ 1041097 h 1661182"/>
                <a:gd name="connsiteX178" fmla="*/ 1914650 w 5752326"/>
                <a:gd name="connsiteY178" fmla="*/ 1201403 h 1661182"/>
                <a:gd name="connsiteX179" fmla="*/ 1748534 w 5752326"/>
                <a:gd name="connsiteY179" fmla="*/ 1467436 h 1661182"/>
                <a:gd name="connsiteX180" fmla="*/ 1820733 w 5752326"/>
                <a:gd name="connsiteY180" fmla="*/ 1578307 h 1661182"/>
                <a:gd name="connsiteX181" fmla="*/ 1939891 w 5752326"/>
                <a:gd name="connsiteY181" fmla="*/ 1556018 h 1661182"/>
                <a:gd name="connsiteX182" fmla="*/ 2098196 w 5752326"/>
                <a:gd name="connsiteY182" fmla="*/ 1441718 h 1661182"/>
                <a:gd name="connsiteX183" fmla="*/ 2263074 w 5752326"/>
                <a:gd name="connsiteY183" fmla="*/ 1567544 h 1661182"/>
                <a:gd name="connsiteX184" fmla="*/ 2450812 w 5752326"/>
                <a:gd name="connsiteY184" fmla="*/ 1433717 h 1661182"/>
                <a:gd name="connsiteX185" fmla="*/ 2576923 w 5752326"/>
                <a:gd name="connsiteY185" fmla="*/ 1549255 h 1661182"/>
                <a:gd name="connsiteX186" fmla="*/ 2915346 w 5752326"/>
                <a:gd name="connsiteY186" fmla="*/ 1478961 h 1661182"/>
                <a:gd name="connsiteX187" fmla="*/ 3017454 w 5752326"/>
                <a:gd name="connsiteY187" fmla="*/ 1405238 h 1661182"/>
                <a:gd name="connsiteX188" fmla="*/ 3040505 w 5752326"/>
                <a:gd name="connsiteY188" fmla="*/ 1551732 h 1661182"/>
                <a:gd name="connsiteX189" fmla="*/ 3192809 w 5752326"/>
                <a:gd name="connsiteY189" fmla="*/ 1567448 h 1661182"/>
                <a:gd name="connsiteX190" fmla="*/ 3283583 w 5752326"/>
                <a:gd name="connsiteY190" fmla="*/ 1518013 h 1661182"/>
                <a:gd name="connsiteX191" fmla="*/ 3315396 w 5752326"/>
                <a:gd name="connsiteY191" fmla="*/ 1526681 h 1661182"/>
                <a:gd name="connsiteX192" fmla="*/ 3387501 w 5752326"/>
                <a:gd name="connsiteY192" fmla="*/ 1557256 h 1661182"/>
                <a:gd name="connsiteX193" fmla="*/ 3465796 w 5752326"/>
                <a:gd name="connsiteY193" fmla="*/ 1497344 h 1661182"/>
                <a:gd name="connsiteX194" fmla="*/ 3812220 w 5752326"/>
                <a:gd name="connsiteY194" fmla="*/ 1161207 h 1661182"/>
                <a:gd name="connsiteX195" fmla="*/ 3873085 w 5752326"/>
                <a:gd name="connsiteY195" fmla="*/ 1108534 h 1661182"/>
                <a:gd name="connsiteX196" fmla="*/ 3866798 w 5752326"/>
                <a:gd name="connsiteY196" fmla="*/ 1133775 h 1661182"/>
                <a:gd name="connsiteX197" fmla="*/ 3634198 w 5752326"/>
                <a:gd name="connsiteY197" fmla="*/ 1471150 h 1661182"/>
                <a:gd name="connsiteX198" fmla="*/ 3626483 w 5752326"/>
                <a:gd name="connsiteY198" fmla="*/ 1527538 h 1661182"/>
                <a:gd name="connsiteX199" fmla="*/ 3747164 w 5752326"/>
                <a:gd name="connsiteY199" fmla="*/ 1508488 h 1661182"/>
                <a:gd name="connsiteX200" fmla="*/ 4113020 w 5752326"/>
                <a:gd name="connsiteY200" fmla="*/ 1119678 h 1661182"/>
                <a:gd name="connsiteX201" fmla="*/ 4308473 w 5752326"/>
                <a:gd name="connsiteY201" fmla="*/ 983756 h 1661182"/>
                <a:gd name="connsiteX202" fmla="*/ 4219986 w 5752326"/>
                <a:gd name="connsiteY202" fmla="*/ 1089198 h 1661182"/>
                <a:gd name="connsiteX203" fmla="*/ 4008054 w 5752326"/>
                <a:gd name="connsiteY203" fmla="*/ 1432765 h 1661182"/>
                <a:gd name="connsiteX204" fmla="*/ 4017103 w 5752326"/>
                <a:gd name="connsiteY204" fmla="*/ 1553542 h 1661182"/>
                <a:gd name="connsiteX205" fmla="*/ 4137499 w 5752326"/>
                <a:gd name="connsiteY205" fmla="*/ 1573925 h 1661182"/>
                <a:gd name="connsiteX206" fmla="*/ 4160073 w 5752326"/>
                <a:gd name="connsiteY206" fmla="*/ 1566496 h 1661182"/>
                <a:gd name="connsiteX207" fmla="*/ 4299996 w 5752326"/>
                <a:gd name="connsiteY207" fmla="*/ 1480390 h 1661182"/>
                <a:gd name="connsiteX208" fmla="*/ 4442871 w 5752326"/>
                <a:gd name="connsiteY208" fmla="*/ 1548208 h 1661182"/>
                <a:gd name="connsiteX209" fmla="*/ 4704618 w 5752326"/>
                <a:gd name="connsiteY209" fmla="*/ 1384092 h 1661182"/>
                <a:gd name="connsiteX210" fmla="*/ 4792438 w 5752326"/>
                <a:gd name="connsiteY210" fmla="*/ 1312273 h 1661182"/>
                <a:gd name="connsiteX211" fmla="*/ 4748909 w 5752326"/>
                <a:gd name="connsiteY211" fmla="*/ 1480390 h 1661182"/>
                <a:gd name="connsiteX212" fmla="*/ 4874925 w 5752326"/>
                <a:gd name="connsiteY212" fmla="*/ 1573258 h 1661182"/>
                <a:gd name="connsiteX213" fmla="*/ 5084379 w 5752326"/>
                <a:gd name="connsiteY213" fmla="*/ 1433622 h 1661182"/>
                <a:gd name="connsiteX214" fmla="*/ 5188392 w 5752326"/>
                <a:gd name="connsiteY214" fmla="*/ 1544398 h 1661182"/>
                <a:gd name="connsiteX215" fmla="*/ 5427184 w 5752326"/>
                <a:gd name="connsiteY215" fmla="*/ 1538111 h 1661182"/>
                <a:gd name="connsiteX216" fmla="*/ 5742843 w 5752326"/>
                <a:gd name="connsiteY216" fmla="*/ 1299986 h 1661182"/>
                <a:gd name="connsiteX217" fmla="*/ 5745129 w 5752326"/>
                <a:gd name="connsiteY217" fmla="*/ 1259505 h 1661182"/>
                <a:gd name="connsiteX218" fmla="*/ 5505765 w 5752326"/>
                <a:gd name="connsiteY218" fmla="*/ 810020 h 1661182"/>
                <a:gd name="connsiteX219" fmla="*/ 5551485 w 5752326"/>
                <a:gd name="connsiteY219" fmla="*/ 768872 h 1661182"/>
                <a:gd name="connsiteX220" fmla="*/ 5563677 w 5752326"/>
                <a:gd name="connsiteY220" fmla="*/ 825165 h 1661182"/>
                <a:gd name="connsiteX221" fmla="*/ 5508051 w 5752326"/>
                <a:gd name="connsiteY221" fmla="*/ 914319 h 1661182"/>
                <a:gd name="connsiteX222" fmla="*/ 5505765 w 5752326"/>
                <a:gd name="connsiteY222" fmla="*/ 810020 h 1661182"/>
                <a:gd name="connsiteX223" fmla="*/ 3883848 w 5752326"/>
                <a:gd name="connsiteY223" fmla="*/ 396349 h 1661182"/>
                <a:gd name="connsiteX224" fmla="*/ 3957858 w 5752326"/>
                <a:gd name="connsiteY224" fmla="*/ 373966 h 1661182"/>
                <a:gd name="connsiteX225" fmla="*/ 3931378 w 5752326"/>
                <a:gd name="connsiteY225" fmla="*/ 438831 h 1661182"/>
                <a:gd name="connsiteX226" fmla="*/ 3696492 w 5752326"/>
                <a:gd name="connsiteY226" fmla="*/ 720962 h 1661182"/>
                <a:gd name="connsiteX227" fmla="*/ 3552188 w 5752326"/>
                <a:gd name="connsiteY227" fmla="*/ 745060 h 1661182"/>
                <a:gd name="connsiteX228" fmla="*/ 3883848 w 5752326"/>
                <a:gd name="connsiteY228" fmla="*/ 396349 h 1661182"/>
                <a:gd name="connsiteX229" fmla="*/ 3397978 w 5752326"/>
                <a:gd name="connsiteY229" fmla="*/ 960896 h 1661182"/>
                <a:gd name="connsiteX230" fmla="*/ 3458938 w 5752326"/>
                <a:gd name="connsiteY230" fmla="*/ 871361 h 1661182"/>
                <a:gd name="connsiteX231" fmla="*/ 3609528 w 5752326"/>
                <a:gd name="connsiteY231" fmla="*/ 809639 h 1661182"/>
                <a:gd name="connsiteX232" fmla="*/ 3352925 w 5752326"/>
                <a:gd name="connsiteY232" fmla="*/ 1045669 h 1661182"/>
                <a:gd name="connsiteX233" fmla="*/ 3397978 w 5752326"/>
                <a:gd name="connsiteY233" fmla="*/ 960896 h 1661182"/>
                <a:gd name="connsiteX234" fmla="*/ 2874389 w 5752326"/>
                <a:gd name="connsiteY234" fmla="*/ 800495 h 1661182"/>
                <a:gd name="connsiteX235" fmla="*/ 2917823 w 5752326"/>
                <a:gd name="connsiteY235" fmla="*/ 769539 h 1661182"/>
                <a:gd name="connsiteX236" fmla="*/ 2929634 w 5752326"/>
                <a:gd name="connsiteY236" fmla="*/ 822879 h 1661182"/>
                <a:gd name="connsiteX237" fmla="*/ 2869531 w 5752326"/>
                <a:gd name="connsiteY237" fmla="*/ 913652 h 1661182"/>
                <a:gd name="connsiteX238" fmla="*/ 2874389 w 5752326"/>
                <a:gd name="connsiteY238" fmla="*/ 800495 h 1661182"/>
                <a:gd name="connsiteX239" fmla="*/ 1973895 w 5752326"/>
                <a:gd name="connsiteY239" fmla="*/ 150604 h 1661182"/>
                <a:gd name="connsiteX240" fmla="*/ 2076003 w 5752326"/>
                <a:gd name="connsiteY240" fmla="*/ 117553 h 1661182"/>
                <a:gd name="connsiteX241" fmla="*/ 2115818 w 5752326"/>
                <a:gd name="connsiteY241" fmla="*/ 160796 h 1661182"/>
                <a:gd name="connsiteX242" fmla="*/ 2084861 w 5752326"/>
                <a:gd name="connsiteY242" fmla="*/ 238806 h 1661182"/>
                <a:gd name="connsiteX243" fmla="*/ 1622708 w 5752326"/>
                <a:gd name="connsiteY243" fmla="*/ 653334 h 1661182"/>
                <a:gd name="connsiteX244" fmla="*/ 1444496 w 5752326"/>
                <a:gd name="connsiteY244" fmla="*/ 726391 h 1661182"/>
                <a:gd name="connsiteX245" fmla="*/ 1973895 w 5752326"/>
                <a:gd name="connsiteY245" fmla="*/ 150604 h 1661182"/>
                <a:gd name="connsiteX246" fmla="*/ 1050351 w 5752326"/>
                <a:gd name="connsiteY246" fmla="*/ 129364 h 1661182"/>
                <a:gd name="connsiteX247" fmla="*/ 1241327 w 5752326"/>
                <a:gd name="connsiteY247" fmla="*/ 81358 h 1661182"/>
                <a:gd name="connsiteX248" fmla="*/ 1362771 w 5752326"/>
                <a:gd name="connsiteY248" fmla="*/ 268619 h 1661182"/>
                <a:gd name="connsiteX249" fmla="*/ 1111883 w 5752326"/>
                <a:gd name="connsiteY249" fmla="*/ 543796 h 1661182"/>
                <a:gd name="connsiteX250" fmla="*/ 416462 w 5752326"/>
                <a:gd name="connsiteY250" fmla="*/ 757538 h 1661182"/>
                <a:gd name="connsiteX251" fmla="*/ 1050351 w 5752326"/>
                <a:gd name="connsiteY251" fmla="*/ 129364 h 1661182"/>
                <a:gd name="connsiteX252" fmla="*/ 1882645 w 5752326"/>
                <a:gd name="connsiteY252" fmla="*/ 899174 h 1661182"/>
                <a:gd name="connsiteX253" fmla="*/ 1833687 w 5752326"/>
                <a:gd name="connsiteY253" fmla="*/ 859550 h 1661182"/>
                <a:gd name="connsiteX254" fmla="*/ 1831592 w 5752326"/>
                <a:gd name="connsiteY254" fmla="*/ 774682 h 1661182"/>
                <a:gd name="connsiteX255" fmla="*/ 1895981 w 5752326"/>
                <a:gd name="connsiteY255" fmla="*/ 744583 h 1661182"/>
                <a:gd name="connsiteX256" fmla="*/ 1932176 w 5752326"/>
                <a:gd name="connsiteY256" fmla="*/ 784303 h 1661182"/>
                <a:gd name="connsiteX257" fmla="*/ 1911697 w 5752326"/>
                <a:gd name="connsiteY257" fmla="*/ 854788 h 1661182"/>
                <a:gd name="connsiteX258" fmla="*/ 1882645 w 5752326"/>
                <a:gd name="connsiteY258" fmla="*/ 899174 h 1661182"/>
                <a:gd name="connsiteX259" fmla="*/ 2685508 w 5752326"/>
                <a:gd name="connsiteY259" fmla="*/ 1429812 h 1661182"/>
                <a:gd name="connsiteX260" fmla="*/ 2558444 w 5752326"/>
                <a:gd name="connsiteY260" fmla="*/ 1493725 h 1661182"/>
                <a:gd name="connsiteX261" fmla="*/ 2508152 w 5752326"/>
                <a:gd name="connsiteY261" fmla="*/ 1434289 h 1661182"/>
                <a:gd name="connsiteX262" fmla="*/ 2534918 w 5752326"/>
                <a:gd name="connsiteY262" fmla="*/ 1369138 h 1661182"/>
                <a:gd name="connsiteX263" fmla="*/ 2822001 w 5752326"/>
                <a:gd name="connsiteY263" fmla="*/ 1020237 h 1661182"/>
                <a:gd name="connsiteX264" fmla="*/ 2685508 w 5752326"/>
                <a:gd name="connsiteY264" fmla="*/ 1429812 h 1661182"/>
                <a:gd name="connsiteX265" fmla="*/ 5350127 w 5752326"/>
                <a:gd name="connsiteY265" fmla="*/ 1397713 h 1661182"/>
                <a:gd name="connsiteX266" fmla="*/ 5204871 w 5752326"/>
                <a:gd name="connsiteY266" fmla="*/ 1492868 h 1661182"/>
                <a:gd name="connsiteX267" fmla="*/ 5146863 w 5752326"/>
                <a:gd name="connsiteY267" fmla="*/ 1416382 h 1661182"/>
                <a:gd name="connsiteX268" fmla="*/ 5159817 w 5752326"/>
                <a:gd name="connsiteY268" fmla="*/ 1391140 h 1661182"/>
                <a:gd name="connsiteX269" fmla="*/ 5462712 w 5752326"/>
                <a:gd name="connsiteY269" fmla="*/ 1011664 h 1661182"/>
                <a:gd name="connsiteX270" fmla="*/ 5350127 w 5752326"/>
                <a:gd name="connsiteY270" fmla="*/ 1397713 h 1661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</a:cxnLst>
              <a:rect l="l" t="t" r="r" b="b"/>
              <a:pathLst>
                <a:path w="5752326" h="1661182">
                  <a:moveTo>
                    <a:pt x="5745129" y="1259505"/>
                  </a:moveTo>
                  <a:cubicBezTo>
                    <a:pt x="5660356" y="1349802"/>
                    <a:pt x="5578822" y="1441147"/>
                    <a:pt x="5459759" y="1485343"/>
                  </a:cubicBezTo>
                  <a:cubicBezTo>
                    <a:pt x="5530531" y="1421906"/>
                    <a:pt x="5553866" y="1340753"/>
                    <a:pt x="5549009" y="1250266"/>
                  </a:cubicBezTo>
                  <a:cubicBezTo>
                    <a:pt x="5544627" y="1168065"/>
                    <a:pt x="5533197" y="1086531"/>
                    <a:pt x="5516338" y="1005949"/>
                  </a:cubicBezTo>
                  <a:cubicBezTo>
                    <a:pt x="5509099" y="971469"/>
                    <a:pt x="5511481" y="944799"/>
                    <a:pt x="5537293" y="916033"/>
                  </a:cubicBezTo>
                  <a:cubicBezTo>
                    <a:pt x="5568345" y="881363"/>
                    <a:pt x="5594729" y="840977"/>
                    <a:pt x="5612065" y="796876"/>
                  </a:cubicBezTo>
                  <a:cubicBezTo>
                    <a:pt x="5622827" y="769348"/>
                    <a:pt x="5635020" y="733439"/>
                    <a:pt x="5607397" y="713437"/>
                  </a:cubicBezTo>
                  <a:cubicBezTo>
                    <a:pt x="5579870" y="693625"/>
                    <a:pt x="5545961" y="706388"/>
                    <a:pt x="5520529" y="729248"/>
                  </a:cubicBezTo>
                  <a:cubicBezTo>
                    <a:pt x="5507766" y="740678"/>
                    <a:pt x="5495573" y="753918"/>
                    <a:pt x="5487001" y="768587"/>
                  </a:cubicBezTo>
                  <a:cubicBezTo>
                    <a:pt x="5456235" y="820783"/>
                    <a:pt x="5448139" y="878124"/>
                    <a:pt x="5453664" y="937750"/>
                  </a:cubicBezTo>
                  <a:cubicBezTo>
                    <a:pt x="5455664" y="959848"/>
                    <a:pt x="5457473" y="979565"/>
                    <a:pt x="5439281" y="998996"/>
                  </a:cubicBezTo>
                  <a:cubicBezTo>
                    <a:pt x="5375939" y="1066719"/>
                    <a:pt x="5314980" y="1136632"/>
                    <a:pt x="5253067" y="1205594"/>
                  </a:cubicBezTo>
                  <a:cubicBezTo>
                    <a:pt x="5245828" y="1213690"/>
                    <a:pt x="5239446" y="1223881"/>
                    <a:pt x="5226111" y="1222072"/>
                  </a:cubicBezTo>
                  <a:cubicBezTo>
                    <a:pt x="5149911" y="1211785"/>
                    <a:pt x="5118193" y="1264458"/>
                    <a:pt x="5104477" y="1321989"/>
                  </a:cubicBezTo>
                  <a:cubicBezTo>
                    <a:pt x="5085141" y="1402666"/>
                    <a:pt x="5031896" y="1451053"/>
                    <a:pt x="4970460" y="1495725"/>
                  </a:cubicBezTo>
                  <a:cubicBezTo>
                    <a:pt x="4950077" y="1510584"/>
                    <a:pt x="4926836" y="1528015"/>
                    <a:pt x="4901404" y="1514775"/>
                  </a:cubicBezTo>
                  <a:cubicBezTo>
                    <a:pt x="4873686" y="1500297"/>
                    <a:pt x="4875305" y="1470007"/>
                    <a:pt x="4876925" y="1442766"/>
                  </a:cubicBezTo>
                  <a:cubicBezTo>
                    <a:pt x="4877687" y="1430288"/>
                    <a:pt x="4881021" y="1417906"/>
                    <a:pt x="4883783" y="1405619"/>
                  </a:cubicBezTo>
                  <a:cubicBezTo>
                    <a:pt x="4897594" y="1344849"/>
                    <a:pt x="4926359" y="1290938"/>
                    <a:pt x="4960364" y="1239312"/>
                  </a:cubicBezTo>
                  <a:cubicBezTo>
                    <a:pt x="5025706" y="1140062"/>
                    <a:pt x="5108763" y="1056051"/>
                    <a:pt x="5190107" y="970516"/>
                  </a:cubicBezTo>
                  <a:cubicBezTo>
                    <a:pt x="5198012" y="962230"/>
                    <a:pt x="5212776" y="954133"/>
                    <a:pt x="5204680" y="939465"/>
                  </a:cubicBezTo>
                  <a:cubicBezTo>
                    <a:pt x="5199060" y="929273"/>
                    <a:pt x="5186487" y="928321"/>
                    <a:pt x="5175152" y="926987"/>
                  </a:cubicBezTo>
                  <a:cubicBezTo>
                    <a:pt x="5132100" y="922034"/>
                    <a:pt x="5094000" y="930226"/>
                    <a:pt x="5062567" y="963087"/>
                  </a:cubicBezTo>
                  <a:cubicBezTo>
                    <a:pt x="4976556" y="1053194"/>
                    <a:pt x="4891498" y="1144348"/>
                    <a:pt x="4802916" y="1231882"/>
                  </a:cubicBezTo>
                  <a:cubicBezTo>
                    <a:pt x="4727954" y="1306082"/>
                    <a:pt x="4647658" y="1374567"/>
                    <a:pt x="4544312" y="1408000"/>
                  </a:cubicBezTo>
                  <a:cubicBezTo>
                    <a:pt x="4523262" y="1414763"/>
                    <a:pt x="4497734" y="1422763"/>
                    <a:pt x="4481352" y="1406380"/>
                  </a:cubicBezTo>
                  <a:cubicBezTo>
                    <a:pt x="4464778" y="1389807"/>
                    <a:pt x="4474970" y="1364280"/>
                    <a:pt x="4479542" y="1342754"/>
                  </a:cubicBezTo>
                  <a:cubicBezTo>
                    <a:pt x="4481161" y="1335229"/>
                    <a:pt x="4486209" y="1328466"/>
                    <a:pt x="4489734" y="1321418"/>
                  </a:cubicBezTo>
                  <a:cubicBezTo>
                    <a:pt x="4558314" y="1181686"/>
                    <a:pt x="4660326" y="1069862"/>
                    <a:pt x="4780818" y="973660"/>
                  </a:cubicBezTo>
                  <a:cubicBezTo>
                    <a:pt x="4855493" y="914033"/>
                    <a:pt x="4936646" y="865932"/>
                    <a:pt x="5031992" y="848596"/>
                  </a:cubicBezTo>
                  <a:cubicBezTo>
                    <a:pt x="5080950" y="839643"/>
                    <a:pt x="5134576" y="825927"/>
                    <a:pt x="5162484" y="889459"/>
                  </a:cubicBezTo>
                  <a:cubicBezTo>
                    <a:pt x="5164008" y="892888"/>
                    <a:pt x="5170676" y="897746"/>
                    <a:pt x="5171628" y="897174"/>
                  </a:cubicBezTo>
                  <a:cubicBezTo>
                    <a:pt x="5193441" y="881839"/>
                    <a:pt x="5215062" y="866027"/>
                    <a:pt x="5219825" y="837071"/>
                  </a:cubicBezTo>
                  <a:cubicBezTo>
                    <a:pt x="5224016" y="811639"/>
                    <a:pt x="5209347" y="804496"/>
                    <a:pt x="5187440" y="801162"/>
                  </a:cubicBezTo>
                  <a:cubicBezTo>
                    <a:pt x="5131528" y="792780"/>
                    <a:pt x="5076759" y="801353"/>
                    <a:pt x="5022752" y="813163"/>
                  </a:cubicBezTo>
                  <a:cubicBezTo>
                    <a:pt x="4866543" y="847072"/>
                    <a:pt x="4732621" y="925749"/>
                    <a:pt x="4612034" y="1027476"/>
                  </a:cubicBezTo>
                  <a:cubicBezTo>
                    <a:pt x="4495734" y="1125679"/>
                    <a:pt x="4390388" y="1235502"/>
                    <a:pt x="4333047" y="1378948"/>
                  </a:cubicBezTo>
                  <a:cubicBezTo>
                    <a:pt x="4309139" y="1438861"/>
                    <a:pt x="4267325" y="1474294"/>
                    <a:pt x="4219128" y="1505917"/>
                  </a:cubicBezTo>
                  <a:cubicBezTo>
                    <a:pt x="4173027" y="1536206"/>
                    <a:pt x="4143499" y="1517728"/>
                    <a:pt x="4142071" y="1462578"/>
                  </a:cubicBezTo>
                  <a:cubicBezTo>
                    <a:pt x="4141214" y="1429050"/>
                    <a:pt x="4148929" y="1396665"/>
                    <a:pt x="4161883" y="1365899"/>
                  </a:cubicBezTo>
                  <a:cubicBezTo>
                    <a:pt x="4236750" y="1188448"/>
                    <a:pt x="4342191" y="1031953"/>
                    <a:pt x="4484590" y="901460"/>
                  </a:cubicBezTo>
                  <a:cubicBezTo>
                    <a:pt x="4501925" y="885554"/>
                    <a:pt x="4514594" y="867265"/>
                    <a:pt x="4502783" y="849168"/>
                  </a:cubicBezTo>
                  <a:cubicBezTo>
                    <a:pt x="4492591" y="833547"/>
                    <a:pt x="4471064" y="845168"/>
                    <a:pt x="4454777" y="851359"/>
                  </a:cubicBezTo>
                  <a:cubicBezTo>
                    <a:pt x="4371338" y="883077"/>
                    <a:pt x="4300091" y="935179"/>
                    <a:pt x="4228558" y="986804"/>
                  </a:cubicBezTo>
                  <a:cubicBezTo>
                    <a:pt x="4131022" y="1057194"/>
                    <a:pt x="4039582" y="1135299"/>
                    <a:pt x="3948237" y="1213880"/>
                  </a:cubicBezTo>
                  <a:cubicBezTo>
                    <a:pt x="4005387" y="1123774"/>
                    <a:pt x="4061299" y="1033381"/>
                    <a:pt x="4137689" y="958134"/>
                  </a:cubicBezTo>
                  <a:cubicBezTo>
                    <a:pt x="4145691" y="950228"/>
                    <a:pt x="4155787" y="943465"/>
                    <a:pt x="4151215" y="930607"/>
                  </a:cubicBezTo>
                  <a:cubicBezTo>
                    <a:pt x="4146452" y="917081"/>
                    <a:pt x="4133498" y="920510"/>
                    <a:pt x="4122830" y="918796"/>
                  </a:cubicBezTo>
                  <a:cubicBezTo>
                    <a:pt x="4062728" y="909080"/>
                    <a:pt x="4025961" y="951276"/>
                    <a:pt x="3986242" y="982994"/>
                  </a:cubicBezTo>
                  <a:cubicBezTo>
                    <a:pt x="3861084" y="1082912"/>
                    <a:pt x="3736401" y="1183496"/>
                    <a:pt x="3615148" y="1289032"/>
                  </a:cubicBezTo>
                  <a:cubicBezTo>
                    <a:pt x="3629912" y="1260077"/>
                    <a:pt x="3646009" y="1232263"/>
                    <a:pt x="3663916" y="1205784"/>
                  </a:cubicBezTo>
                  <a:cubicBezTo>
                    <a:pt x="3726400" y="1113296"/>
                    <a:pt x="3788884" y="1020808"/>
                    <a:pt x="3857654" y="932797"/>
                  </a:cubicBezTo>
                  <a:cubicBezTo>
                    <a:pt x="3864989" y="923368"/>
                    <a:pt x="3876323" y="913366"/>
                    <a:pt x="3869180" y="899460"/>
                  </a:cubicBezTo>
                  <a:cubicBezTo>
                    <a:pt x="3862131" y="885935"/>
                    <a:pt x="3847367" y="888887"/>
                    <a:pt x="3835271" y="887363"/>
                  </a:cubicBezTo>
                  <a:cubicBezTo>
                    <a:pt x="3790884" y="881744"/>
                    <a:pt x="3758785" y="895650"/>
                    <a:pt x="3730877" y="934512"/>
                  </a:cubicBezTo>
                  <a:cubicBezTo>
                    <a:pt x="3633531" y="1070148"/>
                    <a:pt x="3532852" y="1203498"/>
                    <a:pt x="3432363" y="1336848"/>
                  </a:cubicBezTo>
                  <a:cubicBezTo>
                    <a:pt x="3382071" y="1403618"/>
                    <a:pt x="3324350" y="1463816"/>
                    <a:pt x="3252531" y="1507441"/>
                  </a:cubicBezTo>
                  <a:cubicBezTo>
                    <a:pt x="3202716" y="1537730"/>
                    <a:pt x="3164520" y="1514394"/>
                    <a:pt x="3161853" y="1458387"/>
                  </a:cubicBezTo>
                  <a:cubicBezTo>
                    <a:pt x="3160234" y="1425430"/>
                    <a:pt x="3169854" y="1395331"/>
                    <a:pt x="3181475" y="1366185"/>
                  </a:cubicBezTo>
                  <a:cubicBezTo>
                    <a:pt x="3216812" y="1277412"/>
                    <a:pt x="3243387" y="1181495"/>
                    <a:pt x="3315968" y="1115011"/>
                  </a:cubicBezTo>
                  <a:cubicBezTo>
                    <a:pt x="3423791" y="1016237"/>
                    <a:pt x="3535233" y="921463"/>
                    <a:pt x="3639437" y="818688"/>
                  </a:cubicBezTo>
                  <a:cubicBezTo>
                    <a:pt x="3651248" y="807068"/>
                    <a:pt x="3662963" y="798686"/>
                    <a:pt x="3680013" y="797257"/>
                  </a:cubicBezTo>
                  <a:cubicBezTo>
                    <a:pt x="3869370" y="780969"/>
                    <a:pt x="4058918" y="765729"/>
                    <a:pt x="4248084" y="747346"/>
                  </a:cubicBezTo>
                  <a:cubicBezTo>
                    <a:pt x="4369337" y="735535"/>
                    <a:pt x="4490305" y="720866"/>
                    <a:pt x="4609939" y="696292"/>
                  </a:cubicBezTo>
                  <a:cubicBezTo>
                    <a:pt x="4645467" y="688957"/>
                    <a:pt x="4658612" y="665431"/>
                    <a:pt x="4666613" y="635427"/>
                  </a:cubicBezTo>
                  <a:cubicBezTo>
                    <a:pt x="4672995" y="611614"/>
                    <a:pt x="4668423" y="599708"/>
                    <a:pt x="4638800" y="606090"/>
                  </a:cubicBezTo>
                  <a:cubicBezTo>
                    <a:pt x="4581745" y="618472"/>
                    <a:pt x="4524023" y="627997"/>
                    <a:pt x="4466493" y="638475"/>
                  </a:cubicBezTo>
                  <a:cubicBezTo>
                    <a:pt x="4252942" y="677242"/>
                    <a:pt x="4037296" y="700673"/>
                    <a:pt x="3822031" y="727153"/>
                  </a:cubicBezTo>
                  <a:cubicBezTo>
                    <a:pt x="3793837" y="730582"/>
                    <a:pt x="3764881" y="727629"/>
                    <a:pt x="3731448" y="727629"/>
                  </a:cubicBezTo>
                  <a:cubicBezTo>
                    <a:pt x="3745450" y="713056"/>
                    <a:pt x="3755261" y="703150"/>
                    <a:pt x="3764786" y="692863"/>
                  </a:cubicBezTo>
                  <a:cubicBezTo>
                    <a:pt x="3860512" y="588850"/>
                    <a:pt x="3961477" y="488837"/>
                    <a:pt x="4024628" y="359583"/>
                  </a:cubicBezTo>
                  <a:cubicBezTo>
                    <a:pt x="4037201" y="333865"/>
                    <a:pt x="4052345" y="304243"/>
                    <a:pt x="4025294" y="281192"/>
                  </a:cubicBezTo>
                  <a:cubicBezTo>
                    <a:pt x="3998529" y="258332"/>
                    <a:pt x="3964334" y="263666"/>
                    <a:pt x="3936426" y="281097"/>
                  </a:cubicBezTo>
                  <a:cubicBezTo>
                    <a:pt x="3899184" y="304243"/>
                    <a:pt x="3863274" y="330246"/>
                    <a:pt x="3829556" y="358154"/>
                  </a:cubicBezTo>
                  <a:cubicBezTo>
                    <a:pt x="3696682" y="468263"/>
                    <a:pt x="3578858" y="593612"/>
                    <a:pt x="3466558" y="724105"/>
                  </a:cubicBezTo>
                  <a:cubicBezTo>
                    <a:pt x="3446460" y="747441"/>
                    <a:pt x="3424934" y="758871"/>
                    <a:pt x="3393787" y="758966"/>
                  </a:cubicBezTo>
                  <a:cubicBezTo>
                    <a:pt x="3328826" y="759252"/>
                    <a:pt x="3263771" y="762586"/>
                    <a:pt x="3198810" y="764777"/>
                  </a:cubicBezTo>
                  <a:cubicBezTo>
                    <a:pt x="3186428" y="765157"/>
                    <a:pt x="3171664" y="762871"/>
                    <a:pt x="3168044" y="779731"/>
                  </a:cubicBezTo>
                  <a:cubicBezTo>
                    <a:pt x="3164616" y="795733"/>
                    <a:pt x="3173950" y="806591"/>
                    <a:pt x="3185951" y="815640"/>
                  </a:cubicBezTo>
                  <a:cubicBezTo>
                    <a:pt x="3199858" y="826118"/>
                    <a:pt x="3216051" y="824022"/>
                    <a:pt x="3231767" y="824022"/>
                  </a:cubicBezTo>
                  <a:cubicBezTo>
                    <a:pt x="3279582" y="824213"/>
                    <a:pt x="3327398" y="824117"/>
                    <a:pt x="3379023" y="824117"/>
                  </a:cubicBezTo>
                  <a:cubicBezTo>
                    <a:pt x="3372165" y="833071"/>
                    <a:pt x="3367593" y="839167"/>
                    <a:pt x="3362831" y="845168"/>
                  </a:cubicBezTo>
                  <a:cubicBezTo>
                    <a:pt x="3247578" y="990995"/>
                    <a:pt x="3141184" y="1142252"/>
                    <a:pt x="3053268" y="1307130"/>
                  </a:cubicBezTo>
                  <a:cubicBezTo>
                    <a:pt x="3005453" y="1396760"/>
                    <a:pt x="2915442" y="1445623"/>
                    <a:pt x="2823430" y="1485724"/>
                  </a:cubicBezTo>
                  <a:cubicBezTo>
                    <a:pt x="2894296" y="1420001"/>
                    <a:pt x="2919347" y="1338372"/>
                    <a:pt x="2913822" y="1245122"/>
                  </a:cubicBezTo>
                  <a:cubicBezTo>
                    <a:pt x="2909441" y="1170732"/>
                    <a:pt x="2897820" y="1097199"/>
                    <a:pt x="2882485" y="1024428"/>
                  </a:cubicBezTo>
                  <a:cubicBezTo>
                    <a:pt x="2873627" y="982518"/>
                    <a:pt x="2873151" y="947180"/>
                    <a:pt x="2904678" y="911176"/>
                  </a:cubicBezTo>
                  <a:cubicBezTo>
                    <a:pt x="2938587" y="872504"/>
                    <a:pt x="2966591" y="827927"/>
                    <a:pt x="2983069" y="777730"/>
                  </a:cubicBezTo>
                  <a:cubicBezTo>
                    <a:pt x="2989832" y="757252"/>
                    <a:pt x="2993261" y="737154"/>
                    <a:pt x="2977926" y="719247"/>
                  </a:cubicBezTo>
                  <a:cubicBezTo>
                    <a:pt x="2961828" y="700483"/>
                    <a:pt x="2940397" y="705817"/>
                    <a:pt x="2920299" y="709531"/>
                  </a:cubicBezTo>
                  <a:cubicBezTo>
                    <a:pt x="2891915" y="714770"/>
                    <a:pt x="2874293" y="736011"/>
                    <a:pt x="2858387" y="757156"/>
                  </a:cubicBezTo>
                  <a:cubicBezTo>
                    <a:pt x="2818763" y="809544"/>
                    <a:pt x="2814953" y="870695"/>
                    <a:pt x="2818477" y="933369"/>
                  </a:cubicBezTo>
                  <a:cubicBezTo>
                    <a:pt x="2819906" y="958324"/>
                    <a:pt x="2821525" y="981470"/>
                    <a:pt x="2800760" y="1003378"/>
                  </a:cubicBezTo>
                  <a:cubicBezTo>
                    <a:pt x="2737895" y="1069481"/>
                    <a:pt x="2677697" y="1138156"/>
                    <a:pt x="2616452" y="1205689"/>
                  </a:cubicBezTo>
                  <a:cubicBezTo>
                    <a:pt x="2609403" y="1213404"/>
                    <a:pt x="2605403" y="1224548"/>
                    <a:pt x="2590829" y="1222548"/>
                  </a:cubicBezTo>
                  <a:cubicBezTo>
                    <a:pt x="2509200" y="1211404"/>
                    <a:pt x="2473767" y="1273507"/>
                    <a:pt x="2463766" y="1330276"/>
                  </a:cubicBezTo>
                  <a:cubicBezTo>
                    <a:pt x="2448050" y="1419620"/>
                    <a:pt x="2383089" y="1457244"/>
                    <a:pt x="2323653" y="1503821"/>
                  </a:cubicBezTo>
                  <a:cubicBezTo>
                    <a:pt x="2307651" y="1516394"/>
                    <a:pt x="2285648" y="1528967"/>
                    <a:pt x="2262312" y="1513441"/>
                  </a:cubicBezTo>
                  <a:cubicBezTo>
                    <a:pt x="2241357" y="1499535"/>
                    <a:pt x="2244881" y="1477247"/>
                    <a:pt x="2244786" y="1457530"/>
                  </a:cubicBezTo>
                  <a:cubicBezTo>
                    <a:pt x="2244596" y="1391522"/>
                    <a:pt x="2277076" y="1336086"/>
                    <a:pt x="2308699" y="1281984"/>
                  </a:cubicBezTo>
                  <a:cubicBezTo>
                    <a:pt x="2385089" y="1151301"/>
                    <a:pt x="2477482" y="1031667"/>
                    <a:pt x="2572922" y="914605"/>
                  </a:cubicBezTo>
                  <a:cubicBezTo>
                    <a:pt x="2596354" y="885839"/>
                    <a:pt x="2589591" y="875743"/>
                    <a:pt x="2556254" y="871075"/>
                  </a:cubicBezTo>
                  <a:cubicBezTo>
                    <a:pt x="2511962" y="864884"/>
                    <a:pt x="2476434" y="878791"/>
                    <a:pt x="2445954" y="911652"/>
                  </a:cubicBezTo>
                  <a:cubicBezTo>
                    <a:pt x="2331654" y="1034524"/>
                    <a:pt x="2233642" y="1169494"/>
                    <a:pt x="2155537" y="1317607"/>
                  </a:cubicBezTo>
                  <a:cubicBezTo>
                    <a:pt x="2112675" y="1398856"/>
                    <a:pt x="2046952" y="1455148"/>
                    <a:pt x="1975229" y="1505822"/>
                  </a:cubicBezTo>
                  <a:cubicBezTo>
                    <a:pt x="1929890" y="1537825"/>
                    <a:pt x="1895981" y="1515061"/>
                    <a:pt x="1897790" y="1458387"/>
                  </a:cubicBezTo>
                  <a:cubicBezTo>
                    <a:pt x="1899124" y="1416477"/>
                    <a:pt x="1916078" y="1378948"/>
                    <a:pt x="1936271" y="1343135"/>
                  </a:cubicBezTo>
                  <a:cubicBezTo>
                    <a:pt x="2011900" y="1208832"/>
                    <a:pt x="2113151" y="1095008"/>
                    <a:pt x="2220783" y="986138"/>
                  </a:cubicBezTo>
                  <a:cubicBezTo>
                    <a:pt x="2236023" y="970707"/>
                    <a:pt x="2270123" y="958420"/>
                    <a:pt x="2256216" y="931940"/>
                  </a:cubicBezTo>
                  <a:cubicBezTo>
                    <a:pt x="2242119" y="905175"/>
                    <a:pt x="2210020" y="921082"/>
                    <a:pt x="2186112" y="923844"/>
                  </a:cubicBezTo>
                  <a:cubicBezTo>
                    <a:pt x="2107245" y="932797"/>
                    <a:pt x="2028569" y="942227"/>
                    <a:pt x="1949511" y="924892"/>
                  </a:cubicBezTo>
                  <a:cubicBezTo>
                    <a:pt x="1927794" y="920129"/>
                    <a:pt x="1919984" y="915843"/>
                    <a:pt x="1934652" y="891840"/>
                  </a:cubicBezTo>
                  <a:cubicBezTo>
                    <a:pt x="1960846" y="848882"/>
                    <a:pt x="1982849" y="803353"/>
                    <a:pt x="1991040" y="752585"/>
                  </a:cubicBezTo>
                  <a:cubicBezTo>
                    <a:pt x="1996469" y="719056"/>
                    <a:pt x="1986563" y="696196"/>
                    <a:pt x="1949416" y="692387"/>
                  </a:cubicBezTo>
                  <a:cubicBezTo>
                    <a:pt x="1891313" y="686386"/>
                    <a:pt x="1798254" y="738011"/>
                    <a:pt x="1774823" y="789161"/>
                  </a:cubicBezTo>
                  <a:cubicBezTo>
                    <a:pt x="1749581" y="844120"/>
                    <a:pt x="1765012" y="894888"/>
                    <a:pt x="1829210" y="949276"/>
                  </a:cubicBezTo>
                  <a:cubicBezTo>
                    <a:pt x="1850070" y="966897"/>
                    <a:pt x="1849308" y="976708"/>
                    <a:pt x="1836068" y="998615"/>
                  </a:cubicBezTo>
                  <a:cubicBezTo>
                    <a:pt x="1736342" y="1162731"/>
                    <a:pt x="1612326" y="1307225"/>
                    <a:pt x="1478309" y="1443433"/>
                  </a:cubicBezTo>
                  <a:cubicBezTo>
                    <a:pt x="1449925" y="1472294"/>
                    <a:pt x="1418397" y="1499725"/>
                    <a:pt x="1379249" y="1515347"/>
                  </a:cubicBezTo>
                  <a:cubicBezTo>
                    <a:pt x="1350960" y="1526681"/>
                    <a:pt x="1333625" y="1516966"/>
                    <a:pt x="1324385" y="1489057"/>
                  </a:cubicBezTo>
                  <a:cubicBezTo>
                    <a:pt x="1317051" y="1466960"/>
                    <a:pt x="1319337" y="1445243"/>
                    <a:pt x="1325909" y="1423621"/>
                  </a:cubicBezTo>
                  <a:cubicBezTo>
                    <a:pt x="1341721" y="1371900"/>
                    <a:pt x="1368677" y="1325704"/>
                    <a:pt x="1397823" y="1280841"/>
                  </a:cubicBezTo>
                  <a:cubicBezTo>
                    <a:pt x="1465736" y="1176447"/>
                    <a:pt x="1546604" y="1081578"/>
                    <a:pt x="1621565" y="982423"/>
                  </a:cubicBezTo>
                  <a:cubicBezTo>
                    <a:pt x="1638425" y="960134"/>
                    <a:pt x="1664999" y="934798"/>
                    <a:pt x="1649664" y="907652"/>
                  </a:cubicBezTo>
                  <a:cubicBezTo>
                    <a:pt x="1631186" y="874886"/>
                    <a:pt x="1592990" y="890697"/>
                    <a:pt x="1562225" y="891745"/>
                  </a:cubicBezTo>
                  <a:cubicBezTo>
                    <a:pt x="1559177" y="891840"/>
                    <a:pt x="1556224" y="893650"/>
                    <a:pt x="1553081" y="894316"/>
                  </a:cubicBezTo>
                  <a:cubicBezTo>
                    <a:pt x="1473261" y="910795"/>
                    <a:pt x="1401538" y="946990"/>
                    <a:pt x="1332005" y="987566"/>
                  </a:cubicBezTo>
                  <a:cubicBezTo>
                    <a:pt x="1283237" y="1016046"/>
                    <a:pt x="1235612" y="1046621"/>
                    <a:pt x="1187511" y="1076244"/>
                  </a:cubicBezTo>
                  <a:cubicBezTo>
                    <a:pt x="1243994" y="988043"/>
                    <a:pt x="1305145" y="906699"/>
                    <a:pt x="1365438" y="824689"/>
                  </a:cubicBezTo>
                  <a:cubicBezTo>
                    <a:pt x="1374392" y="812497"/>
                    <a:pt x="1385250" y="807353"/>
                    <a:pt x="1399157" y="802400"/>
                  </a:cubicBezTo>
                  <a:cubicBezTo>
                    <a:pt x="1634138" y="718199"/>
                    <a:pt x="1837973" y="585325"/>
                    <a:pt x="2010947" y="405779"/>
                  </a:cubicBezTo>
                  <a:cubicBezTo>
                    <a:pt x="2083242" y="330722"/>
                    <a:pt x="2151441" y="252046"/>
                    <a:pt x="2182778" y="149462"/>
                  </a:cubicBezTo>
                  <a:cubicBezTo>
                    <a:pt x="2200114" y="92502"/>
                    <a:pt x="2178397" y="63641"/>
                    <a:pt x="2120390" y="62879"/>
                  </a:cubicBezTo>
                  <a:cubicBezTo>
                    <a:pt x="2030759" y="61736"/>
                    <a:pt x="1955512" y="101170"/>
                    <a:pt x="1884551" y="149557"/>
                  </a:cubicBezTo>
                  <a:cubicBezTo>
                    <a:pt x="1695479" y="278525"/>
                    <a:pt x="1554319" y="455500"/>
                    <a:pt x="1412777" y="630760"/>
                  </a:cubicBezTo>
                  <a:cubicBezTo>
                    <a:pt x="1289238" y="783827"/>
                    <a:pt x="1291905" y="785922"/>
                    <a:pt x="1097500" y="786494"/>
                  </a:cubicBezTo>
                  <a:cubicBezTo>
                    <a:pt x="1082355" y="786494"/>
                    <a:pt x="1063305" y="780683"/>
                    <a:pt x="1057209" y="801543"/>
                  </a:cubicBezTo>
                  <a:cubicBezTo>
                    <a:pt x="1050923" y="823070"/>
                    <a:pt x="1064067" y="836309"/>
                    <a:pt x="1080736" y="848406"/>
                  </a:cubicBezTo>
                  <a:cubicBezTo>
                    <a:pt x="1100548" y="862789"/>
                    <a:pt x="1122074" y="863646"/>
                    <a:pt x="1144363" y="860598"/>
                  </a:cubicBezTo>
                  <a:cubicBezTo>
                    <a:pt x="1174081" y="856502"/>
                    <a:pt x="1203608" y="850978"/>
                    <a:pt x="1241423" y="844691"/>
                  </a:cubicBezTo>
                  <a:cubicBezTo>
                    <a:pt x="1168747" y="935655"/>
                    <a:pt x="1101596" y="1022237"/>
                    <a:pt x="1031968" y="1106629"/>
                  </a:cubicBezTo>
                  <a:cubicBezTo>
                    <a:pt x="934813" y="1224167"/>
                    <a:pt x="843087" y="1347611"/>
                    <a:pt x="722024" y="1442385"/>
                  </a:cubicBezTo>
                  <a:cubicBezTo>
                    <a:pt x="606200" y="1533063"/>
                    <a:pt x="482756" y="1608882"/>
                    <a:pt x="324546" y="1585831"/>
                  </a:cubicBezTo>
                  <a:cubicBezTo>
                    <a:pt x="261776" y="1576688"/>
                    <a:pt x="207865" y="1528681"/>
                    <a:pt x="191768" y="1466960"/>
                  </a:cubicBezTo>
                  <a:cubicBezTo>
                    <a:pt x="177861" y="1413715"/>
                    <a:pt x="178337" y="1360184"/>
                    <a:pt x="186434" y="1306558"/>
                  </a:cubicBezTo>
                  <a:cubicBezTo>
                    <a:pt x="212723" y="1131870"/>
                    <a:pt x="290161" y="977184"/>
                    <a:pt x="375219" y="825546"/>
                  </a:cubicBezTo>
                  <a:cubicBezTo>
                    <a:pt x="382363" y="812782"/>
                    <a:pt x="389792" y="805353"/>
                    <a:pt x="407033" y="803924"/>
                  </a:cubicBezTo>
                  <a:cubicBezTo>
                    <a:pt x="547431" y="791923"/>
                    <a:pt x="686306" y="771158"/>
                    <a:pt x="821465" y="729344"/>
                  </a:cubicBezTo>
                  <a:cubicBezTo>
                    <a:pt x="1019776" y="667907"/>
                    <a:pt x="1201132" y="577039"/>
                    <a:pt x="1348007" y="426925"/>
                  </a:cubicBezTo>
                  <a:cubicBezTo>
                    <a:pt x="1417159" y="356249"/>
                    <a:pt x="1474499" y="277668"/>
                    <a:pt x="1494121" y="177560"/>
                  </a:cubicBezTo>
                  <a:cubicBezTo>
                    <a:pt x="1510123" y="96217"/>
                    <a:pt x="1468118" y="19826"/>
                    <a:pt x="1397347" y="6968"/>
                  </a:cubicBezTo>
                  <a:cubicBezTo>
                    <a:pt x="1334482" y="-4463"/>
                    <a:pt x="1270855" y="-1700"/>
                    <a:pt x="1208847" y="14302"/>
                  </a:cubicBezTo>
                  <a:cubicBezTo>
                    <a:pt x="1080545" y="47258"/>
                    <a:pt x="965960" y="109361"/>
                    <a:pt x="858422" y="184990"/>
                  </a:cubicBezTo>
                  <a:cubicBezTo>
                    <a:pt x="643443" y="336056"/>
                    <a:pt x="463135" y="522461"/>
                    <a:pt x="306449" y="732296"/>
                  </a:cubicBezTo>
                  <a:cubicBezTo>
                    <a:pt x="288923" y="755823"/>
                    <a:pt x="271301" y="764300"/>
                    <a:pt x="242726" y="757061"/>
                  </a:cubicBezTo>
                  <a:cubicBezTo>
                    <a:pt x="197483" y="745631"/>
                    <a:pt x="155668" y="730677"/>
                    <a:pt x="128903" y="688481"/>
                  </a:cubicBezTo>
                  <a:cubicBezTo>
                    <a:pt x="109567" y="658096"/>
                    <a:pt x="92136" y="672574"/>
                    <a:pt x="79468" y="694672"/>
                  </a:cubicBezTo>
                  <a:cubicBezTo>
                    <a:pt x="58418" y="731248"/>
                    <a:pt x="76801" y="768587"/>
                    <a:pt x="125759" y="784779"/>
                  </a:cubicBezTo>
                  <a:cubicBezTo>
                    <a:pt x="164145" y="797447"/>
                    <a:pt x="203293" y="808496"/>
                    <a:pt x="243584" y="807544"/>
                  </a:cubicBezTo>
                  <a:cubicBezTo>
                    <a:pt x="244441" y="812211"/>
                    <a:pt x="245584" y="814306"/>
                    <a:pt x="244917" y="815259"/>
                  </a:cubicBezTo>
                  <a:cubicBezTo>
                    <a:pt x="235678" y="829928"/>
                    <a:pt x="226058" y="844405"/>
                    <a:pt x="216723" y="859074"/>
                  </a:cubicBezTo>
                  <a:cubicBezTo>
                    <a:pt x="123473" y="1006140"/>
                    <a:pt x="41844" y="1158159"/>
                    <a:pt x="7745" y="1331609"/>
                  </a:cubicBezTo>
                  <a:cubicBezTo>
                    <a:pt x="-16258" y="1453624"/>
                    <a:pt x="15746" y="1564686"/>
                    <a:pt x="100804" y="1614311"/>
                  </a:cubicBezTo>
                  <a:cubicBezTo>
                    <a:pt x="189196" y="1665937"/>
                    <a:pt x="286351" y="1669937"/>
                    <a:pt x="386078" y="1650221"/>
                  </a:cubicBezTo>
                  <a:cubicBezTo>
                    <a:pt x="493329" y="1628980"/>
                    <a:pt x="588579" y="1582212"/>
                    <a:pt x="678590" y="1522586"/>
                  </a:cubicBezTo>
                  <a:cubicBezTo>
                    <a:pt x="687734" y="1516489"/>
                    <a:pt x="691925" y="1503345"/>
                    <a:pt x="709642" y="1514585"/>
                  </a:cubicBezTo>
                  <a:cubicBezTo>
                    <a:pt x="764506" y="1549160"/>
                    <a:pt x="788604" y="1546493"/>
                    <a:pt x="834324" y="1504012"/>
                  </a:cubicBezTo>
                  <a:cubicBezTo>
                    <a:pt x="918620" y="1425526"/>
                    <a:pt x="993487" y="1338181"/>
                    <a:pt x="1070068" y="1252361"/>
                  </a:cubicBezTo>
                  <a:cubicBezTo>
                    <a:pt x="1177986" y="1131489"/>
                    <a:pt x="1301716" y="1031857"/>
                    <a:pt x="1451068" y="966421"/>
                  </a:cubicBezTo>
                  <a:cubicBezTo>
                    <a:pt x="1473642" y="956515"/>
                    <a:pt x="1505456" y="939941"/>
                    <a:pt x="1520505" y="957372"/>
                  </a:cubicBezTo>
                  <a:cubicBezTo>
                    <a:pt x="1537460" y="976994"/>
                    <a:pt x="1507932" y="999187"/>
                    <a:pt x="1494311" y="1016713"/>
                  </a:cubicBezTo>
                  <a:cubicBezTo>
                    <a:pt x="1425541" y="1104914"/>
                    <a:pt x="1354103" y="1191115"/>
                    <a:pt x="1285714" y="1279603"/>
                  </a:cubicBezTo>
                  <a:cubicBezTo>
                    <a:pt x="1239518" y="1339324"/>
                    <a:pt x="1194179" y="1400665"/>
                    <a:pt x="1175986" y="1475913"/>
                  </a:cubicBezTo>
                  <a:cubicBezTo>
                    <a:pt x="1155221" y="1561829"/>
                    <a:pt x="1209419" y="1613930"/>
                    <a:pt x="1293429" y="1589832"/>
                  </a:cubicBezTo>
                  <a:cubicBezTo>
                    <a:pt x="1386012" y="1563353"/>
                    <a:pt x="1457545" y="1503345"/>
                    <a:pt x="1523267" y="1437241"/>
                  </a:cubicBezTo>
                  <a:cubicBezTo>
                    <a:pt x="1649283" y="1310464"/>
                    <a:pt x="1755201" y="1167398"/>
                    <a:pt x="1855785" y="1020046"/>
                  </a:cubicBezTo>
                  <a:cubicBezTo>
                    <a:pt x="1866548" y="1004235"/>
                    <a:pt x="1872168" y="977946"/>
                    <a:pt x="1905220" y="993948"/>
                  </a:cubicBezTo>
                  <a:cubicBezTo>
                    <a:pt x="1952845" y="1017094"/>
                    <a:pt x="2004185" y="1031477"/>
                    <a:pt x="2064383" y="1041097"/>
                  </a:cubicBezTo>
                  <a:cubicBezTo>
                    <a:pt x="2008471" y="1095865"/>
                    <a:pt x="1959512" y="1146824"/>
                    <a:pt x="1914650" y="1201403"/>
                  </a:cubicBezTo>
                  <a:cubicBezTo>
                    <a:pt x="1847689" y="1282937"/>
                    <a:pt x="1777394" y="1362470"/>
                    <a:pt x="1748534" y="1467436"/>
                  </a:cubicBezTo>
                  <a:cubicBezTo>
                    <a:pt x="1730912" y="1531634"/>
                    <a:pt x="1755487" y="1567829"/>
                    <a:pt x="1820733" y="1578307"/>
                  </a:cubicBezTo>
                  <a:cubicBezTo>
                    <a:pt x="1863310" y="1585070"/>
                    <a:pt x="1902172" y="1574306"/>
                    <a:pt x="1939891" y="1556018"/>
                  </a:cubicBezTo>
                  <a:cubicBezTo>
                    <a:pt x="1998279" y="1527634"/>
                    <a:pt x="2047333" y="1485914"/>
                    <a:pt x="2098196" y="1441718"/>
                  </a:cubicBezTo>
                  <a:cubicBezTo>
                    <a:pt x="2078575" y="1583355"/>
                    <a:pt x="2159252" y="1613454"/>
                    <a:pt x="2263074" y="1567544"/>
                  </a:cubicBezTo>
                  <a:cubicBezTo>
                    <a:pt x="2334321" y="1536111"/>
                    <a:pt x="2391662" y="1485629"/>
                    <a:pt x="2450812" y="1433717"/>
                  </a:cubicBezTo>
                  <a:cubicBezTo>
                    <a:pt x="2469100" y="1501726"/>
                    <a:pt x="2512343" y="1536302"/>
                    <a:pt x="2576923" y="1549255"/>
                  </a:cubicBezTo>
                  <a:cubicBezTo>
                    <a:pt x="2700176" y="1574021"/>
                    <a:pt x="2811905" y="1545827"/>
                    <a:pt x="2915346" y="1478961"/>
                  </a:cubicBezTo>
                  <a:cubicBezTo>
                    <a:pt x="2949541" y="1456863"/>
                    <a:pt x="2981545" y="1431336"/>
                    <a:pt x="3017454" y="1405238"/>
                  </a:cubicBezTo>
                  <a:cubicBezTo>
                    <a:pt x="3008215" y="1460482"/>
                    <a:pt x="2994118" y="1513441"/>
                    <a:pt x="3040505" y="1551732"/>
                  </a:cubicBezTo>
                  <a:cubicBezTo>
                    <a:pt x="3085939" y="1589165"/>
                    <a:pt x="3139088" y="1587355"/>
                    <a:pt x="3192809" y="1567448"/>
                  </a:cubicBezTo>
                  <a:cubicBezTo>
                    <a:pt x="3225671" y="1555352"/>
                    <a:pt x="3255103" y="1537730"/>
                    <a:pt x="3283583" y="1518013"/>
                  </a:cubicBezTo>
                  <a:cubicBezTo>
                    <a:pt x="3297489" y="1508393"/>
                    <a:pt x="3307586" y="1497916"/>
                    <a:pt x="3315396" y="1526681"/>
                  </a:cubicBezTo>
                  <a:cubicBezTo>
                    <a:pt x="3325017" y="1562305"/>
                    <a:pt x="3354925" y="1569353"/>
                    <a:pt x="3387501" y="1557256"/>
                  </a:cubicBezTo>
                  <a:cubicBezTo>
                    <a:pt x="3419314" y="1545446"/>
                    <a:pt x="3443317" y="1522014"/>
                    <a:pt x="3465796" y="1497344"/>
                  </a:cubicBezTo>
                  <a:cubicBezTo>
                    <a:pt x="3574381" y="1378187"/>
                    <a:pt x="3690967" y="1267411"/>
                    <a:pt x="3812220" y="1161207"/>
                  </a:cubicBezTo>
                  <a:cubicBezTo>
                    <a:pt x="3832413" y="1143490"/>
                    <a:pt x="3852797" y="1126060"/>
                    <a:pt x="3873085" y="1108534"/>
                  </a:cubicBezTo>
                  <a:cubicBezTo>
                    <a:pt x="3874704" y="1121107"/>
                    <a:pt x="3870799" y="1127488"/>
                    <a:pt x="3866798" y="1133775"/>
                  </a:cubicBezTo>
                  <a:cubicBezTo>
                    <a:pt x="3793456" y="1249123"/>
                    <a:pt x="3719447" y="1363994"/>
                    <a:pt x="3634198" y="1471150"/>
                  </a:cubicBezTo>
                  <a:cubicBezTo>
                    <a:pt x="3620577" y="1488296"/>
                    <a:pt x="3601622" y="1507250"/>
                    <a:pt x="3626483" y="1527538"/>
                  </a:cubicBezTo>
                  <a:cubicBezTo>
                    <a:pt x="3655915" y="1551637"/>
                    <a:pt x="3724685" y="1540588"/>
                    <a:pt x="3747164" y="1508488"/>
                  </a:cubicBezTo>
                  <a:cubicBezTo>
                    <a:pt x="3850320" y="1361041"/>
                    <a:pt x="3977479" y="1236264"/>
                    <a:pt x="4113020" y="1119678"/>
                  </a:cubicBezTo>
                  <a:cubicBezTo>
                    <a:pt x="4170646" y="1070148"/>
                    <a:pt x="4226749" y="1017475"/>
                    <a:pt x="4308473" y="983756"/>
                  </a:cubicBezTo>
                  <a:cubicBezTo>
                    <a:pt x="4274278" y="1024333"/>
                    <a:pt x="4246655" y="1056432"/>
                    <a:pt x="4219986" y="1089198"/>
                  </a:cubicBezTo>
                  <a:cubicBezTo>
                    <a:pt x="4134260" y="1194449"/>
                    <a:pt x="4053012" y="1302748"/>
                    <a:pt x="4008054" y="1432765"/>
                  </a:cubicBezTo>
                  <a:cubicBezTo>
                    <a:pt x="3994243" y="1472770"/>
                    <a:pt x="3982622" y="1518204"/>
                    <a:pt x="4017103" y="1553542"/>
                  </a:cubicBezTo>
                  <a:cubicBezTo>
                    <a:pt x="4050250" y="1587546"/>
                    <a:pt x="4094351" y="1584688"/>
                    <a:pt x="4137499" y="1573925"/>
                  </a:cubicBezTo>
                  <a:cubicBezTo>
                    <a:pt x="4145119" y="1572020"/>
                    <a:pt x="4152644" y="1569258"/>
                    <a:pt x="4160073" y="1566496"/>
                  </a:cubicBezTo>
                  <a:cubicBezTo>
                    <a:pt x="4212366" y="1547160"/>
                    <a:pt x="4254371" y="1510965"/>
                    <a:pt x="4299996" y="1480390"/>
                  </a:cubicBezTo>
                  <a:cubicBezTo>
                    <a:pt x="4336667" y="1556304"/>
                    <a:pt x="4361146" y="1569258"/>
                    <a:pt x="4442871" y="1548208"/>
                  </a:cubicBezTo>
                  <a:cubicBezTo>
                    <a:pt x="4547169" y="1521443"/>
                    <a:pt x="4624607" y="1450577"/>
                    <a:pt x="4704618" y="1384092"/>
                  </a:cubicBezTo>
                  <a:cubicBezTo>
                    <a:pt x="4731574" y="1361708"/>
                    <a:pt x="4751862" y="1330943"/>
                    <a:pt x="4792438" y="1312273"/>
                  </a:cubicBezTo>
                  <a:cubicBezTo>
                    <a:pt x="4771578" y="1371329"/>
                    <a:pt x="4747385" y="1422859"/>
                    <a:pt x="4748909" y="1480390"/>
                  </a:cubicBezTo>
                  <a:cubicBezTo>
                    <a:pt x="4751100" y="1560209"/>
                    <a:pt x="4799201" y="1595833"/>
                    <a:pt x="4874925" y="1573258"/>
                  </a:cubicBezTo>
                  <a:cubicBezTo>
                    <a:pt x="4957221" y="1548684"/>
                    <a:pt x="5019514" y="1493153"/>
                    <a:pt x="5084379" y="1433622"/>
                  </a:cubicBezTo>
                  <a:cubicBezTo>
                    <a:pt x="5102667" y="1488677"/>
                    <a:pt x="5135624" y="1528681"/>
                    <a:pt x="5188392" y="1544398"/>
                  </a:cubicBezTo>
                  <a:cubicBezTo>
                    <a:pt x="5267926" y="1568020"/>
                    <a:pt x="5348507" y="1562210"/>
                    <a:pt x="5427184" y="1538111"/>
                  </a:cubicBezTo>
                  <a:cubicBezTo>
                    <a:pt x="5561010" y="1497058"/>
                    <a:pt x="5657689" y="1406095"/>
                    <a:pt x="5742843" y="1299986"/>
                  </a:cubicBezTo>
                  <a:cubicBezTo>
                    <a:pt x="5752939" y="1287508"/>
                    <a:pt x="5756844" y="1276460"/>
                    <a:pt x="5745129" y="1259505"/>
                  </a:cubicBezTo>
                  <a:close/>
                  <a:moveTo>
                    <a:pt x="5505765" y="810020"/>
                  </a:moveTo>
                  <a:cubicBezTo>
                    <a:pt x="5509766" y="787922"/>
                    <a:pt x="5521100" y="758966"/>
                    <a:pt x="5551485" y="768872"/>
                  </a:cubicBezTo>
                  <a:cubicBezTo>
                    <a:pt x="5578346" y="777635"/>
                    <a:pt x="5571583" y="803353"/>
                    <a:pt x="5563677" y="825165"/>
                  </a:cubicBezTo>
                  <a:cubicBezTo>
                    <a:pt x="5552438" y="856502"/>
                    <a:pt x="5532435" y="882410"/>
                    <a:pt x="5508051" y="914319"/>
                  </a:cubicBezTo>
                  <a:cubicBezTo>
                    <a:pt x="5498526" y="874981"/>
                    <a:pt x="5499955" y="841834"/>
                    <a:pt x="5505765" y="810020"/>
                  </a:cubicBezTo>
                  <a:close/>
                  <a:moveTo>
                    <a:pt x="3883848" y="396349"/>
                  </a:moveTo>
                  <a:cubicBezTo>
                    <a:pt x="3905946" y="381110"/>
                    <a:pt x="3934997" y="351677"/>
                    <a:pt x="3957858" y="373966"/>
                  </a:cubicBezTo>
                  <a:cubicBezTo>
                    <a:pt x="3974812" y="390444"/>
                    <a:pt x="3944903" y="419114"/>
                    <a:pt x="3931378" y="438831"/>
                  </a:cubicBezTo>
                  <a:cubicBezTo>
                    <a:pt x="3861750" y="539987"/>
                    <a:pt x="3781931" y="632855"/>
                    <a:pt x="3696492" y="720962"/>
                  </a:cubicBezTo>
                  <a:cubicBezTo>
                    <a:pt x="3672488" y="745727"/>
                    <a:pt x="3640961" y="750584"/>
                    <a:pt x="3552188" y="745060"/>
                  </a:cubicBezTo>
                  <a:cubicBezTo>
                    <a:pt x="3657153" y="615710"/>
                    <a:pt x="3750975" y="487599"/>
                    <a:pt x="3883848" y="396349"/>
                  </a:cubicBezTo>
                  <a:close/>
                  <a:moveTo>
                    <a:pt x="3397978" y="960896"/>
                  </a:moveTo>
                  <a:cubicBezTo>
                    <a:pt x="3416647" y="930035"/>
                    <a:pt x="3443508" y="903556"/>
                    <a:pt x="3458938" y="871361"/>
                  </a:cubicBezTo>
                  <a:cubicBezTo>
                    <a:pt x="3489799" y="806877"/>
                    <a:pt x="3539901" y="795256"/>
                    <a:pt x="3609528" y="809639"/>
                  </a:cubicBezTo>
                  <a:cubicBezTo>
                    <a:pt x="3525613" y="892412"/>
                    <a:pt x="3447222" y="971945"/>
                    <a:pt x="3352925" y="1045669"/>
                  </a:cubicBezTo>
                  <a:cubicBezTo>
                    <a:pt x="3360068" y="1007664"/>
                    <a:pt x="3382833" y="985947"/>
                    <a:pt x="3397978" y="960896"/>
                  </a:cubicBezTo>
                  <a:close/>
                  <a:moveTo>
                    <a:pt x="2874389" y="800495"/>
                  </a:moveTo>
                  <a:cubicBezTo>
                    <a:pt x="2882676" y="780397"/>
                    <a:pt x="2892962" y="759728"/>
                    <a:pt x="2917823" y="769539"/>
                  </a:cubicBezTo>
                  <a:cubicBezTo>
                    <a:pt x="2942492" y="779254"/>
                    <a:pt x="2937825" y="804686"/>
                    <a:pt x="2929634" y="822879"/>
                  </a:cubicBezTo>
                  <a:cubicBezTo>
                    <a:pt x="2915727" y="853835"/>
                    <a:pt x="2899535" y="884315"/>
                    <a:pt x="2869531" y="913652"/>
                  </a:cubicBezTo>
                  <a:cubicBezTo>
                    <a:pt x="2862197" y="870980"/>
                    <a:pt x="2859911" y="835452"/>
                    <a:pt x="2874389" y="800495"/>
                  </a:cubicBezTo>
                  <a:close/>
                  <a:moveTo>
                    <a:pt x="1973895" y="150604"/>
                  </a:moveTo>
                  <a:cubicBezTo>
                    <a:pt x="2004566" y="130602"/>
                    <a:pt x="2037903" y="117838"/>
                    <a:pt x="2076003" y="117553"/>
                  </a:cubicBezTo>
                  <a:cubicBezTo>
                    <a:pt x="2107721" y="117267"/>
                    <a:pt x="2117532" y="130697"/>
                    <a:pt x="2115818" y="160796"/>
                  </a:cubicBezTo>
                  <a:cubicBezTo>
                    <a:pt x="2114103" y="190895"/>
                    <a:pt x="2099625" y="215089"/>
                    <a:pt x="2084861" y="238806"/>
                  </a:cubicBezTo>
                  <a:cubicBezTo>
                    <a:pt x="1971037" y="421686"/>
                    <a:pt x="1807493" y="549607"/>
                    <a:pt x="1622708" y="653334"/>
                  </a:cubicBezTo>
                  <a:cubicBezTo>
                    <a:pt x="1566892" y="684671"/>
                    <a:pt x="1509266" y="712865"/>
                    <a:pt x="1444496" y="726391"/>
                  </a:cubicBezTo>
                  <a:cubicBezTo>
                    <a:pt x="1605563" y="519698"/>
                    <a:pt x="1748915" y="297670"/>
                    <a:pt x="1973895" y="150604"/>
                  </a:cubicBezTo>
                  <a:close/>
                  <a:moveTo>
                    <a:pt x="1050351" y="129364"/>
                  </a:moveTo>
                  <a:cubicBezTo>
                    <a:pt x="1109692" y="99646"/>
                    <a:pt x="1173128" y="80691"/>
                    <a:pt x="1241327" y="81358"/>
                  </a:cubicBezTo>
                  <a:cubicBezTo>
                    <a:pt x="1358961" y="82596"/>
                    <a:pt x="1410206" y="159939"/>
                    <a:pt x="1362771" y="268619"/>
                  </a:cubicBezTo>
                  <a:cubicBezTo>
                    <a:pt x="1310479" y="388634"/>
                    <a:pt x="1216753" y="471216"/>
                    <a:pt x="1111883" y="543796"/>
                  </a:cubicBezTo>
                  <a:cubicBezTo>
                    <a:pt x="933479" y="667240"/>
                    <a:pt x="633918" y="761157"/>
                    <a:pt x="416462" y="757538"/>
                  </a:cubicBezTo>
                  <a:cubicBezTo>
                    <a:pt x="590770" y="503029"/>
                    <a:pt x="772983" y="268238"/>
                    <a:pt x="1050351" y="129364"/>
                  </a:cubicBezTo>
                  <a:close/>
                  <a:moveTo>
                    <a:pt x="1882645" y="899174"/>
                  </a:moveTo>
                  <a:cubicBezTo>
                    <a:pt x="1860071" y="900508"/>
                    <a:pt x="1845212" y="876981"/>
                    <a:pt x="1833687" y="859550"/>
                  </a:cubicBezTo>
                  <a:cubicBezTo>
                    <a:pt x="1816352" y="833356"/>
                    <a:pt x="1815113" y="802972"/>
                    <a:pt x="1831592" y="774682"/>
                  </a:cubicBezTo>
                  <a:cubicBezTo>
                    <a:pt x="1845784" y="750394"/>
                    <a:pt x="1869215" y="744393"/>
                    <a:pt x="1895981" y="744583"/>
                  </a:cubicBezTo>
                  <a:cubicBezTo>
                    <a:pt x="1922555" y="744774"/>
                    <a:pt x="1931890" y="758966"/>
                    <a:pt x="1932176" y="784303"/>
                  </a:cubicBezTo>
                  <a:cubicBezTo>
                    <a:pt x="1926746" y="807258"/>
                    <a:pt x="1924270" y="832499"/>
                    <a:pt x="1911697" y="854788"/>
                  </a:cubicBezTo>
                  <a:cubicBezTo>
                    <a:pt x="1902743" y="870695"/>
                    <a:pt x="1902934" y="898031"/>
                    <a:pt x="1882645" y="899174"/>
                  </a:cubicBezTo>
                  <a:close/>
                  <a:moveTo>
                    <a:pt x="2685508" y="1429812"/>
                  </a:moveTo>
                  <a:cubicBezTo>
                    <a:pt x="2651789" y="1466388"/>
                    <a:pt x="2611784" y="1494201"/>
                    <a:pt x="2558444" y="1493725"/>
                  </a:cubicBezTo>
                  <a:cubicBezTo>
                    <a:pt x="2515868" y="1493344"/>
                    <a:pt x="2500628" y="1475722"/>
                    <a:pt x="2508152" y="1434289"/>
                  </a:cubicBezTo>
                  <a:cubicBezTo>
                    <a:pt x="2512439" y="1410762"/>
                    <a:pt x="2521011" y="1388569"/>
                    <a:pt x="2534918" y="1369138"/>
                  </a:cubicBezTo>
                  <a:cubicBezTo>
                    <a:pt x="2620643" y="1249028"/>
                    <a:pt x="2706082" y="1128631"/>
                    <a:pt x="2822001" y="1020237"/>
                  </a:cubicBezTo>
                  <a:cubicBezTo>
                    <a:pt x="2825144" y="1179400"/>
                    <a:pt x="2789997" y="1316560"/>
                    <a:pt x="2685508" y="1429812"/>
                  </a:cubicBezTo>
                  <a:close/>
                  <a:moveTo>
                    <a:pt x="5350127" y="1397713"/>
                  </a:moveTo>
                  <a:cubicBezTo>
                    <a:pt x="5313551" y="1446195"/>
                    <a:pt x="5270021" y="1487438"/>
                    <a:pt x="5204871" y="1492868"/>
                  </a:cubicBezTo>
                  <a:cubicBezTo>
                    <a:pt x="5150387" y="1497439"/>
                    <a:pt x="5128385" y="1467817"/>
                    <a:pt x="5146863" y="1416382"/>
                  </a:cubicBezTo>
                  <a:cubicBezTo>
                    <a:pt x="5150007" y="1407523"/>
                    <a:pt x="5154865" y="1399141"/>
                    <a:pt x="5159817" y="1391140"/>
                  </a:cubicBezTo>
                  <a:cubicBezTo>
                    <a:pt x="5243923" y="1255886"/>
                    <a:pt x="5344316" y="1133680"/>
                    <a:pt x="5462712" y="1011664"/>
                  </a:cubicBezTo>
                  <a:cubicBezTo>
                    <a:pt x="5459188" y="1159397"/>
                    <a:pt x="5433375" y="1287508"/>
                    <a:pt x="5350127" y="139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18D0BEE-92D5-4713-8D37-EB3B6276EC43}"/>
                </a:ext>
              </a:extLst>
            </p:cNvPr>
            <p:cNvSpPr/>
            <p:nvPr/>
          </p:nvSpPr>
          <p:spPr>
            <a:xfrm>
              <a:off x="2833748" y="1219196"/>
              <a:ext cx="4751347" cy="2020713"/>
            </a:xfrm>
            <a:custGeom>
              <a:avLst/>
              <a:gdLst>
                <a:gd name="connsiteX0" fmla="*/ 4515551 w 4751347"/>
                <a:gd name="connsiteY0" fmla="*/ 934882 h 2020713"/>
                <a:gd name="connsiteX1" fmla="*/ 4676904 w 4751347"/>
                <a:gd name="connsiteY1" fmla="*/ 1032323 h 2020713"/>
                <a:gd name="connsiteX2" fmla="*/ 4721005 w 4751347"/>
                <a:gd name="connsiteY2" fmla="*/ 993842 h 2020713"/>
                <a:gd name="connsiteX3" fmla="*/ 4696240 w 4751347"/>
                <a:gd name="connsiteY3" fmla="*/ 886114 h 2020713"/>
                <a:gd name="connsiteX4" fmla="*/ 4654616 w 4751347"/>
                <a:gd name="connsiteY4" fmla="*/ 876970 h 2020713"/>
                <a:gd name="connsiteX5" fmla="*/ 4398869 w 4751347"/>
                <a:gd name="connsiteY5" fmla="*/ 916403 h 2020713"/>
                <a:gd name="connsiteX6" fmla="*/ 4251708 w 4751347"/>
                <a:gd name="connsiteY6" fmla="*/ 1217108 h 2020713"/>
                <a:gd name="connsiteX7" fmla="*/ 4231230 w 4751347"/>
                <a:gd name="connsiteY7" fmla="*/ 1255589 h 2020713"/>
                <a:gd name="connsiteX8" fmla="*/ 3971102 w 4751347"/>
                <a:gd name="connsiteY8" fmla="*/ 1471139 h 2020713"/>
                <a:gd name="connsiteX9" fmla="*/ 3839561 w 4751347"/>
                <a:gd name="connsiteY9" fmla="*/ 1499048 h 2020713"/>
                <a:gd name="connsiteX10" fmla="*/ 3832989 w 4751347"/>
                <a:gd name="connsiteY10" fmla="*/ 1425229 h 2020713"/>
                <a:gd name="connsiteX11" fmla="*/ 3918333 w 4751347"/>
                <a:gd name="connsiteY11" fmla="*/ 1331217 h 2020713"/>
                <a:gd name="connsiteX12" fmla="*/ 4139694 w 4751347"/>
                <a:gd name="connsiteY12" fmla="*/ 1004033 h 2020713"/>
                <a:gd name="connsiteX13" fmla="*/ 4140647 w 4751347"/>
                <a:gd name="connsiteY13" fmla="*/ 873350 h 2020713"/>
                <a:gd name="connsiteX14" fmla="*/ 4001106 w 4751347"/>
                <a:gd name="connsiteY14" fmla="*/ 890972 h 2020713"/>
                <a:gd name="connsiteX15" fmla="*/ 3709450 w 4751347"/>
                <a:gd name="connsiteY15" fmla="*/ 1433135 h 2020713"/>
                <a:gd name="connsiteX16" fmla="*/ 3659158 w 4751347"/>
                <a:gd name="connsiteY16" fmla="*/ 1530861 h 2020713"/>
                <a:gd name="connsiteX17" fmla="*/ 3613057 w 4751347"/>
                <a:gd name="connsiteY17" fmla="*/ 1563722 h 2020713"/>
                <a:gd name="connsiteX18" fmla="*/ 3538190 w 4751347"/>
                <a:gd name="connsiteY18" fmla="*/ 1575057 h 2020713"/>
                <a:gd name="connsiteX19" fmla="*/ 3519522 w 4751347"/>
                <a:gd name="connsiteY19" fmla="*/ 1501524 h 2020713"/>
                <a:gd name="connsiteX20" fmla="*/ 3580577 w 4751347"/>
                <a:gd name="connsiteY20" fmla="*/ 1333408 h 2020713"/>
                <a:gd name="connsiteX21" fmla="*/ 3819178 w 4751347"/>
                <a:gd name="connsiteY21" fmla="*/ 948693 h 2020713"/>
                <a:gd name="connsiteX22" fmla="*/ 3833751 w 4751347"/>
                <a:gd name="connsiteY22" fmla="*/ 916118 h 2020713"/>
                <a:gd name="connsiteX23" fmla="*/ 3796318 w 4751347"/>
                <a:gd name="connsiteY23" fmla="*/ 901259 h 2020713"/>
                <a:gd name="connsiteX24" fmla="*/ 3678589 w 4751347"/>
                <a:gd name="connsiteY24" fmla="*/ 953837 h 2020713"/>
                <a:gd name="connsiteX25" fmla="*/ 3471420 w 4751347"/>
                <a:gd name="connsiteY25" fmla="*/ 1274258 h 2020713"/>
                <a:gd name="connsiteX26" fmla="*/ 3286540 w 4751347"/>
                <a:gd name="connsiteY26" fmla="*/ 1532385 h 2020713"/>
                <a:gd name="connsiteX27" fmla="*/ 3018125 w 4751347"/>
                <a:gd name="connsiteY27" fmla="*/ 1634779 h 2020713"/>
                <a:gd name="connsiteX28" fmla="*/ 2897444 w 4751347"/>
                <a:gd name="connsiteY28" fmla="*/ 1455328 h 2020713"/>
                <a:gd name="connsiteX29" fmla="*/ 3031270 w 4751347"/>
                <a:gd name="connsiteY29" fmla="*/ 1295308 h 2020713"/>
                <a:gd name="connsiteX30" fmla="*/ 3089373 w 4751347"/>
                <a:gd name="connsiteY30" fmla="*/ 1299594 h 2020713"/>
                <a:gd name="connsiteX31" fmla="*/ 3328164 w 4751347"/>
                <a:gd name="connsiteY31" fmla="*/ 1293689 h 2020713"/>
                <a:gd name="connsiteX32" fmla="*/ 3359787 w 4751347"/>
                <a:gd name="connsiteY32" fmla="*/ 1220156 h 2020713"/>
                <a:gd name="connsiteX33" fmla="*/ 3293969 w 4751347"/>
                <a:gd name="connsiteY33" fmla="*/ 1184913 h 2020713"/>
                <a:gd name="connsiteX34" fmla="*/ 3130235 w 4751347"/>
                <a:gd name="connsiteY34" fmla="*/ 1209011 h 2020713"/>
                <a:gd name="connsiteX35" fmla="*/ 3082324 w 4751347"/>
                <a:gd name="connsiteY35" fmla="*/ 1177579 h 2020713"/>
                <a:gd name="connsiteX36" fmla="*/ 3190433 w 4751347"/>
                <a:gd name="connsiteY36" fmla="*/ 962409 h 2020713"/>
                <a:gd name="connsiteX37" fmla="*/ 3443226 w 4751347"/>
                <a:gd name="connsiteY37" fmla="*/ 1030513 h 2020713"/>
                <a:gd name="connsiteX38" fmla="*/ 3477611 w 4751347"/>
                <a:gd name="connsiteY38" fmla="*/ 1006034 h 2020713"/>
                <a:gd name="connsiteX39" fmla="*/ 3517521 w 4751347"/>
                <a:gd name="connsiteY39" fmla="*/ 930596 h 2020713"/>
                <a:gd name="connsiteX40" fmla="*/ 3448370 w 4751347"/>
                <a:gd name="connsiteY40" fmla="*/ 881256 h 2020713"/>
                <a:gd name="connsiteX41" fmla="*/ 3420271 w 4751347"/>
                <a:gd name="connsiteY41" fmla="*/ 877065 h 2020713"/>
                <a:gd name="connsiteX42" fmla="*/ 3168906 w 4751347"/>
                <a:gd name="connsiteY42" fmla="*/ 916118 h 2020713"/>
                <a:gd name="connsiteX43" fmla="*/ 3008600 w 4751347"/>
                <a:gd name="connsiteY43" fmla="*/ 1140812 h 2020713"/>
                <a:gd name="connsiteX44" fmla="*/ 2914208 w 4751347"/>
                <a:gd name="connsiteY44" fmla="*/ 1301309 h 2020713"/>
                <a:gd name="connsiteX45" fmla="*/ 2734090 w 4751347"/>
                <a:gd name="connsiteY45" fmla="*/ 1493428 h 2020713"/>
                <a:gd name="connsiteX46" fmla="*/ 2644365 w 4751347"/>
                <a:gd name="connsiteY46" fmla="*/ 1620110 h 2020713"/>
                <a:gd name="connsiteX47" fmla="*/ 2547686 w 4751347"/>
                <a:gd name="connsiteY47" fmla="*/ 1651448 h 2020713"/>
                <a:gd name="connsiteX48" fmla="*/ 2532541 w 4751347"/>
                <a:gd name="connsiteY48" fmla="*/ 1542005 h 2020713"/>
                <a:gd name="connsiteX49" fmla="*/ 2661129 w 4751347"/>
                <a:gd name="connsiteY49" fmla="*/ 1296165 h 2020713"/>
                <a:gd name="connsiteX50" fmla="*/ 2886776 w 4751347"/>
                <a:gd name="connsiteY50" fmla="*/ 993270 h 2020713"/>
                <a:gd name="connsiteX51" fmla="*/ 2901349 w 4751347"/>
                <a:gd name="connsiteY51" fmla="*/ 960885 h 2020713"/>
                <a:gd name="connsiteX52" fmla="*/ 2868583 w 4751347"/>
                <a:gd name="connsiteY52" fmla="*/ 948503 h 2020713"/>
                <a:gd name="connsiteX53" fmla="*/ 2742186 w 4751347"/>
                <a:gd name="connsiteY53" fmla="*/ 996509 h 2020713"/>
                <a:gd name="connsiteX54" fmla="*/ 2466342 w 4751347"/>
                <a:gd name="connsiteY54" fmla="*/ 1372746 h 2020713"/>
                <a:gd name="connsiteX55" fmla="*/ 2261555 w 4751347"/>
                <a:gd name="connsiteY55" fmla="*/ 1622777 h 2020713"/>
                <a:gd name="connsiteX56" fmla="*/ 2159542 w 4751347"/>
                <a:gd name="connsiteY56" fmla="*/ 1650400 h 2020713"/>
                <a:gd name="connsiteX57" fmla="*/ 2145540 w 4751347"/>
                <a:gd name="connsiteY57" fmla="*/ 1545339 h 2020713"/>
                <a:gd name="connsiteX58" fmla="*/ 2410621 w 4751347"/>
                <a:gd name="connsiteY58" fmla="*/ 1122143 h 2020713"/>
                <a:gd name="connsiteX59" fmla="*/ 2859439 w 4751347"/>
                <a:gd name="connsiteY59" fmla="*/ 716093 h 2020713"/>
                <a:gd name="connsiteX60" fmla="*/ 2982883 w 4751347"/>
                <a:gd name="connsiteY60" fmla="*/ 827726 h 2020713"/>
                <a:gd name="connsiteX61" fmla="*/ 3132140 w 4751347"/>
                <a:gd name="connsiteY61" fmla="*/ 687232 h 2020713"/>
                <a:gd name="connsiteX62" fmla="*/ 3102898 w 4751347"/>
                <a:gd name="connsiteY62" fmla="*/ 591601 h 2020713"/>
                <a:gd name="connsiteX63" fmla="*/ 3006029 w 4751347"/>
                <a:gd name="connsiteY63" fmla="*/ 563597 h 2020713"/>
                <a:gd name="connsiteX64" fmla="*/ 3158238 w 4751347"/>
                <a:gd name="connsiteY64" fmla="*/ 378622 h 2020713"/>
                <a:gd name="connsiteX65" fmla="*/ 3304923 w 4751347"/>
                <a:gd name="connsiteY65" fmla="*/ 127829 h 2020713"/>
                <a:gd name="connsiteX66" fmla="*/ 3290731 w 4751347"/>
                <a:gd name="connsiteY66" fmla="*/ 44675 h 2020713"/>
                <a:gd name="connsiteX67" fmla="*/ 3196148 w 4751347"/>
                <a:gd name="connsiteY67" fmla="*/ 36008 h 2020713"/>
                <a:gd name="connsiteX68" fmla="*/ 3090992 w 4751347"/>
                <a:gd name="connsiteY68" fmla="*/ 107540 h 2020713"/>
                <a:gd name="connsiteX69" fmla="*/ 2177163 w 4751347"/>
                <a:gd name="connsiteY69" fmla="*/ 1161482 h 2020713"/>
                <a:gd name="connsiteX70" fmla="*/ 1951516 w 4751347"/>
                <a:gd name="connsiteY70" fmla="*/ 1486284 h 2020713"/>
                <a:gd name="connsiteX71" fmla="*/ 1633952 w 4751347"/>
                <a:gd name="connsiteY71" fmla="*/ 1634874 h 2020713"/>
                <a:gd name="connsiteX72" fmla="*/ 1508794 w 4751347"/>
                <a:gd name="connsiteY72" fmla="*/ 1462472 h 2020713"/>
                <a:gd name="connsiteX73" fmla="*/ 1637572 w 4751347"/>
                <a:gd name="connsiteY73" fmla="*/ 1299785 h 2020713"/>
                <a:gd name="connsiteX74" fmla="*/ 1703771 w 4751347"/>
                <a:gd name="connsiteY74" fmla="*/ 1301023 h 2020713"/>
                <a:gd name="connsiteX75" fmla="*/ 1931132 w 4751347"/>
                <a:gd name="connsiteY75" fmla="*/ 1300547 h 2020713"/>
                <a:gd name="connsiteX76" fmla="*/ 1972471 w 4751347"/>
                <a:gd name="connsiteY76" fmla="*/ 1219203 h 2020713"/>
                <a:gd name="connsiteX77" fmla="*/ 1891413 w 4751347"/>
                <a:gd name="connsiteY77" fmla="*/ 1184151 h 2020713"/>
                <a:gd name="connsiteX78" fmla="*/ 1737299 w 4751347"/>
                <a:gd name="connsiteY78" fmla="*/ 1209869 h 2020713"/>
                <a:gd name="connsiteX79" fmla="*/ 1697198 w 4751347"/>
                <a:gd name="connsiteY79" fmla="*/ 1186151 h 2020713"/>
                <a:gd name="connsiteX80" fmla="*/ 1776446 w 4751347"/>
                <a:gd name="connsiteY80" fmla="*/ 980602 h 2020713"/>
                <a:gd name="connsiteX81" fmla="*/ 2047337 w 4751347"/>
                <a:gd name="connsiteY81" fmla="*/ 1017273 h 2020713"/>
                <a:gd name="connsiteX82" fmla="*/ 2069531 w 4751347"/>
                <a:gd name="connsiteY82" fmla="*/ 1022131 h 2020713"/>
                <a:gd name="connsiteX83" fmla="*/ 2131062 w 4751347"/>
                <a:gd name="connsiteY83" fmla="*/ 933453 h 2020713"/>
                <a:gd name="connsiteX84" fmla="*/ 2055529 w 4751347"/>
                <a:gd name="connsiteY84" fmla="*/ 879923 h 2020713"/>
                <a:gd name="connsiteX85" fmla="*/ 2027240 w 4751347"/>
                <a:gd name="connsiteY85" fmla="*/ 876684 h 2020713"/>
                <a:gd name="connsiteX86" fmla="*/ 1785209 w 4751347"/>
                <a:gd name="connsiteY86" fmla="*/ 914689 h 2020713"/>
                <a:gd name="connsiteX87" fmla="*/ 1628809 w 4751347"/>
                <a:gd name="connsiteY87" fmla="*/ 1208249 h 2020713"/>
                <a:gd name="connsiteX88" fmla="*/ 1604996 w 4751347"/>
                <a:gd name="connsiteY88" fmla="*/ 1258732 h 2020713"/>
                <a:gd name="connsiteX89" fmla="*/ 1336487 w 4751347"/>
                <a:gd name="connsiteY89" fmla="*/ 1526384 h 2020713"/>
                <a:gd name="connsiteX90" fmla="*/ 1325438 w 4751347"/>
                <a:gd name="connsiteY90" fmla="*/ 1541339 h 2020713"/>
                <a:gd name="connsiteX91" fmla="*/ 1038640 w 4751347"/>
                <a:gd name="connsiteY91" fmla="*/ 1670593 h 2020713"/>
                <a:gd name="connsiteX92" fmla="*/ 1054451 w 4751347"/>
                <a:gd name="connsiteY92" fmla="*/ 1645637 h 2020713"/>
                <a:gd name="connsiteX93" fmla="*/ 1366300 w 4751347"/>
                <a:gd name="connsiteY93" fmla="*/ 1004129 h 2020713"/>
                <a:gd name="connsiteX94" fmla="*/ 1392684 w 4751347"/>
                <a:gd name="connsiteY94" fmla="*/ 961933 h 2020713"/>
                <a:gd name="connsiteX95" fmla="*/ 1729679 w 4751347"/>
                <a:gd name="connsiteY95" fmla="*/ 510448 h 2020713"/>
                <a:gd name="connsiteX96" fmla="*/ 1817594 w 4751347"/>
                <a:gd name="connsiteY96" fmla="*/ 123733 h 2020713"/>
                <a:gd name="connsiteX97" fmla="*/ 1681196 w 4751347"/>
                <a:gd name="connsiteY97" fmla="*/ 98 h 2020713"/>
                <a:gd name="connsiteX98" fmla="*/ 1417640 w 4751347"/>
                <a:gd name="connsiteY98" fmla="*/ 104778 h 2020713"/>
                <a:gd name="connsiteX99" fmla="*/ 1015399 w 4751347"/>
                <a:gd name="connsiteY99" fmla="*/ 489779 h 2020713"/>
                <a:gd name="connsiteX100" fmla="*/ 295214 w 4751347"/>
                <a:gd name="connsiteY100" fmla="*/ 1465901 h 2020713"/>
                <a:gd name="connsiteX101" fmla="*/ 14893 w 4751347"/>
                <a:gd name="connsiteY101" fmla="*/ 1919195 h 2020713"/>
                <a:gd name="connsiteX102" fmla="*/ 39753 w 4751347"/>
                <a:gd name="connsiteY102" fmla="*/ 1999586 h 2020713"/>
                <a:gd name="connsiteX103" fmla="*/ 239778 w 4751347"/>
                <a:gd name="connsiteY103" fmla="*/ 1926053 h 2020713"/>
                <a:gd name="connsiteX104" fmla="*/ 560199 w 4751347"/>
                <a:gd name="connsiteY104" fmla="*/ 1289021 h 2020713"/>
                <a:gd name="connsiteX105" fmla="*/ 688310 w 4751347"/>
                <a:gd name="connsiteY105" fmla="*/ 1070423 h 2020713"/>
                <a:gd name="connsiteX106" fmla="*/ 795562 w 4751347"/>
                <a:gd name="connsiteY106" fmla="*/ 1178055 h 2020713"/>
                <a:gd name="connsiteX107" fmla="*/ 1021781 w 4751347"/>
                <a:gd name="connsiteY107" fmla="*/ 1168244 h 2020713"/>
                <a:gd name="connsiteX108" fmla="*/ 1258286 w 4751347"/>
                <a:gd name="connsiteY108" fmla="*/ 1066613 h 2020713"/>
                <a:gd name="connsiteX109" fmla="*/ 1240951 w 4751347"/>
                <a:gd name="connsiteY109" fmla="*/ 1160720 h 2020713"/>
                <a:gd name="connsiteX110" fmla="*/ 961297 w 4751347"/>
                <a:gd name="connsiteY110" fmla="*/ 1642208 h 2020713"/>
                <a:gd name="connsiteX111" fmla="*/ 878715 w 4751347"/>
                <a:gd name="connsiteY111" fmla="*/ 1671069 h 2020713"/>
                <a:gd name="connsiteX112" fmla="*/ 642019 w 4751347"/>
                <a:gd name="connsiteY112" fmla="*/ 1654877 h 2020713"/>
                <a:gd name="connsiteX113" fmla="*/ 517622 w 4751347"/>
                <a:gd name="connsiteY113" fmla="*/ 1695358 h 2020713"/>
                <a:gd name="connsiteX114" fmla="*/ 448947 w 4751347"/>
                <a:gd name="connsiteY114" fmla="*/ 1824422 h 2020713"/>
                <a:gd name="connsiteX115" fmla="*/ 576773 w 4751347"/>
                <a:gd name="connsiteY115" fmla="*/ 1877666 h 2020713"/>
                <a:gd name="connsiteX116" fmla="*/ 799753 w 4751347"/>
                <a:gd name="connsiteY116" fmla="*/ 1817087 h 2020713"/>
                <a:gd name="connsiteX117" fmla="*/ 944533 w 4751347"/>
                <a:gd name="connsiteY117" fmla="*/ 1751079 h 2020713"/>
                <a:gd name="connsiteX118" fmla="*/ 1312674 w 4751347"/>
                <a:gd name="connsiteY118" fmla="*/ 1602203 h 2020713"/>
                <a:gd name="connsiteX119" fmla="*/ 1341535 w 4751347"/>
                <a:gd name="connsiteY119" fmla="*/ 1611538 h 2020713"/>
                <a:gd name="connsiteX120" fmla="*/ 1465169 w 4751347"/>
                <a:gd name="connsiteY120" fmla="*/ 1714408 h 2020713"/>
                <a:gd name="connsiteX121" fmla="*/ 1771874 w 4751347"/>
                <a:gd name="connsiteY121" fmla="*/ 1664592 h 2020713"/>
                <a:gd name="connsiteX122" fmla="*/ 1999998 w 4751347"/>
                <a:gd name="connsiteY122" fmla="*/ 1479712 h 2020713"/>
                <a:gd name="connsiteX123" fmla="*/ 1978186 w 4751347"/>
                <a:gd name="connsiteY123" fmla="*/ 1577534 h 2020713"/>
                <a:gd name="connsiteX124" fmla="*/ 2119251 w 4751347"/>
                <a:gd name="connsiteY124" fmla="*/ 1722504 h 2020713"/>
                <a:gd name="connsiteX125" fmla="*/ 2186688 w 4751347"/>
                <a:gd name="connsiteY125" fmla="*/ 1701359 h 2020713"/>
                <a:gd name="connsiteX126" fmla="*/ 2367473 w 4751347"/>
                <a:gd name="connsiteY126" fmla="*/ 1573628 h 2020713"/>
                <a:gd name="connsiteX127" fmla="*/ 2367568 w 4751347"/>
                <a:gd name="connsiteY127" fmla="*/ 1636017 h 2020713"/>
                <a:gd name="connsiteX128" fmla="*/ 2468342 w 4751347"/>
                <a:gd name="connsiteY128" fmla="*/ 1732124 h 2020713"/>
                <a:gd name="connsiteX129" fmla="*/ 2599597 w 4751347"/>
                <a:gd name="connsiteY129" fmla="*/ 1683547 h 2020713"/>
                <a:gd name="connsiteX130" fmla="*/ 2721993 w 4751347"/>
                <a:gd name="connsiteY130" fmla="*/ 1598012 h 2020713"/>
                <a:gd name="connsiteX131" fmla="*/ 2845342 w 4751347"/>
                <a:gd name="connsiteY131" fmla="*/ 1713551 h 2020713"/>
                <a:gd name="connsiteX132" fmla="*/ 3122996 w 4751347"/>
                <a:gd name="connsiteY132" fmla="*/ 1681642 h 2020713"/>
                <a:gd name="connsiteX133" fmla="*/ 3355501 w 4751347"/>
                <a:gd name="connsiteY133" fmla="*/ 1515335 h 2020713"/>
                <a:gd name="connsiteX134" fmla="*/ 3350453 w 4751347"/>
                <a:gd name="connsiteY134" fmla="*/ 1556579 h 2020713"/>
                <a:gd name="connsiteX135" fmla="*/ 3367217 w 4751347"/>
                <a:gd name="connsiteY135" fmla="*/ 1685261 h 2020713"/>
                <a:gd name="connsiteX136" fmla="*/ 3497614 w 4751347"/>
                <a:gd name="connsiteY136" fmla="*/ 1683261 h 2020713"/>
                <a:gd name="connsiteX137" fmla="*/ 3698591 w 4751347"/>
                <a:gd name="connsiteY137" fmla="*/ 1551816 h 2020713"/>
                <a:gd name="connsiteX138" fmla="*/ 3746407 w 4751347"/>
                <a:gd name="connsiteY138" fmla="*/ 1552388 h 2020713"/>
                <a:gd name="connsiteX139" fmla="*/ 3818797 w 4751347"/>
                <a:gd name="connsiteY139" fmla="*/ 1581629 h 2020713"/>
                <a:gd name="connsiteX140" fmla="*/ 3946146 w 4751347"/>
                <a:gd name="connsiteY140" fmla="*/ 1553245 h 2020713"/>
                <a:gd name="connsiteX141" fmla="*/ 4058922 w 4751347"/>
                <a:gd name="connsiteY141" fmla="*/ 1709169 h 2020713"/>
                <a:gd name="connsiteX142" fmla="*/ 4218942 w 4751347"/>
                <a:gd name="connsiteY142" fmla="*/ 1721075 h 2020713"/>
                <a:gd name="connsiteX143" fmla="*/ 4672904 w 4751347"/>
                <a:gd name="connsiteY143" fmla="*/ 1412846 h 2020713"/>
                <a:gd name="connsiteX144" fmla="*/ 4673475 w 4751347"/>
                <a:gd name="connsiteY144" fmla="*/ 1380176 h 2020713"/>
                <a:gd name="connsiteX145" fmla="*/ 4649949 w 4751347"/>
                <a:gd name="connsiteY145" fmla="*/ 1396463 h 2020713"/>
                <a:gd name="connsiteX146" fmla="*/ 4464211 w 4751347"/>
                <a:gd name="connsiteY146" fmla="*/ 1568866 h 2020713"/>
                <a:gd name="connsiteX147" fmla="*/ 4186272 w 4751347"/>
                <a:gd name="connsiteY147" fmla="*/ 1618777 h 2020713"/>
                <a:gd name="connsiteX148" fmla="*/ 4119882 w 4751347"/>
                <a:gd name="connsiteY148" fmla="*/ 1524860 h 2020713"/>
                <a:gd name="connsiteX149" fmla="*/ 4255233 w 4751347"/>
                <a:gd name="connsiteY149" fmla="*/ 1300070 h 2020713"/>
                <a:gd name="connsiteX150" fmla="*/ 4322384 w 4751347"/>
                <a:gd name="connsiteY150" fmla="*/ 1300070 h 2020713"/>
                <a:gd name="connsiteX151" fmla="*/ 4556985 w 4751347"/>
                <a:gd name="connsiteY151" fmla="*/ 1295022 h 2020713"/>
                <a:gd name="connsiteX152" fmla="*/ 4594704 w 4751347"/>
                <a:gd name="connsiteY152" fmla="*/ 1223870 h 2020713"/>
                <a:gd name="connsiteX153" fmla="*/ 4520885 w 4751347"/>
                <a:gd name="connsiteY153" fmla="*/ 1184151 h 2020713"/>
                <a:gd name="connsiteX154" fmla="*/ 4357436 w 4751347"/>
                <a:gd name="connsiteY154" fmla="*/ 1209583 h 2020713"/>
                <a:gd name="connsiteX155" fmla="*/ 4312954 w 4751347"/>
                <a:gd name="connsiteY155" fmla="*/ 1182722 h 2020713"/>
                <a:gd name="connsiteX156" fmla="*/ 4330480 w 4751347"/>
                <a:gd name="connsiteY156" fmla="*/ 1062517 h 2020713"/>
                <a:gd name="connsiteX157" fmla="*/ 4515551 w 4751347"/>
                <a:gd name="connsiteY157" fmla="*/ 934882 h 2020713"/>
                <a:gd name="connsiteX158" fmla="*/ 3299304 w 4751347"/>
                <a:gd name="connsiteY158" fmla="*/ 1237682 h 2020713"/>
                <a:gd name="connsiteX159" fmla="*/ 3318068 w 4751347"/>
                <a:gd name="connsiteY159" fmla="*/ 1255398 h 2020713"/>
                <a:gd name="connsiteX160" fmla="*/ 3305018 w 4751347"/>
                <a:gd name="connsiteY160" fmla="*/ 1273591 h 2020713"/>
                <a:gd name="connsiteX161" fmla="*/ 3127663 w 4751347"/>
                <a:gd name="connsiteY161" fmla="*/ 1254160 h 2020713"/>
                <a:gd name="connsiteX162" fmla="*/ 3299304 w 4751347"/>
                <a:gd name="connsiteY162" fmla="*/ 1237682 h 2020713"/>
                <a:gd name="connsiteX163" fmla="*/ 2615313 w 4751347"/>
                <a:gd name="connsiteY163" fmla="*/ 739429 h 2020713"/>
                <a:gd name="connsiteX164" fmla="*/ 3054797 w 4751347"/>
                <a:gd name="connsiteY164" fmla="*/ 224031 h 2020713"/>
                <a:gd name="connsiteX165" fmla="*/ 3166049 w 4751347"/>
                <a:gd name="connsiteY165" fmla="*/ 144974 h 2020713"/>
                <a:gd name="connsiteX166" fmla="*/ 3209673 w 4751347"/>
                <a:gd name="connsiteY166" fmla="*/ 142402 h 2020713"/>
                <a:gd name="connsiteX167" fmla="*/ 3209578 w 4751347"/>
                <a:gd name="connsiteY167" fmla="*/ 186407 h 2020713"/>
                <a:gd name="connsiteX168" fmla="*/ 3151475 w 4751347"/>
                <a:gd name="connsiteY168" fmla="*/ 288515 h 2020713"/>
                <a:gd name="connsiteX169" fmla="*/ 2363282 w 4751347"/>
                <a:gd name="connsiteY169" fmla="*/ 1119667 h 2020713"/>
                <a:gd name="connsiteX170" fmla="*/ 2615313 w 4751347"/>
                <a:gd name="connsiteY170" fmla="*/ 739429 h 2020713"/>
                <a:gd name="connsiteX171" fmla="*/ 1910844 w 4751347"/>
                <a:gd name="connsiteY171" fmla="*/ 1237015 h 2020713"/>
                <a:gd name="connsiteX172" fmla="*/ 1930466 w 4751347"/>
                <a:gd name="connsiteY172" fmla="*/ 1253303 h 2020713"/>
                <a:gd name="connsiteX173" fmla="*/ 1916464 w 4751347"/>
                <a:gd name="connsiteY173" fmla="*/ 1275210 h 2020713"/>
                <a:gd name="connsiteX174" fmla="*/ 1739394 w 4751347"/>
                <a:gd name="connsiteY174" fmla="*/ 1253874 h 2020713"/>
                <a:gd name="connsiteX175" fmla="*/ 1910844 w 4751347"/>
                <a:gd name="connsiteY175" fmla="*/ 1237015 h 2020713"/>
                <a:gd name="connsiteX176" fmla="*/ 1239427 w 4751347"/>
                <a:gd name="connsiteY176" fmla="*/ 1016892 h 2020713"/>
                <a:gd name="connsiteX177" fmla="*/ 905195 w 4751347"/>
                <a:gd name="connsiteY177" fmla="*/ 1133954 h 2020713"/>
                <a:gd name="connsiteX178" fmla="*/ 835281 w 4751347"/>
                <a:gd name="connsiteY178" fmla="*/ 1122810 h 2020713"/>
                <a:gd name="connsiteX179" fmla="*/ 775178 w 4751347"/>
                <a:gd name="connsiteY179" fmla="*/ 1009272 h 2020713"/>
                <a:gd name="connsiteX180" fmla="*/ 1131794 w 4751347"/>
                <a:gd name="connsiteY180" fmla="*/ 819248 h 2020713"/>
                <a:gd name="connsiteX181" fmla="*/ 1257048 w 4751347"/>
                <a:gd name="connsiteY181" fmla="*/ 986031 h 2020713"/>
                <a:gd name="connsiteX182" fmla="*/ 1239427 w 4751347"/>
                <a:gd name="connsiteY182" fmla="*/ 1016892 h 2020713"/>
                <a:gd name="connsiteX183" fmla="*/ 963107 w 4751347"/>
                <a:gd name="connsiteY183" fmla="*/ 769242 h 2020713"/>
                <a:gd name="connsiteX184" fmla="*/ 837758 w 4751347"/>
                <a:gd name="connsiteY184" fmla="*/ 827154 h 2020713"/>
                <a:gd name="connsiteX185" fmla="*/ 1127984 w 4751347"/>
                <a:gd name="connsiteY185" fmla="*/ 443297 h 2020713"/>
                <a:gd name="connsiteX186" fmla="*/ 1449072 w 4751347"/>
                <a:gd name="connsiteY186" fmla="*/ 161833 h 2020713"/>
                <a:gd name="connsiteX187" fmla="*/ 1575659 w 4751347"/>
                <a:gd name="connsiteY187" fmla="*/ 113446 h 2020713"/>
                <a:gd name="connsiteX188" fmla="*/ 1702723 w 4751347"/>
                <a:gd name="connsiteY188" fmla="*/ 226412 h 2020713"/>
                <a:gd name="connsiteX189" fmla="*/ 1645763 w 4751347"/>
                <a:gd name="connsiteY189" fmla="*/ 487778 h 2020713"/>
                <a:gd name="connsiteX190" fmla="*/ 1362014 w 4751347"/>
                <a:gd name="connsiteY190" fmla="*/ 917451 h 2020713"/>
                <a:gd name="connsiteX191" fmla="*/ 963107 w 4751347"/>
                <a:gd name="connsiteY191" fmla="*/ 769242 h 2020713"/>
                <a:gd name="connsiteX192" fmla="*/ 557437 w 4751347"/>
                <a:gd name="connsiteY192" fmla="*/ 1837185 h 2020713"/>
                <a:gd name="connsiteX193" fmla="*/ 487523 w 4751347"/>
                <a:gd name="connsiteY193" fmla="*/ 1789370 h 2020713"/>
                <a:gd name="connsiteX194" fmla="*/ 559056 w 4751347"/>
                <a:gd name="connsiteY194" fmla="*/ 1732220 h 2020713"/>
                <a:gd name="connsiteX195" fmla="*/ 822422 w 4751347"/>
                <a:gd name="connsiteY195" fmla="*/ 1753556 h 2020713"/>
                <a:gd name="connsiteX196" fmla="*/ 557437 w 4751347"/>
                <a:gd name="connsiteY196" fmla="*/ 1837185 h 2020713"/>
                <a:gd name="connsiteX197" fmla="*/ 3982056 w 4751347"/>
                <a:gd name="connsiteY197" fmla="*/ 962600 h 2020713"/>
                <a:gd name="connsiteX198" fmla="*/ 4052731 w 4751347"/>
                <a:gd name="connsiteY198" fmla="*/ 917546 h 2020713"/>
                <a:gd name="connsiteX199" fmla="*/ 4096832 w 4751347"/>
                <a:gd name="connsiteY199" fmla="*/ 922023 h 2020713"/>
                <a:gd name="connsiteX200" fmla="*/ 4098070 w 4751347"/>
                <a:gd name="connsiteY200" fmla="*/ 967648 h 2020713"/>
                <a:gd name="connsiteX201" fmla="*/ 4024823 w 4751347"/>
                <a:gd name="connsiteY201" fmla="*/ 1104046 h 2020713"/>
                <a:gd name="connsiteX202" fmla="*/ 3808224 w 4751347"/>
                <a:gd name="connsiteY202" fmla="*/ 1375413 h 2020713"/>
                <a:gd name="connsiteX203" fmla="*/ 3982056 w 4751347"/>
                <a:gd name="connsiteY203" fmla="*/ 962600 h 2020713"/>
                <a:gd name="connsiteX204" fmla="*/ 4521933 w 4751347"/>
                <a:gd name="connsiteY204" fmla="*/ 1235967 h 2020713"/>
                <a:gd name="connsiteX205" fmla="*/ 4547079 w 4751347"/>
                <a:gd name="connsiteY205" fmla="*/ 1252350 h 2020713"/>
                <a:gd name="connsiteX206" fmla="*/ 4525076 w 4751347"/>
                <a:gd name="connsiteY206" fmla="*/ 1278639 h 2020713"/>
                <a:gd name="connsiteX207" fmla="*/ 4350768 w 4751347"/>
                <a:gd name="connsiteY207" fmla="*/ 1256255 h 2020713"/>
                <a:gd name="connsiteX208" fmla="*/ 4521933 w 4751347"/>
                <a:gd name="connsiteY208" fmla="*/ 1235967 h 2020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</a:cxnLst>
              <a:rect l="l" t="t" r="r" b="b"/>
              <a:pathLst>
                <a:path w="4751347" h="2020713">
                  <a:moveTo>
                    <a:pt x="4515551" y="934882"/>
                  </a:moveTo>
                  <a:cubicBezTo>
                    <a:pt x="4586417" y="930310"/>
                    <a:pt x="4645853" y="956027"/>
                    <a:pt x="4676904" y="1032323"/>
                  </a:cubicBezTo>
                  <a:cubicBezTo>
                    <a:pt x="4695097" y="1016511"/>
                    <a:pt x="4709004" y="1006129"/>
                    <a:pt x="4721005" y="993842"/>
                  </a:cubicBezTo>
                  <a:cubicBezTo>
                    <a:pt x="4768630" y="944978"/>
                    <a:pt x="4760058" y="907736"/>
                    <a:pt x="4696240" y="886114"/>
                  </a:cubicBezTo>
                  <a:cubicBezTo>
                    <a:pt x="4682810" y="881542"/>
                    <a:pt x="4668618" y="877732"/>
                    <a:pt x="4654616" y="876970"/>
                  </a:cubicBezTo>
                  <a:cubicBezTo>
                    <a:pt x="4566605" y="871826"/>
                    <a:pt x="4480404" y="882590"/>
                    <a:pt x="4398869" y="916403"/>
                  </a:cubicBezTo>
                  <a:cubicBezTo>
                    <a:pt x="4281617" y="965171"/>
                    <a:pt x="4194749" y="1088901"/>
                    <a:pt x="4251708" y="1217108"/>
                  </a:cubicBezTo>
                  <a:cubicBezTo>
                    <a:pt x="4261710" y="1239587"/>
                    <a:pt x="4249422" y="1247588"/>
                    <a:pt x="4231230" y="1255589"/>
                  </a:cubicBezTo>
                  <a:cubicBezTo>
                    <a:pt x="4124073" y="1302642"/>
                    <a:pt x="4031966" y="1367603"/>
                    <a:pt x="3971102" y="1471139"/>
                  </a:cubicBezTo>
                  <a:cubicBezTo>
                    <a:pt x="3949290" y="1508287"/>
                    <a:pt x="3874042" y="1522384"/>
                    <a:pt x="3839561" y="1499048"/>
                  </a:cubicBezTo>
                  <a:cubicBezTo>
                    <a:pt x="3809558" y="1478759"/>
                    <a:pt x="3807367" y="1453232"/>
                    <a:pt x="3832989" y="1425229"/>
                  </a:cubicBezTo>
                  <a:cubicBezTo>
                    <a:pt x="3861564" y="1393987"/>
                    <a:pt x="3890901" y="1363412"/>
                    <a:pt x="3918333" y="1331217"/>
                  </a:cubicBezTo>
                  <a:cubicBezTo>
                    <a:pt x="4004344" y="1230443"/>
                    <a:pt x="4087783" y="1127668"/>
                    <a:pt x="4139694" y="1004033"/>
                  </a:cubicBezTo>
                  <a:cubicBezTo>
                    <a:pt x="4157697" y="961171"/>
                    <a:pt x="4184366" y="910498"/>
                    <a:pt x="4140647" y="873350"/>
                  </a:cubicBezTo>
                  <a:cubicBezTo>
                    <a:pt x="4094641" y="834203"/>
                    <a:pt x="4041777" y="861825"/>
                    <a:pt x="4001106" y="890972"/>
                  </a:cubicBezTo>
                  <a:cubicBezTo>
                    <a:pt x="3816130" y="1023655"/>
                    <a:pt x="3727071" y="1211393"/>
                    <a:pt x="3709450" y="1433135"/>
                  </a:cubicBezTo>
                  <a:cubicBezTo>
                    <a:pt x="3705831" y="1478855"/>
                    <a:pt x="3691352" y="1506287"/>
                    <a:pt x="3659158" y="1530861"/>
                  </a:cubicBezTo>
                  <a:cubicBezTo>
                    <a:pt x="3644204" y="1542291"/>
                    <a:pt x="3627535" y="1551626"/>
                    <a:pt x="3613057" y="1563722"/>
                  </a:cubicBezTo>
                  <a:cubicBezTo>
                    <a:pt x="3589911" y="1583058"/>
                    <a:pt x="3562003" y="1589535"/>
                    <a:pt x="3538190" y="1575057"/>
                  </a:cubicBezTo>
                  <a:cubicBezTo>
                    <a:pt x="3512664" y="1559531"/>
                    <a:pt x="3514759" y="1529147"/>
                    <a:pt x="3519522" y="1501524"/>
                  </a:cubicBezTo>
                  <a:cubicBezTo>
                    <a:pt x="3529808" y="1441802"/>
                    <a:pt x="3554002" y="1387034"/>
                    <a:pt x="3580577" y="1333408"/>
                  </a:cubicBezTo>
                  <a:cubicBezTo>
                    <a:pt x="3647633" y="1197486"/>
                    <a:pt x="3729167" y="1070518"/>
                    <a:pt x="3819178" y="948693"/>
                  </a:cubicBezTo>
                  <a:cubicBezTo>
                    <a:pt x="3826417" y="938882"/>
                    <a:pt x="3840038" y="929929"/>
                    <a:pt x="3833751" y="916118"/>
                  </a:cubicBezTo>
                  <a:cubicBezTo>
                    <a:pt x="3826893" y="901163"/>
                    <a:pt x="3810415" y="902973"/>
                    <a:pt x="3796318" y="901259"/>
                  </a:cubicBezTo>
                  <a:cubicBezTo>
                    <a:pt x="3746312" y="894972"/>
                    <a:pt x="3709831" y="911641"/>
                    <a:pt x="3678589" y="953837"/>
                  </a:cubicBezTo>
                  <a:cubicBezTo>
                    <a:pt x="3602675" y="1056326"/>
                    <a:pt x="3532475" y="1162244"/>
                    <a:pt x="3471420" y="1274258"/>
                  </a:cubicBezTo>
                  <a:cubicBezTo>
                    <a:pt x="3420461" y="1367793"/>
                    <a:pt x="3378551" y="1466758"/>
                    <a:pt x="3286540" y="1532385"/>
                  </a:cubicBezTo>
                  <a:cubicBezTo>
                    <a:pt x="3205197" y="1590488"/>
                    <a:pt x="3120615" y="1638113"/>
                    <a:pt x="3018125" y="1634779"/>
                  </a:cubicBezTo>
                  <a:cubicBezTo>
                    <a:pt x="2911922" y="1631350"/>
                    <a:pt x="2863249" y="1554578"/>
                    <a:pt x="2897444" y="1455328"/>
                  </a:cubicBezTo>
                  <a:cubicBezTo>
                    <a:pt x="2921923" y="1384557"/>
                    <a:pt x="2972786" y="1337218"/>
                    <a:pt x="3031270" y="1295308"/>
                  </a:cubicBezTo>
                  <a:cubicBezTo>
                    <a:pt x="3052701" y="1279973"/>
                    <a:pt x="3069084" y="1285307"/>
                    <a:pt x="3089373" y="1299594"/>
                  </a:cubicBezTo>
                  <a:cubicBezTo>
                    <a:pt x="3160334" y="1349315"/>
                    <a:pt x="3265775" y="1345695"/>
                    <a:pt x="3328164" y="1293689"/>
                  </a:cubicBezTo>
                  <a:cubicBezTo>
                    <a:pt x="3351119" y="1274543"/>
                    <a:pt x="3368646" y="1251493"/>
                    <a:pt x="3359787" y="1220156"/>
                  </a:cubicBezTo>
                  <a:cubicBezTo>
                    <a:pt x="3350643" y="1187866"/>
                    <a:pt x="3320068" y="1185866"/>
                    <a:pt x="3293969" y="1184913"/>
                  </a:cubicBezTo>
                  <a:cubicBezTo>
                    <a:pt x="3238248" y="1182913"/>
                    <a:pt x="3182432" y="1190914"/>
                    <a:pt x="3130235" y="1209011"/>
                  </a:cubicBezTo>
                  <a:cubicBezTo>
                    <a:pt x="3092801" y="1222061"/>
                    <a:pt x="3086991" y="1205201"/>
                    <a:pt x="3082324" y="1177579"/>
                  </a:cubicBezTo>
                  <a:cubicBezTo>
                    <a:pt x="3068799" y="1096521"/>
                    <a:pt x="3113661" y="1006986"/>
                    <a:pt x="3190433" y="962409"/>
                  </a:cubicBezTo>
                  <a:cubicBezTo>
                    <a:pt x="3288064" y="905640"/>
                    <a:pt x="3404840" y="935930"/>
                    <a:pt x="3443226" y="1030513"/>
                  </a:cubicBezTo>
                  <a:cubicBezTo>
                    <a:pt x="3455037" y="1022131"/>
                    <a:pt x="3467134" y="1014987"/>
                    <a:pt x="3477611" y="1006034"/>
                  </a:cubicBezTo>
                  <a:cubicBezTo>
                    <a:pt x="3500852" y="986317"/>
                    <a:pt x="3524189" y="964219"/>
                    <a:pt x="3517521" y="930596"/>
                  </a:cubicBezTo>
                  <a:cubicBezTo>
                    <a:pt x="3510568" y="894972"/>
                    <a:pt x="3476945" y="890019"/>
                    <a:pt x="3448370" y="881256"/>
                  </a:cubicBezTo>
                  <a:cubicBezTo>
                    <a:pt x="3439416" y="878494"/>
                    <a:pt x="3429701" y="877637"/>
                    <a:pt x="3420271" y="877065"/>
                  </a:cubicBezTo>
                  <a:cubicBezTo>
                    <a:pt x="3333689" y="871731"/>
                    <a:pt x="3249488" y="884304"/>
                    <a:pt x="3168906" y="916118"/>
                  </a:cubicBezTo>
                  <a:cubicBezTo>
                    <a:pt x="3065560" y="956885"/>
                    <a:pt x="2985359" y="1049849"/>
                    <a:pt x="3008600" y="1140812"/>
                  </a:cubicBezTo>
                  <a:cubicBezTo>
                    <a:pt x="3034413" y="1241968"/>
                    <a:pt x="2982883" y="1265399"/>
                    <a:pt x="2914208" y="1301309"/>
                  </a:cubicBezTo>
                  <a:cubicBezTo>
                    <a:pt x="2833626" y="1343409"/>
                    <a:pt x="2760379" y="1403607"/>
                    <a:pt x="2734090" y="1493428"/>
                  </a:cubicBezTo>
                  <a:cubicBezTo>
                    <a:pt x="2717421" y="1550197"/>
                    <a:pt x="2687608" y="1587344"/>
                    <a:pt x="2644365" y="1620110"/>
                  </a:cubicBezTo>
                  <a:cubicBezTo>
                    <a:pt x="2615408" y="1642018"/>
                    <a:pt x="2582166" y="1674403"/>
                    <a:pt x="2547686" y="1651448"/>
                  </a:cubicBezTo>
                  <a:cubicBezTo>
                    <a:pt x="2510538" y="1626683"/>
                    <a:pt x="2521111" y="1580963"/>
                    <a:pt x="2532541" y="1542005"/>
                  </a:cubicBezTo>
                  <a:cubicBezTo>
                    <a:pt x="2559116" y="1451613"/>
                    <a:pt x="2609789" y="1373603"/>
                    <a:pt x="2661129" y="1296165"/>
                  </a:cubicBezTo>
                  <a:cubicBezTo>
                    <a:pt x="2730756" y="1191104"/>
                    <a:pt x="2809242" y="1092521"/>
                    <a:pt x="2886776" y="993270"/>
                  </a:cubicBezTo>
                  <a:cubicBezTo>
                    <a:pt x="2894586" y="983269"/>
                    <a:pt x="2906492" y="975077"/>
                    <a:pt x="2901349" y="960885"/>
                  </a:cubicBezTo>
                  <a:cubicBezTo>
                    <a:pt x="2895920" y="945550"/>
                    <a:pt x="2880013" y="950027"/>
                    <a:pt x="2868583" y="948503"/>
                  </a:cubicBezTo>
                  <a:cubicBezTo>
                    <a:pt x="2818005" y="941549"/>
                    <a:pt x="2777333" y="957456"/>
                    <a:pt x="2742186" y="996509"/>
                  </a:cubicBezTo>
                  <a:cubicBezTo>
                    <a:pt x="2637411" y="1112714"/>
                    <a:pt x="2541304" y="1235872"/>
                    <a:pt x="2466342" y="1372746"/>
                  </a:cubicBezTo>
                  <a:cubicBezTo>
                    <a:pt x="2413002" y="1470092"/>
                    <a:pt x="2351852" y="1557055"/>
                    <a:pt x="2261555" y="1622777"/>
                  </a:cubicBezTo>
                  <a:cubicBezTo>
                    <a:pt x="2230122" y="1645637"/>
                    <a:pt x="2196118" y="1673641"/>
                    <a:pt x="2159542" y="1650400"/>
                  </a:cubicBezTo>
                  <a:cubicBezTo>
                    <a:pt x="2121252" y="1626016"/>
                    <a:pt x="2134015" y="1578486"/>
                    <a:pt x="2145540" y="1545339"/>
                  </a:cubicBezTo>
                  <a:cubicBezTo>
                    <a:pt x="2201547" y="1384843"/>
                    <a:pt x="2263365" y="1230633"/>
                    <a:pt x="2410621" y="1122143"/>
                  </a:cubicBezTo>
                  <a:cubicBezTo>
                    <a:pt x="2572736" y="1002700"/>
                    <a:pt x="2715611" y="859158"/>
                    <a:pt x="2859439" y="716093"/>
                  </a:cubicBezTo>
                  <a:cubicBezTo>
                    <a:pt x="2886490" y="805151"/>
                    <a:pt x="2918494" y="833536"/>
                    <a:pt x="2982883" y="827726"/>
                  </a:cubicBezTo>
                  <a:cubicBezTo>
                    <a:pt x="3059845" y="820772"/>
                    <a:pt x="3126901" y="757526"/>
                    <a:pt x="3132140" y="687232"/>
                  </a:cubicBezTo>
                  <a:cubicBezTo>
                    <a:pt x="3134807" y="651418"/>
                    <a:pt x="3131473" y="619033"/>
                    <a:pt x="3102898" y="591601"/>
                  </a:cubicBezTo>
                  <a:cubicBezTo>
                    <a:pt x="3075466" y="565312"/>
                    <a:pt x="3039366" y="572170"/>
                    <a:pt x="3006029" y="563597"/>
                  </a:cubicBezTo>
                  <a:cubicBezTo>
                    <a:pt x="3058607" y="499970"/>
                    <a:pt x="3110613" y="440915"/>
                    <a:pt x="3158238" y="378622"/>
                  </a:cubicBezTo>
                  <a:cubicBezTo>
                    <a:pt x="3217293" y="301279"/>
                    <a:pt x="3278539" y="224793"/>
                    <a:pt x="3304923" y="127829"/>
                  </a:cubicBezTo>
                  <a:cubicBezTo>
                    <a:pt x="3313305" y="96872"/>
                    <a:pt x="3318163" y="65249"/>
                    <a:pt x="3290731" y="44675"/>
                  </a:cubicBezTo>
                  <a:cubicBezTo>
                    <a:pt x="3263394" y="24197"/>
                    <a:pt x="3230057" y="20863"/>
                    <a:pt x="3196148" y="36008"/>
                  </a:cubicBezTo>
                  <a:cubicBezTo>
                    <a:pt x="3156619" y="53629"/>
                    <a:pt x="3123091" y="79632"/>
                    <a:pt x="3090992" y="107540"/>
                  </a:cubicBezTo>
                  <a:cubicBezTo>
                    <a:pt x="2737329" y="416341"/>
                    <a:pt x="2441577" y="775433"/>
                    <a:pt x="2177163" y="1161482"/>
                  </a:cubicBezTo>
                  <a:cubicBezTo>
                    <a:pt x="2102678" y="1270257"/>
                    <a:pt x="2050385" y="1394273"/>
                    <a:pt x="1951516" y="1486284"/>
                  </a:cubicBezTo>
                  <a:cubicBezTo>
                    <a:pt x="1861409" y="1570104"/>
                    <a:pt x="1761778" y="1635065"/>
                    <a:pt x="1633952" y="1634874"/>
                  </a:cubicBezTo>
                  <a:cubicBezTo>
                    <a:pt x="1529844" y="1634779"/>
                    <a:pt x="1480028" y="1561055"/>
                    <a:pt x="1508794" y="1462472"/>
                  </a:cubicBezTo>
                  <a:cubicBezTo>
                    <a:pt x="1529939" y="1390082"/>
                    <a:pt x="1579469" y="1341885"/>
                    <a:pt x="1637572" y="1299785"/>
                  </a:cubicBezTo>
                  <a:cubicBezTo>
                    <a:pt x="1659575" y="1283783"/>
                    <a:pt x="1678339" y="1282640"/>
                    <a:pt x="1703771" y="1301023"/>
                  </a:cubicBezTo>
                  <a:cubicBezTo>
                    <a:pt x="1767874" y="1347314"/>
                    <a:pt x="1872554" y="1345028"/>
                    <a:pt x="1931132" y="1300547"/>
                  </a:cubicBezTo>
                  <a:cubicBezTo>
                    <a:pt x="1957707" y="1280354"/>
                    <a:pt x="1986568" y="1257303"/>
                    <a:pt x="1972471" y="1219203"/>
                  </a:cubicBezTo>
                  <a:cubicBezTo>
                    <a:pt x="1959231" y="1183484"/>
                    <a:pt x="1922846" y="1182532"/>
                    <a:pt x="1891413" y="1184151"/>
                  </a:cubicBezTo>
                  <a:cubicBezTo>
                    <a:pt x="1839311" y="1186818"/>
                    <a:pt x="1786638" y="1192343"/>
                    <a:pt x="1737299" y="1209869"/>
                  </a:cubicBezTo>
                  <a:cubicBezTo>
                    <a:pt x="1709009" y="1219870"/>
                    <a:pt x="1701199" y="1210631"/>
                    <a:pt x="1697198" y="1186151"/>
                  </a:cubicBezTo>
                  <a:cubicBezTo>
                    <a:pt x="1683197" y="1101950"/>
                    <a:pt x="1711962" y="1033751"/>
                    <a:pt x="1776446" y="980602"/>
                  </a:cubicBezTo>
                  <a:cubicBezTo>
                    <a:pt x="1868553" y="904688"/>
                    <a:pt x="1981710" y="920309"/>
                    <a:pt x="2047337" y="1017273"/>
                  </a:cubicBezTo>
                  <a:cubicBezTo>
                    <a:pt x="2054672" y="1028132"/>
                    <a:pt x="2060196" y="1028989"/>
                    <a:pt x="2069531" y="1022131"/>
                  </a:cubicBezTo>
                  <a:cubicBezTo>
                    <a:pt x="2100487" y="999557"/>
                    <a:pt x="2135253" y="976411"/>
                    <a:pt x="2131062" y="933453"/>
                  </a:cubicBezTo>
                  <a:cubicBezTo>
                    <a:pt x="2127062" y="892305"/>
                    <a:pt x="2086580" y="889638"/>
                    <a:pt x="2055529" y="879923"/>
                  </a:cubicBezTo>
                  <a:cubicBezTo>
                    <a:pt x="2046671" y="877160"/>
                    <a:pt x="2036765" y="877160"/>
                    <a:pt x="2027240" y="876684"/>
                  </a:cubicBezTo>
                  <a:cubicBezTo>
                    <a:pt x="1943896" y="872493"/>
                    <a:pt x="1862933" y="884876"/>
                    <a:pt x="1785209" y="914689"/>
                  </a:cubicBezTo>
                  <a:cubicBezTo>
                    <a:pt x="1655288" y="964505"/>
                    <a:pt x="1589756" y="1084043"/>
                    <a:pt x="1628809" y="1208249"/>
                  </a:cubicBezTo>
                  <a:cubicBezTo>
                    <a:pt x="1639001" y="1240634"/>
                    <a:pt x="1630333" y="1245778"/>
                    <a:pt x="1604996" y="1258732"/>
                  </a:cubicBezTo>
                  <a:cubicBezTo>
                    <a:pt x="1487172" y="1318835"/>
                    <a:pt x="1373063" y="1384081"/>
                    <a:pt x="1336487" y="1526384"/>
                  </a:cubicBezTo>
                  <a:cubicBezTo>
                    <a:pt x="1335058" y="1532004"/>
                    <a:pt x="1330200" y="1537529"/>
                    <a:pt x="1325438" y="1541339"/>
                  </a:cubicBezTo>
                  <a:cubicBezTo>
                    <a:pt x="1240951" y="1608585"/>
                    <a:pt x="1148558" y="1658115"/>
                    <a:pt x="1038640" y="1670593"/>
                  </a:cubicBezTo>
                  <a:cubicBezTo>
                    <a:pt x="1037021" y="1655258"/>
                    <a:pt x="1048736" y="1652114"/>
                    <a:pt x="1054451" y="1645637"/>
                  </a:cubicBezTo>
                  <a:cubicBezTo>
                    <a:pt x="1220472" y="1461900"/>
                    <a:pt x="1347345" y="1259113"/>
                    <a:pt x="1366300" y="1004129"/>
                  </a:cubicBezTo>
                  <a:cubicBezTo>
                    <a:pt x="1367824" y="983555"/>
                    <a:pt x="1379921" y="973553"/>
                    <a:pt x="1392684" y="961933"/>
                  </a:cubicBezTo>
                  <a:cubicBezTo>
                    <a:pt x="1534321" y="833250"/>
                    <a:pt x="1647383" y="682850"/>
                    <a:pt x="1729679" y="510448"/>
                  </a:cubicBezTo>
                  <a:cubicBezTo>
                    <a:pt x="1787686" y="388814"/>
                    <a:pt x="1835501" y="263465"/>
                    <a:pt x="1817594" y="123733"/>
                  </a:cubicBezTo>
                  <a:cubicBezTo>
                    <a:pt x="1808736" y="49533"/>
                    <a:pt x="1756349" y="2003"/>
                    <a:pt x="1681196" y="98"/>
                  </a:cubicBezTo>
                  <a:cubicBezTo>
                    <a:pt x="1578231" y="-2569"/>
                    <a:pt x="1496316" y="49438"/>
                    <a:pt x="1417640" y="104778"/>
                  </a:cubicBezTo>
                  <a:cubicBezTo>
                    <a:pt x="1264287" y="212506"/>
                    <a:pt x="1137700" y="348999"/>
                    <a:pt x="1015399" y="489779"/>
                  </a:cubicBezTo>
                  <a:cubicBezTo>
                    <a:pt x="749366" y="795912"/>
                    <a:pt x="517718" y="1127573"/>
                    <a:pt x="295214" y="1465901"/>
                  </a:cubicBezTo>
                  <a:cubicBezTo>
                    <a:pt x="197582" y="1614395"/>
                    <a:pt x="103285" y="1765081"/>
                    <a:pt x="14893" y="1919195"/>
                  </a:cubicBezTo>
                  <a:cubicBezTo>
                    <a:pt x="-10158" y="1962915"/>
                    <a:pt x="-4729" y="1979012"/>
                    <a:pt x="39753" y="1999586"/>
                  </a:cubicBezTo>
                  <a:cubicBezTo>
                    <a:pt x="133574" y="2042830"/>
                    <a:pt x="194534" y="2020351"/>
                    <a:pt x="239778" y="1926053"/>
                  </a:cubicBezTo>
                  <a:cubicBezTo>
                    <a:pt x="342648" y="1711741"/>
                    <a:pt x="444280" y="1496762"/>
                    <a:pt x="560199" y="1289021"/>
                  </a:cubicBezTo>
                  <a:cubicBezTo>
                    <a:pt x="600204" y="1217298"/>
                    <a:pt x="637256" y="1143670"/>
                    <a:pt x="688310" y="1070423"/>
                  </a:cubicBezTo>
                  <a:cubicBezTo>
                    <a:pt x="699550" y="1138622"/>
                    <a:pt x="741365" y="1169768"/>
                    <a:pt x="795562" y="1178055"/>
                  </a:cubicBezTo>
                  <a:cubicBezTo>
                    <a:pt x="870714" y="1189676"/>
                    <a:pt x="946628" y="1186818"/>
                    <a:pt x="1021781" y="1168244"/>
                  </a:cubicBezTo>
                  <a:cubicBezTo>
                    <a:pt x="1104458" y="1147861"/>
                    <a:pt x="1179038" y="1109285"/>
                    <a:pt x="1258286" y="1066613"/>
                  </a:cubicBezTo>
                  <a:cubicBezTo>
                    <a:pt x="1251905" y="1102046"/>
                    <a:pt x="1249238" y="1132240"/>
                    <a:pt x="1240951" y="1160720"/>
                  </a:cubicBezTo>
                  <a:cubicBezTo>
                    <a:pt x="1187039" y="1343885"/>
                    <a:pt x="1090551" y="1502286"/>
                    <a:pt x="961297" y="1642208"/>
                  </a:cubicBezTo>
                  <a:cubicBezTo>
                    <a:pt x="936913" y="1668593"/>
                    <a:pt x="913577" y="1678118"/>
                    <a:pt x="878715" y="1671069"/>
                  </a:cubicBezTo>
                  <a:cubicBezTo>
                    <a:pt x="800705" y="1655258"/>
                    <a:pt x="721457" y="1653257"/>
                    <a:pt x="642019" y="1654877"/>
                  </a:cubicBezTo>
                  <a:cubicBezTo>
                    <a:pt x="595918" y="1655829"/>
                    <a:pt x="555246" y="1671545"/>
                    <a:pt x="517622" y="1695358"/>
                  </a:cubicBezTo>
                  <a:cubicBezTo>
                    <a:pt x="465235" y="1728410"/>
                    <a:pt x="435041" y="1787465"/>
                    <a:pt x="448947" y="1824422"/>
                  </a:cubicBezTo>
                  <a:cubicBezTo>
                    <a:pt x="462473" y="1860331"/>
                    <a:pt x="512955" y="1882143"/>
                    <a:pt x="576773" y="1877666"/>
                  </a:cubicBezTo>
                  <a:cubicBezTo>
                    <a:pt x="654973" y="1872142"/>
                    <a:pt x="728506" y="1848139"/>
                    <a:pt x="799753" y="1817087"/>
                  </a:cubicBezTo>
                  <a:cubicBezTo>
                    <a:pt x="848521" y="1795847"/>
                    <a:pt x="894050" y="1759556"/>
                    <a:pt x="944533" y="1751079"/>
                  </a:cubicBezTo>
                  <a:cubicBezTo>
                    <a:pt x="1079407" y="1728505"/>
                    <a:pt x="1204851" y="1688690"/>
                    <a:pt x="1312674" y="1602203"/>
                  </a:cubicBezTo>
                  <a:cubicBezTo>
                    <a:pt x="1326676" y="1590964"/>
                    <a:pt x="1335153" y="1589440"/>
                    <a:pt x="1341535" y="1611538"/>
                  </a:cubicBezTo>
                  <a:cubicBezTo>
                    <a:pt x="1359251" y="1672879"/>
                    <a:pt x="1406305" y="1700787"/>
                    <a:pt x="1465169" y="1714408"/>
                  </a:cubicBezTo>
                  <a:cubicBezTo>
                    <a:pt x="1574326" y="1739554"/>
                    <a:pt x="1675005" y="1713170"/>
                    <a:pt x="1771874" y="1664592"/>
                  </a:cubicBezTo>
                  <a:cubicBezTo>
                    <a:pt x="1858171" y="1621349"/>
                    <a:pt x="1929989" y="1559436"/>
                    <a:pt x="1999998" y="1479712"/>
                  </a:cubicBezTo>
                  <a:cubicBezTo>
                    <a:pt x="1991045" y="1519336"/>
                    <a:pt x="1983615" y="1548292"/>
                    <a:pt x="1978186" y="1577534"/>
                  </a:cubicBezTo>
                  <a:cubicBezTo>
                    <a:pt x="1959612" y="1677832"/>
                    <a:pt x="2018572" y="1738792"/>
                    <a:pt x="2119251" y="1722504"/>
                  </a:cubicBezTo>
                  <a:cubicBezTo>
                    <a:pt x="2142302" y="1718789"/>
                    <a:pt x="2164781" y="1711550"/>
                    <a:pt x="2186688" y="1701359"/>
                  </a:cubicBezTo>
                  <a:cubicBezTo>
                    <a:pt x="2253744" y="1670117"/>
                    <a:pt x="2308894" y="1621634"/>
                    <a:pt x="2367473" y="1573628"/>
                  </a:cubicBezTo>
                  <a:cubicBezTo>
                    <a:pt x="2367473" y="1598108"/>
                    <a:pt x="2366996" y="1617062"/>
                    <a:pt x="2367568" y="1636017"/>
                  </a:cubicBezTo>
                  <a:cubicBezTo>
                    <a:pt x="2369568" y="1703645"/>
                    <a:pt x="2401096" y="1733744"/>
                    <a:pt x="2468342" y="1732124"/>
                  </a:cubicBezTo>
                  <a:cubicBezTo>
                    <a:pt x="2517587" y="1730981"/>
                    <a:pt x="2559782" y="1709169"/>
                    <a:pt x="2599597" y="1683547"/>
                  </a:cubicBezTo>
                  <a:cubicBezTo>
                    <a:pt x="2641126" y="1656877"/>
                    <a:pt x="2680750" y="1627064"/>
                    <a:pt x="2721993" y="1598012"/>
                  </a:cubicBezTo>
                  <a:cubicBezTo>
                    <a:pt x="2745615" y="1664306"/>
                    <a:pt x="2787430" y="1700120"/>
                    <a:pt x="2845342" y="1713551"/>
                  </a:cubicBezTo>
                  <a:cubicBezTo>
                    <a:pt x="2942116" y="1736030"/>
                    <a:pt x="3033747" y="1720409"/>
                    <a:pt x="3122996" y="1681642"/>
                  </a:cubicBezTo>
                  <a:cubicBezTo>
                    <a:pt x="3211578" y="1643161"/>
                    <a:pt x="3287492" y="1586011"/>
                    <a:pt x="3355501" y="1515335"/>
                  </a:cubicBezTo>
                  <a:cubicBezTo>
                    <a:pt x="3361788" y="1533433"/>
                    <a:pt x="3353596" y="1544672"/>
                    <a:pt x="3350453" y="1556579"/>
                  </a:cubicBezTo>
                  <a:cubicBezTo>
                    <a:pt x="3338547" y="1602108"/>
                    <a:pt x="3326164" y="1651162"/>
                    <a:pt x="3367217" y="1685261"/>
                  </a:cubicBezTo>
                  <a:cubicBezTo>
                    <a:pt x="3407126" y="1718408"/>
                    <a:pt x="3454275" y="1700692"/>
                    <a:pt x="3497614" y="1683261"/>
                  </a:cubicBezTo>
                  <a:cubicBezTo>
                    <a:pt x="3573242" y="1652781"/>
                    <a:pt x="3636393" y="1602680"/>
                    <a:pt x="3698591" y="1551816"/>
                  </a:cubicBezTo>
                  <a:cubicBezTo>
                    <a:pt x="3716689" y="1536957"/>
                    <a:pt x="3726976" y="1527813"/>
                    <a:pt x="3746407" y="1552388"/>
                  </a:cubicBezTo>
                  <a:cubicBezTo>
                    <a:pt x="3762885" y="1573247"/>
                    <a:pt x="3790222" y="1579629"/>
                    <a:pt x="3818797" y="1581629"/>
                  </a:cubicBezTo>
                  <a:cubicBezTo>
                    <a:pt x="3864517" y="1584868"/>
                    <a:pt x="3904998" y="1569152"/>
                    <a:pt x="3946146" y="1553245"/>
                  </a:cubicBezTo>
                  <a:cubicBezTo>
                    <a:pt x="3959672" y="1642685"/>
                    <a:pt x="3991676" y="1690405"/>
                    <a:pt x="4058922" y="1709169"/>
                  </a:cubicBezTo>
                  <a:cubicBezTo>
                    <a:pt x="4110738" y="1723647"/>
                    <a:pt x="4164650" y="1729934"/>
                    <a:pt x="4218942" y="1721075"/>
                  </a:cubicBezTo>
                  <a:cubicBezTo>
                    <a:pt x="4418015" y="1688595"/>
                    <a:pt x="4554508" y="1563913"/>
                    <a:pt x="4672904" y="1412846"/>
                  </a:cubicBezTo>
                  <a:cubicBezTo>
                    <a:pt x="4680714" y="1402940"/>
                    <a:pt x="4688811" y="1389129"/>
                    <a:pt x="4673475" y="1380176"/>
                  </a:cubicBezTo>
                  <a:cubicBezTo>
                    <a:pt x="4659283" y="1371889"/>
                    <a:pt x="4655949" y="1389320"/>
                    <a:pt x="4649949" y="1396463"/>
                  </a:cubicBezTo>
                  <a:cubicBezTo>
                    <a:pt x="4595275" y="1461805"/>
                    <a:pt x="4539363" y="1526003"/>
                    <a:pt x="4464211" y="1568866"/>
                  </a:cubicBezTo>
                  <a:cubicBezTo>
                    <a:pt x="4377724" y="1618205"/>
                    <a:pt x="4289046" y="1659449"/>
                    <a:pt x="4186272" y="1618777"/>
                  </a:cubicBezTo>
                  <a:cubicBezTo>
                    <a:pt x="4144171" y="1602108"/>
                    <a:pt x="4120930" y="1571438"/>
                    <a:pt x="4119882" y="1524860"/>
                  </a:cubicBezTo>
                  <a:cubicBezTo>
                    <a:pt x="4117596" y="1421228"/>
                    <a:pt x="4178556" y="1356077"/>
                    <a:pt x="4255233" y="1300070"/>
                  </a:cubicBezTo>
                  <a:cubicBezTo>
                    <a:pt x="4277807" y="1283592"/>
                    <a:pt x="4296761" y="1281973"/>
                    <a:pt x="4322384" y="1300070"/>
                  </a:cubicBezTo>
                  <a:cubicBezTo>
                    <a:pt x="4392297" y="1349505"/>
                    <a:pt x="4494215" y="1345790"/>
                    <a:pt x="4556985" y="1295022"/>
                  </a:cubicBezTo>
                  <a:cubicBezTo>
                    <a:pt x="4579368" y="1276925"/>
                    <a:pt x="4602990" y="1255112"/>
                    <a:pt x="4594704" y="1223870"/>
                  </a:cubicBezTo>
                  <a:cubicBezTo>
                    <a:pt x="4585369" y="1188723"/>
                    <a:pt x="4550889" y="1184342"/>
                    <a:pt x="4520885" y="1184151"/>
                  </a:cubicBezTo>
                  <a:cubicBezTo>
                    <a:pt x="4465354" y="1183865"/>
                    <a:pt x="4409823" y="1191866"/>
                    <a:pt x="4357436" y="1209583"/>
                  </a:cubicBezTo>
                  <a:cubicBezTo>
                    <a:pt x="4325622" y="1220346"/>
                    <a:pt x="4316955" y="1207678"/>
                    <a:pt x="4312954" y="1182722"/>
                  </a:cubicBezTo>
                  <a:cubicBezTo>
                    <a:pt x="4306191" y="1141003"/>
                    <a:pt x="4312764" y="1100712"/>
                    <a:pt x="4330480" y="1062517"/>
                  </a:cubicBezTo>
                  <a:cubicBezTo>
                    <a:pt x="4367056" y="983936"/>
                    <a:pt x="4430683" y="940406"/>
                    <a:pt x="4515551" y="934882"/>
                  </a:cubicBezTo>
                  <a:close/>
                  <a:moveTo>
                    <a:pt x="3299304" y="1237682"/>
                  </a:moveTo>
                  <a:cubicBezTo>
                    <a:pt x="3308924" y="1238825"/>
                    <a:pt x="3317496" y="1244159"/>
                    <a:pt x="3318068" y="1255398"/>
                  </a:cubicBezTo>
                  <a:cubicBezTo>
                    <a:pt x="3318449" y="1264256"/>
                    <a:pt x="3311496" y="1268924"/>
                    <a:pt x="3305018" y="1273591"/>
                  </a:cubicBezTo>
                  <a:cubicBezTo>
                    <a:pt x="3260632" y="1306166"/>
                    <a:pt x="3177574" y="1298356"/>
                    <a:pt x="3127663" y="1254160"/>
                  </a:cubicBezTo>
                  <a:cubicBezTo>
                    <a:pt x="3184623" y="1230443"/>
                    <a:pt x="3241677" y="1230824"/>
                    <a:pt x="3299304" y="1237682"/>
                  </a:cubicBezTo>
                  <a:close/>
                  <a:moveTo>
                    <a:pt x="2615313" y="739429"/>
                  </a:moveTo>
                  <a:cubicBezTo>
                    <a:pt x="2750854" y="558263"/>
                    <a:pt x="2887061" y="377765"/>
                    <a:pt x="3054797" y="224031"/>
                  </a:cubicBezTo>
                  <a:cubicBezTo>
                    <a:pt x="3088610" y="193075"/>
                    <a:pt x="3124043" y="164309"/>
                    <a:pt x="3166049" y="144974"/>
                  </a:cubicBezTo>
                  <a:cubicBezTo>
                    <a:pt x="3180146" y="138497"/>
                    <a:pt x="3194909" y="128114"/>
                    <a:pt x="3209673" y="142402"/>
                  </a:cubicBezTo>
                  <a:cubicBezTo>
                    <a:pt x="3224151" y="156404"/>
                    <a:pt x="3214436" y="171548"/>
                    <a:pt x="3209578" y="186407"/>
                  </a:cubicBezTo>
                  <a:cubicBezTo>
                    <a:pt x="3197005" y="224317"/>
                    <a:pt x="3174335" y="256511"/>
                    <a:pt x="3151475" y="288515"/>
                  </a:cubicBezTo>
                  <a:cubicBezTo>
                    <a:pt x="2927829" y="602364"/>
                    <a:pt x="2656080" y="870874"/>
                    <a:pt x="2363282" y="1119667"/>
                  </a:cubicBezTo>
                  <a:cubicBezTo>
                    <a:pt x="2439196" y="986888"/>
                    <a:pt x="2524254" y="861158"/>
                    <a:pt x="2615313" y="739429"/>
                  </a:cubicBezTo>
                  <a:close/>
                  <a:moveTo>
                    <a:pt x="1910844" y="1237015"/>
                  </a:moveTo>
                  <a:cubicBezTo>
                    <a:pt x="1920941" y="1237967"/>
                    <a:pt x="1929037" y="1241873"/>
                    <a:pt x="1930466" y="1253303"/>
                  </a:cubicBezTo>
                  <a:cubicBezTo>
                    <a:pt x="1931799" y="1264352"/>
                    <a:pt x="1925036" y="1269686"/>
                    <a:pt x="1916464" y="1275210"/>
                  </a:cubicBezTo>
                  <a:cubicBezTo>
                    <a:pt x="1869029" y="1305881"/>
                    <a:pt x="1790448" y="1297880"/>
                    <a:pt x="1739394" y="1253874"/>
                  </a:cubicBezTo>
                  <a:cubicBezTo>
                    <a:pt x="1796449" y="1230824"/>
                    <a:pt x="1853408" y="1231395"/>
                    <a:pt x="1910844" y="1237015"/>
                  </a:cubicBezTo>
                  <a:close/>
                  <a:moveTo>
                    <a:pt x="1239427" y="1016892"/>
                  </a:moveTo>
                  <a:cubicBezTo>
                    <a:pt x="1159988" y="1081091"/>
                    <a:pt x="1012160" y="1132240"/>
                    <a:pt x="905195" y="1133954"/>
                  </a:cubicBezTo>
                  <a:cubicBezTo>
                    <a:pt x="881858" y="1130335"/>
                    <a:pt x="858141" y="1128430"/>
                    <a:pt x="835281" y="1122810"/>
                  </a:cubicBezTo>
                  <a:cubicBezTo>
                    <a:pt x="782894" y="1109951"/>
                    <a:pt x="757176" y="1060612"/>
                    <a:pt x="775178" y="1009272"/>
                  </a:cubicBezTo>
                  <a:cubicBezTo>
                    <a:pt x="813564" y="900020"/>
                    <a:pt x="952724" y="769147"/>
                    <a:pt x="1131794" y="819248"/>
                  </a:cubicBezTo>
                  <a:cubicBezTo>
                    <a:pt x="1197803" y="837727"/>
                    <a:pt x="1259144" y="919451"/>
                    <a:pt x="1257048" y="986031"/>
                  </a:cubicBezTo>
                  <a:cubicBezTo>
                    <a:pt x="1256572" y="1000700"/>
                    <a:pt x="1249714" y="1008605"/>
                    <a:pt x="1239427" y="1016892"/>
                  </a:cubicBezTo>
                  <a:close/>
                  <a:moveTo>
                    <a:pt x="963107" y="769242"/>
                  </a:moveTo>
                  <a:cubicBezTo>
                    <a:pt x="923006" y="785149"/>
                    <a:pt x="884525" y="805342"/>
                    <a:pt x="837758" y="827154"/>
                  </a:cubicBezTo>
                  <a:cubicBezTo>
                    <a:pt x="929293" y="688946"/>
                    <a:pt x="1023495" y="562359"/>
                    <a:pt x="1127984" y="443297"/>
                  </a:cubicBezTo>
                  <a:cubicBezTo>
                    <a:pt x="1222758" y="335283"/>
                    <a:pt x="1323723" y="234699"/>
                    <a:pt x="1449072" y="161833"/>
                  </a:cubicBezTo>
                  <a:cubicBezTo>
                    <a:pt x="1488410" y="138973"/>
                    <a:pt x="1528701" y="117256"/>
                    <a:pt x="1575659" y="113446"/>
                  </a:cubicBezTo>
                  <a:cubicBezTo>
                    <a:pt x="1659194" y="106588"/>
                    <a:pt x="1699770" y="142211"/>
                    <a:pt x="1702723" y="226412"/>
                  </a:cubicBezTo>
                  <a:cubicBezTo>
                    <a:pt x="1705961" y="318329"/>
                    <a:pt x="1679101" y="403958"/>
                    <a:pt x="1645763" y="487778"/>
                  </a:cubicBezTo>
                  <a:cubicBezTo>
                    <a:pt x="1581565" y="649037"/>
                    <a:pt x="1486410" y="789911"/>
                    <a:pt x="1362014" y="917451"/>
                  </a:cubicBezTo>
                  <a:cubicBezTo>
                    <a:pt x="1287623" y="757145"/>
                    <a:pt x="1133414" y="701519"/>
                    <a:pt x="963107" y="769242"/>
                  </a:cubicBezTo>
                  <a:close/>
                  <a:moveTo>
                    <a:pt x="557437" y="1837185"/>
                  </a:moveTo>
                  <a:cubicBezTo>
                    <a:pt x="526766" y="1832137"/>
                    <a:pt x="485714" y="1829279"/>
                    <a:pt x="487523" y="1789370"/>
                  </a:cubicBezTo>
                  <a:cubicBezTo>
                    <a:pt x="489143" y="1753841"/>
                    <a:pt x="524385" y="1736601"/>
                    <a:pt x="559056" y="1732220"/>
                  </a:cubicBezTo>
                  <a:cubicBezTo>
                    <a:pt x="648020" y="1720980"/>
                    <a:pt x="735078" y="1739173"/>
                    <a:pt x="822422" y="1753556"/>
                  </a:cubicBezTo>
                  <a:cubicBezTo>
                    <a:pt x="739841" y="1803943"/>
                    <a:pt x="658592" y="1853759"/>
                    <a:pt x="557437" y="1837185"/>
                  </a:cubicBezTo>
                  <a:close/>
                  <a:moveTo>
                    <a:pt x="3982056" y="962600"/>
                  </a:moveTo>
                  <a:cubicBezTo>
                    <a:pt x="4002344" y="941740"/>
                    <a:pt x="4025775" y="926595"/>
                    <a:pt x="4052731" y="917546"/>
                  </a:cubicBezTo>
                  <a:cubicBezTo>
                    <a:pt x="4067304" y="912689"/>
                    <a:pt x="4085592" y="907545"/>
                    <a:pt x="4096832" y="922023"/>
                  </a:cubicBezTo>
                  <a:cubicBezTo>
                    <a:pt x="4107024" y="935072"/>
                    <a:pt x="4103499" y="952979"/>
                    <a:pt x="4098070" y="967648"/>
                  </a:cubicBezTo>
                  <a:cubicBezTo>
                    <a:pt x="4079877" y="1016321"/>
                    <a:pt x="4053207" y="1060802"/>
                    <a:pt x="4024823" y="1104046"/>
                  </a:cubicBezTo>
                  <a:cubicBezTo>
                    <a:pt x="3961196" y="1200915"/>
                    <a:pt x="3889663" y="1291498"/>
                    <a:pt x="3808224" y="1375413"/>
                  </a:cubicBezTo>
                  <a:cubicBezTo>
                    <a:pt x="3823083" y="1219013"/>
                    <a:pt x="3870518" y="1077281"/>
                    <a:pt x="3982056" y="962600"/>
                  </a:cubicBezTo>
                  <a:close/>
                  <a:moveTo>
                    <a:pt x="4521933" y="1235967"/>
                  </a:moveTo>
                  <a:cubicBezTo>
                    <a:pt x="4533553" y="1236824"/>
                    <a:pt x="4545174" y="1239301"/>
                    <a:pt x="4547079" y="1252350"/>
                  </a:cubicBezTo>
                  <a:cubicBezTo>
                    <a:pt x="4549365" y="1267781"/>
                    <a:pt x="4537077" y="1272924"/>
                    <a:pt x="4525076" y="1278639"/>
                  </a:cubicBezTo>
                  <a:cubicBezTo>
                    <a:pt x="4466402" y="1306262"/>
                    <a:pt x="4412681" y="1294165"/>
                    <a:pt x="4350768" y="1256255"/>
                  </a:cubicBezTo>
                  <a:cubicBezTo>
                    <a:pt x="4413157" y="1231586"/>
                    <a:pt x="4467354" y="1232062"/>
                    <a:pt x="4521933" y="1235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579E75C-020F-4939-96C9-33352075D12B}"/>
                </a:ext>
              </a:extLst>
            </p:cNvPr>
            <p:cNvSpPr/>
            <p:nvPr/>
          </p:nvSpPr>
          <p:spPr>
            <a:xfrm>
              <a:off x="7716582" y="3339463"/>
              <a:ext cx="464827" cy="450152"/>
            </a:xfrm>
            <a:custGeom>
              <a:avLst/>
              <a:gdLst>
                <a:gd name="connsiteX0" fmla="*/ 236887 w 464827"/>
                <a:gd name="connsiteY0" fmla="*/ 1 h 450152"/>
                <a:gd name="connsiteX1" fmla="*/ 0 w 464827"/>
                <a:gd name="connsiteY1" fmla="*/ 226887 h 450152"/>
                <a:gd name="connsiteX2" fmla="*/ 220790 w 464827"/>
                <a:gd name="connsiteY2" fmla="*/ 450152 h 450152"/>
                <a:gd name="connsiteX3" fmla="*/ 464820 w 464827"/>
                <a:gd name="connsiteY3" fmla="*/ 213933 h 450152"/>
                <a:gd name="connsiteX4" fmla="*/ 236887 w 464827"/>
                <a:gd name="connsiteY4" fmla="*/ 1 h 450152"/>
                <a:gd name="connsiteX5" fmla="*/ 400526 w 464827"/>
                <a:gd name="connsiteY5" fmla="*/ 219648 h 450152"/>
                <a:gd name="connsiteX6" fmla="*/ 307277 w 464827"/>
                <a:gd name="connsiteY6" fmla="*/ 410433 h 450152"/>
                <a:gd name="connsiteX7" fmla="*/ 77724 w 464827"/>
                <a:gd name="connsiteY7" fmla="*/ 295562 h 450152"/>
                <a:gd name="connsiteX8" fmla="*/ 72199 w 464827"/>
                <a:gd name="connsiteY8" fmla="*/ 145734 h 450152"/>
                <a:gd name="connsiteX9" fmla="*/ 201549 w 464827"/>
                <a:gd name="connsiteY9" fmla="*/ 28671 h 450152"/>
                <a:gd name="connsiteX10" fmla="*/ 379000 w 464827"/>
                <a:gd name="connsiteY10" fmla="*/ 122874 h 450152"/>
                <a:gd name="connsiteX11" fmla="*/ 400526 w 464827"/>
                <a:gd name="connsiteY11" fmla="*/ 219648 h 4501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4827" h="450152">
                  <a:moveTo>
                    <a:pt x="236887" y="1"/>
                  </a:moveTo>
                  <a:cubicBezTo>
                    <a:pt x="98108" y="-380"/>
                    <a:pt x="-190" y="93727"/>
                    <a:pt x="0" y="226887"/>
                  </a:cubicBezTo>
                  <a:cubicBezTo>
                    <a:pt x="190" y="361665"/>
                    <a:pt x="87821" y="450248"/>
                    <a:pt x="220790" y="450152"/>
                  </a:cubicBezTo>
                  <a:cubicBezTo>
                    <a:pt x="367094" y="449962"/>
                    <a:pt x="463773" y="356331"/>
                    <a:pt x="464820" y="213933"/>
                  </a:cubicBezTo>
                  <a:cubicBezTo>
                    <a:pt x="465772" y="82488"/>
                    <a:pt x="378143" y="287"/>
                    <a:pt x="236887" y="1"/>
                  </a:cubicBezTo>
                  <a:close/>
                  <a:moveTo>
                    <a:pt x="400526" y="219648"/>
                  </a:moveTo>
                  <a:cubicBezTo>
                    <a:pt x="398431" y="307944"/>
                    <a:pt x="382524" y="376334"/>
                    <a:pt x="307277" y="410433"/>
                  </a:cubicBezTo>
                  <a:cubicBezTo>
                    <a:pt x="212122" y="453582"/>
                    <a:pt x="104299" y="399575"/>
                    <a:pt x="77724" y="295562"/>
                  </a:cubicBezTo>
                  <a:cubicBezTo>
                    <a:pt x="65246" y="246889"/>
                    <a:pt x="59055" y="196883"/>
                    <a:pt x="72199" y="145734"/>
                  </a:cubicBezTo>
                  <a:cubicBezTo>
                    <a:pt x="90488" y="74582"/>
                    <a:pt x="132303" y="34577"/>
                    <a:pt x="201549" y="28671"/>
                  </a:cubicBezTo>
                  <a:cubicBezTo>
                    <a:pt x="287084" y="21432"/>
                    <a:pt x="353568" y="55818"/>
                    <a:pt x="379000" y="122874"/>
                  </a:cubicBezTo>
                  <a:cubicBezTo>
                    <a:pt x="392525" y="158211"/>
                    <a:pt x="406146" y="194121"/>
                    <a:pt x="400526" y="2196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5571521D-8E9F-4400-872E-3C26182959AE}"/>
                </a:ext>
              </a:extLst>
            </p:cNvPr>
            <p:cNvSpPr/>
            <p:nvPr/>
          </p:nvSpPr>
          <p:spPr>
            <a:xfrm>
              <a:off x="5932074" y="3344242"/>
              <a:ext cx="459009" cy="436535"/>
            </a:xfrm>
            <a:custGeom>
              <a:avLst/>
              <a:gdLst>
                <a:gd name="connsiteX0" fmla="*/ 293084 w 459009"/>
                <a:gd name="connsiteY0" fmla="*/ 433373 h 436535"/>
                <a:gd name="connsiteX1" fmla="*/ 459010 w 459009"/>
                <a:gd name="connsiteY1" fmla="*/ 433373 h 436535"/>
                <a:gd name="connsiteX2" fmla="*/ 394240 w 459009"/>
                <a:gd name="connsiteY2" fmla="*/ 345076 h 436535"/>
                <a:gd name="connsiteX3" fmla="*/ 260223 w 459009"/>
                <a:gd name="connsiteY3" fmla="*/ 28560 h 436535"/>
                <a:gd name="connsiteX4" fmla="*/ 238030 w 459009"/>
                <a:gd name="connsiteY4" fmla="*/ 175 h 436535"/>
                <a:gd name="connsiteX5" fmla="*/ 216313 w 459009"/>
                <a:gd name="connsiteY5" fmla="*/ 26655 h 436535"/>
                <a:gd name="connsiteX6" fmla="*/ 105918 w 459009"/>
                <a:gd name="connsiteY6" fmla="*/ 276305 h 436535"/>
                <a:gd name="connsiteX7" fmla="*/ 0 w 459009"/>
                <a:gd name="connsiteY7" fmla="*/ 427658 h 436535"/>
                <a:gd name="connsiteX8" fmla="*/ 141637 w 459009"/>
                <a:gd name="connsiteY8" fmla="*/ 426134 h 436535"/>
                <a:gd name="connsiteX9" fmla="*/ 94774 w 459009"/>
                <a:gd name="connsiteY9" fmla="*/ 381938 h 436535"/>
                <a:gd name="connsiteX10" fmla="*/ 217075 w 459009"/>
                <a:gd name="connsiteY10" fmla="*/ 292117 h 436535"/>
                <a:gd name="connsiteX11" fmla="*/ 269272 w 459009"/>
                <a:gd name="connsiteY11" fmla="*/ 291736 h 436535"/>
                <a:gd name="connsiteX12" fmla="*/ 326803 w 459009"/>
                <a:gd name="connsiteY12" fmla="*/ 330217 h 436535"/>
                <a:gd name="connsiteX13" fmla="*/ 293084 w 459009"/>
                <a:gd name="connsiteY13" fmla="*/ 433373 h 436535"/>
                <a:gd name="connsiteX14" fmla="*/ 145161 w 459009"/>
                <a:gd name="connsiteY14" fmla="*/ 264971 h 436535"/>
                <a:gd name="connsiteX15" fmla="*/ 221932 w 459009"/>
                <a:gd name="connsiteY15" fmla="*/ 81805 h 436535"/>
                <a:gd name="connsiteX16" fmla="*/ 296989 w 459009"/>
                <a:gd name="connsiteY16" fmla="*/ 263446 h 436535"/>
                <a:gd name="connsiteX17" fmla="*/ 145161 w 459009"/>
                <a:gd name="connsiteY17" fmla="*/ 264971 h 436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9009" h="436535">
                  <a:moveTo>
                    <a:pt x="293084" y="433373"/>
                  </a:moveTo>
                  <a:cubicBezTo>
                    <a:pt x="354425" y="433373"/>
                    <a:pt x="406717" y="433373"/>
                    <a:pt x="459010" y="433373"/>
                  </a:cubicBezTo>
                  <a:cubicBezTo>
                    <a:pt x="421100" y="413656"/>
                    <a:pt x="408432" y="379080"/>
                    <a:pt x="394240" y="345076"/>
                  </a:cubicBezTo>
                  <a:cubicBezTo>
                    <a:pt x="349948" y="239444"/>
                    <a:pt x="304895" y="134097"/>
                    <a:pt x="260223" y="28560"/>
                  </a:cubicBezTo>
                  <a:cubicBezTo>
                    <a:pt x="255270" y="16940"/>
                    <a:pt x="252317" y="1985"/>
                    <a:pt x="238030" y="175"/>
                  </a:cubicBezTo>
                  <a:cubicBezTo>
                    <a:pt x="220504" y="-2015"/>
                    <a:pt x="220789" y="16844"/>
                    <a:pt x="216313" y="26655"/>
                  </a:cubicBezTo>
                  <a:cubicBezTo>
                    <a:pt x="179165" y="109713"/>
                    <a:pt x="146875" y="195248"/>
                    <a:pt x="105918" y="276305"/>
                  </a:cubicBezTo>
                  <a:cubicBezTo>
                    <a:pt x="78581" y="330312"/>
                    <a:pt x="76009" y="402797"/>
                    <a:pt x="0" y="427658"/>
                  </a:cubicBezTo>
                  <a:cubicBezTo>
                    <a:pt x="48768" y="440421"/>
                    <a:pt x="113347" y="438992"/>
                    <a:pt x="141637" y="426134"/>
                  </a:cubicBezTo>
                  <a:cubicBezTo>
                    <a:pt x="132397" y="404798"/>
                    <a:pt x="77819" y="432515"/>
                    <a:pt x="94774" y="381938"/>
                  </a:cubicBezTo>
                  <a:cubicBezTo>
                    <a:pt x="124682" y="292498"/>
                    <a:pt x="124206" y="292307"/>
                    <a:pt x="217075" y="292117"/>
                  </a:cubicBezTo>
                  <a:cubicBezTo>
                    <a:pt x="234505" y="292117"/>
                    <a:pt x="252317" y="294403"/>
                    <a:pt x="269272" y="291736"/>
                  </a:cubicBezTo>
                  <a:cubicBezTo>
                    <a:pt x="301752" y="286497"/>
                    <a:pt x="315278" y="300784"/>
                    <a:pt x="326803" y="330217"/>
                  </a:cubicBezTo>
                  <a:cubicBezTo>
                    <a:pt x="354139" y="399940"/>
                    <a:pt x="356045" y="399178"/>
                    <a:pt x="293084" y="433373"/>
                  </a:cubicBezTo>
                  <a:close/>
                  <a:moveTo>
                    <a:pt x="145161" y="264971"/>
                  </a:moveTo>
                  <a:cubicBezTo>
                    <a:pt x="169926" y="205820"/>
                    <a:pt x="193262" y="150099"/>
                    <a:pt x="221932" y="81805"/>
                  </a:cubicBezTo>
                  <a:cubicBezTo>
                    <a:pt x="249746" y="149051"/>
                    <a:pt x="272701" y="204677"/>
                    <a:pt x="296989" y="263446"/>
                  </a:cubicBezTo>
                  <a:cubicBezTo>
                    <a:pt x="245935" y="270114"/>
                    <a:pt x="198215" y="267733"/>
                    <a:pt x="145161" y="2649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2369027C-08E3-490D-8F69-6326C90D57BF}"/>
              </a:ext>
            </a:extLst>
          </p:cNvPr>
          <p:cNvGrpSpPr/>
          <p:nvPr/>
        </p:nvGrpSpPr>
        <p:grpSpPr>
          <a:xfrm>
            <a:off x="10980841" y="966638"/>
            <a:ext cx="361714" cy="361714"/>
            <a:chOff x="5904002" y="2625276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A2B8C99-988C-4A88-8FC0-F5FB8BDF1720}"/>
                </a:ext>
              </a:extLst>
            </p:cNvPr>
            <p:cNvSpPr/>
            <p:nvPr/>
          </p:nvSpPr>
          <p:spPr>
            <a:xfrm>
              <a:off x="5931274" y="2654778"/>
              <a:ext cx="900314" cy="900314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Graphic 12">
              <a:extLst>
                <a:ext uri="{FF2B5EF4-FFF2-40B4-BE49-F238E27FC236}">
                  <a16:creationId xmlns:a16="http://schemas.microsoft.com/office/drawing/2014/main" id="{43763E76-3F8F-42B7-8595-82DA54FC6AD2}"/>
                </a:ext>
              </a:extLst>
            </p:cNvPr>
            <p:cNvSpPr/>
            <p:nvPr/>
          </p:nvSpPr>
          <p:spPr>
            <a:xfrm rot="1218983">
              <a:off x="5904002" y="2625276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0B9F0CEB-B461-42A1-97B1-CD7A3F03B491}"/>
              </a:ext>
            </a:extLst>
          </p:cNvPr>
          <p:cNvSpPr/>
          <p:nvPr/>
        </p:nvSpPr>
        <p:spPr>
          <a:xfrm>
            <a:off x="7840570" y="3950122"/>
            <a:ext cx="403852" cy="403852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F2DF93A0-4817-43D7-999B-A5B3B22E82F3}"/>
              </a:ext>
            </a:extLst>
          </p:cNvPr>
          <p:cNvGrpSpPr/>
          <p:nvPr/>
        </p:nvGrpSpPr>
        <p:grpSpPr>
          <a:xfrm>
            <a:off x="6688256" y="2382800"/>
            <a:ext cx="636373" cy="636373"/>
            <a:chOff x="5861845" y="3147851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46" name="Graphic 12">
              <a:extLst>
                <a:ext uri="{FF2B5EF4-FFF2-40B4-BE49-F238E27FC236}">
                  <a16:creationId xmlns:a16="http://schemas.microsoft.com/office/drawing/2014/main" id="{A4781F72-0CCB-49F2-914E-99A6C6BBFEC9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Graphic 12">
              <a:extLst>
                <a:ext uri="{FF2B5EF4-FFF2-40B4-BE49-F238E27FC236}">
                  <a16:creationId xmlns:a16="http://schemas.microsoft.com/office/drawing/2014/main" id="{6267F7EB-8F58-480E-AEF3-B73CE6D555E4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4D041CC1-8937-4303-B2D3-C812674E57A2}"/>
              </a:ext>
            </a:extLst>
          </p:cNvPr>
          <p:cNvGrpSpPr/>
          <p:nvPr/>
        </p:nvGrpSpPr>
        <p:grpSpPr>
          <a:xfrm>
            <a:off x="6788754" y="109870"/>
            <a:ext cx="947406" cy="947406"/>
            <a:chOff x="1107950" y="1659397"/>
            <a:chExt cx="3832372" cy="3832372"/>
          </a:xfrm>
          <a:solidFill>
            <a:schemeClr val="accent4">
              <a:alpha val="40000"/>
            </a:schemeClr>
          </a:solidFill>
          <a:effectLst/>
        </p:grpSpPr>
        <p:sp>
          <p:nvSpPr>
            <p:cNvPr id="49" name="Graphic 12">
              <a:extLst>
                <a:ext uri="{FF2B5EF4-FFF2-40B4-BE49-F238E27FC236}">
                  <a16:creationId xmlns:a16="http://schemas.microsoft.com/office/drawing/2014/main" id="{6BD9CA45-6374-4181-93BF-0799703A8EEA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Graphic 12">
              <a:extLst>
                <a:ext uri="{FF2B5EF4-FFF2-40B4-BE49-F238E27FC236}">
                  <a16:creationId xmlns:a16="http://schemas.microsoft.com/office/drawing/2014/main" id="{605EF7AA-2625-4F4F-84A2-D5B5BC7B3C16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Graphic 12">
              <a:extLst>
                <a:ext uri="{FF2B5EF4-FFF2-40B4-BE49-F238E27FC236}">
                  <a16:creationId xmlns:a16="http://schemas.microsoft.com/office/drawing/2014/main" id="{ECBC4CFB-16E1-4913-9F8B-4EF1A340337B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F68F81B6-277F-4E38-AB14-CB128E341098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9F4ABD8D-6ECA-49DB-8351-2B19A9C0DE6B}"/>
              </a:ext>
            </a:extLst>
          </p:cNvPr>
          <p:cNvGrpSpPr/>
          <p:nvPr/>
        </p:nvGrpSpPr>
        <p:grpSpPr>
          <a:xfrm>
            <a:off x="9766057" y="293872"/>
            <a:ext cx="636373" cy="636373"/>
            <a:chOff x="5904002" y="2625276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30DDB1C-358F-4990-B79C-AD11286EE60E}"/>
                </a:ext>
              </a:extLst>
            </p:cNvPr>
            <p:cNvSpPr/>
            <p:nvPr/>
          </p:nvSpPr>
          <p:spPr>
            <a:xfrm>
              <a:off x="5931274" y="2654778"/>
              <a:ext cx="900314" cy="900314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Graphic 12">
              <a:extLst>
                <a:ext uri="{FF2B5EF4-FFF2-40B4-BE49-F238E27FC236}">
                  <a16:creationId xmlns:a16="http://schemas.microsoft.com/office/drawing/2014/main" id="{214069D8-EDE5-41E7-AEE0-B215316AE4B1}"/>
                </a:ext>
              </a:extLst>
            </p:cNvPr>
            <p:cNvSpPr/>
            <p:nvPr/>
          </p:nvSpPr>
          <p:spPr>
            <a:xfrm rot="1218983">
              <a:off x="5904002" y="2625276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76972CAE-62F3-4CAA-8679-6611FF52A877}"/>
              </a:ext>
            </a:extLst>
          </p:cNvPr>
          <p:cNvSpPr/>
          <p:nvPr/>
        </p:nvSpPr>
        <p:spPr>
          <a:xfrm>
            <a:off x="7609336" y="1440435"/>
            <a:ext cx="403852" cy="403852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63" name="Group 62">
            <a:extLst>
              <a:ext uri="{FF2B5EF4-FFF2-40B4-BE49-F238E27FC236}">
                <a16:creationId xmlns:a16="http://schemas.microsoft.com/office/drawing/2014/main" id="{D5C4C299-630D-4B92-A67E-289446F9F1FB}"/>
              </a:ext>
            </a:extLst>
          </p:cNvPr>
          <p:cNvGrpSpPr/>
          <p:nvPr/>
        </p:nvGrpSpPr>
        <p:grpSpPr>
          <a:xfrm>
            <a:off x="6952197" y="4365135"/>
            <a:ext cx="585737" cy="585737"/>
            <a:chOff x="5861845" y="3147851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64" name="Graphic 12">
              <a:extLst>
                <a:ext uri="{FF2B5EF4-FFF2-40B4-BE49-F238E27FC236}">
                  <a16:creationId xmlns:a16="http://schemas.microsoft.com/office/drawing/2014/main" id="{40A8A021-C73D-4F05-AB50-B01CD42FF6E9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Graphic 12">
              <a:extLst>
                <a:ext uri="{FF2B5EF4-FFF2-40B4-BE49-F238E27FC236}">
                  <a16:creationId xmlns:a16="http://schemas.microsoft.com/office/drawing/2014/main" id="{3EB45935-3B3A-4BE2-BEFE-52F1CF49C4ED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5C1947E-77B3-473B-934E-22BD53FCECD7}"/>
              </a:ext>
            </a:extLst>
          </p:cNvPr>
          <p:cNvGrpSpPr/>
          <p:nvPr/>
        </p:nvGrpSpPr>
        <p:grpSpPr>
          <a:xfrm>
            <a:off x="7462925" y="5274003"/>
            <a:ext cx="754003" cy="754003"/>
            <a:chOff x="1107950" y="1659397"/>
            <a:chExt cx="3832372" cy="3832372"/>
          </a:xfrm>
          <a:solidFill>
            <a:schemeClr val="accent4">
              <a:alpha val="40000"/>
            </a:schemeClr>
          </a:solidFill>
          <a:effectLst/>
        </p:grpSpPr>
        <p:sp>
          <p:nvSpPr>
            <p:cNvPr id="67" name="Graphic 12">
              <a:extLst>
                <a:ext uri="{FF2B5EF4-FFF2-40B4-BE49-F238E27FC236}">
                  <a16:creationId xmlns:a16="http://schemas.microsoft.com/office/drawing/2014/main" id="{3E499D40-D946-4226-A51B-338545D3B030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Graphic 12">
              <a:extLst>
                <a:ext uri="{FF2B5EF4-FFF2-40B4-BE49-F238E27FC236}">
                  <a16:creationId xmlns:a16="http://schemas.microsoft.com/office/drawing/2014/main" id="{8755C8B2-742B-443E-88DE-09249EE439A3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Graphic 12">
              <a:extLst>
                <a:ext uri="{FF2B5EF4-FFF2-40B4-BE49-F238E27FC236}">
                  <a16:creationId xmlns:a16="http://schemas.microsoft.com/office/drawing/2014/main" id="{1E670F9A-B8AA-401D-B61D-0C3B08F7BD37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224AAAD3-7C63-47CF-BE73-856AAF8C2942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1" name="Group 70">
            <a:extLst>
              <a:ext uri="{FF2B5EF4-FFF2-40B4-BE49-F238E27FC236}">
                <a16:creationId xmlns:a16="http://schemas.microsoft.com/office/drawing/2014/main" id="{AD81BEDE-0741-4F73-BCD3-96F529FAF899}"/>
              </a:ext>
            </a:extLst>
          </p:cNvPr>
          <p:cNvGrpSpPr/>
          <p:nvPr/>
        </p:nvGrpSpPr>
        <p:grpSpPr>
          <a:xfrm>
            <a:off x="7942342" y="2289065"/>
            <a:ext cx="591502" cy="591502"/>
            <a:chOff x="5861845" y="3147851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72" name="Graphic 12">
              <a:extLst>
                <a:ext uri="{FF2B5EF4-FFF2-40B4-BE49-F238E27FC236}">
                  <a16:creationId xmlns:a16="http://schemas.microsoft.com/office/drawing/2014/main" id="{22F45D6D-EDCC-4C86-939A-22D726E95764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Graphic 12">
              <a:extLst>
                <a:ext uri="{FF2B5EF4-FFF2-40B4-BE49-F238E27FC236}">
                  <a16:creationId xmlns:a16="http://schemas.microsoft.com/office/drawing/2014/main" id="{B9F38777-24A0-491F-B7E7-3CFD1F998264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44ED1F2E-F180-4D6B-8450-9E11B82626A6}"/>
              </a:ext>
            </a:extLst>
          </p:cNvPr>
          <p:cNvSpPr/>
          <p:nvPr/>
        </p:nvSpPr>
        <p:spPr>
          <a:xfrm>
            <a:off x="5577561" y="3166569"/>
            <a:ext cx="540720" cy="540720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8EAD1F99-4C46-4284-BA80-DA385A1EC450}"/>
              </a:ext>
            </a:extLst>
          </p:cNvPr>
          <p:cNvGrpSpPr/>
          <p:nvPr/>
        </p:nvGrpSpPr>
        <p:grpSpPr>
          <a:xfrm>
            <a:off x="10809201" y="3307617"/>
            <a:ext cx="754003" cy="754003"/>
            <a:chOff x="1107950" y="1659397"/>
            <a:chExt cx="3832372" cy="3832372"/>
          </a:xfrm>
          <a:solidFill>
            <a:schemeClr val="accent4">
              <a:alpha val="40000"/>
            </a:schemeClr>
          </a:solidFill>
          <a:effectLst/>
        </p:grpSpPr>
        <p:sp>
          <p:nvSpPr>
            <p:cNvPr id="76" name="Graphic 12">
              <a:extLst>
                <a:ext uri="{FF2B5EF4-FFF2-40B4-BE49-F238E27FC236}">
                  <a16:creationId xmlns:a16="http://schemas.microsoft.com/office/drawing/2014/main" id="{1B0B975E-6296-44F2-BDBD-9B19DDEF5B38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Graphic 12">
              <a:extLst>
                <a:ext uri="{FF2B5EF4-FFF2-40B4-BE49-F238E27FC236}">
                  <a16:creationId xmlns:a16="http://schemas.microsoft.com/office/drawing/2014/main" id="{9B304C18-CAD4-4836-89C4-7C4F3A62486E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Graphic 12">
              <a:extLst>
                <a:ext uri="{FF2B5EF4-FFF2-40B4-BE49-F238E27FC236}">
                  <a16:creationId xmlns:a16="http://schemas.microsoft.com/office/drawing/2014/main" id="{80457683-71D6-4F3B-B906-20599CDE7E7E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EDC6ABA0-9417-4004-BB83-F37214A64A55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95EB9A93-5E6A-4436-9F3C-430AA72E9ADF}"/>
              </a:ext>
            </a:extLst>
          </p:cNvPr>
          <p:cNvSpPr/>
          <p:nvPr/>
        </p:nvSpPr>
        <p:spPr>
          <a:xfrm>
            <a:off x="10822693" y="1642361"/>
            <a:ext cx="514674" cy="514674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82" name="Group 81">
            <a:extLst>
              <a:ext uri="{FF2B5EF4-FFF2-40B4-BE49-F238E27FC236}">
                <a16:creationId xmlns:a16="http://schemas.microsoft.com/office/drawing/2014/main" id="{D5DF7A22-3486-4D6E-BC54-1D31ABC32025}"/>
              </a:ext>
            </a:extLst>
          </p:cNvPr>
          <p:cNvGrpSpPr/>
          <p:nvPr/>
        </p:nvGrpSpPr>
        <p:grpSpPr>
          <a:xfrm>
            <a:off x="6398164" y="1682731"/>
            <a:ext cx="361714" cy="361714"/>
            <a:chOff x="5904002" y="2625276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28029EBC-73C2-43AB-944F-1B4235154782}"/>
                </a:ext>
              </a:extLst>
            </p:cNvPr>
            <p:cNvSpPr/>
            <p:nvPr/>
          </p:nvSpPr>
          <p:spPr>
            <a:xfrm>
              <a:off x="5931274" y="2654778"/>
              <a:ext cx="900314" cy="900314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Graphic 12">
              <a:extLst>
                <a:ext uri="{FF2B5EF4-FFF2-40B4-BE49-F238E27FC236}">
                  <a16:creationId xmlns:a16="http://schemas.microsoft.com/office/drawing/2014/main" id="{92F4E011-5E54-40EE-B15E-6DF9EC04E937}"/>
                </a:ext>
              </a:extLst>
            </p:cNvPr>
            <p:cNvSpPr/>
            <p:nvPr/>
          </p:nvSpPr>
          <p:spPr>
            <a:xfrm rot="1218983">
              <a:off x="5904002" y="2625276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16EAB9BC-8DCC-4F09-A82D-F5D799A84B58}"/>
              </a:ext>
            </a:extLst>
          </p:cNvPr>
          <p:cNvGrpSpPr/>
          <p:nvPr/>
        </p:nvGrpSpPr>
        <p:grpSpPr>
          <a:xfrm>
            <a:off x="6550096" y="3803790"/>
            <a:ext cx="361714" cy="361714"/>
            <a:chOff x="5904002" y="2625276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1C5E3B80-1B0A-4B63-BD70-B9758DC7756A}"/>
                </a:ext>
              </a:extLst>
            </p:cNvPr>
            <p:cNvSpPr/>
            <p:nvPr/>
          </p:nvSpPr>
          <p:spPr>
            <a:xfrm>
              <a:off x="5931274" y="2654778"/>
              <a:ext cx="900314" cy="900314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7" name="Graphic 12">
              <a:extLst>
                <a:ext uri="{FF2B5EF4-FFF2-40B4-BE49-F238E27FC236}">
                  <a16:creationId xmlns:a16="http://schemas.microsoft.com/office/drawing/2014/main" id="{28C22533-937B-43A5-9FD8-CF5527A48186}"/>
                </a:ext>
              </a:extLst>
            </p:cNvPr>
            <p:cNvSpPr/>
            <p:nvPr/>
          </p:nvSpPr>
          <p:spPr>
            <a:xfrm rot="1218983">
              <a:off x="5904002" y="2625276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8" name="Group 87">
            <a:extLst>
              <a:ext uri="{FF2B5EF4-FFF2-40B4-BE49-F238E27FC236}">
                <a16:creationId xmlns:a16="http://schemas.microsoft.com/office/drawing/2014/main" id="{6717FC18-B88E-4CF7-868D-69E5EC0F49D8}"/>
              </a:ext>
            </a:extLst>
          </p:cNvPr>
          <p:cNvGrpSpPr/>
          <p:nvPr/>
        </p:nvGrpSpPr>
        <p:grpSpPr>
          <a:xfrm>
            <a:off x="11642179" y="4660292"/>
            <a:ext cx="361714" cy="361714"/>
            <a:chOff x="5904002" y="2625276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1FF75FCC-139B-4A10-8D8A-3E1CF949974D}"/>
                </a:ext>
              </a:extLst>
            </p:cNvPr>
            <p:cNvSpPr/>
            <p:nvPr/>
          </p:nvSpPr>
          <p:spPr>
            <a:xfrm>
              <a:off x="5931274" y="2654778"/>
              <a:ext cx="900314" cy="900314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Graphic 12">
              <a:extLst>
                <a:ext uri="{FF2B5EF4-FFF2-40B4-BE49-F238E27FC236}">
                  <a16:creationId xmlns:a16="http://schemas.microsoft.com/office/drawing/2014/main" id="{B6D406CE-146F-4C28-8122-9BD3F8FCB965}"/>
                </a:ext>
              </a:extLst>
            </p:cNvPr>
            <p:cNvSpPr/>
            <p:nvPr/>
          </p:nvSpPr>
          <p:spPr>
            <a:xfrm rot="1218983">
              <a:off x="5904002" y="2625276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id="{803ACA2C-3D08-41A8-9DD2-5ECAB72A878B}"/>
              </a:ext>
            </a:extLst>
          </p:cNvPr>
          <p:cNvGrpSpPr/>
          <p:nvPr/>
        </p:nvGrpSpPr>
        <p:grpSpPr>
          <a:xfrm>
            <a:off x="8948057" y="5372721"/>
            <a:ext cx="361714" cy="361714"/>
            <a:chOff x="5904002" y="2625276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FE377CAC-66B4-4C74-AA01-74042D99559E}"/>
                </a:ext>
              </a:extLst>
            </p:cNvPr>
            <p:cNvSpPr/>
            <p:nvPr/>
          </p:nvSpPr>
          <p:spPr>
            <a:xfrm>
              <a:off x="5931274" y="2654778"/>
              <a:ext cx="900314" cy="900314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Graphic 12">
              <a:extLst>
                <a:ext uri="{FF2B5EF4-FFF2-40B4-BE49-F238E27FC236}">
                  <a16:creationId xmlns:a16="http://schemas.microsoft.com/office/drawing/2014/main" id="{045028FC-F39D-44FC-83A9-71BA4179FC8C}"/>
                </a:ext>
              </a:extLst>
            </p:cNvPr>
            <p:cNvSpPr/>
            <p:nvPr/>
          </p:nvSpPr>
          <p:spPr>
            <a:xfrm rot="1218983">
              <a:off x="5904002" y="2625276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C4D5A7D6-B91E-4A65-A3D6-4B43521F715A}"/>
              </a:ext>
            </a:extLst>
          </p:cNvPr>
          <p:cNvSpPr/>
          <p:nvPr/>
        </p:nvSpPr>
        <p:spPr>
          <a:xfrm>
            <a:off x="9214054" y="4652554"/>
            <a:ext cx="401629" cy="401629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95" name="Group 94">
            <a:extLst>
              <a:ext uri="{FF2B5EF4-FFF2-40B4-BE49-F238E27FC236}">
                <a16:creationId xmlns:a16="http://schemas.microsoft.com/office/drawing/2014/main" id="{43B0EFB0-139D-40F5-A857-2F1878E8E24A}"/>
              </a:ext>
            </a:extLst>
          </p:cNvPr>
          <p:cNvGrpSpPr/>
          <p:nvPr/>
        </p:nvGrpSpPr>
        <p:grpSpPr>
          <a:xfrm>
            <a:off x="11000598" y="5607907"/>
            <a:ext cx="585737" cy="585737"/>
            <a:chOff x="5861845" y="3147851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96" name="Graphic 12">
              <a:extLst>
                <a:ext uri="{FF2B5EF4-FFF2-40B4-BE49-F238E27FC236}">
                  <a16:creationId xmlns:a16="http://schemas.microsoft.com/office/drawing/2014/main" id="{B3E2F104-5E49-41BF-8AD3-D7BF53210951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7" name="Graphic 12">
              <a:extLst>
                <a:ext uri="{FF2B5EF4-FFF2-40B4-BE49-F238E27FC236}">
                  <a16:creationId xmlns:a16="http://schemas.microsoft.com/office/drawing/2014/main" id="{E363B9FB-CFB9-4779-99B4-5C1316E1291F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9FDCEA13-C02C-4AFB-8A86-114D45F04E0D}"/>
              </a:ext>
            </a:extLst>
          </p:cNvPr>
          <p:cNvGrpSpPr/>
          <p:nvPr/>
        </p:nvGrpSpPr>
        <p:grpSpPr>
          <a:xfrm>
            <a:off x="3720641" y="2694606"/>
            <a:ext cx="636373" cy="636373"/>
            <a:chOff x="5861845" y="3147851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99" name="Graphic 12">
              <a:extLst>
                <a:ext uri="{FF2B5EF4-FFF2-40B4-BE49-F238E27FC236}">
                  <a16:creationId xmlns:a16="http://schemas.microsoft.com/office/drawing/2014/main" id="{133B3A5B-86AD-48C8-9A68-33002ADEA5E6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0" name="Graphic 12">
              <a:extLst>
                <a:ext uri="{FF2B5EF4-FFF2-40B4-BE49-F238E27FC236}">
                  <a16:creationId xmlns:a16="http://schemas.microsoft.com/office/drawing/2014/main" id="{6958C40B-F78E-4AE2-98C1-53C0E8FCA72D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010347E2-AA20-4299-899E-7CA464F421ED}"/>
              </a:ext>
            </a:extLst>
          </p:cNvPr>
          <p:cNvSpPr/>
          <p:nvPr/>
        </p:nvSpPr>
        <p:spPr>
          <a:xfrm>
            <a:off x="2375577" y="269790"/>
            <a:ext cx="403852" cy="403852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667818C7-40C5-468D-A0A1-F6F8BDCDDCD4}"/>
              </a:ext>
            </a:extLst>
          </p:cNvPr>
          <p:cNvGrpSpPr/>
          <p:nvPr/>
        </p:nvGrpSpPr>
        <p:grpSpPr>
          <a:xfrm>
            <a:off x="2863717" y="1524154"/>
            <a:ext cx="591502" cy="591502"/>
            <a:chOff x="5861845" y="3147851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103" name="Graphic 12">
              <a:extLst>
                <a:ext uri="{FF2B5EF4-FFF2-40B4-BE49-F238E27FC236}">
                  <a16:creationId xmlns:a16="http://schemas.microsoft.com/office/drawing/2014/main" id="{09D8EE48-2C70-4955-975D-9EBF5088198A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Graphic 12">
              <a:extLst>
                <a:ext uri="{FF2B5EF4-FFF2-40B4-BE49-F238E27FC236}">
                  <a16:creationId xmlns:a16="http://schemas.microsoft.com/office/drawing/2014/main" id="{236B5139-D322-45C0-95C7-2BDDCE03B2B5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E72C57FD-16DA-41D7-BC05-0FB491ED35C5}"/>
              </a:ext>
            </a:extLst>
          </p:cNvPr>
          <p:cNvSpPr/>
          <p:nvPr/>
        </p:nvSpPr>
        <p:spPr>
          <a:xfrm>
            <a:off x="204221" y="2068395"/>
            <a:ext cx="540720" cy="540720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106" name="Group 105">
            <a:extLst>
              <a:ext uri="{FF2B5EF4-FFF2-40B4-BE49-F238E27FC236}">
                <a16:creationId xmlns:a16="http://schemas.microsoft.com/office/drawing/2014/main" id="{A28C85DD-8B1F-48EB-98F9-E970C9636B63}"/>
              </a:ext>
            </a:extLst>
          </p:cNvPr>
          <p:cNvGrpSpPr/>
          <p:nvPr/>
        </p:nvGrpSpPr>
        <p:grpSpPr>
          <a:xfrm>
            <a:off x="464004" y="586621"/>
            <a:ext cx="361714" cy="361714"/>
            <a:chOff x="5904002" y="2625276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AF4CD43B-05C7-4ECA-B532-BA46A0F4EE5A}"/>
                </a:ext>
              </a:extLst>
            </p:cNvPr>
            <p:cNvSpPr/>
            <p:nvPr/>
          </p:nvSpPr>
          <p:spPr>
            <a:xfrm>
              <a:off x="5931274" y="2654778"/>
              <a:ext cx="900314" cy="900314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Graphic 12">
              <a:extLst>
                <a:ext uri="{FF2B5EF4-FFF2-40B4-BE49-F238E27FC236}">
                  <a16:creationId xmlns:a16="http://schemas.microsoft.com/office/drawing/2014/main" id="{B0D5CF1C-E2F9-42D6-9BDF-1C044A75170D}"/>
                </a:ext>
              </a:extLst>
            </p:cNvPr>
            <p:cNvSpPr/>
            <p:nvPr/>
          </p:nvSpPr>
          <p:spPr>
            <a:xfrm rot="1218983">
              <a:off x="5904002" y="2625276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F217FC45-8CEC-4647-90EA-030247338EF6}"/>
              </a:ext>
            </a:extLst>
          </p:cNvPr>
          <p:cNvSpPr/>
          <p:nvPr/>
        </p:nvSpPr>
        <p:spPr>
          <a:xfrm>
            <a:off x="4130438" y="3898136"/>
            <a:ext cx="403852" cy="403852"/>
          </a:xfrm>
          <a:custGeom>
            <a:avLst/>
            <a:gdLst>
              <a:gd name="connsiteX0" fmla="*/ 487601 w 895128"/>
              <a:gd name="connsiteY0" fmla="*/ 497973 h 895128"/>
              <a:gd name="connsiteX1" fmla="*/ 454409 w 895128"/>
              <a:gd name="connsiteY1" fmla="*/ 511664 h 895128"/>
              <a:gd name="connsiteX2" fmla="*/ 454409 w 895128"/>
              <a:gd name="connsiteY2" fmla="*/ 578688 h 895128"/>
              <a:gd name="connsiteX3" fmla="*/ 498907 w 895128"/>
              <a:gd name="connsiteY3" fmla="*/ 569645 h 895128"/>
              <a:gd name="connsiteX4" fmla="*/ 534932 w 895128"/>
              <a:gd name="connsiteY4" fmla="*/ 545304 h 895128"/>
              <a:gd name="connsiteX5" fmla="*/ 407112 w 895128"/>
              <a:gd name="connsiteY5" fmla="*/ 497973 h 895128"/>
              <a:gd name="connsiteX6" fmla="*/ 359582 w 895128"/>
              <a:gd name="connsiteY6" fmla="*/ 545170 h 895128"/>
              <a:gd name="connsiteX7" fmla="*/ 395806 w 895128"/>
              <a:gd name="connsiteY7" fmla="*/ 569645 h 895128"/>
              <a:gd name="connsiteX8" fmla="*/ 440303 w 895128"/>
              <a:gd name="connsiteY8" fmla="*/ 578688 h 895128"/>
              <a:gd name="connsiteX9" fmla="*/ 440303 w 895128"/>
              <a:gd name="connsiteY9" fmla="*/ 511664 h 895128"/>
              <a:gd name="connsiteX10" fmla="*/ 407112 w 895128"/>
              <a:gd name="connsiteY10" fmla="*/ 497973 h 895128"/>
              <a:gd name="connsiteX11" fmla="*/ 511664 w 895128"/>
              <a:gd name="connsiteY11" fmla="*/ 454824 h 895128"/>
              <a:gd name="connsiteX12" fmla="*/ 497973 w 895128"/>
              <a:gd name="connsiteY12" fmla="*/ 488016 h 895128"/>
              <a:gd name="connsiteX13" fmla="*/ 545070 w 895128"/>
              <a:gd name="connsiteY13" fmla="*/ 535278 h 895128"/>
              <a:gd name="connsiteX14" fmla="*/ 569645 w 895128"/>
              <a:gd name="connsiteY14" fmla="*/ 498906 h 895128"/>
              <a:gd name="connsiteX15" fmla="*/ 578604 w 895128"/>
              <a:gd name="connsiteY15" fmla="*/ 454824 h 895128"/>
              <a:gd name="connsiteX16" fmla="*/ 316109 w 895128"/>
              <a:gd name="connsiteY16" fmla="*/ 454824 h 895128"/>
              <a:gd name="connsiteX17" fmla="*/ 325067 w 895128"/>
              <a:gd name="connsiteY17" fmla="*/ 498906 h 895128"/>
              <a:gd name="connsiteX18" fmla="*/ 349409 w 895128"/>
              <a:gd name="connsiteY18" fmla="*/ 534932 h 895128"/>
              <a:gd name="connsiteX19" fmla="*/ 396325 w 895128"/>
              <a:gd name="connsiteY19" fmla="*/ 488016 h 895128"/>
              <a:gd name="connsiteX20" fmla="*/ 382633 w 895128"/>
              <a:gd name="connsiteY20" fmla="*/ 454824 h 895128"/>
              <a:gd name="connsiteX21" fmla="*/ 447356 w 895128"/>
              <a:gd name="connsiteY21" fmla="*/ 396740 h 895128"/>
              <a:gd name="connsiteX22" fmla="*/ 396740 w 895128"/>
              <a:gd name="connsiteY22" fmla="*/ 447356 h 895128"/>
              <a:gd name="connsiteX23" fmla="*/ 447356 w 895128"/>
              <a:gd name="connsiteY23" fmla="*/ 497973 h 895128"/>
              <a:gd name="connsiteX24" fmla="*/ 497973 w 895128"/>
              <a:gd name="connsiteY24" fmla="*/ 447356 h 895128"/>
              <a:gd name="connsiteX25" fmla="*/ 447356 w 895128"/>
              <a:gd name="connsiteY25" fmla="*/ 396740 h 895128"/>
              <a:gd name="connsiteX26" fmla="*/ 545222 w 895128"/>
              <a:gd name="connsiteY26" fmla="*/ 359448 h 895128"/>
              <a:gd name="connsiteX27" fmla="*/ 497973 w 895128"/>
              <a:gd name="connsiteY27" fmla="*/ 406697 h 895128"/>
              <a:gd name="connsiteX28" fmla="*/ 511664 w 895128"/>
              <a:gd name="connsiteY28" fmla="*/ 439888 h 895128"/>
              <a:gd name="connsiteX29" fmla="*/ 578612 w 895128"/>
              <a:gd name="connsiteY29" fmla="*/ 439888 h 895128"/>
              <a:gd name="connsiteX30" fmla="*/ 569704 w 895128"/>
              <a:gd name="connsiteY30" fmla="*/ 395806 h 895128"/>
              <a:gd name="connsiteX31" fmla="*/ 349743 w 895128"/>
              <a:gd name="connsiteY31" fmla="*/ 359285 h 895128"/>
              <a:gd name="connsiteX32" fmla="*/ 325067 w 895128"/>
              <a:gd name="connsiteY32" fmla="*/ 395806 h 895128"/>
              <a:gd name="connsiteX33" fmla="*/ 316108 w 895128"/>
              <a:gd name="connsiteY33" fmla="*/ 439888 h 895128"/>
              <a:gd name="connsiteX34" fmla="*/ 383463 w 895128"/>
              <a:gd name="connsiteY34" fmla="*/ 439888 h 895128"/>
              <a:gd name="connsiteX35" fmla="*/ 397154 w 895128"/>
              <a:gd name="connsiteY35" fmla="*/ 406697 h 895128"/>
              <a:gd name="connsiteX36" fmla="*/ 455239 w 895128"/>
              <a:gd name="connsiteY36" fmla="*/ 316187 h 895128"/>
              <a:gd name="connsiteX37" fmla="*/ 455239 w 895128"/>
              <a:gd name="connsiteY37" fmla="*/ 383463 h 895128"/>
              <a:gd name="connsiteX38" fmla="*/ 488430 w 895128"/>
              <a:gd name="connsiteY38" fmla="*/ 397154 h 895128"/>
              <a:gd name="connsiteX39" fmla="*/ 535738 w 895128"/>
              <a:gd name="connsiteY39" fmla="*/ 349846 h 895128"/>
              <a:gd name="connsiteX40" fmla="*/ 499081 w 895128"/>
              <a:gd name="connsiteY40" fmla="*/ 325067 h 895128"/>
              <a:gd name="connsiteX41" fmla="*/ 439888 w 895128"/>
              <a:gd name="connsiteY41" fmla="*/ 316108 h 895128"/>
              <a:gd name="connsiteX42" fmla="*/ 395806 w 895128"/>
              <a:gd name="connsiteY42" fmla="*/ 325067 h 895128"/>
              <a:gd name="connsiteX43" fmla="*/ 359633 w 895128"/>
              <a:gd name="connsiteY43" fmla="*/ 349508 h 895128"/>
              <a:gd name="connsiteX44" fmla="*/ 406697 w 895128"/>
              <a:gd name="connsiteY44" fmla="*/ 396740 h 895128"/>
              <a:gd name="connsiteX45" fmla="*/ 439888 w 895128"/>
              <a:gd name="connsiteY45" fmla="*/ 383048 h 895128"/>
              <a:gd name="connsiteX46" fmla="*/ 321230 w 895128"/>
              <a:gd name="connsiteY46" fmla="*/ 2178 h 895128"/>
              <a:gd name="connsiteX47" fmla="*/ 331602 w 895128"/>
              <a:gd name="connsiteY47" fmla="*/ 2178 h 895128"/>
              <a:gd name="connsiteX48" fmla="*/ 440303 w 895128"/>
              <a:gd name="connsiteY48" fmla="*/ 110879 h 895128"/>
              <a:gd name="connsiteX49" fmla="*/ 440303 w 895128"/>
              <a:gd name="connsiteY49" fmla="*/ 38688 h 895128"/>
              <a:gd name="connsiteX50" fmla="*/ 447356 w 895128"/>
              <a:gd name="connsiteY50" fmla="*/ 31635 h 895128"/>
              <a:gd name="connsiteX51" fmla="*/ 454409 w 895128"/>
              <a:gd name="connsiteY51" fmla="*/ 38688 h 895128"/>
              <a:gd name="connsiteX52" fmla="*/ 454409 w 895128"/>
              <a:gd name="connsiteY52" fmla="*/ 110879 h 895128"/>
              <a:gd name="connsiteX53" fmla="*/ 563111 w 895128"/>
              <a:gd name="connsiteY53" fmla="*/ 2178 h 895128"/>
              <a:gd name="connsiteX54" fmla="*/ 573483 w 895128"/>
              <a:gd name="connsiteY54" fmla="*/ 2178 h 895128"/>
              <a:gd name="connsiteX55" fmla="*/ 573483 w 895128"/>
              <a:gd name="connsiteY55" fmla="*/ 12550 h 895128"/>
              <a:gd name="connsiteX56" fmla="*/ 455239 w 895128"/>
              <a:gd name="connsiteY56" fmla="*/ 131209 h 895128"/>
              <a:gd name="connsiteX57" fmla="*/ 455239 w 895128"/>
              <a:gd name="connsiteY57" fmla="*/ 196762 h 895128"/>
              <a:gd name="connsiteX58" fmla="*/ 528675 w 895128"/>
              <a:gd name="connsiteY58" fmla="*/ 123326 h 895128"/>
              <a:gd name="connsiteX59" fmla="*/ 539047 w 895128"/>
              <a:gd name="connsiteY59" fmla="*/ 123326 h 895128"/>
              <a:gd name="connsiteX60" fmla="*/ 539047 w 895128"/>
              <a:gd name="connsiteY60" fmla="*/ 133699 h 895128"/>
              <a:gd name="connsiteX61" fmla="*/ 455239 w 895128"/>
              <a:gd name="connsiteY61" fmla="*/ 217507 h 895128"/>
              <a:gd name="connsiteX62" fmla="*/ 455239 w 895128"/>
              <a:gd name="connsiteY62" fmla="*/ 303739 h 895128"/>
              <a:gd name="connsiteX63" fmla="*/ 503827 w 895128"/>
              <a:gd name="connsiteY63" fmla="*/ 313573 h 895128"/>
              <a:gd name="connsiteX64" fmla="*/ 544540 w 895128"/>
              <a:gd name="connsiteY64" fmla="*/ 341045 h 895128"/>
              <a:gd name="connsiteX65" fmla="*/ 605845 w 895128"/>
              <a:gd name="connsiteY65" fmla="*/ 279740 h 895128"/>
              <a:gd name="connsiteX66" fmla="*/ 605845 w 895128"/>
              <a:gd name="connsiteY66" fmla="*/ 161081 h 895128"/>
              <a:gd name="connsiteX67" fmla="*/ 612898 w 895128"/>
              <a:gd name="connsiteY67" fmla="*/ 154028 h 895128"/>
              <a:gd name="connsiteX68" fmla="*/ 619951 w 895128"/>
              <a:gd name="connsiteY68" fmla="*/ 161081 h 895128"/>
              <a:gd name="connsiteX69" fmla="*/ 619951 w 895128"/>
              <a:gd name="connsiteY69" fmla="*/ 265219 h 895128"/>
              <a:gd name="connsiteX70" fmla="*/ 666419 w 895128"/>
              <a:gd name="connsiteY70" fmla="*/ 218751 h 895128"/>
              <a:gd name="connsiteX71" fmla="*/ 666419 w 895128"/>
              <a:gd name="connsiteY71" fmla="*/ 50720 h 895128"/>
              <a:gd name="connsiteX72" fmla="*/ 673472 w 895128"/>
              <a:gd name="connsiteY72" fmla="*/ 43667 h 895128"/>
              <a:gd name="connsiteX73" fmla="*/ 680525 w 895128"/>
              <a:gd name="connsiteY73" fmla="*/ 50720 h 895128"/>
              <a:gd name="connsiteX74" fmla="*/ 680525 w 895128"/>
              <a:gd name="connsiteY74" fmla="*/ 204230 h 895128"/>
              <a:gd name="connsiteX75" fmla="*/ 731557 w 895128"/>
              <a:gd name="connsiteY75" fmla="*/ 153613 h 895128"/>
              <a:gd name="connsiteX76" fmla="*/ 741929 w 895128"/>
              <a:gd name="connsiteY76" fmla="*/ 153613 h 895128"/>
              <a:gd name="connsiteX77" fmla="*/ 741929 w 895128"/>
              <a:gd name="connsiteY77" fmla="*/ 163985 h 895128"/>
              <a:gd name="connsiteX78" fmla="*/ 690897 w 895128"/>
              <a:gd name="connsiteY78" fmla="*/ 215017 h 895128"/>
              <a:gd name="connsiteX79" fmla="*/ 844407 w 895128"/>
              <a:gd name="connsiteY79" fmla="*/ 215017 h 895128"/>
              <a:gd name="connsiteX80" fmla="*/ 851461 w 895128"/>
              <a:gd name="connsiteY80" fmla="*/ 222070 h 895128"/>
              <a:gd name="connsiteX81" fmla="*/ 844407 w 895128"/>
              <a:gd name="connsiteY81" fmla="*/ 229124 h 895128"/>
              <a:gd name="connsiteX82" fmla="*/ 676376 w 895128"/>
              <a:gd name="connsiteY82" fmla="*/ 229124 h 895128"/>
              <a:gd name="connsiteX83" fmla="*/ 629909 w 895128"/>
              <a:gd name="connsiteY83" fmla="*/ 275176 h 895128"/>
              <a:gd name="connsiteX84" fmla="*/ 734046 w 895128"/>
              <a:gd name="connsiteY84" fmla="*/ 275176 h 895128"/>
              <a:gd name="connsiteX85" fmla="*/ 741099 w 895128"/>
              <a:gd name="connsiteY85" fmla="*/ 282230 h 895128"/>
              <a:gd name="connsiteX86" fmla="*/ 734046 w 895128"/>
              <a:gd name="connsiteY86" fmla="*/ 289283 h 895128"/>
              <a:gd name="connsiteX87" fmla="*/ 615387 w 895128"/>
              <a:gd name="connsiteY87" fmla="*/ 289283 h 895128"/>
              <a:gd name="connsiteX88" fmla="*/ 554002 w 895128"/>
              <a:gd name="connsiteY88" fmla="*/ 350668 h 895128"/>
              <a:gd name="connsiteX89" fmla="*/ 581139 w 895128"/>
              <a:gd name="connsiteY89" fmla="*/ 390885 h 895128"/>
              <a:gd name="connsiteX90" fmla="*/ 591057 w 895128"/>
              <a:gd name="connsiteY90" fmla="*/ 439888 h 895128"/>
              <a:gd name="connsiteX91" fmla="*/ 677621 w 895128"/>
              <a:gd name="connsiteY91" fmla="*/ 439888 h 895128"/>
              <a:gd name="connsiteX92" fmla="*/ 761429 w 895128"/>
              <a:gd name="connsiteY92" fmla="*/ 356080 h 895128"/>
              <a:gd name="connsiteX93" fmla="*/ 771801 w 895128"/>
              <a:gd name="connsiteY93" fmla="*/ 356080 h 895128"/>
              <a:gd name="connsiteX94" fmla="*/ 771801 w 895128"/>
              <a:gd name="connsiteY94" fmla="*/ 366452 h 895128"/>
              <a:gd name="connsiteX95" fmla="*/ 698365 w 895128"/>
              <a:gd name="connsiteY95" fmla="*/ 440303 h 895128"/>
              <a:gd name="connsiteX96" fmla="*/ 763918 w 895128"/>
              <a:gd name="connsiteY96" fmla="*/ 440303 h 895128"/>
              <a:gd name="connsiteX97" fmla="*/ 882577 w 895128"/>
              <a:gd name="connsiteY97" fmla="*/ 321644 h 895128"/>
              <a:gd name="connsiteX98" fmla="*/ 892950 w 895128"/>
              <a:gd name="connsiteY98" fmla="*/ 321644 h 895128"/>
              <a:gd name="connsiteX99" fmla="*/ 892950 w 895128"/>
              <a:gd name="connsiteY99" fmla="*/ 332017 h 895128"/>
              <a:gd name="connsiteX100" fmla="*/ 784248 w 895128"/>
              <a:gd name="connsiteY100" fmla="*/ 440718 h 895128"/>
              <a:gd name="connsiteX101" fmla="*/ 856439 w 895128"/>
              <a:gd name="connsiteY101" fmla="*/ 440718 h 895128"/>
              <a:gd name="connsiteX102" fmla="*/ 863492 w 895128"/>
              <a:gd name="connsiteY102" fmla="*/ 447771 h 895128"/>
              <a:gd name="connsiteX103" fmla="*/ 856439 w 895128"/>
              <a:gd name="connsiteY103" fmla="*/ 454824 h 895128"/>
              <a:gd name="connsiteX104" fmla="*/ 784248 w 895128"/>
              <a:gd name="connsiteY104" fmla="*/ 454824 h 895128"/>
              <a:gd name="connsiteX105" fmla="*/ 892120 w 895128"/>
              <a:gd name="connsiteY105" fmla="*/ 563111 h 895128"/>
              <a:gd name="connsiteX106" fmla="*/ 892120 w 895128"/>
              <a:gd name="connsiteY106" fmla="*/ 573483 h 895128"/>
              <a:gd name="connsiteX107" fmla="*/ 887141 w 895128"/>
              <a:gd name="connsiteY107" fmla="*/ 575558 h 895128"/>
              <a:gd name="connsiteX108" fmla="*/ 882162 w 895128"/>
              <a:gd name="connsiteY108" fmla="*/ 573483 h 895128"/>
              <a:gd name="connsiteX109" fmla="*/ 763504 w 895128"/>
              <a:gd name="connsiteY109" fmla="*/ 454824 h 895128"/>
              <a:gd name="connsiteX110" fmla="*/ 697951 w 895128"/>
              <a:gd name="connsiteY110" fmla="*/ 454824 h 895128"/>
              <a:gd name="connsiteX111" fmla="*/ 771386 w 895128"/>
              <a:gd name="connsiteY111" fmla="*/ 528260 h 895128"/>
              <a:gd name="connsiteX112" fmla="*/ 771386 w 895128"/>
              <a:gd name="connsiteY112" fmla="*/ 538632 h 895128"/>
              <a:gd name="connsiteX113" fmla="*/ 766408 w 895128"/>
              <a:gd name="connsiteY113" fmla="*/ 540707 h 895128"/>
              <a:gd name="connsiteX114" fmla="*/ 761429 w 895128"/>
              <a:gd name="connsiteY114" fmla="*/ 538632 h 895128"/>
              <a:gd name="connsiteX115" fmla="*/ 677621 w 895128"/>
              <a:gd name="connsiteY115" fmla="*/ 454824 h 895128"/>
              <a:gd name="connsiteX116" fmla="*/ 591057 w 895128"/>
              <a:gd name="connsiteY116" fmla="*/ 454824 h 895128"/>
              <a:gd name="connsiteX117" fmla="*/ 581139 w 895128"/>
              <a:gd name="connsiteY117" fmla="*/ 503827 h 895128"/>
              <a:gd name="connsiteX118" fmla="*/ 553922 w 895128"/>
              <a:gd name="connsiteY118" fmla="*/ 544162 h 895128"/>
              <a:gd name="connsiteX119" fmla="*/ 615387 w 895128"/>
              <a:gd name="connsiteY119" fmla="*/ 605845 h 895128"/>
              <a:gd name="connsiteX120" fmla="*/ 734046 w 895128"/>
              <a:gd name="connsiteY120" fmla="*/ 605845 h 895128"/>
              <a:gd name="connsiteX121" fmla="*/ 741099 w 895128"/>
              <a:gd name="connsiteY121" fmla="*/ 612898 h 895128"/>
              <a:gd name="connsiteX122" fmla="*/ 734046 w 895128"/>
              <a:gd name="connsiteY122" fmla="*/ 619951 h 895128"/>
              <a:gd name="connsiteX123" fmla="*/ 629909 w 895128"/>
              <a:gd name="connsiteY123" fmla="*/ 619951 h 895128"/>
              <a:gd name="connsiteX124" fmla="*/ 676376 w 895128"/>
              <a:gd name="connsiteY124" fmla="*/ 666419 h 895128"/>
              <a:gd name="connsiteX125" fmla="*/ 843992 w 895128"/>
              <a:gd name="connsiteY125" fmla="*/ 666419 h 895128"/>
              <a:gd name="connsiteX126" fmla="*/ 851045 w 895128"/>
              <a:gd name="connsiteY126" fmla="*/ 673472 h 895128"/>
              <a:gd name="connsiteX127" fmla="*/ 843992 w 895128"/>
              <a:gd name="connsiteY127" fmla="*/ 680525 h 895128"/>
              <a:gd name="connsiteX128" fmla="*/ 690483 w 895128"/>
              <a:gd name="connsiteY128" fmla="*/ 680525 h 895128"/>
              <a:gd name="connsiteX129" fmla="*/ 740684 w 895128"/>
              <a:gd name="connsiteY129" fmla="*/ 731557 h 895128"/>
              <a:gd name="connsiteX130" fmla="*/ 740684 w 895128"/>
              <a:gd name="connsiteY130" fmla="*/ 741929 h 895128"/>
              <a:gd name="connsiteX131" fmla="*/ 735706 w 895128"/>
              <a:gd name="connsiteY131" fmla="*/ 744003 h 895128"/>
              <a:gd name="connsiteX132" fmla="*/ 730727 w 895128"/>
              <a:gd name="connsiteY132" fmla="*/ 741929 h 895128"/>
              <a:gd name="connsiteX133" fmla="*/ 679696 w 895128"/>
              <a:gd name="connsiteY133" fmla="*/ 690897 h 895128"/>
              <a:gd name="connsiteX134" fmla="*/ 679696 w 895128"/>
              <a:gd name="connsiteY134" fmla="*/ 844407 h 895128"/>
              <a:gd name="connsiteX135" fmla="*/ 672642 w 895128"/>
              <a:gd name="connsiteY135" fmla="*/ 851460 h 895128"/>
              <a:gd name="connsiteX136" fmla="*/ 665589 w 895128"/>
              <a:gd name="connsiteY136" fmla="*/ 844407 h 895128"/>
              <a:gd name="connsiteX137" fmla="*/ 665589 w 895128"/>
              <a:gd name="connsiteY137" fmla="*/ 676376 h 895128"/>
              <a:gd name="connsiteX138" fmla="*/ 619121 w 895128"/>
              <a:gd name="connsiteY138" fmla="*/ 629909 h 895128"/>
              <a:gd name="connsiteX139" fmla="*/ 619121 w 895128"/>
              <a:gd name="connsiteY139" fmla="*/ 734046 h 895128"/>
              <a:gd name="connsiteX140" fmla="*/ 612068 w 895128"/>
              <a:gd name="connsiteY140" fmla="*/ 741099 h 895128"/>
              <a:gd name="connsiteX141" fmla="*/ 605015 w 895128"/>
              <a:gd name="connsiteY141" fmla="*/ 734046 h 895128"/>
              <a:gd name="connsiteX142" fmla="*/ 605015 w 895128"/>
              <a:gd name="connsiteY142" fmla="*/ 615387 h 895128"/>
              <a:gd name="connsiteX143" fmla="*/ 543797 w 895128"/>
              <a:gd name="connsiteY143" fmla="*/ 554169 h 895128"/>
              <a:gd name="connsiteX144" fmla="*/ 503827 w 895128"/>
              <a:gd name="connsiteY144" fmla="*/ 581139 h 895128"/>
              <a:gd name="connsiteX145" fmla="*/ 454409 w 895128"/>
              <a:gd name="connsiteY145" fmla="*/ 591141 h 895128"/>
              <a:gd name="connsiteX146" fmla="*/ 454409 w 895128"/>
              <a:gd name="connsiteY146" fmla="*/ 677621 h 895128"/>
              <a:gd name="connsiteX147" fmla="*/ 538217 w 895128"/>
              <a:gd name="connsiteY147" fmla="*/ 761429 h 895128"/>
              <a:gd name="connsiteX148" fmla="*/ 538217 w 895128"/>
              <a:gd name="connsiteY148" fmla="*/ 771801 h 895128"/>
              <a:gd name="connsiteX149" fmla="*/ 527845 w 895128"/>
              <a:gd name="connsiteY149" fmla="*/ 771801 h 895128"/>
              <a:gd name="connsiteX150" fmla="*/ 454409 w 895128"/>
              <a:gd name="connsiteY150" fmla="*/ 698365 h 895128"/>
              <a:gd name="connsiteX151" fmla="*/ 454409 w 895128"/>
              <a:gd name="connsiteY151" fmla="*/ 763918 h 895128"/>
              <a:gd name="connsiteX152" fmla="*/ 573068 w 895128"/>
              <a:gd name="connsiteY152" fmla="*/ 882577 h 895128"/>
              <a:gd name="connsiteX153" fmla="*/ 573068 w 895128"/>
              <a:gd name="connsiteY153" fmla="*/ 892950 h 895128"/>
              <a:gd name="connsiteX154" fmla="*/ 568090 w 895128"/>
              <a:gd name="connsiteY154" fmla="*/ 895024 h 895128"/>
              <a:gd name="connsiteX155" fmla="*/ 563111 w 895128"/>
              <a:gd name="connsiteY155" fmla="*/ 892950 h 895128"/>
              <a:gd name="connsiteX156" fmla="*/ 454409 w 895128"/>
              <a:gd name="connsiteY156" fmla="*/ 784248 h 895128"/>
              <a:gd name="connsiteX157" fmla="*/ 454409 w 895128"/>
              <a:gd name="connsiteY157" fmla="*/ 856439 h 895128"/>
              <a:gd name="connsiteX158" fmla="*/ 447356 w 895128"/>
              <a:gd name="connsiteY158" fmla="*/ 863492 h 895128"/>
              <a:gd name="connsiteX159" fmla="*/ 440303 w 895128"/>
              <a:gd name="connsiteY159" fmla="*/ 856439 h 895128"/>
              <a:gd name="connsiteX160" fmla="*/ 440303 w 895128"/>
              <a:gd name="connsiteY160" fmla="*/ 784248 h 895128"/>
              <a:gd name="connsiteX161" fmla="*/ 331602 w 895128"/>
              <a:gd name="connsiteY161" fmla="*/ 892950 h 895128"/>
              <a:gd name="connsiteX162" fmla="*/ 321230 w 895128"/>
              <a:gd name="connsiteY162" fmla="*/ 892950 h 895128"/>
              <a:gd name="connsiteX163" fmla="*/ 321230 w 895128"/>
              <a:gd name="connsiteY163" fmla="*/ 882577 h 895128"/>
              <a:gd name="connsiteX164" fmla="*/ 439888 w 895128"/>
              <a:gd name="connsiteY164" fmla="*/ 763918 h 895128"/>
              <a:gd name="connsiteX165" fmla="*/ 439888 w 895128"/>
              <a:gd name="connsiteY165" fmla="*/ 698365 h 895128"/>
              <a:gd name="connsiteX166" fmla="*/ 366452 w 895128"/>
              <a:gd name="connsiteY166" fmla="*/ 771801 h 895128"/>
              <a:gd name="connsiteX167" fmla="*/ 361474 w 895128"/>
              <a:gd name="connsiteY167" fmla="*/ 773876 h 895128"/>
              <a:gd name="connsiteX168" fmla="*/ 356495 w 895128"/>
              <a:gd name="connsiteY168" fmla="*/ 771801 h 895128"/>
              <a:gd name="connsiteX169" fmla="*/ 356495 w 895128"/>
              <a:gd name="connsiteY169" fmla="*/ 761429 h 895128"/>
              <a:gd name="connsiteX170" fmla="*/ 440303 w 895128"/>
              <a:gd name="connsiteY170" fmla="*/ 677621 h 895128"/>
              <a:gd name="connsiteX171" fmla="*/ 440303 w 895128"/>
              <a:gd name="connsiteY171" fmla="*/ 591141 h 895128"/>
              <a:gd name="connsiteX172" fmla="*/ 390885 w 895128"/>
              <a:gd name="connsiteY172" fmla="*/ 581139 h 895128"/>
              <a:gd name="connsiteX173" fmla="*/ 350680 w 895128"/>
              <a:gd name="connsiteY173" fmla="*/ 554009 h 895128"/>
              <a:gd name="connsiteX174" fmla="*/ 288868 w 895128"/>
              <a:gd name="connsiteY174" fmla="*/ 615387 h 895128"/>
              <a:gd name="connsiteX175" fmla="*/ 288868 w 895128"/>
              <a:gd name="connsiteY175" fmla="*/ 734046 h 895128"/>
              <a:gd name="connsiteX176" fmla="*/ 281815 w 895128"/>
              <a:gd name="connsiteY176" fmla="*/ 741099 h 895128"/>
              <a:gd name="connsiteX177" fmla="*/ 274762 w 895128"/>
              <a:gd name="connsiteY177" fmla="*/ 734046 h 895128"/>
              <a:gd name="connsiteX178" fmla="*/ 274762 w 895128"/>
              <a:gd name="connsiteY178" fmla="*/ 629909 h 895128"/>
              <a:gd name="connsiteX179" fmla="*/ 228294 w 895128"/>
              <a:gd name="connsiteY179" fmla="*/ 676376 h 895128"/>
              <a:gd name="connsiteX180" fmla="*/ 228294 w 895128"/>
              <a:gd name="connsiteY180" fmla="*/ 843992 h 895128"/>
              <a:gd name="connsiteX181" fmla="*/ 221241 w 895128"/>
              <a:gd name="connsiteY181" fmla="*/ 851045 h 895128"/>
              <a:gd name="connsiteX182" fmla="*/ 214188 w 895128"/>
              <a:gd name="connsiteY182" fmla="*/ 843992 h 895128"/>
              <a:gd name="connsiteX183" fmla="*/ 214188 w 895128"/>
              <a:gd name="connsiteY183" fmla="*/ 690483 h 895128"/>
              <a:gd name="connsiteX184" fmla="*/ 163156 w 895128"/>
              <a:gd name="connsiteY184" fmla="*/ 741514 h 895128"/>
              <a:gd name="connsiteX185" fmla="*/ 158177 w 895128"/>
              <a:gd name="connsiteY185" fmla="*/ 743589 h 895128"/>
              <a:gd name="connsiteX186" fmla="*/ 153198 w 895128"/>
              <a:gd name="connsiteY186" fmla="*/ 741514 h 895128"/>
              <a:gd name="connsiteX187" fmla="*/ 153198 w 895128"/>
              <a:gd name="connsiteY187" fmla="*/ 731142 h 895128"/>
              <a:gd name="connsiteX188" fmla="*/ 204230 w 895128"/>
              <a:gd name="connsiteY188" fmla="*/ 680110 h 895128"/>
              <a:gd name="connsiteX189" fmla="*/ 50720 w 895128"/>
              <a:gd name="connsiteY189" fmla="*/ 680110 h 895128"/>
              <a:gd name="connsiteX190" fmla="*/ 43667 w 895128"/>
              <a:gd name="connsiteY190" fmla="*/ 673057 h 895128"/>
              <a:gd name="connsiteX191" fmla="*/ 50720 w 895128"/>
              <a:gd name="connsiteY191" fmla="*/ 666004 h 895128"/>
              <a:gd name="connsiteX192" fmla="*/ 218751 w 895128"/>
              <a:gd name="connsiteY192" fmla="*/ 666004 h 895128"/>
              <a:gd name="connsiteX193" fmla="*/ 265219 w 895128"/>
              <a:gd name="connsiteY193" fmla="*/ 619536 h 895128"/>
              <a:gd name="connsiteX194" fmla="*/ 161082 w 895128"/>
              <a:gd name="connsiteY194" fmla="*/ 619536 h 895128"/>
              <a:gd name="connsiteX195" fmla="*/ 154028 w 895128"/>
              <a:gd name="connsiteY195" fmla="*/ 612483 h 895128"/>
              <a:gd name="connsiteX196" fmla="*/ 161082 w 895128"/>
              <a:gd name="connsiteY196" fmla="*/ 605430 h 895128"/>
              <a:gd name="connsiteX197" fmla="*/ 278911 w 895128"/>
              <a:gd name="connsiteY197" fmla="*/ 605430 h 895128"/>
              <a:gd name="connsiteX198" fmla="*/ 340544 w 895128"/>
              <a:gd name="connsiteY198" fmla="*/ 543797 h 895128"/>
              <a:gd name="connsiteX199" fmla="*/ 313573 w 895128"/>
              <a:gd name="connsiteY199" fmla="*/ 503827 h 895128"/>
              <a:gd name="connsiteX200" fmla="*/ 303656 w 895128"/>
              <a:gd name="connsiteY200" fmla="*/ 454824 h 895128"/>
              <a:gd name="connsiteX201" fmla="*/ 216677 w 895128"/>
              <a:gd name="connsiteY201" fmla="*/ 454824 h 895128"/>
              <a:gd name="connsiteX202" fmla="*/ 132869 w 895128"/>
              <a:gd name="connsiteY202" fmla="*/ 538632 h 895128"/>
              <a:gd name="connsiteX203" fmla="*/ 127890 w 895128"/>
              <a:gd name="connsiteY203" fmla="*/ 540707 h 895128"/>
              <a:gd name="connsiteX204" fmla="*/ 122912 w 895128"/>
              <a:gd name="connsiteY204" fmla="*/ 538632 h 895128"/>
              <a:gd name="connsiteX205" fmla="*/ 122912 w 895128"/>
              <a:gd name="connsiteY205" fmla="*/ 528260 h 895128"/>
              <a:gd name="connsiteX206" fmla="*/ 196347 w 895128"/>
              <a:gd name="connsiteY206" fmla="*/ 454824 h 895128"/>
              <a:gd name="connsiteX207" fmla="*/ 130794 w 895128"/>
              <a:gd name="connsiteY207" fmla="*/ 454824 h 895128"/>
              <a:gd name="connsiteX208" fmla="*/ 12135 w 895128"/>
              <a:gd name="connsiteY208" fmla="*/ 573483 h 895128"/>
              <a:gd name="connsiteX209" fmla="*/ 7157 w 895128"/>
              <a:gd name="connsiteY209" fmla="*/ 575558 h 895128"/>
              <a:gd name="connsiteX210" fmla="*/ 2178 w 895128"/>
              <a:gd name="connsiteY210" fmla="*/ 573483 h 895128"/>
              <a:gd name="connsiteX211" fmla="*/ 2178 w 895128"/>
              <a:gd name="connsiteY211" fmla="*/ 563111 h 895128"/>
              <a:gd name="connsiteX212" fmla="*/ 110879 w 895128"/>
              <a:gd name="connsiteY212" fmla="*/ 454824 h 895128"/>
              <a:gd name="connsiteX213" fmla="*/ 38688 w 895128"/>
              <a:gd name="connsiteY213" fmla="*/ 454824 h 895128"/>
              <a:gd name="connsiteX214" fmla="*/ 31635 w 895128"/>
              <a:gd name="connsiteY214" fmla="*/ 447771 h 895128"/>
              <a:gd name="connsiteX215" fmla="*/ 38688 w 895128"/>
              <a:gd name="connsiteY215" fmla="*/ 440718 h 895128"/>
              <a:gd name="connsiteX216" fmla="*/ 110879 w 895128"/>
              <a:gd name="connsiteY216" fmla="*/ 440718 h 895128"/>
              <a:gd name="connsiteX217" fmla="*/ 2178 w 895128"/>
              <a:gd name="connsiteY217" fmla="*/ 332017 h 895128"/>
              <a:gd name="connsiteX218" fmla="*/ 2178 w 895128"/>
              <a:gd name="connsiteY218" fmla="*/ 321644 h 895128"/>
              <a:gd name="connsiteX219" fmla="*/ 12550 w 895128"/>
              <a:gd name="connsiteY219" fmla="*/ 321644 h 895128"/>
              <a:gd name="connsiteX220" fmla="*/ 131209 w 895128"/>
              <a:gd name="connsiteY220" fmla="*/ 440303 h 895128"/>
              <a:gd name="connsiteX221" fmla="*/ 196347 w 895128"/>
              <a:gd name="connsiteY221" fmla="*/ 440303 h 895128"/>
              <a:gd name="connsiteX222" fmla="*/ 122912 w 895128"/>
              <a:gd name="connsiteY222" fmla="*/ 366867 h 895128"/>
              <a:gd name="connsiteX223" fmla="*/ 122912 w 895128"/>
              <a:gd name="connsiteY223" fmla="*/ 356495 h 895128"/>
              <a:gd name="connsiteX224" fmla="*/ 133284 w 895128"/>
              <a:gd name="connsiteY224" fmla="*/ 356495 h 895128"/>
              <a:gd name="connsiteX225" fmla="*/ 217507 w 895128"/>
              <a:gd name="connsiteY225" fmla="*/ 439888 h 895128"/>
              <a:gd name="connsiteX226" fmla="*/ 303656 w 895128"/>
              <a:gd name="connsiteY226" fmla="*/ 439888 h 895128"/>
              <a:gd name="connsiteX227" fmla="*/ 313573 w 895128"/>
              <a:gd name="connsiteY227" fmla="*/ 390885 h 895128"/>
              <a:gd name="connsiteX228" fmla="*/ 340877 w 895128"/>
              <a:gd name="connsiteY228" fmla="*/ 350420 h 895128"/>
              <a:gd name="connsiteX229" fmla="*/ 279740 w 895128"/>
              <a:gd name="connsiteY229" fmla="*/ 289283 h 895128"/>
              <a:gd name="connsiteX230" fmla="*/ 161082 w 895128"/>
              <a:gd name="connsiteY230" fmla="*/ 289283 h 895128"/>
              <a:gd name="connsiteX231" fmla="*/ 154028 w 895128"/>
              <a:gd name="connsiteY231" fmla="*/ 282230 h 895128"/>
              <a:gd name="connsiteX232" fmla="*/ 161082 w 895128"/>
              <a:gd name="connsiteY232" fmla="*/ 275176 h 895128"/>
              <a:gd name="connsiteX233" fmla="*/ 265219 w 895128"/>
              <a:gd name="connsiteY233" fmla="*/ 275176 h 895128"/>
              <a:gd name="connsiteX234" fmla="*/ 218751 w 895128"/>
              <a:gd name="connsiteY234" fmla="*/ 228708 h 895128"/>
              <a:gd name="connsiteX235" fmla="*/ 50720 w 895128"/>
              <a:gd name="connsiteY235" fmla="*/ 228708 h 895128"/>
              <a:gd name="connsiteX236" fmla="*/ 43667 w 895128"/>
              <a:gd name="connsiteY236" fmla="*/ 221656 h 895128"/>
              <a:gd name="connsiteX237" fmla="*/ 50720 w 895128"/>
              <a:gd name="connsiteY237" fmla="*/ 214602 h 895128"/>
              <a:gd name="connsiteX238" fmla="*/ 204230 w 895128"/>
              <a:gd name="connsiteY238" fmla="*/ 214602 h 895128"/>
              <a:gd name="connsiteX239" fmla="*/ 153198 w 895128"/>
              <a:gd name="connsiteY239" fmla="*/ 163571 h 895128"/>
              <a:gd name="connsiteX240" fmla="*/ 153198 w 895128"/>
              <a:gd name="connsiteY240" fmla="*/ 153198 h 895128"/>
              <a:gd name="connsiteX241" fmla="*/ 163571 w 895128"/>
              <a:gd name="connsiteY241" fmla="*/ 153198 h 895128"/>
              <a:gd name="connsiteX242" fmla="*/ 215017 w 895128"/>
              <a:gd name="connsiteY242" fmla="*/ 204230 h 895128"/>
              <a:gd name="connsiteX243" fmla="*/ 215017 w 895128"/>
              <a:gd name="connsiteY243" fmla="*/ 50720 h 895128"/>
              <a:gd name="connsiteX244" fmla="*/ 222070 w 895128"/>
              <a:gd name="connsiteY244" fmla="*/ 43667 h 895128"/>
              <a:gd name="connsiteX245" fmla="*/ 229124 w 895128"/>
              <a:gd name="connsiteY245" fmla="*/ 50720 h 895128"/>
              <a:gd name="connsiteX246" fmla="*/ 229124 w 895128"/>
              <a:gd name="connsiteY246" fmla="*/ 218751 h 895128"/>
              <a:gd name="connsiteX247" fmla="*/ 275591 w 895128"/>
              <a:gd name="connsiteY247" fmla="*/ 264804 h 895128"/>
              <a:gd name="connsiteX248" fmla="*/ 275591 w 895128"/>
              <a:gd name="connsiteY248" fmla="*/ 160666 h 895128"/>
              <a:gd name="connsiteX249" fmla="*/ 282644 w 895128"/>
              <a:gd name="connsiteY249" fmla="*/ 153613 h 895128"/>
              <a:gd name="connsiteX250" fmla="*/ 289698 w 895128"/>
              <a:gd name="connsiteY250" fmla="*/ 160666 h 895128"/>
              <a:gd name="connsiteX251" fmla="*/ 289698 w 895128"/>
              <a:gd name="connsiteY251" fmla="*/ 279325 h 895128"/>
              <a:gd name="connsiteX252" fmla="*/ 350786 w 895128"/>
              <a:gd name="connsiteY252" fmla="*/ 340630 h 895128"/>
              <a:gd name="connsiteX253" fmla="*/ 390885 w 895128"/>
              <a:gd name="connsiteY253" fmla="*/ 313573 h 895128"/>
              <a:gd name="connsiteX254" fmla="*/ 439888 w 895128"/>
              <a:gd name="connsiteY254" fmla="*/ 303655 h 895128"/>
              <a:gd name="connsiteX255" fmla="*/ 439888 w 895128"/>
              <a:gd name="connsiteY255" fmla="*/ 217091 h 895128"/>
              <a:gd name="connsiteX256" fmla="*/ 356080 w 895128"/>
              <a:gd name="connsiteY256" fmla="*/ 133283 h 895128"/>
              <a:gd name="connsiteX257" fmla="*/ 356080 w 895128"/>
              <a:gd name="connsiteY257" fmla="*/ 122911 h 895128"/>
              <a:gd name="connsiteX258" fmla="*/ 366452 w 895128"/>
              <a:gd name="connsiteY258" fmla="*/ 122911 h 895128"/>
              <a:gd name="connsiteX259" fmla="*/ 439888 w 895128"/>
              <a:gd name="connsiteY259" fmla="*/ 196762 h 895128"/>
              <a:gd name="connsiteX260" fmla="*/ 439888 w 895128"/>
              <a:gd name="connsiteY260" fmla="*/ 131209 h 895128"/>
              <a:gd name="connsiteX261" fmla="*/ 321230 w 895128"/>
              <a:gd name="connsiteY261" fmla="*/ 12550 h 895128"/>
              <a:gd name="connsiteX262" fmla="*/ 321230 w 895128"/>
              <a:gd name="connsiteY262" fmla="*/ 2178 h 895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</a:cxnLst>
            <a:rect l="l" t="t" r="r" b="b"/>
            <a:pathLst>
              <a:path w="895128" h="895128">
                <a:moveTo>
                  <a:pt x="487601" y="497973"/>
                </a:moveTo>
                <a:cubicBezTo>
                  <a:pt x="478058" y="505441"/>
                  <a:pt x="466856" y="510420"/>
                  <a:pt x="454409" y="511664"/>
                </a:cubicBezTo>
                <a:lnTo>
                  <a:pt x="454409" y="578688"/>
                </a:lnTo>
                <a:lnTo>
                  <a:pt x="498907" y="569645"/>
                </a:lnTo>
                <a:lnTo>
                  <a:pt x="534932" y="545304"/>
                </a:lnTo>
                <a:close/>
                <a:moveTo>
                  <a:pt x="407112" y="497973"/>
                </a:moveTo>
                <a:lnTo>
                  <a:pt x="359582" y="545170"/>
                </a:lnTo>
                <a:lnTo>
                  <a:pt x="395806" y="569645"/>
                </a:lnTo>
                <a:lnTo>
                  <a:pt x="440303" y="578688"/>
                </a:lnTo>
                <a:lnTo>
                  <a:pt x="440303" y="511664"/>
                </a:lnTo>
                <a:cubicBezTo>
                  <a:pt x="427856" y="510420"/>
                  <a:pt x="416655" y="505441"/>
                  <a:pt x="407112" y="497973"/>
                </a:cubicBezTo>
                <a:close/>
                <a:moveTo>
                  <a:pt x="511664" y="454824"/>
                </a:moveTo>
                <a:cubicBezTo>
                  <a:pt x="510420" y="467271"/>
                  <a:pt x="505441" y="478888"/>
                  <a:pt x="497973" y="488016"/>
                </a:cubicBezTo>
                <a:lnTo>
                  <a:pt x="545070" y="535278"/>
                </a:lnTo>
                <a:lnTo>
                  <a:pt x="569645" y="498906"/>
                </a:lnTo>
                <a:lnTo>
                  <a:pt x="578604" y="454824"/>
                </a:lnTo>
                <a:close/>
                <a:moveTo>
                  <a:pt x="316109" y="454824"/>
                </a:moveTo>
                <a:lnTo>
                  <a:pt x="325067" y="498906"/>
                </a:lnTo>
                <a:lnTo>
                  <a:pt x="349409" y="534932"/>
                </a:lnTo>
                <a:lnTo>
                  <a:pt x="396325" y="488016"/>
                </a:lnTo>
                <a:cubicBezTo>
                  <a:pt x="388857" y="478473"/>
                  <a:pt x="383878" y="467271"/>
                  <a:pt x="382633" y="454824"/>
                </a:cubicBezTo>
                <a:close/>
                <a:moveTo>
                  <a:pt x="447356" y="396740"/>
                </a:moveTo>
                <a:cubicBezTo>
                  <a:pt x="419559" y="396740"/>
                  <a:pt x="396740" y="419558"/>
                  <a:pt x="396740" y="447356"/>
                </a:cubicBezTo>
                <a:cubicBezTo>
                  <a:pt x="396740" y="475154"/>
                  <a:pt x="419559" y="497973"/>
                  <a:pt x="447356" y="497973"/>
                </a:cubicBezTo>
                <a:cubicBezTo>
                  <a:pt x="475569" y="497973"/>
                  <a:pt x="497973" y="475569"/>
                  <a:pt x="497973" y="447356"/>
                </a:cubicBezTo>
                <a:cubicBezTo>
                  <a:pt x="497973" y="419558"/>
                  <a:pt x="475154" y="396740"/>
                  <a:pt x="447356" y="396740"/>
                </a:cubicBezTo>
                <a:close/>
                <a:moveTo>
                  <a:pt x="545222" y="359448"/>
                </a:moveTo>
                <a:lnTo>
                  <a:pt x="497973" y="406697"/>
                </a:lnTo>
                <a:cubicBezTo>
                  <a:pt x="505441" y="416239"/>
                  <a:pt x="510420" y="427442"/>
                  <a:pt x="511664" y="439888"/>
                </a:cubicBezTo>
                <a:lnTo>
                  <a:pt x="578612" y="439888"/>
                </a:lnTo>
                <a:lnTo>
                  <a:pt x="569704" y="395806"/>
                </a:lnTo>
                <a:close/>
                <a:moveTo>
                  <a:pt x="349743" y="359285"/>
                </a:moveTo>
                <a:lnTo>
                  <a:pt x="325067" y="395806"/>
                </a:lnTo>
                <a:lnTo>
                  <a:pt x="316108" y="439888"/>
                </a:lnTo>
                <a:lnTo>
                  <a:pt x="383463" y="439888"/>
                </a:lnTo>
                <a:cubicBezTo>
                  <a:pt x="384708" y="427442"/>
                  <a:pt x="389686" y="415825"/>
                  <a:pt x="397154" y="406697"/>
                </a:cubicBezTo>
                <a:close/>
                <a:moveTo>
                  <a:pt x="455239" y="316187"/>
                </a:moveTo>
                <a:lnTo>
                  <a:pt x="455239" y="383463"/>
                </a:lnTo>
                <a:cubicBezTo>
                  <a:pt x="467686" y="384708"/>
                  <a:pt x="478888" y="389686"/>
                  <a:pt x="488430" y="397154"/>
                </a:cubicBezTo>
                <a:lnTo>
                  <a:pt x="535738" y="349846"/>
                </a:lnTo>
                <a:lnTo>
                  <a:pt x="499081" y="325067"/>
                </a:lnTo>
                <a:close/>
                <a:moveTo>
                  <a:pt x="439888" y="316108"/>
                </a:moveTo>
                <a:lnTo>
                  <a:pt x="395806" y="325067"/>
                </a:lnTo>
                <a:lnTo>
                  <a:pt x="359633" y="349508"/>
                </a:lnTo>
                <a:lnTo>
                  <a:pt x="406697" y="396740"/>
                </a:lnTo>
                <a:cubicBezTo>
                  <a:pt x="416239" y="389272"/>
                  <a:pt x="427442" y="384293"/>
                  <a:pt x="439888" y="383048"/>
                </a:cubicBezTo>
                <a:close/>
                <a:moveTo>
                  <a:pt x="321230" y="2178"/>
                </a:moveTo>
                <a:cubicBezTo>
                  <a:pt x="324134" y="-726"/>
                  <a:pt x="328698" y="-726"/>
                  <a:pt x="331602" y="2178"/>
                </a:cubicBezTo>
                <a:lnTo>
                  <a:pt x="440303" y="110879"/>
                </a:lnTo>
                <a:lnTo>
                  <a:pt x="440303" y="38688"/>
                </a:lnTo>
                <a:cubicBezTo>
                  <a:pt x="440303" y="34954"/>
                  <a:pt x="443208" y="31635"/>
                  <a:pt x="447356" y="31635"/>
                </a:cubicBezTo>
                <a:cubicBezTo>
                  <a:pt x="451090" y="31635"/>
                  <a:pt x="454409" y="34539"/>
                  <a:pt x="454409" y="38688"/>
                </a:cubicBezTo>
                <a:lnTo>
                  <a:pt x="454409" y="110879"/>
                </a:lnTo>
                <a:lnTo>
                  <a:pt x="563111" y="2178"/>
                </a:lnTo>
                <a:cubicBezTo>
                  <a:pt x="566015" y="-726"/>
                  <a:pt x="570579" y="-726"/>
                  <a:pt x="573483" y="2178"/>
                </a:cubicBezTo>
                <a:cubicBezTo>
                  <a:pt x="576387" y="5082"/>
                  <a:pt x="576387" y="9646"/>
                  <a:pt x="573483" y="12550"/>
                </a:cubicBezTo>
                <a:lnTo>
                  <a:pt x="455239" y="131209"/>
                </a:lnTo>
                <a:lnTo>
                  <a:pt x="455239" y="196762"/>
                </a:lnTo>
                <a:lnTo>
                  <a:pt x="528675" y="123326"/>
                </a:lnTo>
                <a:cubicBezTo>
                  <a:pt x="531579" y="120422"/>
                  <a:pt x="536143" y="120422"/>
                  <a:pt x="539047" y="123326"/>
                </a:cubicBezTo>
                <a:cubicBezTo>
                  <a:pt x="541952" y="126230"/>
                  <a:pt x="541952" y="130794"/>
                  <a:pt x="539047" y="133699"/>
                </a:cubicBezTo>
                <a:lnTo>
                  <a:pt x="455239" y="217507"/>
                </a:lnTo>
                <a:lnTo>
                  <a:pt x="455239" y="303739"/>
                </a:lnTo>
                <a:lnTo>
                  <a:pt x="503827" y="313573"/>
                </a:lnTo>
                <a:lnTo>
                  <a:pt x="544540" y="341045"/>
                </a:lnTo>
                <a:lnTo>
                  <a:pt x="605845" y="279740"/>
                </a:lnTo>
                <a:lnTo>
                  <a:pt x="605845" y="161081"/>
                </a:lnTo>
                <a:cubicBezTo>
                  <a:pt x="605845" y="157347"/>
                  <a:pt x="608749" y="154028"/>
                  <a:pt x="612898" y="154028"/>
                </a:cubicBezTo>
                <a:cubicBezTo>
                  <a:pt x="616632" y="154028"/>
                  <a:pt x="619951" y="156932"/>
                  <a:pt x="619951" y="161081"/>
                </a:cubicBezTo>
                <a:lnTo>
                  <a:pt x="619951" y="265219"/>
                </a:lnTo>
                <a:lnTo>
                  <a:pt x="666419" y="218751"/>
                </a:lnTo>
                <a:lnTo>
                  <a:pt x="666419" y="50720"/>
                </a:lnTo>
                <a:cubicBezTo>
                  <a:pt x="666419" y="46986"/>
                  <a:pt x="669323" y="43667"/>
                  <a:pt x="673472" y="43667"/>
                </a:cubicBezTo>
                <a:cubicBezTo>
                  <a:pt x="677206" y="43667"/>
                  <a:pt x="680525" y="46571"/>
                  <a:pt x="680525" y="50720"/>
                </a:cubicBezTo>
                <a:lnTo>
                  <a:pt x="680525" y="204230"/>
                </a:lnTo>
                <a:lnTo>
                  <a:pt x="731557" y="153613"/>
                </a:lnTo>
                <a:cubicBezTo>
                  <a:pt x="734461" y="150709"/>
                  <a:pt x="739025" y="150709"/>
                  <a:pt x="741929" y="153613"/>
                </a:cubicBezTo>
                <a:cubicBezTo>
                  <a:pt x="744833" y="156517"/>
                  <a:pt x="744833" y="161081"/>
                  <a:pt x="741929" y="163985"/>
                </a:cubicBezTo>
                <a:lnTo>
                  <a:pt x="690897" y="215017"/>
                </a:lnTo>
                <a:lnTo>
                  <a:pt x="844407" y="215017"/>
                </a:lnTo>
                <a:cubicBezTo>
                  <a:pt x="848141" y="215017"/>
                  <a:pt x="851461" y="217921"/>
                  <a:pt x="851461" y="222070"/>
                </a:cubicBezTo>
                <a:cubicBezTo>
                  <a:pt x="851461" y="225804"/>
                  <a:pt x="848556" y="229124"/>
                  <a:pt x="844407" y="229124"/>
                </a:cubicBezTo>
                <a:lnTo>
                  <a:pt x="676376" y="229124"/>
                </a:lnTo>
                <a:lnTo>
                  <a:pt x="629909" y="275176"/>
                </a:lnTo>
                <a:lnTo>
                  <a:pt x="734046" y="275176"/>
                </a:lnTo>
                <a:cubicBezTo>
                  <a:pt x="737780" y="275176"/>
                  <a:pt x="741099" y="278081"/>
                  <a:pt x="741099" y="282230"/>
                </a:cubicBezTo>
                <a:cubicBezTo>
                  <a:pt x="741099" y="285963"/>
                  <a:pt x="738195" y="289283"/>
                  <a:pt x="734046" y="289283"/>
                </a:cubicBezTo>
                <a:lnTo>
                  <a:pt x="615387" y="289283"/>
                </a:lnTo>
                <a:lnTo>
                  <a:pt x="554002" y="350668"/>
                </a:lnTo>
                <a:lnTo>
                  <a:pt x="581139" y="390885"/>
                </a:lnTo>
                <a:lnTo>
                  <a:pt x="591057" y="439888"/>
                </a:lnTo>
                <a:lnTo>
                  <a:pt x="677621" y="439888"/>
                </a:lnTo>
                <a:lnTo>
                  <a:pt x="761429" y="356080"/>
                </a:lnTo>
                <a:cubicBezTo>
                  <a:pt x="764333" y="353176"/>
                  <a:pt x="768897" y="353176"/>
                  <a:pt x="771801" y="356080"/>
                </a:cubicBezTo>
                <a:cubicBezTo>
                  <a:pt x="774705" y="358984"/>
                  <a:pt x="774705" y="363548"/>
                  <a:pt x="771801" y="366452"/>
                </a:cubicBezTo>
                <a:lnTo>
                  <a:pt x="698365" y="440303"/>
                </a:lnTo>
                <a:lnTo>
                  <a:pt x="763918" y="440303"/>
                </a:lnTo>
                <a:lnTo>
                  <a:pt x="882577" y="321644"/>
                </a:lnTo>
                <a:cubicBezTo>
                  <a:pt x="885482" y="318740"/>
                  <a:pt x="890045" y="318740"/>
                  <a:pt x="892950" y="321644"/>
                </a:cubicBezTo>
                <a:cubicBezTo>
                  <a:pt x="895854" y="324549"/>
                  <a:pt x="895854" y="329112"/>
                  <a:pt x="892950" y="332017"/>
                </a:cubicBezTo>
                <a:lnTo>
                  <a:pt x="784248" y="440718"/>
                </a:lnTo>
                <a:lnTo>
                  <a:pt x="856439" y="440718"/>
                </a:lnTo>
                <a:cubicBezTo>
                  <a:pt x="860173" y="440718"/>
                  <a:pt x="863492" y="443622"/>
                  <a:pt x="863492" y="447771"/>
                </a:cubicBezTo>
                <a:cubicBezTo>
                  <a:pt x="863492" y="451505"/>
                  <a:pt x="860588" y="454824"/>
                  <a:pt x="856439" y="454824"/>
                </a:cubicBezTo>
                <a:lnTo>
                  <a:pt x="784248" y="454824"/>
                </a:lnTo>
                <a:lnTo>
                  <a:pt x="892120" y="563111"/>
                </a:lnTo>
                <a:cubicBezTo>
                  <a:pt x="895024" y="566015"/>
                  <a:pt x="895024" y="570579"/>
                  <a:pt x="892120" y="573483"/>
                </a:cubicBezTo>
                <a:cubicBezTo>
                  <a:pt x="890875" y="574728"/>
                  <a:pt x="888801" y="575558"/>
                  <a:pt x="887141" y="575558"/>
                </a:cubicBezTo>
                <a:cubicBezTo>
                  <a:pt x="885482" y="575558"/>
                  <a:pt x="883407" y="574728"/>
                  <a:pt x="882162" y="573483"/>
                </a:cubicBezTo>
                <a:lnTo>
                  <a:pt x="763504" y="454824"/>
                </a:lnTo>
                <a:lnTo>
                  <a:pt x="697951" y="454824"/>
                </a:lnTo>
                <a:lnTo>
                  <a:pt x="771386" y="528260"/>
                </a:lnTo>
                <a:cubicBezTo>
                  <a:pt x="774291" y="531164"/>
                  <a:pt x="774291" y="535728"/>
                  <a:pt x="771386" y="538632"/>
                </a:cubicBezTo>
                <a:cubicBezTo>
                  <a:pt x="770142" y="539877"/>
                  <a:pt x="768067" y="540707"/>
                  <a:pt x="766408" y="540707"/>
                </a:cubicBezTo>
                <a:cubicBezTo>
                  <a:pt x="764748" y="540707"/>
                  <a:pt x="762674" y="539877"/>
                  <a:pt x="761429" y="538632"/>
                </a:cubicBezTo>
                <a:lnTo>
                  <a:pt x="677621" y="454824"/>
                </a:lnTo>
                <a:lnTo>
                  <a:pt x="591057" y="454824"/>
                </a:lnTo>
                <a:lnTo>
                  <a:pt x="581139" y="503827"/>
                </a:lnTo>
                <a:lnTo>
                  <a:pt x="553922" y="544162"/>
                </a:lnTo>
                <a:lnTo>
                  <a:pt x="615387" y="605845"/>
                </a:lnTo>
                <a:lnTo>
                  <a:pt x="734046" y="605845"/>
                </a:lnTo>
                <a:cubicBezTo>
                  <a:pt x="737780" y="605845"/>
                  <a:pt x="741099" y="609164"/>
                  <a:pt x="741099" y="612898"/>
                </a:cubicBezTo>
                <a:cubicBezTo>
                  <a:pt x="741099" y="616632"/>
                  <a:pt x="738195" y="619951"/>
                  <a:pt x="734046" y="619951"/>
                </a:cubicBezTo>
                <a:lnTo>
                  <a:pt x="629909" y="619951"/>
                </a:lnTo>
                <a:lnTo>
                  <a:pt x="676376" y="666419"/>
                </a:lnTo>
                <a:lnTo>
                  <a:pt x="843992" y="666419"/>
                </a:lnTo>
                <a:cubicBezTo>
                  <a:pt x="847726" y="666419"/>
                  <a:pt x="851045" y="669738"/>
                  <a:pt x="851045" y="673472"/>
                </a:cubicBezTo>
                <a:cubicBezTo>
                  <a:pt x="851045" y="677206"/>
                  <a:pt x="848141" y="680525"/>
                  <a:pt x="843992" y="680525"/>
                </a:cubicBezTo>
                <a:lnTo>
                  <a:pt x="690483" y="680525"/>
                </a:lnTo>
                <a:lnTo>
                  <a:pt x="740684" y="731557"/>
                </a:lnTo>
                <a:cubicBezTo>
                  <a:pt x="743589" y="734461"/>
                  <a:pt x="743589" y="739025"/>
                  <a:pt x="740684" y="741929"/>
                </a:cubicBezTo>
                <a:cubicBezTo>
                  <a:pt x="739440" y="743174"/>
                  <a:pt x="737365" y="744003"/>
                  <a:pt x="735706" y="744003"/>
                </a:cubicBezTo>
                <a:cubicBezTo>
                  <a:pt x="734046" y="744003"/>
                  <a:pt x="731972" y="743174"/>
                  <a:pt x="730727" y="741929"/>
                </a:cubicBezTo>
                <a:lnTo>
                  <a:pt x="679696" y="690897"/>
                </a:lnTo>
                <a:lnTo>
                  <a:pt x="679696" y="844407"/>
                </a:lnTo>
                <a:cubicBezTo>
                  <a:pt x="679696" y="848141"/>
                  <a:pt x="676791" y="851460"/>
                  <a:pt x="672642" y="851460"/>
                </a:cubicBezTo>
                <a:cubicBezTo>
                  <a:pt x="668908" y="851460"/>
                  <a:pt x="665589" y="848556"/>
                  <a:pt x="665589" y="844407"/>
                </a:cubicBezTo>
                <a:lnTo>
                  <a:pt x="665589" y="676376"/>
                </a:lnTo>
                <a:lnTo>
                  <a:pt x="619121" y="629909"/>
                </a:lnTo>
                <a:lnTo>
                  <a:pt x="619121" y="734046"/>
                </a:lnTo>
                <a:cubicBezTo>
                  <a:pt x="619121" y="737780"/>
                  <a:pt x="616217" y="741099"/>
                  <a:pt x="612068" y="741099"/>
                </a:cubicBezTo>
                <a:cubicBezTo>
                  <a:pt x="608334" y="741099"/>
                  <a:pt x="605015" y="738195"/>
                  <a:pt x="605015" y="734046"/>
                </a:cubicBezTo>
                <a:lnTo>
                  <a:pt x="605015" y="615387"/>
                </a:lnTo>
                <a:lnTo>
                  <a:pt x="543797" y="554169"/>
                </a:lnTo>
                <a:lnTo>
                  <a:pt x="503827" y="581139"/>
                </a:lnTo>
                <a:lnTo>
                  <a:pt x="454409" y="591141"/>
                </a:lnTo>
                <a:lnTo>
                  <a:pt x="454409" y="677621"/>
                </a:lnTo>
                <a:lnTo>
                  <a:pt x="538217" y="761429"/>
                </a:lnTo>
                <a:cubicBezTo>
                  <a:pt x="541122" y="764333"/>
                  <a:pt x="541122" y="768897"/>
                  <a:pt x="538217" y="771801"/>
                </a:cubicBezTo>
                <a:cubicBezTo>
                  <a:pt x="535313" y="774705"/>
                  <a:pt x="530749" y="774705"/>
                  <a:pt x="527845" y="771801"/>
                </a:cubicBezTo>
                <a:lnTo>
                  <a:pt x="454409" y="698365"/>
                </a:lnTo>
                <a:lnTo>
                  <a:pt x="454409" y="763918"/>
                </a:lnTo>
                <a:lnTo>
                  <a:pt x="573068" y="882577"/>
                </a:lnTo>
                <a:cubicBezTo>
                  <a:pt x="575973" y="885482"/>
                  <a:pt x="575973" y="890045"/>
                  <a:pt x="573068" y="892950"/>
                </a:cubicBezTo>
                <a:cubicBezTo>
                  <a:pt x="571824" y="894194"/>
                  <a:pt x="569749" y="895024"/>
                  <a:pt x="568090" y="895024"/>
                </a:cubicBezTo>
                <a:cubicBezTo>
                  <a:pt x="566430" y="895024"/>
                  <a:pt x="564356" y="894194"/>
                  <a:pt x="563111" y="892950"/>
                </a:cubicBezTo>
                <a:lnTo>
                  <a:pt x="454409" y="784248"/>
                </a:lnTo>
                <a:lnTo>
                  <a:pt x="454409" y="856439"/>
                </a:lnTo>
                <a:cubicBezTo>
                  <a:pt x="454409" y="860173"/>
                  <a:pt x="451505" y="863492"/>
                  <a:pt x="447356" y="863492"/>
                </a:cubicBezTo>
                <a:cubicBezTo>
                  <a:pt x="443622" y="863492"/>
                  <a:pt x="440303" y="860588"/>
                  <a:pt x="440303" y="856439"/>
                </a:cubicBezTo>
                <a:lnTo>
                  <a:pt x="440303" y="784248"/>
                </a:lnTo>
                <a:lnTo>
                  <a:pt x="331602" y="892950"/>
                </a:lnTo>
                <a:cubicBezTo>
                  <a:pt x="328698" y="895854"/>
                  <a:pt x="324134" y="895854"/>
                  <a:pt x="321230" y="892950"/>
                </a:cubicBezTo>
                <a:cubicBezTo>
                  <a:pt x="318325" y="890045"/>
                  <a:pt x="318325" y="885482"/>
                  <a:pt x="321230" y="882577"/>
                </a:cubicBezTo>
                <a:lnTo>
                  <a:pt x="439888" y="763918"/>
                </a:lnTo>
                <a:lnTo>
                  <a:pt x="439888" y="698365"/>
                </a:lnTo>
                <a:lnTo>
                  <a:pt x="366452" y="771801"/>
                </a:lnTo>
                <a:cubicBezTo>
                  <a:pt x="365208" y="773046"/>
                  <a:pt x="363133" y="773876"/>
                  <a:pt x="361474" y="773876"/>
                </a:cubicBezTo>
                <a:cubicBezTo>
                  <a:pt x="359814" y="773876"/>
                  <a:pt x="357740" y="773046"/>
                  <a:pt x="356495" y="771801"/>
                </a:cubicBezTo>
                <a:cubicBezTo>
                  <a:pt x="353591" y="768897"/>
                  <a:pt x="353591" y="764333"/>
                  <a:pt x="356495" y="761429"/>
                </a:cubicBezTo>
                <a:lnTo>
                  <a:pt x="440303" y="677621"/>
                </a:lnTo>
                <a:lnTo>
                  <a:pt x="440303" y="591141"/>
                </a:lnTo>
                <a:lnTo>
                  <a:pt x="390885" y="581139"/>
                </a:lnTo>
                <a:lnTo>
                  <a:pt x="350680" y="554009"/>
                </a:lnTo>
                <a:lnTo>
                  <a:pt x="288868" y="615387"/>
                </a:lnTo>
                <a:lnTo>
                  <a:pt x="288868" y="734046"/>
                </a:lnTo>
                <a:cubicBezTo>
                  <a:pt x="288868" y="737780"/>
                  <a:pt x="285549" y="741099"/>
                  <a:pt x="281815" y="741099"/>
                </a:cubicBezTo>
                <a:cubicBezTo>
                  <a:pt x="278081" y="741099"/>
                  <a:pt x="274762" y="738195"/>
                  <a:pt x="274762" y="734046"/>
                </a:cubicBezTo>
                <a:lnTo>
                  <a:pt x="274762" y="629909"/>
                </a:lnTo>
                <a:lnTo>
                  <a:pt x="228294" y="676376"/>
                </a:lnTo>
                <a:lnTo>
                  <a:pt x="228294" y="843992"/>
                </a:lnTo>
                <a:cubicBezTo>
                  <a:pt x="228294" y="847726"/>
                  <a:pt x="225389" y="851045"/>
                  <a:pt x="221241" y="851045"/>
                </a:cubicBezTo>
                <a:cubicBezTo>
                  <a:pt x="217507" y="851045"/>
                  <a:pt x="214188" y="848141"/>
                  <a:pt x="214188" y="843992"/>
                </a:cubicBezTo>
                <a:lnTo>
                  <a:pt x="214188" y="690483"/>
                </a:lnTo>
                <a:lnTo>
                  <a:pt x="163156" y="741514"/>
                </a:lnTo>
                <a:cubicBezTo>
                  <a:pt x="161911" y="742759"/>
                  <a:pt x="159837" y="743589"/>
                  <a:pt x="158177" y="743589"/>
                </a:cubicBezTo>
                <a:cubicBezTo>
                  <a:pt x="156517" y="743589"/>
                  <a:pt x="154443" y="742759"/>
                  <a:pt x="153198" y="741514"/>
                </a:cubicBezTo>
                <a:cubicBezTo>
                  <a:pt x="150294" y="738610"/>
                  <a:pt x="150294" y="734046"/>
                  <a:pt x="153198" y="731142"/>
                </a:cubicBezTo>
                <a:lnTo>
                  <a:pt x="204230" y="680110"/>
                </a:lnTo>
                <a:lnTo>
                  <a:pt x="50720" y="680110"/>
                </a:lnTo>
                <a:cubicBezTo>
                  <a:pt x="46986" y="680110"/>
                  <a:pt x="43667" y="676791"/>
                  <a:pt x="43667" y="673057"/>
                </a:cubicBezTo>
                <a:cubicBezTo>
                  <a:pt x="43667" y="669323"/>
                  <a:pt x="46572" y="666004"/>
                  <a:pt x="50720" y="666004"/>
                </a:cubicBezTo>
                <a:lnTo>
                  <a:pt x="218751" y="666004"/>
                </a:lnTo>
                <a:lnTo>
                  <a:pt x="265219" y="619536"/>
                </a:lnTo>
                <a:lnTo>
                  <a:pt x="161082" y="619536"/>
                </a:lnTo>
                <a:cubicBezTo>
                  <a:pt x="157347" y="619536"/>
                  <a:pt x="154028" y="616632"/>
                  <a:pt x="154028" y="612483"/>
                </a:cubicBezTo>
                <a:cubicBezTo>
                  <a:pt x="154028" y="608749"/>
                  <a:pt x="156933" y="605430"/>
                  <a:pt x="161082" y="605430"/>
                </a:cubicBezTo>
                <a:lnTo>
                  <a:pt x="278911" y="605430"/>
                </a:lnTo>
                <a:lnTo>
                  <a:pt x="340544" y="543797"/>
                </a:lnTo>
                <a:lnTo>
                  <a:pt x="313573" y="503827"/>
                </a:lnTo>
                <a:lnTo>
                  <a:pt x="303656" y="454824"/>
                </a:lnTo>
                <a:lnTo>
                  <a:pt x="216677" y="454824"/>
                </a:lnTo>
                <a:lnTo>
                  <a:pt x="132869" y="538632"/>
                </a:lnTo>
                <a:cubicBezTo>
                  <a:pt x="131624" y="539877"/>
                  <a:pt x="129550" y="540707"/>
                  <a:pt x="127890" y="540707"/>
                </a:cubicBezTo>
                <a:cubicBezTo>
                  <a:pt x="126231" y="540707"/>
                  <a:pt x="124156" y="539877"/>
                  <a:pt x="122912" y="538632"/>
                </a:cubicBezTo>
                <a:cubicBezTo>
                  <a:pt x="120007" y="535728"/>
                  <a:pt x="120007" y="531164"/>
                  <a:pt x="122912" y="528260"/>
                </a:cubicBezTo>
                <a:lnTo>
                  <a:pt x="196347" y="454824"/>
                </a:lnTo>
                <a:lnTo>
                  <a:pt x="130794" y="454824"/>
                </a:lnTo>
                <a:lnTo>
                  <a:pt x="12135" y="573483"/>
                </a:lnTo>
                <a:cubicBezTo>
                  <a:pt x="10891" y="574728"/>
                  <a:pt x="8816" y="575558"/>
                  <a:pt x="7157" y="575558"/>
                </a:cubicBezTo>
                <a:cubicBezTo>
                  <a:pt x="5497" y="575558"/>
                  <a:pt x="3423" y="574728"/>
                  <a:pt x="2178" y="573483"/>
                </a:cubicBezTo>
                <a:cubicBezTo>
                  <a:pt x="-726" y="570579"/>
                  <a:pt x="-726" y="566015"/>
                  <a:pt x="2178" y="563111"/>
                </a:cubicBezTo>
                <a:lnTo>
                  <a:pt x="110879" y="454824"/>
                </a:lnTo>
                <a:lnTo>
                  <a:pt x="38688" y="454824"/>
                </a:lnTo>
                <a:cubicBezTo>
                  <a:pt x="34955" y="454824"/>
                  <a:pt x="31635" y="451920"/>
                  <a:pt x="31635" y="447771"/>
                </a:cubicBezTo>
                <a:cubicBezTo>
                  <a:pt x="31635" y="444037"/>
                  <a:pt x="34539" y="440718"/>
                  <a:pt x="38688" y="440718"/>
                </a:cubicBezTo>
                <a:lnTo>
                  <a:pt x="110879" y="440718"/>
                </a:lnTo>
                <a:lnTo>
                  <a:pt x="2178" y="332017"/>
                </a:lnTo>
                <a:cubicBezTo>
                  <a:pt x="-726" y="329112"/>
                  <a:pt x="-726" y="324549"/>
                  <a:pt x="2178" y="321644"/>
                </a:cubicBezTo>
                <a:cubicBezTo>
                  <a:pt x="5082" y="318740"/>
                  <a:pt x="9646" y="318740"/>
                  <a:pt x="12550" y="321644"/>
                </a:cubicBezTo>
                <a:lnTo>
                  <a:pt x="131209" y="440303"/>
                </a:lnTo>
                <a:lnTo>
                  <a:pt x="196347" y="440303"/>
                </a:lnTo>
                <a:lnTo>
                  <a:pt x="122912" y="366867"/>
                </a:lnTo>
                <a:cubicBezTo>
                  <a:pt x="120007" y="363963"/>
                  <a:pt x="120007" y="359399"/>
                  <a:pt x="122912" y="356495"/>
                </a:cubicBezTo>
                <a:cubicBezTo>
                  <a:pt x="125816" y="353591"/>
                  <a:pt x="130380" y="353591"/>
                  <a:pt x="133284" y="356495"/>
                </a:cubicBezTo>
                <a:lnTo>
                  <a:pt x="217507" y="439888"/>
                </a:lnTo>
                <a:lnTo>
                  <a:pt x="303656" y="439888"/>
                </a:lnTo>
                <a:lnTo>
                  <a:pt x="313573" y="390885"/>
                </a:lnTo>
                <a:lnTo>
                  <a:pt x="340877" y="350420"/>
                </a:lnTo>
                <a:lnTo>
                  <a:pt x="279740" y="289283"/>
                </a:lnTo>
                <a:lnTo>
                  <a:pt x="161082" y="289283"/>
                </a:lnTo>
                <a:cubicBezTo>
                  <a:pt x="157347" y="289283"/>
                  <a:pt x="154028" y="285963"/>
                  <a:pt x="154028" y="282230"/>
                </a:cubicBezTo>
                <a:cubicBezTo>
                  <a:pt x="154028" y="278495"/>
                  <a:pt x="156933" y="275176"/>
                  <a:pt x="161082" y="275176"/>
                </a:cubicBezTo>
                <a:lnTo>
                  <a:pt x="265219" y="275176"/>
                </a:lnTo>
                <a:lnTo>
                  <a:pt x="218751" y="228708"/>
                </a:lnTo>
                <a:lnTo>
                  <a:pt x="50720" y="228708"/>
                </a:lnTo>
                <a:cubicBezTo>
                  <a:pt x="46986" y="228708"/>
                  <a:pt x="43667" y="225804"/>
                  <a:pt x="43667" y="221656"/>
                </a:cubicBezTo>
                <a:cubicBezTo>
                  <a:pt x="43667" y="217921"/>
                  <a:pt x="46572" y="214602"/>
                  <a:pt x="50720" y="214602"/>
                </a:cubicBezTo>
                <a:lnTo>
                  <a:pt x="204230" y="214602"/>
                </a:lnTo>
                <a:lnTo>
                  <a:pt x="153198" y="163571"/>
                </a:lnTo>
                <a:cubicBezTo>
                  <a:pt x="150294" y="160666"/>
                  <a:pt x="150294" y="156103"/>
                  <a:pt x="153198" y="153198"/>
                </a:cubicBezTo>
                <a:cubicBezTo>
                  <a:pt x="156103" y="150294"/>
                  <a:pt x="160666" y="150294"/>
                  <a:pt x="163571" y="153198"/>
                </a:cubicBezTo>
                <a:lnTo>
                  <a:pt x="215017" y="204230"/>
                </a:lnTo>
                <a:lnTo>
                  <a:pt x="215017" y="50720"/>
                </a:lnTo>
                <a:cubicBezTo>
                  <a:pt x="215017" y="46986"/>
                  <a:pt x="217921" y="43667"/>
                  <a:pt x="222070" y="43667"/>
                </a:cubicBezTo>
                <a:cubicBezTo>
                  <a:pt x="225805" y="43667"/>
                  <a:pt x="229124" y="46571"/>
                  <a:pt x="229124" y="50720"/>
                </a:cubicBezTo>
                <a:lnTo>
                  <a:pt x="229124" y="218751"/>
                </a:lnTo>
                <a:lnTo>
                  <a:pt x="275591" y="264804"/>
                </a:lnTo>
                <a:lnTo>
                  <a:pt x="275591" y="160666"/>
                </a:lnTo>
                <a:cubicBezTo>
                  <a:pt x="275591" y="156932"/>
                  <a:pt x="278496" y="153613"/>
                  <a:pt x="282644" y="153613"/>
                </a:cubicBezTo>
                <a:cubicBezTo>
                  <a:pt x="286379" y="153613"/>
                  <a:pt x="289698" y="156517"/>
                  <a:pt x="289698" y="160666"/>
                </a:cubicBezTo>
                <a:lnTo>
                  <a:pt x="289698" y="279325"/>
                </a:lnTo>
                <a:lnTo>
                  <a:pt x="350786" y="340630"/>
                </a:lnTo>
                <a:lnTo>
                  <a:pt x="390885" y="313573"/>
                </a:lnTo>
                <a:lnTo>
                  <a:pt x="439888" y="303655"/>
                </a:lnTo>
                <a:lnTo>
                  <a:pt x="439888" y="217091"/>
                </a:lnTo>
                <a:lnTo>
                  <a:pt x="356080" y="133283"/>
                </a:lnTo>
                <a:cubicBezTo>
                  <a:pt x="353176" y="130379"/>
                  <a:pt x="353176" y="125815"/>
                  <a:pt x="356080" y="122911"/>
                </a:cubicBezTo>
                <a:cubicBezTo>
                  <a:pt x="358984" y="120007"/>
                  <a:pt x="363548" y="120007"/>
                  <a:pt x="366452" y="122911"/>
                </a:cubicBezTo>
                <a:lnTo>
                  <a:pt x="439888" y="196762"/>
                </a:lnTo>
                <a:lnTo>
                  <a:pt x="439888" y="131209"/>
                </a:lnTo>
                <a:lnTo>
                  <a:pt x="321230" y="12550"/>
                </a:lnTo>
                <a:cubicBezTo>
                  <a:pt x="318325" y="9646"/>
                  <a:pt x="318325" y="5082"/>
                  <a:pt x="321230" y="2178"/>
                </a:cubicBezTo>
                <a:close/>
              </a:path>
            </a:pathLst>
          </a:custGeom>
          <a:solidFill>
            <a:schemeClr val="accent4">
              <a:alpha val="40000"/>
            </a:schemeClr>
          </a:solidFill>
          <a:ln w="9525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grpSp>
        <p:nvGrpSpPr>
          <p:cNvPr id="110" name="Group 109">
            <a:extLst>
              <a:ext uri="{FF2B5EF4-FFF2-40B4-BE49-F238E27FC236}">
                <a16:creationId xmlns:a16="http://schemas.microsoft.com/office/drawing/2014/main" id="{C4AE2091-047F-4A17-A264-7140F2CB1E5F}"/>
              </a:ext>
            </a:extLst>
          </p:cNvPr>
          <p:cNvGrpSpPr/>
          <p:nvPr/>
        </p:nvGrpSpPr>
        <p:grpSpPr>
          <a:xfrm>
            <a:off x="253648" y="4484033"/>
            <a:ext cx="643220" cy="643220"/>
            <a:chOff x="1107950" y="1659397"/>
            <a:chExt cx="3832372" cy="3832372"/>
          </a:xfrm>
          <a:solidFill>
            <a:schemeClr val="accent4">
              <a:alpha val="40000"/>
            </a:schemeClr>
          </a:solidFill>
          <a:effectLst/>
        </p:grpSpPr>
        <p:sp>
          <p:nvSpPr>
            <p:cNvPr id="111" name="Graphic 12">
              <a:extLst>
                <a:ext uri="{FF2B5EF4-FFF2-40B4-BE49-F238E27FC236}">
                  <a16:creationId xmlns:a16="http://schemas.microsoft.com/office/drawing/2014/main" id="{0CFB38CC-EA68-4090-AEB1-86AA6F62443F}"/>
                </a:ext>
              </a:extLst>
            </p:cNvPr>
            <p:cNvSpPr/>
            <p:nvPr/>
          </p:nvSpPr>
          <p:spPr>
            <a:xfrm rot="1218983">
              <a:off x="1107950" y="1659397"/>
              <a:ext cx="3832372" cy="383237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Graphic 12">
              <a:extLst>
                <a:ext uri="{FF2B5EF4-FFF2-40B4-BE49-F238E27FC236}">
                  <a16:creationId xmlns:a16="http://schemas.microsoft.com/office/drawing/2014/main" id="{4A814806-09F8-408E-B6C9-1C847846FBA4}"/>
                </a:ext>
              </a:extLst>
            </p:cNvPr>
            <p:cNvSpPr/>
            <p:nvPr/>
          </p:nvSpPr>
          <p:spPr>
            <a:xfrm rot="2416284">
              <a:off x="1739460" y="2290907"/>
              <a:ext cx="2569352" cy="25693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Graphic 12">
              <a:extLst>
                <a:ext uri="{FF2B5EF4-FFF2-40B4-BE49-F238E27FC236}">
                  <a16:creationId xmlns:a16="http://schemas.microsoft.com/office/drawing/2014/main" id="{36B7767E-5181-4A49-BE72-9071C478D188}"/>
                </a:ext>
              </a:extLst>
            </p:cNvPr>
            <p:cNvSpPr/>
            <p:nvPr/>
          </p:nvSpPr>
          <p:spPr>
            <a:xfrm rot="3905662">
              <a:off x="2185107" y="2736554"/>
              <a:ext cx="1678058" cy="1678058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Oval 113">
              <a:extLst>
                <a:ext uri="{FF2B5EF4-FFF2-40B4-BE49-F238E27FC236}">
                  <a16:creationId xmlns:a16="http://schemas.microsoft.com/office/drawing/2014/main" id="{17D78E49-E1A3-41E8-8F09-6DF6F24B083D}"/>
                </a:ext>
              </a:extLst>
            </p:cNvPr>
            <p:cNvSpPr/>
            <p:nvPr/>
          </p:nvSpPr>
          <p:spPr>
            <a:xfrm>
              <a:off x="2908906" y="3460353"/>
              <a:ext cx="230460" cy="23046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073C94AD-F58C-4307-8B23-C047A85A47B3}"/>
              </a:ext>
            </a:extLst>
          </p:cNvPr>
          <p:cNvGrpSpPr/>
          <p:nvPr/>
        </p:nvGrpSpPr>
        <p:grpSpPr>
          <a:xfrm>
            <a:off x="3170326" y="5018660"/>
            <a:ext cx="436622" cy="436622"/>
            <a:chOff x="5861845" y="3147851"/>
            <a:chExt cx="954859" cy="954859"/>
          </a:xfrm>
          <a:solidFill>
            <a:schemeClr val="accent4">
              <a:alpha val="40000"/>
            </a:schemeClr>
          </a:solidFill>
        </p:grpSpPr>
        <p:sp>
          <p:nvSpPr>
            <p:cNvPr id="121" name="Graphic 12">
              <a:extLst>
                <a:ext uri="{FF2B5EF4-FFF2-40B4-BE49-F238E27FC236}">
                  <a16:creationId xmlns:a16="http://schemas.microsoft.com/office/drawing/2014/main" id="{5EC62BD4-3148-4EC2-9211-7D5BBCE32BB9}"/>
                </a:ext>
              </a:extLst>
            </p:cNvPr>
            <p:cNvSpPr/>
            <p:nvPr/>
          </p:nvSpPr>
          <p:spPr>
            <a:xfrm rot="1218983">
              <a:off x="5861845" y="3147851"/>
              <a:ext cx="954859" cy="954859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Graphic 12">
              <a:extLst>
                <a:ext uri="{FF2B5EF4-FFF2-40B4-BE49-F238E27FC236}">
                  <a16:creationId xmlns:a16="http://schemas.microsoft.com/office/drawing/2014/main" id="{FAC583EE-52CD-4DAC-BC15-67FEFDB8BDB5}"/>
                </a:ext>
              </a:extLst>
            </p:cNvPr>
            <p:cNvSpPr/>
            <p:nvPr/>
          </p:nvSpPr>
          <p:spPr>
            <a:xfrm rot="2486776">
              <a:off x="5980194" y="3266200"/>
              <a:ext cx="718160" cy="71816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24" name="직사각형 31">
            <a:extLst>
              <a:ext uri="{FF2B5EF4-FFF2-40B4-BE49-F238E27FC236}">
                <a16:creationId xmlns:a16="http://schemas.microsoft.com/office/drawing/2014/main" id="{4A4BADA9-B7BC-423C-8202-19CBAA63D026}"/>
              </a:ext>
            </a:extLst>
          </p:cNvPr>
          <p:cNvSpPr/>
          <p:nvPr/>
        </p:nvSpPr>
        <p:spPr>
          <a:xfrm flipH="1">
            <a:off x="5049421" y="4176675"/>
            <a:ext cx="31249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6" name="직사각형 32">
            <a:extLst>
              <a:ext uri="{FF2B5EF4-FFF2-40B4-BE49-F238E27FC236}">
                <a16:creationId xmlns:a16="http://schemas.microsoft.com/office/drawing/2014/main" id="{47E634FF-D831-4801-AABF-338E5DDB950B}"/>
              </a:ext>
            </a:extLst>
          </p:cNvPr>
          <p:cNvSpPr/>
          <p:nvPr/>
        </p:nvSpPr>
        <p:spPr>
          <a:xfrm flipH="1">
            <a:off x="5049421" y="5409377"/>
            <a:ext cx="31249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8" name="직사각형 33">
            <a:extLst>
              <a:ext uri="{FF2B5EF4-FFF2-40B4-BE49-F238E27FC236}">
                <a16:creationId xmlns:a16="http://schemas.microsoft.com/office/drawing/2014/main" id="{2EB9741B-6D30-4B07-B2D8-8B5AAD964EFA}"/>
              </a:ext>
            </a:extLst>
          </p:cNvPr>
          <p:cNvSpPr/>
          <p:nvPr/>
        </p:nvSpPr>
        <p:spPr>
          <a:xfrm flipH="1">
            <a:off x="5049421" y="4793026"/>
            <a:ext cx="3124974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 Here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: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I hope and I believe that this Template will your Time.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7942562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PPT-20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4CCC6"/>
      </a:accent1>
      <a:accent2>
        <a:srgbClr val="F8D45E"/>
      </a:accent2>
      <a:accent3>
        <a:srgbClr val="F27161"/>
      </a:accent3>
      <a:accent4>
        <a:srgbClr val="7CC8EC"/>
      </a:accent4>
      <a:accent5>
        <a:srgbClr val="525168"/>
      </a:accent5>
      <a:accent6>
        <a:srgbClr val="1A6BA5"/>
      </a:accent6>
      <a:hlink>
        <a:srgbClr val="000000"/>
      </a:hlink>
      <a:folHlink>
        <a:srgbClr val="00000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Personalizado 193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4CCC6"/>
      </a:accent1>
      <a:accent2>
        <a:srgbClr val="F8D45E"/>
      </a:accent2>
      <a:accent3>
        <a:srgbClr val="F27161"/>
      </a:accent3>
      <a:accent4>
        <a:srgbClr val="7CC8EC"/>
      </a:accent4>
      <a:accent5>
        <a:srgbClr val="525168"/>
      </a:accent5>
      <a:accent6>
        <a:srgbClr val="1A6BA5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206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4CCC6"/>
      </a:accent1>
      <a:accent2>
        <a:srgbClr val="F8D45E"/>
      </a:accent2>
      <a:accent3>
        <a:srgbClr val="F27161"/>
      </a:accent3>
      <a:accent4>
        <a:srgbClr val="7CC8EC"/>
      </a:accent4>
      <a:accent5>
        <a:srgbClr val="525168"/>
      </a:accent5>
      <a:accent6>
        <a:srgbClr val="1A6BA5"/>
      </a:accent6>
      <a:hlink>
        <a:srgbClr val="000000"/>
      </a:hlink>
      <a:folHlink>
        <a:srgbClr val="00000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5350</TotalTime>
  <Words>4220</Words>
  <Application>Microsoft Office PowerPoint</Application>
  <PresentationFormat>Panorámica</PresentationFormat>
  <Paragraphs>504</Paragraphs>
  <Slides>48</Slides>
  <Notes>0</Notes>
  <HiddenSlides>0</HiddenSlides>
  <MMClips>0</MMClips>
  <ScaleCrop>false</ScaleCrop>
  <HeadingPairs>
    <vt:vector size="6" baseType="variant">
      <vt:variant>
        <vt:lpstr>Fuentes usadas</vt:lpstr>
      </vt:variant>
      <vt:variant>
        <vt:i4>9</vt:i4>
      </vt:variant>
      <vt:variant>
        <vt:lpstr>Tema</vt:lpstr>
      </vt:variant>
      <vt:variant>
        <vt:i4>3</vt:i4>
      </vt:variant>
      <vt:variant>
        <vt:lpstr>Títulos de diapositiva</vt:lpstr>
      </vt:variant>
      <vt:variant>
        <vt:i4>48</vt:i4>
      </vt:variant>
    </vt:vector>
  </HeadingPairs>
  <TitlesOfParts>
    <vt:vector size="60" baseType="lpstr">
      <vt:lpstr>맑은 고딕</vt:lpstr>
      <vt:lpstr>Adobe Song Std L</vt:lpstr>
      <vt:lpstr>Arial</vt:lpstr>
      <vt:lpstr>Arial Unicode MS</vt:lpstr>
      <vt:lpstr>Calibri</vt:lpstr>
      <vt:lpstr>Calibri Light</vt:lpstr>
      <vt:lpstr>FZShuTi</vt:lpstr>
      <vt:lpstr>HY견명조</vt:lpstr>
      <vt:lpstr>Wingdings</vt:lpstr>
      <vt:lpstr>Cover and End Slide Master</vt:lpstr>
      <vt:lpstr>Contents Slide Master</vt:lpstr>
      <vt:lpstr>Section Break Slide Master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</dc:creator>
  <cp:lastModifiedBy>eduardo</cp:lastModifiedBy>
  <cp:revision>81</cp:revision>
  <dcterms:created xsi:type="dcterms:W3CDTF">2020-01-20T05:08:25Z</dcterms:created>
  <dcterms:modified xsi:type="dcterms:W3CDTF">2023-11-23T20:51:09Z</dcterms:modified>
</cp:coreProperties>
</file>