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fd02da69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fd02da69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fd02da69d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fd02da69d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fd02da69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fd02da69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fd02da69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fd02da69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5" name="Shape 15"/>
        <p:cNvGrpSpPr/>
        <p:nvPr/>
      </p:nvGrpSpPr>
      <p:grpSpPr>
        <a:xfrm>
          <a:off x="0" y="0"/>
          <a:ext cx="0" cy="0"/>
          <a:chOff x="0" y="0"/>
          <a:chExt cx="0" cy="0"/>
        </a:xfrm>
      </p:grpSpPr>
      <p:sp>
        <p:nvSpPr>
          <p:cNvPr id="16" name="Google Shape;16;p2"/>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 name="Google Shape;17;p2"/>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 name="Google Shape;18;p2"/>
          <p:cNvSpPr/>
          <p:nvPr/>
        </p:nvSpPr>
        <p:spPr>
          <a:xfrm rot="2244920">
            <a:off x="-10576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 name="Google Shape;19;p2"/>
          <p:cNvSpPr/>
          <p:nvPr/>
        </p:nvSpPr>
        <p:spPr>
          <a:xfrm rot="2244779">
            <a:off x="10709997"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 name="Google Shape;20;p2"/>
          <p:cNvSpPr/>
          <p:nvPr/>
        </p:nvSpPr>
        <p:spPr>
          <a:xfrm rot="2244899">
            <a:off x="-710842" y="3217435"/>
            <a:ext cx="5669837" cy="575457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a:off x="-1733400" y="-15765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2" name="Google Shape;22;p2"/>
          <p:cNvSpPr txBox="1"/>
          <p:nvPr>
            <p:ph type="title"/>
          </p:nvPr>
        </p:nvSpPr>
        <p:spPr>
          <a:xfrm>
            <a:off x="720400" y="2117375"/>
            <a:ext cx="8188500" cy="2454600"/>
          </a:xfrm>
          <a:prstGeom prst="rect">
            <a:avLst/>
          </a:prstGeom>
        </p:spPr>
        <p:txBody>
          <a:bodyPr anchorCtr="0" anchor="t" bIns="121900" lIns="121900" spcFirstLastPara="1" rIns="121900" wrap="square" tIns="121900">
            <a:noAutofit/>
          </a:bodyPr>
          <a:lstStyle>
            <a:lvl1pPr lvl="0">
              <a:spcBef>
                <a:spcPts val="0"/>
              </a:spcBef>
              <a:spcAft>
                <a:spcPts val="0"/>
              </a:spcAft>
              <a:buSzPts val="7000"/>
              <a:buNone/>
              <a:defRPr sz="7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grpSp>
        <p:nvGrpSpPr>
          <p:cNvPr id="23" name="Google Shape;23;p2"/>
          <p:cNvGrpSpPr/>
          <p:nvPr/>
        </p:nvGrpSpPr>
        <p:grpSpPr>
          <a:xfrm>
            <a:off x="-4492350" y="-2781450"/>
            <a:ext cx="21176600" cy="12687750"/>
            <a:chOff x="-4492350" y="-2781450"/>
            <a:chExt cx="21176600" cy="12687750"/>
          </a:xfrm>
        </p:grpSpPr>
        <p:sp>
          <p:nvSpPr>
            <p:cNvPr id="24" name="Google Shape;24;p2"/>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 name="Google Shape;28;p2"/>
          <p:cNvCxnSpPr/>
          <p:nvPr/>
        </p:nvCxnSpPr>
        <p:spPr>
          <a:xfrm>
            <a:off x="447600" y="6553200"/>
            <a:ext cx="11411100" cy="0"/>
          </a:xfrm>
          <a:prstGeom prst="straightConnector1">
            <a:avLst/>
          </a:prstGeom>
          <a:noFill/>
          <a:ln cap="rnd" cmpd="sng" w="28575">
            <a:solidFill>
              <a:srgbClr val="000000"/>
            </a:solidFill>
            <a:prstDash val="solid"/>
            <a:round/>
            <a:headEnd len="med" w="med" type="none"/>
            <a:tailEnd len="med" w="med" type="none"/>
          </a:ln>
        </p:spPr>
      </p:cxnSp>
      <p:grpSp>
        <p:nvGrpSpPr>
          <p:cNvPr id="29" name="Google Shape;29;p2"/>
          <p:cNvGrpSpPr/>
          <p:nvPr/>
        </p:nvGrpSpPr>
        <p:grpSpPr>
          <a:xfrm>
            <a:off x="553762" y="631662"/>
            <a:ext cx="1612367" cy="858303"/>
            <a:chOff x="4935262" y="1546062"/>
            <a:chExt cx="1612367" cy="858303"/>
          </a:xfrm>
        </p:grpSpPr>
        <p:sp>
          <p:nvSpPr>
            <p:cNvPr id="30" name="Google Shape;30;p2"/>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 name="Google Shape;58;p2"/>
          <p:cNvGrpSpPr/>
          <p:nvPr/>
        </p:nvGrpSpPr>
        <p:grpSpPr>
          <a:xfrm>
            <a:off x="9964462" y="4555962"/>
            <a:ext cx="1612367" cy="858303"/>
            <a:chOff x="4935262" y="1546062"/>
            <a:chExt cx="1612367" cy="858303"/>
          </a:xfrm>
        </p:grpSpPr>
        <p:sp>
          <p:nvSpPr>
            <p:cNvPr id="59" name="Google Shape;59;p2"/>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 name="Google Shape;87;p2"/>
          <p:cNvSpPr/>
          <p:nvPr/>
        </p:nvSpPr>
        <p:spPr>
          <a:xfrm>
            <a:off x="223025" y="5025300"/>
            <a:ext cx="11658600" cy="152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34650" y="1200"/>
            <a:ext cx="12261300" cy="6855600"/>
          </a:xfrm>
          <a:prstGeom prst="frame">
            <a:avLst>
              <a:gd fmla="val 578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txBox="1"/>
          <p:nvPr>
            <p:ph idx="1" type="subTitle"/>
          </p:nvPr>
        </p:nvSpPr>
        <p:spPr>
          <a:xfrm>
            <a:off x="432800" y="5715300"/>
            <a:ext cx="11379900" cy="717900"/>
          </a:xfrm>
          <a:prstGeom prst="rect">
            <a:avLst/>
          </a:prstGeom>
        </p:spPr>
        <p:txBody>
          <a:bodyPr anchorCtr="0" anchor="ctr" bIns="121900" lIns="121900" spcFirstLastPara="1" rIns="121900" wrap="square" tIns="12190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p:txBody>
      </p:sp>
      <p:cxnSp>
        <p:nvCxnSpPr>
          <p:cNvPr id="90" name="Google Shape;90;p2"/>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sp>
        <p:nvSpPr>
          <p:cNvPr id="91" name="Google Shape;91;p2"/>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79" name="Shape 479"/>
        <p:cNvGrpSpPr/>
        <p:nvPr/>
      </p:nvGrpSpPr>
      <p:grpSpPr>
        <a:xfrm>
          <a:off x="0" y="0"/>
          <a:ext cx="0" cy="0"/>
          <a:chOff x="0" y="0"/>
          <a:chExt cx="0" cy="0"/>
        </a:xfrm>
      </p:grpSpPr>
      <p:sp>
        <p:nvSpPr>
          <p:cNvPr id="480" name="Google Shape;480;p11"/>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1" name="Google Shape;481;p11"/>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2" name="Google Shape;482;p11"/>
          <p:cNvSpPr/>
          <p:nvPr/>
        </p:nvSpPr>
        <p:spPr>
          <a:xfrm rot="2244920">
            <a:off x="-10576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3" name="Google Shape;483;p11"/>
          <p:cNvSpPr/>
          <p:nvPr/>
        </p:nvSpPr>
        <p:spPr>
          <a:xfrm rot="2244779">
            <a:off x="10862397" y="5898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4" name="Google Shape;484;p11"/>
          <p:cNvSpPr/>
          <p:nvPr/>
        </p:nvSpPr>
        <p:spPr>
          <a:xfrm rot="2244899">
            <a:off x="-710842" y="3217435"/>
            <a:ext cx="5669837" cy="575457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11"/>
          <p:cNvSpPr/>
          <p:nvPr/>
        </p:nvSpPr>
        <p:spPr>
          <a:xfrm>
            <a:off x="-2495400" y="-21861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486" name="Google Shape;486;p11"/>
          <p:cNvSpPr txBox="1"/>
          <p:nvPr>
            <p:ph idx="1" type="subTitle"/>
          </p:nvPr>
        </p:nvSpPr>
        <p:spPr>
          <a:xfrm>
            <a:off x="524303" y="1729982"/>
            <a:ext cx="10084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200"/>
              <a:buNone/>
              <a:defRPr b="1" sz="2200"/>
            </a:lvl1pPr>
            <a:lvl2pPr lvl="1" rtl="0">
              <a:spcBef>
                <a:spcPts val="2100"/>
              </a:spcBef>
              <a:spcAft>
                <a:spcPts val="0"/>
              </a:spcAft>
              <a:buSzPts val="2200"/>
              <a:buNone/>
              <a:defRPr b="1" sz="2200"/>
            </a:lvl2pPr>
            <a:lvl3pPr lvl="2" rtl="0">
              <a:spcBef>
                <a:spcPts val="2100"/>
              </a:spcBef>
              <a:spcAft>
                <a:spcPts val="0"/>
              </a:spcAft>
              <a:buSzPts val="2200"/>
              <a:buNone/>
              <a:defRPr b="1" sz="2200"/>
            </a:lvl3pPr>
            <a:lvl4pPr lvl="3" rtl="0">
              <a:spcBef>
                <a:spcPts val="2100"/>
              </a:spcBef>
              <a:spcAft>
                <a:spcPts val="0"/>
              </a:spcAft>
              <a:buSzPts val="2200"/>
              <a:buNone/>
              <a:defRPr b="1" sz="2200"/>
            </a:lvl4pPr>
            <a:lvl5pPr lvl="4" rtl="0">
              <a:spcBef>
                <a:spcPts val="2100"/>
              </a:spcBef>
              <a:spcAft>
                <a:spcPts val="0"/>
              </a:spcAft>
              <a:buSzPts val="2200"/>
              <a:buNone/>
              <a:defRPr b="1" sz="2200"/>
            </a:lvl5pPr>
            <a:lvl6pPr lvl="5" rtl="0">
              <a:spcBef>
                <a:spcPts val="2100"/>
              </a:spcBef>
              <a:spcAft>
                <a:spcPts val="0"/>
              </a:spcAft>
              <a:buSzPts val="2200"/>
              <a:buNone/>
              <a:defRPr b="1" sz="2200"/>
            </a:lvl6pPr>
            <a:lvl7pPr lvl="6" rtl="0">
              <a:spcBef>
                <a:spcPts val="2100"/>
              </a:spcBef>
              <a:spcAft>
                <a:spcPts val="0"/>
              </a:spcAft>
              <a:buSzPts val="2200"/>
              <a:buNone/>
              <a:defRPr b="1" sz="2200"/>
            </a:lvl7pPr>
            <a:lvl8pPr lvl="7" rtl="0">
              <a:spcBef>
                <a:spcPts val="2100"/>
              </a:spcBef>
              <a:spcAft>
                <a:spcPts val="0"/>
              </a:spcAft>
              <a:buSzPts val="2200"/>
              <a:buNone/>
              <a:defRPr b="1" sz="2200"/>
            </a:lvl8pPr>
            <a:lvl9pPr lvl="8" rtl="0">
              <a:spcBef>
                <a:spcPts val="2100"/>
              </a:spcBef>
              <a:spcAft>
                <a:spcPts val="2100"/>
              </a:spcAft>
              <a:buSzPts val="2200"/>
              <a:buNone/>
              <a:defRPr b="1" sz="2200"/>
            </a:lvl9pPr>
          </a:lstStyle>
          <a:p/>
        </p:txBody>
      </p:sp>
      <p:sp>
        <p:nvSpPr>
          <p:cNvPr id="487" name="Google Shape;487;p11"/>
          <p:cNvSpPr txBox="1"/>
          <p:nvPr>
            <p:ph idx="2" type="subTitle"/>
          </p:nvPr>
        </p:nvSpPr>
        <p:spPr>
          <a:xfrm>
            <a:off x="524303" y="3334873"/>
            <a:ext cx="10084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200"/>
              <a:buNone/>
              <a:defRPr b="1" sz="2200"/>
            </a:lvl1pPr>
            <a:lvl2pPr lvl="1" rtl="0">
              <a:spcBef>
                <a:spcPts val="2100"/>
              </a:spcBef>
              <a:spcAft>
                <a:spcPts val="0"/>
              </a:spcAft>
              <a:buSzPts val="2200"/>
              <a:buNone/>
              <a:defRPr b="1" sz="2200"/>
            </a:lvl2pPr>
            <a:lvl3pPr lvl="2" rtl="0">
              <a:spcBef>
                <a:spcPts val="2100"/>
              </a:spcBef>
              <a:spcAft>
                <a:spcPts val="0"/>
              </a:spcAft>
              <a:buSzPts val="2200"/>
              <a:buNone/>
              <a:defRPr b="1" sz="2200"/>
            </a:lvl3pPr>
            <a:lvl4pPr lvl="3" rtl="0">
              <a:spcBef>
                <a:spcPts val="2100"/>
              </a:spcBef>
              <a:spcAft>
                <a:spcPts val="0"/>
              </a:spcAft>
              <a:buSzPts val="2200"/>
              <a:buNone/>
              <a:defRPr b="1" sz="2200"/>
            </a:lvl4pPr>
            <a:lvl5pPr lvl="4" rtl="0">
              <a:spcBef>
                <a:spcPts val="2100"/>
              </a:spcBef>
              <a:spcAft>
                <a:spcPts val="0"/>
              </a:spcAft>
              <a:buSzPts val="2200"/>
              <a:buNone/>
              <a:defRPr b="1" sz="2200"/>
            </a:lvl5pPr>
            <a:lvl6pPr lvl="5" rtl="0">
              <a:spcBef>
                <a:spcPts val="2100"/>
              </a:spcBef>
              <a:spcAft>
                <a:spcPts val="0"/>
              </a:spcAft>
              <a:buSzPts val="2200"/>
              <a:buNone/>
              <a:defRPr b="1" sz="2200"/>
            </a:lvl6pPr>
            <a:lvl7pPr lvl="6" rtl="0">
              <a:spcBef>
                <a:spcPts val="2100"/>
              </a:spcBef>
              <a:spcAft>
                <a:spcPts val="0"/>
              </a:spcAft>
              <a:buSzPts val="2200"/>
              <a:buNone/>
              <a:defRPr b="1" sz="2200"/>
            </a:lvl7pPr>
            <a:lvl8pPr lvl="7" rtl="0">
              <a:spcBef>
                <a:spcPts val="2100"/>
              </a:spcBef>
              <a:spcAft>
                <a:spcPts val="0"/>
              </a:spcAft>
              <a:buSzPts val="2200"/>
              <a:buNone/>
              <a:defRPr b="1" sz="2200"/>
            </a:lvl8pPr>
            <a:lvl9pPr lvl="8" rtl="0">
              <a:spcBef>
                <a:spcPts val="2100"/>
              </a:spcBef>
              <a:spcAft>
                <a:spcPts val="2100"/>
              </a:spcAft>
              <a:buSzPts val="2200"/>
              <a:buNone/>
              <a:defRPr b="1" sz="2200"/>
            </a:lvl9pPr>
          </a:lstStyle>
          <a:p/>
        </p:txBody>
      </p:sp>
      <p:sp>
        <p:nvSpPr>
          <p:cNvPr id="488" name="Google Shape;488;p11"/>
          <p:cNvSpPr txBox="1"/>
          <p:nvPr>
            <p:ph idx="3" type="subTitle"/>
          </p:nvPr>
        </p:nvSpPr>
        <p:spPr>
          <a:xfrm>
            <a:off x="524303" y="4939764"/>
            <a:ext cx="100842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200"/>
              <a:buNone/>
              <a:defRPr b="1" sz="2200"/>
            </a:lvl1pPr>
            <a:lvl2pPr lvl="1" rtl="0">
              <a:spcBef>
                <a:spcPts val="2100"/>
              </a:spcBef>
              <a:spcAft>
                <a:spcPts val="0"/>
              </a:spcAft>
              <a:buSzPts val="2200"/>
              <a:buNone/>
              <a:defRPr b="1" sz="2200"/>
            </a:lvl2pPr>
            <a:lvl3pPr lvl="2" rtl="0">
              <a:spcBef>
                <a:spcPts val="2100"/>
              </a:spcBef>
              <a:spcAft>
                <a:spcPts val="0"/>
              </a:spcAft>
              <a:buSzPts val="2200"/>
              <a:buNone/>
              <a:defRPr b="1" sz="2200"/>
            </a:lvl3pPr>
            <a:lvl4pPr lvl="3" rtl="0">
              <a:spcBef>
                <a:spcPts val="2100"/>
              </a:spcBef>
              <a:spcAft>
                <a:spcPts val="0"/>
              </a:spcAft>
              <a:buSzPts val="2200"/>
              <a:buNone/>
              <a:defRPr b="1" sz="2200"/>
            </a:lvl4pPr>
            <a:lvl5pPr lvl="4" rtl="0">
              <a:spcBef>
                <a:spcPts val="2100"/>
              </a:spcBef>
              <a:spcAft>
                <a:spcPts val="0"/>
              </a:spcAft>
              <a:buSzPts val="2200"/>
              <a:buNone/>
              <a:defRPr b="1" sz="2200"/>
            </a:lvl5pPr>
            <a:lvl6pPr lvl="5" rtl="0">
              <a:spcBef>
                <a:spcPts val="2100"/>
              </a:spcBef>
              <a:spcAft>
                <a:spcPts val="0"/>
              </a:spcAft>
              <a:buSzPts val="2200"/>
              <a:buNone/>
              <a:defRPr b="1" sz="2200"/>
            </a:lvl6pPr>
            <a:lvl7pPr lvl="6" rtl="0">
              <a:spcBef>
                <a:spcPts val="2100"/>
              </a:spcBef>
              <a:spcAft>
                <a:spcPts val="0"/>
              </a:spcAft>
              <a:buSzPts val="2200"/>
              <a:buNone/>
              <a:defRPr b="1" sz="2200"/>
            </a:lvl7pPr>
            <a:lvl8pPr lvl="7" rtl="0">
              <a:spcBef>
                <a:spcPts val="2100"/>
              </a:spcBef>
              <a:spcAft>
                <a:spcPts val="0"/>
              </a:spcAft>
              <a:buSzPts val="2200"/>
              <a:buNone/>
              <a:defRPr b="1" sz="2200"/>
            </a:lvl8pPr>
            <a:lvl9pPr lvl="8" rtl="0">
              <a:spcBef>
                <a:spcPts val="2100"/>
              </a:spcBef>
              <a:spcAft>
                <a:spcPts val="2100"/>
              </a:spcAft>
              <a:buSzPts val="2200"/>
              <a:buNone/>
              <a:defRPr b="1" sz="2200"/>
            </a:lvl9pPr>
          </a:lstStyle>
          <a:p/>
        </p:txBody>
      </p:sp>
      <p:sp>
        <p:nvSpPr>
          <p:cNvPr id="489" name="Google Shape;489;p11"/>
          <p:cNvSpPr txBox="1"/>
          <p:nvPr>
            <p:ph idx="4" type="body"/>
          </p:nvPr>
        </p:nvSpPr>
        <p:spPr>
          <a:xfrm>
            <a:off x="524294" y="2167931"/>
            <a:ext cx="10084200" cy="9252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sz="1800"/>
            </a:lvl1pPr>
            <a:lvl2pPr indent="-342900" lvl="1" marL="914400">
              <a:spcBef>
                <a:spcPts val="2100"/>
              </a:spcBef>
              <a:spcAft>
                <a:spcPts val="0"/>
              </a:spcAft>
              <a:buSzPts val="1800"/>
              <a:buChar char="○"/>
              <a:defRPr sz="1800"/>
            </a:lvl2pPr>
            <a:lvl3pPr indent="-342900" lvl="2" marL="1371600">
              <a:spcBef>
                <a:spcPts val="2100"/>
              </a:spcBef>
              <a:spcAft>
                <a:spcPts val="0"/>
              </a:spcAft>
              <a:buSzPts val="1800"/>
              <a:buChar char="■"/>
              <a:defRPr sz="1800"/>
            </a:lvl3pPr>
            <a:lvl4pPr indent="-342900" lvl="3" marL="1828800">
              <a:spcBef>
                <a:spcPts val="2100"/>
              </a:spcBef>
              <a:spcAft>
                <a:spcPts val="0"/>
              </a:spcAft>
              <a:buSzPts val="1800"/>
              <a:buChar char="●"/>
              <a:defRPr sz="1800"/>
            </a:lvl4pPr>
            <a:lvl5pPr indent="-342900" lvl="4" marL="2286000">
              <a:spcBef>
                <a:spcPts val="2100"/>
              </a:spcBef>
              <a:spcAft>
                <a:spcPts val="0"/>
              </a:spcAft>
              <a:buSzPts val="1800"/>
              <a:buChar char="○"/>
              <a:defRPr sz="1800"/>
            </a:lvl5pPr>
            <a:lvl6pPr indent="-342900" lvl="5" marL="2743200">
              <a:spcBef>
                <a:spcPts val="2100"/>
              </a:spcBef>
              <a:spcAft>
                <a:spcPts val="0"/>
              </a:spcAft>
              <a:buSzPts val="1800"/>
              <a:buChar char="■"/>
              <a:defRPr sz="1800"/>
            </a:lvl6pPr>
            <a:lvl7pPr indent="-342900" lvl="6" marL="3200400">
              <a:spcBef>
                <a:spcPts val="2100"/>
              </a:spcBef>
              <a:spcAft>
                <a:spcPts val="0"/>
              </a:spcAft>
              <a:buSzPts val="1800"/>
              <a:buChar char="●"/>
              <a:defRPr sz="1800"/>
            </a:lvl7pPr>
            <a:lvl8pPr indent="-342900" lvl="7" marL="3657600">
              <a:spcBef>
                <a:spcPts val="2100"/>
              </a:spcBef>
              <a:spcAft>
                <a:spcPts val="0"/>
              </a:spcAft>
              <a:buSzPts val="1800"/>
              <a:buChar char="○"/>
              <a:defRPr sz="1800"/>
            </a:lvl8pPr>
            <a:lvl9pPr indent="-342900" lvl="8" marL="4114800">
              <a:spcBef>
                <a:spcPts val="2100"/>
              </a:spcBef>
              <a:spcAft>
                <a:spcPts val="2100"/>
              </a:spcAft>
              <a:buSzPts val="1800"/>
              <a:buChar char="■"/>
              <a:defRPr sz="1800"/>
            </a:lvl9pPr>
          </a:lstStyle>
          <a:p/>
        </p:txBody>
      </p:sp>
      <p:sp>
        <p:nvSpPr>
          <p:cNvPr id="490" name="Google Shape;490;p11"/>
          <p:cNvSpPr txBox="1"/>
          <p:nvPr>
            <p:ph idx="5" type="body"/>
          </p:nvPr>
        </p:nvSpPr>
        <p:spPr>
          <a:xfrm>
            <a:off x="524294" y="3761391"/>
            <a:ext cx="10084200" cy="9234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sz="1800"/>
            </a:lvl1pPr>
            <a:lvl2pPr indent="-342900" lvl="1" marL="914400">
              <a:spcBef>
                <a:spcPts val="2100"/>
              </a:spcBef>
              <a:spcAft>
                <a:spcPts val="0"/>
              </a:spcAft>
              <a:buSzPts val="1800"/>
              <a:buChar char="○"/>
              <a:defRPr sz="1800"/>
            </a:lvl2pPr>
            <a:lvl3pPr indent="-342900" lvl="2" marL="1371600">
              <a:spcBef>
                <a:spcPts val="2100"/>
              </a:spcBef>
              <a:spcAft>
                <a:spcPts val="0"/>
              </a:spcAft>
              <a:buSzPts val="1800"/>
              <a:buChar char="■"/>
              <a:defRPr sz="1800"/>
            </a:lvl3pPr>
            <a:lvl4pPr indent="-342900" lvl="3" marL="1828800">
              <a:spcBef>
                <a:spcPts val="2100"/>
              </a:spcBef>
              <a:spcAft>
                <a:spcPts val="0"/>
              </a:spcAft>
              <a:buSzPts val="1800"/>
              <a:buChar char="●"/>
              <a:defRPr sz="1800"/>
            </a:lvl4pPr>
            <a:lvl5pPr indent="-342900" lvl="4" marL="2286000">
              <a:spcBef>
                <a:spcPts val="2100"/>
              </a:spcBef>
              <a:spcAft>
                <a:spcPts val="0"/>
              </a:spcAft>
              <a:buSzPts val="1800"/>
              <a:buChar char="○"/>
              <a:defRPr sz="1800"/>
            </a:lvl5pPr>
            <a:lvl6pPr indent="-342900" lvl="5" marL="2743200">
              <a:spcBef>
                <a:spcPts val="2100"/>
              </a:spcBef>
              <a:spcAft>
                <a:spcPts val="0"/>
              </a:spcAft>
              <a:buSzPts val="1800"/>
              <a:buChar char="■"/>
              <a:defRPr sz="1800"/>
            </a:lvl6pPr>
            <a:lvl7pPr indent="-342900" lvl="6" marL="3200400">
              <a:spcBef>
                <a:spcPts val="2100"/>
              </a:spcBef>
              <a:spcAft>
                <a:spcPts val="0"/>
              </a:spcAft>
              <a:buSzPts val="1800"/>
              <a:buChar char="●"/>
              <a:defRPr sz="1800"/>
            </a:lvl7pPr>
            <a:lvl8pPr indent="-342900" lvl="7" marL="3657600">
              <a:spcBef>
                <a:spcPts val="2100"/>
              </a:spcBef>
              <a:spcAft>
                <a:spcPts val="0"/>
              </a:spcAft>
              <a:buSzPts val="1800"/>
              <a:buChar char="○"/>
              <a:defRPr sz="1800"/>
            </a:lvl8pPr>
            <a:lvl9pPr indent="-342900" lvl="8" marL="4114800">
              <a:spcBef>
                <a:spcPts val="2100"/>
              </a:spcBef>
              <a:spcAft>
                <a:spcPts val="2100"/>
              </a:spcAft>
              <a:buSzPts val="1800"/>
              <a:buChar char="■"/>
              <a:defRPr sz="1800"/>
            </a:lvl9pPr>
          </a:lstStyle>
          <a:p/>
        </p:txBody>
      </p:sp>
      <p:sp>
        <p:nvSpPr>
          <p:cNvPr id="491" name="Google Shape;491;p11"/>
          <p:cNvSpPr txBox="1"/>
          <p:nvPr>
            <p:ph idx="6" type="body"/>
          </p:nvPr>
        </p:nvSpPr>
        <p:spPr>
          <a:xfrm>
            <a:off x="524294" y="5353051"/>
            <a:ext cx="10085700" cy="9234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sz="1800"/>
            </a:lvl1pPr>
            <a:lvl2pPr indent="-342900" lvl="1" marL="914400">
              <a:spcBef>
                <a:spcPts val="2100"/>
              </a:spcBef>
              <a:spcAft>
                <a:spcPts val="0"/>
              </a:spcAft>
              <a:buSzPts val="1800"/>
              <a:buChar char="○"/>
              <a:defRPr sz="1800"/>
            </a:lvl2pPr>
            <a:lvl3pPr indent="-342900" lvl="2" marL="1371600">
              <a:spcBef>
                <a:spcPts val="2100"/>
              </a:spcBef>
              <a:spcAft>
                <a:spcPts val="0"/>
              </a:spcAft>
              <a:buSzPts val="1800"/>
              <a:buChar char="■"/>
              <a:defRPr sz="1800"/>
            </a:lvl3pPr>
            <a:lvl4pPr indent="-342900" lvl="3" marL="1828800">
              <a:spcBef>
                <a:spcPts val="2100"/>
              </a:spcBef>
              <a:spcAft>
                <a:spcPts val="0"/>
              </a:spcAft>
              <a:buSzPts val="1800"/>
              <a:buChar char="●"/>
              <a:defRPr sz="1800"/>
            </a:lvl4pPr>
            <a:lvl5pPr indent="-342900" lvl="4" marL="2286000">
              <a:spcBef>
                <a:spcPts val="2100"/>
              </a:spcBef>
              <a:spcAft>
                <a:spcPts val="0"/>
              </a:spcAft>
              <a:buSzPts val="1800"/>
              <a:buChar char="○"/>
              <a:defRPr sz="1800"/>
            </a:lvl5pPr>
            <a:lvl6pPr indent="-342900" lvl="5" marL="2743200">
              <a:spcBef>
                <a:spcPts val="2100"/>
              </a:spcBef>
              <a:spcAft>
                <a:spcPts val="0"/>
              </a:spcAft>
              <a:buSzPts val="1800"/>
              <a:buChar char="■"/>
              <a:defRPr sz="1800"/>
            </a:lvl6pPr>
            <a:lvl7pPr indent="-342900" lvl="6" marL="3200400">
              <a:spcBef>
                <a:spcPts val="2100"/>
              </a:spcBef>
              <a:spcAft>
                <a:spcPts val="0"/>
              </a:spcAft>
              <a:buSzPts val="1800"/>
              <a:buChar char="●"/>
              <a:defRPr sz="1800"/>
            </a:lvl7pPr>
            <a:lvl8pPr indent="-342900" lvl="7" marL="3657600">
              <a:spcBef>
                <a:spcPts val="2100"/>
              </a:spcBef>
              <a:spcAft>
                <a:spcPts val="0"/>
              </a:spcAft>
              <a:buSzPts val="1800"/>
              <a:buChar char="○"/>
              <a:defRPr sz="1800"/>
            </a:lvl8pPr>
            <a:lvl9pPr indent="-342900" lvl="8" marL="4114800">
              <a:spcBef>
                <a:spcPts val="2100"/>
              </a:spcBef>
              <a:spcAft>
                <a:spcPts val="2100"/>
              </a:spcAft>
              <a:buSzPts val="1800"/>
              <a:buChar char="■"/>
              <a:defRPr sz="1800"/>
            </a:lvl9pPr>
          </a:lstStyle>
          <a:p/>
        </p:txBody>
      </p:sp>
      <p:grpSp>
        <p:nvGrpSpPr>
          <p:cNvPr id="492" name="Google Shape;492;p11"/>
          <p:cNvGrpSpPr/>
          <p:nvPr/>
        </p:nvGrpSpPr>
        <p:grpSpPr>
          <a:xfrm rot="5400000">
            <a:off x="11011287" y="5643800"/>
            <a:ext cx="1612367" cy="341891"/>
            <a:chOff x="4935262" y="1546062"/>
            <a:chExt cx="1612367" cy="341891"/>
          </a:xfrm>
        </p:grpSpPr>
        <p:sp>
          <p:nvSpPr>
            <p:cNvPr id="493" name="Google Shape;493;p11"/>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11"/>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11"/>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11"/>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11"/>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11"/>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11"/>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11"/>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11"/>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11"/>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11"/>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11"/>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11"/>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11"/>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7" name="Google Shape;507;p11"/>
          <p:cNvGrpSpPr/>
          <p:nvPr/>
        </p:nvGrpSpPr>
        <p:grpSpPr>
          <a:xfrm>
            <a:off x="-4492350" y="-2781450"/>
            <a:ext cx="21176600" cy="12687750"/>
            <a:chOff x="-4492350" y="-2781450"/>
            <a:chExt cx="21176600" cy="12687750"/>
          </a:xfrm>
        </p:grpSpPr>
        <p:sp>
          <p:nvSpPr>
            <p:cNvPr id="508" name="Google Shape;508;p11"/>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1"/>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1"/>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2" name="Google Shape;512;p11"/>
          <p:cNvCxnSpPr/>
          <p:nvPr/>
        </p:nvCxnSpPr>
        <p:spPr>
          <a:xfrm>
            <a:off x="11348525" y="285750"/>
            <a:ext cx="0" cy="6379200"/>
          </a:xfrm>
          <a:prstGeom prst="straightConnector1">
            <a:avLst/>
          </a:prstGeom>
          <a:noFill/>
          <a:ln cap="rnd" cmpd="sng" w="28575">
            <a:solidFill>
              <a:schemeClr val="dk1"/>
            </a:solidFill>
            <a:prstDash val="solid"/>
            <a:round/>
            <a:headEnd len="med" w="med" type="none"/>
            <a:tailEnd len="med" w="med" type="none"/>
          </a:ln>
        </p:spPr>
      </p:cxnSp>
      <p:grpSp>
        <p:nvGrpSpPr>
          <p:cNvPr id="513" name="Google Shape;513;p11"/>
          <p:cNvGrpSpPr/>
          <p:nvPr/>
        </p:nvGrpSpPr>
        <p:grpSpPr>
          <a:xfrm>
            <a:off x="374662" y="292412"/>
            <a:ext cx="1612367" cy="858303"/>
            <a:chOff x="4935262" y="1546062"/>
            <a:chExt cx="1612367" cy="858303"/>
          </a:xfrm>
        </p:grpSpPr>
        <p:sp>
          <p:nvSpPr>
            <p:cNvPr id="514" name="Google Shape;514;p11"/>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11"/>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11"/>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11"/>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1"/>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11"/>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11"/>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11"/>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11"/>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1"/>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1"/>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11"/>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11"/>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11"/>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11"/>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11"/>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11"/>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11"/>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11"/>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11"/>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11"/>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11"/>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1"/>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1"/>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11"/>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11"/>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1"/>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11"/>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2" name="Google Shape;542;p11"/>
          <p:cNvSpPr txBox="1"/>
          <p:nvPr>
            <p:ph type="title"/>
          </p:nvPr>
        </p:nvSpPr>
        <p:spPr>
          <a:xfrm>
            <a:off x="415600" y="593375"/>
            <a:ext cx="10482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43" name="Google Shape;543;p11"/>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544" name="Shape 544"/>
        <p:cNvGrpSpPr/>
        <p:nvPr/>
      </p:nvGrpSpPr>
      <p:grpSpPr>
        <a:xfrm>
          <a:off x="0" y="0"/>
          <a:ext cx="0" cy="0"/>
          <a:chOff x="0" y="0"/>
          <a:chExt cx="0" cy="0"/>
        </a:xfrm>
      </p:grpSpPr>
      <p:sp>
        <p:nvSpPr>
          <p:cNvPr id="545" name="Google Shape;545;p12"/>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6" name="Google Shape;546;p12"/>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7" name="Google Shape;547;p12"/>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8" name="Google Shape;548;p12"/>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549" name="Google Shape;549;p12"/>
          <p:cNvSpPr/>
          <p:nvPr/>
        </p:nvSpPr>
        <p:spPr>
          <a:xfrm rot="4794221">
            <a:off x="-883605"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0" name="Google Shape;550;p12"/>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1" name="Google Shape;551;p12"/>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552" name="Google Shape;552;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53" name="Google Shape;553;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54" name="Google Shape;554;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55" name="Google Shape;555;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6" name="Google Shape;556;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557" name="Google Shape;557;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558" name="Google Shape;558;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559" name="Google Shape;559;p12"/>
          <p:cNvGrpSpPr/>
          <p:nvPr/>
        </p:nvGrpSpPr>
        <p:grpSpPr>
          <a:xfrm>
            <a:off x="-4492350" y="-2781450"/>
            <a:ext cx="21176600" cy="12687750"/>
            <a:chOff x="-4492350" y="-2781450"/>
            <a:chExt cx="21176600" cy="12687750"/>
          </a:xfrm>
        </p:grpSpPr>
        <p:sp>
          <p:nvSpPr>
            <p:cNvPr id="560" name="Google Shape;560;p12"/>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2"/>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2"/>
          <p:cNvGrpSpPr/>
          <p:nvPr/>
        </p:nvGrpSpPr>
        <p:grpSpPr>
          <a:xfrm>
            <a:off x="10325487" y="288637"/>
            <a:ext cx="1612367" cy="341891"/>
            <a:chOff x="4935262" y="1546062"/>
            <a:chExt cx="1612367" cy="341891"/>
          </a:xfrm>
        </p:grpSpPr>
        <p:sp>
          <p:nvSpPr>
            <p:cNvPr id="565" name="Google Shape;565;p12"/>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12"/>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12"/>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12"/>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12"/>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12"/>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12"/>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12"/>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12"/>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12"/>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12"/>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12"/>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12"/>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12"/>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79" name="Google Shape;579;p12"/>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580" name="Shape 580"/>
        <p:cNvGrpSpPr/>
        <p:nvPr/>
      </p:nvGrpSpPr>
      <p:grpSpPr>
        <a:xfrm>
          <a:off x="0" y="0"/>
          <a:ext cx="0" cy="0"/>
          <a:chOff x="0" y="0"/>
          <a:chExt cx="0" cy="0"/>
        </a:xfrm>
      </p:grpSpPr>
      <p:sp>
        <p:nvSpPr>
          <p:cNvPr id="581" name="Google Shape;581;p13"/>
          <p:cNvSpPr/>
          <p:nvPr/>
        </p:nvSpPr>
        <p:spPr>
          <a:xfrm flipH="1" rot="-2244882">
            <a:off x="1831903" y="-1933493"/>
            <a:ext cx="10140398" cy="9384090"/>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2" name="Google Shape;582;p13"/>
          <p:cNvSpPr/>
          <p:nvPr/>
        </p:nvSpPr>
        <p:spPr>
          <a:xfrm flipH="1" rot="-2244726">
            <a:off x="-3740435" y="4666085"/>
            <a:ext cx="4647568" cy="4605734"/>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583" name="Google Shape;583;p13"/>
          <p:cNvSpPr/>
          <p:nvPr/>
        </p:nvSpPr>
        <p:spPr>
          <a:xfrm flipH="1" rot="-2244899">
            <a:off x="8541155" y="4138184"/>
            <a:ext cx="5669837" cy="8736783"/>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4" name="Google Shape;584;p13"/>
          <p:cNvSpPr/>
          <p:nvPr/>
        </p:nvSpPr>
        <p:spPr>
          <a:xfrm flipH="1" rot="-6682023">
            <a:off x="3513242" y="-8450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5" name="Google Shape;585;p13"/>
          <p:cNvSpPr/>
          <p:nvPr/>
        </p:nvSpPr>
        <p:spPr>
          <a:xfrm flipH="1" rot="-2244868">
            <a:off x="-2842138"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6" name="Google Shape;586;p13"/>
          <p:cNvSpPr/>
          <p:nvPr/>
        </p:nvSpPr>
        <p:spPr>
          <a:xfrm flipH="1">
            <a:off x="11702272" y="-23385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587" name="Google Shape;587;p13"/>
          <p:cNvSpPr/>
          <p:nvPr/>
        </p:nvSpPr>
        <p:spPr>
          <a:xfrm flipH="1" rot="-6682023">
            <a:off x="-2373208" y="601295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8" name="Google Shape;588;p13"/>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89" name="Google Shape;589;p13"/>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590" name="Google Shape;590;p13"/>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91" name="Google Shape;591;p13"/>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92" name="Google Shape;592;p13"/>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593" name="Google Shape;593;p13"/>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94" name="Google Shape;594;p13"/>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cxnSp>
        <p:nvCxnSpPr>
          <p:cNvPr id="595" name="Google Shape;595;p13"/>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596" name="Google Shape;596;p13"/>
          <p:cNvGrpSpPr/>
          <p:nvPr/>
        </p:nvGrpSpPr>
        <p:grpSpPr>
          <a:xfrm>
            <a:off x="10268337" y="5851237"/>
            <a:ext cx="1612367" cy="341891"/>
            <a:chOff x="4935262" y="1546062"/>
            <a:chExt cx="1612367" cy="341891"/>
          </a:xfrm>
        </p:grpSpPr>
        <p:sp>
          <p:nvSpPr>
            <p:cNvPr id="597" name="Google Shape;597;p13"/>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13"/>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13"/>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13"/>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13"/>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13"/>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13"/>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13"/>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13"/>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13"/>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13"/>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13"/>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13"/>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13"/>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1" name="Google Shape;611;p13"/>
          <p:cNvGrpSpPr/>
          <p:nvPr/>
        </p:nvGrpSpPr>
        <p:grpSpPr>
          <a:xfrm>
            <a:off x="-4492350" y="-2781450"/>
            <a:ext cx="21176600" cy="12687750"/>
            <a:chOff x="-4492350" y="-2781450"/>
            <a:chExt cx="21176600" cy="12687750"/>
          </a:xfrm>
        </p:grpSpPr>
        <p:sp>
          <p:nvSpPr>
            <p:cNvPr id="612" name="Google Shape;612;p13"/>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13"/>
          <p:cNvGrpSpPr/>
          <p:nvPr/>
        </p:nvGrpSpPr>
        <p:grpSpPr>
          <a:xfrm>
            <a:off x="231337" y="230812"/>
            <a:ext cx="1612367" cy="858303"/>
            <a:chOff x="4935262" y="1546062"/>
            <a:chExt cx="1612367" cy="858303"/>
          </a:xfrm>
        </p:grpSpPr>
        <p:sp>
          <p:nvSpPr>
            <p:cNvPr id="617" name="Google Shape;617;p13"/>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13"/>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13"/>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13"/>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13"/>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13"/>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13"/>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13"/>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13"/>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13"/>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13"/>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13"/>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13"/>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13"/>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13"/>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13"/>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13"/>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13"/>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13"/>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13"/>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13"/>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13"/>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13"/>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13"/>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13"/>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13"/>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13"/>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13"/>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45" name="Google Shape;645;p13"/>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646" name="Shape 646"/>
        <p:cNvGrpSpPr/>
        <p:nvPr/>
      </p:nvGrpSpPr>
      <p:grpSpPr>
        <a:xfrm>
          <a:off x="0" y="0"/>
          <a:ext cx="0" cy="0"/>
          <a:chOff x="0" y="0"/>
          <a:chExt cx="0" cy="0"/>
        </a:xfrm>
      </p:grpSpPr>
      <p:sp>
        <p:nvSpPr>
          <p:cNvPr id="647" name="Google Shape;647;p14"/>
          <p:cNvSpPr/>
          <p:nvPr/>
        </p:nvSpPr>
        <p:spPr>
          <a:xfrm rot="2244882">
            <a:off x="-16530" y="-1933493"/>
            <a:ext cx="10140398" cy="9384090"/>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8" name="Google Shape;648;p14"/>
          <p:cNvSpPr/>
          <p:nvPr/>
        </p:nvSpPr>
        <p:spPr>
          <a:xfrm rot="2244726">
            <a:off x="11048639" y="4666085"/>
            <a:ext cx="4647568" cy="4605734"/>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649" name="Google Shape;649;p14"/>
          <p:cNvSpPr/>
          <p:nvPr/>
        </p:nvSpPr>
        <p:spPr>
          <a:xfrm rot="2244899">
            <a:off x="-2255220" y="4138184"/>
            <a:ext cx="5669837" cy="8736783"/>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0" name="Google Shape;650;p14"/>
          <p:cNvSpPr/>
          <p:nvPr/>
        </p:nvSpPr>
        <p:spPr>
          <a:xfrm rot="6682023">
            <a:off x="4547830" y="-8450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1" name="Google Shape;651;p14"/>
          <p:cNvSpPr/>
          <p:nvPr/>
        </p:nvSpPr>
        <p:spPr>
          <a:xfrm rot="2244868">
            <a:off x="8365139"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2" name="Google Shape;652;p14"/>
          <p:cNvSpPr/>
          <p:nvPr/>
        </p:nvSpPr>
        <p:spPr>
          <a:xfrm>
            <a:off x="-2571600" y="-17289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653" name="Google Shape;653;p14"/>
          <p:cNvSpPr/>
          <p:nvPr/>
        </p:nvSpPr>
        <p:spPr>
          <a:xfrm rot="6682023">
            <a:off x="10434280" y="601295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4" name="Google Shape;654;p14"/>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55" name="Google Shape;655;p14"/>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56" name="Google Shape;656;p14"/>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57" name="Google Shape;657;p14"/>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58" name="Google Shape;658;p14"/>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59" name="Google Shape;659;p14"/>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660" name="Google Shape;660;p14"/>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61" name="Google Shape;661;p14"/>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662" name="Google Shape;662;p14"/>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63" name="Google Shape;663;p14"/>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64" name="Google Shape;664;p14"/>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65" name="Google Shape;665;p14"/>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66" name="Google Shape;666;p14"/>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667" name="Google Shape;667;p14"/>
          <p:cNvGrpSpPr/>
          <p:nvPr/>
        </p:nvGrpSpPr>
        <p:grpSpPr>
          <a:xfrm>
            <a:off x="-4492350" y="-2781450"/>
            <a:ext cx="21176600" cy="12687750"/>
            <a:chOff x="-4492350" y="-2781450"/>
            <a:chExt cx="21176600" cy="12687750"/>
          </a:xfrm>
        </p:grpSpPr>
        <p:sp>
          <p:nvSpPr>
            <p:cNvPr id="668" name="Google Shape;668;p14"/>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4"/>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4"/>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72" name="Google Shape;672;p14"/>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673" name="Google Shape;673;p14"/>
          <p:cNvGrpSpPr/>
          <p:nvPr/>
        </p:nvGrpSpPr>
        <p:grpSpPr>
          <a:xfrm>
            <a:off x="10268337" y="5851237"/>
            <a:ext cx="1612367" cy="341891"/>
            <a:chOff x="4935262" y="1546062"/>
            <a:chExt cx="1612367" cy="341891"/>
          </a:xfrm>
        </p:grpSpPr>
        <p:sp>
          <p:nvSpPr>
            <p:cNvPr id="674" name="Google Shape;674;p14"/>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14"/>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14"/>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14"/>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14"/>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14"/>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14"/>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14"/>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14"/>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14"/>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14"/>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14"/>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14"/>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14"/>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8" name="Google Shape;688;p14"/>
          <p:cNvGrpSpPr/>
          <p:nvPr/>
        </p:nvGrpSpPr>
        <p:grpSpPr>
          <a:xfrm>
            <a:off x="231337" y="230812"/>
            <a:ext cx="1612367" cy="858303"/>
            <a:chOff x="4935262" y="1546062"/>
            <a:chExt cx="1612367" cy="858303"/>
          </a:xfrm>
        </p:grpSpPr>
        <p:sp>
          <p:nvSpPr>
            <p:cNvPr id="689" name="Google Shape;689;p14"/>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14"/>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14"/>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14"/>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14"/>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14"/>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14"/>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14"/>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14"/>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14"/>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14"/>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14"/>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14"/>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14"/>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14"/>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14"/>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14"/>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14"/>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14"/>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14"/>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14"/>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14"/>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14"/>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14"/>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14"/>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14"/>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14"/>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14"/>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17" name="Google Shape;717;p14"/>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718" name="Shape 718"/>
        <p:cNvGrpSpPr/>
        <p:nvPr/>
      </p:nvGrpSpPr>
      <p:grpSpPr>
        <a:xfrm>
          <a:off x="0" y="0"/>
          <a:ext cx="0" cy="0"/>
          <a:chOff x="0" y="0"/>
          <a:chExt cx="0" cy="0"/>
        </a:xfrm>
      </p:grpSpPr>
      <p:sp>
        <p:nvSpPr>
          <p:cNvPr id="719" name="Google Shape;719;p15"/>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0" name="Google Shape;720;p15"/>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1" name="Google Shape;721;p15"/>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15"/>
          <p:cNvSpPr/>
          <p:nvPr/>
        </p:nvSpPr>
        <p:spPr>
          <a:xfrm rot="2244899">
            <a:off x="-2255220" y="4138184"/>
            <a:ext cx="5669837" cy="8736783"/>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3" name="Google Shape;723;p15"/>
          <p:cNvSpPr/>
          <p:nvPr/>
        </p:nvSpPr>
        <p:spPr>
          <a:xfrm rot="6682023">
            <a:off x="7081480" y="-22439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4" name="Google Shape;724;p15"/>
          <p:cNvSpPr/>
          <p:nvPr/>
        </p:nvSpPr>
        <p:spPr>
          <a:xfrm rot="2244868">
            <a:off x="8365139"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5" name="Google Shape;725;p15"/>
          <p:cNvSpPr/>
          <p:nvPr/>
        </p:nvSpPr>
        <p:spPr>
          <a:xfrm rot="2244779">
            <a:off x="11776797"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6" name="Google Shape;726;p15"/>
          <p:cNvSpPr/>
          <p:nvPr/>
        </p:nvSpPr>
        <p:spPr>
          <a:xfrm>
            <a:off x="-2190600" y="-21099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15"/>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728" name="Google Shape;728;p15"/>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729" name="Google Shape;729;p1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0" name="Google Shape;730;p15"/>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731" name="Google Shape;731;p15"/>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732" name="Google Shape;732;p15"/>
          <p:cNvGrpSpPr/>
          <p:nvPr/>
        </p:nvGrpSpPr>
        <p:grpSpPr>
          <a:xfrm>
            <a:off x="-4492350" y="-2781450"/>
            <a:ext cx="21176600" cy="12687750"/>
            <a:chOff x="-4492350" y="-2781450"/>
            <a:chExt cx="21176600" cy="12687750"/>
          </a:xfrm>
        </p:grpSpPr>
        <p:sp>
          <p:nvSpPr>
            <p:cNvPr id="733" name="Google Shape;733;p15"/>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5"/>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5"/>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37" name="Google Shape;737;p15"/>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738" name="Google Shape;738;p15"/>
          <p:cNvGrpSpPr/>
          <p:nvPr/>
        </p:nvGrpSpPr>
        <p:grpSpPr>
          <a:xfrm>
            <a:off x="362337" y="5851237"/>
            <a:ext cx="1612367" cy="341891"/>
            <a:chOff x="4935262" y="1546062"/>
            <a:chExt cx="1612367" cy="341891"/>
          </a:xfrm>
        </p:grpSpPr>
        <p:sp>
          <p:nvSpPr>
            <p:cNvPr id="739" name="Google Shape;739;p15"/>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15"/>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15"/>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15"/>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5"/>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15"/>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15"/>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15"/>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15"/>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15"/>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15"/>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15"/>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15"/>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15"/>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3" name="Google Shape;753;p15"/>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754" name="Shape 754"/>
        <p:cNvGrpSpPr/>
        <p:nvPr/>
      </p:nvGrpSpPr>
      <p:grpSpPr>
        <a:xfrm>
          <a:off x="0" y="0"/>
          <a:ext cx="0" cy="0"/>
          <a:chOff x="0" y="0"/>
          <a:chExt cx="0" cy="0"/>
        </a:xfrm>
      </p:grpSpPr>
      <p:sp>
        <p:nvSpPr>
          <p:cNvPr id="755" name="Google Shape;755;p16"/>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6" name="Google Shape;756;p16"/>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7" name="Google Shape;757;p16"/>
          <p:cNvSpPr/>
          <p:nvPr/>
        </p:nvSpPr>
        <p:spPr>
          <a:xfrm rot="2244920">
            <a:off x="-10576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8" name="Google Shape;758;p16"/>
          <p:cNvSpPr/>
          <p:nvPr/>
        </p:nvSpPr>
        <p:spPr>
          <a:xfrm rot="2244779">
            <a:off x="10709997"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9" name="Google Shape;759;p16"/>
          <p:cNvSpPr/>
          <p:nvPr/>
        </p:nvSpPr>
        <p:spPr>
          <a:xfrm rot="2244899">
            <a:off x="-710842" y="3217435"/>
            <a:ext cx="5669837" cy="575457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0" name="Google Shape;760;p16"/>
          <p:cNvSpPr/>
          <p:nvPr/>
        </p:nvSpPr>
        <p:spPr>
          <a:xfrm>
            <a:off x="-1733400" y="-15765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61" name="Google Shape;761;p16"/>
          <p:cNvGrpSpPr/>
          <p:nvPr/>
        </p:nvGrpSpPr>
        <p:grpSpPr>
          <a:xfrm>
            <a:off x="-4492350" y="-2781450"/>
            <a:ext cx="21176600" cy="12687750"/>
            <a:chOff x="-4492350" y="-2781450"/>
            <a:chExt cx="21176600" cy="12687750"/>
          </a:xfrm>
        </p:grpSpPr>
        <p:sp>
          <p:nvSpPr>
            <p:cNvPr id="762" name="Google Shape;762;p16"/>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6"/>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6"/>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6"/>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16"/>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7" name="Google Shape;767;p16"/>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8" name="Google Shape;768;p16"/>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9" name="Google Shape;769;p16"/>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70" name="Google Shape;770;p16"/>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71" name="Google Shape;771;p16"/>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72" name="Google Shape;772;p16"/>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773" name="Google Shape;773;p16"/>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4" name="Google Shape;774;p16"/>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5" name="Google Shape;775;p16"/>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6" name="Google Shape;776;p16"/>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777" name="Google Shape;777;p16"/>
          <p:cNvGrpSpPr/>
          <p:nvPr/>
        </p:nvGrpSpPr>
        <p:grpSpPr>
          <a:xfrm>
            <a:off x="10309737" y="6319937"/>
            <a:ext cx="1612367" cy="341891"/>
            <a:chOff x="4935262" y="1546062"/>
            <a:chExt cx="1612367" cy="341891"/>
          </a:xfrm>
        </p:grpSpPr>
        <p:sp>
          <p:nvSpPr>
            <p:cNvPr id="778" name="Google Shape;778;p16"/>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16"/>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16"/>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16"/>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16"/>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16"/>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16"/>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16"/>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16"/>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16"/>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16"/>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16"/>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16"/>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16"/>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2" name="Google Shape;792;p16"/>
          <p:cNvGrpSpPr/>
          <p:nvPr/>
        </p:nvGrpSpPr>
        <p:grpSpPr>
          <a:xfrm>
            <a:off x="240062" y="291812"/>
            <a:ext cx="1612367" cy="858303"/>
            <a:chOff x="4935262" y="1546062"/>
            <a:chExt cx="1612367" cy="858303"/>
          </a:xfrm>
        </p:grpSpPr>
        <p:sp>
          <p:nvSpPr>
            <p:cNvPr id="793" name="Google Shape;793;p16"/>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16"/>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16"/>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16"/>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16"/>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16"/>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16"/>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16"/>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16"/>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16"/>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16"/>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16"/>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16"/>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16"/>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16"/>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16"/>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16"/>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16"/>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16"/>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16"/>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16"/>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16"/>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16"/>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16"/>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16"/>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6"/>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6"/>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16"/>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1" name="Google Shape;821;p16"/>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822" name="Shape 822"/>
        <p:cNvGrpSpPr/>
        <p:nvPr/>
      </p:nvGrpSpPr>
      <p:grpSpPr>
        <a:xfrm>
          <a:off x="0" y="0"/>
          <a:ext cx="0" cy="0"/>
          <a:chOff x="0" y="0"/>
          <a:chExt cx="0" cy="0"/>
        </a:xfrm>
      </p:grpSpPr>
      <p:sp>
        <p:nvSpPr>
          <p:cNvPr id="823" name="Google Shape;823;p17"/>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4" name="Google Shape;824;p17"/>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5" name="Google Shape;825;p17"/>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826" name="Google Shape;826;p17"/>
          <p:cNvSpPr/>
          <p:nvPr/>
        </p:nvSpPr>
        <p:spPr>
          <a:xfrm rot="2244899">
            <a:off x="-2255220" y="4138184"/>
            <a:ext cx="5669837" cy="8736783"/>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7" name="Google Shape;827;p17"/>
          <p:cNvSpPr/>
          <p:nvPr/>
        </p:nvSpPr>
        <p:spPr>
          <a:xfrm rot="6682023">
            <a:off x="7081480" y="-22439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8" name="Google Shape;828;p17"/>
          <p:cNvSpPr/>
          <p:nvPr/>
        </p:nvSpPr>
        <p:spPr>
          <a:xfrm rot="2244868">
            <a:off x="8365139"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9" name="Google Shape;829;p17"/>
          <p:cNvSpPr/>
          <p:nvPr/>
        </p:nvSpPr>
        <p:spPr>
          <a:xfrm rot="2244779">
            <a:off x="11776797"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0" name="Google Shape;830;p17"/>
          <p:cNvSpPr/>
          <p:nvPr/>
        </p:nvSpPr>
        <p:spPr>
          <a:xfrm>
            <a:off x="-2190600" y="-21099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831" name="Google Shape;831;p17"/>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32" name="Google Shape;832;p17"/>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grpSp>
        <p:nvGrpSpPr>
          <p:cNvPr id="833" name="Google Shape;833;p17"/>
          <p:cNvGrpSpPr/>
          <p:nvPr/>
        </p:nvGrpSpPr>
        <p:grpSpPr>
          <a:xfrm>
            <a:off x="-4492350" y="-2781450"/>
            <a:ext cx="21176600" cy="12687750"/>
            <a:chOff x="-4492350" y="-2781450"/>
            <a:chExt cx="21176600" cy="12687750"/>
          </a:xfrm>
        </p:grpSpPr>
        <p:sp>
          <p:nvSpPr>
            <p:cNvPr id="834" name="Google Shape;834;p17"/>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7"/>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7"/>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38" name="Google Shape;838;p17"/>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839" name="Google Shape;839;p17"/>
          <p:cNvGrpSpPr/>
          <p:nvPr/>
        </p:nvGrpSpPr>
        <p:grpSpPr>
          <a:xfrm>
            <a:off x="362337" y="5851237"/>
            <a:ext cx="1612367" cy="341891"/>
            <a:chOff x="4935262" y="1546062"/>
            <a:chExt cx="1612367" cy="341891"/>
          </a:xfrm>
        </p:grpSpPr>
        <p:sp>
          <p:nvSpPr>
            <p:cNvPr id="840" name="Google Shape;840;p17"/>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17"/>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17"/>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17"/>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17"/>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17"/>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17"/>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17"/>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17"/>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17"/>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17"/>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17"/>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17"/>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17"/>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4" name="Google Shape;854;p17"/>
          <p:cNvGrpSpPr/>
          <p:nvPr/>
        </p:nvGrpSpPr>
        <p:grpSpPr>
          <a:xfrm>
            <a:off x="10339712" y="213387"/>
            <a:ext cx="1612367" cy="858303"/>
            <a:chOff x="4935262" y="1546062"/>
            <a:chExt cx="1612367" cy="858303"/>
          </a:xfrm>
        </p:grpSpPr>
        <p:sp>
          <p:nvSpPr>
            <p:cNvPr id="855" name="Google Shape;855;p17"/>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17"/>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17"/>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17"/>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17"/>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17"/>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17"/>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17"/>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17"/>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17"/>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17"/>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17"/>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17"/>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17"/>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17"/>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17"/>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17"/>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17"/>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17"/>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17"/>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17"/>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17"/>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17"/>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17"/>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17"/>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17"/>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17"/>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17"/>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3" name="Google Shape;883;p17"/>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884" name="Shape 884"/>
        <p:cNvGrpSpPr/>
        <p:nvPr/>
      </p:nvGrpSpPr>
      <p:grpSpPr>
        <a:xfrm>
          <a:off x="0" y="0"/>
          <a:ext cx="0" cy="0"/>
          <a:chOff x="0" y="0"/>
          <a:chExt cx="0" cy="0"/>
        </a:xfrm>
      </p:grpSpPr>
      <p:sp>
        <p:nvSpPr>
          <p:cNvPr id="885" name="Google Shape;885;p18"/>
          <p:cNvSpPr/>
          <p:nvPr/>
        </p:nvSpPr>
        <p:spPr>
          <a:xfrm flipH="1" rot="-2244597">
            <a:off x="-688506"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6" name="Google Shape;886;p18"/>
          <p:cNvSpPr/>
          <p:nvPr/>
        </p:nvSpPr>
        <p:spPr>
          <a:xfrm flipH="1" rot="-2244920">
            <a:off x="3807384"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7" name="Google Shape;887;p18"/>
          <p:cNvSpPr/>
          <p:nvPr/>
        </p:nvSpPr>
        <p:spPr>
          <a:xfrm flipH="1" rot="-2244779">
            <a:off x="-2372296"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888" name="Google Shape;888;p18"/>
          <p:cNvSpPr/>
          <p:nvPr/>
        </p:nvSpPr>
        <p:spPr>
          <a:xfrm flipH="1" rot="-2244899">
            <a:off x="8005606" y="4138184"/>
            <a:ext cx="5669837" cy="8736783"/>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9" name="Google Shape;889;p18"/>
          <p:cNvSpPr/>
          <p:nvPr/>
        </p:nvSpPr>
        <p:spPr>
          <a:xfrm flipH="1" rot="-6682023">
            <a:off x="444043" y="-22439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0" name="Google Shape;890;p18"/>
          <p:cNvSpPr/>
          <p:nvPr/>
        </p:nvSpPr>
        <p:spPr>
          <a:xfrm flipH="1" rot="-2244868">
            <a:off x="-3377687"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1" name="Google Shape;891;p18"/>
          <p:cNvSpPr/>
          <p:nvPr/>
        </p:nvSpPr>
        <p:spPr>
          <a:xfrm flipH="1" rot="-2244779">
            <a:off x="-3515296"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92" name="Google Shape;892;p18"/>
          <p:cNvSpPr/>
          <p:nvPr/>
        </p:nvSpPr>
        <p:spPr>
          <a:xfrm flipH="1">
            <a:off x="10633323" y="-21099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18"/>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94" name="Google Shape;894;p18"/>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895" name="Google Shape;895;p18"/>
          <p:cNvGrpSpPr/>
          <p:nvPr/>
        </p:nvGrpSpPr>
        <p:grpSpPr>
          <a:xfrm>
            <a:off x="-4492350" y="-2781450"/>
            <a:ext cx="21176600" cy="12687750"/>
            <a:chOff x="-4492350" y="-2781450"/>
            <a:chExt cx="21176600" cy="12687750"/>
          </a:xfrm>
        </p:grpSpPr>
        <p:sp>
          <p:nvSpPr>
            <p:cNvPr id="896" name="Google Shape;896;p18"/>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00" name="Google Shape;900;p18"/>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901" name="Google Shape;901;p18"/>
          <p:cNvGrpSpPr/>
          <p:nvPr/>
        </p:nvGrpSpPr>
        <p:grpSpPr>
          <a:xfrm>
            <a:off x="10268337" y="5851237"/>
            <a:ext cx="1612367" cy="341891"/>
            <a:chOff x="4935262" y="1546062"/>
            <a:chExt cx="1612367" cy="341891"/>
          </a:xfrm>
        </p:grpSpPr>
        <p:sp>
          <p:nvSpPr>
            <p:cNvPr id="902" name="Google Shape;902;p18"/>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18"/>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18"/>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18"/>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18"/>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18"/>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18"/>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18"/>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18"/>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18"/>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18"/>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18"/>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18"/>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18"/>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6" name="Google Shape;916;p18"/>
          <p:cNvGrpSpPr/>
          <p:nvPr/>
        </p:nvGrpSpPr>
        <p:grpSpPr>
          <a:xfrm>
            <a:off x="240062" y="291812"/>
            <a:ext cx="1612367" cy="858303"/>
            <a:chOff x="4935262" y="1546062"/>
            <a:chExt cx="1612367" cy="858303"/>
          </a:xfrm>
        </p:grpSpPr>
        <p:sp>
          <p:nvSpPr>
            <p:cNvPr id="917" name="Google Shape;917;p18"/>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18"/>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18"/>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18"/>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18"/>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18"/>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18"/>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18"/>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18"/>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18"/>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18"/>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18"/>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8"/>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18"/>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18"/>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18"/>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18"/>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18"/>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18"/>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18"/>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18"/>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18"/>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18"/>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18"/>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18"/>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18"/>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18"/>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18"/>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45" name="Google Shape;945;p18"/>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946" name="Shape 946"/>
        <p:cNvGrpSpPr/>
        <p:nvPr/>
      </p:nvGrpSpPr>
      <p:grpSpPr>
        <a:xfrm>
          <a:off x="0" y="0"/>
          <a:ext cx="0" cy="0"/>
          <a:chOff x="0" y="0"/>
          <a:chExt cx="0" cy="0"/>
        </a:xfrm>
      </p:grpSpPr>
      <p:sp>
        <p:nvSpPr>
          <p:cNvPr id="947" name="Google Shape;947;p19"/>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8" name="Google Shape;948;p19"/>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9" name="Google Shape;949;p19"/>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0" name="Google Shape;950;p19"/>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951" name="Google Shape;951;p19"/>
          <p:cNvSpPr/>
          <p:nvPr/>
        </p:nvSpPr>
        <p:spPr>
          <a:xfrm rot="4794221">
            <a:off x="-883605"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2" name="Google Shape;952;p19"/>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3" name="Google Shape;953;p19"/>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954" name="Google Shape;954;p19"/>
          <p:cNvSpPr txBox="1"/>
          <p:nvPr>
            <p:ph idx="1" type="subTitle"/>
          </p:nvPr>
        </p:nvSpPr>
        <p:spPr>
          <a:xfrm>
            <a:off x="1497263" y="2792225"/>
            <a:ext cx="91974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600"/>
              <a:buNone/>
              <a:defRPr b="1" sz="2600"/>
            </a:lvl1pPr>
            <a:lvl2pPr lvl="1" rtl="0" algn="ctr">
              <a:spcBef>
                <a:spcPts val="2100"/>
              </a:spcBef>
              <a:spcAft>
                <a:spcPts val="0"/>
              </a:spcAft>
              <a:buSzPts val="2600"/>
              <a:buNone/>
              <a:defRPr b="1" sz="2600"/>
            </a:lvl2pPr>
            <a:lvl3pPr lvl="2" rtl="0" algn="ctr">
              <a:spcBef>
                <a:spcPts val="2100"/>
              </a:spcBef>
              <a:spcAft>
                <a:spcPts val="0"/>
              </a:spcAft>
              <a:buSzPts val="2600"/>
              <a:buNone/>
              <a:defRPr b="1" sz="2600"/>
            </a:lvl3pPr>
            <a:lvl4pPr lvl="3" rtl="0" algn="ctr">
              <a:spcBef>
                <a:spcPts val="2100"/>
              </a:spcBef>
              <a:spcAft>
                <a:spcPts val="0"/>
              </a:spcAft>
              <a:buSzPts val="2600"/>
              <a:buNone/>
              <a:defRPr b="1" sz="2600"/>
            </a:lvl4pPr>
            <a:lvl5pPr lvl="4" rtl="0" algn="ctr">
              <a:spcBef>
                <a:spcPts val="2100"/>
              </a:spcBef>
              <a:spcAft>
                <a:spcPts val="0"/>
              </a:spcAft>
              <a:buSzPts val="2600"/>
              <a:buNone/>
              <a:defRPr b="1" sz="2600"/>
            </a:lvl5pPr>
            <a:lvl6pPr lvl="5" rtl="0" algn="ctr">
              <a:spcBef>
                <a:spcPts val="2100"/>
              </a:spcBef>
              <a:spcAft>
                <a:spcPts val="0"/>
              </a:spcAft>
              <a:buSzPts val="2600"/>
              <a:buNone/>
              <a:defRPr b="1" sz="2600"/>
            </a:lvl6pPr>
            <a:lvl7pPr lvl="6" rtl="0" algn="ctr">
              <a:spcBef>
                <a:spcPts val="2100"/>
              </a:spcBef>
              <a:spcAft>
                <a:spcPts val="0"/>
              </a:spcAft>
              <a:buSzPts val="2600"/>
              <a:buNone/>
              <a:defRPr b="1" sz="2600"/>
            </a:lvl7pPr>
            <a:lvl8pPr lvl="7" rtl="0" algn="ctr">
              <a:spcBef>
                <a:spcPts val="2100"/>
              </a:spcBef>
              <a:spcAft>
                <a:spcPts val="0"/>
              </a:spcAft>
              <a:buSzPts val="2600"/>
              <a:buNone/>
              <a:defRPr b="1" sz="2600"/>
            </a:lvl8pPr>
            <a:lvl9pPr lvl="8" rtl="0" algn="ctr">
              <a:spcBef>
                <a:spcPts val="2100"/>
              </a:spcBef>
              <a:spcAft>
                <a:spcPts val="2100"/>
              </a:spcAft>
              <a:buSzPts val="2600"/>
              <a:buNone/>
              <a:defRPr b="1" sz="2600"/>
            </a:lvl9pPr>
          </a:lstStyle>
          <a:p/>
        </p:txBody>
      </p:sp>
      <p:sp>
        <p:nvSpPr>
          <p:cNvPr id="955" name="Google Shape;955;p19"/>
          <p:cNvSpPr txBox="1"/>
          <p:nvPr>
            <p:ph type="title"/>
          </p:nvPr>
        </p:nvSpPr>
        <p:spPr>
          <a:xfrm>
            <a:off x="1497263" y="1859375"/>
            <a:ext cx="91974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956" name="Google Shape;956;p19"/>
          <p:cNvSpPr txBox="1"/>
          <p:nvPr>
            <p:ph idx="2" type="body"/>
          </p:nvPr>
        </p:nvSpPr>
        <p:spPr>
          <a:xfrm>
            <a:off x="1497345" y="3657025"/>
            <a:ext cx="9197400" cy="13416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grpSp>
        <p:nvGrpSpPr>
          <p:cNvPr id="957" name="Google Shape;957;p19"/>
          <p:cNvGrpSpPr/>
          <p:nvPr/>
        </p:nvGrpSpPr>
        <p:grpSpPr>
          <a:xfrm>
            <a:off x="-4492350" y="-2781450"/>
            <a:ext cx="21176600" cy="12687750"/>
            <a:chOff x="-4492350" y="-2781450"/>
            <a:chExt cx="21176600" cy="12687750"/>
          </a:xfrm>
        </p:grpSpPr>
        <p:sp>
          <p:nvSpPr>
            <p:cNvPr id="958" name="Google Shape;958;p19"/>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62" name="Google Shape;962;p19"/>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963" name="Google Shape;963;p19"/>
          <p:cNvGrpSpPr/>
          <p:nvPr/>
        </p:nvGrpSpPr>
        <p:grpSpPr>
          <a:xfrm>
            <a:off x="10268337" y="5851237"/>
            <a:ext cx="1612367" cy="341891"/>
            <a:chOff x="4935262" y="1546062"/>
            <a:chExt cx="1612367" cy="341891"/>
          </a:xfrm>
        </p:grpSpPr>
        <p:sp>
          <p:nvSpPr>
            <p:cNvPr id="964" name="Google Shape;964;p19"/>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19"/>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19"/>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19"/>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19"/>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19"/>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19"/>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19"/>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19"/>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19"/>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19"/>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19"/>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19"/>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19"/>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8" name="Google Shape;978;p19"/>
          <p:cNvGrpSpPr/>
          <p:nvPr/>
        </p:nvGrpSpPr>
        <p:grpSpPr>
          <a:xfrm>
            <a:off x="240062" y="291812"/>
            <a:ext cx="1612367" cy="858303"/>
            <a:chOff x="4935262" y="1546062"/>
            <a:chExt cx="1612367" cy="858303"/>
          </a:xfrm>
        </p:grpSpPr>
        <p:sp>
          <p:nvSpPr>
            <p:cNvPr id="979" name="Google Shape;979;p19"/>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19"/>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19"/>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19"/>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19"/>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19"/>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19"/>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19"/>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19"/>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19"/>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19"/>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19"/>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19"/>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19"/>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19"/>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19"/>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19"/>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19"/>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19"/>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19"/>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19"/>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19"/>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19"/>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19"/>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19"/>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19"/>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19"/>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19"/>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07" name="Google Shape;1007;p19"/>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008" name="Shape 1008"/>
        <p:cNvGrpSpPr/>
        <p:nvPr/>
      </p:nvGrpSpPr>
      <p:grpSpPr>
        <a:xfrm>
          <a:off x="0" y="0"/>
          <a:ext cx="0" cy="0"/>
          <a:chOff x="0" y="0"/>
          <a:chExt cx="0" cy="0"/>
        </a:xfrm>
      </p:grpSpPr>
      <p:grpSp>
        <p:nvGrpSpPr>
          <p:cNvPr id="1009" name="Google Shape;1009;p20"/>
          <p:cNvGrpSpPr/>
          <p:nvPr/>
        </p:nvGrpSpPr>
        <p:grpSpPr>
          <a:xfrm>
            <a:off x="0" y="0"/>
            <a:ext cx="12192000" cy="6858000"/>
            <a:chOff x="0" y="0"/>
            <a:chExt cx="12192000" cy="6858000"/>
          </a:xfrm>
        </p:grpSpPr>
        <p:sp>
          <p:nvSpPr>
            <p:cNvPr id="1010" name="Google Shape;1010;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012" name="Google Shape;1012;p20"/>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013" name="Google Shape;1013;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014" name="Google Shape;1014;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015" name="Google Shape;1015;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016" name="Google Shape;1016;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017" name="Google Shape;1017;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018" name="Google Shape;1018;p20"/>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bg>
      <p:bgPr>
        <a:gradFill>
          <a:gsLst>
            <a:gs pos="0">
              <a:schemeClr val="accent1"/>
            </a:gs>
            <a:gs pos="50000">
              <a:schemeClr val="accent2"/>
            </a:gs>
            <a:gs pos="100000">
              <a:schemeClr val="accent1"/>
            </a:gs>
          </a:gsLst>
          <a:lin ang="2700006" scaled="0"/>
        </a:gradFill>
      </p:bgPr>
    </p:bg>
    <p:spTree>
      <p:nvGrpSpPr>
        <p:cNvPr id="92" name="Shape 92"/>
        <p:cNvGrpSpPr/>
        <p:nvPr/>
      </p:nvGrpSpPr>
      <p:grpSpPr>
        <a:xfrm>
          <a:off x="0" y="0"/>
          <a:ext cx="0" cy="0"/>
          <a:chOff x="0" y="0"/>
          <a:chExt cx="0" cy="0"/>
        </a:xfrm>
      </p:grpSpPr>
      <p:sp>
        <p:nvSpPr>
          <p:cNvPr id="93" name="Google Shape;93;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94" name="Shape 94"/>
        <p:cNvGrpSpPr/>
        <p:nvPr/>
      </p:nvGrpSpPr>
      <p:grpSpPr>
        <a:xfrm>
          <a:off x="0" y="0"/>
          <a:ext cx="0" cy="0"/>
          <a:chOff x="0" y="0"/>
          <a:chExt cx="0" cy="0"/>
        </a:xfrm>
      </p:grpSpPr>
      <p:sp>
        <p:nvSpPr>
          <p:cNvPr id="95" name="Google Shape;95;p4"/>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6" name="Google Shape;96;p4"/>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7" name="Google Shape;97;p4"/>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 name="Google Shape;98;p4"/>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99" name="Google Shape;99;p4"/>
          <p:cNvSpPr/>
          <p:nvPr/>
        </p:nvSpPr>
        <p:spPr>
          <a:xfrm rot="2244899">
            <a:off x="-597870" y="1147334"/>
            <a:ext cx="5669837" cy="8736783"/>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 name="Google Shape;100;p4"/>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4"/>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102" name="Google Shape;102;p4"/>
          <p:cNvSpPr txBox="1"/>
          <p:nvPr>
            <p:ph type="title"/>
          </p:nvPr>
        </p:nvSpPr>
        <p:spPr>
          <a:xfrm>
            <a:off x="440457" y="1062975"/>
            <a:ext cx="6783900" cy="11802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03" name="Google Shape;103;p4"/>
          <p:cNvSpPr txBox="1"/>
          <p:nvPr>
            <p:ph idx="1" type="body"/>
          </p:nvPr>
        </p:nvSpPr>
        <p:spPr>
          <a:xfrm>
            <a:off x="440425" y="2314022"/>
            <a:ext cx="6783900" cy="391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04" name="Google Shape;104;p4"/>
          <p:cNvGrpSpPr/>
          <p:nvPr/>
        </p:nvGrpSpPr>
        <p:grpSpPr>
          <a:xfrm>
            <a:off x="-4492350" y="-2781450"/>
            <a:ext cx="21176600" cy="12687750"/>
            <a:chOff x="-4492350" y="-2781450"/>
            <a:chExt cx="21176600" cy="12687750"/>
          </a:xfrm>
        </p:grpSpPr>
        <p:sp>
          <p:nvSpPr>
            <p:cNvPr id="105" name="Google Shape;105;p4"/>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9" name="Google Shape;109;p4"/>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110" name="Google Shape;110;p4"/>
          <p:cNvGrpSpPr/>
          <p:nvPr/>
        </p:nvGrpSpPr>
        <p:grpSpPr>
          <a:xfrm>
            <a:off x="374662" y="292412"/>
            <a:ext cx="1612367" cy="858303"/>
            <a:chOff x="4935262" y="1546062"/>
            <a:chExt cx="1612367" cy="858303"/>
          </a:xfrm>
        </p:grpSpPr>
        <p:sp>
          <p:nvSpPr>
            <p:cNvPr id="111" name="Google Shape;111;p4"/>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4"/>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4"/>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4"/>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4"/>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4"/>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4"/>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4"/>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4"/>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4"/>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4"/>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4"/>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4"/>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4"/>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4"/>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4"/>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4"/>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4"/>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4"/>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4"/>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4"/>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4"/>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4"/>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4"/>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4"/>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4"/>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4"/>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4"/>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 name="Google Shape;139;p4"/>
          <p:cNvGrpSpPr/>
          <p:nvPr/>
        </p:nvGrpSpPr>
        <p:grpSpPr>
          <a:xfrm>
            <a:off x="10268337" y="5851237"/>
            <a:ext cx="1612367" cy="341891"/>
            <a:chOff x="4935262" y="1546062"/>
            <a:chExt cx="1612367" cy="341891"/>
          </a:xfrm>
        </p:grpSpPr>
        <p:sp>
          <p:nvSpPr>
            <p:cNvPr id="140" name="Google Shape;140;p4"/>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4"/>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4"/>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4"/>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4"/>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4"/>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4"/>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4"/>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4"/>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4"/>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4"/>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4"/>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4"/>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4"/>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4" name="Google Shape;154;p4"/>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55" name="Shape 155"/>
        <p:cNvGrpSpPr/>
        <p:nvPr/>
      </p:nvGrpSpPr>
      <p:grpSpPr>
        <a:xfrm>
          <a:off x="0" y="0"/>
          <a:ext cx="0" cy="0"/>
          <a:chOff x="0" y="0"/>
          <a:chExt cx="0" cy="0"/>
        </a:xfrm>
      </p:grpSpPr>
      <p:sp>
        <p:nvSpPr>
          <p:cNvPr id="156" name="Google Shape;156;p5"/>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 name="Google Shape;157;p5"/>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 name="Google Shape;158;p5"/>
          <p:cNvSpPr/>
          <p:nvPr/>
        </p:nvSpPr>
        <p:spPr>
          <a:xfrm rot="2244920">
            <a:off x="-10576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9" name="Google Shape;159;p5"/>
          <p:cNvSpPr/>
          <p:nvPr/>
        </p:nvSpPr>
        <p:spPr>
          <a:xfrm rot="2244779">
            <a:off x="10709997" y="5517557"/>
            <a:ext cx="3158722" cy="3130283"/>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5"/>
          <p:cNvSpPr/>
          <p:nvPr/>
        </p:nvSpPr>
        <p:spPr>
          <a:xfrm rot="2244899">
            <a:off x="-710842" y="3217435"/>
            <a:ext cx="5669837" cy="575457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1" name="Google Shape;161;p5"/>
          <p:cNvSpPr/>
          <p:nvPr/>
        </p:nvSpPr>
        <p:spPr>
          <a:xfrm>
            <a:off x="-1733400" y="-15765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162" name="Google Shape;162;p5"/>
          <p:cNvSpPr txBox="1"/>
          <p:nvPr>
            <p:ph idx="1" type="body"/>
          </p:nvPr>
        </p:nvSpPr>
        <p:spPr>
          <a:xfrm>
            <a:off x="490775" y="2804557"/>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63" name="Google Shape;163;p5"/>
          <p:cNvSpPr txBox="1"/>
          <p:nvPr>
            <p:ph idx="2" type="body"/>
          </p:nvPr>
        </p:nvSpPr>
        <p:spPr>
          <a:xfrm>
            <a:off x="4448700" y="2804557"/>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64" name="Google Shape;164;p5"/>
          <p:cNvSpPr txBox="1"/>
          <p:nvPr>
            <p:ph idx="3" type="body"/>
          </p:nvPr>
        </p:nvSpPr>
        <p:spPr>
          <a:xfrm>
            <a:off x="490775" y="4845616"/>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65" name="Google Shape;165;p5"/>
          <p:cNvSpPr txBox="1"/>
          <p:nvPr>
            <p:ph idx="4" type="body"/>
          </p:nvPr>
        </p:nvSpPr>
        <p:spPr>
          <a:xfrm>
            <a:off x="4448700" y="4845616"/>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66" name="Google Shape;166;p5"/>
          <p:cNvSpPr txBox="1"/>
          <p:nvPr>
            <p:ph type="title"/>
          </p:nvPr>
        </p:nvSpPr>
        <p:spPr>
          <a:xfrm>
            <a:off x="490775" y="2108788"/>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67" name="Google Shape;167;p5"/>
          <p:cNvSpPr txBox="1"/>
          <p:nvPr>
            <p:ph idx="5" type="title"/>
          </p:nvPr>
        </p:nvSpPr>
        <p:spPr>
          <a:xfrm>
            <a:off x="4448700" y="2108788"/>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68" name="Google Shape;168;p5"/>
          <p:cNvSpPr txBox="1"/>
          <p:nvPr>
            <p:ph idx="6" type="title"/>
          </p:nvPr>
        </p:nvSpPr>
        <p:spPr>
          <a:xfrm>
            <a:off x="490775" y="4149846"/>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69" name="Google Shape;169;p5"/>
          <p:cNvSpPr txBox="1"/>
          <p:nvPr>
            <p:ph idx="7" type="title"/>
          </p:nvPr>
        </p:nvSpPr>
        <p:spPr>
          <a:xfrm>
            <a:off x="4448700" y="4149846"/>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70" name="Google Shape;170;p5"/>
          <p:cNvSpPr txBox="1"/>
          <p:nvPr>
            <p:ph idx="8" type="body"/>
          </p:nvPr>
        </p:nvSpPr>
        <p:spPr>
          <a:xfrm>
            <a:off x="8406625" y="2804557"/>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71" name="Google Shape;171;p5"/>
          <p:cNvSpPr txBox="1"/>
          <p:nvPr>
            <p:ph idx="9" type="body"/>
          </p:nvPr>
        </p:nvSpPr>
        <p:spPr>
          <a:xfrm>
            <a:off x="8406625" y="4845616"/>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72" name="Google Shape;172;p5"/>
          <p:cNvSpPr txBox="1"/>
          <p:nvPr>
            <p:ph idx="13" type="title"/>
          </p:nvPr>
        </p:nvSpPr>
        <p:spPr>
          <a:xfrm>
            <a:off x="8406625" y="2108788"/>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73" name="Google Shape;173;p5"/>
          <p:cNvSpPr txBox="1"/>
          <p:nvPr>
            <p:ph idx="14" type="title"/>
          </p:nvPr>
        </p:nvSpPr>
        <p:spPr>
          <a:xfrm>
            <a:off x="8406625" y="4149846"/>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grpSp>
        <p:nvGrpSpPr>
          <p:cNvPr id="174" name="Google Shape;174;p5"/>
          <p:cNvGrpSpPr/>
          <p:nvPr/>
        </p:nvGrpSpPr>
        <p:grpSpPr>
          <a:xfrm>
            <a:off x="-4492350" y="-2781450"/>
            <a:ext cx="21176600" cy="12687750"/>
            <a:chOff x="-4492350" y="-2781450"/>
            <a:chExt cx="21176600" cy="12687750"/>
          </a:xfrm>
        </p:grpSpPr>
        <p:sp>
          <p:nvSpPr>
            <p:cNvPr id="175" name="Google Shape;175;p5"/>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9" name="Google Shape;179;p5"/>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180" name="Google Shape;180;p5"/>
          <p:cNvGrpSpPr/>
          <p:nvPr/>
        </p:nvGrpSpPr>
        <p:grpSpPr>
          <a:xfrm>
            <a:off x="10268337" y="5851237"/>
            <a:ext cx="1612367" cy="341891"/>
            <a:chOff x="4935262" y="1546062"/>
            <a:chExt cx="1612367" cy="341891"/>
          </a:xfrm>
        </p:grpSpPr>
        <p:sp>
          <p:nvSpPr>
            <p:cNvPr id="181" name="Google Shape;181;p5"/>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5"/>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5"/>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5"/>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5"/>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5"/>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5"/>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5"/>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5"/>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5"/>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5"/>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5"/>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5"/>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5"/>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 name="Google Shape;195;p5"/>
          <p:cNvGrpSpPr/>
          <p:nvPr/>
        </p:nvGrpSpPr>
        <p:grpSpPr>
          <a:xfrm>
            <a:off x="374662" y="292412"/>
            <a:ext cx="1612367" cy="858303"/>
            <a:chOff x="4935262" y="1546062"/>
            <a:chExt cx="1612367" cy="858303"/>
          </a:xfrm>
        </p:grpSpPr>
        <p:sp>
          <p:nvSpPr>
            <p:cNvPr id="196" name="Google Shape;196;p5"/>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5"/>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5"/>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5"/>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5"/>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5"/>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5"/>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5"/>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5"/>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5"/>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5"/>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5"/>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5"/>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5"/>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5"/>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5"/>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5"/>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5"/>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5"/>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5"/>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5"/>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5"/>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5"/>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5"/>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5"/>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5"/>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5"/>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5"/>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4" name="Google Shape;224;p5"/>
          <p:cNvSpPr txBox="1"/>
          <p:nvPr>
            <p:ph idx="15" type="title"/>
          </p:nvPr>
        </p:nvSpPr>
        <p:spPr>
          <a:xfrm>
            <a:off x="568050" y="689688"/>
            <a:ext cx="11055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5" name="Google Shape;225;p5"/>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26" name="Shape 226"/>
        <p:cNvGrpSpPr/>
        <p:nvPr/>
      </p:nvGrpSpPr>
      <p:grpSpPr>
        <a:xfrm>
          <a:off x="0" y="0"/>
          <a:ext cx="0" cy="0"/>
          <a:chOff x="0" y="0"/>
          <a:chExt cx="0" cy="0"/>
        </a:xfrm>
      </p:grpSpPr>
      <p:sp>
        <p:nvSpPr>
          <p:cNvPr id="227" name="Google Shape;227;p6"/>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8" name="Google Shape;228;p6"/>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9" name="Google Shape;229;p6"/>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0" name="Google Shape;230;p6"/>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6"/>
          <p:cNvSpPr/>
          <p:nvPr/>
        </p:nvSpPr>
        <p:spPr>
          <a:xfrm rot="4794221">
            <a:off x="-883605"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2" name="Google Shape;232;p6"/>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3" name="Google Shape;233;p6"/>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234" name="Google Shape;234;p6"/>
          <p:cNvSpPr txBox="1"/>
          <p:nvPr>
            <p:ph idx="1" type="body"/>
          </p:nvPr>
        </p:nvSpPr>
        <p:spPr>
          <a:xfrm>
            <a:off x="5453775" y="2413175"/>
            <a:ext cx="58620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35" name="Google Shape;235;p6"/>
          <p:cNvSpPr txBox="1"/>
          <p:nvPr>
            <p:ph type="title"/>
          </p:nvPr>
        </p:nvSpPr>
        <p:spPr>
          <a:xfrm>
            <a:off x="5453775" y="1488725"/>
            <a:ext cx="5862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6" name="Google Shape;236;p6"/>
          <p:cNvSpPr/>
          <p:nvPr/>
        </p:nvSpPr>
        <p:spPr>
          <a:xfrm>
            <a:off x="670200" y="874800"/>
            <a:ext cx="4421700" cy="5108400"/>
          </a:xfrm>
          <a:prstGeom prst="frame">
            <a:avLst>
              <a:gd fmla="val 578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6"/>
          <p:cNvGrpSpPr/>
          <p:nvPr/>
        </p:nvGrpSpPr>
        <p:grpSpPr>
          <a:xfrm>
            <a:off x="-4492350" y="-2781450"/>
            <a:ext cx="21176600" cy="12687750"/>
            <a:chOff x="-4492350" y="-2781450"/>
            <a:chExt cx="21176600" cy="12687750"/>
          </a:xfrm>
        </p:grpSpPr>
        <p:sp>
          <p:nvSpPr>
            <p:cNvPr id="238" name="Google Shape;238;p6"/>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2" name="Google Shape;242;p6"/>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243" name="Google Shape;243;p6"/>
          <p:cNvGrpSpPr/>
          <p:nvPr/>
        </p:nvGrpSpPr>
        <p:grpSpPr>
          <a:xfrm>
            <a:off x="10268337" y="5851237"/>
            <a:ext cx="1612367" cy="341891"/>
            <a:chOff x="4935262" y="1546062"/>
            <a:chExt cx="1612367" cy="341891"/>
          </a:xfrm>
        </p:grpSpPr>
        <p:sp>
          <p:nvSpPr>
            <p:cNvPr id="244" name="Google Shape;244;p6"/>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6"/>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6"/>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6"/>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6"/>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6"/>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6"/>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6"/>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6"/>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6"/>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6"/>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6"/>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6"/>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6"/>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8" name="Google Shape;258;p6"/>
          <p:cNvGrpSpPr/>
          <p:nvPr/>
        </p:nvGrpSpPr>
        <p:grpSpPr>
          <a:xfrm>
            <a:off x="10268337" y="273362"/>
            <a:ext cx="1612367" cy="858303"/>
            <a:chOff x="4935262" y="1546062"/>
            <a:chExt cx="1612367" cy="858303"/>
          </a:xfrm>
        </p:grpSpPr>
        <p:sp>
          <p:nvSpPr>
            <p:cNvPr id="259" name="Google Shape;259;p6"/>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6"/>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6"/>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6"/>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6"/>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6"/>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6"/>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6"/>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6"/>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6"/>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6"/>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6"/>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6"/>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6"/>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6"/>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6"/>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6"/>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6"/>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6"/>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6"/>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6"/>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6"/>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6"/>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6"/>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6"/>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6"/>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6"/>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6"/>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7" name="Google Shape;287;p6"/>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88" name="Shape 288"/>
        <p:cNvGrpSpPr/>
        <p:nvPr/>
      </p:nvGrpSpPr>
      <p:grpSpPr>
        <a:xfrm>
          <a:off x="0" y="0"/>
          <a:ext cx="0" cy="0"/>
          <a:chOff x="0" y="0"/>
          <a:chExt cx="0" cy="0"/>
        </a:xfrm>
      </p:grpSpPr>
      <p:sp>
        <p:nvSpPr>
          <p:cNvPr id="289" name="Google Shape;289;p7"/>
          <p:cNvSpPr/>
          <p:nvPr/>
        </p:nvSpPr>
        <p:spPr>
          <a:xfrm flipH="1" rot="-2244868">
            <a:off x="-481308"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0" name="Google Shape;290;p7"/>
          <p:cNvSpPr/>
          <p:nvPr/>
        </p:nvSpPr>
        <p:spPr>
          <a:xfrm flipH="1" rot="-2244597">
            <a:off x="-344827"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1" name="Google Shape;291;p7"/>
          <p:cNvSpPr/>
          <p:nvPr/>
        </p:nvSpPr>
        <p:spPr>
          <a:xfrm flipH="1" rot="-2244920">
            <a:off x="4151062"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2" name="Google Shape;292;p7"/>
          <p:cNvSpPr/>
          <p:nvPr/>
        </p:nvSpPr>
        <p:spPr>
          <a:xfrm flipH="1" rot="-2244779">
            <a:off x="-202861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293" name="Google Shape;293;p7"/>
          <p:cNvSpPr/>
          <p:nvPr/>
        </p:nvSpPr>
        <p:spPr>
          <a:xfrm flipH="1" rot="-4794221">
            <a:off x="6977909"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4" name="Google Shape;294;p7"/>
          <p:cNvSpPr/>
          <p:nvPr/>
        </p:nvSpPr>
        <p:spPr>
          <a:xfrm flipH="1" rot="-6682023">
            <a:off x="8490121"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5" name="Google Shape;295;p7"/>
          <p:cNvSpPr/>
          <p:nvPr/>
        </p:nvSpPr>
        <p:spPr>
          <a:xfrm flipH="1">
            <a:off x="10519801"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296" name="Google Shape;296;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800"/>
              <a:buNone/>
              <a:defRPr b="1" sz="2800"/>
            </a:lvl1pPr>
            <a:lvl2pPr lvl="1" rtl="0">
              <a:spcBef>
                <a:spcPts val="2100"/>
              </a:spcBef>
              <a:spcAft>
                <a:spcPts val="0"/>
              </a:spcAft>
              <a:buSzPts val="2800"/>
              <a:buNone/>
              <a:defRPr b="1" sz="2800"/>
            </a:lvl2pPr>
            <a:lvl3pPr lvl="2" rtl="0">
              <a:spcBef>
                <a:spcPts val="2100"/>
              </a:spcBef>
              <a:spcAft>
                <a:spcPts val="0"/>
              </a:spcAft>
              <a:buSzPts val="2800"/>
              <a:buNone/>
              <a:defRPr b="1" sz="2800"/>
            </a:lvl3pPr>
            <a:lvl4pPr lvl="3" rtl="0">
              <a:spcBef>
                <a:spcPts val="2100"/>
              </a:spcBef>
              <a:spcAft>
                <a:spcPts val="0"/>
              </a:spcAft>
              <a:buSzPts val="2800"/>
              <a:buNone/>
              <a:defRPr b="1" sz="2800"/>
            </a:lvl4pPr>
            <a:lvl5pPr lvl="4" rtl="0">
              <a:spcBef>
                <a:spcPts val="2100"/>
              </a:spcBef>
              <a:spcAft>
                <a:spcPts val="0"/>
              </a:spcAft>
              <a:buSzPts val="2800"/>
              <a:buNone/>
              <a:defRPr b="1" sz="2800"/>
            </a:lvl5pPr>
            <a:lvl6pPr lvl="5" rtl="0">
              <a:spcBef>
                <a:spcPts val="2100"/>
              </a:spcBef>
              <a:spcAft>
                <a:spcPts val="0"/>
              </a:spcAft>
              <a:buSzPts val="2800"/>
              <a:buNone/>
              <a:defRPr b="1" sz="2800"/>
            </a:lvl6pPr>
            <a:lvl7pPr lvl="6" rtl="0">
              <a:spcBef>
                <a:spcPts val="2100"/>
              </a:spcBef>
              <a:spcAft>
                <a:spcPts val="0"/>
              </a:spcAft>
              <a:buSzPts val="2800"/>
              <a:buNone/>
              <a:defRPr b="1" sz="2800"/>
            </a:lvl7pPr>
            <a:lvl8pPr lvl="7" rtl="0">
              <a:spcBef>
                <a:spcPts val="2100"/>
              </a:spcBef>
              <a:spcAft>
                <a:spcPts val="0"/>
              </a:spcAft>
              <a:buSzPts val="2800"/>
              <a:buNone/>
              <a:defRPr b="1" sz="2800"/>
            </a:lvl8pPr>
            <a:lvl9pPr lvl="8" rtl="0">
              <a:spcBef>
                <a:spcPts val="2100"/>
              </a:spcBef>
              <a:spcAft>
                <a:spcPts val="2100"/>
              </a:spcAft>
              <a:buSzPts val="2800"/>
              <a:buNone/>
              <a:defRPr b="1" sz="2800"/>
            </a:lvl9pPr>
          </a:lstStyle>
          <a:p/>
        </p:txBody>
      </p:sp>
      <p:sp>
        <p:nvSpPr>
          <p:cNvPr id="297" name="Google Shape;297;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800"/>
              <a:buNone/>
              <a:defRPr b="1" sz="2800"/>
            </a:lvl1pPr>
            <a:lvl2pPr lvl="1" rtl="0">
              <a:spcBef>
                <a:spcPts val="2100"/>
              </a:spcBef>
              <a:spcAft>
                <a:spcPts val="0"/>
              </a:spcAft>
              <a:buSzPts val="2800"/>
              <a:buNone/>
              <a:defRPr b="1" sz="2800"/>
            </a:lvl2pPr>
            <a:lvl3pPr lvl="2" rtl="0">
              <a:spcBef>
                <a:spcPts val="2100"/>
              </a:spcBef>
              <a:spcAft>
                <a:spcPts val="0"/>
              </a:spcAft>
              <a:buSzPts val="2800"/>
              <a:buNone/>
              <a:defRPr b="1" sz="2800"/>
            </a:lvl3pPr>
            <a:lvl4pPr lvl="3" rtl="0">
              <a:spcBef>
                <a:spcPts val="2100"/>
              </a:spcBef>
              <a:spcAft>
                <a:spcPts val="0"/>
              </a:spcAft>
              <a:buSzPts val="2800"/>
              <a:buNone/>
              <a:defRPr b="1" sz="2800"/>
            </a:lvl4pPr>
            <a:lvl5pPr lvl="4" rtl="0">
              <a:spcBef>
                <a:spcPts val="2100"/>
              </a:spcBef>
              <a:spcAft>
                <a:spcPts val="0"/>
              </a:spcAft>
              <a:buSzPts val="2800"/>
              <a:buNone/>
              <a:defRPr b="1" sz="2800"/>
            </a:lvl5pPr>
            <a:lvl6pPr lvl="5" rtl="0">
              <a:spcBef>
                <a:spcPts val="2100"/>
              </a:spcBef>
              <a:spcAft>
                <a:spcPts val="0"/>
              </a:spcAft>
              <a:buSzPts val="2800"/>
              <a:buNone/>
              <a:defRPr b="1" sz="2800"/>
            </a:lvl6pPr>
            <a:lvl7pPr lvl="6" rtl="0">
              <a:spcBef>
                <a:spcPts val="2100"/>
              </a:spcBef>
              <a:spcAft>
                <a:spcPts val="0"/>
              </a:spcAft>
              <a:buSzPts val="2800"/>
              <a:buNone/>
              <a:defRPr b="1" sz="2800"/>
            </a:lvl7pPr>
            <a:lvl8pPr lvl="7" rtl="0">
              <a:spcBef>
                <a:spcPts val="2100"/>
              </a:spcBef>
              <a:spcAft>
                <a:spcPts val="0"/>
              </a:spcAft>
              <a:buSzPts val="2800"/>
              <a:buNone/>
              <a:defRPr b="1" sz="2800"/>
            </a:lvl8pPr>
            <a:lvl9pPr lvl="8" rtl="0">
              <a:spcBef>
                <a:spcPts val="2100"/>
              </a:spcBef>
              <a:spcAft>
                <a:spcPts val="2100"/>
              </a:spcAft>
              <a:buSzPts val="2800"/>
              <a:buNone/>
              <a:defRPr b="1" sz="2800"/>
            </a:lvl9pPr>
          </a:lstStyle>
          <a:p/>
        </p:txBody>
      </p:sp>
      <p:sp>
        <p:nvSpPr>
          <p:cNvPr id="298" name="Google Shape;298;p7"/>
          <p:cNvSpPr txBox="1"/>
          <p:nvPr>
            <p:ph type="title"/>
          </p:nvPr>
        </p:nvSpPr>
        <p:spPr>
          <a:xfrm>
            <a:off x="873350" y="683900"/>
            <a:ext cx="10551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9" name="Google Shape;299;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00" name="Google Shape;300;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01" name="Google Shape;301;p7"/>
          <p:cNvSpPr/>
          <p:nvPr/>
        </p:nvSpPr>
        <p:spPr>
          <a:xfrm>
            <a:off x="11653550" y="-2598400"/>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02" name="Google Shape;302;p7"/>
          <p:cNvGrpSpPr/>
          <p:nvPr/>
        </p:nvGrpSpPr>
        <p:grpSpPr>
          <a:xfrm>
            <a:off x="-4492350" y="-2781450"/>
            <a:ext cx="21176600" cy="12687750"/>
            <a:chOff x="-4492350" y="-2781450"/>
            <a:chExt cx="21176600" cy="12687750"/>
          </a:xfrm>
        </p:grpSpPr>
        <p:sp>
          <p:nvSpPr>
            <p:cNvPr id="303" name="Google Shape;303;p7"/>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7" name="Google Shape;307;p7"/>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308" name="Google Shape;308;p7"/>
          <p:cNvGrpSpPr/>
          <p:nvPr/>
        </p:nvGrpSpPr>
        <p:grpSpPr>
          <a:xfrm>
            <a:off x="10268337" y="5851237"/>
            <a:ext cx="1612367" cy="341891"/>
            <a:chOff x="4935262" y="1546062"/>
            <a:chExt cx="1612367" cy="341891"/>
          </a:xfrm>
        </p:grpSpPr>
        <p:sp>
          <p:nvSpPr>
            <p:cNvPr id="309" name="Google Shape;309;p7"/>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7"/>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7"/>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7"/>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7"/>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7"/>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7"/>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7"/>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7"/>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7"/>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7"/>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7"/>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7"/>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7"/>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3" name="Google Shape;323;p7"/>
          <p:cNvGrpSpPr/>
          <p:nvPr/>
        </p:nvGrpSpPr>
        <p:grpSpPr>
          <a:xfrm>
            <a:off x="262487" y="254312"/>
            <a:ext cx="1612367" cy="858303"/>
            <a:chOff x="4935262" y="1546062"/>
            <a:chExt cx="1612367" cy="858303"/>
          </a:xfrm>
        </p:grpSpPr>
        <p:sp>
          <p:nvSpPr>
            <p:cNvPr id="324" name="Google Shape;324;p7"/>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7"/>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7"/>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7"/>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7"/>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7"/>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7"/>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7"/>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7"/>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7"/>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7"/>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7"/>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7"/>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7"/>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7"/>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7"/>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7"/>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7"/>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7"/>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7"/>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7"/>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7"/>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7"/>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7"/>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7"/>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7"/>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7"/>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7"/>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2" name="Google Shape;352;p7"/>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53" name="Shape 353"/>
        <p:cNvGrpSpPr/>
        <p:nvPr/>
      </p:nvGrpSpPr>
      <p:grpSpPr>
        <a:xfrm>
          <a:off x="0" y="0"/>
          <a:ext cx="0" cy="0"/>
          <a:chOff x="0" y="0"/>
          <a:chExt cx="0" cy="0"/>
        </a:xfrm>
      </p:grpSpPr>
      <p:sp>
        <p:nvSpPr>
          <p:cNvPr id="354" name="Google Shape;354;p8"/>
          <p:cNvSpPr/>
          <p:nvPr/>
        </p:nvSpPr>
        <p:spPr>
          <a:xfrm rot="2244882">
            <a:off x="-16530" y="-1933493"/>
            <a:ext cx="10140398" cy="9384090"/>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5" name="Google Shape;355;p8"/>
          <p:cNvSpPr/>
          <p:nvPr/>
        </p:nvSpPr>
        <p:spPr>
          <a:xfrm rot="2244726">
            <a:off x="11048639" y="4666085"/>
            <a:ext cx="4647568" cy="4605734"/>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356" name="Google Shape;356;p8"/>
          <p:cNvSpPr/>
          <p:nvPr/>
        </p:nvSpPr>
        <p:spPr>
          <a:xfrm rot="2244899">
            <a:off x="-2255220" y="4138184"/>
            <a:ext cx="5669837" cy="8736783"/>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7" name="Google Shape;357;p8"/>
          <p:cNvSpPr/>
          <p:nvPr/>
        </p:nvSpPr>
        <p:spPr>
          <a:xfrm rot="6682023">
            <a:off x="4547830" y="-84504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8" name="Google Shape;358;p8"/>
          <p:cNvSpPr/>
          <p:nvPr/>
        </p:nvSpPr>
        <p:spPr>
          <a:xfrm rot="2244868">
            <a:off x="8365139" y="-126915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9" name="Google Shape;359;p8"/>
          <p:cNvSpPr/>
          <p:nvPr/>
        </p:nvSpPr>
        <p:spPr>
          <a:xfrm>
            <a:off x="-2190600" y="-2033775"/>
            <a:ext cx="2977500" cy="2977500"/>
          </a:xfrm>
          <a:prstGeom prst="ellipse">
            <a:avLst/>
          </a:prstGeom>
          <a:solidFill>
            <a:schemeClr val="accent3"/>
          </a:solidFill>
          <a:ln>
            <a:noFill/>
          </a:ln>
          <a:effectLst>
            <a:outerShdw blurRad="1428750" sx="145000" rotWithShape="0" algn="ctr" dist="9525" sy="145000">
              <a:schemeClr val="accent3"/>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360" name="Google Shape;360;p8"/>
          <p:cNvSpPr/>
          <p:nvPr/>
        </p:nvSpPr>
        <p:spPr>
          <a:xfrm rot="6682023">
            <a:off x="10434280" y="601295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1" name="Google Shape;361;p8"/>
          <p:cNvSpPr txBox="1"/>
          <p:nvPr>
            <p:ph idx="1" type="subTitle"/>
          </p:nvPr>
        </p:nvSpPr>
        <p:spPr>
          <a:xfrm>
            <a:off x="1238264" y="2096063"/>
            <a:ext cx="97818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800"/>
              <a:buNone/>
              <a:defRPr b="1" sz="2800"/>
            </a:lvl1pPr>
            <a:lvl2pPr lvl="1" rtl="0" algn="ctr">
              <a:spcBef>
                <a:spcPts val="2100"/>
              </a:spcBef>
              <a:spcAft>
                <a:spcPts val="0"/>
              </a:spcAft>
              <a:buSzPts val="2800"/>
              <a:buNone/>
              <a:defRPr b="1" sz="2800"/>
            </a:lvl2pPr>
            <a:lvl3pPr lvl="2" rtl="0" algn="ctr">
              <a:spcBef>
                <a:spcPts val="2100"/>
              </a:spcBef>
              <a:spcAft>
                <a:spcPts val="0"/>
              </a:spcAft>
              <a:buSzPts val="2800"/>
              <a:buNone/>
              <a:defRPr b="1" sz="2800"/>
            </a:lvl3pPr>
            <a:lvl4pPr lvl="3" rtl="0" algn="ctr">
              <a:spcBef>
                <a:spcPts val="2100"/>
              </a:spcBef>
              <a:spcAft>
                <a:spcPts val="0"/>
              </a:spcAft>
              <a:buSzPts val="2800"/>
              <a:buNone/>
              <a:defRPr b="1" sz="2800"/>
            </a:lvl4pPr>
            <a:lvl5pPr lvl="4" rtl="0" algn="ctr">
              <a:spcBef>
                <a:spcPts val="2100"/>
              </a:spcBef>
              <a:spcAft>
                <a:spcPts val="0"/>
              </a:spcAft>
              <a:buSzPts val="2800"/>
              <a:buNone/>
              <a:defRPr b="1" sz="2800"/>
            </a:lvl5pPr>
            <a:lvl6pPr lvl="5" rtl="0" algn="ctr">
              <a:spcBef>
                <a:spcPts val="2100"/>
              </a:spcBef>
              <a:spcAft>
                <a:spcPts val="0"/>
              </a:spcAft>
              <a:buSzPts val="2800"/>
              <a:buNone/>
              <a:defRPr b="1" sz="2800"/>
            </a:lvl6pPr>
            <a:lvl7pPr lvl="6" rtl="0" algn="ctr">
              <a:spcBef>
                <a:spcPts val="2100"/>
              </a:spcBef>
              <a:spcAft>
                <a:spcPts val="0"/>
              </a:spcAft>
              <a:buSzPts val="2800"/>
              <a:buNone/>
              <a:defRPr b="1" sz="2800"/>
            </a:lvl7pPr>
            <a:lvl8pPr lvl="7" rtl="0" algn="ctr">
              <a:spcBef>
                <a:spcPts val="2100"/>
              </a:spcBef>
              <a:spcAft>
                <a:spcPts val="0"/>
              </a:spcAft>
              <a:buSzPts val="2800"/>
              <a:buNone/>
              <a:defRPr b="1" sz="2800"/>
            </a:lvl8pPr>
            <a:lvl9pPr lvl="8" rtl="0" algn="ctr">
              <a:spcBef>
                <a:spcPts val="2100"/>
              </a:spcBef>
              <a:spcAft>
                <a:spcPts val="2100"/>
              </a:spcAft>
              <a:buSzPts val="2800"/>
              <a:buNone/>
              <a:defRPr b="1" sz="2800"/>
            </a:lvl9pPr>
          </a:lstStyle>
          <a:p/>
        </p:txBody>
      </p:sp>
      <p:sp>
        <p:nvSpPr>
          <p:cNvPr id="362" name="Google Shape;362;p8"/>
          <p:cNvSpPr txBox="1"/>
          <p:nvPr>
            <p:ph idx="2" type="body"/>
          </p:nvPr>
        </p:nvSpPr>
        <p:spPr>
          <a:xfrm>
            <a:off x="1238267" y="2756238"/>
            <a:ext cx="9781800" cy="3436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grpSp>
        <p:nvGrpSpPr>
          <p:cNvPr id="363" name="Google Shape;363;p8"/>
          <p:cNvGrpSpPr/>
          <p:nvPr/>
        </p:nvGrpSpPr>
        <p:grpSpPr>
          <a:xfrm>
            <a:off x="-4492350" y="-2781450"/>
            <a:ext cx="21176600" cy="12687750"/>
            <a:chOff x="-4492350" y="-2781450"/>
            <a:chExt cx="21176600" cy="12687750"/>
          </a:xfrm>
        </p:grpSpPr>
        <p:sp>
          <p:nvSpPr>
            <p:cNvPr id="364" name="Google Shape;364;p8"/>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8"/>
          <p:cNvSpPr/>
          <p:nvPr/>
        </p:nvSpPr>
        <p:spPr>
          <a:xfrm>
            <a:off x="-34650" y="1200"/>
            <a:ext cx="12261300" cy="6855600"/>
          </a:xfrm>
          <a:prstGeom prst="frame">
            <a:avLst>
              <a:gd fmla="val 578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9" name="Google Shape;369;p8"/>
          <p:cNvCxnSpPr/>
          <p:nvPr/>
        </p:nvCxnSpPr>
        <p:spPr>
          <a:xfrm>
            <a:off x="643475" y="6187025"/>
            <a:ext cx="11008800" cy="0"/>
          </a:xfrm>
          <a:prstGeom prst="straightConnector1">
            <a:avLst/>
          </a:prstGeom>
          <a:noFill/>
          <a:ln cap="rnd" cmpd="sng" w="28575">
            <a:solidFill>
              <a:schemeClr val="dk1"/>
            </a:solidFill>
            <a:prstDash val="solid"/>
            <a:round/>
            <a:headEnd len="med" w="med" type="none"/>
            <a:tailEnd len="med" w="med" type="none"/>
          </a:ln>
        </p:spPr>
      </p:cxnSp>
      <p:grpSp>
        <p:nvGrpSpPr>
          <p:cNvPr id="370" name="Google Shape;370;p8"/>
          <p:cNvGrpSpPr/>
          <p:nvPr/>
        </p:nvGrpSpPr>
        <p:grpSpPr>
          <a:xfrm>
            <a:off x="10039737" y="5546437"/>
            <a:ext cx="1612367" cy="341891"/>
            <a:chOff x="4935262" y="1546062"/>
            <a:chExt cx="1612367" cy="341891"/>
          </a:xfrm>
        </p:grpSpPr>
        <p:sp>
          <p:nvSpPr>
            <p:cNvPr id="371" name="Google Shape;371;p8"/>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8"/>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8"/>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8"/>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8"/>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8"/>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8"/>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8"/>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8"/>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8"/>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8"/>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8"/>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8"/>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8"/>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5" name="Google Shape;385;p8"/>
          <p:cNvSpPr txBox="1"/>
          <p:nvPr>
            <p:ph type="title"/>
          </p:nvPr>
        </p:nvSpPr>
        <p:spPr>
          <a:xfrm>
            <a:off x="1171938" y="970063"/>
            <a:ext cx="9781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86" name="Google Shape;386;p8"/>
          <p:cNvSpPr txBox="1"/>
          <p:nvPr/>
        </p:nvSpPr>
        <p:spPr>
          <a:xfrm rot="5400000">
            <a:off x="-362600" y="59975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87" name="Shape 387"/>
        <p:cNvGrpSpPr/>
        <p:nvPr/>
      </p:nvGrpSpPr>
      <p:grpSpPr>
        <a:xfrm>
          <a:off x="0" y="0"/>
          <a:ext cx="0" cy="0"/>
          <a:chOff x="0" y="0"/>
          <a:chExt cx="0" cy="0"/>
        </a:xfrm>
      </p:grpSpPr>
      <p:sp>
        <p:nvSpPr>
          <p:cNvPr id="388" name="Google Shape;388;p9"/>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9" name="Google Shape;389;p9"/>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0" name="Google Shape;390;p9"/>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1" name="Google Shape;391;p9"/>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392" name="Google Shape;392;p9"/>
          <p:cNvSpPr/>
          <p:nvPr/>
        </p:nvSpPr>
        <p:spPr>
          <a:xfrm rot="4794221">
            <a:off x="-883605"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3" name="Google Shape;393;p9"/>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4" name="Google Shape;394;p9"/>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395" name="Google Shape;395;p9"/>
          <p:cNvSpPr/>
          <p:nvPr/>
        </p:nvSpPr>
        <p:spPr>
          <a:xfrm>
            <a:off x="406050" y="773400"/>
            <a:ext cx="11379900" cy="528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txBox="1"/>
          <p:nvPr>
            <p:ph type="title"/>
          </p:nvPr>
        </p:nvSpPr>
        <p:spPr>
          <a:xfrm>
            <a:off x="558100" y="1629525"/>
            <a:ext cx="11095500" cy="3633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397" name="Google Shape;397;p9"/>
          <p:cNvSpPr txBox="1"/>
          <p:nvPr>
            <p:ph idx="1" type="subTitle"/>
          </p:nvPr>
        </p:nvSpPr>
        <p:spPr>
          <a:xfrm>
            <a:off x="406050"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398" name="Google Shape;398;p9"/>
          <p:cNvGrpSpPr/>
          <p:nvPr/>
        </p:nvGrpSpPr>
        <p:grpSpPr>
          <a:xfrm>
            <a:off x="-4492350" y="-2781450"/>
            <a:ext cx="21176600" cy="12687750"/>
            <a:chOff x="-4492350" y="-2781450"/>
            <a:chExt cx="21176600" cy="12687750"/>
          </a:xfrm>
        </p:grpSpPr>
        <p:sp>
          <p:nvSpPr>
            <p:cNvPr id="399" name="Google Shape;399;p9"/>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9"/>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9"/>
          <p:cNvGrpSpPr/>
          <p:nvPr/>
        </p:nvGrpSpPr>
        <p:grpSpPr>
          <a:xfrm>
            <a:off x="406062" y="6215387"/>
            <a:ext cx="1612367" cy="341891"/>
            <a:chOff x="4935262" y="1546062"/>
            <a:chExt cx="1612367" cy="341891"/>
          </a:xfrm>
        </p:grpSpPr>
        <p:sp>
          <p:nvSpPr>
            <p:cNvPr id="404" name="Google Shape;404;p9"/>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9"/>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9"/>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9"/>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9"/>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9"/>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9"/>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9"/>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9"/>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9"/>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9"/>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9"/>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9"/>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9"/>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8" name="Google Shape;418;p9"/>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19" name="Shape 419"/>
        <p:cNvGrpSpPr/>
        <p:nvPr/>
      </p:nvGrpSpPr>
      <p:grpSpPr>
        <a:xfrm>
          <a:off x="0" y="0"/>
          <a:ext cx="0" cy="0"/>
          <a:chOff x="0" y="0"/>
          <a:chExt cx="0" cy="0"/>
        </a:xfrm>
      </p:grpSpPr>
      <p:sp>
        <p:nvSpPr>
          <p:cNvPr id="420" name="Google Shape;420;p10"/>
          <p:cNvSpPr/>
          <p:nvPr/>
        </p:nvSpPr>
        <p:spPr>
          <a:xfrm rot="2244868">
            <a:off x="5812439" y="-712805"/>
            <a:ext cx="6432771" cy="6024761"/>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1" name="Google Shape;421;p10"/>
          <p:cNvSpPr/>
          <p:nvPr/>
        </p:nvSpPr>
        <p:spPr>
          <a:xfrm rot="2244597">
            <a:off x="6341452" y="3056777"/>
            <a:ext cx="5767276" cy="5715549"/>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2" name="Google Shape;422;p10"/>
          <p:cNvSpPr/>
          <p:nvPr/>
        </p:nvSpPr>
        <p:spPr>
          <a:xfrm rot="2244920">
            <a:off x="-524249" y="-1023792"/>
            <a:ext cx="8137089" cy="7530250"/>
          </a:xfrm>
          <a:prstGeom prst="ellipse">
            <a:avLst/>
          </a:prstGeom>
          <a:solidFill>
            <a:schemeClr val="accent2"/>
          </a:solidFill>
          <a:ln>
            <a:noFill/>
          </a:ln>
          <a:effectLst>
            <a:outerShdw blurRad="1428750" sx="140000" rotWithShape="0" algn="ctr" dist="9525" sy="140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3" name="Google Shape;423;p10"/>
          <p:cNvSpPr/>
          <p:nvPr/>
        </p:nvSpPr>
        <p:spPr>
          <a:xfrm rot="2244779">
            <a:off x="10633797" y="5422307"/>
            <a:ext cx="3158722" cy="3130283"/>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424" name="Google Shape;424;p10"/>
          <p:cNvSpPr/>
          <p:nvPr/>
        </p:nvSpPr>
        <p:spPr>
          <a:xfrm rot="4794221">
            <a:off x="-883605" y="239657"/>
            <a:ext cx="5669597" cy="8736846"/>
          </a:xfrm>
          <a:prstGeom prst="ellipse">
            <a:avLst/>
          </a:prstGeom>
          <a:solidFill>
            <a:schemeClr val="accent1"/>
          </a:solidFill>
          <a:ln>
            <a:noFill/>
          </a:ln>
          <a:effectLst>
            <a:outerShdw blurRad="1428750" sx="140000" rotWithShape="0" algn="ctr" dist="9525" sy="140000">
              <a:schemeClr val="accent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5" name="Google Shape;425;p10"/>
          <p:cNvSpPr/>
          <p:nvPr/>
        </p:nvSpPr>
        <p:spPr>
          <a:xfrm rot="6682023">
            <a:off x="-620920" y="3849205"/>
            <a:ext cx="3894700" cy="4312265"/>
          </a:xfrm>
          <a:prstGeom prst="ellipse">
            <a:avLst/>
          </a:prstGeom>
          <a:solidFill>
            <a:schemeClr val="accent2"/>
          </a:solidFill>
          <a:ln>
            <a:noFill/>
          </a:ln>
          <a:effectLst>
            <a:outerShdw blurRad="1428750" sx="145000" rotWithShape="0" algn="ctr" dist="9525" sy="145000">
              <a:schemeClr val="accen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6" name="Google Shape;426;p10"/>
          <p:cNvSpPr/>
          <p:nvPr/>
        </p:nvSpPr>
        <p:spPr>
          <a:xfrm>
            <a:off x="-1733400" y="-1576575"/>
            <a:ext cx="2977500" cy="2977500"/>
          </a:xfrm>
          <a:prstGeom prst="ellipse">
            <a:avLst/>
          </a:prstGeom>
          <a:solidFill>
            <a:schemeClr val="accent1"/>
          </a:solidFill>
          <a:ln>
            <a:noFill/>
          </a:ln>
          <a:effectLst>
            <a:outerShdw blurRad="1428750" sx="145000" rotWithShape="0" algn="ctr" dist="9525" sy="145000">
              <a:schemeClr val="accent1"/>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rgbClr val="FFFFFF"/>
              </a:solidFill>
              <a:latin typeface="Calibri"/>
              <a:ea typeface="Calibri"/>
              <a:cs typeface="Calibri"/>
              <a:sym typeface="Calibri"/>
            </a:endParaRPr>
          </a:p>
        </p:txBody>
      </p:sp>
      <p:sp>
        <p:nvSpPr>
          <p:cNvPr id="427" name="Google Shape;427;p10"/>
          <p:cNvSpPr txBox="1"/>
          <p:nvPr>
            <p:ph type="title"/>
          </p:nvPr>
        </p:nvSpPr>
        <p:spPr>
          <a:xfrm>
            <a:off x="548200" y="1382475"/>
            <a:ext cx="11095500" cy="31608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cxnSp>
        <p:nvCxnSpPr>
          <p:cNvPr id="428" name="Google Shape;428;p10"/>
          <p:cNvCxnSpPr/>
          <p:nvPr/>
        </p:nvCxnSpPr>
        <p:spPr>
          <a:xfrm>
            <a:off x="374650" y="6491825"/>
            <a:ext cx="11506200" cy="0"/>
          </a:xfrm>
          <a:prstGeom prst="straightConnector1">
            <a:avLst/>
          </a:prstGeom>
          <a:noFill/>
          <a:ln cap="rnd" cmpd="sng" w="28575">
            <a:solidFill>
              <a:schemeClr val="dk1"/>
            </a:solidFill>
            <a:prstDash val="solid"/>
            <a:round/>
            <a:headEnd len="med" w="med" type="none"/>
            <a:tailEnd len="med" w="med" type="none"/>
          </a:ln>
        </p:spPr>
      </p:cxnSp>
      <p:grpSp>
        <p:nvGrpSpPr>
          <p:cNvPr id="429" name="Google Shape;429;p10"/>
          <p:cNvGrpSpPr/>
          <p:nvPr/>
        </p:nvGrpSpPr>
        <p:grpSpPr>
          <a:xfrm>
            <a:off x="362337" y="5851237"/>
            <a:ext cx="1612367" cy="341891"/>
            <a:chOff x="4935262" y="1546062"/>
            <a:chExt cx="1612367" cy="341891"/>
          </a:xfrm>
        </p:grpSpPr>
        <p:sp>
          <p:nvSpPr>
            <p:cNvPr id="430" name="Google Shape;430;p10"/>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0"/>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10"/>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10"/>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10"/>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10"/>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10"/>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10"/>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10"/>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10"/>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10"/>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10"/>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0"/>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10"/>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4" name="Google Shape;444;p10"/>
          <p:cNvGrpSpPr/>
          <p:nvPr/>
        </p:nvGrpSpPr>
        <p:grpSpPr>
          <a:xfrm>
            <a:off x="-4492350" y="-2781450"/>
            <a:ext cx="21176600" cy="12687750"/>
            <a:chOff x="-4492350" y="-2781450"/>
            <a:chExt cx="21176600" cy="12687750"/>
          </a:xfrm>
        </p:grpSpPr>
        <p:sp>
          <p:nvSpPr>
            <p:cNvPr id="445" name="Google Shape;445;p10"/>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0"/>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0"/>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0"/>
          <p:cNvGrpSpPr/>
          <p:nvPr/>
        </p:nvGrpSpPr>
        <p:grpSpPr>
          <a:xfrm>
            <a:off x="10426837" y="169812"/>
            <a:ext cx="1612367" cy="858303"/>
            <a:chOff x="4935262" y="1546062"/>
            <a:chExt cx="1612367" cy="858303"/>
          </a:xfrm>
        </p:grpSpPr>
        <p:sp>
          <p:nvSpPr>
            <p:cNvPr id="450" name="Google Shape;450;p10"/>
            <p:cNvSpPr/>
            <p:nvPr/>
          </p:nvSpPr>
          <p:spPr>
            <a:xfrm>
              <a:off x="6261148"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10"/>
            <p:cNvSpPr/>
            <p:nvPr/>
          </p:nvSpPr>
          <p:spPr>
            <a:xfrm>
              <a:off x="6261148"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10"/>
            <p:cNvSpPr/>
            <p:nvPr/>
          </p:nvSpPr>
          <p:spPr>
            <a:xfrm>
              <a:off x="6261148"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10"/>
            <p:cNvSpPr/>
            <p:nvPr/>
          </p:nvSpPr>
          <p:spPr>
            <a:xfrm>
              <a:off x="6261148"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10"/>
            <p:cNvSpPr/>
            <p:nvPr/>
          </p:nvSpPr>
          <p:spPr>
            <a:xfrm>
              <a:off x="647095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0"/>
            <p:cNvSpPr/>
            <p:nvPr/>
          </p:nvSpPr>
          <p:spPr>
            <a:xfrm>
              <a:off x="647095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0"/>
            <p:cNvSpPr/>
            <p:nvPr/>
          </p:nvSpPr>
          <p:spPr>
            <a:xfrm>
              <a:off x="647095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10"/>
            <p:cNvSpPr/>
            <p:nvPr/>
          </p:nvSpPr>
          <p:spPr>
            <a:xfrm>
              <a:off x="647095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10"/>
            <p:cNvSpPr/>
            <p:nvPr/>
          </p:nvSpPr>
          <p:spPr>
            <a:xfrm>
              <a:off x="6002990" y="154606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10"/>
            <p:cNvSpPr/>
            <p:nvPr/>
          </p:nvSpPr>
          <p:spPr>
            <a:xfrm>
              <a:off x="6002990" y="1804316"/>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0"/>
            <p:cNvSpPr/>
            <p:nvPr/>
          </p:nvSpPr>
          <p:spPr>
            <a:xfrm>
              <a:off x="6002990" y="205551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0"/>
            <p:cNvSpPr/>
            <p:nvPr/>
          </p:nvSpPr>
          <p:spPr>
            <a:xfrm>
              <a:off x="6002990" y="2320632"/>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10"/>
            <p:cNvSpPr/>
            <p:nvPr/>
          </p:nvSpPr>
          <p:spPr>
            <a:xfrm>
              <a:off x="5744736" y="1553119"/>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0"/>
            <p:cNvSpPr/>
            <p:nvPr/>
          </p:nvSpPr>
          <p:spPr>
            <a:xfrm>
              <a:off x="5744736" y="1811278"/>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0"/>
            <p:cNvSpPr/>
            <p:nvPr/>
          </p:nvSpPr>
          <p:spPr>
            <a:xfrm>
              <a:off x="5744736" y="2062474"/>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10"/>
            <p:cNvSpPr/>
            <p:nvPr/>
          </p:nvSpPr>
          <p:spPr>
            <a:xfrm>
              <a:off x="5744736" y="2327690"/>
              <a:ext cx="76674" cy="76675"/>
            </a:xfrm>
            <a:custGeom>
              <a:rect b="b" l="l" r="r" t="t"/>
              <a:pathLst>
                <a:path extrusionOk="0" h="76675" w="76674">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0"/>
            <p:cNvSpPr/>
            <p:nvPr/>
          </p:nvSpPr>
          <p:spPr>
            <a:xfrm>
              <a:off x="5486578"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0"/>
            <p:cNvSpPr/>
            <p:nvPr/>
          </p:nvSpPr>
          <p:spPr>
            <a:xfrm>
              <a:off x="5486578"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0"/>
            <p:cNvSpPr/>
            <p:nvPr/>
          </p:nvSpPr>
          <p:spPr>
            <a:xfrm>
              <a:off x="5486578"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10"/>
            <p:cNvSpPr/>
            <p:nvPr/>
          </p:nvSpPr>
          <p:spPr>
            <a:xfrm>
              <a:off x="5486578"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10"/>
            <p:cNvSpPr/>
            <p:nvPr/>
          </p:nvSpPr>
          <p:spPr>
            <a:xfrm>
              <a:off x="5193515" y="1553119"/>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0"/>
            <p:cNvSpPr/>
            <p:nvPr/>
          </p:nvSpPr>
          <p:spPr>
            <a:xfrm>
              <a:off x="5193515" y="1811278"/>
              <a:ext cx="76674" cy="76675"/>
            </a:xfrm>
            <a:custGeom>
              <a:rect b="b" l="l" r="r" t="t"/>
              <a:pathLst>
                <a:path extrusionOk="0" h="76675" w="76674">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0"/>
            <p:cNvSpPr/>
            <p:nvPr/>
          </p:nvSpPr>
          <p:spPr>
            <a:xfrm>
              <a:off x="5193515" y="2062474"/>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10"/>
            <p:cNvSpPr/>
            <p:nvPr/>
          </p:nvSpPr>
          <p:spPr>
            <a:xfrm>
              <a:off x="5193515" y="2327690"/>
              <a:ext cx="76674" cy="76675"/>
            </a:xfrm>
            <a:custGeom>
              <a:rect b="b" l="l" r="r" t="t"/>
              <a:pathLst>
                <a:path extrusionOk="0" h="76675" w="76674">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10"/>
            <p:cNvSpPr/>
            <p:nvPr/>
          </p:nvSpPr>
          <p:spPr>
            <a:xfrm>
              <a:off x="4935262" y="154606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10"/>
            <p:cNvSpPr/>
            <p:nvPr/>
          </p:nvSpPr>
          <p:spPr>
            <a:xfrm>
              <a:off x="4935262" y="1804316"/>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10"/>
            <p:cNvSpPr/>
            <p:nvPr/>
          </p:nvSpPr>
          <p:spPr>
            <a:xfrm>
              <a:off x="4935262" y="205551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0"/>
            <p:cNvSpPr/>
            <p:nvPr/>
          </p:nvSpPr>
          <p:spPr>
            <a:xfrm>
              <a:off x="4935262" y="2320632"/>
              <a:ext cx="76674" cy="76675"/>
            </a:xfrm>
            <a:custGeom>
              <a:rect b="b" l="l" r="r" t="t"/>
              <a:pathLst>
                <a:path extrusionOk="0" h="76675" w="76674">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78" name="Google Shape;478;p10"/>
          <p:cNvSpPr txBox="1"/>
          <p:nvPr/>
        </p:nvSpPr>
        <p:spPr>
          <a:xfrm rot="5400000">
            <a:off x="-679350" y="6427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1pPr>
            <a:lvl2pPr lvl="1">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2pPr>
            <a:lvl3pPr lvl="2">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3pPr>
            <a:lvl4pPr lvl="3">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4pPr>
            <a:lvl5pPr lvl="4">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5pPr>
            <a:lvl6pPr lvl="5">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6pPr>
            <a:lvl7pPr lvl="6">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7pPr>
            <a:lvl8pPr lvl="7">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8pPr>
            <a:lvl9pPr lvl="8">
              <a:spcBef>
                <a:spcPts val="0"/>
              </a:spcBef>
              <a:spcAft>
                <a:spcPts val="0"/>
              </a:spcAft>
              <a:buClr>
                <a:schemeClr val="dk1"/>
              </a:buClr>
              <a:buSzPts val="5000"/>
              <a:buFont typeface="DM Sans"/>
              <a:buNone/>
              <a:defRPr b="1" sz="50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DM Sans"/>
              <a:buChar char="●"/>
              <a:defRPr sz="1900">
                <a:solidFill>
                  <a:schemeClr val="dk1"/>
                </a:solidFill>
                <a:latin typeface="DM Sans"/>
                <a:ea typeface="DM Sans"/>
                <a:cs typeface="DM Sans"/>
                <a:sym typeface="DM Sans"/>
              </a:defRPr>
            </a:lvl1pPr>
            <a:lvl2pPr indent="-349250" lvl="1" marL="914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2pPr>
            <a:lvl3pPr indent="-349250" lvl="2" marL="1371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3pPr>
            <a:lvl4pPr indent="-349250" lvl="3" marL="18288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4pPr>
            <a:lvl5pPr indent="-349250" lvl="4" marL="22860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5pPr>
            <a:lvl6pPr indent="-349250" lvl="5" marL="27432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6pPr>
            <a:lvl7pPr indent="-349250" lvl="6" marL="3200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7pPr>
            <a:lvl8pPr indent="-349250" lvl="7" marL="3657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8pPr>
            <a:lvl9pPr indent="-349250" lvl="8" marL="4114800">
              <a:lnSpc>
                <a:spcPct val="115000"/>
              </a:lnSpc>
              <a:spcBef>
                <a:spcPts val="2100"/>
              </a:spcBef>
              <a:spcAft>
                <a:spcPts val="2100"/>
              </a:spcAft>
              <a:buClr>
                <a:schemeClr val="dk1"/>
              </a:buClr>
              <a:buSzPts val="1900"/>
              <a:buFont typeface="DM Sans"/>
              <a:buChar char="■"/>
              <a:defRPr sz="1900">
                <a:solidFill>
                  <a:schemeClr val="dk1"/>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grpSp>
        <p:nvGrpSpPr>
          <p:cNvPr id="10" name="Google Shape;10;p1"/>
          <p:cNvGrpSpPr/>
          <p:nvPr/>
        </p:nvGrpSpPr>
        <p:grpSpPr>
          <a:xfrm>
            <a:off x="-4492350" y="-2781450"/>
            <a:ext cx="21176600" cy="12687750"/>
            <a:chOff x="-4492350" y="-2781450"/>
            <a:chExt cx="21176600" cy="12687750"/>
          </a:xfrm>
        </p:grpSpPr>
        <p:sp>
          <p:nvSpPr>
            <p:cNvPr id="11" name="Google Shape;11;p1"/>
            <p:cNvSpPr/>
            <p:nvPr/>
          </p:nvSpPr>
          <p:spPr>
            <a:xfrm>
              <a:off x="-4492350" y="-278145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12226550" y="-2781300"/>
              <a:ext cx="4457700" cy="126876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1588950" y="-2781450"/>
              <a:ext cx="15369900" cy="27828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1253850" y="6858000"/>
              <a:ext cx="15369900" cy="30483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21"/>
          <p:cNvSpPr txBox="1"/>
          <p:nvPr>
            <p:ph idx="1" type="subTitle"/>
          </p:nvPr>
        </p:nvSpPr>
        <p:spPr>
          <a:xfrm>
            <a:off x="406050" y="5725575"/>
            <a:ext cx="11379900" cy="717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here your subtitle.</a:t>
            </a:r>
            <a:endParaRPr/>
          </a:p>
        </p:txBody>
      </p:sp>
      <p:sp>
        <p:nvSpPr>
          <p:cNvPr id="1024" name="Google Shape;1024;p21"/>
          <p:cNvSpPr/>
          <p:nvPr/>
        </p:nvSpPr>
        <p:spPr>
          <a:xfrm>
            <a:off x="942825" y="2815674"/>
            <a:ext cx="6984817" cy="612004"/>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HERE GOES YOUR</a:t>
            </a:r>
          </a:p>
        </p:txBody>
      </p:sp>
      <p:sp>
        <p:nvSpPr>
          <p:cNvPr id="1025" name="Google Shape;1025;p21"/>
          <p:cNvSpPr/>
          <p:nvPr/>
        </p:nvSpPr>
        <p:spPr>
          <a:xfrm>
            <a:off x="942825" y="3582720"/>
            <a:ext cx="8374511" cy="612004"/>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PRESENTATION TITLE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p30"/>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1104" name="Google Shape;1104;p30"/>
          <p:cNvSpPr txBox="1"/>
          <p:nvPr>
            <p:ph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000"/>
              <a:t>KOALAS ARE EVEN MORE LAZY THAN CATS.</a:t>
            </a:r>
            <a:endParaRPr sz="6000"/>
          </a:p>
        </p:txBody>
      </p:sp>
      <p:sp>
        <p:nvSpPr>
          <p:cNvPr id="1105" name="Google Shape;1105;p30"/>
          <p:cNvSpPr txBox="1"/>
          <p:nvPr>
            <p:ph idx="1"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106" name="Google Shape;1106;p30"/>
          <p:cNvSpPr/>
          <p:nvPr/>
        </p:nvSpPr>
        <p:spPr>
          <a:xfrm>
            <a:off x="684387" y="980000"/>
            <a:ext cx="2847540"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KOALAS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31"/>
          <p:cNvSpPr txBox="1"/>
          <p:nvPr>
            <p:ph type="title"/>
          </p:nvPr>
        </p:nvSpPr>
        <p:spPr>
          <a:xfrm>
            <a:off x="304150" y="894350"/>
            <a:ext cx="5972700" cy="282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800"/>
              <a:t>CATS USE THEIR WHISKERS AS FEELERS...</a:t>
            </a:r>
            <a:endParaRPr sz="5800"/>
          </a:p>
          <a:p>
            <a:pPr indent="0" lvl="0" marL="0" rtl="0" algn="l">
              <a:spcBef>
                <a:spcPts val="0"/>
              </a:spcBef>
              <a:spcAft>
                <a:spcPts val="0"/>
              </a:spcAft>
              <a:buNone/>
            </a:pPr>
            <a:r>
              <a:t/>
            </a:r>
            <a:endParaRPr sz="5800"/>
          </a:p>
          <a:p>
            <a:pPr indent="0" lvl="0" marL="0" rtl="0" algn="l">
              <a:spcBef>
                <a:spcPts val="0"/>
              </a:spcBef>
              <a:spcAft>
                <a:spcPts val="0"/>
              </a:spcAft>
              <a:buNone/>
            </a:pPr>
            <a:r>
              <a:t/>
            </a:r>
            <a:endParaRPr sz="5800"/>
          </a:p>
        </p:txBody>
      </p:sp>
      <p:sp>
        <p:nvSpPr>
          <p:cNvPr id="1112" name="Google Shape;1112;p31"/>
          <p:cNvSpPr txBox="1"/>
          <p:nvPr>
            <p:ph idx="1" type="body"/>
          </p:nvPr>
        </p:nvSpPr>
        <p:spPr>
          <a:xfrm>
            <a:off x="304150" y="3786850"/>
            <a:ext cx="5972700" cy="206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...to determine if a space is too small to squeeze through.</a:t>
            </a:r>
            <a:endParaRPr/>
          </a:p>
          <a:p>
            <a:pPr indent="0" lvl="0" marL="0" rtl="0" algn="l">
              <a:spcBef>
                <a:spcPts val="2100"/>
              </a:spcBef>
              <a:spcAft>
                <a:spcPts val="0"/>
              </a:spcAft>
              <a:buNone/>
            </a:pPr>
            <a:r>
              <a:rPr lang="en"/>
              <a:t>Also, cats love to sleep. A fifteen-year-old cat has probably spent ten years of its life sleeping.</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pic>
        <p:nvPicPr>
          <p:cNvPr id="1113" name="Google Shape;1113;p31"/>
          <p:cNvPicPr preferRelativeResize="0"/>
          <p:nvPr/>
        </p:nvPicPr>
        <p:blipFill rotWithShape="1">
          <a:blip r:embed="rId3">
            <a:alphaModFix/>
          </a:blip>
          <a:srcRect b="5096" l="0" r="0" t="0"/>
          <a:stretch/>
        </p:blipFill>
        <p:spPr>
          <a:xfrm flipH="1">
            <a:off x="6669101" y="-6020"/>
            <a:ext cx="5170499" cy="6870045"/>
          </a:xfrm>
          <a:prstGeom prst="rect">
            <a:avLst/>
          </a:prstGeom>
          <a:noFill/>
          <a:ln>
            <a:noFill/>
          </a:ln>
        </p:spPr>
      </p:pic>
      <p:sp>
        <p:nvSpPr>
          <p:cNvPr id="1114" name="Google Shape;1114;p31"/>
          <p:cNvSpPr/>
          <p:nvPr/>
        </p:nvSpPr>
        <p:spPr>
          <a:xfrm>
            <a:off x="9854087" y="6120625"/>
            <a:ext cx="1845278" cy="546425"/>
          </a:xfrm>
          <a:prstGeom prst="rect">
            <a:avLst/>
          </a:prstGeom>
        </p:spPr>
        <p:txBody>
          <a:bodyPr>
            <a:prstTxWarp prst="textPlain"/>
          </a:bodyPr>
          <a:lstStyle/>
          <a:p>
            <a:pPr lvl="0" algn="ctr"/>
            <a:r>
              <a:rPr b="1" i="0">
                <a:ln cap="flat" cmpd="sng" w="28575">
                  <a:solidFill>
                    <a:schemeClr val="lt1"/>
                  </a:solidFill>
                  <a:prstDash val="solid"/>
                  <a:round/>
                  <a:headEnd len="sm" w="sm" type="none"/>
                  <a:tailEnd len="sm" w="sm" type="none"/>
                </a:ln>
                <a:noFill/>
                <a:latin typeface="DM Sans"/>
              </a:rPr>
              <a:t>CATS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32"/>
          <p:cNvSpPr txBox="1"/>
          <p:nvPr>
            <p:ph idx="1" type="subTitle"/>
          </p:nvPr>
        </p:nvSpPr>
        <p:spPr>
          <a:xfrm>
            <a:off x="524303" y="1729982"/>
            <a:ext cx="100842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120" name="Google Shape;1120;p32"/>
          <p:cNvSpPr txBox="1"/>
          <p:nvPr>
            <p:ph idx="5" type="body"/>
          </p:nvPr>
        </p:nvSpPr>
        <p:spPr>
          <a:xfrm>
            <a:off x="524294" y="3761391"/>
            <a:ext cx="100842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121" name="Google Shape;1121;p32"/>
          <p:cNvSpPr txBox="1"/>
          <p:nvPr>
            <p:ph idx="2" type="subTitle"/>
          </p:nvPr>
        </p:nvSpPr>
        <p:spPr>
          <a:xfrm>
            <a:off x="524303" y="3334873"/>
            <a:ext cx="100842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1122" name="Google Shape;1122;p32"/>
          <p:cNvSpPr txBox="1"/>
          <p:nvPr>
            <p:ph idx="6" type="body"/>
          </p:nvPr>
        </p:nvSpPr>
        <p:spPr>
          <a:xfrm>
            <a:off x="524294" y="5353051"/>
            <a:ext cx="10085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1123" name="Google Shape;1123;p32"/>
          <p:cNvSpPr txBox="1"/>
          <p:nvPr>
            <p:ph idx="3" type="subTitle"/>
          </p:nvPr>
        </p:nvSpPr>
        <p:spPr>
          <a:xfrm>
            <a:off x="524303" y="4939764"/>
            <a:ext cx="100842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124" name="Google Shape;1124;p32"/>
          <p:cNvSpPr txBox="1"/>
          <p:nvPr>
            <p:ph idx="4" type="body"/>
          </p:nvPr>
        </p:nvSpPr>
        <p:spPr>
          <a:xfrm>
            <a:off x="524294" y="2167931"/>
            <a:ext cx="100842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
        <p:nvSpPr>
          <p:cNvPr id="1125" name="Google Shape;1125;p32"/>
          <p:cNvSpPr/>
          <p:nvPr/>
        </p:nvSpPr>
        <p:spPr>
          <a:xfrm>
            <a:off x="619551" y="861038"/>
            <a:ext cx="5476447" cy="510563"/>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DID YOU KNOW?</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33"/>
          <p:cNvSpPr txBox="1"/>
          <p:nvPr>
            <p:ph type="title"/>
          </p:nvPr>
        </p:nvSpPr>
        <p:spPr>
          <a:xfrm>
            <a:off x="1905000" y="2272375"/>
            <a:ext cx="8138400" cy="1818000"/>
          </a:xfrm>
          <a:prstGeom prst="rect">
            <a:avLst/>
          </a:prstGeom>
        </p:spPr>
        <p:txBody>
          <a:bodyPr anchorCtr="0" anchor="b" bIns="121900" lIns="121900" spcFirstLastPara="1" rIns="121900" wrap="square" tIns="121900">
            <a:noAutofit/>
          </a:bodyPr>
          <a:lstStyle/>
          <a:p>
            <a:pPr indent="0" lvl="0" marL="0" rtl="0" algn="r">
              <a:lnSpc>
                <a:spcPct val="70000"/>
              </a:lnSpc>
              <a:spcBef>
                <a:spcPts val="0"/>
              </a:spcBef>
              <a:spcAft>
                <a:spcPts val="0"/>
              </a:spcAft>
              <a:buNone/>
            </a:pPr>
            <a:r>
              <a:rPr lang="en"/>
              <a:t>VERY </a:t>
            </a:r>
            <a:r>
              <a:rPr lang="en"/>
              <a:t>INTERESTING</a:t>
            </a:r>
            <a:r>
              <a:rPr lang="en"/>
              <a:t> </a:t>
            </a:r>
            <a:endParaRPr/>
          </a:p>
        </p:txBody>
      </p:sp>
      <p:sp>
        <p:nvSpPr>
          <p:cNvPr id="1131" name="Google Shape;1131;p33"/>
          <p:cNvSpPr txBox="1"/>
          <p:nvPr>
            <p:ph idx="4294967295" type="body"/>
          </p:nvPr>
        </p:nvSpPr>
        <p:spPr>
          <a:xfrm>
            <a:off x="250075" y="6347100"/>
            <a:ext cx="11095500" cy="510900"/>
          </a:xfrm>
          <a:prstGeom prst="rect">
            <a:avLst/>
          </a:prstGeom>
        </p:spPr>
        <p:txBody>
          <a:bodyPr anchorCtr="0" anchor="b" bIns="121900" lIns="121900" spcFirstLastPara="1" rIns="121900" wrap="square" tIns="121900">
            <a:noAutofit/>
          </a:bodyPr>
          <a:lstStyle/>
          <a:p>
            <a:pPr indent="0" lvl="0" marL="0" rtl="0" algn="l">
              <a:lnSpc>
                <a:spcPct val="100000"/>
              </a:lnSpc>
              <a:spcBef>
                <a:spcPts val="0"/>
              </a:spcBef>
              <a:spcAft>
                <a:spcPts val="0"/>
              </a:spcAft>
              <a:buNone/>
            </a:pPr>
            <a:r>
              <a:rPr lang="en" sz="1000"/>
              <a:t>This is where you section ends. Duplicate this set of slides as many times you need to go over all your sections.</a:t>
            </a:r>
            <a:endParaRPr sz="1000"/>
          </a:p>
        </p:txBody>
      </p:sp>
      <p:sp>
        <p:nvSpPr>
          <p:cNvPr id="1132" name="Google Shape;1132;p33"/>
          <p:cNvSpPr/>
          <p:nvPr/>
        </p:nvSpPr>
        <p:spPr>
          <a:xfrm>
            <a:off x="7001300" y="3884555"/>
            <a:ext cx="2838073" cy="7010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FACTS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34"/>
          <p:cNvSpPr txBox="1"/>
          <p:nvPr>
            <p:ph idx="2" type="title"/>
          </p:nvPr>
        </p:nvSpPr>
        <p:spPr>
          <a:xfrm>
            <a:off x="715025" y="11267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a:t>
            </a:r>
            <a:endParaRPr/>
          </a:p>
        </p:txBody>
      </p:sp>
      <p:sp>
        <p:nvSpPr>
          <p:cNvPr id="1138" name="Google Shape;1138;p34"/>
          <p:cNvSpPr txBox="1"/>
          <p:nvPr>
            <p:ph idx="5" type="body"/>
          </p:nvPr>
        </p:nvSpPr>
        <p:spPr>
          <a:xfrm>
            <a:off x="4744945" y="3837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1139" name="Google Shape;1139;p34"/>
          <p:cNvSpPr txBox="1"/>
          <p:nvPr>
            <p:ph idx="6" type="body"/>
          </p:nvPr>
        </p:nvSpPr>
        <p:spPr>
          <a:xfrm>
            <a:off x="943625" y="3837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1140" name="Google Shape;1140;p34"/>
          <p:cNvSpPr txBox="1"/>
          <p:nvPr>
            <p:ph idx="1" type="body"/>
          </p:nvPr>
        </p:nvSpPr>
        <p:spPr>
          <a:xfrm>
            <a:off x="8481446" y="38483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
        <p:nvSpPr>
          <p:cNvPr id="1141" name="Google Shape;1141;p34"/>
          <p:cNvSpPr/>
          <p:nvPr/>
        </p:nvSpPr>
        <p:spPr>
          <a:xfrm>
            <a:off x="1448775" y="3111175"/>
            <a:ext cx="1938108"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100%</a:t>
            </a:r>
          </a:p>
        </p:txBody>
      </p:sp>
      <p:sp>
        <p:nvSpPr>
          <p:cNvPr id="1142" name="Google Shape;1142;p34"/>
          <p:cNvSpPr/>
          <p:nvPr/>
        </p:nvSpPr>
        <p:spPr>
          <a:xfrm>
            <a:off x="5475000" y="3111175"/>
            <a:ext cx="1488298"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25%</a:t>
            </a:r>
          </a:p>
        </p:txBody>
      </p:sp>
      <p:sp>
        <p:nvSpPr>
          <p:cNvPr id="1143" name="Google Shape;1143;p34"/>
          <p:cNvSpPr/>
          <p:nvPr/>
        </p:nvSpPr>
        <p:spPr>
          <a:xfrm>
            <a:off x="9211500" y="3111175"/>
            <a:ext cx="1460374"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75%</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35"/>
          <p:cNvSpPr txBox="1"/>
          <p:nvPr>
            <p:ph type="title"/>
          </p:nvPr>
        </p:nvSpPr>
        <p:spPr>
          <a:xfrm>
            <a:off x="720400" y="827550"/>
            <a:ext cx="10911900" cy="834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1149" name="Google Shape;1149;p35"/>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Elephants</a:t>
            </a:r>
            <a:endParaRPr sz="2400"/>
          </a:p>
        </p:txBody>
      </p:sp>
      <p:sp>
        <p:nvSpPr>
          <p:cNvPr id="1150" name="Google Shape;1150;p3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Koalas are even more lazy than cats.</a:t>
            </a:r>
            <a:endParaRPr sz="2000"/>
          </a:p>
        </p:txBody>
      </p:sp>
      <p:sp>
        <p:nvSpPr>
          <p:cNvPr id="1151" name="Google Shape;1151;p35"/>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Dogs</a:t>
            </a:r>
            <a:endParaRPr sz="2400"/>
          </a:p>
        </p:txBody>
      </p:sp>
      <p:sp>
        <p:nvSpPr>
          <p:cNvPr id="1152" name="Google Shape;1152;p3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000"/>
              <a:t>Elephants can sense storms.</a:t>
            </a:r>
            <a:endParaRPr sz="2000"/>
          </a:p>
          <a:p>
            <a:pPr indent="0" lvl="0" marL="0" rtl="0" algn="l">
              <a:spcBef>
                <a:spcPts val="2100"/>
              </a:spcBef>
              <a:spcAft>
                <a:spcPts val="2100"/>
              </a:spcAft>
              <a:buNone/>
            </a:pPr>
            <a:r>
              <a:t/>
            </a:r>
            <a:endParaRPr sz="2000"/>
          </a:p>
        </p:txBody>
      </p:sp>
      <p:sp>
        <p:nvSpPr>
          <p:cNvPr id="1153" name="Google Shape;1153;p35"/>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Cats</a:t>
            </a:r>
            <a:endParaRPr sz="2400"/>
          </a:p>
        </p:txBody>
      </p:sp>
      <p:sp>
        <p:nvSpPr>
          <p:cNvPr id="1154" name="Google Shape;1154;p3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Dogs can smell your feelings.</a:t>
            </a:r>
            <a:endParaRPr sz="2000"/>
          </a:p>
        </p:txBody>
      </p:sp>
      <p:sp>
        <p:nvSpPr>
          <p:cNvPr id="1155" name="Google Shape;1155;p35"/>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Pandas</a:t>
            </a:r>
            <a:endParaRPr sz="2400"/>
          </a:p>
        </p:txBody>
      </p:sp>
      <p:sp>
        <p:nvSpPr>
          <p:cNvPr id="1156" name="Google Shape;1156;p35"/>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Kangaroos</a:t>
            </a:r>
            <a:endParaRPr sz="2400"/>
          </a:p>
        </p:txBody>
      </p:sp>
      <p:sp>
        <p:nvSpPr>
          <p:cNvPr id="1157" name="Google Shape;1157;p35"/>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400"/>
              <a:t>Koalas</a:t>
            </a:r>
            <a:endParaRPr sz="2400"/>
          </a:p>
        </p:txBody>
      </p:sp>
      <p:sp>
        <p:nvSpPr>
          <p:cNvPr id="1158" name="Google Shape;1158;p3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Pandas don’t hibernate.</a:t>
            </a:r>
            <a:endParaRPr sz="2000"/>
          </a:p>
        </p:txBody>
      </p:sp>
      <p:sp>
        <p:nvSpPr>
          <p:cNvPr id="1159" name="Google Shape;1159;p3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2000"/>
              <a:t>There are more kangaroos than humans in Australia.</a:t>
            </a:r>
            <a:endParaRPr sz="2000"/>
          </a:p>
          <a:p>
            <a:pPr indent="0" lvl="0" marL="0" rtl="0" algn="l">
              <a:spcBef>
                <a:spcPts val="2100"/>
              </a:spcBef>
              <a:spcAft>
                <a:spcPts val="2100"/>
              </a:spcAft>
              <a:buNone/>
            </a:pPr>
            <a:r>
              <a:t/>
            </a:r>
            <a:endParaRPr sz="2000"/>
          </a:p>
        </p:txBody>
      </p:sp>
      <p:sp>
        <p:nvSpPr>
          <p:cNvPr id="1160" name="Google Shape;1160;p3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t>Cats use their whiskers as feelers.</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36"/>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166" name="Google Shape;1166;p36"/>
          <p:cNvSpPr txBox="1"/>
          <p:nvPr>
            <p:ph idx="1" type="subTitle"/>
          </p:nvPr>
        </p:nvSpPr>
        <p:spPr>
          <a:xfrm>
            <a:off x="1189052" y="3868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t>Erika V.</a:t>
            </a:r>
            <a:endParaRPr sz="2400"/>
          </a:p>
        </p:txBody>
      </p:sp>
      <p:sp>
        <p:nvSpPr>
          <p:cNvPr id="1167" name="Google Shape;1167;p36"/>
          <p:cNvSpPr txBox="1"/>
          <p:nvPr>
            <p:ph idx="2" type="subTitle"/>
          </p:nvPr>
        </p:nvSpPr>
        <p:spPr>
          <a:xfrm>
            <a:off x="4713302" y="3868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t>John S.</a:t>
            </a:r>
            <a:endParaRPr sz="2400"/>
          </a:p>
        </p:txBody>
      </p:sp>
      <p:sp>
        <p:nvSpPr>
          <p:cNvPr id="1168" name="Google Shape;1168;p36"/>
          <p:cNvSpPr txBox="1"/>
          <p:nvPr>
            <p:ph idx="3" type="subTitle"/>
          </p:nvPr>
        </p:nvSpPr>
        <p:spPr>
          <a:xfrm>
            <a:off x="8237552" y="38682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400"/>
              <a:t>Marie M.</a:t>
            </a:r>
            <a:endParaRPr sz="2400"/>
          </a:p>
        </p:txBody>
      </p:sp>
      <p:sp>
        <p:nvSpPr>
          <p:cNvPr id="1169" name="Google Shape;1169;p36"/>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 Aenean commodo ligula eget dolor.</a:t>
            </a:r>
            <a:endParaRPr sz="1800"/>
          </a:p>
        </p:txBody>
      </p:sp>
      <p:sp>
        <p:nvSpPr>
          <p:cNvPr id="1170" name="Google Shape;1170;p36"/>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 Aenean commodo ligula eget dolor.</a:t>
            </a:r>
            <a:endParaRPr sz="1800"/>
          </a:p>
        </p:txBody>
      </p:sp>
      <p:sp>
        <p:nvSpPr>
          <p:cNvPr id="1171" name="Google Shape;1171;p36"/>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t>Lorem ipsum dolor sit amet, consectetuer adipiscing elit. Aenean commodo ligula eget dolor.</a:t>
            </a:r>
            <a:endParaRPr sz="1800"/>
          </a:p>
        </p:txBody>
      </p:sp>
      <p:pic>
        <p:nvPicPr>
          <p:cNvPr id="1172" name="Google Shape;1172;p36"/>
          <p:cNvPicPr preferRelativeResize="0"/>
          <p:nvPr/>
        </p:nvPicPr>
        <p:blipFill rotWithShape="1">
          <a:blip r:embed="rId3">
            <a:alphaModFix/>
          </a:blip>
          <a:srcRect b="61743" l="33004" r="25212" t="8689"/>
          <a:stretch/>
        </p:blipFill>
        <p:spPr>
          <a:xfrm>
            <a:off x="1823552" y="2239407"/>
            <a:ext cx="1389900" cy="1389900"/>
          </a:xfrm>
          <a:prstGeom prst="ellipse">
            <a:avLst/>
          </a:prstGeom>
          <a:noFill/>
          <a:ln cap="flat" cmpd="sng" w="28575">
            <a:solidFill>
              <a:schemeClr val="dk1"/>
            </a:solidFill>
            <a:prstDash val="solid"/>
            <a:round/>
            <a:headEnd len="sm" w="sm" type="none"/>
            <a:tailEnd len="sm" w="sm" type="none"/>
          </a:ln>
        </p:spPr>
      </p:pic>
      <p:pic>
        <p:nvPicPr>
          <p:cNvPr id="1173" name="Google Shape;1173;p36"/>
          <p:cNvPicPr preferRelativeResize="0"/>
          <p:nvPr/>
        </p:nvPicPr>
        <p:blipFill rotWithShape="1">
          <a:blip r:embed="rId4">
            <a:alphaModFix/>
          </a:blip>
          <a:srcRect b="14540" l="32897" r="25727" t="19488"/>
          <a:stretch/>
        </p:blipFill>
        <p:spPr>
          <a:xfrm>
            <a:off x="5348625" y="2248413"/>
            <a:ext cx="1389900" cy="1389900"/>
          </a:xfrm>
          <a:prstGeom prst="ellipse">
            <a:avLst/>
          </a:prstGeom>
          <a:noFill/>
          <a:ln cap="flat" cmpd="sng" w="28575">
            <a:solidFill>
              <a:schemeClr val="dk1"/>
            </a:solidFill>
            <a:prstDash val="solid"/>
            <a:round/>
            <a:headEnd len="sm" w="sm" type="none"/>
            <a:tailEnd len="sm" w="sm" type="none"/>
          </a:ln>
        </p:spPr>
      </p:pic>
      <p:pic>
        <p:nvPicPr>
          <p:cNvPr id="1174" name="Google Shape;1174;p36"/>
          <p:cNvPicPr preferRelativeResize="0"/>
          <p:nvPr/>
        </p:nvPicPr>
        <p:blipFill rotWithShape="1">
          <a:blip r:embed="rId5">
            <a:alphaModFix/>
          </a:blip>
          <a:srcRect b="50920" l="24173" r="0" t="0"/>
          <a:stretch/>
        </p:blipFill>
        <p:spPr>
          <a:xfrm>
            <a:off x="8872052" y="2228727"/>
            <a:ext cx="1389900" cy="1389900"/>
          </a:xfrm>
          <a:prstGeom prst="ellipse">
            <a:avLst/>
          </a:prstGeom>
          <a:noFill/>
          <a:ln cap="flat" cmpd="sng" w="28575">
            <a:solidFill>
              <a:schemeClr val="dk1"/>
            </a:solidFill>
            <a:prstDash val="solid"/>
            <a:round/>
            <a:headEnd len="sm" w="sm" type="none"/>
            <a:tailEnd len="sm" w="sm" type="none"/>
          </a:ln>
        </p:spPr>
      </p:pic>
      <p:cxnSp>
        <p:nvCxnSpPr>
          <p:cNvPr id="1175" name="Google Shape;1175;p36"/>
          <p:cNvCxnSpPr/>
          <p:nvPr/>
        </p:nvCxnSpPr>
        <p:spPr>
          <a:xfrm>
            <a:off x="342900" y="1691225"/>
            <a:ext cx="11506200" cy="0"/>
          </a:xfrm>
          <a:prstGeom prst="straightConnector1">
            <a:avLst/>
          </a:prstGeom>
          <a:noFill/>
          <a:ln cap="rnd" cmpd="sng" w="28575">
            <a:solidFill>
              <a:schemeClr val="dk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37"/>
          <p:cNvSpPr txBox="1"/>
          <p:nvPr>
            <p:ph type="title"/>
          </p:nvPr>
        </p:nvSpPr>
        <p:spPr>
          <a:xfrm>
            <a:off x="415600" y="593375"/>
            <a:ext cx="7695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WORLD MAP</a:t>
            </a:r>
            <a:endParaRPr/>
          </a:p>
        </p:txBody>
      </p:sp>
      <p:sp>
        <p:nvSpPr>
          <p:cNvPr id="1181" name="Google Shape;1181;p3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1182" name="Google Shape;1182;p3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sp>
        <p:nvSpPr>
          <p:cNvPr id="1183" name="Google Shape;1183;p3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grpSp>
        <p:nvGrpSpPr>
          <p:cNvPr id="1184" name="Google Shape;1184;p37"/>
          <p:cNvGrpSpPr/>
          <p:nvPr/>
        </p:nvGrpSpPr>
        <p:grpSpPr>
          <a:xfrm>
            <a:off x="95072" y="1992388"/>
            <a:ext cx="7944879" cy="3615709"/>
            <a:chOff x="275475" y="1342375"/>
            <a:chExt cx="7012250" cy="3021400"/>
          </a:xfrm>
        </p:grpSpPr>
        <p:sp>
          <p:nvSpPr>
            <p:cNvPr id="1185" name="Google Shape;1185;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6" name="Google Shape;1186;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7" name="Google Shape;1187;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8" name="Google Shape;1188;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9" name="Google Shape;1189;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0" name="Google Shape;1190;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1" name="Google Shape;1191;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2" name="Google Shape;1192;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3" name="Google Shape;1193;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4" name="Google Shape;1194;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5" name="Google Shape;1195;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6" name="Google Shape;1196;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7" name="Google Shape;1197;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8" name="Google Shape;1198;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9" name="Google Shape;1199;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0" name="Google Shape;1200;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1" name="Google Shape;1201;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2" name="Google Shape;1202;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3" name="Google Shape;1203;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4" name="Google Shape;1204;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5" name="Google Shape;1205;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6" name="Google Shape;1206;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7" name="Google Shape;1207;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8" name="Google Shape;1208;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9" name="Google Shape;1209;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0" name="Google Shape;1210;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1" name="Google Shape;1211;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2" name="Google Shape;1212;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3" name="Google Shape;1213;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4" name="Google Shape;1214;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5" name="Google Shape;1215;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6" name="Google Shape;1216;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7" name="Google Shape;1217;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8" name="Google Shape;1218;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9" name="Google Shape;1219;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0" name="Google Shape;1220;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1" name="Google Shape;1221;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2" name="Google Shape;1222;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3" name="Google Shape;1223;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4" name="Google Shape;1224;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5" name="Google Shape;1225;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6" name="Google Shape;1226;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7" name="Google Shape;1227;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8" name="Google Shape;1228;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9" name="Google Shape;1229;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0" name="Google Shape;1230;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1" name="Google Shape;1231;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2" name="Google Shape;1232;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3" name="Google Shape;1233;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4" name="Google Shape;1234;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5" name="Google Shape;1235;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6" name="Google Shape;1236;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7" name="Google Shape;1237;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8" name="Google Shape;1238;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9" name="Google Shape;1239;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0" name="Google Shape;1240;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1" name="Google Shape;1241;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2" name="Google Shape;1242;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3" name="Google Shape;1243;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4" name="Google Shape;1244;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5" name="Google Shape;1245;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6" name="Google Shape;1246;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7" name="Google Shape;1247;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8" name="Google Shape;1248;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9" name="Google Shape;1249;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0" name="Google Shape;1250;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1" name="Google Shape;1251;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2" name="Google Shape;1252;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3" name="Google Shape;1253;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4" name="Google Shape;1254;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5" name="Google Shape;1255;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6" name="Google Shape;1256;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7" name="Google Shape;1257;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8" name="Google Shape;1258;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9" name="Google Shape;1259;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0" name="Google Shape;1260;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1" name="Google Shape;1261;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2" name="Google Shape;1262;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3" name="Google Shape;1263;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4" name="Google Shape;1264;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5" name="Google Shape;1265;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6" name="Google Shape;1266;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7" name="Google Shape;1267;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8" name="Google Shape;1268;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9" name="Google Shape;1269;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0" name="Google Shape;1270;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1" name="Google Shape;1271;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2" name="Google Shape;1272;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3" name="Google Shape;1273;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4" name="Google Shape;1274;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5" name="Google Shape;1275;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6" name="Google Shape;1276;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7" name="Google Shape;1277;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8" name="Google Shape;1278;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9" name="Google Shape;1279;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0" name="Google Shape;1280;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1" name="Google Shape;1281;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2" name="Google Shape;1282;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3" name="Google Shape;1283;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4" name="Google Shape;1284;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5" name="Google Shape;1285;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6" name="Google Shape;1286;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7" name="Google Shape;1287;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8" name="Google Shape;1288;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9" name="Google Shape;1289;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0" name="Google Shape;1290;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1" name="Google Shape;1291;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2" name="Google Shape;1292;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3" name="Google Shape;1293;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4" name="Google Shape;1294;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5" name="Google Shape;1295;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6" name="Google Shape;1296;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7" name="Google Shape;1297;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8" name="Google Shape;1298;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9" name="Google Shape;1299;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0" name="Google Shape;1300;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1" name="Google Shape;1301;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2" name="Google Shape;1302;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3" name="Google Shape;1303;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4" name="Google Shape;1304;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5" name="Google Shape;1305;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6" name="Google Shape;1306;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7" name="Google Shape;1307;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8" name="Google Shape;1308;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9" name="Google Shape;1309;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0" name="Google Shape;1310;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1" name="Google Shape;1311;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2" name="Google Shape;1312;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3" name="Google Shape;1313;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4" name="Google Shape;1314;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5" name="Google Shape;1315;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6" name="Google Shape;1316;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7" name="Google Shape;1317;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8" name="Google Shape;1318;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9" name="Google Shape;1319;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0" name="Google Shape;1320;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1" name="Google Shape;1321;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2" name="Google Shape;1322;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3" name="Google Shape;1323;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4" name="Google Shape;1324;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5" name="Google Shape;1325;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6" name="Google Shape;1326;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7" name="Google Shape;1327;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8" name="Google Shape;1328;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9" name="Google Shape;1329;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0" name="Google Shape;1330;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1" name="Google Shape;1331;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2" name="Google Shape;1332;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3" name="Google Shape;1333;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4" name="Google Shape;1334;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5" name="Google Shape;1335;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6" name="Google Shape;1336;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7" name="Google Shape;1337;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8" name="Google Shape;1338;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9" name="Google Shape;1339;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0" name="Google Shape;1340;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1" name="Google Shape;1341;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2" name="Google Shape;1342;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3" name="Google Shape;1343;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4" name="Google Shape;1344;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5" name="Google Shape;1345;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6" name="Google Shape;1346;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7" name="Google Shape;1347;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8" name="Google Shape;1348;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9" name="Google Shape;1349;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0" name="Google Shape;1350;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1" name="Google Shape;1351;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2" name="Google Shape;1352;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3" name="Google Shape;1353;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4" name="Google Shape;1354;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5" name="Google Shape;1355;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6" name="Google Shape;1356;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7" name="Google Shape;1357;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8" name="Google Shape;1358;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9" name="Google Shape;1359;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0" name="Google Shape;1360;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1" name="Google Shape;1361;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2" name="Google Shape;1362;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3" name="Google Shape;1363;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4" name="Google Shape;1364;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5" name="Google Shape;1365;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6" name="Google Shape;1366;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7" name="Google Shape;1367;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8" name="Google Shape;1368;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9" name="Google Shape;1369;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0" name="Google Shape;1370;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1" name="Google Shape;1371;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2" name="Google Shape;1372;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3" name="Google Shape;1373;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4" name="Google Shape;1374;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5" name="Google Shape;1375;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6" name="Google Shape;1376;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7" name="Google Shape;1377;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8" name="Google Shape;1378;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9" name="Google Shape;1379;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0" name="Google Shape;1380;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1" name="Google Shape;1381;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2" name="Google Shape;1382;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3" name="Google Shape;1383;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4" name="Google Shape;1384;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5" name="Google Shape;1385;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6" name="Google Shape;1386;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7" name="Google Shape;1387;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8" name="Google Shape;1388;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9" name="Google Shape;1389;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0" name="Google Shape;1390;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1" name="Google Shape;1391;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2" name="Google Shape;1392;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3" name="Google Shape;1393;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4" name="Google Shape;1394;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95" name="Google Shape;1395;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396" name="Google Shape;1396;p3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1397" name="Google Shape;1397;p37"/>
          <p:cNvSpPr/>
          <p:nvPr/>
        </p:nvSpPr>
        <p:spPr>
          <a:xfrm>
            <a:off x="8111075" y="1490600"/>
            <a:ext cx="3675000" cy="45027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7"/>
          <p:cNvSpPr/>
          <p:nvPr/>
        </p:nvSpPr>
        <p:spPr>
          <a:xfrm>
            <a:off x="2936350" y="4310522"/>
            <a:ext cx="250421" cy="399131"/>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37"/>
          <p:cNvSpPr/>
          <p:nvPr/>
        </p:nvSpPr>
        <p:spPr>
          <a:xfrm>
            <a:off x="7128750" y="4506697"/>
            <a:ext cx="250421" cy="399131"/>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0" name="Google Shape;1400;p37"/>
          <p:cNvSpPr/>
          <p:nvPr/>
        </p:nvSpPr>
        <p:spPr>
          <a:xfrm>
            <a:off x="2502775" y="2437772"/>
            <a:ext cx="250421" cy="399131"/>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38"/>
          <p:cNvSpPr txBox="1"/>
          <p:nvPr>
            <p:ph type="title"/>
          </p:nvPr>
        </p:nvSpPr>
        <p:spPr>
          <a:xfrm>
            <a:off x="415600" y="1202967"/>
            <a:ext cx="113607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TIMELINE OR STEPS OF THE PROCESS</a:t>
            </a:r>
            <a:endParaRPr/>
          </a:p>
        </p:txBody>
      </p:sp>
      <p:sp>
        <p:nvSpPr>
          <p:cNvPr id="1406" name="Google Shape;1406;p38"/>
          <p:cNvSpPr txBox="1"/>
          <p:nvPr>
            <p:ph idx="7" type="body"/>
          </p:nvPr>
        </p:nvSpPr>
        <p:spPr>
          <a:xfrm>
            <a:off x="2884200" y="33529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1407" name="Google Shape;1407;p38"/>
          <p:cNvSpPr txBox="1"/>
          <p:nvPr>
            <p:ph idx="8" type="body"/>
          </p:nvPr>
        </p:nvSpPr>
        <p:spPr>
          <a:xfrm>
            <a:off x="5091575" y="33529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1408" name="Google Shape;1408;p38"/>
          <p:cNvSpPr txBox="1"/>
          <p:nvPr>
            <p:ph idx="9" type="body"/>
          </p:nvPr>
        </p:nvSpPr>
        <p:spPr>
          <a:xfrm>
            <a:off x="7298950" y="33529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1409" name="Google Shape;1409;p38"/>
          <p:cNvSpPr txBox="1"/>
          <p:nvPr>
            <p:ph idx="6" type="body"/>
          </p:nvPr>
        </p:nvSpPr>
        <p:spPr>
          <a:xfrm>
            <a:off x="676825" y="33529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1410" name="Google Shape;1410;p38"/>
          <p:cNvSpPr txBox="1"/>
          <p:nvPr>
            <p:ph idx="13" type="body"/>
          </p:nvPr>
        </p:nvSpPr>
        <p:spPr>
          <a:xfrm>
            <a:off x="9506325" y="33529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1411" name="Google Shape;1411;p38"/>
          <p:cNvSpPr/>
          <p:nvPr/>
        </p:nvSpPr>
        <p:spPr>
          <a:xfrm>
            <a:off x="832275" y="2585612"/>
            <a:ext cx="1429820"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1992</a:t>
            </a:r>
          </a:p>
        </p:txBody>
      </p:sp>
      <p:sp>
        <p:nvSpPr>
          <p:cNvPr id="1412" name="Google Shape;1412;p38"/>
          <p:cNvSpPr/>
          <p:nvPr/>
        </p:nvSpPr>
        <p:spPr>
          <a:xfrm>
            <a:off x="2984105" y="2585612"/>
            <a:ext cx="1677393"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2003</a:t>
            </a:r>
          </a:p>
        </p:txBody>
      </p:sp>
      <p:sp>
        <p:nvSpPr>
          <p:cNvPr id="1413" name="Google Shape;1413;p38"/>
          <p:cNvSpPr/>
          <p:nvPr/>
        </p:nvSpPr>
        <p:spPr>
          <a:xfrm>
            <a:off x="5383508" y="2585612"/>
            <a:ext cx="1426428"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2012</a:t>
            </a:r>
          </a:p>
        </p:txBody>
      </p:sp>
      <p:sp>
        <p:nvSpPr>
          <p:cNvPr id="1414" name="Google Shape;1414;p38"/>
          <p:cNvSpPr/>
          <p:nvPr/>
        </p:nvSpPr>
        <p:spPr>
          <a:xfrm>
            <a:off x="7531946" y="2585612"/>
            <a:ext cx="1450846"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2015</a:t>
            </a:r>
          </a:p>
        </p:txBody>
      </p:sp>
      <p:sp>
        <p:nvSpPr>
          <p:cNvPr id="1415" name="Google Shape;1415;p38"/>
          <p:cNvSpPr/>
          <p:nvPr/>
        </p:nvSpPr>
        <p:spPr>
          <a:xfrm>
            <a:off x="9704803" y="2585612"/>
            <a:ext cx="1600747"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2025</a:t>
            </a:r>
          </a:p>
        </p:txBody>
      </p:sp>
      <p:cxnSp>
        <p:nvCxnSpPr>
          <p:cNvPr id="1416" name="Google Shape;1416;p38"/>
          <p:cNvCxnSpPr/>
          <p:nvPr/>
        </p:nvCxnSpPr>
        <p:spPr>
          <a:xfrm>
            <a:off x="236525" y="5920325"/>
            <a:ext cx="11707800" cy="23400"/>
          </a:xfrm>
          <a:prstGeom prst="straightConnector1">
            <a:avLst/>
          </a:prstGeom>
          <a:noFill/>
          <a:ln cap="rnd" cmpd="sng" w="28575">
            <a:solidFill>
              <a:schemeClr val="dk1"/>
            </a:solidFill>
            <a:prstDash val="solid"/>
            <a:round/>
            <a:headEnd len="med" w="med" type="none"/>
            <a:tailEnd len="med" w="med" type="none"/>
          </a:ln>
        </p:spPr>
      </p:cxnSp>
      <p:sp>
        <p:nvSpPr>
          <p:cNvPr id="1417" name="Google Shape;1417;p38"/>
          <p:cNvSpPr/>
          <p:nvPr/>
        </p:nvSpPr>
        <p:spPr>
          <a:xfrm>
            <a:off x="2492530" y="2678200"/>
            <a:ext cx="261139" cy="305918"/>
          </a:xfrm>
          <a:prstGeom prst="rect">
            <a:avLst/>
          </a:prstGeom>
        </p:spPr>
        <p:txBody>
          <a:bodyPr>
            <a:prstTxWarp prst="textPlain"/>
          </a:bodyPr>
          <a:lstStyle/>
          <a:p>
            <a:pPr lvl="0" algn="ctr"/>
            <a:r>
              <a:rPr b="1" i="0">
                <a:ln>
                  <a:noFill/>
                </a:ln>
                <a:solidFill>
                  <a:schemeClr val="dk1"/>
                </a:solidFill>
                <a:latin typeface="DM Sans"/>
              </a:rPr>
              <a:t>&gt;</a:t>
            </a:r>
          </a:p>
        </p:txBody>
      </p:sp>
      <p:sp>
        <p:nvSpPr>
          <p:cNvPr id="1418" name="Google Shape;1418;p38"/>
          <p:cNvSpPr/>
          <p:nvPr/>
        </p:nvSpPr>
        <p:spPr>
          <a:xfrm>
            <a:off x="4891933" y="2678200"/>
            <a:ext cx="261139" cy="305918"/>
          </a:xfrm>
          <a:prstGeom prst="rect">
            <a:avLst/>
          </a:prstGeom>
        </p:spPr>
        <p:txBody>
          <a:bodyPr>
            <a:prstTxWarp prst="textPlain"/>
          </a:bodyPr>
          <a:lstStyle/>
          <a:p>
            <a:pPr lvl="0" algn="ctr"/>
            <a:r>
              <a:rPr b="1" i="0">
                <a:ln>
                  <a:noFill/>
                </a:ln>
                <a:solidFill>
                  <a:schemeClr val="dk1"/>
                </a:solidFill>
                <a:latin typeface="DM Sans"/>
              </a:rPr>
              <a:t>&gt;</a:t>
            </a:r>
          </a:p>
        </p:txBody>
      </p:sp>
      <p:sp>
        <p:nvSpPr>
          <p:cNvPr id="1419" name="Google Shape;1419;p38"/>
          <p:cNvSpPr/>
          <p:nvPr/>
        </p:nvSpPr>
        <p:spPr>
          <a:xfrm>
            <a:off x="7040372" y="2678200"/>
            <a:ext cx="261139" cy="305918"/>
          </a:xfrm>
          <a:prstGeom prst="rect">
            <a:avLst/>
          </a:prstGeom>
        </p:spPr>
        <p:txBody>
          <a:bodyPr>
            <a:prstTxWarp prst="textPlain"/>
          </a:bodyPr>
          <a:lstStyle/>
          <a:p>
            <a:pPr lvl="0" algn="ctr"/>
            <a:r>
              <a:rPr b="1" i="0">
                <a:ln>
                  <a:noFill/>
                </a:ln>
                <a:solidFill>
                  <a:schemeClr val="dk1"/>
                </a:solidFill>
                <a:latin typeface="DM Sans"/>
              </a:rPr>
              <a:t>&gt;</a:t>
            </a:r>
          </a:p>
        </p:txBody>
      </p:sp>
      <p:sp>
        <p:nvSpPr>
          <p:cNvPr id="1420" name="Google Shape;1420;p38"/>
          <p:cNvSpPr/>
          <p:nvPr/>
        </p:nvSpPr>
        <p:spPr>
          <a:xfrm>
            <a:off x="9213228" y="2678200"/>
            <a:ext cx="261139" cy="305918"/>
          </a:xfrm>
          <a:prstGeom prst="rect">
            <a:avLst/>
          </a:prstGeom>
        </p:spPr>
        <p:txBody>
          <a:bodyPr>
            <a:prstTxWarp prst="textPlain"/>
          </a:bodyPr>
          <a:lstStyle/>
          <a:p>
            <a:pPr lvl="0" algn="ctr"/>
            <a:r>
              <a:rPr b="1" i="0">
                <a:ln>
                  <a:noFill/>
                </a:ln>
                <a:solidFill>
                  <a:schemeClr val="dk1"/>
                </a:solidFill>
                <a:latin typeface="DM Sans"/>
              </a:rPr>
              <a:t>&gt;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grpSp>
        <p:nvGrpSpPr>
          <p:cNvPr id="1425" name="Google Shape;1425;p39"/>
          <p:cNvGrpSpPr/>
          <p:nvPr/>
        </p:nvGrpSpPr>
        <p:grpSpPr>
          <a:xfrm rot="5400000">
            <a:off x="5899790" y="1299919"/>
            <a:ext cx="5778042" cy="3955122"/>
            <a:chOff x="2345366" y="140711"/>
            <a:chExt cx="6483441" cy="4437974"/>
          </a:xfrm>
        </p:grpSpPr>
        <p:sp>
          <p:nvSpPr>
            <p:cNvPr id="1426" name="Google Shape;1426;p39"/>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427" name="Google Shape;1427;p39"/>
            <p:cNvGrpSpPr/>
            <p:nvPr/>
          </p:nvGrpSpPr>
          <p:grpSpPr>
            <a:xfrm>
              <a:off x="2345366" y="140711"/>
              <a:ext cx="6483441" cy="4437974"/>
              <a:chOff x="390725" y="192901"/>
              <a:chExt cx="9367780" cy="6412330"/>
            </a:xfrm>
          </p:grpSpPr>
          <p:sp>
            <p:nvSpPr>
              <p:cNvPr id="1428" name="Google Shape;1428;p39"/>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9" name="Google Shape;1429;p39"/>
              <p:cNvGrpSpPr/>
              <p:nvPr/>
            </p:nvGrpSpPr>
            <p:grpSpPr>
              <a:xfrm>
                <a:off x="9036093" y="3183174"/>
                <a:ext cx="492960" cy="492960"/>
                <a:chOff x="9132580" y="3159701"/>
                <a:chExt cx="371233" cy="371233"/>
              </a:xfrm>
            </p:grpSpPr>
            <p:sp>
              <p:nvSpPr>
                <p:cNvPr id="1430" name="Google Shape;1430;p39"/>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39"/>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39"/>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3" name="Google Shape;1433;p39"/>
              <p:cNvGrpSpPr/>
              <p:nvPr/>
            </p:nvGrpSpPr>
            <p:grpSpPr>
              <a:xfrm>
                <a:off x="390725" y="192901"/>
                <a:ext cx="9367780" cy="6412330"/>
                <a:chOff x="1194635" y="234866"/>
                <a:chExt cx="9244824" cy="6489556"/>
              </a:xfrm>
            </p:grpSpPr>
            <p:sp>
              <p:nvSpPr>
                <p:cNvPr id="1434" name="Google Shape;1434;p39"/>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39"/>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39"/>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39"/>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39"/>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39"/>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39"/>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39"/>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39"/>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39"/>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39"/>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39"/>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39"/>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39"/>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39"/>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39"/>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39"/>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51" name="Google Shape;1451;p39"/>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2" name="Google Shape;1452;p39"/>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3" name="Google Shape;1453;p39"/>
          <p:cNvSpPr txBox="1"/>
          <p:nvPr>
            <p:ph type="title"/>
          </p:nvPr>
        </p:nvSpPr>
        <p:spPr>
          <a:xfrm>
            <a:off x="1032050" y="1370475"/>
            <a:ext cx="53346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a:t>
            </a:r>
            <a:endParaRPr/>
          </a:p>
        </p:txBody>
      </p:sp>
      <p:sp>
        <p:nvSpPr>
          <p:cNvPr id="1454" name="Google Shape;1454;p39"/>
          <p:cNvSpPr txBox="1"/>
          <p:nvPr>
            <p:ph idx="1" type="body"/>
          </p:nvPr>
        </p:nvSpPr>
        <p:spPr>
          <a:xfrm>
            <a:off x="1486600" y="3590325"/>
            <a:ext cx="4880100" cy="20496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
        <p:nvSpPr>
          <p:cNvPr id="1455" name="Google Shape;1455;p39"/>
          <p:cNvSpPr/>
          <p:nvPr/>
        </p:nvSpPr>
        <p:spPr>
          <a:xfrm>
            <a:off x="3438950" y="2229450"/>
            <a:ext cx="2829116"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WEBSITE</a:t>
            </a:r>
          </a:p>
        </p:txBody>
      </p:sp>
      <p:sp>
        <p:nvSpPr>
          <p:cNvPr id="1456" name="Google Shape;1456;p39"/>
          <p:cNvSpPr/>
          <p:nvPr/>
        </p:nvSpPr>
        <p:spPr>
          <a:xfrm>
            <a:off x="2422225" y="2825325"/>
            <a:ext cx="3845862"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OR AN APP?</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22"/>
          <p:cNvSpPr txBox="1"/>
          <p:nvPr>
            <p:ph idx="1" type="body"/>
          </p:nvPr>
        </p:nvSpPr>
        <p:spPr>
          <a:xfrm>
            <a:off x="950850" y="3177325"/>
            <a:ext cx="5608200" cy="195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sp>
        <p:nvSpPr>
          <p:cNvPr id="1031" name="Google Shape;1031;p22"/>
          <p:cNvSpPr/>
          <p:nvPr/>
        </p:nvSpPr>
        <p:spPr>
          <a:xfrm>
            <a:off x="1054416" y="2033374"/>
            <a:ext cx="4730369" cy="648353"/>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HELLO! I'M...</a:t>
            </a:r>
          </a:p>
        </p:txBody>
      </p:sp>
      <p:pic>
        <p:nvPicPr>
          <p:cNvPr id="1032" name="Google Shape;1032;p22"/>
          <p:cNvPicPr preferRelativeResize="0"/>
          <p:nvPr/>
        </p:nvPicPr>
        <p:blipFill>
          <a:blip r:embed="rId3">
            <a:alphaModFix/>
          </a:blip>
          <a:stretch>
            <a:fillRect/>
          </a:stretch>
        </p:blipFill>
        <p:spPr>
          <a:xfrm flipH="1">
            <a:off x="6896550" y="651300"/>
            <a:ext cx="3886200" cy="5829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grpSp>
        <p:nvGrpSpPr>
          <p:cNvPr id="1461" name="Google Shape;1461;p40"/>
          <p:cNvGrpSpPr/>
          <p:nvPr/>
        </p:nvGrpSpPr>
        <p:grpSpPr>
          <a:xfrm>
            <a:off x="2216657" y="423775"/>
            <a:ext cx="2722510" cy="5544205"/>
            <a:chOff x="1019482" y="533175"/>
            <a:chExt cx="2722510" cy="5544205"/>
          </a:xfrm>
        </p:grpSpPr>
        <p:sp>
          <p:nvSpPr>
            <p:cNvPr id="1462" name="Google Shape;1462;p40"/>
            <p:cNvSpPr/>
            <p:nvPr/>
          </p:nvSpPr>
          <p:spPr>
            <a:xfrm rot="5467">
              <a:off x="1024333" y="535328"/>
              <a:ext cx="2712809" cy="5539899"/>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63" name="Google Shape;1463;p40"/>
            <p:cNvSpPr/>
            <p:nvPr/>
          </p:nvSpPr>
          <p:spPr>
            <a:xfrm rot="5168">
              <a:off x="1117881" y="634704"/>
              <a:ext cx="2511181" cy="5315563"/>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64" name="Google Shape;1464;p40"/>
            <p:cNvSpPr/>
            <p:nvPr/>
          </p:nvSpPr>
          <p:spPr>
            <a:xfrm rot="-10793166">
              <a:off x="1702442" y="592128"/>
              <a:ext cx="1356405" cy="243749"/>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65" name="Google Shape;1465;p40"/>
            <p:cNvSpPr/>
            <p:nvPr/>
          </p:nvSpPr>
          <p:spPr>
            <a:xfrm>
              <a:off x="1848856" y="5858818"/>
              <a:ext cx="1063126" cy="37749"/>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0"/>
            <p:cNvSpPr/>
            <p:nvPr/>
          </p:nvSpPr>
          <p:spPr>
            <a:xfrm rot="5830179">
              <a:off x="2667895" y="715381"/>
              <a:ext cx="63025" cy="63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0"/>
            <p:cNvSpPr/>
            <p:nvPr/>
          </p:nvSpPr>
          <p:spPr>
            <a:xfrm>
              <a:off x="2176639" y="720996"/>
              <a:ext cx="408204" cy="37685"/>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1468" name="Google Shape;1468;p40"/>
          <p:cNvSpPr txBox="1"/>
          <p:nvPr>
            <p:ph type="title"/>
          </p:nvPr>
        </p:nvSpPr>
        <p:spPr>
          <a:xfrm>
            <a:off x="5267088" y="1498200"/>
            <a:ext cx="6804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a:t>
            </a:r>
            <a:endParaRPr/>
          </a:p>
        </p:txBody>
      </p:sp>
      <p:sp>
        <p:nvSpPr>
          <p:cNvPr id="1469" name="Google Shape;1469;p40"/>
          <p:cNvSpPr txBox="1"/>
          <p:nvPr>
            <p:ph idx="1" type="body"/>
          </p:nvPr>
        </p:nvSpPr>
        <p:spPr>
          <a:xfrm>
            <a:off x="5267087" y="3641850"/>
            <a:ext cx="48801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
        <p:nvSpPr>
          <p:cNvPr id="1470" name="Google Shape;1470;p40"/>
          <p:cNvSpPr/>
          <p:nvPr/>
        </p:nvSpPr>
        <p:spPr>
          <a:xfrm>
            <a:off x="5379225" y="2349875"/>
            <a:ext cx="2829116"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WEBSITE</a:t>
            </a:r>
          </a:p>
        </p:txBody>
      </p:sp>
      <p:sp>
        <p:nvSpPr>
          <p:cNvPr id="1471" name="Google Shape;1471;p40"/>
          <p:cNvSpPr/>
          <p:nvPr/>
        </p:nvSpPr>
        <p:spPr>
          <a:xfrm>
            <a:off x="5379225" y="2950325"/>
            <a:ext cx="3845862" cy="491096"/>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OR AN APP?</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41"/>
          <p:cNvSpPr txBox="1"/>
          <p:nvPr>
            <p:ph idx="1" type="subTitle"/>
          </p:nvPr>
        </p:nvSpPr>
        <p:spPr>
          <a:xfrm>
            <a:off x="1497263" y="2792225"/>
            <a:ext cx="91974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1477" name="Google Shape;1477;p41"/>
          <p:cNvSpPr/>
          <p:nvPr/>
        </p:nvSpPr>
        <p:spPr>
          <a:xfrm>
            <a:off x="5990015" y="47796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8" name="Google Shape;1478;p41"/>
          <p:cNvGrpSpPr/>
          <p:nvPr/>
        </p:nvGrpSpPr>
        <p:grpSpPr>
          <a:xfrm>
            <a:off x="6523118" y="4770026"/>
            <a:ext cx="411849" cy="411917"/>
            <a:chOff x="5162200" y="4097750"/>
            <a:chExt cx="338385" cy="338414"/>
          </a:xfrm>
        </p:grpSpPr>
        <p:sp>
          <p:nvSpPr>
            <p:cNvPr id="1479" name="Google Shape;1479;p4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2" name="Google Shape;1482;p41"/>
          <p:cNvSpPr/>
          <p:nvPr/>
        </p:nvSpPr>
        <p:spPr>
          <a:xfrm>
            <a:off x="5257125" y="48210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1"/>
          <p:cNvSpPr txBox="1"/>
          <p:nvPr>
            <p:ph idx="2" type="body"/>
          </p:nvPr>
        </p:nvSpPr>
        <p:spPr>
          <a:xfrm>
            <a:off x="1497345" y="3428425"/>
            <a:ext cx="91974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1484" name="Google Shape;1484;p41"/>
          <p:cNvSpPr/>
          <p:nvPr/>
        </p:nvSpPr>
        <p:spPr>
          <a:xfrm>
            <a:off x="3180338" y="1984570"/>
            <a:ext cx="5800436" cy="717900"/>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THANK YOU!</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42"/>
          <p:cNvSpPr txBox="1"/>
          <p:nvPr>
            <p:ph idx="1" type="body"/>
          </p:nvPr>
        </p:nvSpPr>
        <p:spPr>
          <a:xfrm>
            <a:off x="1123937" y="27370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DM Sans</a:t>
            </a:r>
            <a:endParaRPr/>
          </a:p>
          <a:p>
            <a:pPr indent="0" lvl="0" marL="0" rtl="0" algn="l">
              <a:spcBef>
                <a:spcPts val="2100"/>
              </a:spcBef>
              <a:spcAft>
                <a:spcPts val="2100"/>
              </a:spcAft>
              <a:buNone/>
            </a:pPr>
            <a:r>
              <a:t/>
            </a:r>
            <a:endParaRPr/>
          </a:p>
        </p:txBody>
      </p:sp>
      <p:sp>
        <p:nvSpPr>
          <p:cNvPr id="1490" name="Google Shape;1490;p42"/>
          <p:cNvSpPr/>
          <p:nvPr/>
        </p:nvSpPr>
        <p:spPr>
          <a:xfrm>
            <a:off x="1218188" y="1714320"/>
            <a:ext cx="3969085" cy="717900"/>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CREDITS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43"/>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1496" name="Google Shape;1496;p43"/>
          <p:cNvGrpSpPr/>
          <p:nvPr/>
        </p:nvGrpSpPr>
        <p:grpSpPr>
          <a:xfrm>
            <a:off x="3570764" y="1773752"/>
            <a:ext cx="405160" cy="253589"/>
            <a:chOff x="4797800" y="1994125"/>
            <a:chExt cx="306475" cy="186025"/>
          </a:xfrm>
        </p:grpSpPr>
        <p:sp>
          <p:nvSpPr>
            <p:cNvPr id="1497" name="Google Shape;1497;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8" name="Google Shape;1498;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9" name="Google Shape;1499;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0" name="Google Shape;1500;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1" name="Google Shape;1501;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2" name="Google Shape;1502;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3" name="Google Shape;1503;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04" name="Google Shape;1504;p43"/>
          <p:cNvGrpSpPr/>
          <p:nvPr/>
        </p:nvGrpSpPr>
        <p:grpSpPr>
          <a:xfrm>
            <a:off x="6164058" y="1777777"/>
            <a:ext cx="352082" cy="254203"/>
            <a:chOff x="4250025" y="2848800"/>
            <a:chExt cx="266325" cy="186475"/>
          </a:xfrm>
        </p:grpSpPr>
        <p:sp>
          <p:nvSpPr>
            <p:cNvPr id="1505" name="Google Shape;1505;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6" name="Google Shape;1506;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07" name="Google Shape;1507;p43"/>
          <p:cNvGrpSpPr/>
          <p:nvPr/>
        </p:nvGrpSpPr>
        <p:grpSpPr>
          <a:xfrm>
            <a:off x="6761406" y="1741891"/>
            <a:ext cx="343224" cy="326555"/>
            <a:chOff x="4707700" y="2822475"/>
            <a:chExt cx="259625" cy="239550"/>
          </a:xfrm>
        </p:grpSpPr>
        <p:sp>
          <p:nvSpPr>
            <p:cNvPr id="1508" name="Google Shape;1508;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9" name="Google Shape;1509;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0" name="Google Shape;1510;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11" name="Google Shape;1511;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13" name="Google Shape;1513;p43"/>
          <p:cNvGrpSpPr/>
          <p:nvPr/>
        </p:nvGrpSpPr>
        <p:grpSpPr>
          <a:xfrm>
            <a:off x="8396572" y="1705391"/>
            <a:ext cx="351487" cy="398940"/>
            <a:chOff x="6425500" y="2795700"/>
            <a:chExt cx="265875" cy="292650"/>
          </a:xfrm>
        </p:grpSpPr>
        <p:sp>
          <p:nvSpPr>
            <p:cNvPr id="1514" name="Google Shape;1514;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5" name="Google Shape;1515;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16" name="Google Shape;1516;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17" name="Google Shape;1517;p43"/>
          <p:cNvGrpSpPr/>
          <p:nvPr/>
        </p:nvGrpSpPr>
        <p:grpSpPr>
          <a:xfrm>
            <a:off x="9474618" y="1760035"/>
            <a:ext cx="350297" cy="290464"/>
            <a:chOff x="5549875" y="2418425"/>
            <a:chExt cx="264975" cy="213075"/>
          </a:xfrm>
        </p:grpSpPr>
        <p:sp>
          <p:nvSpPr>
            <p:cNvPr id="1518" name="Google Shape;1518;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9" name="Google Shape;1519;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20" name="Google Shape;1520;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21" name="Google Shape;1521;p43"/>
          <p:cNvGrpSpPr/>
          <p:nvPr/>
        </p:nvGrpSpPr>
        <p:grpSpPr>
          <a:xfrm>
            <a:off x="3570694" y="2404542"/>
            <a:ext cx="299598" cy="308322"/>
            <a:chOff x="3739275" y="2525850"/>
            <a:chExt cx="226625" cy="226175"/>
          </a:xfrm>
        </p:grpSpPr>
        <p:sp>
          <p:nvSpPr>
            <p:cNvPr id="1522" name="Google Shape;1522;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3" name="Google Shape;1523;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4" name="Google Shape;1524;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5" name="Google Shape;1525;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6" name="Google Shape;1526;p43"/>
          <p:cNvGrpSpPr/>
          <p:nvPr/>
        </p:nvGrpSpPr>
        <p:grpSpPr>
          <a:xfrm>
            <a:off x="3043876" y="2377772"/>
            <a:ext cx="272464" cy="361861"/>
            <a:chOff x="4518575" y="2506200"/>
            <a:chExt cx="206100" cy="265450"/>
          </a:xfrm>
        </p:grpSpPr>
        <p:sp>
          <p:nvSpPr>
            <p:cNvPr id="1527" name="Google Shape;1527;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8" name="Google Shape;1528;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9" name="Google Shape;1529;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0" name="Google Shape;1530;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1" name="Google Shape;1531;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2" name="Google Shape;1532;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3" name="Google Shape;1533;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4" name="Google Shape;1534;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5" name="Google Shape;1535;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36" name="Google Shape;1536;p43"/>
          <p:cNvGrpSpPr/>
          <p:nvPr/>
        </p:nvGrpSpPr>
        <p:grpSpPr>
          <a:xfrm>
            <a:off x="4125077" y="2404742"/>
            <a:ext cx="299631" cy="308322"/>
            <a:chOff x="4164375" y="1677425"/>
            <a:chExt cx="226650" cy="226175"/>
          </a:xfrm>
        </p:grpSpPr>
        <p:sp>
          <p:nvSpPr>
            <p:cNvPr id="1537" name="Google Shape;1537;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8" name="Google Shape;1538;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9" name="Google Shape;1539;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0" name="Google Shape;1540;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1" name="Google Shape;1541;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2" name="Google Shape;1542;p43"/>
          <p:cNvGrpSpPr/>
          <p:nvPr/>
        </p:nvGrpSpPr>
        <p:grpSpPr>
          <a:xfrm>
            <a:off x="5179042" y="2395931"/>
            <a:ext cx="299003" cy="308322"/>
            <a:chOff x="5226025" y="1677425"/>
            <a:chExt cx="226175" cy="226175"/>
          </a:xfrm>
        </p:grpSpPr>
        <p:sp>
          <p:nvSpPr>
            <p:cNvPr id="1543" name="Google Shape;1543;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4" name="Google Shape;1544;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5" name="Google Shape;1545;p43"/>
          <p:cNvGrpSpPr/>
          <p:nvPr/>
        </p:nvGrpSpPr>
        <p:grpSpPr>
          <a:xfrm>
            <a:off x="4652426" y="2396024"/>
            <a:ext cx="299003" cy="308322"/>
            <a:chOff x="4835275" y="1198350"/>
            <a:chExt cx="226175" cy="226175"/>
          </a:xfrm>
        </p:grpSpPr>
        <p:sp>
          <p:nvSpPr>
            <p:cNvPr id="1546" name="Google Shape;1546;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7" name="Google Shape;1547;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8" name="Google Shape;1548;p43"/>
          <p:cNvGrpSpPr/>
          <p:nvPr/>
        </p:nvGrpSpPr>
        <p:grpSpPr>
          <a:xfrm>
            <a:off x="6339271" y="2379923"/>
            <a:ext cx="347356" cy="358215"/>
            <a:chOff x="968775" y="1180050"/>
            <a:chExt cx="262750" cy="262775"/>
          </a:xfrm>
        </p:grpSpPr>
        <p:sp>
          <p:nvSpPr>
            <p:cNvPr id="1549" name="Google Shape;1549;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0" name="Google Shape;1550;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1" name="Google Shape;1551;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52" name="Google Shape;1552;p43"/>
          <p:cNvGrpSpPr/>
          <p:nvPr/>
        </p:nvGrpSpPr>
        <p:grpSpPr>
          <a:xfrm>
            <a:off x="5704170" y="2446992"/>
            <a:ext cx="386288" cy="224042"/>
            <a:chOff x="1678900" y="1231350"/>
            <a:chExt cx="292200" cy="164350"/>
          </a:xfrm>
        </p:grpSpPr>
        <p:sp>
          <p:nvSpPr>
            <p:cNvPr id="1553" name="Google Shape;1553;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4" name="Google Shape;1554;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5" name="Google Shape;1555;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6" name="Google Shape;1556;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57" name="Google Shape;1557;p43"/>
          <p:cNvGrpSpPr/>
          <p:nvPr/>
        </p:nvGrpSpPr>
        <p:grpSpPr>
          <a:xfrm>
            <a:off x="7467406" y="2373531"/>
            <a:ext cx="322006" cy="353205"/>
            <a:chOff x="2405550" y="1181850"/>
            <a:chExt cx="243575" cy="259100"/>
          </a:xfrm>
        </p:grpSpPr>
        <p:sp>
          <p:nvSpPr>
            <p:cNvPr id="1558" name="Google Shape;1558;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9" name="Google Shape;1559;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1" name="Google Shape;1561;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2" name="Google Shape;1562;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3" name="Google Shape;1563;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64" name="Google Shape;1564;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65" name="Google Shape;1565;p43"/>
          <p:cNvGrpSpPr/>
          <p:nvPr/>
        </p:nvGrpSpPr>
        <p:grpSpPr>
          <a:xfrm>
            <a:off x="8500593" y="2371333"/>
            <a:ext cx="286610" cy="357601"/>
            <a:chOff x="3086700" y="1180050"/>
            <a:chExt cx="216800" cy="262325"/>
          </a:xfrm>
        </p:grpSpPr>
        <p:sp>
          <p:nvSpPr>
            <p:cNvPr id="1566" name="Google Shape;1566;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7" name="Google Shape;1567;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68" name="Google Shape;1568;p43"/>
          <p:cNvGrpSpPr/>
          <p:nvPr/>
        </p:nvGrpSpPr>
        <p:grpSpPr>
          <a:xfrm>
            <a:off x="9007187" y="2359473"/>
            <a:ext cx="228243" cy="381321"/>
            <a:chOff x="3741075" y="1171575"/>
            <a:chExt cx="172650" cy="279725"/>
          </a:xfrm>
        </p:grpSpPr>
        <p:sp>
          <p:nvSpPr>
            <p:cNvPr id="1569" name="Google Shape;1569;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0" name="Google Shape;1570;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1" name="Google Shape;1571;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73" name="Google Shape;1573;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74" name="Google Shape;1574;p43"/>
          <p:cNvGrpSpPr/>
          <p:nvPr/>
        </p:nvGrpSpPr>
        <p:grpSpPr>
          <a:xfrm>
            <a:off x="2528682" y="3103577"/>
            <a:ext cx="351520" cy="253623"/>
            <a:chOff x="952700" y="1101100"/>
            <a:chExt cx="265900" cy="186050"/>
          </a:xfrm>
        </p:grpSpPr>
        <p:sp>
          <p:nvSpPr>
            <p:cNvPr id="1575" name="Google Shape;1575;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6" name="Google Shape;1576;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7" name="Google Shape;1577;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78" name="Google Shape;1578;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9" name="Google Shape;1579;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0" name="Google Shape;1580;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1" name="Google Shape;1581;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82" name="Google Shape;1582;p43"/>
          <p:cNvGrpSpPr/>
          <p:nvPr/>
        </p:nvGrpSpPr>
        <p:grpSpPr>
          <a:xfrm>
            <a:off x="5219949" y="3082177"/>
            <a:ext cx="317875" cy="344208"/>
            <a:chOff x="5583325" y="1073450"/>
            <a:chExt cx="240450" cy="252500"/>
          </a:xfrm>
        </p:grpSpPr>
        <p:sp>
          <p:nvSpPr>
            <p:cNvPr id="1583" name="Google Shape;1583;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4" name="Google Shape;1584;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6" name="Google Shape;1586;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7" name="Google Shape;1587;p43"/>
          <p:cNvGrpSpPr/>
          <p:nvPr/>
        </p:nvGrpSpPr>
        <p:grpSpPr>
          <a:xfrm>
            <a:off x="5703822" y="3071928"/>
            <a:ext cx="386850" cy="294962"/>
            <a:chOff x="1502275" y="3638775"/>
            <a:chExt cx="292625" cy="216375"/>
          </a:xfrm>
        </p:grpSpPr>
        <p:sp>
          <p:nvSpPr>
            <p:cNvPr id="1588" name="Google Shape;1588;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9" name="Google Shape;1589;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0" name="Google Shape;1590;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1" name="Google Shape;1591;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3" name="Google Shape;1593;p43"/>
          <p:cNvGrpSpPr/>
          <p:nvPr/>
        </p:nvGrpSpPr>
        <p:grpSpPr>
          <a:xfrm>
            <a:off x="6258857" y="3016414"/>
            <a:ext cx="354428" cy="362441"/>
            <a:chOff x="3171000" y="4021950"/>
            <a:chExt cx="268100" cy="265875"/>
          </a:xfrm>
        </p:grpSpPr>
        <p:sp>
          <p:nvSpPr>
            <p:cNvPr id="1594" name="Google Shape;1594;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5" name="Google Shape;1595;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96" name="Google Shape;1596;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7" name="Google Shape;1597;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98" name="Google Shape;1598;p43"/>
          <p:cNvGrpSpPr/>
          <p:nvPr/>
        </p:nvGrpSpPr>
        <p:grpSpPr>
          <a:xfrm>
            <a:off x="7848132" y="3068067"/>
            <a:ext cx="334400" cy="344821"/>
            <a:chOff x="5684575" y="4038000"/>
            <a:chExt cx="252950" cy="252950"/>
          </a:xfrm>
        </p:grpSpPr>
        <p:sp>
          <p:nvSpPr>
            <p:cNvPr id="1599" name="Google Shape;1599;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0" name="Google Shape;1600;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1" name="Google Shape;1601;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3" name="Google Shape;1603;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4" name="Google Shape;1604;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05" name="Google Shape;1605;p43"/>
          <p:cNvGrpSpPr/>
          <p:nvPr/>
        </p:nvGrpSpPr>
        <p:grpSpPr>
          <a:xfrm>
            <a:off x="8441727" y="3026501"/>
            <a:ext cx="247115" cy="399520"/>
            <a:chOff x="1982675" y="3599525"/>
            <a:chExt cx="186925" cy="293075"/>
          </a:xfrm>
        </p:grpSpPr>
        <p:sp>
          <p:nvSpPr>
            <p:cNvPr id="1606" name="Google Shape;1606;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7" name="Google Shape;1607;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9" name="Google Shape;1609;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0" name="Google Shape;1610;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1" name="Google Shape;1611;p43"/>
          <p:cNvGrpSpPr/>
          <p:nvPr/>
        </p:nvGrpSpPr>
        <p:grpSpPr>
          <a:xfrm>
            <a:off x="8947735" y="3026500"/>
            <a:ext cx="178106" cy="398940"/>
            <a:chOff x="2397075" y="3602200"/>
            <a:chExt cx="134725" cy="292650"/>
          </a:xfrm>
        </p:grpSpPr>
        <p:sp>
          <p:nvSpPr>
            <p:cNvPr id="1612" name="Google Shape;1612;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3" name="Google Shape;1613;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4" name="Google Shape;1614;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5" name="Google Shape;1615;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6" name="Google Shape;1616;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17" name="Google Shape;1617;p43"/>
          <p:cNvGrpSpPr/>
          <p:nvPr/>
        </p:nvGrpSpPr>
        <p:grpSpPr>
          <a:xfrm>
            <a:off x="2581850" y="3710924"/>
            <a:ext cx="246520" cy="383741"/>
            <a:chOff x="2717350" y="3603525"/>
            <a:chExt cx="186475" cy="281500"/>
          </a:xfrm>
        </p:grpSpPr>
        <p:sp>
          <p:nvSpPr>
            <p:cNvPr id="1618" name="Google Shape;1618;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9" name="Google Shape;1619;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2" name="Google Shape;1622;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23" name="Google Shape;1623;p43"/>
          <p:cNvGrpSpPr/>
          <p:nvPr/>
        </p:nvGrpSpPr>
        <p:grpSpPr>
          <a:xfrm>
            <a:off x="3024770" y="3721267"/>
            <a:ext cx="332053" cy="363054"/>
            <a:chOff x="3927075" y="3612900"/>
            <a:chExt cx="251175" cy="266325"/>
          </a:xfrm>
        </p:grpSpPr>
        <p:sp>
          <p:nvSpPr>
            <p:cNvPr id="1624" name="Google Shape;1624;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26" name="Google Shape;1626;p43"/>
          <p:cNvGrpSpPr/>
          <p:nvPr/>
        </p:nvGrpSpPr>
        <p:grpSpPr>
          <a:xfrm>
            <a:off x="3552875" y="3780864"/>
            <a:ext cx="336152" cy="347241"/>
            <a:chOff x="4324975" y="3617800"/>
            <a:chExt cx="254275" cy="254725"/>
          </a:xfrm>
        </p:grpSpPr>
        <p:sp>
          <p:nvSpPr>
            <p:cNvPr id="1627" name="Google Shape;1627;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8" name="Google Shape;1628;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9" name="Google Shape;1629;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0" name="Google Shape;1630;p43"/>
          <p:cNvGrpSpPr/>
          <p:nvPr/>
        </p:nvGrpSpPr>
        <p:grpSpPr>
          <a:xfrm>
            <a:off x="4086534" y="3846536"/>
            <a:ext cx="399872" cy="217737"/>
            <a:chOff x="4728650" y="3665975"/>
            <a:chExt cx="302475" cy="159725"/>
          </a:xfrm>
        </p:grpSpPr>
        <p:sp>
          <p:nvSpPr>
            <p:cNvPr id="1631" name="Google Shape;1631;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3" name="Google Shape;1633;p43"/>
          <p:cNvGrpSpPr/>
          <p:nvPr/>
        </p:nvGrpSpPr>
        <p:grpSpPr>
          <a:xfrm>
            <a:off x="4613200" y="3803696"/>
            <a:ext cx="382719" cy="282796"/>
            <a:chOff x="5164925" y="3642775"/>
            <a:chExt cx="289500" cy="207450"/>
          </a:xfrm>
        </p:grpSpPr>
        <p:sp>
          <p:nvSpPr>
            <p:cNvPr id="1634" name="Google Shape;1634;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5" name="Google Shape;1635;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7" name="Google Shape;1637;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8" name="Google Shape;1638;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39" name="Google Shape;1639;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0" name="Google Shape;1640;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4" name="Google Shape;1644;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5" name="Google Shape;1645;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46" name="Google Shape;1646;p43"/>
          <p:cNvGrpSpPr/>
          <p:nvPr/>
        </p:nvGrpSpPr>
        <p:grpSpPr>
          <a:xfrm>
            <a:off x="8933824" y="3717916"/>
            <a:ext cx="327294" cy="334632"/>
            <a:chOff x="5717150" y="2098500"/>
            <a:chExt cx="247575" cy="245475"/>
          </a:xfrm>
        </p:grpSpPr>
        <p:sp>
          <p:nvSpPr>
            <p:cNvPr id="1647" name="Google Shape;1647;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9" name="Google Shape;1649;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50" name="Google Shape;1650;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2" name="Google Shape;1652;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53" name="Google Shape;1653;p43"/>
          <p:cNvGrpSpPr/>
          <p:nvPr/>
        </p:nvGrpSpPr>
        <p:grpSpPr>
          <a:xfrm>
            <a:off x="3511298" y="4358842"/>
            <a:ext cx="352082" cy="317455"/>
            <a:chOff x="6435300" y="2742175"/>
            <a:chExt cx="266325" cy="232875"/>
          </a:xfrm>
        </p:grpSpPr>
        <p:sp>
          <p:nvSpPr>
            <p:cNvPr id="1654" name="Google Shape;1654;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6" name="Google Shape;1656;p43"/>
          <p:cNvGrpSpPr/>
          <p:nvPr/>
        </p:nvGrpSpPr>
        <p:grpSpPr>
          <a:xfrm>
            <a:off x="4558258" y="4437967"/>
            <a:ext cx="333805" cy="344208"/>
            <a:chOff x="674800" y="2146225"/>
            <a:chExt cx="252500" cy="252500"/>
          </a:xfrm>
        </p:grpSpPr>
        <p:sp>
          <p:nvSpPr>
            <p:cNvPr id="1657" name="Google Shape;1657;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8" name="Google Shape;1658;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9" name="Google Shape;1659;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0" name="Google Shape;1660;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61" name="Google Shape;1661;p43"/>
          <p:cNvGrpSpPr/>
          <p:nvPr/>
        </p:nvGrpSpPr>
        <p:grpSpPr>
          <a:xfrm>
            <a:off x="5085306" y="4449453"/>
            <a:ext cx="333805" cy="344208"/>
            <a:chOff x="2164225" y="2146225"/>
            <a:chExt cx="252500" cy="252500"/>
          </a:xfrm>
        </p:grpSpPr>
        <p:sp>
          <p:nvSpPr>
            <p:cNvPr id="1662" name="Google Shape;1662;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3" name="Google Shape;1663;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4" name="Google Shape;1664;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5" name="Google Shape;1665;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66" name="Google Shape;1666;p43"/>
          <p:cNvGrpSpPr/>
          <p:nvPr/>
        </p:nvGrpSpPr>
        <p:grpSpPr>
          <a:xfrm>
            <a:off x="4031217" y="4449226"/>
            <a:ext cx="334400" cy="344821"/>
            <a:chOff x="689975" y="1737200"/>
            <a:chExt cx="252950" cy="252950"/>
          </a:xfrm>
        </p:grpSpPr>
        <p:sp>
          <p:nvSpPr>
            <p:cNvPr id="1667" name="Google Shape;1667;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8" name="Google Shape;1668;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0" name="Google Shape;1670;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1" name="Google Shape;1671;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2" name="Google Shape;1672;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3" name="Google Shape;1673;p43"/>
          <p:cNvGrpSpPr/>
          <p:nvPr/>
        </p:nvGrpSpPr>
        <p:grpSpPr>
          <a:xfrm>
            <a:off x="5612075" y="4439102"/>
            <a:ext cx="334400" cy="344208"/>
            <a:chOff x="2961350" y="1740750"/>
            <a:chExt cx="252950" cy="252500"/>
          </a:xfrm>
        </p:grpSpPr>
        <p:sp>
          <p:nvSpPr>
            <p:cNvPr id="1674" name="Google Shape;1674;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5" name="Google Shape;1675;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6" name="Google Shape;1676;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8" name="Google Shape;1678;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9" name="Google Shape;1679;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80" name="Google Shape;1680;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681" name="Google Shape;1681;p43"/>
          <p:cNvGrpSpPr/>
          <p:nvPr/>
        </p:nvGrpSpPr>
        <p:grpSpPr>
          <a:xfrm>
            <a:off x="6696108" y="4387468"/>
            <a:ext cx="271902" cy="376448"/>
            <a:chOff x="4026550" y="3640100"/>
            <a:chExt cx="205675" cy="276150"/>
          </a:xfrm>
        </p:grpSpPr>
        <p:sp>
          <p:nvSpPr>
            <p:cNvPr id="1682" name="Google Shape;1682;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3" name="Google Shape;1683;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4" name="Google Shape;1684;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5" name="Google Shape;1685;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7" name="Google Shape;1687;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88" name="Google Shape;1688;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89" name="Google Shape;1689;p43"/>
          <p:cNvGrpSpPr/>
          <p:nvPr/>
        </p:nvGrpSpPr>
        <p:grpSpPr>
          <a:xfrm>
            <a:off x="7732713" y="4486703"/>
            <a:ext cx="351487" cy="294826"/>
            <a:chOff x="853250" y="4006875"/>
            <a:chExt cx="265875" cy="216275"/>
          </a:xfrm>
        </p:grpSpPr>
        <p:sp>
          <p:nvSpPr>
            <p:cNvPr id="1690" name="Google Shape;1690;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1" name="Google Shape;1691;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2" name="Google Shape;1692;p43"/>
          <p:cNvGrpSpPr/>
          <p:nvPr/>
        </p:nvGrpSpPr>
        <p:grpSpPr>
          <a:xfrm>
            <a:off x="8910280" y="4452282"/>
            <a:ext cx="245925" cy="363668"/>
            <a:chOff x="1978675" y="3981800"/>
            <a:chExt cx="186025" cy="266775"/>
          </a:xfrm>
        </p:grpSpPr>
        <p:sp>
          <p:nvSpPr>
            <p:cNvPr id="1693" name="Google Shape;1693;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4" name="Google Shape;1694;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95" name="Google Shape;1695;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96" name="Google Shape;1696;p43"/>
          <p:cNvGrpSpPr/>
          <p:nvPr/>
        </p:nvGrpSpPr>
        <p:grpSpPr>
          <a:xfrm>
            <a:off x="9440020" y="4461726"/>
            <a:ext cx="333805" cy="344821"/>
            <a:chOff x="480325" y="3970200"/>
            <a:chExt cx="252500" cy="252950"/>
          </a:xfrm>
        </p:grpSpPr>
        <p:sp>
          <p:nvSpPr>
            <p:cNvPr id="1697" name="Google Shape;1697;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8" name="Google Shape;1698;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02" name="Google Shape;1702;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03" name="Google Shape;1703;p43"/>
          <p:cNvGrpSpPr/>
          <p:nvPr/>
        </p:nvGrpSpPr>
        <p:grpSpPr>
          <a:xfrm>
            <a:off x="3015743" y="5051331"/>
            <a:ext cx="334400" cy="344208"/>
            <a:chOff x="5745250" y="4378350"/>
            <a:chExt cx="252950" cy="252500"/>
          </a:xfrm>
        </p:grpSpPr>
        <p:sp>
          <p:nvSpPr>
            <p:cNvPr id="1704" name="Google Shape;1704;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6" name="Google Shape;1706;p43"/>
          <p:cNvGrpSpPr/>
          <p:nvPr/>
        </p:nvGrpSpPr>
        <p:grpSpPr>
          <a:xfrm>
            <a:off x="3525242" y="5055591"/>
            <a:ext cx="334400" cy="344821"/>
            <a:chOff x="6130650" y="4381475"/>
            <a:chExt cx="252950" cy="252950"/>
          </a:xfrm>
        </p:grpSpPr>
        <p:sp>
          <p:nvSpPr>
            <p:cNvPr id="1707" name="Google Shape;1707;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8" name="Google Shape;1708;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09" name="Google Shape;1709;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10" name="Google Shape;1710;p43"/>
          <p:cNvGrpSpPr/>
          <p:nvPr/>
        </p:nvGrpSpPr>
        <p:grpSpPr>
          <a:xfrm>
            <a:off x="4533046" y="5078674"/>
            <a:ext cx="352082" cy="299802"/>
            <a:chOff x="6919750" y="1464650"/>
            <a:chExt cx="266325" cy="219925"/>
          </a:xfrm>
        </p:grpSpPr>
        <p:sp>
          <p:nvSpPr>
            <p:cNvPr id="1711" name="Google Shape;1711;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3" name="Google Shape;1713;p43"/>
          <p:cNvGrpSpPr/>
          <p:nvPr/>
        </p:nvGrpSpPr>
        <p:grpSpPr>
          <a:xfrm>
            <a:off x="5059243" y="5054116"/>
            <a:ext cx="366855" cy="339948"/>
            <a:chOff x="4759875" y="1027050"/>
            <a:chExt cx="277500" cy="249375"/>
          </a:xfrm>
        </p:grpSpPr>
        <p:sp>
          <p:nvSpPr>
            <p:cNvPr id="1714" name="Google Shape;1714;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5" name="Google Shape;1715;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8" name="Google Shape;1718;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9" name="Google Shape;1719;p43"/>
          <p:cNvGrpSpPr/>
          <p:nvPr/>
        </p:nvGrpSpPr>
        <p:grpSpPr>
          <a:xfrm>
            <a:off x="5600528" y="5038090"/>
            <a:ext cx="372738" cy="343186"/>
            <a:chOff x="3357900" y="1057675"/>
            <a:chExt cx="281950" cy="251750"/>
          </a:xfrm>
        </p:grpSpPr>
        <p:sp>
          <p:nvSpPr>
            <p:cNvPr id="1720" name="Google Shape;1720;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1" name="Google Shape;1721;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2" name="Google Shape;1722;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23" name="Google Shape;1723;p43"/>
          <p:cNvGrpSpPr/>
          <p:nvPr/>
        </p:nvGrpSpPr>
        <p:grpSpPr>
          <a:xfrm>
            <a:off x="6163700" y="5023095"/>
            <a:ext cx="191095" cy="401974"/>
            <a:chOff x="3783900" y="1046675"/>
            <a:chExt cx="144550" cy="294875"/>
          </a:xfrm>
        </p:grpSpPr>
        <p:sp>
          <p:nvSpPr>
            <p:cNvPr id="1724" name="Google Shape;1724;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6" name="Google Shape;1726;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27" name="Google Shape;1727;p43"/>
          <p:cNvGrpSpPr/>
          <p:nvPr/>
        </p:nvGrpSpPr>
        <p:grpSpPr>
          <a:xfrm>
            <a:off x="7062980" y="4780478"/>
            <a:ext cx="552596" cy="674409"/>
            <a:chOff x="238550" y="1487175"/>
            <a:chExt cx="418000" cy="494725"/>
          </a:xfrm>
        </p:grpSpPr>
        <p:sp>
          <p:nvSpPr>
            <p:cNvPr id="1728" name="Google Shape;1728;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9" name="Google Shape;1729;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0" name="Google Shape;1730;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1" name="Google Shape;1731;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2" name="Google Shape;1732;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3" name="Google Shape;1733;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4" name="Google Shape;1734;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5" name="Google Shape;1735;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6" name="Google Shape;1736;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37" name="Google Shape;1737;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8" name="Google Shape;1738;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39" name="Google Shape;1739;p43"/>
          <p:cNvGrpSpPr/>
          <p:nvPr/>
        </p:nvGrpSpPr>
        <p:grpSpPr>
          <a:xfrm>
            <a:off x="8815358" y="5107237"/>
            <a:ext cx="364707" cy="363804"/>
            <a:chOff x="6010925" y="3998175"/>
            <a:chExt cx="275875" cy="266875"/>
          </a:xfrm>
        </p:grpSpPr>
        <p:sp>
          <p:nvSpPr>
            <p:cNvPr id="1740" name="Google Shape;1740;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1" name="Google Shape;1741;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2" name="Google Shape;1742;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3" name="Google Shape;1743;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4" name="Google Shape;1744;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5" name="Google Shape;1745;p43"/>
          <p:cNvGrpSpPr/>
          <p:nvPr/>
        </p:nvGrpSpPr>
        <p:grpSpPr>
          <a:xfrm>
            <a:off x="9417554" y="5125862"/>
            <a:ext cx="352082" cy="308322"/>
            <a:chOff x="6866650" y="1038650"/>
            <a:chExt cx="266325" cy="226175"/>
          </a:xfrm>
        </p:grpSpPr>
        <p:sp>
          <p:nvSpPr>
            <p:cNvPr id="1746" name="Google Shape;1746;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7" name="Google Shape;1747;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8" name="Google Shape;1748;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9" name="Google Shape;1749;p43"/>
          <p:cNvGrpSpPr/>
          <p:nvPr/>
        </p:nvGrpSpPr>
        <p:grpSpPr>
          <a:xfrm>
            <a:off x="5155087" y="1762012"/>
            <a:ext cx="272497" cy="362441"/>
            <a:chOff x="2033075" y="2942475"/>
            <a:chExt cx="206125" cy="265875"/>
          </a:xfrm>
        </p:grpSpPr>
        <p:sp>
          <p:nvSpPr>
            <p:cNvPr id="1750" name="Google Shape;1750;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1" name="Google Shape;1751;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2" name="Google Shape;1752;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3" name="Google Shape;1753;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4" name="Google Shape;1754;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5" name="Google Shape;1755;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56" name="Google Shape;1756;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57" name="Google Shape;1757;p43"/>
          <p:cNvGrpSpPr/>
          <p:nvPr/>
        </p:nvGrpSpPr>
        <p:grpSpPr>
          <a:xfrm>
            <a:off x="3016802" y="5738414"/>
            <a:ext cx="325576" cy="362441"/>
            <a:chOff x="3081775" y="1061400"/>
            <a:chExt cx="246275" cy="265875"/>
          </a:xfrm>
        </p:grpSpPr>
        <p:sp>
          <p:nvSpPr>
            <p:cNvPr id="1758" name="Google Shape;1758;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9" name="Google Shape;1759;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0" name="Google Shape;1760;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1" name="Google Shape;1761;p43"/>
          <p:cNvGrpSpPr/>
          <p:nvPr/>
        </p:nvGrpSpPr>
        <p:grpSpPr>
          <a:xfrm>
            <a:off x="3556513" y="5780534"/>
            <a:ext cx="369202" cy="325941"/>
            <a:chOff x="2847150" y="1805000"/>
            <a:chExt cx="279275" cy="239100"/>
          </a:xfrm>
        </p:grpSpPr>
        <p:sp>
          <p:nvSpPr>
            <p:cNvPr id="1762" name="Google Shape;1762;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3" name="Google Shape;1763;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4" name="Google Shape;1764;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65" name="Google Shape;1765;p43"/>
          <p:cNvGrpSpPr/>
          <p:nvPr/>
        </p:nvGrpSpPr>
        <p:grpSpPr>
          <a:xfrm>
            <a:off x="4742307" y="5724791"/>
            <a:ext cx="352082" cy="363054"/>
            <a:chOff x="6435300" y="1095300"/>
            <a:chExt cx="266325" cy="266325"/>
          </a:xfrm>
        </p:grpSpPr>
        <p:sp>
          <p:nvSpPr>
            <p:cNvPr id="1766" name="Google Shape;1766;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7" name="Google Shape;1767;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8" name="Google Shape;1768;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9" name="Google Shape;1769;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0" name="Google Shape;1770;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71" name="Google Shape;1771;p43"/>
          <p:cNvGrpSpPr/>
          <p:nvPr/>
        </p:nvGrpSpPr>
        <p:grpSpPr>
          <a:xfrm>
            <a:off x="6295376" y="5719855"/>
            <a:ext cx="301350" cy="363054"/>
            <a:chOff x="4506525" y="1060950"/>
            <a:chExt cx="227950" cy="266325"/>
          </a:xfrm>
        </p:grpSpPr>
        <p:sp>
          <p:nvSpPr>
            <p:cNvPr id="1772" name="Google Shape;1772;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3" name="Google Shape;1773;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4" name="Google Shape;1774;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5" name="Google Shape;1775;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6" name="Google Shape;1776;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7" name="Google Shape;1777;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8" name="Google Shape;1778;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79" name="Google Shape;1779;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0" name="Google Shape;1780;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81" name="Google Shape;1781;p43"/>
          <p:cNvGrpSpPr/>
          <p:nvPr/>
        </p:nvGrpSpPr>
        <p:grpSpPr>
          <a:xfrm>
            <a:off x="7301010" y="5797711"/>
            <a:ext cx="251246" cy="356340"/>
            <a:chOff x="867500" y="3647700"/>
            <a:chExt cx="190050" cy="261400"/>
          </a:xfrm>
        </p:grpSpPr>
        <p:sp>
          <p:nvSpPr>
            <p:cNvPr id="1782" name="Google Shape;1782;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3" name="Google Shape;1783;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4" name="Google Shape;1784;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5" name="Google Shape;1785;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6" name="Google Shape;1786;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87" name="Google Shape;1787;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8" name="Google Shape;1788;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89" name="Google Shape;1789;p43"/>
          <p:cNvGrpSpPr/>
          <p:nvPr/>
        </p:nvGrpSpPr>
        <p:grpSpPr>
          <a:xfrm>
            <a:off x="9443288" y="5752884"/>
            <a:ext cx="299598" cy="398327"/>
            <a:chOff x="3707175" y="1322350"/>
            <a:chExt cx="226625" cy="292200"/>
          </a:xfrm>
        </p:grpSpPr>
        <p:sp>
          <p:nvSpPr>
            <p:cNvPr id="1790" name="Google Shape;1790;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1" name="Google Shape;1791;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23"/>
          <p:cNvSpPr txBox="1"/>
          <p:nvPr>
            <p:ph idx="1" type="body"/>
          </p:nvPr>
        </p:nvSpPr>
        <p:spPr>
          <a:xfrm>
            <a:off x="490775" y="2804557"/>
            <a:ext cx="3294600" cy="13227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We will talk about this first.</a:t>
            </a:r>
            <a:endParaRPr/>
          </a:p>
        </p:txBody>
      </p:sp>
      <p:sp>
        <p:nvSpPr>
          <p:cNvPr id="1038" name="Google Shape;1038;p23"/>
          <p:cNvSpPr txBox="1"/>
          <p:nvPr>
            <p:ph idx="15" type="title"/>
          </p:nvPr>
        </p:nvSpPr>
        <p:spPr>
          <a:xfrm>
            <a:off x="568050" y="461088"/>
            <a:ext cx="11055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1039" name="Google Shape;1039;p23"/>
          <p:cNvSpPr txBox="1"/>
          <p:nvPr>
            <p:ph idx="2" type="body"/>
          </p:nvPr>
        </p:nvSpPr>
        <p:spPr>
          <a:xfrm>
            <a:off x="4448700" y="2804557"/>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1040" name="Google Shape;1040;p23"/>
          <p:cNvSpPr txBox="1"/>
          <p:nvPr>
            <p:ph idx="3" type="body"/>
          </p:nvPr>
        </p:nvSpPr>
        <p:spPr>
          <a:xfrm>
            <a:off x="490775" y="4845616"/>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1041" name="Google Shape;1041;p23"/>
          <p:cNvSpPr txBox="1"/>
          <p:nvPr>
            <p:ph idx="4" type="body"/>
          </p:nvPr>
        </p:nvSpPr>
        <p:spPr>
          <a:xfrm>
            <a:off x="4448700" y="4845616"/>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too.</a:t>
            </a:r>
            <a:endParaRPr/>
          </a:p>
        </p:txBody>
      </p:sp>
      <p:sp>
        <p:nvSpPr>
          <p:cNvPr id="1042" name="Google Shape;1042;p23"/>
          <p:cNvSpPr txBox="1"/>
          <p:nvPr>
            <p:ph idx="8" type="body"/>
          </p:nvPr>
        </p:nvSpPr>
        <p:spPr>
          <a:xfrm>
            <a:off x="8406625" y="2804557"/>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1043" name="Google Shape;1043;p23"/>
          <p:cNvSpPr txBox="1"/>
          <p:nvPr>
            <p:ph idx="9" type="body"/>
          </p:nvPr>
        </p:nvSpPr>
        <p:spPr>
          <a:xfrm>
            <a:off x="8406625" y="4845616"/>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1044" name="Google Shape;1044;p23"/>
          <p:cNvSpPr/>
          <p:nvPr/>
        </p:nvSpPr>
        <p:spPr>
          <a:xfrm>
            <a:off x="568050" y="1952700"/>
            <a:ext cx="1108350"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01</a:t>
            </a:r>
          </a:p>
        </p:txBody>
      </p:sp>
      <p:sp>
        <p:nvSpPr>
          <p:cNvPr id="1045" name="Google Shape;1045;p23"/>
          <p:cNvSpPr/>
          <p:nvPr/>
        </p:nvSpPr>
        <p:spPr>
          <a:xfrm>
            <a:off x="4448700" y="1952700"/>
            <a:ext cx="1403675"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02</a:t>
            </a:r>
          </a:p>
        </p:txBody>
      </p:sp>
      <p:sp>
        <p:nvSpPr>
          <p:cNvPr id="1046" name="Google Shape;1046;p23"/>
          <p:cNvSpPr/>
          <p:nvPr/>
        </p:nvSpPr>
        <p:spPr>
          <a:xfrm>
            <a:off x="8624675" y="1952700"/>
            <a:ext cx="1415441"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03</a:t>
            </a:r>
          </a:p>
        </p:txBody>
      </p:sp>
      <p:sp>
        <p:nvSpPr>
          <p:cNvPr id="1047" name="Google Shape;1047;p23"/>
          <p:cNvSpPr/>
          <p:nvPr/>
        </p:nvSpPr>
        <p:spPr>
          <a:xfrm>
            <a:off x="568050" y="3993775"/>
            <a:ext cx="1497802"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04</a:t>
            </a:r>
          </a:p>
        </p:txBody>
      </p:sp>
      <p:sp>
        <p:nvSpPr>
          <p:cNvPr id="1048" name="Google Shape;1048;p23"/>
          <p:cNvSpPr/>
          <p:nvPr/>
        </p:nvSpPr>
        <p:spPr>
          <a:xfrm>
            <a:off x="4448700" y="3993775"/>
            <a:ext cx="1451915"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05</a:t>
            </a:r>
          </a:p>
        </p:txBody>
      </p:sp>
      <p:sp>
        <p:nvSpPr>
          <p:cNvPr id="1049" name="Google Shape;1049;p23"/>
          <p:cNvSpPr/>
          <p:nvPr/>
        </p:nvSpPr>
        <p:spPr>
          <a:xfrm>
            <a:off x="8624675" y="3993775"/>
            <a:ext cx="1460151" cy="85184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06</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24"/>
          <p:cNvSpPr txBox="1"/>
          <p:nvPr>
            <p:ph idx="1" type="body"/>
          </p:nvPr>
        </p:nvSpPr>
        <p:spPr>
          <a:xfrm>
            <a:off x="5453775" y="3251375"/>
            <a:ext cx="58620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1055" name="Google Shape;1055;p24"/>
          <p:cNvSpPr txBox="1"/>
          <p:nvPr>
            <p:ph type="title"/>
          </p:nvPr>
        </p:nvSpPr>
        <p:spPr>
          <a:xfrm>
            <a:off x="5453775" y="1488725"/>
            <a:ext cx="586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056" name="Google Shape;1056;p24"/>
          <p:cNvSpPr/>
          <p:nvPr/>
        </p:nvSpPr>
        <p:spPr>
          <a:xfrm>
            <a:off x="1349425" y="2314174"/>
            <a:ext cx="2901026" cy="2229650"/>
          </a:xfrm>
          <a:prstGeom prst="rect">
            <a:avLst/>
          </a:prstGeom>
        </p:spPr>
        <p:txBody>
          <a:bodyPr>
            <a:prstTxWarp prst="textPlain"/>
          </a:bodyPr>
          <a:lstStyle/>
          <a:p>
            <a:pPr lvl="0" algn="ctr"/>
            <a:r>
              <a:rPr b="1" i="0">
                <a:ln cap="flat" cmpd="sng" w="38100">
                  <a:solidFill>
                    <a:srgbClr val="000000"/>
                  </a:solidFill>
                  <a:prstDash val="solid"/>
                  <a:round/>
                  <a:headEnd len="sm" w="sm" type="none"/>
                  <a:tailEnd len="sm" w="sm" type="none"/>
                </a:ln>
                <a:noFill/>
                <a:latin typeface="DM Sans"/>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5"/>
          <p:cNvSpPr txBox="1"/>
          <p:nvPr>
            <p:ph type="title"/>
          </p:nvPr>
        </p:nvSpPr>
        <p:spPr>
          <a:xfrm>
            <a:off x="1171938" y="1503463"/>
            <a:ext cx="9781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062" name="Google Shape;1062;p25"/>
          <p:cNvSpPr txBox="1"/>
          <p:nvPr>
            <p:ph idx="1" type="subTitle"/>
          </p:nvPr>
        </p:nvSpPr>
        <p:spPr>
          <a:xfrm>
            <a:off x="1747949" y="2686625"/>
            <a:ext cx="86961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800"/>
              <a:t>Elephants and storms.</a:t>
            </a:r>
            <a:endParaRPr sz="2800"/>
          </a:p>
        </p:txBody>
      </p:sp>
      <p:sp>
        <p:nvSpPr>
          <p:cNvPr id="1063" name="Google Shape;1063;p25"/>
          <p:cNvSpPr txBox="1"/>
          <p:nvPr>
            <p:ph idx="2" type="body"/>
          </p:nvPr>
        </p:nvSpPr>
        <p:spPr>
          <a:xfrm>
            <a:off x="1747950" y="3346800"/>
            <a:ext cx="8696100" cy="2234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hundreds of miles away, and will head towards it, looking for water. </a:t>
            </a:r>
            <a:endParaRPr/>
          </a:p>
        </p:txBody>
      </p:sp>
      <p:sp>
        <p:nvSpPr>
          <p:cNvPr id="1064" name="Google Shape;1064;p25"/>
          <p:cNvSpPr/>
          <p:nvPr/>
        </p:nvSpPr>
        <p:spPr>
          <a:xfrm>
            <a:off x="10444050" y="648595"/>
            <a:ext cx="1129450" cy="1773079"/>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26"/>
          <p:cNvSpPr txBox="1"/>
          <p:nvPr>
            <p:ph idx="4" type="body"/>
          </p:nvPr>
        </p:nvSpPr>
        <p:spPr>
          <a:xfrm>
            <a:off x="6464146" y="29676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1070" name="Google Shape;1070;p26"/>
          <p:cNvSpPr txBox="1"/>
          <p:nvPr>
            <p:ph idx="3" type="body"/>
          </p:nvPr>
        </p:nvSpPr>
        <p:spPr>
          <a:xfrm>
            <a:off x="873350" y="29794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1071" name="Google Shape;1071;p26"/>
          <p:cNvSpPr txBox="1"/>
          <p:nvPr>
            <p:ph idx="1" type="subTitle"/>
          </p:nvPr>
        </p:nvSpPr>
        <p:spPr>
          <a:xfrm>
            <a:off x="873360" y="2042375"/>
            <a:ext cx="49611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 m</a:t>
            </a:r>
            <a:r>
              <a:rPr lang="en"/>
              <a:t>an's best friend...</a:t>
            </a:r>
            <a:endParaRPr/>
          </a:p>
        </p:txBody>
      </p:sp>
      <p:sp>
        <p:nvSpPr>
          <p:cNvPr id="1072" name="Google Shape;1072;p26"/>
          <p:cNvSpPr txBox="1"/>
          <p:nvPr>
            <p:ph idx="2" type="subTitle"/>
          </p:nvPr>
        </p:nvSpPr>
        <p:spPr>
          <a:xfrm>
            <a:off x="6464155" y="2042375"/>
            <a:ext cx="49608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Mmm, can I fit in?...</a:t>
            </a:r>
            <a:endParaRPr/>
          </a:p>
        </p:txBody>
      </p:sp>
      <p:sp>
        <p:nvSpPr>
          <p:cNvPr id="1073" name="Google Shape;1073;p26"/>
          <p:cNvSpPr/>
          <p:nvPr/>
        </p:nvSpPr>
        <p:spPr>
          <a:xfrm>
            <a:off x="2059412" y="1206175"/>
            <a:ext cx="8073186"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D I D   Y O U   K N O W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27"/>
          <p:cNvSpPr txBox="1"/>
          <p:nvPr>
            <p:ph type="title"/>
          </p:nvPr>
        </p:nvSpPr>
        <p:spPr>
          <a:xfrm>
            <a:off x="558100" y="1629525"/>
            <a:ext cx="11095500" cy="3633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079" name="Google Shape;1079;p27"/>
          <p:cNvSpPr txBox="1"/>
          <p:nvPr>
            <p:ph idx="1" type="subTitle"/>
          </p:nvPr>
        </p:nvSpPr>
        <p:spPr>
          <a:xfrm>
            <a:off x="406050"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a:t>
            </a:r>
            <a:r>
              <a:rPr lang="en"/>
              <a:t>Irene M. Pepperberg</a:t>
            </a:r>
            <a:endParaRPr/>
          </a:p>
        </p:txBody>
      </p:sp>
      <p:grpSp>
        <p:nvGrpSpPr>
          <p:cNvPr id="1080" name="Google Shape;1080;p27"/>
          <p:cNvGrpSpPr/>
          <p:nvPr/>
        </p:nvGrpSpPr>
        <p:grpSpPr>
          <a:xfrm rot="10800000">
            <a:off x="5477068" y="347501"/>
            <a:ext cx="1237846" cy="872004"/>
            <a:chOff x="621403" y="597265"/>
            <a:chExt cx="1588204" cy="1118814"/>
          </a:xfrm>
        </p:grpSpPr>
        <p:sp>
          <p:nvSpPr>
            <p:cNvPr id="1081" name="Google Shape;1081;p2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2" name="Google Shape;1082;p2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id="1087" name="Google Shape;1087;p28"/>
          <p:cNvPicPr preferRelativeResize="0"/>
          <p:nvPr/>
        </p:nvPicPr>
        <p:blipFill rotWithShape="1">
          <a:blip r:embed="rId3">
            <a:alphaModFix/>
          </a:blip>
          <a:srcRect b="26071" l="0" r="0" t="19760"/>
          <a:stretch/>
        </p:blipFill>
        <p:spPr>
          <a:xfrm>
            <a:off x="440351" y="633000"/>
            <a:ext cx="11349148" cy="4612326"/>
          </a:xfrm>
          <a:prstGeom prst="rect">
            <a:avLst/>
          </a:prstGeom>
          <a:noFill/>
          <a:ln>
            <a:noFill/>
          </a:ln>
        </p:spPr>
      </p:pic>
      <p:sp>
        <p:nvSpPr>
          <p:cNvPr id="1088" name="Google Shape;1088;p28"/>
          <p:cNvSpPr txBox="1"/>
          <p:nvPr>
            <p:ph type="title"/>
          </p:nvPr>
        </p:nvSpPr>
        <p:spPr>
          <a:xfrm>
            <a:off x="619250" y="1059600"/>
            <a:ext cx="5889600" cy="3436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000">
                <a:solidFill>
                  <a:schemeClr val="lt1"/>
                </a:solidFill>
              </a:rPr>
              <a:t>DOGS CAN SMELL YOUR FEELINGS.</a:t>
            </a:r>
            <a:endParaRPr sz="6000">
              <a:solidFill>
                <a:schemeClr val="lt1"/>
              </a:solidFill>
            </a:endParaRPr>
          </a:p>
        </p:txBody>
      </p:sp>
      <p:sp>
        <p:nvSpPr>
          <p:cNvPr id="1089" name="Google Shape;1089;p28"/>
          <p:cNvSpPr txBox="1"/>
          <p:nvPr>
            <p:ph idx="1" type="body"/>
          </p:nvPr>
        </p:nvSpPr>
        <p:spPr>
          <a:xfrm>
            <a:off x="440350" y="5341800"/>
            <a:ext cx="113493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090" name="Google Shape;1090;p28"/>
          <p:cNvSpPr/>
          <p:nvPr/>
        </p:nvSpPr>
        <p:spPr>
          <a:xfrm>
            <a:off x="9545687" y="4496400"/>
            <a:ext cx="2083013" cy="546425"/>
          </a:xfrm>
          <a:prstGeom prst="rect">
            <a:avLst/>
          </a:prstGeom>
        </p:spPr>
        <p:txBody>
          <a:bodyPr>
            <a:prstTxWarp prst="textPlain"/>
          </a:bodyPr>
          <a:lstStyle/>
          <a:p>
            <a:pPr lvl="0" algn="ctr"/>
            <a:r>
              <a:rPr b="1" i="0">
                <a:ln cap="flat" cmpd="sng" w="28575">
                  <a:solidFill>
                    <a:schemeClr val="lt1"/>
                  </a:solidFill>
                  <a:prstDash val="solid"/>
                  <a:round/>
                  <a:headEnd len="sm" w="sm" type="none"/>
                  <a:tailEnd len="sm" w="sm" type="none"/>
                </a:ln>
                <a:noFill/>
                <a:latin typeface="DM Sans"/>
              </a:rPr>
              <a:t>DOGS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29"/>
          <p:cNvSpPr txBox="1"/>
          <p:nvPr>
            <p:ph type="title"/>
          </p:nvPr>
        </p:nvSpPr>
        <p:spPr>
          <a:xfrm>
            <a:off x="524275" y="1491475"/>
            <a:ext cx="60525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PANDAS DON’T HIBERNATE.</a:t>
            </a:r>
            <a:endParaRPr sz="6000"/>
          </a:p>
        </p:txBody>
      </p:sp>
      <p:sp>
        <p:nvSpPr>
          <p:cNvPr id="1096" name="Google Shape;1096;p29"/>
          <p:cNvSpPr txBox="1"/>
          <p:nvPr>
            <p:ph idx="1" type="body"/>
          </p:nvPr>
        </p:nvSpPr>
        <p:spPr>
          <a:xfrm>
            <a:off x="524275" y="3793325"/>
            <a:ext cx="5949600" cy="144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1097" name="Google Shape;1097;p29"/>
          <p:cNvPicPr preferRelativeResize="0"/>
          <p:nvPr/>
        </p:nvPicPr>
        <p:blipFill rotWithShape="1">
          <a:blip r:embed="rId3">
            <a:alphaModFix/>
          </a:blip>
          <a:srcRect b="0" l="7721" r="3727" t="0"/>
          <a:stretch/>
        </p:blipFill>
        <p:spPr>
          <a:xfrm>
            <a:off x="6878725" y="1728114"/>
            <a:ext cx="4665600" cy="3506400"/>
          </a:xfrm>
          <a:prstGeom prst="roundRect">
            <a:avLst>
              <a:gd fmla="val 0" name="adj"/>
            </a:avLst>
          </a:prstGeom>
          <a:noFill/>
          <a:ln>
            <a:noFill/>
          </a:ln>
        </p:spPr>
      </p:pic>
      <p:sp>
        <p:nvSpPr>
          <p:cNvPr id="1098" name="Google Shape;1098;p29"/>
          <p:cNvSpPr/>
          <p:nvPr/>
        </p:nvSpPr>
        <p:spPr>
          <a:xfrm>
            <a:off x="8671887" y="1000575"/>
            <a:ext cx="2872445" cy="546425"/>
          </a:xfrm>
          <a:prstGeom prst="rect">
            <a:avLst/>
          </a:prstGeom>
        </p:spPr>
        <p:txBody>
          <a:bodyPr>
            <a:prstTxWarp prst="textPlain"/>
          </a:bodyPr>
          <a:lstStyle/>
          <a:p>
            <a:pPr lvl="0" algn="ctr"/>
            <a:r>
              <a:rPr b="1" i="0">
                <a:ln cap="flat" cmpd="sng" w="28575">
                  <a:solidFill>
                    <a:srgbClr val="000000"/>
                  </a:solidFill>
                  <a:prstDash val="solid"/>
                  <a:round/>
                  <a:headEnd len="sm" w="sm" type="none"/>
                  <a:tailEnd len="sm" w="sm" type="none"/>
                </a:ln>
                <a:noFill/>
                <a:latin typeface="DM Sans"/>
              </a:rPr>
              <a:t>PANDAS</a:t>
            </a:r>
          </a:p>
        </p:txBody>
      </p:sp>
    </p:spTree>
  </p:cSld>
  <p:clrMapOvr>
    <a:masterClrMapping/>
  </p:clrMapOvr>
</p:sld>
</file>

<file path=ppt/theme/theme1.xml><?xml version="1.0" encoding="utf-8"?>
<a:theme xmlns:a="http://schemas.openxmlformats.org/drawingml/2006/main" xmlns:r="http://schemas.openxmlformats.org/officeDocument/2006/relationships" name="SlidesMania · Holo Gradients">
  <a:themeElements>
    <a:clrScheme name="Simple Light">
      <a:dk1>
        <a:srgbClr val="000000"/>
      </a:dk1>
      <a:lt1>
        <a:srgbClr val="FFFFFF"/>
      </a:lt1>
      <a:dk2>
        <a:srgbClr val="434343"/>
      </a:dk2>
      <a:lt2>
        <a:srgbClr val="EEEEEE"/>
      </a:lt2>
      <a:accent1>
        <a:srgbClr val="B1ADEE"/>
      </a:accent1>
      <a:accent2>
        <a:srgbClr val="99DEF3"/>
      </a:accent2>
      <a:accent3>
        <a:srgbClr val="EEEEEE"/>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