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4DA14-6EF0-75A0-FEA6-BFFF0C496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ACC098D-5BD7-82B7-09A0-CE38B18B9EF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ACC098D-5BD7-82B7-09A0-CE38B18B9E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DBAE94E-8403-EE4F-2B69-78933592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5DCF6AD-A629-6D00-B37D-23581DBDA37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FF1AA65-80B6-6041-1F1C-6E5E6F8AD3AF}"/>
              </a:ext>
            </a:extLst>
          </p:cNvPr>
          <p:cNvGraphicFramePr>
            <a:graphicFrameLocks noGrp="1"/>
          </p:cNvGraphicFramePr>
          <p:nvPr/>
        </p:nvGraphicFramePr>
        <p:xfrm>
          <a:off x="754521" y="1282309"/>
          <a:ext cx="10682958" cy="4722250"/>
        </p:xfrm>
        <a:graphic>
          <a:graphicData uri="http://schemas.openxmlformats.org/drawingml/2006/table">
            <a:tbl>
              <a:tblPr firstRow="1" bandRow="1"/>
              <a:tblGrid>
                <a:gridCol w="1780493">
                  <a:extLst>
                    <a:ext uri="{9D8B030D-6E8A-4147-A177-3AD203B41FA5}">
                      <a16:colId xmlns:a16="http://schemas.microsoft.com/office/drawing/2014/main" val="3659823728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4051637255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3837199012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3754817532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2679508145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1472900263"/>
                    </a:ext>
                  </a:extLst>
                </a:gridCol>
              </a:tblGrid>
              <a:tr h="41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476668"/>
                  </a:ext>
                </a:extLst>
              </a:tr>
              <a:tr h="14367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l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b="1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241880"/>
                  </a:ext>
                </a:extLst>
              </a:tr>
              <a:tr h="14367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l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b="1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08137"/>
                  </a:ext>
                </a:extLst>
              </a:tr>
              <a:tr h="1436788">
                <a:tc>
                  <a:txBody>
                    <a:bodyPr/>
                    <a:lstStyle/>
                    <a:p>
                      <a:pPr algn="l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b="1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374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5845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7980</TotalTime>
  <Words>21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382</cp:revision>
  <dcterms:created xsi:type="dcterms:W3CDTF">2021-03-31T02:49:57Z</dcterms:created>
  <dcterms:modified xsi:type="dcterms:W3CDTF">2025-10-16T10:41:42Z</dcterms:modified>
  <cp:category/>
</cp:coreProperties>
</file>