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Poppins"/>
      <p:bold r:id="rId31"/>
      <p:boldItalic r:id="rId32"/>
    </p:embeddedFont>
    <p:embeddedFont>
      <p:font typeface="Lato"/>
      <p:regular r:id="rId33"/>
      <p:bold r:id="rId34"/>
      <p:italic r:id="rId35"/>
      <p:boldItalic r:id="rId36"/>
    </p:embeddedFont>
    <p:embeddedFont>
      <p:font typeface="Inter"/>
      <p:regular r:id="rId37"/>
      <p:bold r:id="rId38"/>
    </p:embeddedFont>
    <p:embeddedFont>
      <p:font typeface="Poppins SemiBold"/>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iHGySNf6dA45SnGqZb3B+jjoXO1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bold.fntdata"/><Relationship Id="rId20" Type="http://schemas.openxmlformats.org/officeDocument/2006/relationships/slide" Target="slides/slide16.xml"/><Relationship Id="rId42" Type="http://schemas.openxmlformats.org/officeDocument/2006/relationships/font" Target="fonts/PoppinsSemiBold-boldItalic.fntdata"/><Relationship Id="rId41" Type="http://schemas.openxmlformats.org/officeDocument/2006/relationships/font" Target="fonts/PoppinsSemiBold-italic.fntdata"/><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Inter-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PoppinsSemiBold-regular.fntdata"/><Relationship Id="rId16" Type="http://schemas.openxmlformats.org/officeDocument/2006/relationships/slide" Target="slides/slide12.xml"/><Relationship Id="rId38" Type="http://schemas.openxmlformats.org/officeDocument/2006/relationships/font" Target="fonts/Inter-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6" name="Google Shape;626;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6" name="Google Shape;63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0" name="Google Shape;68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1" name="Google Shape;68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1" name="Google Shape;78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2" name="Google Shape;782;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7" name="Google Shape;81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8" name="Google Shape;818;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7" name="Google Shape;857;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 name="Google Shape;4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 name="Google Shape;4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5.png"/><Relationship Id="rId4" Type="http://schemas.openxmlformats.org/officeDocument/2006/relationships/image" Target="../media/image72.png"/><Relationship Id="rId5" Type="http://schemas.openxmlformats.org/officeDocument/2006/relationships/image" Target="../media/image4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5.png"/><Relationship Id="rId4" Type="http://schemas.openxmlformats.org/officeDocument/2006/relationships/image" Target="../media/image139.png"/><Relationship Id="rId5" Type="http://schemas.openxmlformats.org/officeDocument/2006/relationships/image" Target="../media/image42.png"/></Relationships>
</file>

<file path=ppt/slides/_rels/slide11.xml.rels><?xml version="1.0" encoding="UTF-8" standalone="yes"?><Relationships xmlns="http://schemas.openxmlformats.org/package/2006/relationships"><Relationship Id="rId11" Type="http://schemas.openxmlformats.org/officeDocument/2006/relationships/image" Target="../media/image129.png"/><Relationship Id="rId10" Type="http://schemas.openxmlformats.org/officeDocument/2006/relationships/image" Target="../media/image147.png"/><Relationship Id="rId13" Type="http://schemas.openxmlformats.org/officeDocument/2006/relationships/image" Target="../media/image127.png"/><Relationship Id="rId12" Type="http://schemas.openxmlformats.org/officeDocument/2006/relationships/image" Target="../media/image135.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5.png"/><Relationship Id="rId4" Type="http://schemas.openxmlformats.org/officeDocument/2006/relationships/image" Target="../media/image130.png"/><Relationship Id="rId9" Type="http://schemas.openxmlformats.org/officeDocument/2006/relationships/image" Target="../media/image42.png"/><Relationship Id="rId5" Type="http://schemas.openxmlformats.org/officeDocument/2006/relationships/image" Target="../media/image128.png"/><Relationship Id="rId6" Type="http://schemas.openxmlformats.org/officeDocument/2006/relationships/image" Target="../media/image7.png"/><Relationship Id="rId7" Type="http://schemas.openxmlformats.org/officeDocument/2006/relationships/image" Target="../media/image5.png"/><Relationship Id="rId8" Type="http://schemas.openxmlformats.org/officeDocument/2006/relationships/image" Target="../media/image12.png"/></Relationships>
</file>

<file path=ppt/slides/_rels/slide12.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image" Target="../media/image22.png"/><Relationship Id="rId13" Type="http://schemas.openxmlformats.org/officeDocument/2006/relationships/image" Target="../media/image141.png"/><Relationship Id="rId12" Type="http://schemas.openxmlformats.org/officeDocument/2006/relationships/image" Target="../media/image144.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5.png"/><Relationship Id="rId4" Type="http://schemas.openxmlformats.org/officeDocument/2006/relationships/image" Target="../media/image13.png"/><Relationship Id="rId9" Type="http://schemas.openxmlformats.org/officeDocument/2006/relationships/image" Target="../media/image58.png"/><Relationship Id="rId15" Type="http://schemas.openxmlformats.org/officeDocument/2006/relationships/image" Target="../media/image150.png"/><Relationship Id="rId14" Type="http://schemas.openxmlformats.org/officeDocument/2006/relationships/image" Target="../media/image145.png"/><Relationship Id="rId16" Type="http://schemas.openxmlformats.org/officeDocument/2006/relationships/image" Target="../media/image162.png"/><Relationship Id="rId5" Type="http://schemas.openxmlformats.org/officeDocument/2006/relationships/image" Target="../media/image149.png"/><Relationship Id="rId6" Type="http://schemas.openxmlformats.org/officeDocument/2006/relationships/image" Target="../media/image11.png"/><Relationship Id="rId7" Type="http://schemas.openxmlformats.org/officeDocument/2006/relationships/image" Target="../media/image21.png"/><Relationship Id="rId8" Type="http://schemas.openxmlformats.org/officeDocument/2006/relationships/image" Target="../media/image19.png"/></Relationships>
</file>

<file path=ppt/slides/_rels/slide13.xml.rels><?xml version="1.0" encoding="UTF-8" standalone="yes"?><Relationships xmlns="http://schemas.openxmlformats.org/package/2006/relationships"><Relationship Id="rId11" Type="http://schemas.openxmlformats.org/officeDocument/2006/relationships/image" Target="../media/image157.png"/><Relationship Id="rId10" Type="http://schemas.openxmlformats.org/officeDocument/2006/relationships/image" Target="../media/image207.png"/><Relationship Id="rId13" Type="http://schemas.openxmlformats.org/officeDocument/2006/relationships/image" Target="../media/image163.png"/><Relationship Id="rId12" Type="http://schemas.openxmlformats.org/officeDocument/2006/relationships/image" Target="../media/image154.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60.png"/><Relationship Id="rId9" Type="http://schemas.openxmlformats.org/officeDocument/2006/relationships/image" Target="../media/image189.png"/><Relationship Id="rId15" Type="http://schemas.openxmlformats.org/officeDocument/2006/relationships/image" Target="../media/image42.png"/><Relationship Id="rId14" Type="http://schemas.openxmlformats.org/officeDocument/2006/relationships/image" Target="../media/image166.png"/><Relationship Id="rId17" Type="http://schemas.openxmlformats.org/officeDocument/2006/relationships/image" Target="../media/image176.png"/><Relationship Id="rId16" Type="http://schemas.openxmlformats.org/officeDocument/2006/relationships/image" Target="../media/image175.png"/><Relationship Id="rId5" Type="http://schemas.openxmlformats.org/officeDocument/2006/relationships/image" Target="../media/image219.png"/><Relationship Id="rId6" Type="http://schemas.openxmlformats.org/officeDocument/2006/relationships/image" Target="../media/image159.png"/><Relationship Id="rId7" Type="http://schemas.openxmlformats.org/officeDocument/2006/relationships/image" Target="../media/image161.png"/><Relationship Id="rId8" Type="http://schemas.openxmlformats.org/officeDocument/2006/relationships/image" Target="../media/image251.png"/></Relationships>
</file>

<file path=ppt/slides/_rels/slide14.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6.png"/><Relationship Id="rId13" Type="http://schemas.openxmlformats.org/officeDocument/2006/relationships/image" Target="../media/image5.png"/><Relationship Id="rId12"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3.png"/><Relationship Id="rId4" Type="http://schemas.openxmlformats.org/officeDocument/2006/relationships/image" Target="../media/image51.png"/><Relationship Id="rId9" Type="http://schemas.openxmlformats.org/officeDocument/2006/relationships/image" Target="../media/image169.png"/><Relationship Id="rId15" Type="http://schemas.openxmlformats.org/officeDocument/2006/relationships/image" Target="../media/image12.png"/><Relationship Id="rId14" Type="http://schemas.openxmlformats.org/officeDocument/2006/relationships/image" Target="../media/image3.png"/><Relationship Id="rId16"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10.png"/><Relationship Id="rId8" Type="http://schemas.openxmlformats.org/officeDocument/2006/relationships/image" Target="../media/image8.png"/></Relationships>
</file>

<file path=ppt/slides/_rels/slide15.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21.png"/><Relationship Id="rId13" Type="http://schemas.openxmlformats.org/officeDocument/2006/relationships/image" Target="../media/image22.png"/><Relationship Id="rId12"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5.png"/><Relationship Id="rId4" Type="http://schemas.openxmlformats.org/officeDocument/2006/relationships/image" Target="../media/image13.png"/><Relationship Id="rId9" Type="http://schemas.openxmlformats.org/officeDocument/2006/relationships/image" Target="../media/image18.png"/><Relationship Id="rId15" Type="http://schemas.openxmlformats.org/officeDocument/2006/relationships/image" Target="../media/image23.png"/><Relationship Id="rId14" Type="http://schemas.openxmlformats.org/officeDocument/2006/relationships/image" Target="../media/image24.png"/><Relationship Id="rId16" Type="http://schemas.openxmlformats.org/officeDocument/2006/relationships/image" Target="../media/image42.png"/><Relationship Id="rId5" Type="http://schemas.openxmlformats.org/officeDocument/2006/relationships/image" Target="../media/image149.png"/><Relationship Id="rId6" Type="http://schemas.openxmlformats.org/officeDocument/2006/relationships/image" Target="../media/image11.png"/><Relationship Id="rId7" Type="http://schemas.openxmlformats.org/officeDocument/2006/relationships/image" Target="../media/image17.png"/><Relationship Id="rId8" Type="http://schemas.openxmlformats.org/officeDocument/2006/relationships/image" Target="../media/image14.png"/></Relationships>
</file>

<file path=ppt/slides/_rels/slide16.xml.rels><?xml version="1.0" encoding="UTF-8" standalone="yes"?><Relationships xmlns="http://schemas.openxmlformats.org/package/2006/relationships"><Relationship Id="rId40" Type="http://schemas.openxmlformats.org/officeDocument/2006/relationships/image" Target="../media/image230.png"/><Relationship Id="rId20" Type="http://schemas.openxmlformats.org/officeDocument/2006/relationships/image" Target="../media/image209.png"/><Relationship Id="rId22" Type="http://schemas.openxmlformats.org/officeDocument/2006/relationships/image" Target="../media/image214.png"/><Relationship Id="rId21" Type="http://schemas.openxmlformats.org/officeDocument/2006/relationships/image" Target="../media/image212.png"/><Relationship Id="rId24" Type="http://schemas.openxmlformats.org/officeDocument/2006/relationships/image" Target="../media/image213.png"/><Relationship Id="rId23" Type="http://schemas.openxmlformats.org/officeDocument/2006/relationships/image" Target="../media/image216.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5.png"/><Relationship Id="rId4" Type="http://schemas.openxmlformats.org/officeDocument/2006/relationships/image" Target="../media/image199.png"/><Relationship Id="rId9" Type="http://schemas.openxmlformats.org/officeDocument/2006/relationships/image" Target="../media/image197.png"/><Relationship Id="rId26" Type="http://schemas.openxmlformats.org/officeDocument/2006/relationships/image" Target="../media/image242.png"/><Relationship Id="rId25" Type="http://schemas.openxmlformats.org/officeDocument/2006/relationships/image" Target="../media/image217.png"/><Relationship Id="rId28" Type="http://schemas.openxmlformats.org/officeDocument/2006/relationships/image" Target="../media/image220.png"/><Relationship Id="rId27" Type="http://schemas.openxmlformats.org/officeDocument/2006/relationships/image" Target="../media/image215.png"/><Relationship Id="rId5" Type="http://schemas.openxmlformats.org/officeDocument/2006/relationships/image" Target="../media/image202.png"/><Relationship Id="rId6" Type="http://schemas.openxmlformats.org/officeDocument/2006/relationships/image" Target="../media/image193.png"/><Relationship Id="rId29" Type="http://schemas.openxmlformats.org/officeDocument/2006/relationships/image" Target="../media/image223.png"/><Relationship Id="rId7" Type="http://schemas.openxmlformats.org/officeDocument/2006/relationships/image" Target="../media/image196.png"/><Relationship Id="rId8" Type="http://schemas.openxmlformats.org/officeDocument/2006/relationships/image" Target="../media/image194.png"/><Relationship Id="rId31" Type="http://schemas.openxmlformats.org/officeDocument/2006/relationships/image" Target="../media/image254.png"/><Relationship Id="rId30" Type="http://schemas.openxmlformats.org/officeDocument/2006/relationships/image" Target="../media/image221.png"/><Relationship Id="rId11" Type="http://schemas.openxmlformats.org/officeDocument/2006/relationships/image" Target="../media/image200.png"/><Relationship Id="rId33" Type="http://schemas.openxmlformats.org/officeDocument/2006/relationships/image" Target="../media/image253.png"/><Relationship Id="rId10" Type="http://schemas.openxmlformats.org/officeDocument/2006/relationships/image" Target="../media/image201.png"/><Relationship Id="rId32" Type="http://schemas.openxmlformats.org/officeDocument/2006/relationships/image" Target="../media/image218.png"/><Relationship Id="rId13" Type="http://schemas.openxmlformats.org/officeDocument/2006/relationships/image" Target="../media/image208.png"/><Relationship Id="rId35" Type="http://schemas.openxmlformats.org/officeDocument/2006/relationships/image" Target="../media/image228.png"/><Relationship Id="rId12" Type="http://schemas.openxmlformats.org/officeDocument/2006/relationships/image" Target="../media/image210.png"/><Relationship Id="rId34" Type="http://schemas.openxmlformats.org/officeDocument/2006/relationships/image" Target="../media/image224.png"/><Relationship Id="rId15" Type="http://schemas.openxmlformats.org/officeDocument/2006/relationships/image" Target="../media/image266.png"/><Relationship Id="rId37" Type="http://schemas.openxmlformats.org/officeDocument/2006/relationships/image" Target="../media/image225.png"/><Relationship Id="rId14" Type="http://schemas.openxmlformats.org/officeDocument/2006/relationships/image" Target="../media/image211.png"/><Relationship Id="rId36" Type="http://schemas.openxmlformats.org/officeDocument/2006/relationships/image" Target="../media/image227.png"/><Relationship Id="rId17" Type="http://schemas.openxmlformats.org/officeDocument/2006/relationships/image" Target="../media/image204.png"/><Relationship Id="rId39" Type="http://schemas.openxmlformats.org/officeDocument/2006/relationships/image" Target="../media/image247.png"/><Relationship Id="rId16" Type="http://schemas.openxmlformats.org/officeDocument/2006/relationships/image" Target="../media/image42.png"/><Relationship Id="rId38" Type="http://schemas.openxmlformats.org/officeDocument/2006/relationships/image" Target="../media/image222.png"/><Relationship Id="rId19" Type="http://schemas.openxmlformats.org/officeDocument/2006/relationships/image" Target="../media/image206.png"/><Relationship Id="rId18" Type="http://schemas.openxmlformats.org/officeDocument/2006/relationships/image" Target="../media/image20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5.png"/><Relationship Id="rId4" Type="http://schemas.openxmlformats.org/officeDocument/2006/relationships/image" Target="../media/image235.png"/><Relationship Id="rId9" Type="http://schemas.openxmlformats.org/officeDocument/2006/relationships/image" Target="../media/image232.png"/><Relationship Id="rId5" Type="http://schemas.openxmlformats.org/officeDocument/2006/relationships/image" Target="../media/image295.png"/><Relationship Id="rId6" Type="http://schemas.openxmlformats.org/officeDocument/2006/relationships/image" Target="../media/image236.png"/><Relationship Id="rId7" Type="http://schemas.openxmlformats.org/officeDocument/2006/relationships/image" Target="../media/image233.png"/><Relationship Id="rId8" Type="http://schemas.openxmlformats.org/officeDocument/2006/relationships/image" Target="../media/image237.png"/><Relationship Id="rId11" Type="http://schemas.openxmlformats.org/officeDocument/2006/relationships/image" Target="../media/image261.png"/><Relationship Id="rId10" Type="http://schemas.openxmlformats.org/officeDocument/2006/relationships/image" Target="../media/image296.png"/><Relationship Id="rId13" Type="http://schemas.openxmlformats.org/officeDocument/2006/relationships/image" Target="../media/image234.png"/><Relationship Id="rId12" Type="http://schemas.openxmlformats.org/officeDocument/2006/relationships/image" Target="../media/image238.png"/><Relationship Id="rId15" Type="http://schemas.openxmlformats.org/officeDocument/2006/relationships/image" Target="../media/image42.png"/><Relationship Id="rId14" Type="http://schemas.openxmlformats.org/officeDocument/2006/relationships/image" Target="../media/image239.png"/><Relationship Id="rId17" Type="http://schemas.openxmlformats.org/officeDocument/2006/relationships/image" Target="../media/image265.png"/><Relationship Id="rId16" Type="http://schemas.openxmlformats.org/officeDocument/2006/relationships/image" Target="../media/image2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5.png"/><Relationship Id="rId4" Type="http://schemas.openxmlformats.org/officeDocument/2006/relationships/image" Target="../media/image13.png"/><Relationship Id="rId9" Type="http://schemas.openxmlformats.org/officeDocument/2006/relationships/image" Target="../media/image18.png"/><Relationship Id="rId5" Type="http://schemas.openxmlformats.org/officeDocument/2006/relationships/image" Target="../media/image149.png"/><Relationship Id="rId6" Type="http://schemas.openxmlformats.org/officeDocument/2006/relationships/image" Target="../media/image11.png"/><Relationship Id="rId7" Type="http://schemas.openxmlformats.org/officeDocument/2006/relationships/image" Target="../media/image17.png"/><Relationship Id="rId8" Type="http://schemas.openxmlformats.org/officeDocument/2006/relationships/image" Target="../media/image14.png"/><Relationship Id="rId11" Type="http://schemas.openxmlformats.org/officeDocument/2006/relationships/image" Target="../media/image19.png"/><Relationship Id="rId10" Type="http://schemas.openxmlformats.org/officeDocument/2006/relationships/image" Target="../media/image21.png"/><Relationship Id="rId13" Type="http://schemas.openxmlformats.org/officeDocument/2006/relationships/image" Target="../media/image22.png"/><Relationship Id="rId12" Type="http://schemas.openxmlformats.org/officeDocument/2006/relationships/image" Target="../media/image58.png"/><Relationship Id="rId15" Type="http://schemas.openxmlformats.org/officeDocument/2006/relationships/image" Target="../media/image23.png"/><Relationship Id="rId14" Type="http://schemas.openxmlformats.org/officeDocument/2006/relationships/image" Target="../media/image24.png"/><Relationship Id="rId17" Type="http://schemas.openxmlformats.org/officeDocument/2006/relationships/image" Target="../media/image264.png"/><Relationship Id="rId16" Type="http://schemas.openxmlformats.org/officeDocument/2006/relationships/image" Target="../media/image42.png"/><Relationship Id="rId18" Type="http://schemas.openxmlformats.org/officeDocument/2006/relationships/image" Target="../media/image29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3.png"/><Relationship Id="rId4" Type="http://schemas.openxmlformats.org/officeDocument/2006/relationships/image" Target="../media/image263.png"/><Relationship Id="rId9" Type="http://schemas.openxmlformats.org/officeDocument/2006/relationships/image" Target="../media/image274.png"/><Relationship Id="rId5" Type="http://schemas.openxmlformats.org/officeDocument/2006/relationships/image" Target="../media/image262.png"/><Relationship Id="rId6" Type="http://schemas.openxmlformats.org/officeDocument/2006/relationships/image" Target="../media/image281.png"/><Relationship Id="rId7" Type="http://schemas.openxmlformats.org/officeDocument/2006/relationships/image" Target="../media/image269.png"/><Relationship Id="rId8" Type="http://schemas.openxmlformats.org/officeDocument/2006/relationships/image" Target="../media/image270.png"/><Relationship Id="rId11" Type="http://schemas.openxmlformats.org/officeDocument/2006/relationships/image" Target="../media/image276.png"/><Relationship Id="rId10" Type="http://schemas.openxmlformats.org/officeDocument/2006/relationships/image" Target="../media/image267.png"/><Relationship Id="rId13" Type="http://schemas.openxmlformats.org/officeDocument/2006/relationships/image" Target="../media/image280.png"/><Relationship Id="rId12" Type="http://schemas.openxmlformats.org/officeDocument/2006/relationships/image" Target="../media/image272.png"/><Relationship Id="rId15" Type="http://schemas.openxmlformats.org/officeDocument/2006/relationships/image" Target="../media/image279.png"/><Relationship Id="rId14" Type="http://schemas.openxmlformats.org/officeDocument/2006/relationships/image" Target="../media/image275.png"/><Relationship Id="rId17" Type="http://schemas.openxmlformats.org/officeDocument/2006/relationships/image" Target="../media/image286.png"/><Relationship Id="rId16" Type="http://schemas.openxmlformats.org/officeDocument/2006/relationships/image" Target="../media/image42.png"/><Relationship Id="rId18" Type="http://schemas.openxmlformats.org/officeDocument/2006/relationships/image" Target="../media/image332.png"/></Relationships>
</file>

<file path=ppt/slides/_rels/slide2.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6.png"/><Relationship Id="rId13" Type="http://schemas.openxmlformats.org/officeDocument/2006/relationships/image" Target="../media/image5.png"/><Relationship Id="rId12"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5.png"/><Relationship Id="rId4" Type="http://schemas.openxmlformats.org/officeDocument/2006/relationships/image" Target="../media/image51.png"/><Relationship Id="rId9" Type="http://schemas.openxmlformats.org/officeDocument/2006/relationships/image" Target="../media/image1.png"/><Relationship Id="rId15" Type="http://schemas.openxmlformats.org/officeDocument/2006/relationships/image" Target="../media/image12.png"/><Relationship Id="rId14" Type="http://schemas.openxmlformats.org/officeDocument/2006/relationships/image" Target="../media/image3.png"/><Relationship Id="rId16"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10.png"/><Relationship Id="rId8"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82.png"/><Relationship Id="rId4" Type="http://schemas.openxmlformats.org/officeDocument/2006/relationships/image" Target="../media/image382.png"/><Relationship Id="rId5"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73.png"/><Relationship Id="rId4" Type="http://schemas.openxmlformats.org/officeDocument/2006/relationships/image" Target="../media/image309.png"/><Relationship Id="rId9" Type="http://schemas.openxmlformats.org/officeDocument/2006/relationships/image" Target="../media/image288.png"/><Relationship Id="rId5" Type="http://schemas.openxmlformats.org/officeDocument/2006/relationships/image" Target="../media/image287.png"/><Relationship Id="rId6" Type="http://schemas.openxmlformats.org/officeDocument/2006/relationships/image" Target="../media/image283.png"/><Relationship Id="rId7" Type="http://schemas.openxmlformats.org/officeDocument/2006/relationships/image" Target="../media/image285.png"/><Relationship Id="rId8" Type="http://schemas.openxmlformats.org/officeDocument/2006/relationships/image" Target="../media/image291.png"/><Relationship Id="rId11" Type="http://schemas.openxmlformats.org/officeDocument/2006/relationships/image" Target="../media/image294.png"/><Relationship Id="rId10" Type="http://schemas.openxmlformats.org/officeDocument/2006/relationships/image" Target="../media/image289.png"/><Relationship Id="rId13" Type="http://schemas.openxmlformats.org/officeDocument/2006/relationships/image" Target="../media/image42.png"/><Relationship Id="rId12" Type="http://schemas.openxmlformats.org/officeDocument/2006/relationships/image" Target="../media/image290.png"/><Relationship Id="rId14" Type="http://schemas.openxmlformats.org/officeDocument/2006/relationships/image" Target="../media/image37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73.png"/><Relationship Id="rId4" Type="http://schemas.openxmlformats.org/officeDocument/2006/relationships/image" Target="../media/image299.png"/><Relationship Id="rId9" Type="http://schemas.openxmlformats.org/officeDocument/2006/relationships/image" Target="../media/image305.png"/><Relationship Id="rId5" Type="http://schemas.openxmlformats.org/officeDocument/2006/relationships/image" Target="../media/image301.png"/><Relationship Id="rId6" Type="http://schemas.openxmlformats.org/officeDocument/2006/relationships/image" Target="../media/image300.png"/><Relationship Id="rId7" Type="http://schemas.openxmlformats.org/officeDocument/2006/relationships/image" Target="../media/image298.png"/><Relationship Id="rId8" Type="http://schemas.openxmlformats.org/officeDocument/2006/relationships/image" Target="../media/image302.png"/><Relationship Id="rId11" Type="http://schemas.openxmlformats.org/officeDocument/2006/relationships/image" Target="../media/image201.png"/><Relationship Id="rId10" Type="http://schemas.openxmlformats.org/officeDocument/2006/relationships/image" Target="../media/image315.png"/><Relationship Id="rId13" Type="http://schemas.openxmlformats.org/officeDocument/2006/relationships/image" Target="../media/image306.png"/><Relationship Id="rId12" Type="http://schemas.openxmlformats.org/officeDocument/2006/relationships/image" Target="../media/image313.png"/><Relationship Id="rId15" Type="http://schemas.openxmlformats.org/officeDocument/2006/relationships/image" Target="../media/image312.png"/><Relationship Id="rId14" Type="http://schemas.openxmlformats.org/officeDocument/2006/relationships/image" Target="../media/image303.png"/><Relationship Id="rId17" Type="http://schemas.openxmlformats.org/officeDocument/2006/relationships/image" Target="../media/image317.png"/><Relationship Id="rId16"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73.png"/><Relationship Id="rId4" Type="http://schemas.openxmlformats.org/officeDocument/2006/relationships/image" Target="../media/image314.png"/><Relationship Id="rId9" Type="http://schemas.openxmlformats.org/officeDocument/2006/relationships/image" Target="../media/image337.png"/><Relationship Id="rId5" Type="http://schemas.openxmlformats.org/officeDocument/2006/relationships/image" Target="../media/image387.png"/><Relationship Id="rId6" Type="http://schemas.openxmlformats.org/officeDocument/2006/relationships/image" Target="../media/image316.png"/><Relationship Id="rId7" Type="http://schemas.openxmlformats.org/officeDocument/2006/relationships/image" Target="../media/image323.png"/><Relationship Id="rId8" Type="http://schemas.openxmlformats.org/officeDocument/2006/relationships/image" Target="../media/image327.png"/><Relationship Id="rId11" Type="http://schemas.openxmlformats.org/officeDocument/2006/relationships/image" Target="../media/image42.png"/><Relationship Id="rId10" Type="http://schemas.openxmlformats.org/officeDocument/2006/relationships/image" Target="../media/image319.png"/><Relationship Id="rId13" Type="http://schemas.openxmlformats.org/officeDocument/2006/relationships/image" Target="../media/image325.png"/><Relationship Id="rId12" Type="http://schemas.openxmlformats.org/officeDocument/2006/relationships/image" Target="../media/image328.png"/><Relationship Id="rId14" Type="http://schemas.openxmlformats.org/officeDocument/2006/relationships/image" Target="../media/image3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73.png"/><Relationship Id="rId4" Type="http://schemas.openxmlformats.org/officeDocument/2006/relationships/image" Target="../media/image347.png"/><Relationship Id="rId9" Type="http://schemas.openxmlformats.org/officeDocument/2006/relationships/image" Target="../media/image349.png"/><Relationship Id="rId5" Type="http://schemas.openxmlformats.org/officeDocument/2006/relationships/image" Target="../media/image341.png"/><Relationship Id="rId6" Type="http://schemas.openxmlformats.org/officeDocument/2006/relationships/image" Target="../media/image346.png"/><Relationship Id="rId7" Type="http://schemas.openxmlformats.org/officeDocument/2006/relationships/image" Target="../media/image355.png"/><Relationship Id="rId8" Type="http://schemas.openxmlformats.org/officeDocument/2006/relationships/image" Target="../media/image340.png"/><Relationship Id="rId11" Type="http://schemas.openxmlformats.org/officeDocument/2006/relationships/image" Target="../media/image339.png"/><Relationship Id="rId10" Type="http://schemas.openxmlformats.org/officeDocument/2006/relationships/image" Target="../media/image342.png"/><Relationship Id="rId13" Type="http://schemas.openxmlformats.org/officeDocument/2006/relationships/image" Target="../media/image338.png"/><Relationship Id="rId12" Type="http://schemas.openxmlformats.org/officeDocument/2006/relationships/image" Target="../media/image348.png"/><Relationship Id="rId15" Type="http://schemas.openxmlformats.org/officeDocument/2006/relationships/image" Target="../media/image350.png"/><Relationship Id="rId14" Type="http://schemas.openxmlformats.org/officeDocument/2006/relationships/image" Target="../media/image343.png"/><Relationship Id="rId17" Type="http://schemas.openxmlformats.org/officeDocument/2006/relationships/image" Target="../media/image388.png"/><Relationship Id="rId16" Type="http://schemas.openxmlformats.org/officeDocument/2006/relationships/image" Target="../media/image42.png"/><Relationship Id="rId19" Type="http://schemas.openxmlformats.org/officeDocument/2006/relationships/image" Target="../media/image351.png"/><Relationship Id="rId18" Type="http://schemas.openxmlformats.org/officeDocument/2006/relationships/image" Target="../media/image3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73.png"/><Relationship Id="rId4" Type="http://schemas.openxmlformats.org/officeDocument/2006/relationships/image" Target="../media/image314.png"/><Relationship Id="rId9" Type="http://schemas.openxmlformats.org/officeDocument/2006/relationships/image" Target="../media/image365.png"/><Relationship Id="rId5" Type="http://schemas.openxmlformats.org/officeDocument/2006/relationships/image" Target="../media/image389.png"/><Relationship Id="rId6" Type="http://schemas.openxmlformats.org/officeDocument/2006/relationships/image" Target="../media/image363.png"/><Relationship Id="rId7" Type="http://schemas.openxmlformats.org/officeDocument/2006/relationships/image" Target="../media/image362.png"/><Relationship Id="rId8" Type="http://schemas.openxmlformats.org/officeDocument/2006/relationships/image" Target="../media/image357.png"/><Relationship Id="rId11" Type="http://schemas.openxmlformats.org/officeDocument/2006/relationships/image" Target="../media/image358.png"/><Relationship Id="rId10" Type="http://schemas.openxmlformats.org/officeDocument/2006/relationships/image" Target="../media/image364.png"/><Relationship Id="rId13" Type="http://schemas.openxmlformats.org/officeDocument/2006/relationships/image" Target="../media/image42.png"/><Relationship Id="rId12" Type="http://schemas.openxmlformats.org/officeDocument/2006/relationships/image" Target="../media/image360.png"/><Relationship Id="rId15" Type="http://schemas.openxmlformats.org/officeDocument/2006/relationships/image" Target="../media/image373.png"/><Relationship Id="rId14" Type="http://schemas.openxmlformats.org/officeDocument/2006/relationships/image" Target="../media/image369.png"/><Relationship Id="rId16" Type="http://schemas.openxmlformats.org/officeDocument/2006/relationships/image" Target="../media/image36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68.png"/><Relationship Id="rId4" Type="http://schemas.openxmlformats.org/officeDocument/2006/relationships/image" Target="../media/image13.png"/><Relationship Id="rId9" Type="http://schemas.openxmlformats.org/officeDocument/2006/relationships/image" Target="../media/image18.png"/><Relationship Id="rId5" Type="http://schemas.openxmlformats.org/officeDocument/2006/relationships/image" Target="../media/image149.png"/><Relationship Id="rId6" Type="http://schemas.openxmlformats.org/officeDocument/2006/relationships/image" Target="../media/image11.png"/><Relationship Id="rId7" Type="http://schemas.openxmlformats.org/officeDocument/2006/relationships/image" Target="../media/image17.png"/><Relationship Id="rId8" Type="http://schemas.openxmlformats.org/officeDocument/2006/relationships/image" Target="../media/image14.png"/><Relationship Id="rId11" Type="http://schemas.openxmlformats.org/officeDocument/2006/relationships/image" Target="../media/image19.png"/><Relationship Id="rId10" Type="http://schemas.openxmlformats.org/officeDocument/2006/relationships/image" Target="../media/image21.png"/><Relationship Id="rId13" Type="http://schemas.openxmlformats.org/officeDocument/2006/relationships/image" Target="../media/image22.png"/><Relationship Id="rId12" Type="http://schemas.openxmlformats.org/officeDocument/2006/relationships/image" Target="../media/image58.png"/><Relationship Id="rId15" Type="http://schemas.openxmlformats.org/officeDocument/2006/relationships/image" Target="../media/image23.png"/><Relationship Id="rId14" Type="http://schemas.openxmlformats.org/officeDocument/2006/relationships/image" Target="../media/image24.png"/><Relationship Id="rId17" Type="http://schemas.openxmlformats.org/officeDocument/2006/relationships/hyperlink" Target="https://unsplash.com/" TargetMode="External"/><Relationship Id="rId16" Type="http://schemas.openxmlformats.org/officeDocument/2006/relationships/image" Target="../media/image42.png"/></Relationships>
</file>

<file path=ppt/slides/_rels/slide3.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21.png"/><Relationship Id="rId13" Type="http://schemas.openxmlformats.org/officeDocument/2006/relationships/image" Target="../media/image22.png"/><Relationship Id="rId12"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8.png"/><Relationship Id="rId15" Type="http://schemas.openxmlformats.org/officeDocument/2006/relationships/image" Target="../media/image23.png"/><Relationship Id="rId14" Type="http://schemas.openxmlformats.org/officeDocument/2006/relationships/image" Target="../media/image24.png"/><Relationship Id="rId16" Type="http://schemas.openxmlformats.org/officeDocument/2006/relationships/image" Target="../media/image42.png"/><Relationship Id="rId5" Type="http://schemas.openxmlformats.org/officeDocument/2006/relationships/image" Target="../media/image15.png"/><Relationship Id="rId6" Type="http://schemas.openxmlformats.org/officeDocument/2006/relationships/image" Target="../media/image11.png"/><Relationship Id="rId7" Type="http://schemas.openxmlformats.org/officeDocument/2006/relationships/image" Target="../media/image17.png"/><Relationship Id="rId8" Type="http://schemas.openxmlformats.org/officeDocument/2006/relationships/image" Target="../media/image14.png"/></Relationships>
</file>

<file path=ppt/slides/_rels/slide4.xml.rels><?xml version="1.0" encoding="UTF-8" standalone="yes"?><Relationships xmlns="http://schemas.openxmlformats.org/package/2006/relationships"><Relationship Id="rId11" Type="http://schemas.openxmlformats.org/officeDocument/2006/relationships/image" Target="../media/image27.png"/><Relationship Id="rId10" Type="http://schemas.openxmlformats.org/officeDocument/2006/relationships/image" Target="../media/image32.png"/><Relationship Id="rId13" Type="http://schemas.openxmlformats.org/officeDocument/2006/relationships/image" Target="../media/image34.png"/><Relationship Id="rId12"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30.png"/><Relationship Id="rId9" Type="http://schemas.openxmlformats.org/officeDocument/2006/relationships/image" Target="../media/image35.png"/><Relationship Id="rId15" Type="http://schemas.openxmlformats.org/officeDocument/2006/relationships/image" Target="../media/image38.png"/><Relationship Id="rId14" Type="http://schemas.openxmlformats.org/officeDocument/2006/relationships/image" Target="../media/image36.png"/><Relationship Id="rId16" Type="http://schemas.openxmlformats.org/officeDocument/2006/relationships/image" Target="../media/image42.png"/><Relationship Id="rId5" Type="http://schemas.openxmlformats.org/officeDocument/2006/relationships/image" Target="../media/image25.png"/><Relationship Id="rId6" Type="http://schemas.openxmlformats.org/officeDocument/2006/relationships/image" Target="../media/image74.png"/><Relationship Id="rId7" Type="http://schemas.openxmlformats.org/officeDocument/2006/relationships/image" Target="../media/image28.png"/><Relationship Id="rId8" Type="http://schemas.openxmlformats.org/officeDocument/2006/relationships/image" Target="../media/image29.png"/></Relationships>
</file>

<file path=ppt/slides/_rels/slide5.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6.png"/><Relationship Id="rId13" Type="http://schemas.openxmlformats.org/officeDocument/2006/relationships/image" Target="../media/image5.png"/><Relationship Id="rId12"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5.png"/><Relationship Id="rId4" Type="http://schemas.openxmlformats.org/officeDocument/2006/relationships/image" Target="../media/image51.png"/><Relationship Id="rId9" Type="http://schemas.openxmlformats.org/officeDocument/2006/relationships/image" Target="../media/image1.png"/><Relationship Id="rId15" Type="http://schemas.openxmlformats.org/officeDocument/2006/relationships/image" Target="../media/image12.png"/><Relationship Id="rId14" Type="http://schemas.openxmlformats.org/officeDocument/2006/relationships/image" Target="../media/image3.png"/><Relationship Id="rId16"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10.png"/><Relationship Id="rId8" Type="http://schemas.openxmlformats.org/officeDocument/2006/relationships/image" Target="../media/image8.png"/></Relationships>
</file>

<file path=ppt/slides/_rels/slide6.xml.rels><?xml version="1.0" encoding="UTF-8" standalone="yes"?><Relationships xmlns="http://schemas.openxmlformats.org/package/2006/relationships"><Relationship Id="rId11" Type="http://schemas.openxmlformats.org/officeDocument/2006/relationships/image" Target="../media/image64.png"/><Relationship Id="rId10" Type="http://schemas.openxmlformats.org/officeDocument/2006/relationships/image" Target="../media/image62.png"/><Relationship Id="rId13" Type="http://schemas.openxmlformats.org/officeDocument/2006/relationships/image" Target="../media/image67.png"/><Relationship Id="rId12"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5.png"/><Relationship Id="rId4" Type="http://schemas.openxmlformats.org/officeDocument/2006/relationships/image" Target="../media/image56.png"/><Relationship Id="rId9" Type="http://schemas.openxmlformats.org/officeDocument/2006/relationships/image" Target="../media/image60.png"/><Relationship Id="rId15" Type="http://schemas.openxmlformats.org/officeDocument/2006/relationships/image" Target="../media/image68.png"/><Relationship Id="rId14" Type="http://schemas.openxmlformats.org/officeDocument/2006/relationships/image" Target="../media/image66.png"/><Relationship Id="rId17" Type="http://schemas.openxmlformats.org/officeDocument/2006/relationships/image" Target="../media/image89.png"/><Relationship Id="rId16" Type="http://schemas.openxmlformats.org/officeDocument/2006/relationships/image" Target="../media/image42.png"/><Relationship Id="rId5" Type="http://schemas.openxmlformats.org/officeDocument/2006/relationships/image" Target="../media/image55.png"/><Relationship Id="rId19" Type="http://schemas.openxmlformats.org/officeDocument/2006/relationships/image" Target="../media/image71.png"/><Relationship Id="rId6" Type="http://schemas.openxmlformats.org/officeDocument/2006/relationships/image" Target="../media/image54.png"/><Relationship Id="rId18" Type="http://schemas.openxmlformats.org/officeDocument/2006/relationships/image" Target="../media/image65.png"/><Relationship Id="rId7" Type="http://schemas.openxmlformats.org/officeDocument/2006/relationships/image" Target="../media/image57.png"/><Relationship Id="rId8" Type="http://schemas.openxmlformats.org/officeDocument/2006/relationships/image" Target="../media/image59.png"/></Relationships>
</file>

<file path=ppt/slides/_rels/slide7.xml.rels><?xml version="1.0" encoding="UTF-8" standalone="yes"?><Relationships xmlns="http://schemas.openxmlformats.org/package/2006/relationships"><Relationship Id="rId20" Type="http://schemas.openxmlformats.org/officeDocument/2006/relationships/image" Target="../media/image101.png"/><Relationship Id="rId11" Type="http://schemas.openxmlformats.org/officeDocument/2006/relationships/image" Target="../media/image77.png"/><Relationship Id="rId10" Type="http://schemas.openxmlformats.org/officeDocument/2006/relationships/image" Target="../media/image79.png"/><Relationship Id="rId13" Type="http://schemas.openxmlformats.org/officeDocument/2006/relationships/image" Target="../media/image75.png"/><Relationship Id="rId12" Type="http://schemas.openxmlformats.org/officeDocument/2006/relationships/image" Target="../media/image87.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5.png"/><Relationship Id="rId4" Type="http://schemas.openxmlformats.org/officeDocument/2006/relationships/image" Target="../media/image97.png"/><Relationship Id="rId9" Type="http://schemas.openxmlformats.org/officeDocument/2006/relationships/image" Target="../media/image76.png"/><Relationship Id="rId15" Type="http://schemas.openxmlformats.org/officeDocument/2006/relationships/image" Target="../media/image88.png"/><Relationship Id="rId14" Type="http://schemas.openxmlformats.org/officeDocument/2006/relationships/image" Target="../media/image78.png"/><Relationship Id="rId17" Type="http://schemas.openxmlformats.org/officeDocument/2006/relationships/image" Target="../media/image84.png"/><Relationship Id="rId16" Type="http://schemas.openxmlformats.org/officeDocument/2006/relationships/image" Target="../media/image42.png"/><Relationship Id="rId5" Type="http://schemas.openxmlformats.org/officeDocument/2006/relationships/image" Target="../media/image73.png"/><Relationship Id="rId19" Type="http://schemas.openxmlformats.org/officeDocument/2006/relationships/image" Target="../media/image91.png"/><Relationship Id="rId6" Type="http://schemas.openxmlformats.org/officeDocument/2006/relationships/image" Target="../media/image231.png"/><Relationship Id="rId18" Type="http://schemas.openxmlformats.org/officeDocument/2006/relationships/image" Target="../media/image90.png"/><Relationship Id="rId7" Type="http://schemas.openxmlformats.org/officeDocument/2006/relationships/image" Target="../media/image70.png"/><Relationship Id="rId8" Type="http://schemas.openxmlformats.org/officeDocument/2006/relationships/image" Target="../media/image81.png"/></Relationships>
</file>

<file path=ppt/slides/_rels/slide8.xml.rels><?xml version="1.0" encoding="UTF-8" standalone="yes"?><Relationships xmlns="http://schemas.openxmlformats.org/package/2006/relationships"><Relationship Id="rId11" Type="http://schemas.openxmlformats.org/officeDocument/2006/relationships/image" Target="../media/image102.png"/><Relationship Id="rId10" Type="http://schemas.openxmlformats.org/officeDocument/2006/relationships/image" Target="../media/image94.png"/><Relationship Id="rId13" Type="http://schemas.openxmlformats.org/officeDocument/2006/relationships/image" Target="../media/image98.png"/><Relationship Id="rId12" Type="http://schemas.openxmlformats.org/officeDocument/2006/relationships/image" Target="../media/image95.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5.png"/><Relationship Id="rId4" Type="http://schemas.openxmlformats.org/officeDocument/2006/relationships/image" Target="../media/image105.png"/><Relationship Id="rId9" Type="http://schemas.openxmlformats.org/officeDocument/2006/relationships/image" Target="../media/image103.png"/><Relationship Id="rId15" Type="http://schemas.openxmlformats.org/officeDocument/2006/relationships/image" Target="../media/image106.png"/><Relationship Id="rId14" Type="http://schemas.openxmlformats.org/officeDocument/2006/relationships/image" Target="../media/image99.png"/><Relationship Id="rId17" Type="http://schemas.openxmlformats.org/officeDocument/2006/relationships/image" Target="../media/image136.png"/><Relationship Id="rId16" Type="http://schemas.openxmlformats.org/officeDocument/2006/relationships/image" Target="../media/image42.png"/><Relationship Id="rId5" Type="http://schemas.openxmlformats.org/officeDocument/2006/relationships/image" Target="../media/image93.png"/><Relationship Id="rId6" Type="http://schemas.openxmlformats.org/officeDocument/2006/relationships/image" Target="../media/image104.png"/><Relationship Id="rId7" Type="http://schemas.openxmlformats.org/officeDocument/2006/relationships/image" Target="../media/image92.png"/><Relationship Id="rId8" Type="http://schemas.openxmlformats.org/officeDocument/2006/relationships/image" Target="../media/image123.png"/></Relationships>
</file>

<file path=ppt/slides/_rels/slide9.xml.rels><?xml version="1.0" encoding="UTF-8" standalone="yes"?><Relationships xmlns="http://schemas.openxmlformats.org/package/2006/relationships"><Relationship Id="rId11" Type="http://schemas.openxmlformats.org/officeDocument/2006/relationships/image" Target="../media/image156.png"/><Relationship Id="rId10" Type="http://schemas.openxmlformats.org/officeDocument/2006/relationships/image" Target="../media/image121.png"/><Relationship Id="rId13" Type="http://schemas.openxmlformats.org/officeDocument/2006/relationships/image" Target="../media/image115.png"/><Relationship Id="rId12" Type="http://schemas.openxmlformats.org/officeDocument/2006/relationships/image" Target="../media/image114.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5.png"/><Relationship Id="rId4" Type="http://schemas.openxmlformats.org/officeDocument/2006/relationships/image" Target="../media/image109.png"/><Relationship Id="rId9" Type="http://schemas.openxmlformats.org/officeDocument/2006/relationships/image" Target="../media/image108.png"/><Relationship Id="rId15" Type="http://schemas.openxmlformats.org/officeDocument/2006/relationships/image" Target="../media/image119.png"/><Relationship Id="rId14" Type="http://schemas.openxmlformats.org/officeDocument/2006/relationships/image" Target="../media/image117.png"/><Relationship Id="rId17" Type="http://schemas.openxmlformats.org/officeDocument/2006/relationships/image" Target="../media/image131.png"/><Relationship Id="rId16" Type="http://schemas.openxmlformats.org/officeDocument/2006/relationships/image" Target="../media/image42.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8.png"/><Relationship Id="rId8" Type="http://schemas.openxmlformats.org/officeDocument/2006/relationships/image" Target="../media/image1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13514489" y="0"/>
            <a:ext cx="10872559" cy="13716000"/>
          </a:xfrm>
          <a:prstGeom prst="rect">
            <a:avLst/>
          </a:prstGeom>
          <a:noFill/>
          <a:ln>
            <a:noFill/>
          </a:ln>
        </p:spPr>
      </p:pic>
      <p:sp>
        <p:nvSpPr>
          <p:cNvPr id="18" name="Google Shape;18;p1"/>
          <p:cNvSpPr/>
          <p:nvPr/>
        </p:nvSpPr>
        <p:spPr>
          <a:xfrm>
            <a:off x="1130441" y="4216400"/>
            <a:ext cx="1263384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MATHEMATICS</a:t>
            </a:r>
            <a:endParaRPr b="0" i="0" sz="12800" u="none" cap="none" strike="noStrike">
              <a:solidFill>
                <a:schemeClr val="dk1"/>
              </a:solidFill>
              <a:latin typeface="Calibri"/>
              <a:ea typeface="Calibri"/>
              <a:cs typeface="Calibri"/>
              <a:sym typeface="Calibri"/>
            </a:endParaRPr>
          </a:p>
        </p:txBody>
      </p:sp>
      <p:sp>
        <p:nvSpPr>
          <p:cNvPr id="19" name="Google Shape;19;p1"/>
          <p:cNvSpPr/>
          <p:nvPr/>
        </p:nvSpPr>
        <p:spPr>
          <a:xfrm>
            <a:off x="1168546" y="6692900"/>
            <a:ext cx="10038488" cy="2709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20" name="Google Shape;20;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p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267" name="Shape 267"/>
        <p:cNvGrpSpPr/>
        <p:nvPr/>
      </p:nvGrpSpPr>
      <p:grpSpPr>
        <a:xfrm>
          <a:off x="0" y="0"/>
          <a:ext cx="0" cy="0"/>
          <a:chOff x="0" y="0"/>
          <a:chExt cx="0" cy="0"/>
        </a:xfrm>
      </p:grpSpPr>
      <p:pic>
        <p:nvPicPr>
          <p:cNvPr descr=" " id="268" name="Google Shape;268;p1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69" name="Google Shape;269;p10"/>
          <p:cNvPicPr preferRelativeResize="0"/>
          <p:nvPr/>
        </p:nvPicPr>
        <p:blipFill rotWithShape="1">
          <a:blip r:embed="rId4">
            <a:alphaModFix/>
          </a:blip>
          <a:srcRect b="0" l="0" r="0" t="0"/>
          <a:stretch/>
        </p:blipFill>
        <p:spPr>
          <a:xfrm>
            <a:off x="10999575" y="914400"/>
            <a:ext cx="13006426" cy="12801600"/>
          </a:xfrm>
          <a:prstGeom prst="rect">
            <a:avLst/>
          </a:prstGeom>
          <a:noFill/>
          <a:ln>
            <a:noFill/>
          </a:ln>
        </p:spPr>
      </p:pic>
      <p:sp>
        <p:nvSpPr>
          <p:cNvPr id="270" name="Google Shape;270;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1" name="Google Shape;271;p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72" name="Google Shape;272;p10"/>
          <p:cNvSpPr/>
          <p:nvPr/>
        </p:nvSpPr>
        <p:spPr>
          <a:xfrm>
            <a:off x="2019552" y="1231900"/>
            <a:ext cx="14996341" cy="338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MAGIC OF DRAGONS: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RESEARCH</a:t>
            </a:r>
            <a:endParaRPr b="0" i="0" sz="8000" u="none" cap="none" strike="noStrike">
              <a:solidFill>
                <a:schemeClr val="dk1"/>
              </a:solidFill>
              <a:latin typeface="Calibri"/>
              <a:ea typeface="Calibri"/>
              <a:cs typeface="Calibri"/>
              <a:sym typeface="Calibri"/>
            </a:endParaRPr>
          </a:p>
        </p:txBody>
      </p:sp>
      <p:sp>
        <p:nvSpPr>
          <p:cNvPr id="273" name="Google Shape;273;p10"/>
          <p:cNvSpPr/>
          <p:nvPr/>
        </p:nvSpPr>
        <p:spPr>
          <a:xfrm>
            <a:off x="2171971" y="47244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0"/>
          <p:cNvSpPr/>
          <p:nvPr/>
        </p:nvSpPr>
        <p:spPr>
          <a:xfrm>
            <a:off x="2171971" y="4724400"/>
            <a:ext cx="8205226" cy="8204200"/>
          </a:xfrm>
          <a:prstGeom prst="ellipse">
            <a:avLst/>
          </a:prstGeom>
          <a:solidFill>
            <a:srgbClr val="955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0"/>
          <p:cNvSpPr/>
          <p:nvPr/>
        </p:nvSpPr>
        <p:spPr>
          <a:xfrm>
            <a:off x="3200800" y="6616700"/>
            <a:ext cx="6160270" cy="6159500"/>
          </a:xfrm>
          <a:prstGeom prst="ellipse">
            <a:avLst/>
          </a:prstGeom>
          <a:solidFill>
            <a:srgbClr val="F0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0"/>
          <p:cNvSpPr/>
          <p:nvPr/>
        </p:nvSpPr>
        <p:spPr>
          <a:xfrm>
            <a:off x="4229629" y="8496300"/>
            <a:ext cx="4089911" cy="4089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0"/>
          <p:cNvSpPr/>
          <p:nvPr/>
        </p:nvSpPr>
        <p:spPr>
          <a:xfrm>
            <a:off x="5436279" y="5168900"/>
            <a:ext cx="1651206"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6.7M</a:t>
            </a:r>
            <a:endParaRPr b="0" i="0" sz="4800" u="none" cap="none" strike="noStrike">
              <a:solidFill>
                <a:schemeClr val="dk1"/>
              </a:solidFill>
              <a:latin typeface="Calibri"/>
              <a:ea typeface="Calibri"/>
              <a:cs typeface="Calibri"/>
              <a:sym typeface="Calibri"/>
            </a:endParaRPr>
          </a:p>
        </p:txBody>
      </p:sp>
      <p:sp>
        <p:nvSpPr>
          <p:cNvPr id="278" name="Google Shape;278;p10"/>
          <p:cNvSpPr/>
          <p:nvPr/>
        </p:nvSpPr>
        <p:spPr>
          <a:xfrm>
            <a:off x="5448981" y="9982200"/>
            <a:ext cx="1663908"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55442"/>
              </a:buClr>
              <a:buSzPts val="4800"/>
              <a:buFont typeface="Poppins"/>
              <a:buNone/>
            </a:pPr>
            <a:r>
              <a:rPr b="1" i="0" lang="en-US" sz="4800" u="none" cap="none" strike="noStrike">
                <a:solidFill>
                  <a:srgbClr val="955442"/>
                </a:solidFill>
                <a:latin typeface="Poppins"/>
                <a:ea typeface="Poppins"/>
                <a:cs typeface="Poppins"/>
                <a:sym typeface="Poppins"/>
              </a:rPr>
              <a:t>2.3M</a:t>
            </a:r>
            <a:endParaRPr b="0" i="0" sz="4800" u="none" cap="none" strike="noStrike">
              <a:solidFill>
                <a:schemeClr val="dk1"/>
              </a:solidFill>
              <a:latin typeface="Calibri"/>
              <a:ea typeface="Calibri"/>
              <a:cs typeface="Calibri"/>
              <a:sym typeface="Calibri"/>
            </a:endParaRPr>
          </a:p>
        </p:txBody>
      </p:sp>
      <p:sp>
        <p:nvSpPr>
          <p:cNvPr id="279" name="Google Shape;279;p10"/>
          <p:cNvSpPr/>
          <p:nvPr/>
        </p:nvSpPr>
        <p:spPr>
          <a:xfrm>
            <a:off x="5398175" y="7048500"/>
            <a:ext cx="1765521"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4.4M</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284" name="Shape 284"/>
        <p:cNvGrpSpPr/>
        <p:nvPr/>
      </p:nvGrpSpPr>
      <p:grpSpPr>
        <a:xfrm>
          <a:off x="0" y="0"/>
          <a:ext cx="0" cy="0"/>
          <a:chOff x="0" y="0"/>
          <a:chExt cx="0" cy="0"/>
        </a:xfrm>
      </p:grpSpPr>
      <p:pic>
        <p:nvPicPr>
          <p:cNvPr descr=" " id="285" name="Google Shape;285;p1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86" name="Google Shape;286;p11"/>
          <p:cNvPicPr preferRelativeResize="0"/>
          <p:nvPr/>
        </p:nvPicPr>
        <p:blipFill rotWithShape="1">
          <a:blip r:embed="rId4">
            <a:alphaModFix/>
          </a:blip>
          <a:srcRect b="0" l="0" r="0" t="0"/>
          <a:stretch/>
        </p:blipFill>
        <p:spPr>
          <a:xfrm>
            <a:off x="21859432" y="0"/>
            <a:ext cx="2527616" cy="2730500"/>
          </a:xfrm>
          <a:prstGeom prst="rect">
            <a:avLst/>
          </a:prstGeom>
          <a:noFill/>
          <a:ln>
            <a:noFill/>
          </a:ln>
        </p:spPr>
      </p:pic>
      <p:pic>
        <p:nvPicPr>
          <p:cNvPr descr=" " id="287" name="Google Shape;287;p11"/>
          <p:cNvPicPr preferRelativeResize="0"/>
          <p:nvPr/>
        </p:nvPicPr>
        <p:blipFill rotWithShape="1">
          <a:blip r:embed="rId5">
            <a:alphaModFix/>
          </a:blip>
          <a:srcRect b="0" l="0" r="0" t="0"/>
          <a:stretch/>
        </p:blipFill>
        <p:spPr>
          <a:xfrm>
            <a:off x="0" y="9829800"/>
            <a:ext cx="5220352" cy="3886200"/>
          </a:xfrm>
          <a:prstGeom prst="rect">
            <a:avLst/>
          </a:prstGeom>
          <a:noFill/>
          <a:ln>
            <a:noFill/>
          </a:ln>
        </p:spPr>
      </p:pic>
      <p:pic>
        <p:nvPicPr>
          <p:cNvPr descr=" " id="288" name="Google Shape;288;p11"/>
          <p:cNvPicPr preferRelativeResize="0"/>
          <p:nvPr/>
        </p:nvPicPr>
        <p:blipFill rotWithShape="1">
          <a:blip r:embed="rId6">
            <a:alphaModFix/>
          </a:blip>
          <a:srcRect b="0" l="0" r="0" t="0"/>
          <a:stretch/>
        </p:blipFill>
        <p:spPr>
          <a:xfrm>
            <a:off x="266733" y="4241800"/>
            <a:ext cx="1562224" cy="1637246"/>
          </a:xfrm>
          <a:prstGeom prst="rect">
            <a:avLst/>
          </a:prstGeom>
          <a:noFill/>
          <a:ln>
            <a:noFill/>
          </a:ln>
        </p:spPr>
      </p:pic>
      <p:pic>
        <p:nvPicPr>
          <p:cNvPr descr=" " id="289" name="Google Shape;289;p11"/>
          <p:cNvPicPr preferRelativeResize="0"/>
          <p:nvPr/>
        </p:nvPicPr>
        <p:blipFill rotWithShape="1">
          <a:blip r:embed="rId7">
            <a:alphaModFix/>
          </a:blip>
          <a:srcRect b="0" l="0" r="0" t="0"/>
          <a:stretch/>
        </p:blipFill>
        <p:spPr>
          <a:xfrm>
            <a:off x="0" y="6985000"/>
            <a:ext cx="3311192" cy="1663700"/>
          </a:xfrm>
          <a:prstGeom prst="rect">
            <a:avLst/>
          </a:prstGeom>
          <a:noFill/>
          <a:ln>
            <a:noFill/>
          </a:ln>
        </p:spPr>
      </p:pic>
      <p:pic>
        <p:nvPicPr>
          <p:cNvPr descr=" " id="290" name="Google Shape;290;p11"/>
          <p:cNvPicPr preferRelativeResize="0"/>
          <p:nvPr/>
        </p:nvPicPr>
        <p:blipFill rotWithShape="1">
          <a:blip r:embed="rId8">
            <a:alphaModFix/>
          </a:blip>
          <a:srcRect b="0" l="0" r="0" t="0"/>
          <a:stretch/>
        </p:blipFill>
        <p:spPr>
          <a:xfrm>
            <a:off x="0" y="0"/>
            <a:ext cx="3515136" cy="2870200"/>
          </a:xfrm>
          <a:prstGeom prst="rect">
            <a:avLst/>
          </a:prstGeom>
          <a:noFill/>
          <a:ln>
            <a:noFill/>
          </a:ln>
        </p:spPr>
      </p:pic>
      <p:sp>
        <p:nvSpPr>
          <p:cNvPr id="291" name="Google Shape;291;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2" name="Google Shape;292;p11"/>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293" name="Google Shape;293;p11"/>
          <p:cNvPicPr preferRelativeResize="0"/>
          <p:nvPr/>
        </p:nvPicPr>
        <p:blipFill rotWithShape="1">
          <a:blip r:embed="rId10">
            <a:alphaModFix/>
          </a:blip>
          <a:srcRect b="0" l="0" r="0" t="0"/>
          <a:stretch/>
        </p:blipFill>
        <p:spPr>
          <a:xfrm>
            <a:off x="2210076" y="5422900"/>
            <a:ext cx="7150994" cy="7239000"/>
          </a:xfrm>
          <a:prstGeom prst="rect">
            <a:avLst/>
          </a:prstGeom>
          <a:noFill/>
          <a:ln>
            <a:noFill/>
          </a:ln>
        </p:spPr>
      </p:pic>
      <p:sp>
        <p:nvSpPr>
          <p:cNvPr id="294" name="Google Shape;294;p11"/>
          <p:cNvSpPr/>
          <p:nvPr/>
        </p:nvSpPr>
        <p:spPr>
          <a:xfrm>
            <a:off x="2171971" y="1828800"/>
            <a:ext cx="20889878"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ELVES: A GLIMPSE INTO THEIR WORLD</a:t>
            </a:r>
            <a:endParaRPr b="0" i="0" sz="8000" u="none" cap="none" strike="noStrike">
              <a:solidFill>
                <a:schemeClr val="dk1"/>
              </a:solidFill>
              <a:latin typeface="Calibri"/>
              <a:ea typeface="Calibri"/>
              <a:cs typeface="Calibri"/>
              <a:sym typeface="Calibri"/>
            </a:endParaRPr>
          </a:p>
        </p:txBody>
      </p:sp>
      <p:sp>
        <p:nvSpPr>
          <p:cNvPr id="295" name="Google Shape;295;p11"/>
          <p:cNvSpPr/>
          <p:nvPr/>
        </p:nvSpPr>
        <p:spPr>
          <a:xfrm>
            <a:off x="2171971" y="3517900"/>
            <a:ext cx="21639271"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Elegant inhabitants of enchanted forests, known for their mastery of magic and their close connection to nature. They possess an innate sense of harmony and balance, making them protectors of the natural world.</a:t>
            </a:r>
            <a:endParaRPr b="0" i="0" sz="3200" u="none" cap="none" strike="noStrike">
              <a:solidFill>
                <a:schemeClr val="dk1"/>
              </a:solidFill>
              <a:latin typeface="Calibri"/>
              <a:ea typeface="Calibri"/>
              <a:cs typeface="Calibri"/>
              <a:sym typeface="Calibri"/>
            </a:endParaRPr>
          </a:p>
        </p:txBody>
      </p:sp>
      <p:sp>
        <p:nvSpPr>
          <p:cNvPr id="296" name="Google Shape;296;p11"/>
          <p:cNvSpPr/>
          <p:nvPr/>
        </p:nvSpPr>
        <p:spPr>
          <a:xfrm>
            <a:off x="10135867" y="6858000"/>
            <a:ext cx="4064508" cy="558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7" name="Google Shape;297;p11"/>
          <p:cNvPicPr preferRelativeResize="0"/>
          <p:nvPr/>
        </p:nvPicPr>
        <p:blipFill rotWithShape="1">
          <a:blip r:embed="rId11">
            <a:alphaModFix/>
          </a:blip>
          <a:srcRect b="0" l="0" r="0" t="0"/>
          <a:stretch/>
        </p:blipFill>
        <p:spPr>
          <a:xfrm>
            <a:off x="10135867" y="6858000"/>
            <a:ext cx="1091732" cy="1016000"/>
          </a:xfrm>
          <a:prstGeom prst="rect">
            <a:avLst/>
          </a:prstGeom>
          <a:noFill/>
          <a:ln>
            <a:noFill/>
          </a:ln>
        </p:spPr>
      </p:pic>
      <p:sp>
        <p:nvSpPr>
          <p:cNvPr id="298" name="Google Shape;298;p11"/>
          <p:cNvSpPr/>
          <p:nvPr/>
        </p:nvSpPr>
        <p:spPr>
          <a:xfrm>
            <a:off x="10135867" y="8178800"/>
            <a:ext cx="4064508"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1"/>
          <p:cNvSpPr/>
          <p:nvPr/>
        </p:nvSpPr>
        <p:spPr>
          <a:xfrm>
            <a:off x="10135867" y="8178800"/>
            <a:ext cx="4199992" cy="440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as practiced by the graceful and precise elves.</a:t>
            </a:r>
            <a:endParaRPr b="0" i="0" sz="3200" u="none" cap="none" strike="noStrike">
              <a:solidFill>
                <a:schemeClr val="dk1"/>
              </a:solidFill>
              <a:latin typeface="Calibri"/>
              <a:ea typeface="Calibri"/>
              <a:cs typeface="Calibri"/>
              <a:sym typeface="Calibri"/>
            </a:endParaRPr>
          </a:p>
        </p:txBody>
      </p:sp>
      <p:sp>
        <p:nvSpPr>
          <p:cNvPr id="300" name="Google Shape;300;p11"/>
          <p:cNvSpPr/>
          <p:nvPr/>
        </p:nvSpPr>
        <p:spPr>
          <a:xfrm>
            <a:off x="14873559" y="6858000"/>
            <a:ext cx="4064508" cy="558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1" name="Google Shape;301;p11"/>
          <p:cNvPicPr preferRelativeResize="0"/>
          <p:nvPr/>
        </p:nvPicPr>
        <p:blipFill rotWithShape="1">
          <a:blip r:embed="rId12">
            <a:alphaModFix/>
          </a:blip>
          <a:srcRect b="0" l="0" r="0" t="0"/>
          <a:stretch/>
        </p:blipFill>
        <p:spPr>
          <a:xfrm>
            <a:off x="14873559" y="6858000"/>
            <a:ext cx="1035561" cy="1016000"/>
          </a:xfrm>
          <a:prstGeom prst="rect">
            <a:avLst/>
          </a:prstGeom>
          <a:noFill/>
          <a:ln>
            <a:noFill/>
          </a:ln>
        </p:spPr>
      </p:pic>
      <p:sp>
        <p:nvSpPr>
          <p:cNvPr id="302" name="Google Shape;302;p11"/>
          <p:cNvSpPr/>
          <p:nvPr/>
        </p:nvSpPr>
        <p:spPr>
          <a:xfrm>
            <a:off x="14873559" y="8178800"/>
            <a:ext cx="4064508"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1"/>
          <p:cNvSpPr/>
          <p:nvPr/>
        </p:nvSpPr>
        <p:spPr>
          <a:xfrm>
            <a:off x="14873559" y="8178800"/>
            <a:ext cx="4199992" cy="440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 whose songs have the power to heal.</a:t>
            </a:r>
            <a:endParaRPr b="0" i="0" sz="3200" u="none" cap="none" strike="noStrike">
              <a:solidFill>
                <a:schemeClr val="dk1"/>
              </a:solidFill>
              <a:latin typeface="Calibri"/>
              <a:ea typeface="Calibri"/>
              <a:cs typeface="Calibri"/>
              <a:sym typeface="Calibri"/>
            </a:endParaRPr>
          </a:p>
        </p:txBody>
      </p:sp>
      <p:sp>
        <p:nvSpPr>
          <p:cNvPr id="304" name="Google Shape;304;p11"/>
          <p:cNvSpPr/>
          <p:nvPr/>
        </p:nvSpPr>
        <p:spPr>
          <a:xfrm>
            <a:off x="19611251" y="6858000"/>
            <a:ext cx="4064508" cy="558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5" name="Google Shape;305;p11"/>
          <p:cNvPicPr preferRelativeResize="0"/>
          <p:nvPr/>
        </p:nvPicPr>
        <p:blipFill rotWithShape="1">
          <a:blip r:embed="rId13">
            <a:alphaModFix/>
          </a:blip>
          <a:srcRect b="0" l="0" r="0" t="0"/>
          <a:stretch/>
        </p:blipFill>
        <p:spPr>
          <a:xfrm>
            <a:off x="19611251" y="6858000"/>
            <a:ext cx="1005319" cy="1016000"/>
          </a:xfrm>
          <a:prstGeom prst="rect">
            <a:avLst/>
          </a:prstGeom>
          <a:noFill/>
          <a:ln>
            <a:noFill/>
          </a:ln>
        </p:spPr>
      </p:pic>
      <p:sp>
        <p:nvSpPr>
          <p:cNvPr id="306" name="Google Shape;306;p11"/>
          <p:cNvSpPr/>
          <p:nvPr/>
        </p:nvSpPr>
        <p:spPr>
          <a:xfrm>
            <a:off x="19611251" y="8178800"/>
            <a:ext cx="4064508"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1"/>
          <p:cNvSpPr/>
          <p:nvPr/>
        </p:nvSpPr>
        <p:spPr>
          <a:xfrm>
            <a:off x="19611251" y="8178800"/>
            <a:ext cx="4199992" cy="440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 from their familial structure to their religious beliefs.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312" name="Shape 312"/>
        <p:cNvGrpSpPr/>
        <p:nvPr/>
      </p:nvGrpSpPr>
      <p:grpSpPr>
        <a:xfrm>
          <a:off x="0" y="0"/>
          <a:ext cx="0" cy="0"/>
          <a:chOff x="0" y="0"/>
          <a:chExt cx="0" cy="0"/>
        </a:xfrm>
      </p:grpSpPr>
      <p:pic>
        <p:nvPicPr>
          <p:cNvPr descr=" " id="313" name="Google Shape;313;p1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14" name="Google Shape;314;p12"/>
          <p:cNvPicPr preferRelativeResize="0"/>
          <p:nvPr/>
        </p:nvPicPr>
        <p:blipFill rotWithShape="1">
          <a:blip r:embed="rId4">
            <a:alphaModFix/>
          </a:blip>
          <a:srcRect b="0" l="0" r="0" t="0"/>
          <a:stretch/>
        </p:blipFill>
        <p:spPr>
          <a:xfrm>
            <a:off x="21173543" y="5016500"/>
            <a:ext cx="3213505" cy="3266492"/>
          </a:xfrm>
          <a:prstGeom prst="rect">
            <a:avLst/>
          </a:prstGeom>
          <a:noFill/>
          <a:ln>
            <a:noFill/>
          </a:ln>
        </p:spPr>
      </p:pic>
      <p:pic>
        <p:nvPicPr>
          <p:cNvPr descr=" " id="315" name="Google Shape;315;p12"/>
          <p:cNvPicPr preferRelativeResize="0"/>
          <p:nvPr/>
        </p:nvPicPr>
        <p:blipFill rotWithShape="1">
          <a:blip r:embed="rId5">
            <a:alphaModFix/>
          </a:blip>
          <a:srcRect b="0" l="0" r="0" t="0"/>
          <a:stretch/>
        </p:blipFill>
        <p:spPr>
          <a:xfrm>
            <a:off x="0" y="4383236"/>
            <a:ext cx="2727638" cy="3088084"/>
          </a:xfrm>
          <a:prstGeom prst="rect">
            <a:avLst/>
          </a:prstGeom>
          <a:noFill/>
          <a:ln>
            <a:noFill/>
          </a:ln>
        </p:spPr>
      </p:pic>
      <p:pic>
        <p:nvPicPr>
          <p:cNvPr descr=" " id="316" name="Google Shape;316;p12"/>
          <p:cNvPicPr preferRelativeResize="0"/>
          <p:nvPr/>
        </p:nvPicPr>
        <p:blipFill rotWithShape="1">
          <a:blip r:embed="rId6">
            <a:alphaModFix/>
          </a:blip>
          <a:srcRect b="0" l="0" r="0" t="0"/>
          <a:stretch/>
        </p:blipFill>
        <p:spPr>
          <a:xfrm>
            <a:off x="3492933" y="0"/>
            <a:ext cx="2008808" cy="2135088"/>
          </a:xfrm>
          <a:prstGeom prst="rect">
            <a:avLst/>
          </a:prstGeom>
          <a:noFill/>
          <a:ln>
            <a:noFill/>
          </a:ln>
        </p:spPr>
      </p:pic>
      <p:pic>
        <p:nvPicPr>
          <p:cNvPr descr=" " id="317" name="Google Shape;317;p12"/>
          <p:cNvPicPr preferRelativeResize="0"/>
          <p:nvPr/>
        </p:nvPicPr>
        <p:blipFill rotWithShape="1">
          <a:blip r:embed="rId7">
            <a:alphaModFix/>
          </a:blip>
          <a:srcRect b="0" l="0" r="0" t="0"/>
          <a:stretch/>
        </p:blipFill>
        <p:spPr>
          <a:xfrm>
            <a:off x="419149" y="7594600"/>
            <a:ext cx="2690808" cy="1346200"/>
          </a:xfrm>
          <a:prstGeom prst="rect">
            <a:avLst/>
          </a:prstGeom>
          <a:noFill/>
          <a:ln>
            <a:noFill/>
          </a:ln>
        </p:spPr>
      </p:pic>
      <p:pic>
        <p:nvPicPr>
          <p:cNvPr descr=" " id="318" name="Google Shape;318;p12"/>
          <p:cNvPicPr preferRelativeResize="0"/>
          <p:nvPr/>
        </p:nvPicPr>
        <p:blipFill rotWithShape="1">
          <a:blip r:embed="rId8">
            <a:alphaModFix/>
          </a:blip>
          <a:srcRect b="0" l="0" r="0" t="0"/>
          <a:stretch/>
        </p:blipFill>
        <p:spPr>
          <a:xfrm>
            <a:off x="482657" y="469900"/>
            <a:ext cx="1877208" cy="3505200"/>
          </a:xfrm>
          <a:prstGeom prst="rect">
            <a:avLst/>
          </a:prstGeom>
          <a:noFill/>
          <a:ln>
            <a:noFill/>
          </a:ln>
        </p:spPr>
      </p:pic>
      <p:pic>
        <p:nvPicPr>
          <p:cNvPr descr=" " id="319" name="Google Shape;319;p12"/>
          <p:cNvPicPr preferRelativeResize="0"/>
          <p:nvPr/>
        </p:nvPicPr>
        <p:blipFill rotWithShape="1">
          <a:blip r:embed="rId9">
            <a:alphaModFix/>
          </a:blip>
          <a:srcRect b="0" l="0" r="0" t="0"/>
          <a:stretch/>
        </p:blipFill>
        <p:spPr>
          <a:xfrm>
            <a:off x="20703585" y="127000"/>
            <a:ext cx="2643983" cy="3516437"/>
          </a:xfrm>
          <a:prstGeom prst="rect">
            <a:avLst/>
          </a:prstGeom>
          <a:noFill/>
          <a:ln>
            <a:noFill/>
          </a:ln>
        </p:spPr>
      </p:pic>
      <p:pic>
        <p:nvPicPr>
          <p:cNvPr descr=" " id="320" name="Google Shape;320;p12"/>
          <p:cNvPicPr preferRelativeResize="0"/>
          <p:nvPr/>
        </p:nvPicPr>
        <p:blipFill rotWithShape="1">
          <a:blip r:embed="rId10">
            <a:alphaModFix/>
          </a:blip>
          <a:srcRect b="0" l="0" r="0" t="0"/>
          <a:stretch/>
        </p:blipFill>
        <p:spPr>
          <a:xfrm>
            <a:off x="16410448" y="88900"/>
            <a:ext cx="2690786" cy="1731268"/>
          </a:xfrm>
          <a:prstGeom prst="rect">
            <a:avLst/>
          </a:prstGeom>
          <a:noFill/>
          <a:ln>
            <a:noFill/>
          </a:ln>
        </p:spPr>
      </p:pic>
      <p:sp>
        <p:nvSpPr>
          <p:cNvPr id="321" name="Google Shape;321;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2" name="Google Shape;322;p12"/>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pic>
        <p:nvPicPr>
          <p:cNvPr descr=" " id="323" name="Google Shape;323;p12"/>
          <p:cNvPicPr preferRelativeResize="0"/>
          <p:nvPr/>
        </p:nvPicPr>
        <p:blipFill rotWithShape="1">
          <a:blip r:embed="rId12">
            <a:alphaModFix/>
          </a:blip>
          <a:srcRect b="0" l="0" r="0" t="0"/>
          <a:stretch/>
        </p:blipFill>
        <p:spPr>
          <a:xfrm>
            <a:off x="1727416" y="1955800"/>
            <a:ext cx="20932139" cy="10375900"/>
          </a:xfrm>
          <a:prstGeom prst="rect">
            <a:avLst/>
          </a:prstGeom>
          <a:noFill/>
          <a:ln>
            <a:noFill/>
          </a:ln>
        </p:spPr>
      </p:pic>
      <p:pic>
        <p:nvPicPr>
          <p:cNvPr descr=" " id="324" name="Google Shape;324;p12"/>
          <p:cNvPicPr preferRelativeResize="0"/>
          <p:nvPr/>
        </p:nvPicPr>
        <p:blipFill rotWithShape="1">
          <a:blip r:embed="rId13">
            <a:alphaModFix/>
          </a:blip>
          <a:srcRect b="0" l="0" r="0" t="0"/>
          <a:stretch/>
        </p:blipFill>
        <p:spPr>
          <a:xfrm>
            <a:off x="1727416" y="1955800"/>
            <a:ext cx="5715662" cy="10375900"/>
          </a:xfrm>
          <a:prstGeom prst="rect">
            <a:avLst/>
          </a:prstGeom>
          <a:noFill/>
          <a:ln>
            <a:noFill/>
          </a:ln>
        </p:spPr>
      </p:pic>
      <p:pic>
        <p:nvPicPr>
          <p:cNvPr descr=" " id="325" name="Google Shape;325;p12"/>
          <p:cNvPicPr preferRelativeResize="0"/>
          <p:nvPr/>
        </p:nvPicPr>
        <p:blipFill rotWithShape="1">
          <a:blip r:embed="rId14">
            <a:alphaModFix/>
          </a:blip>
          <a:srcRect b="0" l="0" r="0" t="0"/>
          <a:stretch/>
        </p:blipFill>
        <p:spPr>
          <a:xfrm>
            <a:off x="1727413" y="1955800"/>
            <a:ext cx="5715659" cy="2844800"/>
          </a:xfrm>
          <a:prstGeom prst="rect">
            <a:avLst/>
          </a:prstGeom>
          <a:noFill/>
          <a:ln>
            <a:noFill/>
          </a:ln>
        </p:spPr>
      </p:pic>
      <p:sp>
        <p:nvSpPr>
          <p:cNvPr id="326" name="Google Shape;326;p12"/>
          <p:cNvSpPr/>
          <p:nvPr/>
        </p:nvSpPr>
        <p:spPr>
          <a:xfrm>
            <a:off x="2476782" y="2705100"/>
            <a:ext cx="4229629" cy="4229100"/>
          </a:xfrm>
          <a:prstGeom prst="roundRect">
            <a:avLst>
              <a:gd fmla="val 100108" name="adj"/>
            </a:avLst>
          </a:prstGeom>
          <a:solidFill>
            <a:srgbClr val="F0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2"/>
          <p:cNvSpPr/>
          <p:nvPr/>
        </p:nvSpPr>
        <p:spPr>
          <a:xfrm>
            <a:off x="3651678" y="2533650"/>
            <a:ext cx="2895962" cy="558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Poppins"/>
              <a:buNone/>
            </a:pPr>
            <a:r>
              <a:rPr b="1" i="0" lang="en-US" sz="24000" u="none" cap="none" strike="noStrike">
                <a:solidFill>
                  <a:srgbClr val="FFFFFF"/>
                </a:solidFill>
                <a:latin typeface="Poppins"/>
                <a:ea typeface="Poppins"/>
                <a:cs typeface="Poppins"/>
                <a:sym typeface="Poppins"/>
              </a:rPr>
              <a:t>S</a:t>
            </a:r>
            <a:endParaRPr b="0" i="0" sz="24000" u="none" cap="none" strike="noStrike">
              <a:solidFill>
                <a:schemeClr val="dk1"/>
              </a:solidFill>
              <a:latin typeface="Calibri"/>
              <a:ea typeface="Calibri"/>
              <a:cs typeface="Calibri"/>
              <a:sym typeface="Calibri"/>
            </a:endParaRPr>
          </a:p>
        </p:txBody>
      </p:sp>
      <p:sp>
        <p:nvSpPr>
          <p:cNvPr id="328" name="Google Shape;328;p12"/>
          <p:cNvSpPr/>
          <p:nvPr/>
        </p:nvSpPr>
        <p:spPr>
          <a:xfrm>
            <a:off x="2298963" y="8496300"/>
            <a:ext cx="4572572" cy="38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2"/>
          <p:cNvSpPr/>
          <p:nvPr/>
        </p:nvSpPr>
        <p:spPr>
          <a:xfrm>
            <a:off x="2298963" y="8496300"/>
            <a:ext cx="4572572" cy="38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2"/>
          <p:cNvSpPr/>
          <p:nvPr/>
        </p:nvSpPr>
        <p:spPr>
          <a:xfrm>
            <a:off x="2298963" y="8496300"/>
            <a:ext cx="4572572" cy="38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2"/>
          <p:cNvSpPr/>
          <p:nvPr/>
        </p:nvSpPr>
        <p:spPr>
          <a:xfrm>
            <a:off x="2298963" y="84963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STRENGTHS</a:t>
            </a:r>
            <a:endParaRPr b="0" i="0" sz="3600" u="none" cap="none" strike="noStrike">
              <a:solidFill>
                <a:schemeClr val="dk1"/>
              </a:solidFill>
              <a:latin typeface="Calibri"/>
              <a:ea typeface="Calibri"/>
              <a:cs typeface="Calibri"/>
              <a:sym typeface="Calibri"/>
            </a:endParaRPr>
          </a:p>
        </p:txBody>
      </p:sp>
      <p:sp>
        <p:nvSpPr>
          <p:cNvPr id="332" name="Google Shape;332;p12"/>
          <p:cNvSpPr/>
          <p:nvPr/>
        </p:nvSpPr>
        <p:spPr>
          <a:xfrm>
            <a:off x="2298963" y="9385300"/>
            <a:ext cx="4708055" cy="3081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333" name="Google Shape;333;p12"/>
          <p:cNvPicPr preferRelativeResize="0"/>
          <p:nvPr/>
        </p:nvPicPr>
        <p:blipFill rotWithShape="1">
          <a:blip r:embed="rId13">
            <a:alphaModFix/>
          </a:blip>
          <a:srcRect b="0" l="0" r="0" t="0"/>
          <a:stretch/>
        </p:blipFill>
        <p:spPr>
          <a:xfrm>
            <a:off x="6808026" y="1955800"/>
            <a:ext cx="5715662" cy="10375900"/>
          </a:xfrm>
          <a:prstGeom prst="rect">
            <a:avLst/>
          </a:prstGeom>
          <a:noFill/>
          <a:ln>
            <a:noFill/>
          </a:ln>
        </p:spPr>
      </p:pic>
      <p:pic>
        <p:nvPicPr>
          <p:cNvPr descr=" " id="334" name="Google Shape;334;p12"/>
          <p:cNvPicPr preferRelativeResize="0"/>
          <p:nvPr/>
        </p:nvPicPr>
        <p:blipFill rotWithShape="1">
          <a:blip r:embed="rId15">
            <a:alphaModFix/>
          </a:blip>
          <a:srcRect b="0" l="0" r="0" t="0"/>
          <a:stretch/>
        </p:blipFill>
        <p:spPr>
          <a:xfrm>
            <a:off x="6808029" y="4800600"/>
            <a:ext cx="5715659" cy="2844800"/>
          </a:xfrm>
          <a:prstGeom prst="rect">
            <a:avLst/>
          </a:prstGeom>
          <a:noFill/>
          <a:ln>
            <a:noFill/>
          </a:ln>
        </p:spPr>
      </p:pic>
      <p:sp>
        <p:nvSpPr>
          <p:cNvPr id="335" name="Google Shape;335;p12"/>
          <p:cNvSpPr/>
          <p:nvPr/>
        </p:nvSpPr>
        <p:spPr>
          <a:xfrm>
            <a:off x="7557392" y="2705100"/>
            <a:ext cx="4229629" cy="4229100"/>
          </a:xfrm>
          <a:prstGeom prst="roundRect">
            <a:avLst>
              <a:gd fmla="val 100108" name="adj"/>
            </a:avLst>
          </a:prstGeom>
          <a:solidFill>
            <a:srgbClr val="955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2"/>
          <p:cNvSpPr/>
          <p:nvPr/>
        </p:nvSpPr>
        <p:spPr>
          <a:xfrm>
            <a:off x="8065455" y="2533650"/>
            <a:ext cx="4229629" cy="558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Poppins"/>
              <a:buNone/>
            </a:pPr>
            <a:r>
              <a:rPr b="1" i="0" lang="en-US" sz="24000" u="none" cap="none" strike="noStrike">
                <a:solidFill>
                  <a:srgbClr val="FFFFFF"/>
                </a:solidFill>
                <a:latin typeface="Poppins"/>
                <a:ea typeface="Poppins"/>
                <a:cs typeface="Poppins"/>
                <a:sym typeface="Poppins"/>
              </a:rPr>
              <a:t>W</a:t>
            </a:r>
            <a:endParaRPr b="0" i="0" sz="24000" u="none" cap="none" strike="noStrike">
              <a:solidFill>
                <a:schemeClr val="dk1"/>
              </a:solidFill>
              <a:latin typeface="Calibri"/>
              <a:ea typeface="Calibri"/>
              <a:cs typeface="Calibri"/>
              <a:sym typeface="Calibri"/>
            </a:endParaRPr>
          </a:p>
        </p:txBody>
      </p:sp>
      <p:sp>
        <p:nvSpPr>
          <p:cNvPr id="337" name="Google Shape;337;p12"/>
          <p:cNvSpPr/>
          <p:nvPr/>
        </p:nvSpPr>
        <p:spPr>
          <a:xfrm>
            <a:off x="7379573" y="8496300"/>
            <a:ext cx="4572572" cy="38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2"/>
          <p:cNvSpPr/>
          <p:nvPr/>
        </p:nvSpPr>
        <p:spPr>
          <a:xfrm>
            <a:off x="7379573" y="8496300"/>
            <a:ext cx="4572572" cy="38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2"/>
          <p:cNvSpPr/>
          <p:nvPr/>
        </p:nvSpPr>
        <p:spPr>
          <a:xfrm>
            <a:off x="7379573" y="8496300"/>
            <a:ext cx="4572572" cy="38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2"/>
          <p:cNvSpPr/>
          <p:nvPr/>
        </p:nvSpPr>
        <p:spPr>
          <a:xfrm>
            <a:off x="7379573" y="84963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WEAKNESSES</a:t>
            </a:r>
            <a:endParaRPr b="0" i="0" sz="3600" u="none" cap="none" strike="noStrike">
              <a:solidFill>
                <a:schemeClr val="dk1"/>
              </a:solidFill>
              <a:latin typeface="Calibri"/>
              <a:ea typeface="Calibri"/>
              <a:cs typeface="Calibri"/>
              <a:sym typeface="Calibri"/>
            </a:endParaRPr>
          </a:p>
        </p:txBody>
      </p:sp>
      <p:sp>
        <p:nvSpPr>
          <p:cNvPr id="341" name="Google Shape;341;p12"/>
          <p:cNvSpPr/>
          <p:nvPr/>
        </p:nvSpPr>
        <p:spPr>
          <a:xfrm>
            <a:off x="7379573" y="9385300"/>
            <a:ext cx="4708055" cy="3081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342" name="Google Shape;342;p12"/>
          <p:cNvPicPr preferRelativeResize="0"/>
          <p:nvPr/>
        </p:nvPicPr>
        <p:blipFill rotWithShape="1">
          <a:blip r:embed="rId13">
            <a:alphaModFix/>
          </a:blip>
          <a:srcRect b="0" l="0" r="0" t="0"/>
          <a:stretch/>
        </p:blipFill>
        <p:spPr>
          <a:xfrm>
            <a:off x="11787048" y="1955800"/>
            <a:ext cx="5715662" cy="10375900"/>
          </a:xfrm>
          <a:prstGeom prst="rect">
            <a:avLst/>
          </a:prstGeom>
          <a:noFill/>
          <a:ln>
            <a:noFill/>
          </a:ln>
        </p:spPr>
      </p:pic>
      <p:pic>
        <p:nvPicPr>
          <p:cNvPr descr=" " id="343" name="Google Shape;343;p12"/>
          <p:cNvPicPr preferRelativeResize="0"/>
          <p:nvPr/>
        </p:nvPicPr>
        <p:blipFill rotWithShape="1">
          <a:blip r:embed="rId16">
            <a:alphaModFix/>
          </a:blip>
          <a:srcRect b="0" l="0" r="0" t="0"/>
          <a:stretch/>
        </p:blipFill>
        <p:spPr>
          <a:xfrm>
            <a:off x="11787045" y="1955800"/>
            <a:ext cx="5715659" cy="2844800"/>
          </a:xfrm>
          <a:prstGeom prst="rect">
            <a:avLst/>
          </a:prstGeom>
          <a:noFill/>
          <a:ln>
            <a:noFill/>
          </a:ln>
        </p:spPr>
      </p:pic>
      <p:sp>
        <p:nvSpPr>
          <p:cNvPr id="344" name="Google Shape;344;p12"/>
          <p:cNvSpPr/>
          <p:nvPr/>
        </p:nvSpPr>
        <p:spPr>
          <a:xfrm>
            <a:off x="12536414" y="2705100"/>
            <a:ext cx="4229629" cy="4229100"/>
          </a:xfrm>
          <a:prstGeom prst="roundRect">
            <a:avLst>
              <a:gd fmla="val 100108" name="adj"/>
            </a:avLst>
          </a:prstGeom>
          <a:solidFill>
            <a:srgbClr val="F0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2"/>
          <p:cNvSpPr/>
          <p:nvPr/>
        </p:nvSpPr>
        <p:spPr>
          <a:xfrm>
            <a:off x="13450928" y="2533650"/>
            <a:ext cx="3416727" cy="558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Poppins"/>
              <a:buNone/>
            </a:pPr>
            <a:r>
              <a:rPr b="1" i="0" lang="en-US" sz="24000" u="none" cap="none" strike="noStrike">
                <a:solidFill>
                  <a:srgbClr val="FFFFFF"/>
                </a:solidFill>
                <a:latin typeface="Poppins"/>
                <a:ea typeface="Poppins"/>
                <a:cs typeface="Poppins"/>
                <a:sym typeface="Poppins"/>
              </a:rPr>
              <a:t>O</a:t>
            </a:r>
            <a:endParaRPr b="0" i="0" sz="24000" u="none" cap="none" strike="noStrike">
              <a:solidFill>
                <a:schemeClr val="dk1"/>
              </a:solidFill>
              <a:latin typeface="Calibri"/>
              <a:ea typeface="Calibri"/>
              <a:cs typeface="Calibri"/>
              <a:sym typeface="Calibri"/>
            </a:endParaRPr>
          </a:p>
        </p:txBody>
      </p:sp>
      <p:sp>
        <p:nvSpPr>
          <p:cNvPr id="346" name="Google Shape;346;p12"/>
          <p:cNvSpPr/>
          <p:nvPr/>
        </p:nvSpPr>
        <p:spPr>
          <a:xfrm>
            <a:off x="12358595" y="8496300"/>
            <a:ext cx="4572572" cy="38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2"/>
          <p:cNvSpPr/>
          <p:nvPr/>
        </p:nvSpPr>
        <p:spPr>
          <a:xfrm>
            <a:off x="12358595" y="8496300"/>
            <a:ext cx="4572572" cy="38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2"/>
          <p:cNvSpPr/>
          <p:nvPr/>
        </p:nvSpPr>
        <p:spPr>
          <a:xfrm>
            <a:off x="12358595" y="8496300"/>
            <a:ext cx="4572572" cy="38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2"/>
          <p:cNvSpPr/>
          <p:nvPr/>
        </p:nvSpPr>
        <p:spPr>
          <a:xfrm>
            <a:off x="12358595" y="84963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OPPORTUNITIES</a:t>
            </a:r>
            <a:endParaRPr b="0" i="0" sz="3600" u="none" cap="none" strike="noStrike">
              <a:solidFill>
                <a:schemeClr val="dk1"/>
              </a:solidFill>
              <a:latin typeface="Calibri"/>
              <a:ea typeface="Calibri"/>
              <a:cs typeface="Calibri"/>
              <a:sym typeface="Calibri"/>
            </a:endParaRPr>
          </a:p>
        </p:txBody>
      </p:sp>
      <p:sp>
        <p:nvSpPr>
          <p:cNvPr id="350" name="Google Shape;350;p12"/>
          <p:cNvSpPr/>
          <p:nvPr/>
        </p:nvSpPr>
        <p:spPr>
          <a:xfrm>
            <a:off x="12358595" y="9385300"/>
            <a:ext cx="4708055" cy="3081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351" name="Google Shape;351;p12"/>
          <p:cNvPicPr preferRelativeResize="0"/>
          <p:nvPr/>
        </p:nvPicPr>
        <p:blipFill rotWithShape="1">
          <a:blip r:embed="rId13">
            <a:alphaModFix/>
          </a:blip>
          <a:srcRect b="0" l="0" r="0" t="0"/>
          <a:stretch/>
        </p:blipFill>
        <p:spPr>
          <a:xfrm>
            <a:off x="16943893" y="1955800"/>
            <a:ext cx="5715662" cy="10375900"/>
          </a:xfrm>
          <a:prstGeom prst="rect">
            <a:avLst/>
          </a:prstGeom>
          <a:noFill/>
          <a:ln>
            <a:noFill/>
          </a:ln>
        </p:spPr>
      </p:pic>
      <p:pic>
        <p:nvPicPr>
          <p:cNvPr descr=" " id="352" name="Google Shape;352;p12"/>
          <p:cNvPicPr preferRelativeResize="0"/>
          <p:nvPr/>
        </p:nvPicPr>
        <p:blipFill rotWithShape="1">
          <a:blip r:embed="rId15">
            <a:alphaModFix/>
          </a:blip>
          <a:srcRect b="0" l="0" r="0" t="0"/>
          <a:stretch/>
        </p:blipFill>
        <p:spPr>
          <a:xfrm>
            <a:off x="16943896" y="4800600"/>
            <a:ext cx="5715659" cy="2844800"/>
          </a:xfrm>
          <a:prstGeom prst="rect">
            <a:avLst/>
          </a:prstGeom>
          <a:noFill/>
          <a:ln>
            <a:noFill/>
          </a:ln>
        </p:spPr>
      </p:pic>
      <p:sp>
        <p:nvSpPr>
          <p:cNvPr id="353" name="Google Shape;353;p12"/>
          <p:cNvSpPr/>
          <p:nvPr/>
        </p:nvSpPr>
        <p:spPr>
          <a:xfrm>
            <a:off x="17693259" y="2705100"/>
            <a:ext cx="4229629" cy="4229100"/>
          </a:xfrm>
          <a:prstGeom prst="roundRect">
            <a:avLst>
              <a:gd fmla="val 100108" name="adj"/>
            </a:avLst>
          </a:prstGeom>
          <a:solidFill>
            <a:srgbClr val="955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2"/>
          <p:cNvSpPr/>
          <p:nvPr/>
        </p:nvSpPr>
        <p:spPr>
          <a:xfrm>
            <a:off x="18906260" y="2533650"/>
            <a:ext cx="2819752" cy="558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Poppins"/>
              <a:buNone/>
            </a:pPr>
            <a:r>
              <a:rPr b="1" i="0" lang="en-US" sz="24000" u="none" cap="none" strike="noStrike">
                <a:solidFill>
                  <a:srgbClr val="FFFFFF"/>
                </a:solidFill>
                <a:latin typeface="Poppins"/>
                <a:ea typeface="Poppins"/>
                <a:cs typeface="Poppins"/>
                <a:sym typeface="Poppins"/>
              </a:rPr>
              <a:t>T</a:t>
            </a:r>
            <a:endParaRPr b="0" i="0" sz="24000" u="none" cap="none" strike="noStrike">
              <a:solidFill>
                <a:schemeClr val="dk1"/>
              </a:solidFill>
              <a:latin typeface="Calibri"/>
              <a:ea typeface="Calibri"/>
              <a:cs typeface="Calibri"/>
              <a:sym typeface="Calibri"/>
            </a:endParaRPr>
          </a:p>
        </p:txBody>
      </p:sp>
      <p:sp>
        <p:nvSpPr>
          <p:cNvPr id="355" name="Google Shape;355;p12"/>
          <p:cNvSpPr/>
          <p:nvPr/>
        </p:nvSpPr>
        <p:spPr>
          <a:xfrm>
            <a:off x="17515440" y="8496300"/>
            <a:ext cx="4572572" cy="38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2"/>
          <p:cNvSpPr/>
          <p:nvPr/>
        </p:nvSpPr>
        <p:spPr>
          <a:xfrm>
            <a:off x="17515440" y="8496300"/>
            <a:ext cx="4572572" cy="38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2"/>
          <p:cNvSpPr/>
          <p:nvPr/>
        </p:nvSpPr>
        <p:spPr>
          <a:xfrm>
            <a:off x="17515440" y="8496300"/>
            <a:ext cx="4572572" cy="38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2"/>
          <p:cNvSpPr/>
          <p:nvPr/>
        </p:nvSpPr>
        <p:spPr>
          <a:xfrm>
            <a:off x="17515440" y="84963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THREATS</a:t>
            </a:r>
            <a:endParaRPr b="0" i="0" sz="3600" u="none" cap="none" strike="noStrike">
              <a:solidFill>
                <a:schemeClr val="dk1"/>
              </a:solidFill>
              <a:latin typeface="Calibri"/>
              <a:ea typeface="Calibri"/>
              <a:cs typeface="Calibri"/>
              <a:sym typeface="Calibri"/>
            </a:endParaRPr>
          </a:p>
        </p:txBody>
      </p:sp>
      <p:sp>
        <p:nvSpPr>
          <p:cNvPr id="359" name="Google Shape;359;p12"/>
          <p:cNvSpPr/>
          <p:nvPr/>
        </p:nvSpPr>
        <p:spPr>
          <a:xfrm>
            <a:off x="17515440" y="9385300"/>
            <a:ext cx="4708055" cy="3081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364" name="Shape 364"/>
        <p:cNvGrpSpPr/>
        <p:nvPr/>
      </p:nvGrpSpPr>
      <p:grpSpPr>
        <a:xfrm>
          <a:off x="0" y="0"/>
          <a:ext cx="0" cy="0"/>
          <a:chOff x="0" y="0"/>
          <a:chExt cx="0" cy="0"/>
        </a:xfrm>
      </p:grpSpPr>
      <p:pic>
        <p:nvPicPr>
          <p:cNvPr descr=" " id="365" name="Google Shape;365;p1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66" name="Google Shape;366;p13"/>
          <p:cNvPicPr preferRelativeResize="0"/>
          <p:nvPr/>
        </p:nvPicPr>
        <p:blipFill rotWithShape="1">
          <a:blip r:embed="rId4">
            <a:alphaModFix/>
          </a:blip>
          <a:srcRect b="0" l="0" r="0" t="0"/>
          <a:stretch/>
        </p:blipFill>
        <p:spPr>
          <a:xfrm>
            <a:off x="0" y="0"/>
            <a:ext cx="1879646" cy="2167954"/>
          </a:xfrm>
          <a:prstGeom prst="rect">
            <a:avLst/>
          </a:prstGeom>
          <a:noFill/>
          <a:ln>
            <a:noFill/>
          </a:ln>
        </p:spPr>
      </p:pic>
      <p:pic>
        <p:nvPicPr>
          <p:cNvPr descr=" " id="367" name="Google Shape;367;p13"/>
          <p:cNvPicPr preferRelativeResize="0"/>
          <p:nvPr/>
        </p:nvPicPr>
        <p:blipFill rotWithShape="1">
          <a:blip r:embed="rId5">
            <a:alphaModFix/>
          </a:blip>
          <a:srcRect b="0" l="0" r="0" t="0"/>
          <a:stretch/>
        </p:blipFill>
        <p:spPr>
          <a:xfrm>
            <a:off x="22399891" y="7360096"/>
            <a:ext cx="1987157" cy="1701254"/>
          </a:xfrm>
          <a:prstGeom prst="rect">
            <a:avLst/>
          </a:prstGeom>
          <a:noFill/>
          <a:ln>
            <a:noFill/>
          </a:ln>
        </p:spPr>
      </p:pic>
      <p:pic>
        <p:nvPicPr>
          <p:cNvPr descr=" " id="368" name="Google Shape;368;p13"/>
          <p:cNvPicPr preferRelativeResize="0"/>
          <p:nvPr/>
        </p:nvPicPr>
        <p:blipFill rotWithShape="1">
          <a:blip r:embed="rId6">
            <a:alphaModFix/>
          </a:blip>
          <a:srcRect b="0" l="0" r="0" t="0"/>
          <a:stretch/>
        </p:blipFill>
        <p:spPr>
          <a:xfrm>
            <a:off x="22006573" y="0"/>
            <a:ext cx="2380475" cy="3186286"/>
          </a:xfrm>
          <a:prstGeom prst="rect">
            <a:avLst/>
          </a:prstGeom>
          <a:noFill/>
          <a:ln>
            <a:noFill/>
          </a:ln>
        </p:spPr>
      </p:pic>
      <p:pic>
        <p:nvPicPr>
          <p:cNvPr descr=" " id="369" name="Google Shape;369;p13"/>
          <p:cNvPicPr preferRelativeResize="0"/>
          <p:nvPr/>
        </p:nvPicPr>
        <p:blipFill rotWithShape="1">
          <a:blip r:embed="rId7">
            <a:alphaModFix/>
          </a:blip>
          <a:srcRect b="0" l="0" r="0" t="0"/>
          <a:stretch/>
        </p:blipFill>
        <p:spPr>
          <a:xfrm>
            <a:off x="0" y="12558179"/>
            <a:ext cx="2319141" cy="1157821"/>
          </a:xfrm>
          <a:prstGeom prst="rect">
            <a:avLst/>
          </a:prstGeom>
          <a:noFill/>
          <a:ln>
            <a:noFill/>
          </a:ln>
        </p:spPr>
      </p:pic>
      <p:pic>
        <p:nvPicPr>
          <p:cNvPr descr=" " id="370" name="Google Shape;370;p13"/>
          <p:cNvPicPr preferRelativeResize="0"/>
          <p:nvPr/>
        </p:nvPicPr>
        <p:blipFill rotWithShape="1">
          <a:blip r:embed="rId8">
            <a:alphaModFix/>
          </a:blip>
          <a:srcRect b="0" l="0" r="0" t="0"/>
          <a:stretch/>
        </p:blipFill>
        <p:spPr>
          <a:xfrm>
            <a:off x="9405780" y="11802517"/>
            <a:ext cx="2724100" cy="1913483"/>
          </a:xfrm>
          <a:prstGeom prst="rect">
            <a:avLst/>
          </a:prstGeom>
          <a:noFill/>
          <a:ln>
            <a:noFill/>
          </a:ln>
        </p:spPr>
      </p:pic>
      <p:pic>
        <p:nvPicPr>
          <p:cNvPr descr=" " id="371" name="Google Shape;371;p13"/>
          <p:cNvPicPr preferRelativeResize="0"/>
          <p:nvPr/>
        </p:nvPicPr>
        <p:blipFill rotWithShape="1">
          <a:blip r:embed="rId9">
            <a:alphaModFix/>
          </a:blip>
          <a:srcRect b="0" l="0" r="0" t="0"/>
          <a:stretch/>
        </p:blipFill>
        <p:spPr>
          <a:xfrm>
            <a:off x="0" y="10265966"/>
            <a:ext cx="1182696" cy="1658516"/>
          </a:xfrm>
          <a:prstGeom prst="rect">
            <a:avLst/>
          </a:prstGeom>
          <a:noFill/>
          <a:ln>
            <a:noFill/>
          </a:ln>
        </p:spPr>
      </p:pic>
      <p:pic>
        <p:nvPicPr>
          <p:cNvPr descr=" " id="372" name="Google Shape;372;p13"/>
          <p:cNvPicPr preferRelativeResize="0"/>
          <p:nvPr/>
        </p:nvPicPr>
        <p:blipFill rotWithShape="1">
          <a:blip r:embed="rId10">
            <a:alphaModFix/>
          </a:blip>
          <a:srcRect b="0" l="0" r="0" t="0"/>
          <a:stretch/>
        </p:blipFill>
        <p:spPr>
          <a:xfrm>
            <a:off x="22851737" y="9938221"/>
            <a:ext cx="1535311" cy="2582118"/>
          </a:xfrm>
          <a:prstGeom prst="rect">
            <a:avLst/>
          </a:prstGeom>
          <a:noFill/>
          <a:ln>
            <a:noFill/>
          </a:ln>
        </p:spPr>
      </p:pic>
      <p:pic>
        <p:nvPicPr>
          <p:cNvPr descr=" " id="373" name="Google Shape;373;p13"/>
          <p:cNvPicPr preferRelativeResize="0"/>
          <p:nvPr/>
        </p:nvPicPr>
        <p:blipFill rotWithShape="1">
          <a:blip r:embed="rId11">
            <a:alphaModFix/>
          </a:blip>
          <a:srcRect b="0" l="0" r="0" t="0"/>
          <a:stretch/>
        </p:blipFill>
        <p:spPr>
          <a:xfrm>
            <a:off x="19952572" y="11844586"/>
            <a:ext cx="2840901" cy="1871414"/>
          </a:xfrm>
          <a:prstGeom prst="rect">
            <a:avLst/>
          </a:prstGeom>
          <a:noFill/>
          <a:ln>
            <a:noFill/>
          </a:ln>
        </p:spPr>
      </p:pic>
      <p:pic>
        <p:nvPicPr>
          <p:cNvPr descr=" " id="374" name="Google Shape;374;p13"/>
          <p:cNvPicPr preferRelativeResize="0"/>
          <p:nvPr/>
        </p:nvPicPr>
        <p:blipFill rotWithShape="1">
          <a:blip r:embed="rId12">
            <a:alphaModFix/>
          </a:blip>
          <a:srcRect b="0" l="0" r="0" t="0"/>
          <a:stretch/>
        </p:blipFill>
        <p:spPr>
          <a:xfrm>
            <a:off x="2314570" y="0"/>
            <a:ext cx="2493518" cy="1898352"/>
          </a:xfrm>
          <a:prstGeom prst="rect">
            <a:avLst/>
          </a:prstGeom>
          <a:noFill/>
          <a:ln>
            <a:noFill/>
          </a:ln>
        </p:spPr>
      </p:pic>
      <p:pic>
        <p:nvPicPr>
          <p:cNvPr descr=" " id="375" name="Google Shape;375;p13"/>
          <p:cNvPicPr preferRelativeResize="0"/>
          <p:nvPr/>
        </p:nvPicPr>
        <p:blipFill rotWithShape="1">
          <a:blip r:embed="rId13">
            <a:alphaModFix/>
          </a:blip>
          <a:srcRect b="0" l="0" r="0" t="0"/>
          <a:stretch/>
        </p:blipFill>
        <p:spPr>
          <a:xfrm>
            <a:off x="22618405" y="3966332"/>
            <a:ext cx="1768643" cy="2944664"/>
          </a:xfrm>
          <a:prstGeom prst="rect">
            <a:avLst/>
          </a:prstGeom>
          <a:noFill/>
          <a:ln>
            <a:noFill/>
          </a:ln>
        </p:spPr>
      </p:pic>
      <p:pic>
        <p:nvPicPr>
          <p:cNvPr descr=" " id="376" name="Google Shape;376;p13"/>
          <p:cNvPicPr preferRelativeResize="0"/>
          <p:nvPr/>
        </p:nvPicPr>
        <p:blipFill rotWithShape="1">
          <a:blip r:embed="rId14">
            <a:alphaModFix/>
          </a:blip>
          <a:srcRect b="0" l="0" r="0" t="0"/>
          <a:stretch/>
        </p:blipFill>
        <p:spPr>
          <a:xfrm>
            <a:off x="0" y="6950199"/>
            <a:ext cx="1658553" cy="2939715"/>
          </a:xfrm>
          <a:prstGeom prst="rect">
            <a:avLst/>
          </a:prstGeom>
          <a:noFill/>
          <a:ln>
            <a:noFill/>
          </a:ln>
        </p:spPr>
      </p:pic>
      <p:sp>
        <p:nvSpPr>
          <p:cNvPr id="377" name="Google Shape;377;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8" name="Google Shape;378;p13"/>
          <p:cNvPicPr preferRelativeResize="0"/>
          <p:nvPr/>
        </p:nvPicPr>
        <p:blipFill rotWithShape="1">
          <a:blip r:embed="rId15">
            <a:alphaModFix/>
          </a:blip>
          <a:srcRect b="0" l="0" r="0" t="0"/>
          <a:stretch/>
        </p:blipFill>
        <p:spPr>
          <a:xfrm>
            <a:off x="23523340" y="10820400"/>
            <a:ext cx="711289" cy="2590800"/>
          </a:xfrm>
          <a:prstGeom prst="rect">
            <a:avLst/>
          </a:prstGeom>
          <a:noFill/>
          <a:ln>
            <a:noFill/>
          </a:ln>
        </p:spPr>
      </p:pic>
      <p:pic>
        <p:nvPicPr>
          <p:cNvPr descr=" " id="379" name="Google Shape;379;p13"/>
          <p:cNvPicPr preferRelativeResize="0"/>
          <p:nvPr/>
        </p:nvPicPr>
        <p:blipFill rotWithShape="1">
          <a:blip r:embed="rId16">
            <a:alphaModFix/>
          </a:blip>
          <a:srcRect b="0" l="0" r="0" t="0"/>
          <a:stretch/>
        </p:blipFill>
        <p:spPr>
          <a:xfrm>
            <a:off x="16905813" y="0"/>
            <a:ext cx="6084060" cy="12268200"/>
          </a:xfrm>
          <a:prstGeom prst="rect">
            <a:avLst/>
          </a:prstGeom>
          <a:noFill/>
          <a:ln>
            <a:noFill/>
          </a:ln>
        </p:spPr>
      </p:pic>
      <p:pic>
        <p:nvPicPr>
          <p:cNvPr descr=" " id="380" name="Google Shape;380;p13"/>
          <p:cNvPicPr preferRelativeResize="0"/>
          <p:nvPr/>
        </p:nvPicPr>
        <p:blipFill rotWithShape="1">
          <a:blip r:embed="rId17">
            <a:alphaModFix/>
          </a:blip>
          <a:srcRect b="0" l="0" r="0" t="0"/>
          <a:stretch/>
        </p:blipFill>
        <p:spPr>
          <a:xfrm>
            <a:off x="10491511" y="1346200"/>
            <a:ext cx="6084060" cy="12369800"/>
          </a:xfrm>
          <a:prstGeom prst="rect">
            <a:avLst/>
          </a:prstGeom>
          <a:noFill/>
          <a:ln>
            <a:noFill/>
          </a:ln>
        </p:spPr>
      </p:pic>
      <p:sp>
        <p:nvSpPr>
          <p:cNvPr id="381" name="Google Shape;381;p13"/>
          <p:cNvSpPr/>
          <p:nvPr/>
        </p:nvSpPr>
        <p:spPr>
          <a:xfrm>
            <a:off x="1397175" y="1143000"/>
            <a:ext cx="106905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oppins"/>
              <a:buNone/>
            </a:pPr>
            <a:r>
              <a:rPr b="1" i="0" lang="en-US" sz="8000" u="none" cap="none" strike="noStrike">
                <a:solidFill>
                  <a:srgbClr val="0E0E0E"/>
                </a:solidFill>
                <a:latin typeface="Poppins"/>
                <a:ea typeface="Poppins"/>
                <a:cs typeface="Poppins"/>
                <a:sym typeface="Poppins"/>
              </a:rPr>
              <a:t>SOME DATA</a:t>
            </a:r>
            <a:endParaRPr b="0" i="0" sz="8000" u="none" cap="none" strike="noStrike">
              <a:solidFill>
                <a:schemeClr val="dk1"/>
              </a:solidFill>
              <a:latin typeface="Calibri"/>
              <a:ea typeface="Calibri"/>
              <a:cs typeface="Calibri"/>
              <a:sym typeface="Calibri"/>
            </a:endParaRPr>
          </a:p>
        </p:txBody>
      </p:sp>
      <p:sp>
        <p:nvSpPr>
          <p:cNvPr id="382" name="Google Shape;382;p13"/>
          <p:cNvSpPr/>
          <p:nvPr/>
        </p:nvSpPr>
        <p:spPr>
          <a:xfrm>
            <a:off x="1244756" y="5029200"/>
            <a:ext cx="8573572" cy="731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3"/>
          <p:cNvSpPr/>
          <p:nvPr/>
        </p:nvSpPr>
        <p:spPr>
          <a:xfrm>
            <a:off x="1244756" y="50292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3"/>
          <p:cNvSpPr/>
          <p:nvPr/>
        </p:nvSpPr>
        <p:spPr>
          <a:xfrm>
            <a:off x="1244756" y="5270500"/>
            <a:ext cx="2095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3"/>
          <p:cNvSpPr/>
          <p:nvPr/>
        </p:nvSpPr>
        <p:spPr>
          <a:xfrm>
            <a:off x="1244756" y="5270500"/>
            <a:ext cx="2434471"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75%</a:t>
            </a:r>
            <a:endParaRPr b="0" i="0" sz="8000" u="none" cap="none" strike="noStrike">
              <a:solidFill>
                <a:schemeClr val="dk1"/>
              </a:solidFill>
              <a:latin typeface="Calibri"/>
              <a:ea typeface="Calibri"/>
              <a:cs typeface="Calibri"/>
              <a:sym typeface="Calibri"/>
            </a:endParaRPr>
          </a:p>
        </p:txBody>
      </p:sp>
      <p:sp>
        <p:nvSpPr>
          <p:cNvPr id="386" name="Google Shape;386;p13"/>
          <p:cNvSpPr/>
          <p:nvPr/>
        </p:nvSpPr>
        <p:spPr>
          <a:xfrm>
            <a:off x="3543743" y="5029200"/>
            <a:ext cx="62745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3"/>
          <p:cNvSpPr/>
          <p:nvPr/>
        </p:nvSpPr>
        <p:spPr>
          <a:xfrm>
            <a:off x="3543743" y="5029200"/>
            <a:ext cx="6427003"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ENCHANTED CREATURES</a:t>
            </a:r>
            <a:endParaRPr b="0" i="0" sz="3600" u="none" cap="none" strike="noStrike">
              <a:solidFill>
                <a:schemeClr val="dk1"/>
              </a:solidFill>
              <a:latin typeface="Calibri"/>
              <a:ea typeface="Calibri"/>
              <a:cs typeface="Calibri"/>
              <a:sym typeface="Calibri"/>
            </a:endParaRPr>
          </a:p>
        </p:txBody>
      </p:sp>
      <p:sp>
        <p:nvSpPr>
          <p:cNvPr id="388" name="Google Shape;388;p13"/>
          <p:cNvSpPr/>
          <p:nvPr/>
        </p:nvSpPr>
        <p:spPr>
          <a:xfrm>
            <a:off x="3543743" y="5816600"/>
            <a:ext cx="641006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89" name="Google Shape;389;p13"/>
          <p:cNvSpPr/>
          <p:nvPr/>
        </p:nvSpPr>
        <p:spPr>
          <a:xfrm>
            <a:off x="1244756" y="7645400"/>
            <a:ext cx="85735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3"/>
          <p:cNvSpPr/>
          <p:nvPr/>
        </p:nvSpPr>
        <p:spPr>
          <a:xfrm>
            <a:off x="1244756" y="7924800"/>
            <a:ext cx="2197375"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3"/>
          <p:cNvSpPr/>
          <p:nvPr/>
        </p:nvSpPr>
        <p:spPr>
          <a:xfrm>
            <a:off x="1244756" y="7924800"/>
            <a:ext cx="2536084"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60%</a:t>
            </a:r>
            <a:endParaRPr b="0" i="0" sz="8000" u="none" cap="none" strike="noStrike">
              <a:solidFill>
                <a:schemeClr val="dk1"/>
              </a:solidFill>
              <a:latin typeface="Calibri"/>
              <a:ea typeface="Calibri"/>
              <a:cs typeface="Calibri"/>
              <a:sym typeface="Calibri"/>
            </a:endParaRPr>
          </a:p>
        </p:txBody>
      </p:sp>
      <p:sp>
        <p:nvSpPr>
          <p:cNvPr id="392" name="Google Shape;392;p13"/>
          <p:cNvSpPr/>
          <p:nvPr/>
        </p:nvSpPr>
        <p:spPr>
          <a:xfrm>
            <a:off x="3645356" y="7645400"/>
            <a:ext cx="61729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3"/>
          <p:cNvSpPr/>
          <p:nvPr/>
        </p:nvSpPr>
        <p:spPr>
          <a:xfrm>
            <a:off x="3645356" y="7645400"/>
            <a:ext cx="6325391"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MAGIC-WIELDING INDIVIDUALS</a:t>
            </a:r>
            <a:endParaRPr b="0" i="0" sz="3600" u="none" cap="none" strike="noStrike">
              <a:solidFill>
                <a:schemeClr val="dk1"/>
              </a:solidFill>
              <a:latin typeface="Calibri"/>
              <a:ea typeface="Calibri"/>
              <a:cs typeface="Calibri"/>
              <a:sym typeface="Calibri"/>
            </a:endParaRPr>
          </a:p>
        </p:txBody>
      </p:sp>
      <p:sp>
        <p:nvSpPr>
          <p:cNvPr id="394" name="Google Shape;394;p13"/>
          <p:cNvSpPr/>
          <p:nvPr/>
        </p:nvSpPr>
        <p:spPr>
          <a:xfrm>
            <a:off x="3645356" y="9118600"/>
            <a:ext cx="630845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95" name="Google Shape;395;p13"/>
          <p:cNvSpPr/>
          <p:nvPr/>
        </p:nvSpPr>
        <p:spPr>
          <a:xfrm>
            <a:off x="1244756" y="103378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3"/>
          <p:cNvSpPr/>
          <p:nvPr/>
        </p:nvSpPr>
        <p:spPr>
          <a:xfrm>
            <a:off x="1244756" y="10579100"/>
            <a:ext cx="2184673"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3"/>
          <p:cNvSpPr/>
          <p:nvPr/>
        </p:nvSpPr>
        <p:spPr>
          <a:xfrm>
            <a:off x="1244756" y="10579100"/>
            <a:ext cx="252338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90%</a:t>
            </a:r>
            <a:endParaRPr b="0" i="0" sz="8000" u="none" cap="none" strike="noStrike">
              <a:solidFill>
                <a:schemeClr val="dk1"/>
              </a:solidFill>
              <a:latin typeface="Calibri"/>
              <a:ea typeface="Calibri"/>
              <a:cs typeface="Calibri"/>
              <a:sym typeface="Calibri"/>
            </a:endParaRPr>
          </a:p>
        </p:txBody>
      </p:sp>
      <p:sp>
        <p:nvSpPr>
          <p:cNvPr id="398" name="Google Shape;398;p13"/>
          <p:cNvSpPr/>
          <p:nvPr/>
        </p:nvSpPr>
        <p:spPr>
          <a:xfrm>
            <a:off x="3632654" y="10337800"/>
            <a:ext cx="6185673"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3"/>
          <p:cNvSpPr/>
          <p:nvPr/>
        </p:nvSpPr>
        <p:spPr>
          <a:xfrm>
            <a:off x="3632654" y="10337800"/>
            <a:ext cx="633809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SPELLS CAST</a:t>
            </a:r>
            <a:endParaRPr b="0" i="0" sz="3600" u="none" cap="none" strike="noStrike">
              <a:solidFill>
                <a:schemeClr val="dk1"/>
              </a:solidFill>
              <a:latin typeface="Calibri"/>
              <a:ea typeface="Calibri"/>
              <a:cs typeface="Calibri"/>
              <a:sym typeface="Calibri"/>
            </a:endParaRPr>
          </a:p>
        </p:txBody>
      </p:sp>
      <p:sp>
        <p:nvSpPr>
          <p:cNvPr id="400" name="Google Shape;400;p13"/>
          <p:cNvSpPr/>
          <p:nvPr/>
        </p:nvSpPr>
        <p:spPr>
          <a:xfrm>
            <a:off x="3632654" y="11125200"/>
            <a:ext cx="632115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405" name="Shape 405"/>
        <p:cNvGrpSpPr/>
        <p:nvPr/>
      </p:nvGrpSpPr>
      <p:grpSpPr>
        <a:xfrm>
          <a:off x="0" y="0"/>
          <a:ext cx="0" cy="0"/>
          <a:chOff x="0" y="0"/>
          <a:chExt cx="0" cy="0"/>
        </a:xfrm>
      </p:grpSpPr>
      <p:pic>
        <p:nvPicPr>
          <p:cNvPr descr=" " id="406" name="Google Shape;406;p1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07" name="Google Shape;407;p14"/>
          <p:cNvPicPr preferRelativeResize="0"/>
          <p:nvPr/>
        </p:nvPicPr>
        <p:blipFill rotWithShape="1">
          <a:blip r:embed="rId4">
            <a:alphaModFix/>
          </a:blip>
          <a:srcRect b="0" l="0" r="0" t="0"/>
          <a:stretch/>
        </p:blipFill>
        <p:spPr>
          <a:xfrm>
            <a:off x="21668908" y="8140700"/>
            <a:ext cx="1853253" cy="1567929"/>
          </a:xfrm>
          <a:prstGeom prst="rect">
            <a:avLst/>
          </a:prstGeom>
          <a:noFill/>
          <a:ln>
            <a:noFill/>
          </a:ln>
        </p:spPr>
      </p:pic>
      <p:pic>
        <p:nvPicPr>
          <p:cNvPr descr=" " id="408" name="Google Shape;408;p14"/>
          <p:cNvPicPr preferRelativeResize="0"/>
          <p:nvPr/>
        </p:nvPicPr>
        <p:blipFill rotWithShape="1">
          <a:blip r:embed="rId5">
            <a:alphaModFix/>
          </a:blip>
          <a:srcRect b="0" l="0" r="0" t="0"/>
          <a:stretch/>
        </p:blipFill>
        <p:spPr>
          <a:xfrm>
            <a:off x="19814477" y="9639300"/>
            <a:ext cx="4118856" cy="650329"/>
          </a:xfrm>
          <a:prstGeom prst="rect">
            <a:avLst/>
          </a:prstGeom>
          <a:noFill/>
          <a:ln>
            <a:noFill/>
          </a:ln>
        </p:spPr>
      </p:pic>
      <p:pic>
        <p:nvPicPr>
          <p:cNvPr descr=" " id="409" name="Google Shape;409;p14"/>
          <p:cNvPicPr preferRelativeResize="0"/>
          <p:nvPr/>
        </p:nvPicPr>
        <p:blipFill rotWithShape="1">
          <a:blip r:embed="rId6">
            <a:alphaModFix/>
          </a:blip>
          <a:srcRect b="0" l="0" r="0" t="0"/>
          <a:stretch/>
        </p:blipFill>
        <p:spPr>
          <a:xfrm>
            <a:off x="20868708" y="1422400"/>
            <a:ext cx="3100322" cy="3225800"/>
          </a:xfrm>
          <a:prstGeom prst="rect">
            <a:avLst/>
          </a:prstGeom>
          <a:noFill/>
          <a:ln>
            <a:noFill/>
          </a:ln>
        </p:spPr>
      </p:pic>
      <p:pic>
        <p:nvPicPr>
          <p:cNvPr descr=" " id="410" name="Google Shape;410;p14"/>
          <p:cNvPicPr preferRelativeResize="0"/>
          <p:nvPr/>
        </p:nvPicPr>
        <p:blipFill rotWithShape="1">
          <a:blip r:embed="rId7">
            <a:alphaModFix/>
          </a:blip>
          <a:srcRect b="0" l="0" r="0" t="0"/>
          <a:stretch/>
        </p:blipFill>
        <p:spPr>
          <a:xfrm>
            <a:off x="1486086" y="2171700"/>
            <a:ext cx="3599684" cy="2019300"/>
          </a:xfrm>
          <a:prstGeom prst="rect">
            <a:avLst/>
          </a:prstGeom>
          <a:noFill/>
          <a:ln>
            <a:noFill/>
          </a:ln>
        </p:spPr>
      </p:pic>
      <p:pic>
        <p:nvPicPr>
          <p:cNvPr descr=" " id="411" name="Google Shape;411;p14"/>
          <p:cNvPicPr preferRelativeResize="0"/>
          <p:nvPr/>
        </p:nvPicPr>
        <p:blipFill rotWithShape="1">
          <a:blip r:embed="rId8">
            <a:alphaModFix/>
          </a:blip>
          <a:srcRect b="0" l="0" r="0" t="0"/>
          <a:stretch/>
        </p:blipFill>
        <p:spPr>
          <a:xfrm>
            <a:off x="2057657" y="4508500"/>
            <a:ext cx="2161199" cy="2344192"/>
          </a:xfrm>
          <a:prstGeom prst="rect">
            <a:avLst/>
          </a:prstGeom>
          <a:noFill/>
          <a:ln>
            <a:noFill/>
          </a:ln>
        </p:spPr>
      </p:pic>
      <p:pic>
        <p:nvPicPr>
          <p:cNvPr descr=" " id="412" name="Google Shape;412;p14"/>
          <p:cNvPicPr preferRelativeResize="0"/>
          <p:nvPr/>
        </p:nvPicPr>
        <p:blipFill rotWithShape="1">
          <a:blip r:embed="rId9">
            <a:alphaModFix/>
          </a:blip>
          <a:srcRect b="0" l="0" r="0" t="0"/>
          <a:stretch/>
        </p:blipFill>
        <p:spPr>
          <a:xfrm>
            <a:off x="0" y="9829800"/>
            <a:ext cx="5220352" cy="3886200"/>
          </a:xfrm>
          <a:prstGeom prst="rect">
            <a:avLst/>
          </a:prstGeom>
          <a:noFill/>
          <a:ln>
            <a:noFill/>
          </a:ln>
        </p:spPr>
      </p:pic>
      <p:pic>
        <p:nvPicPr>
          <p:cNvPr descr=" " id="413" name="Google Shape;413;p14"/>
          <p:cNvPicPr preferRelativeResize="0"/>
          <p:nvPr/>
        </p:nvPicPr>
        <p:blipFill rotWithShape="1">
          <a:blip r:embed="rId10">
            <a:alphaModFix/>
          </a:blip>
          <a:srcRect b="0" l="0" r="0" t="0"/>
          <a:stretch/>
        </p:blipFill>
        <p:spPr>
          <a:xfrm>
            <a:off x="17451981" y="139700"/>
            <a:ext cx="2643983" cy="3516437"/>
          </a:xfrm>
          <a:prstGeom prst="rect">
            <a:avLst/>
          </a:prstGeom>
          <a:noFill/>
          <a:ln>
            <a:noFill/>
          </a:ln>
        </p:spPr>
      </p:pic>
      <p:pic>
        <p:nvPicPr>
          <p:cNvPr descr=" " id="414" name="Google Shape;414;p14"/>
          <p:cNvPicPr preferRelativeResize="0"/>
          <p:nvPr/>
        </p:nvPicPr>
        <p:blipFill rotWithShape="1">
          <a:blip r:embed="rId11">
            <a:alphaModFix/>
          </a:blip>
          <a:srcRect b="0" l="0" r="0" t="0"/>
          <a:stretch/>
        </p:blipFill>
        <p:spPr>
          <a:xfrm>
            <a:off x="21605400" y="5384354"/>
            <a:ext cx="1930905" cy="1585888"/>
          </a:xfrm>
          <a:prstGeom prst="rect">
            <a:avLst/>
          </a:prstGeom>
          <a:noFill/>
          <a:ln>
            <a:noFill/>
          </a:ln>
        </p:spPr>
      </p:pic>
      <p:pic>
        <p:nvPicPr>
          <p:cNvPr descr=" " id="415" name="Google Shape;415;p14"/>
          <p:cNvPicPr preferRelativeResize="0"/>
          <p:nvPr/>
        </p:nvPicPr>
        <p:blipFill rotWithShape="1">
          <a:blip r:embed="rId12">
            <a:alphaModFix/>
          </a:blip>
          <a:srcRect b="0" l="0" r="0" t="0"/>
          <a:stretch/>
        </p:blipFill>
        <p:spPr>
          <a:xfrm>
            <a:off x="266733" y="4241800"/>
            <a:ext cx="1562224" cy="1637233"/>
          </a:xfrm>
          <a:prstGeom prst="rect">
            <a:avLst/>
          </a:prstGeom>
          <a:noFill/>
          <a:ln>
            <a:noFill/>
          </a:ln>
        </p:spPr>
      </p:pic>
      <p:pic>
        <p:nvPicPr>
          <p:cNvPr descr=" " id="416" name="Google Shape;416;p14"/>
          <p:cNvPicPr preferRelativeResize="0"/>
          <p:nvPr/>
        </p:nvPicPr>
        <p:blipFill rotWithShape="1">
          <a:blip r:embed="rId13">
            <a:alphaModFix/>
          </a:blip>
          <a:srcRect b="0" l="0" r="0" t="0"/>
          <a:stretch/>
        </p:blipFill>
        <p:spPr>
          <a:xfrm>
            <a:off x="0" y="6985000"/>
            <a:ext cx="3311192" cy="1663700"/>
          </a:xfrm>
          <a:prstGeom prst="rect">
            <a:avLst/>
          </a:prstGeom>
          <a:noFill/>
          <a:ln>
            <a:noFill/>
          </a:ln>
        </p:spPr>
      </p:pic>
      <p:pic>
        <p:nvPicPr>
          <p:cNvPr descr=" " id="417" name="Google Shape;417;p14"/>
          <p:cNvPicPr preferRelativeResize="0"/>
          <p:nvPr/>
        </p:nvPicPr>
        <p:blipFill rotWithShape="1">
          <a:blip r:embed="rId14">
            <a:alphaModFix/>
          </a:blip>
          <a:srcRect b="0" l="0" r="0" t="0"/>
          <a:stretch/>
        </p:blipFill>
        <p:spPr>
          <a:xfrm>
            <a:off x="22265883" y="10883900"/>
            <a:ext cx="2118334" cy="2810892"/>
          </a:xfrm>
          <a:prstGeom prst="rect">
            <a:avLst/>
          </a:prstGeom>
          <a:noFill/>
          <a:ln>
            <a:noFill/>
          </a:ln>
        </p:spPr>
      </p:pic>
      <p:pic>
        <p:nvPicPr>
          <p:cNvPr descr=" " id="418" name="Google Shape;418;p14"/>
          <p:cNvPicPr preferRelativeResize="0"/>
          <p:nvPr/>
        </p:nvPicPr>
        <p:blipFill rotWithShape="1">
          <a:blip r:embed="rId15">
            <a:alphaModFix/>
          </a:blip>
          <a:srcRect b="0" l="0" r="0" t="0"/>
          <a:stretch/>
        </p:blipFill>
        <p:spPr>
          <a:xfrm>
            <a:off x="0" y="0"/>
            <a:ext cx="3515136" cy="2870200"/>
          </a:xfrm>
          <a:prstGeom prst="rect">
            <a:avLst/>
          </a:prstGeom>
          <a:noFill/>
          <a:ln>
            <a:noFill/>
          </a:ln>
        </p:spPr>
      </p:pic>
      <p:sp>
        <p:nvSpPr>
          <p:cNvPr id="419" name="Google Shape;419;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0" name="Google Shape;420;p14"/>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sp>
        <p:nvSpPr>
          <p:cNvPr id="421" name="Google Shape;421;p14"/>
          <p:cNvSpPr/>
          <p:nvPr/>
        </p:nvSpPr>
        <p:spPr>
          <a:xfrm>
            <a:off x="4305838" y="3403600"/>
            <a:ext cx="1576267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4"/>
          <p:cNvSpPr/>
          <p:nvPr/>
        </p:nvSpPr>
        <p:spPr>
          <a:xfrm>
            <a:off x="4305838" y="3403600"/>
            <a:ext cx="15762670" cy="599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4"/>
          <p:cNvSpPr/>
          <p:nvPr/>
        </p:nvSpPr>
        <p:spPr>
          <a:xfrm>
            <a:off x="5633154" y="3403600"/>
            <a:ext cx="13108038" cy="558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Poppins"/>
              <a:buNone/>
            </a:pPr>
            <a:r>
              <a:rPr b="1" i="0" lang="en-US" sz="24000" u="none" cap="none" strike="noStrike">
                <a:solidFill>
                  <a:srgbClr val="272727"/>
                </a:solidFill>
                <a:latin typeface="Poppins"/>
                <a:ea typeface="Poppins"/>
                <a:cs typeface="Poppins"/>
                <a:sym typeface="Poppins"/>
              </a:rPr>
              <a:t>234,567</a:t>
            </a:r>
            <a:endParaRPr b="0" i="0" sz="24000" u="none" cap="none" strike="noStrike">
              <a:solidFill>
                <a:schemeClr val="dk1"/>
              </a:solidFill>
              <a:latin typeface="Calibri"/>
              <a:ea typeface="Calibri"/>
              <a:cs typeface="Calibri"/>
              <a:sym typeface="Calibri"/>
            </a:endParaRPr>
          </a:p>
        </p:txBody>
      </p:sp>
      <p:sp>
        <p:nvSpPr>
          <p:cNvPr id="424" name="Google Shape;424;p14"/>
          <p:cNvSpPr/>
          <p:nvPr/>
        </p:nvSpPr>
        <p:spPr>
          <a:xfrm>
            <a:off x="4170355" y="81788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425" name="Google Shape;425;p14"/>
          <p:cNvSpPr/>
          <p:nvPr/>
        </p:nvSpPr>
        <p:spPr>
          <a:xfrm>
            <a:off x="7483352" y="98044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430" name="Shape 430"/>
        <p:cNvGrpSpPr/>
        <p:nvPr/>
      </p:nvGrpSpPr>
      <p:grpSpPr>
        <a:xfrm>
          <a:off x="0" y="0"/>
          <a:ext cx="0" cy="0"/>
          <a:chOff x="0" y="0"/>
          <a:chExt cx="0" cy="0"/>
        </a:xfrm>
      </p:grpSpPr>
      <p:pic>
        <p:nvPicPr>
          <p:cNvPr descr=" " id="431" name="Google Shape;431;p1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32" name="Google Shape;432;p15"/>
          <p:cNvPicPr preferRelativeResize="0"/>
          <p:nvPr/>
        </p:nvPicPr>
        <p:blipFill rotWithShape="1">
          <a:blip r:embed="rId4">
            <a:alphaModFix/>
          </a:blip>
          <a:srcRect b="0" l="0" r="0" t="0"/>
          <a:stretch/>
        </p:blipFill>
        <p:spPr>
          <a:xfrm>
            <a:off x="21173543" y="5016500"/>
            <a:ext cx="3213505" cy="3266480"/>
          </a:xfrm>
          <a:prstGeom prst="rect">
            <a:avLst/>
          </a:prstGeom>
          <a:noFill/>
          <a:ln>
            <a:noFill/>
          </a:ln>
        </p:spPr>
      </p:pic>
      <p:pic>
        <p:nvPicPr>
          <p:cNvPr descr=" " id="433" name="Google Shape;433;p15"/>
          <p:cNvPicPr preferRelativeResize="0"/>
          <p:nvPr/>
        </p:nvPicPr>
        <p:blipFill rotWithShape="1">
          <a:blip r:embed="rId5">
            <a:alphaModFix/>
          </a:blip>
          <a:srcRect b="0" l="0" r="0" t="0"/>
          <a:stretch/>
        </p:blipFill>
        <p:spPr>
          <a:xfrm>
            <a:off x="0" y="4383236"/>
            <a:ext cx="2727638" cy="3088084"/>
          </a:xfrm>
          <a:prstGeom prst="rect">
            <a:avLst/>
          </a:prstGeom>
          <a:noFill/>
          <a:ln>
            <a:noFill/>
          </a:ln>
        </p:spPr>
      </p:pic>
      <p:pic>
        <p:nvPicPr>
          <p:cNvPr descr=" " id="434" name="Google Shape;434;p15"/>
          <p:cNvPicPr preferRelativeResize="0"/>
          <p:nvPr/>
        </p:nvPicPr>
        <p:blipFill rotWithShape="1">
          <a:blip r:embed="rId6">
            <a:alphaModFix/>
          </a:blip>
          <a:srcRect b="0" l="0" r="0" t="0"/>
          <a:stretch/>
        </p:blipFill>
        <p:spPr>
          <a:xfrm>
            <a:off x="3492933" y="0"/>
            <a:ext cx="2008808" cy="2135088"/>
          </a:xfrm>
          <a:prstGeom prst="rect">
            <a:avLst/>
          </a:prstGeom>
          <a:noFill/>
          <a:ln>
            <a:noFill/>
          </a:ln>
        </p:spPr>
      </p:pic>
      <p:pic>
        <p:nvPicPr>
          <p:cNvPr descr=" " id="435" name="Google Shape;435;p15"/>
          <p:cNvPicPr preferRelativeResize="0"/>
          <p:nvPr/>
        </p:nvPicPr>
        <p:blipFill rotWithShape="1">
          <a:blip r:embed="rId7">
            <a:alphaModFix/>
          </a:blip>
          <a:srcRect b="0" l="0" r="0" t="0"/>
          <a:stretch/>
        </p:blipFill>
        <p:spPr>
          <a:xfrm>
            <a:off x="15711861" y="12039600"/>
            <a:ext cx="2040890" cy="828948"/>
          </a:xfrm>
          <a:prstGeom prst="rect">
            <a:avLst/>
          </a:prstGeom>
          <a:noFill/>
          <a:ln>
            <a:noFill/>
          </a:ln>
        </p:spPr>
      </p:pic>
      <p:pic>
        <p:nvPicPr>
          <p:cNvPr descr=" " id="436" name="Google Shape;436;p15"/>
          <p:cNvPicPr preferRelativeResize="0"/>
          <p:nvPr/>
        </p:nvPicPr>
        <p:blipFill rotWithShape="1">
          <a:blip r:embed="rId8">
            <a:alphaModFix/>
          </a:blip>
          <a:srcRect b="0" l="0" r="0" t="0"/>
          <a:stretch/>
        </p:blipFill>
        <p:spPr>
          <a:xfrm>
            <a:off x="8992721" y="12153900"/>
            <a:ext cx="884475" cy="544711"/>
          </a:xfrm>
          <a:prstGeom prst="rect">
            <a:avLst/>
          </a:prstGeom>
          <a:noFill/>
          <a:ln>
            <a:noFill/>
          </a:ln>
        </p:spPr>
      </p:pic>
      <p:pic>
        <p:nvPicPr>
          <p:cNvPr descr=" " id="437" name="Google Shape;437;p15"/>
          <p:cNvPicPr preferRelativeResize="0"/>
          <p:nvPr/>
        </p:nvPicPr>
        <p:blipFill rotWithShape="1">
          <a:blip r:embed="rId9">
            <a:alphaModFix/>
          </a:blip>
          <a:srcRect b="0" l="0" r="0" t="0"/>
          <a:stretch/>
        </p:blipFill>
        <p:spPr>
          <a:xfrm>
            <a:off x="3175394" y="11976100"/>
            <a:ext cx="2519566" cy="955278"/>
          </a:xfrm>
          <a:prstGeom prst="rect">
            <a:avLst/>
          </a:prstGeom>
          <a:noFill/>
          <a:ln>
            <a:noFill/>
          </a:ln>
        </p:spPr>
      </p:pic>
      <p:pic>
        <p:nvPicPr>
          <p:cNvPr descr=" " id="438" name="Google Shape;438;p15"/>
          <p:cNvPicPr preferRelativeResize="0"/>
          <p:nvPr/>
        </p:nvPicPr>
        <p:blipFill rotWithShape="1">
          <a:blip r:embed="rId10">
            <a:alphaModFix/>
          </a:blip>
          <a:srcRect b="0" l="0" r="0" t="0"/>
          <a:stretch/>
        </p:blipFill>
        <p:spPr>
          <a:xfrm>
            <a:off x="419149" y="7594600"/>
            <a:ext cx="2690808" cy="1346200"/>
          </a:xfrm>
          <a:prstGeom prst="rect">
            <a:avLst/>
          </a:prstGeom>
          <a:noFill/>
          <a:ln>
            <a:noFill/>
          </a:ln>
        </p:spPr>
      </p:pic>
      <p:pic>
        <p:nvPicPr>
          <p:cNvPr descr=" " id="439" name="Google Shape;439;p15"/>
          <p:cNvPicPr preferRelativeResize="0"/>
          <p:nvPr/>
        </p:nvPicPr>
        <p:blipFill rotWithShape="1">
          <a:blip r:embed="rId11">
            <a:alphaModFix/>
          </a:blip>
          <a:srcRect b="0" l="0" r="0" t="0"/>
          <a:stretch/>
        </p:blipFill>
        <p:spPr>
          <a:xfrm>
            <a:off x="482657" y="469900"/>
            <a:ext cx="1877208" cy="3505200"/>
          </a:xfrm>
          <a:prstGeom prst="rect">
            <a:avLst/>
          </a:prstGeom>
          <a:noFill/>
          <a:ln>
            <a:noFill/>
          </a:ln>
        </p:spPr>
      </p:pic>
      <p:pic>
        <p:nvPicPr>
          <p:cNvPr descr=" " id="440" name="Google Shape;440;p15"/>
          <p:cNvPicPr preferRelativeResize="0"/>
          <p:nvPr/>
        </p:nvPicPr>
        <p:blipFill rotWithShape="1">
          <a:blip r:embed="rId12">
            <a:alphaModFix/>
          </a:blip>
          <a:srcRect b="0" l="0" r="0" t="0"/>
          <a:stretch/>
        </p:blipFill>
        <p:spPr>
          <a:xfrm>
            <a:off x="20703585" y="127000"/>
            <a:ext cx="2643983" cy="3516437"/>
          </a:xfrm>
          <a:prstGeom prst="rect">
            <a:avLst/>
          </a:prstGeom>
          <a:noFill/>
          <a:ln>
            <a:noFill/>
          </a:ln>
        </p:spPr>
      </p:pic>
      <p:pic>
        <p:nvPicPr>
          <p:cNvPr descr=" " id="441" name="Google Shape;441;p15"/>
          <p:cNvPicPr preferRelativeResize="0"/>
          <p:nvPr/>
        </p:nvPicPr>
        <p:blipFill rotWithShape="1">
          <a:blip r:embed="rId13">
            <a:alphaModFix/>
          </a:blip>
          <a:srcRect b="0" l="0" r="0" t="0"/>
          <a:stretch/>
        </p:blipFill>
        <p:spPr>
          <a:xfrm>
            <a:off x="16410448" y="88900"/>
            <a:ext cx="2690786" cy="1731268"/>
          </a:xfrm>
          <a:prstGeom prst="rect">
            <a:avLst/>
          </a:prstGeom>
          <a:noFill/>
          <a:ln>
            <a:noFill/>
          </a:ln>
        </p:spPr>
      </p:pic>
      <p:pic>
        <p:nvPicPr>
          <p:cNvPr descr=" " id="442" name="Google Shape;442;p15"/>
          <p:cNvPicPr preferRelativeResize="0"/>
          <p:nvPr/>
        </p:nvPicPr>
        <p:blipFill rotWithShape="1">
          <a:blip r:embed="rId14">
            <a:alphaModFix/>
          </a:blip>
          <a:srcRect b="0" l="0" r="0" t="0"/>
          <a:stretch/>
        </p:blipFill>
        <p:spPr>
          <a:xfrm>
            <a:off x="50803" y="9753600"/>
            <a:ext cx="2691409" cy="2692450"/>
          </a:xfrm>
          <a:prstGeom prst="rect">
            <a:avLst/>
          </a:prstGeom>
          <a:noFill/>
          <a:ln>
            <a:noFill/>
          </a:ln>
        </p:spPr>
      </p:pic>
      <p:pic>
        <p:nvPicPr>
          <p:cNvPr descr=" " id="443" name="Google Shape;443;p15"/>
          <p:cNvPicPr preferRelativeResize="0"/>
          <p:nvPr/>
        </p:nvPicPr>
        <p:blipFill rotWithShape="1">
          <a:blip r:embed="rId15">
            <a:alphaModFix/>
          </a:blip>
          <a:srcRect b="0" l="0" r="0" t="0"/>
          <a:stretch/>
        </p:blipFill>
        <p:spPr>
          <a:xfrm>
            <a:off x="19674756" y="10058400"/>
            <a:ext cx="4712292" cy="3657600"/>
          </a:xfrm>
          <a:prstGeom prst="rect">
            <a:avLst/>
          </a:prstGeom>
          <a:noFill/>
          <a:ln>
            <a:noFill/>
          </a:ln>
        </p:spPr>
      </p:pic>
      <p:sp>
        <p:nvSpPr>
          <p:cNvPr id="444" name="Google Shape;444;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5" name="Google Shape;445;p15"/>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sp>
        <p:nvSpPr>
          <p:cNvPr id="446" name="Google Shape;446;p15"/>
          <p:cNvSpPr/>
          <p:nvPr/>
        </p:nvSpPr>
        <p:spPr>
          <a:xfrm>
            <a:off x="339132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5"/>
          <p:cNvSpPr/>
          <p:nvPr/>
        </p:nvSpPr>
        <p:spPr>
          <a:xfrm>
            <a:off x="3092837" y="3263900"/>
            <a:ext cx="8471959"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5"/>
          <p:cNvSpPr/>
          <p:nvPr/>
        </p:nvSpPr>
        <p:spPr>
          <a:xfrm>
            <a:off x="3092837" y="3263900"/>
            <a:ext cx="9013893"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233 COINS</a:t>
            </a:r>
            <a:endParaRPr b="0" i="0" sz="12800" u="none" cap="none" strike="noStrike">
              <a:solidFill>
                <a:schemeClr val="dk1"/>
              </a:solidFill>
              <a:latin typeface="Calibri"/>
              <a:ea typeface="Calibri"/>
              <a:cs typeface="Calibri"/>
              <a:sym typeface="Calibri"/>
            </a:endParaRPr>
          </a:p>
        </p:txBody>
      </p:sp>
      <p:sp>
        <p:nvSpPr>
          <p:cNvPr id="449" name="Google Shape;449;p15"/>
          <p:cNvSpPr/>
          <p:nvPr/>
        </p:nvSpPr>
        <p:spPr>
          <a:xfrm>
            <a:off x="339132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5"/>
          <p:cNvSpPr/>
          <p:nvPr/>
        </p:nvSpPr>
        <p:spPr>
          <a:xfrm>
            <a:off x="332358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451" name="Google Shape;451;p15"/>
          <p:cNvSpPr/>
          <p:nvPr/>
        </p:nvSpPr>
        <p:spPr>
          <a:xfrm>
            <a:off x="339132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5"/>
          <p:cNvSpPr/>
          <p:nvPr/>
        </p:nvSpPr>
        <p:spPr>
          <a:xfrm>
            <a:off x="2718140" y="6985000"/>
            <a:ext cx="9221353"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5"/>
          <p:cNvSpPr/>
          <p:nvPr/>
        </p:nvSpPr>
        <p:spPr>
          <a:xfrm>
            <a:off x="2718140" y="6985000"/>
            <a:ext cx="9763287"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456 HOURS</a:t>
            </a:r>
            <a:endParaRPr b="0" i="0" sz="12800" u="none" cap="none" strike="noStrike">
              <a:solidFill>
                <a:schemeClr val="dk1"/>
              </a:solidFill>
              <a:latin typeface="Calibri"/>
              <a:ea typeface="Calibri"/>
              <a:cs typeface="Calibri"/>
              <a:sym typeface="Calibri"/>
            </a:endParaRPr>
          </a:p>
        </p:txBody>
      </p:sp>
      <p:sp>
        <p:nvSpPr>
          <p:cNvPr id="454" name="Google Shape;454;p15"/>
          <p:cNvSpPr/>
          <p:nvPr/>
        </p:nvSpPr>
        <p:spPr>
          <a:xfrm>
            <a:off x="339132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5"/>
          <p:cNvSpPr/>
          <p:nvPr/>
        </p:nvSpPr>
        <p:spPr>
          <a:xfrm>
            <a:off x="332358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456" name="Google Shape;456;p15"/>
          <p:cNvSpPr/>
          <p:nvPr/>
        </p:nvSpPr>
        <p:spPr>
          <a:xfrm>
            <a:off x="1355259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5"/>
          <p:cNvSpPr/>
          <p:nvPr/>
        </p:nvSpPr>
        <p:spPr>
          <a:xfrm>
            <a:off x="15724565" y="3263900"/>
            <a:ext cx="353104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5"/>
          <p:cNvSpPr/>
          <p:nvPr/>
        </p:nvSpPr>
        <p:spPr>
          <a:xfrm>
            <a:off x="15724565" y="3263900"/>
            <a:ext cx="407297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85%</a:t>
            </a:r>
            <a:endParaRPr b="0" i="0" sz="12800" u="none" cap="none" strike="noStrike">
              <a:solidFill>
                <a:schemeClr val="dk1"/>
              </a:solidFill>
              <a:latin typeface="Calibri"/>
              <a:ea typeface="Calibri"/>
              <a:cs typeface="Calibri"/>
              <a:sym typeface="Calibri"/>
            </a:endParaRPr>
          </a:p>
        </p:txBody>
      </p:sp>
      <p:sp>
        <p:nvSpPr>
          <p:cNvPr id="459" name="Google Shape;459;p15"/>
          <p:cNvSpPr/>
          <p:nvPr/>
        </p:nvSpPr>
        <p:spPr>
          <a:xfrm>
            <a:off x="1355259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5"/>
          <p:cNvSpPr/>
          <p:nvPr/>
        </p:nvSpPr>
        <p:spPr>
          <a:xfrm>
            <a:off x="1348485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461" name="Google Shape;461;p15"/>
          <p:cNvSpPr/>
          <p:nvPr/>
        </p:nvSpPr>
        <p:spPr>
          <a:xfrm>
            <a:off x="1355259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5"/>
          <p:cNvSpPr/>
          <p:nvPr/>
        </p:nvSpPr>
        <p:spPr>
          <a:xfrm>
            <a:off x="14454407" y="6985000"/>
            <a:ext cx="6071359"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5"/>
          <p:cNvSpPr/>
          <p:nvPr/>
        </p:nvSpPr>
        <p:spPr>
          <a:xfrm>
            <a:off x="14454407" y="6985000"/>
            <a:ext cx="6613293"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535 KM</a:t>
            </a:r>
            <a:endParaRPr b="0" i="0" sz="12800" u="none" cap="none" strike="noStrike">
              <a:solidFill>
                <a:schemeClr val="dk1"/>
              </a:solidFill>
              <a:latin typeface="Calibri"/>
              <a:ea typeface="Calibri"/>
              <a:cs typeface="Calibri"/>
              <a:sym typeface="Calibri"/>
            </a:endParaRPr>
          </a:p>
        </p:txBody>
      </p:sp>
      <p:sp>
        <p:nvSpPr>
          <p:cNvPr id="464" name="Google Shape;464;p15"/>
          <p:cNvSpPr/>
          <p:nvPr/>
        </p:nvSpPr>
        <p:spPr>
          <a:xfrm>
            <a:off x="1355259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5"/>
          <p:cNvSpPr/>
          <p:nvPr/>
        </p:nvSpPr>
        <p:spPr>
          <a:xfrm>
            <a:off x="1348485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470" name="Shape 470"/>
        <p:cNvGrpSpPr/>
        <p:nvPr/>
      </p:nvGrpSpPr>
      <p:grpSpPr>
        <a:xfrm>
          <a:off x="0" y="0"/>
          <a:ext cx="0" cy="0"/>
          <a:chOff x="0" y="0"/>
          <a:chExt cx="0" cy="0"/>
        </a:xfrm>
      </p:grpSpPr>
      <p:pic>
        <p:nvPicPr>
          <p:cNvPr descr=" " id="471" name="Google Shape;471;p1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72" name="Google Shape;472;p16"/>
          <p:cNvPicPr preferRelativeResize="0"/>
          <p:nvPr/>
        </p:nvPicPr>
        <p:blipFill rotWithShape="1">
          <a:blip r:embed="rId4">
            <a:alphaModFix/>
          </a:blip>
          <a:srcRect b="0" l="0" r="0" t="0"/>
          <a:stretch/>
        </p:blipFill>
        <p:spPr>
          <a:xfrm>
            <a:off x="0" y="0"/>
            <a:ext cx="720468" cy="1626791"/>
          </a:xfrm>
          <a:prstGeom prst="rect">
            <a:avLst/>
          </a:prstGeom>
          <a:noFill/>
          <a:ln>
            <a:noFill/>
          </a:ln>
        </p:spPr>
      </p:pic>
      <p:pic>
        <p:nvPicPr>
          <p:cNvPr descr=" " id="473" name="Google Shape;473;p16"/>
          <p:cNvPicPr preferRelativeResize="0"/>
          <p:nvPr/>
        </p:nvPicPr>
        <p:blipFill rotWithShape="1">
          <a:blip r:embed="rId5">
            <a:alphaModFix/>
          </a:blip>
          <a:srcRect b="0" l="0" r="0" t="0"/>
          <a:stretch/>
        </p:blipFill>
        <p:spPr>
          <a:xfrm>
            <a:off x="23488383" y="7387630"/>
            <a:ext cx="898665" cy="1887587"/>
          </a:xfrm>
          <a:prstGeom prst="rect">
            <a:avLst/>
          </a:prstGeom>
          <a:noFill/>
          <a:ln>
            <a:noFill/>
          </a:ln>
        </p:spPr>
      </p:pic>
      <p:pic>
        <p:nvPicPr>
          <p:cNvPr descr=" " id="474" name="Google Shape;474;p16"/>
          <p:cNvPicPr preferRelativeResize="0"/>
          <p:nvPr/>
        </p:nvPicPr>
        <p:blipFill rotWithShape="1">
          <a:blip r:embed="rId6">
            <a:alphaModFix/>
          </a:blip>
          <a:srcRect b="0" l="0" r="0" t="0"/>
          <a:stretch/>
        </p:blipFill>
        <p:spPr>
          <a:xfrm>
            <a:off x="23051983" y="0"/>
            <a:ext cx="1335065" cy="2756644"/>
          </a:xfrm>
          <a:prstGeom prst="rect">
            <a:avLst/>
          </a:prstGeom>
          <a:noFill/>
          <a:ln>
            <a:noFill/>
          </a:ln>
        </p:spPr>
      </p:pic>
      <p:pic>
        <p:nvPicPr>
          <p:cNvPr descr=" " id="475" name="Google Shape;475;p16"/>
          <p:cNvPicPr preferRelativeResize="0"/>
          <p:nvPr/>
        </p:nvPicPr>
        <p:blipFill rotWithShape="1">
          <a:blip r:embed="rId7">
            <a:alphaModFix/>
          </a:blip>
          <a:srcRect b="0" l="0" r="0" t="0"/>
          <a:stretch/>
        </p:blipFill>
        <p:spPr>
          <a:xfrm>
            <a:off x="0" y="3033985"/>
            <a:ext cx="904664" cy="3102918"/>
          </a:xfrm>
          <a:prstGeom prst="rect">
            <a:avLst/>
          </a:prstGeom>
          <a:noFill/>
          <a:ln>
            <a:noFill/>
          </a:ln>
        </p:spPr>
      </p:pic>
      <p:pic>
        <p:nvPicPr>
          <p:cNvPr descr=" " id="476" name="Google Shape;476;p16"/>
          <p:cNvPicPr preferRelativeResize="0"/>
          <p:nvPr/>
        </p:nvPicPr>
        <p:blipFill rotWithShape="1">
          <a:blip r:embed="rId8">
            <a:alphaModFix/>
          </a:blip>
          <a:srcRect b="0" l="0" r="0" t="0"/>
          <a:stretch/>
        </p:blipFill>
        <p:spPr>
          <a:xfrm>
            <a:off x="0" y="13155092"/>
            <a:ext cx="1208099" cy="560908"/>
          </a:xfrm>
          <a:prstGeom prst="rect">
            <a:avLst/>
          </a:prstGeom>
          <a:noFill/>
          <a:ln>
            <a:noFill/>
          </a:ln>
        </p:spPr>
      </p:pic>
      <p:pic>
        <p:nvPicPr>
          <p:cNvPr descr=" " id="477" name="Google Shape;477;p16"/>
          <p:cNvPicPr preferRelativeResize="0"/>
          <p:nvPr/>
        </p:nvPicPr>
        <p:blipFill rotWithShape="1">
          <a:blip r:embed="rId9">
            <a:alphaModFix/>
          </a:blip>
          <a:srcRect b="0" l="0" r="0" t="0"/>
          <a:stretch/>
        </p:blipFill>
        <p:spPr>
          <a:xfrm>
            <a:off x="9070977" y="12316644"/>
            <a:ext cx="3022485" cy="1399356"/>
          </a:xfrm>
          <a:prstGeom prst="rect">
            <a:avLst/>
          </a:prstGeom>
          <a:noFill/>
          <a:ln>
            <a:noFill/>
          </a:ln>
        </p:spPr>
      </p:pic>
      <p:pic>
        <p:nvPicPr>
          <p:cNvPr descr=" " id="478" name="Google Shape;478;p16"/>
          <p:cNvPicPr preferRelativeResize="0"/>
          <p:nvPr/>
        </p:nvPicPr>
        <p:blipFill rotWithShape="1">
          <a:blip r:embed="rId10">
            <a:alphaModFix/>
          </a:blip>
          <a:srcRect b="0" l="0" r="0" t="0"/>
          <a:stretch/>
        </p:blipFill>
        <p:spPr>
          <a:xfrm>
            <a:off x="-1974886" y="10611817"/>
            <a:ext cx="1922063" cy="1840202"/>
          </a:xfrm>
          <a:prstGeom prst="rect">
            <a:avLst/>
          </a:prstGeom>
          <a:noFill/>
          <a:ln>
            <a:noFill/>
          </a:ln>
        </p:spPr>
      </p:pic>
      <p:pic>
        <p:nvPicPr>
          <p:cNvPr descr=" " id="479" name="Google Shape;479;p16"/>
          <p:cNvPicPr preferRelativeResize="0"/>
          <p:nvPr/>
        </p:nvPicPr>
        <p:blipFill rotWithShape="1">
          <a:blip r:embed="rId11">
            <a:alphaModFix/>
          </a:blip>
          <a:srcRect b="0" l="0" r="0" t="0"/>
          <a:stretch/>
        </p:blipFill>
        <p:spPr>
          <a:xfrm>
            <a:off x="23989720" y="10248181"/>
            <a:ext cx="397328" cy="2864966"/>
          </a:xfrm>
          <a:prstGeom prst="rect">
            <a:avLst/>
          </a:prstGeom>
          <a:noFill/>
          <a:ln>
            <a:noFill/>
          </a:ln>
        </p:spPr>
      </p:pic>
      <p:pic>
        <p:nvPicPr>
          <p:cNvPr descr=" " id="480" name="Google Shape;480;p16"/>
          <p:cNvPicPr preferRelativeResize="0"/>
          <p:nvPr/>
        </p:nvPicPr>
        <p:blipFill rotWithShape="1">
          <a:blip r:embed="rId12">
            <a:alphaModFix/>
          </a:blip>
          <a:srcRect b="0" l="0" r="0" t="0"/>
          <a:stretch/>
        </p:blipFill>
        <p:spPr>
          <a:xfrm>
            <a:off x="20773000" y="12363376"/>
            <a:ext cx="3152081" cy="1352624"/>
          </a:xfrm>
          <a:prstGeom prst="rect">
            <a:avLst/>
          </a:prstGeom>
          <a:noFill/>
          <a:ln>
            <a:noFill/>
          </a:ln>
        </p:spPr>
      </p:pic>
      <p:pic>
        <p:nvPicPr>
          <p:cNvPr descr=" " id="481" name="Google Shape;481;p16"/>
          <p:cNvPicPr preferRelativeResize="0"/>
          <p:nvPr/>
        </p:nvPicPr>
        <p:blipFill rotWithShape="1">
          <a:blip r:embed="rId13">
            <a:alphaModFix/>
          </a:blip>
          <a:srcRect b="0" l="0" r="0" t="0"/>
          <a:stretch/>
        </p:blipFill>
        <p:spPr>
          <a:xfrm>
            <a:off x="1203029" y="0"/>
            <a:ext cx="2766642" cy="1327621"/>
          </a:xfrm>
          <a:prstGeom prst="rect">
            <a:avLst/>
          </a:prstGeom>
          <a:noFill/>
          <a:ln>
            <a:noFill/>
          </a:ln>
        </p:spPr>
      </p:pic>
      <p:pic>
        <p:nvPicPr>
          <p:cNvPr descr=" " id="482" name="Google Shape;482;p16"/>
          <p:cNvPicPr preferRelativeResize="0"/>
          <p:nvPr/>
        </p:nvPicPr>
        <p:blipFill rotWithShape="1">
          <a:blip r:embed="rId14">
            <a:alphaModFix/>
          </a:blip>
          <a:srcRect b="0" l="0" r="0" t="0"/>
          <a:stretch/>
        </p:blipFill>
        <p:spPr>
          <a:xfrm>
            <a:off x="23730829" y="3622154"/>
            <a:ext cx="656219" cy="3267199"/>
          </a:xfrm>
          <a:prstGeom prst="rect">
            <a:avLst/>
          </a:prstGeom>
          <a:noFill/>
          <a:ln>
            <a:noFill/>
          </a:ln>
        </p:spPr>
      </p:pic>
      <p:pic>
        <p:nvPicPr>
          <p:cNvPr descr=" " id="483" name="Google Shape;483;p16"/>
          <p:cNvPicPr preferRelativeResize="0"/>
          <p:nvPr/>
        </p:nvPicPr>
        <p:blipFill rotWithShape="1">
          <a:blip r:embed="rId15">
            <a:alphaModFix/>
          </a:blip>
          <a:srcRect b="0" l="0" r="0" t="0"/>
          <a:stretch/>
        </p:blipFill>
        <p:spPr>
          <a:xfrm>
            <a:off x="0" y="6932885"/>
            <a:ext cx="475158" cy="3261692"/>
          </a:xfrm>
          <a:prstGeom prst="rect">
            <a:avLst/>
          </a:prstGeom>
          <a:noFill/>
          <a:ln>
            <a:noFill/>
          </a:ln>
        </p:spPr>
      </p:pic>
      <p:sp>
        <p:nvSpPr>
          <p:cNvPr id="484" name="Google Shape;484;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5" name="Google Shape;485;p16"/>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sp>
        <p:nvSpPr>
          <p:cNvPr id="486" name="Google Shape;486;p16"/>
          <p:cNvSpPr/>
          <p:nvPr/>
        </p:nvSpPr>
        <p:spPr>
          <a:xfrm>
            <a:off x="6841922" y="1143000"/>
            <a:ext cx="1069050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SOME GRAPH</a:t>
            </a:r>
            <a:endParaRPr b="0" i="0" sz="8000" u="none" cap="none" strike="noStrike">
              <a:solidFill>
                <a:schemeClr val="dk1"/>
              </a:solidFill>
              <a:latin typeface="Calibri"/>
              <a:ea typeface="Calibri"/>
              <a:cs typeface="Calibri"/>
              <a:sym typeface="Calibri"/>
            </a:endParaRPr>
          </a:p>
        </p:txBody>
      </p:sp>
      <p:sp>
        <p:nvSpPr>
          <p:cNvPr id="487" name="Google Shape;487;p16"/>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6"/>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55442"/>
              </a:buClr>
              <a:buSzPts val="1820"/>
              <a:buFont typeface="Lato"/>
              <a:buNone/>
            </a:pPr>
            <a:r>
              <a:rPr b="0" i="0" lang="en-US" sz="1820" u="none" cap="none" strike="noStrike">
                <a:solidFill>
                  <a:srgbClr val="955442"/>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89" name="Google Shape;489;p16"/>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55442"/>
              </a:buClr>
              <a:buSzPts val="2185"/>
              <a:buFont typeface="Lato"/>
              <a:buNone/>
            </a:pPr>
            <a:r>
              <a:rPr b="0" i="0" lang="en-US" sz="2185" u="none" cap="none" strike="noStrike">
                <a:solidFill>
                  <a:srgbClr val="955442"/>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90" name="Google Shape;490;p16"/>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55442"/>
              </a:buClr>
              <a:buSzPts val="2185"/>
              <a:buFont typeface="Lato"/>
              <a:buNone/>
            </a:pPr>
            <a:r>
              <a:rPr b="0" i="0" lang="en-US" sz="2185" u="none" cap="none" strike="noStrike">
                <a:solidFill>
                  <a:srgbClr val="955442"/>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91" name="Google Shape;491;p16"/>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55442"/>
              </a:buClr>
              <a:buSzPts val="2185"/>
              <a:buFont typeface="Lato"/>
              <a:buNone/>
            </a:pPr>
            <a:r>
              <a:rPr b="0" i="0" lang="en-US" sz="2185" u="none" cap="none" strike="noStrike">
                <a:solidFill>
                  <a:srgbClr val="955442"/>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92" name="Google Shape;492;p16"/>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55442"/>
              </a:buClr>
              <a:buSzPts val="2185"/>
              <a:buFont typeface="Lato"/>
              <a:buNone/>
            </a:pPr>
            <a:r>
              <a:rPr b="0" i="0" lang="en-US" sz="2185" u="none" cap="none" strike="noStrike">
                <a:solidFill>
                  <a:srgbClr val="955442"/>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93" name="Google Shape;493;p16"/>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55442"/>
              </a:buClr>
              <a:buSzPts val="2185"/>
              <a:buFont typeface="Lato"/>
              <a:buNone/>
            </a:pPr>
            <a:r>
              <a:rPr b="0" i="0" lang="en-US" sz="2185" u="none" cap="none" strike="noStrike">
                <a:solidFill>
                  <a:srgbClr val="955442"/>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94" name="Google Shape;494;p16"/>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55442"/>
              </a:buClr>
              <a:buSzPts val="2185"/>
              <a:buFont typeface="Lato"/>
              <a:buNone/>
            </a:pPr>
            <a:r>
              <a:rPr b="0" i="0" lang="en-US" sz="2185" u="none" cap="none" strike="noStrike">
                <a:solidFill>
                  <a:srgbClr val="955442"/>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95" name="Google Shape;495;p16"/>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55442"/>
              </a:buClr>
              <a:buSzPts val="2185"/>
              <a:buFont typeface="Lato"/>
              <a:buNone/>
            </a:pPr>
            <a:r>
              <a:rPr b="0" i="0" lang="en-US" sz="2185" u="none" cap="none" strike="noStrike">
                <a:solidFill>
                  <a:srgbClr val="955442"/>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96" name="Google Shape;496;p16"/>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55442"/>
              </a:buClr>
              <a:buSzPts val="2185"/>
              <a:buFont typeface="Lato"/>
              <a:buNone/>
            </a:pPr>
            <a:r>
              <a:rPr b="0" i="0" lang="en-US" sz="2185" u="none" cap="none" strike="noStrike">
                <a:solidFill>
                  <a:srgbClr val="955442"/>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97" name="Google Shape;497;p16"/>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55442"/>
              </a:buClr>
              <a:buSzPts val="1820"/>
              <a:buFont typeface="Lato"/>
              <a:buNone/>
            </a:pPr>
            <a:r>
              <a:rPr b="0" i="0" lang="en-US" sz="1820" u="none" cap="none" strike="noStrike">
                <a:solidFill>
                  <a:srgbClr val="955442"/>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98" name="Google Shape;498;p16"/>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55442"/>
              </a:buClr>
              <a:buSzPts val="1820"/>
              <a:buFont typeface="Lato"/>
              <a:buNone/>
            </a:pPr>
            <a:r>
              <a:rPr b="0" i="0" lang="en-US" sz="1820" u="none" cap="none" strike="noStrike">
                <a:solidFill>
                  <a:srgbClr val="955442"/>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99" name="Google Shape;499;p16"/>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55442"/>
              </a:buClr>
              <a:buSzPts val="1820"/>
              <a:buFont typeface="Lato"/>
              <a:buNone/>
            </a:pPr>
            <a:r>
              <a:rPr b="0" i="0" lang="en-US" sz="1820" u="none" cap="none" strike="noStrike">
                <a:solidFill>
                  <a:srgbClr val="955442"/>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500" name="Google Shape;500;p16"/>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55442"/>
              </a:buClr>
              <a:buSzPts val="1820"/>
              <a:buFont typeface="Lato"/>
              <a:buNone/>
            </a:pPr>
            <a:r>
              <a:rPr b="0" i="0" lang="en-US" sz="1820" u="none" cap="none" strike="noStrike">
                <a:solidFill>
                  <a:srgbClr val="955442"/>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501" name="Google Shape;501;p16"/>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55442"/>
              </a:buClr>
              <a:buSzPts val="1820"/>
              <a:buFont typeface="Lato"/>
              <a:buNone/>
            </a:pPr>
            <a:r>
              <a:rPr b="0" i="0" lang="en-US" sz="1820" u="none" cap="none" strike="noStrike">
                <a:solidFill>
                  <a:srgbClr val="955442"/>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502" name="Google Shape;502;p16"/>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55442"/>
              </a:buClr>
              <a:buSzPts val="1820"/>
              <a:buFont typeface="Lato"/>
              <a:buNone/>
            </a:pPr>
            <a:r>
              <a:rPr b="0" i="0" lang="en-US" sz="1820" u="none" cap="none" strike="noStrike">
                <a:solidFill>
                  <a:srgbClr val="955442"/>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503" name="Google Shape;503;p16"/>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55442"/>
              </a:buClr>
              <a:buSzPts val="1820"/>
              <a:buFont typeface="Lato"/>
              <a:buNone/>
            </a:pPr>
            <a:r>
              <a:rPr b="0" i="0" lang="en-US" sz="1820" u="none" cap="none" strike="noStrike">
                <a:solidFill>
                  <a:srgbClr val="955442"/>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504" name="Google Shape;504;p16"/>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55442"/>
              </a:buClr>
              <a:buSzPts val="1820"/>
              <a:buFont typeface="Lato"/>
              <a:buNone/>
            </a:pPr>
            <a:r>
              <a:rPr b="0" i="0" lang="en-US" sz="1820" u="none" cap="none" strike="noStrike">
                <a:solidFill>
                  <a:srgbClr val="955442"/>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505" name="Google Shape;505;p16"/>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55442"/>
              </a:buClr>
              <a:buSzPts val="1820"/>
              <a:buFont typeface="Lato"/>
              <a:buNone/>
            </a:pPr>
            <a:r>
              <a:rPr b="0" i="0" lang="en-US" sz="1820" u="none" cap="none" strike="noStrike">
                <a:solidFill>
                  <a:srgbClr val="955442"/>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506" name="Google Shape;506;p16"/>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55442"/>
              </a:buClr>
              <a:buSzPts val="1820"/>
              <a:buFont typeface="Lato"/>
              <a:buNone/>
            </a:pPr>
            <a:r>
              <a:rPr b="0" i="0" lang="en-US" sz="1820" u="none" cap="none" strike="noStrike">
                <a:solidFill>
                  <a:srgbClr val="955442"/>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507" name="Google Shape;507;p16"/>
          <p:cNvPicPr preferRelativeResize="0"/>
          <p:nvPr/>
        </p:nvPicPr>
        <p:blipFill rotWithShape="1">
          <a:blip r:embed="rId17">
            <a:alphaModFix/>
          </a:blip>
          <a:srcRect b="0" l="0" r="0" t="0"/>
          <a:stretch/>
        </p:blipFill>
        <p:spPr>
          <a:xfrm>
            <a:off x="3368467" y="3771900"/>
            <a:ext cx="8291591" cy="5511006"/>
          </a:xfrm>
          <a:prstGeom prst="rect">
            <a:avLst/>
          </a:prstGeom>
          <a:noFill/>
          <a:ln>
            <a:noFill/>
          </a:ln>
        </p:spPr>
      </p:pic>
      <p:pic>
        <p:nvPicPr>
          <p:cNvPr descr=" " id="508" name="Google Shape;508;p16"/>
          <p:cNvPicPr preferRelativeResize="0"/>
          <p:nvPr/>
        </p:nvPicPr>
        <p:blipFill rotWithShape="1">
          <a:blip r:embed="rId18">
            <a:alphaModFix/>
          </a:blip>
          <a:srcRect b="0" l="0" r="0" t="0"/>
          <a:stretch/>
        </p:blipFill>
        <p:spPr>
          <a:xfrm>
            <a:off x="4512766" y="4185444"/>
            <a:ext cx="11567" cy="5258445"/>
          </a:xfrm>
          <a:prstGeom prst="rect">
            <a:avLst/>
          </a:prstGeom>
          <a:noFill/>
          <a:ln>
            <a:noFill/>
          </a:ln>
        </p:spPr>
      </p:pic>
      <p:pic>
        <p:nvPicPr>
          <p:cNvPr descr=" " id="509" name="Google Shape;509;p16"/>
          <p:cNvPicPr preferRelativeResize="0"/>
          <p:nvPr/>
        </p:nvPicPr>
        <p:blipFill rotWithShape="1">
          <a:blip r:embed="rId19">
            <a:alphaModFix/>
          </a:blip>
          <a:srcRect b="0" l="0" r="0" t="0"/>
          <a:stretch/>
        </p:blipFill>
        <p:spPr>
          <a:xfrm>
            <a:off x="5651279" y="4185444"/>
            <a:ext cx="11567" cy="5258445"/>
          </a:xfrm>
          <a:prstGeom prst="rect">
            <a:avLst/>
          </a:prstGeom>
          <a:noFill/>
          <a:ln>
            <a:noFill/>
          </a:ln>
        </p:spPr>
      </p:pic>
      <p:pic>
        <p:nvPicPr>
          <p:cNvPr descr=" " id="510" name="Google Shape;510;p16"/>
          <p:cNvPicPr preferRelativeResize="0"/>
          <p:nvPr/>
        </p:nvPicPr>
        <p:blipFill rotWithShape="1">
          <a:blip r:embed="rId20">
            <a:alphaModFix/>
          </a:blip>
          <a:srcRect b="0" l="0" r="0" t="0"/>
          <a:stretch/>
        </p:blipFill>
        <p:spPr>
          <a:xfrm>
            <a:off x="6789795" y="4185444"/>
            <a:ext cx="11567" cy="5258445"/>
          </a:xfrm>
          <a:prstGeom prst="rect">
            <a:avLst/>
          </a:prstGeom>
          <a:noFill/>
          <a:ln>
            <a:noFill/>
          </a:ln>
        </p:spPr>
      </p:pic>
      <p:pic>
        <p:nvPicPr>
          <p:cNvPr descr=" " id="511" name="Google Shape;511;p16"/>
          <p:cNvPicPr preferRelativeResize="0"/>
          <p:nvPr/>
        </p:nvPicPr>
        <p:blipFill rotWithShape="1">
          <a:blip r:embed="rId21">
            <a:alphaModFix/>
          </a:blip>
          <a:srcRect b="0" l="0" r="0" t="0"/>
          <a:stretch/>
        </p:blipFill>
        <p:spPr>
          <a:xfrm>
            <a:off x="7928309" y="4185444"/>
            <a:ext cx="11567" cy="5258445"/>
          </a:xfrm>
          <a:prstGeom prst="rect">
            <a:avLst/>
          </a:prstGeom>
          <a:noFill/>
          <a:ln>
            <a:noFill/>
          </a:ln>
        </p:spPr>
      </p:pic>
      <p:pic>
        <p:nvPicPr>
          <p:cNvPr descr=" " id="512" name="Google Shape;512;p16"/>
          <p:cNvPicPr preferRelativeResize="0"/>
          <p:nvPr/>
        </p:nvPicPr>
        <p:blipFill rotWithShape="1">
          <a:blip r:embed="rId22">
            <a:alphaModFix/>
          </a:blip>
          <a:srcRect b="0" l="0" r="0" t="0"/>
          <a:stretch/>
        </p:blipFill>
        <p:spPr>
          <a:xfrm>
            <a:off x="9066828" y="4185444"/>
            <a:ext cx="11567" cy="5258445"/>
          </a:xfrm>
          <a:prstGeom prst="rect">
            <a:avLst/>
          </a:prstGeom>
          <a:noFill/>
          <a:ln>
            <a:noFill/>
          </a:ln>
        </p:spPr>
      </p:pic>
      <p:pic>
        <p:nvPicPr>
          <p:cNvPr descr=" " id="513" name="Google Shape;513;p16"/>
          <p:cNvPicPr preferRelativeResize="0"/>
          <p:nvPr/>
        </p:nvPicPr>
        <p:blipFill rotWithShape="1">
          <a:blip r:embed="rId23">
            <a:alphaModFix/>
          </a:blip>
          <a:srcRect b="0" l="0" r="0" t="0"/>
          <a:stretch/>
        </p:blipFill>
        <p:spPr>
          <a:xfrm>
            <a:off x="10205341" y="4185444"/>
            <a:ext cx="11567" cy="5258445"/>
          </a:xfrm>
          <a:prstGeom prst="rect">
            <a:avLst/>
          </a:prstGeom>
          <a:noFill/>
          <a:ln>
            <a:noFill/>
          </a:ln>
        </p:spPr>
      </p:pic>
      <p:pic>
        <p:nvPicPr>
          <p:cNvPr descr=" " id="514" name="Google Shape;514;p16"/>
          <p:cNvPicPr preferRelativeResize="0"/>
          <p:nvPr/>
        </p:nvPicPr>
        <p:blipFill rotWithShape="1">
          <a:blip r:embed="rId24">
            <a:alphaModFix/>
          </a:blip>
          <a:srcRect b="0" l="0" r="0" t="0"/>
          <a:stretch/>
        </p:blipFill>
        <p:spPr>
          <a:xfrm>
            <a:off x="11343854" y="4185444"/>
            <a:ext cx="11567" cy="5258445"/>
          </a:xfrm>
          <a:prstGeom prst="rect">
            <a:avLst/>
          </a:prstGeom>
          <a:noFill/>
          <a:ln>
            <a:noFill/>
          </a:ln>
        </p:spPr>
      </p:pic>
      <p:pic>
        <p:nvPicPr>
          <p:cNvPr descr=" " id="515" name="Google Shape;515;p16"/>
          <p:cNvPicPr preferRelativeResize="0"/>
          <p:nvPr/>
        </p:nvPicPr>
        <p:blipFill rotWithShape="1">
          <a:blip r:embed="rId25">
            <a:alphaModFix/>
          </a:blip>
          <a:srcRect b="0" l="0" r="0" t="0"/>
          <a:stretch/>
        </p:blipFill>
        <p:spPr>
          <a:xfrm>
            <a:off x="3355539" y="5483845"/>
            <a:ext cx="8050168" cy="2373585"/>
          </a:xfrm>
          <a:prstGeom prst="rect">
            <a:avLst/>
          </a:prstGeom>
          <a:noFill/>
          <a:ln>
            <a:noFill/>
          </a:ln>
        </p:spPr>
      </p:pic>
      <p:pic>
        <p:nvPicPr>
          <p:cNvPr descr=" " id="516" name="Google Shape;516;p16"/>
          <p:cNvPicPr preferRelativeResize="0"/>
          <p:nvPr/>
        </p:nvPicPr>
        <p:blipFill rotWithShape="1">
          <a:blip r:embed="rId26">
            <a:alphaModFix/>
          </a:blip>
          <a:srcRect b="0" l="0" r="0" t="0"/>
          <a:stretch/>
        </p:blipFill>
        <p:spPr>
          <a:xfrm>
            <a:off x="3369143" y="6359525"/>
            <a:ext cx="8044031" cy="2268538"/>
          </a:xfrm>
          <a:prstGeom prst="rect">
            <a:avLst/>
          </a:prstGeom>
          <a:noFill/>
          <a:ln>
            <a:noFill/>
          </a:ln>
        </p:spPr>
      </p:pic>
      <p:pic>
        <p:nvPicPr>
          <p:cNvPr descr=" " id="517" name="Google Shape;517;p16"/>
          <p:cNvPicPr preferRelativeResize="0"/>
          <p:nvPr/>
        </p:nvPicPr>
        <p:blipFill rotWithShape="1">
          <a:blip r:embed="rId27">
            <a:alphaModFix/>
          </a:blip>
          <a:srcRect b="0" l="0" r="0" t="0"/>
          <a:stretch/>
        </p:blipFill>
        <p:spPr>
          <a:xfrm>
            <a:off x="4441751" y="6055643"/>
            <a:ext cx="153591" cy="153566"/>
          </a:xfrm>
          <a:prstGeom prst="rect">
            <a:avLst/>
          </a:prstGeom>
          <a:noFill/>
          <a:ln>
            <a:noFill/>
          </a:ln>
        </p:spPr>
      </p:pic>
      <p:pic>
        <p:nvPicPr>
          <p:cNvPr descr=" " id="518" name="Google Shape;518;p16"/>
          <p:cNvPicPr preferRelativeResize="0"/>
          <p:nvPr/>
        </p:nvPicPr>
        <p:blipFill rotWithShape="1">
          <a:blip r:embed="rId28">
            <a:alphaModFix/>
          </a:blip>
          <a:srcRect b="0" l="0" r="0" t="0"/>
          <a:stretch/>
        </p:blipFill>
        <p:spPr>
          <a:xfrm>
            <a:off x="4441751" y="6981130"/>
            <a:ext cx="153591" cy="153566"/>
          </a:xfrm>
          <a:prstGeom prst="rect">
            <a:avLst/>
          </a:prstGeom>
          <a:noFill/>
          <a:ln>
            <a:noFill/>
          </a:ln>
        </p:spPr>
      </p:pic>
      <p:pic>
        <p:nvPicPr>
          <p:cNvPr descr=" " id="519" name="Google Shape;519;p16"/>
          <p:cNvPicPr preferRelativeResize="0"/>
          <p:nvPr/>
        </p:nvPicPr>
        <p:blipFill rotWithShape="1">
          <a:blip r:embed="rId29">
            <a:alphaModFix/>
          </a:blip>
          <a:srcRect b="0" l="0" r="0" t="0"/>
          <a:stretch/>
        </p:blipFill>
        <p:spPr>
          <a:xfrm>
            <a:off x="5580267" y="5651277"/>
            <a:ext cx="153591" cy="153566"/>
          </a:xfrm>
          <a:prstGeom prst="rect">
            <a:avLst/>
          </a:prstGeom>
          <a:noFill/>
          <a:ln>
            <a:noFill/>
          </a:ln>
        </p:spPr>
      </p:pic>
      <p:pic>
        <p:nvPicPr>
          <p:cNvPr descr=" " id="520" name="Google Shape;520;p16"/>
          <p:cNvPicPr preferRelativeResize="0"/>
          <p:nvPr/>
        </p:nvPicPr>
        <p:blipFill rotWithShape="1">
          <a:blip r:embed="rId30">
            <a:alphaModFix/>
          </a:blip>
          <a:srcRect b="0" l="0" r="0" t="0"/>
          <a:stretch/>
        </p:blipFill>
        <p:spPr>
          <a:xfrm>
            <a:off x="5580267" y="7415510"/>
            <a:ext cx="153591" cy="153566"/>
          </a:xfrm>
          <a:prstGeom prst="rect">
            <a:avLst/>
          </a:prstGeom>
          <a:noFill/>
          <a:ln>
            <a:noFill/>
          </a:ln>
        </p:spPr>
      </p:pic>
      <p:pic>
        <p:nvPicPr>
          <p:cNvPr descr=" " id="521" name="Google Shape;521;p16"/>
          <p:cNvPicPr preferRelativeResize="0"/>
          <p:nvPr/>
        </p:nvPicPr>
        <p:blipFill rotWithShape="1">
          <a:blip r:embed="rId31">
            <a:alphaModFix/>
          </a:blip>
          <a:srcRect b="0" l="0" r="0" t="0"/>
          <a:stretch/>
        </p:blipFill>
        <p:spPr>
          <a:xfrm>
            <a:off x="6718783" y="7732812"/>
            <a:ext cx="153591" cy="153566"/>
          </a:xfrm>
          <a:prstGeom prst="rect">
            <a:avLst/>
          </a:prstGeom>
          <a:noFill/>
          <a:ln>
            <a:noFill/>
          </a:ln>
        </p:spPr>
      </p:pic>
      <p:pic>
        <p:nvPicPr>
          <p:cNvPr descr=" " id="522" name="Google Shape;522;p16"/>
          <p:cNvPicPr preferRelativeResize="0"/>
          <p:nvPr/>
        </p:nvPicPr>
        <p:blipFill rotWithShape="1">
          <a:blip r:embed="rId32">
            <a:alphaModFix/>
          </a:blip>
          <a:srcRect b="0" l="0" r="0" t="0"/>
          <a:stretch/>
        </p:blipFill>
        <p:spPr>
          <a:xfrm>
            <a:off x="6718783" y="6311826"/>
            <a:ext cx="153591" cy="153566"/>
          </a:xfrm>
          <a:prstGeom prst="rect">
            <a:avLst/>
          </a:prstGeom>
          <a:noFill/>
          <a:ln>
            <a:noFill/>
          </a:ln>
        </p:spPr>
      </p:pic>
      <p:pic>
        <p:nvPicPr>
          <p:cNvPr descr=" " id="523" name="Google Shape;523;p16"/>
          <p:cNvPicPr preferRelativeResize="0"/>
          <p:nvPr/>
        </p:nvPicPr>
        <p:blipFill rotWithShape="1">
          <a:blip r:embed="rId33">
            <a:alphaModFix/>
          </a:blip>
          <a:srcRect b="0" l="0" r="0" t="0"/>
          <a:stretch/>
        </p:blipFill>
        <p:spPr>
          <a:xfrm>
            <a:off x="7861923" y="6733232"/>
            <a:ext cx="153591" cy="153566"/>
          </a:xfrm>
          <a:prstGeom prst="rect">
            <a:avLst/>
          </a:prstGeom>
          <a:noFill/>
          <a:ln>
            <a:noFill/>
          </a:ln>
        </p:spPr>
      </p:pic>
      <p:pic>
        <p:nvPicPr>
          <p:cNvPr descr=" " id="524" name="Google Shape;524;p16"/>
          <p:cNvPicPr preferRelativeResize="0"/>
          <p:nvPr/>
        </p:nvPicPr>
        <p:blipFill rotWithShape="1">
          <a:blip r:embed="rId34">
            <a:alphaModFix/>
          </a:blip>
          <a:srcRect b="0" l="0" r="0" t="0"/>
          <a:stretch/>
        </p:blipFill>
        <p:spPr>
          <a:xfrm>
            <a:off x="7861923" y="6420644"/>
            <a:ext cx="153591" cy="153566"/>
          </a:xfrm>
          <a:prstGeom prst="rect">
            <a:avLst/>
          </a:prstGeom>
          <a:noFill/>
          <a:ln>
            <a:noFill/>
          </a:ln>
        </p:spPr>
      </p:pic>
      <p:pic>
        <p:nvPicPr>
          <p:cNvPr descr=" " id="525" name="Google Shape;525;p16"/>
          <p:cNvPicPr preferRelativeResize="0"/>
          <p:nvPr/>
        </p:nvPicPr>
        <p:blipFill rotWithShape="1">
          <a:blip r:embed="rId35">
            <a:alphaModFix/>
          </a:blip>
          <a:srcRect b="0" l="0" r="0" t="0"/>
          <a:stretch/>
        </p:blipFill>
        <p:spPr>
          <a:xfrm>
            <a:off x="8995813" y="7667575"/>
            <a:ext cx="153591" cy="153566"/>
          </a:xfrm>
          <a:prstGeom prst="rect">
            <a:avLst/>
          </a:prstGeom>
          <a:noFill/>
          <a:ln>
            <a:noFill/>
          </a:ln>
        </p:spPr>
      </p:pic>
      <p:pic>
        <p:nvPicPr>
          <p:cNvPr descr=" " id="526" name="Google Shape;526;p16"/>
          <p:cNvPicPr preferRelativeResize="0"/>
          <p:nvPr/>
        </p:nvPicPr>
        <p:blipFill rotWithShape="1">
          <a:blip r:embed="rId36">
            <a:alphaModFix/>
          </a:blip>
          <a:srcRect b="0" l="0" r="0" t="0"/>
          <a:stretch/>
        </p:blipFill>
        <p:spPr>
          <a:xfrm>
            <a:off x="8995813" y="7076877"/>
            <a:ext cx="153591" cy="153566"/>
          </a:xfrm>
          <a:prstGeom prst="rect">
            <a:avLst/>
          </a:prstGeom>
          <a:noFill/>
          <a:ln>
            <a:noFill/>
          </a:ln>
        </p:spPr>
      </p:pic>
      <p:pic>
        <p:nvPicPr>
          <p:cNvPr descr=" " id="527" name="Google Shape;527;p16"/>
          <p:cNvPicPr preferRelativeResize="0"/>
          <p:nvPr/>
        </p:nvPicPr>
        <p:blipFill rotWithShape="1">
          <a:blip r:embed="rId37">
            <a:alphaModFix/>
          </a:blip>
          <a:srcRect b="0" l="0" r="0" t="0"/>
          <a:stretch/>
        </p:blipFill>
        <p:spPr>
          <a:xfrm>
            <a:off x="10138955" y="6972449"/>
            <a:ext cx="153591" cy="153566"/>
          </a:xfrm>
          <a:prstGeom prst="rect">
            <a:avLst/>
          </a:prstGeom>
          <a:noFill/>
          <a:ln>
            <a:noFill/>
          </a:ln>
        </p:spPr>
      </p:pic>
      <p:pic>
        <p:nvPicPr>
          <p:cNvPr descr=" " id="528" name="Google Shape;528;p16"/>
          <p:cNvPicPr preferRelativeResize="0"/>
          <p:nvPr/>
        </p:nvPicPr>
        <p:blipFill rotWithShape="1">
          <a:blip r:embed="rId38">
            <a:alphaModFix/>
          </a:blip>
          <a:srcRect b="0" l="0" r="0" t="0"/>
          <a:stretch/>
        </p:blipFill>
        <p:spPr>
          <a:xfrm>
            <a:off x="10138955" y="6572771"/>
            <a:ext cx="153591" cy="153566"/>
          </a:xfrm>
          <a:prstGeom prst="rect">
            <a:avLst/>
          </a:prstGeom>
          <a:noFill/>
          <a:ln>
            <a:noFill/>
          </a:ln>
        </p:spPr>
      </p:pic>
      <p:sp>
        <p:nvSpPr>
          <p:cNvPr id="529" name="Google Shape;529;p16"/>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6"/>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1" name="Google Shape;531;p16"/>
          <p:cNvPicPr preferRelativeResize="0"/>
          <p:nvPr/>
        </p:nvPicPr>
        <p:blipFill rotWithShape="1">
          <a:blip r:embed="rId39">
            <a:alphaModFix/>
          </a:blip>
          <a:srcRect b="0" l="0" r="0" t="0"/>
          <a:stretch/>
        </p:blipFill>
        <p:spPr>
          <a:xfrm>
            <a:off x="14403600" y="4191000"/>
            <a:ext cx="5575997" cy="5575300"/>
          </a:xfrm>
          <a:prstGeom prst="rect">
            <a:avLst/>
          </a:prstGeom>
          <a:noFill/>
          <a:ln>
            <a:noFill/>
          </a:ln>
        </p:spPr>
      </p:pic>
      <p:pic>
        <p:nvPicPr>
          <p:cNvPr descr=" " id="532" name="Google Shape;532;p16"/>
          <p:cNvPicPr preferRelativeResize="0"/>
          <p:nvPr/>
        </p:nvPicPr>
        <p:blipFill rotWithShape="1">
          <a:blip r:embed="rId40">
            <a:alphaModFix/>
          </a:blip>
          <a:srcRect b="0" l="0" r="0" t="0"/>
          <a:stretch/>
        </p:blipFill>
        <p:spPr>
          <a:xfrm>
            <a:off x="14403600" y="4191000"/>
            <a:ext cx="5575997" cy="5575300"/>
          </a:xfrm>
          <a:prstGeom prst="rect">
            <a:avLst/>
          </a:prstGeom>
          <a:noFill/>
          <a:ln>
            <a:noFill/>
          </a:ln>
        </p:spPr>
      </p:pic>
      <p:sp>
        <p:nvSpPr>
          <p:cNvPr id="533" name="Google Shape;533;p16"/>
          <p:cNvSpPr/>
          <p:nvPr/>
        </p:nvSpPr>
        <p:spPr>
          <a:xfrm>
            <a:off x="16150069" y="6365379"/>
            <a:ext cx="2095762"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6"/>
          <p:cNvSpPr/>
          <p:nvPr/>
        </p:nvSpPr>
        <p:spPr>
          <a:xfrm>
            <a:off x="16150069" y="6216650"/>
            <a:ext cx="229898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34.574</a:t>
            </a:r>
            <a:endParaRPr b="0" i="0" sz="4800" u="none" cap="none" strike="noStrike">
              <a:solidFill>
                <a:schemeClr val="dk1"/>
              </a:solidFill>
              <a:latin typeface="Calibri"/>
              <a:ea typeface="Calibri"/>
              <a:cs typeface="Calibri"/>
              <a:sym typeface="Calibri"/>
            </a:endParaRPr>
          </a:p>
        </p:txBody>
      </p:sp>
      <p:sp>
        <p:nvSpPr>
          <p:cNvPr id="535" name="Google Shape;535;p16"/>
          <p:cNvSpPr/>
          <p:nvPr/>
        </p:nvSpPr>
        <p:spPr>
          <a:xfrm>
            <a:off x="16696237" y="713105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536" name="Google Shape;536;p16"/>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6"/>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6"/>
          <p:cNvSpPr/>
          <p:nvPr/>
        </p:nvSpPr>
        <p:spPr>
          <a:xfrm>
            <a:off x="13158845"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TREASURE FOUND</a:t>
            </a:r>
            <a:endParaRPr b="0" i="0" sz="4800" u="none" cap="none" strike="noStrike">
              <a:solidFill>
                <a:schemeClr val="dk1"/>
              </a:solidFill>
              <a:latin typeface="Calibri"/>
              <a:ea typeface="Calibri"/>
              <a:cs typeface="Calibri"/>
              <a:sym typeface="Calibri"/>
            </a:endParaRPr>
          </a:p>
        </p:txBody>
      </p:sp>
      <p:sp>
        <p:nvSpPr>
          <p:cNvPr id="539" name="Google Shape;539;p16"/>
          <p:cNvSpPr/>
          <p:nvPr/>
        </p:nvSpPr>
        <p:spPr>
          <a:xfrm>
            <a:off x="13192716"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540" name="Google Shape;540;p16"/>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6"/>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6"/>
          <p:cNvSpPr/>
          <p:nvPr/>
        </p:nvSpPr>
        <p:spPr>
          <a:xfrm>
            <a:off x="3149994"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SPELLCASTING PROGRESS</a:t>
            </a:r>
            <a:endParaRPr b="0" i="0" sz="4800" u="none" cap="none" strike="noStrike">
              <a:solidFill>
                <a:schemeClr val="dk1"/>
              </a:solidFill>
              <a:latin typeface="Calibri"/>
              <a:ea typeface="Calibri"/>
              <a:cs typeface="Calibri"/>
              <a:sym typeface="Calibri"/>
            </a:endParaRPr>
          </a:p>
        </p:txBody>
      </p:sp>
      <p:sp>
        <p:nvSpPr>
          <p:cNvPr id="543" name="Google Shape;543;p16"/>
          <p:cNvSpPr/>
          <p:nvPr/>
        </p:nvSpPr>
        <p:spPr>
          <a:xfrm>
            <a:off x="3183865"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548" name="Shape 548"/>
        <p:cNvGrpSpPr/>
        <p:nvPr/>
      </p:nvGrpSpPr>
      <p:grpSpPr>
        <a:xfrm>
          <a:off x="0" y="0"/>
          <a:ext cx="0" cy="0"/>
          <a:chOff x="0" y="0"/>
          <a:chExt cx="0" cy="0"/>
        </a:xfrm>
      </p:grpSpPr>
      <p:pic>
        <p:nvPicPr>
          <p:cNvPr descr=" " id="549" name="Google Shape;549;p1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50" name="Google Shape;550;p17"/>
          <p:cNvPicPr preferRelativeResize="0"/>
          <p:nvPr/>
        </p:nvPicPr>
        <p:blipFill rotWithShape="1">
          <a:blip r:embed="rId4">
            <a:alphaModFix/>
          </a:blip>
          <a:srcRect b="0" l="0" r="0" t="0"/>
          <a:stretch/>
        </p:blipFill>
        <p:spPr>
          <a:xfrm>
            <a:off x="23993355" y="8475142"/>
            <a:ext cx="393693" cy="1919312"/>
          </a:xfrm>
          <a:prstGeom prst="rect">
            <a:avLst/>
          </a:prstGeom>
          <a:noFill/>
          <a:ln>
            <a:noFill/>
          </a:ln>
        </p:spPr>
      </p:pic>
      <p:pic>
        <p:nvPicPr>
          <p:cNvPr descr=" " id="551" name="Google Shape;551;p17"/>
          <p:cNvPicPr preferRelativeResize="0"/>
          <p:nvPr/>
        </p:nvPicPr>
        <p:blipFill rotWithShape="1">
          <a:blip r:embed="rId5">
            <a:alphaModFix/>
          </a:blip>
          <a:srcRect b="0" l="0" r="0" t="0"/>
          <a:stretch/>
        </p:blipFill>
        <p:spPr>
          <a:xfrm>
            <a:off x="21723343" y="10309523"/>
            <a:ext cx="2663705" cy="796082"/>
          </a:xfrm>
          <a:prstGeom prst="rect">
            <a:avLst/>
          </a:prstGeom>
          <a:noFill/>
          <a:ln>
            <a:noFill/>
          </a:ln>
        </p:spPr>
      </p:pic>
      <p:pic>
        <p:nvPicPr>
          <p:cNvPr descr=" " id="552" name="Google Shape;552;p17"/>
          <p:cNvPicPr preferRelativeResize="0"/>
          <p:nvPr/>
        </p:nvPicPr>
        <p:blipFill rotWithShape="1">
          <a:blip r:embed="rId6">
            <a:alphaModFix/>
          </a:blip>
          <a:srcRect b="0" l="0" r="0" t="0"/>
          <a:stretch/>
        </p:blipFill>
        <p:spPr>
          <a:xfrm>
            <a:off x="23013831" y="251197"/>
            <a:ext cx="1373217" cy="3948733"/>
          </a:xfrm>
          <a:prstGeom prst="rect">
            <a:avLst/>
          </a:prstGeom>
          <a:noFill/>
          <a:ln>
            <a:noFill/>
          </a:ln>
        </p:spPr>
      </p:pic>
      <p:pic>
        <p:nvPicPr>
          <p:cNvPr descr=" " id="553" name="Google Shape;553;p17"/>
          <p:cNvPicPr preferRelativeResize="0"/>
          <p:nvPr/>
        </p:nvPicPr>
        <p:blipFill rotWithShape="1">
          <a:blip r:embed="rId7">
            <a:alphaModFix/>
          </a:blip>
          <a:srcRect b="0" l="0" r="0" t="0"/>
          <a:stretch/>
        </p:blipFill>
        <p:spPr>
          <a:xfrm>
            <a:off x="0" y="1168450"/>
            <a:ext cx="3693898" cy="2471837"/>
          </a:xfrm>
          <a:prstGeom prst="rect">
            <a:avLst/>
          </a:prstGeom>
          <a:noFill/>
          <a:ln>
            <a:noFill/>
          </a:ln>
        </p:spPr>
      </p:pic>
      <p:pic>
        <p:nvPicPr>
          <p:cNvPr descr=" " id="554" name="Google Shape;554;p17"/>
          <p:cNvPicPr preferRelativeResize="0"/>
          <p:nvPr/>
        </p:nvPicPr>
        <p:blipFill rotWithShape="1">
          <a:blip r:embed="rId8">
            <a:alphaModFix/>
          </a:blip>
          <a:srcRect b="0" l="0" r="0" t="0"/>
          <a:stretch/>
        </p:blipFill>
        <p:spPr>
          <a:xfrm>
            <a:off x="0" y="4028901"/>
            <a:ext cx="2632705" cy="2869555"/>
          </a:xfrm>
          <a:prstGeom prst="rect">
            <a:avLst/>
          </a:prstGeom>
          <a:noFill/>
          <a:ln>
            <a:noFill/>
          </a:ln>
        </p:spPr>
      </p:pic>
      <p:pic>
        <p:nvPicPr>
          <p:cNvPr descr=" " id="555" name="Google Shape;555;p17"/>
          <p:cNvPicPr preferRelativeResize="0"/>
          <p:nvPr/>
        </p:nvPicPr>
        <p:blipFill rotWithShape="1">
          <a:blip r:embed="rId9">
            <a:alphaModFix/>
          </a:blip>
          <a:srcRect b="0" l="0" r="0" t="0"/>
          <a:stretch/>
        </p:blipFill>
        <p:spPr>
          <a:xfrm>
            <a:off x="0" y="10542736"/>
            <a:ext cx="3858637" cy="3173264"/>
          </a:xfrm>
          <a:prstGeom prst="rect">
            <a:avLst/>
          </a:prstGeom>
          <a:noFill/>
          <a:ln>
            <a:noFill/>
          </a:ln>
        </p:spPr>
      </p:pic>
      <p:pic>
        <p:nvPicPr>
          <p:cNvPr descr=" " id="556" name="Google Shape;556;p17"/>
          <p:cNvPicPr preferRelativeResize="0"/>
          <p:nvPr/>
        </p:nvPicPr>
        <p:blipFill rotWithShape="1">
          <a:blip r:embed="rId10">
            <a:alphaModFix/>
          </a:blip>
          <a:srcRect b="0" l="0" r="0" t="0"/>
          <a:stretch/>
        </p:blipFill>
        <p:spPr>
          <a:xfrm>
            <a:off x="18831400" y="0"/>
            <a:ext cx="3236508" cy="2985517"/>
          </a:xfrm>
          <a:prstGeom prst="rect">
            <a:avLst/>
          </a:prstGeom>
          <a:noFill/>
          <a:ln>
            <a:noFill/>
          </a:ln>
        </p:spPr>
      </p:pic>
      <p:pic>
        <p:nvPicPr>
          <p:cNvPr descr=" " id="557" name="Google Shape;557;p17"/>
          <p:cNvPicPr preferRelativeResize="0"/>
          <p:nvPr/>
        </p:nvPicPr>
        <p:blipFill rotWithShape="1">
          <a:blip r:embed="rId11">
            <a:alphaModFix/>
          </a:blip>
          <a:srcRect b="0" l="0" r="0" t="0"/>
          <a:stretch/>
        </p:blipFill>
        <p:spPr>
          <a:xfrm>
            <a:off x="23915613" y="5101034"/>
            <a:ext cx="471435" cy="1941314"/>
          </a:xfrm>
          <a:prstGeom prst="rect">
            <a:avLst/>
          </a:prstGeom>
          <a:noFill/>
          <a:ln>
            <a:noFill/>
          </a:ln>
        </p:spPr>
      </p:pic>
      <p:pic>
        <p:nvPicPr>
          <p:cNvPr descr=" " id="558" name="Google Shape;558;p17"/>
          <p:cNvPicPr preferRelativeResize="0"/>
          <p:nvPr/>
        </p:nvPicPr>
        <p:blipFill rotWithShape="1">
          <a:blip r:embed="rId12">
            <a:alphaModFix/>
          </a:blip>
          <a:srcRect b="0" l="0" r="0" t="0"/>
          <a:stretch/>
        </p:blipFill>
        <p:spPr>
          <a:xfrm>
            <a:off x="-2205101" y="3702447"/>
            <a:ext cx="1912322" cy="2004165"/>
          </a:xfrm>
          <a:prstGeom prst="rect">
            <a:avLst/>
          </a:prstGeom>
          <a:noFill/>
          <a:ln>
            <a:noFill/>
          </a:ln>
        </p:spPr>
      </p:pic>
      <p:pic>
        <p:nvPicPr>
          <p:cNvPr descr=" " id="559" name="Google Shape;559;p17"/>
          <p:cNvPicPr preferRelativeResize="0"/>
          <p:nvPr/>
        </p:nvPicPr>
        <p:blipFill rotWithShape="1">
          <a:blip r:embed="rId13">
            <a:alphaModFix/>
          </a:blip>
          <a:srcRect b="0" l="0" r="0" t="0"/>
          <a:stretch/>
        </p:blipFill>
        <p:spPr>
          <a:xfrm>
            <a:off x="0" y="7060406"/>
            <a:ext cx="1521626" cy="2036539"/>
          </a:xfrm>
          <a:prstGeom prst="rect">
            <a:avLst/>
          </a:prstGeom>
          <a:noFill/>
          <a:ln>
            <a:noFill/>
          </a:ln>
        </p:spPr>
      </p:pic>
      <p:pic>
        <p:nvPicPr>
          <p:cNvPr descr=" " id="560" name="Google Shape;560;p17"/>
          <p:cNvPicPr preferRelativeResize="0"/>
          <p:nvPr/>
        </p:nvPicPr>
        <p:blipFill rotWithShape="1">
          <a:blip r:embed="rId12">
            <a:alphaModFix/>
          </a:blip>
          <a:srcRect b="0" l="0" r="0" t="0"/>
          <a:stretch/>
        </p:blipFill>
        <p:spPr>
          <a:xfrm>
            <a:off x="24724118" y="11833076"/>
            <a:ext cx="2593058" cy="3440816"/>
          </a:xfrm>
          <a:prstGeom prst="rect">
            <a:avLst/>
          </a:prstGeom>
          <a:noFill/>
          <a:ln>
            <a:noFill/>
          </a:ln>
        </p:spPr>
      </p:pic>
      <p:pic>
        <p:nvPicPr>
          <p:cNvPr descr=" " id="561" name="Google Shape;561;p17"/>
          <p:cNvPicPr preferRelativeResize="0"/>
          <p:nvPr/>
        </p:nvPicPr>
        <p:blipFill rotWithShape="1">
          <a:blip r:embed="rId14">
            <a:alphaModFix/>
          </a:blip>
          <a:srcRect b="0" l="0" r="0" t="0"/>
          <a:stretch/>
        </p:blipFill>
        <p:spPr>
          <a:xfrm>
            <a:off x="0" y="0"/>
            <a:ext cx="1771276" cy="2023418"/>
          </a:xfrm>
          <a:prstGeom prst="rect">
            <a:avLst/>
          </a:prstGeom>
          <a:noFill/>
          <a:ln>
            <a:noFill/>
          </a:ln>
        </p:spPr>
      </p:pic>
      <p:sp>
        <p:nvSpPr>
          <p:cNvPr id="562" name="Google Shape;562;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3" name="Google Shape;563;p17"/>
          <p:cNvPicPr preferRelativeResize="0"/>
          <p:nvPr/>
        </p:nvPicPr>
        <p:blipFill rotWithShape="1">
          <a:blip r:embed="rId15">
            <a:alphaModFix/>
          </a:blip>
          <a:srcRect b="0" l="0" r="0" t="0"/>
          <a:stretch/>
        </p:blipFill>
        <p:spPr>
          <a:xfrm>
            <a:off x="23523340" y="10820400"/>
            <a:ext cx="711289" cy="2590800"/>
          </a:xfrm>
          <a:prstGeom prst="rect">
            <a:avLst/>
          </a:prstGeom>
          <a:noFill/>
          <a:ln>
            <a:noFill/>
          </a:ln>
        </p:spPr>
      </p:pic>
      <p:sp>
        <p:nvSpPr>
          <p:cNvPr id="564" name="Google Shape;564;p17"/>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7"/>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7"/>
          <p:cNvSpPr/>
          <p:nvPr/>
        </p:nvSpPr>
        <p:spPr>
          <a:xfrm>
            <a:off x="13450981" y="57531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567" name="Google Shape;567;p17"/>
          <p:cNvSpPr/>
          <p:nvPr/>
        </p:nvSpPr>
        <p:spPr>
          <a:xfrm>
            <a:off x="13450981" y="68707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568" name="Google Shape;568;p17"/>
          <p:cNvPicPr preferRelativeResize="0"/>
          <p:nvPr/>
        </p:nvPicPr>
        <p:blipFill rotWithShape="1">
          <a:blip r:embed="rId16">
            <a:alphaModFix/>
          </a:blip>
          <a:srcRect b="0" l="0" r="0" t="0"/>
          <a:stretch/>
        </p:blipFill>
        <p:spPr>
          <a:xfrm>
            <a:off x="254032" y="3251200"/>
            <a:ext cx="13768521" cy="8166100"/>
          </a:xfrm>
          <a:prstGeom prst="rect">
            <a:avLst/>
          </a:prstGeom>
          <a:noFill/>
          <a:ln>
            <a:noFill/>
          </a:ln>
        </p:spPr>
      </p:pic>
      <p:pic>
        <p:nvPicPr>
          <p:cNvPr descr=" " id="569" name="Google Shape;569;p17"/>
          <p:cNvPicPr preferRelativeResize="0"/>
          <p:nvPr/>
        </p:nvPicPr>
        <p:blipFill rotWithShape="1">
          <a:blip r:embed="rId17">
            <a:alphaModFix/>
          </a:blip>
          <a:srcRect b="0" l="0" r="0" t="0"/>
          <a:stretch/>
        </p:blipFill>
        <p:spPr>
          <a:xfrm>
            <a:off x="2184673" y="3594100"/>
            <a:ext cx="9894537" cy="6489700"/>
          </a:xfrm>
          <a:prstGeom prst="rect">
            <a:avLst/>
          </a:prstGeom>
          <a:noFill/>
          <a:ln>
            <a:noFill/>
          </a:ln>
        </p:spPr>
      </p:pic>
      <p:sp>
        <p:nvSpPr>
          <p:cNvPr id="570" name="Google Shape;570;p17"/>
          <p:cNvSpPr/>
          <p:nvPr/>
        </p:nvSpPr>
        <p:spPr>
          <a:xfrm>
            <a:off x="5508255" y="1219200"/>
            <a:ext cx="13383239"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575" name="Shape 575"/>
        <p:cNvGrpSpPr/>
        <p:nvPr/>
      </p:nvGrpSpPr>
      <p:grpSpPr>
        <a:xfrm>
          <a:off x="0" y="0"/>
          <a:ext cx="0" cy="0"/>
          <a:chOff x="0" y="0"/>
          <a:chExt cx="0" cy="0"/>
        </a:xfrm>
      </p:grpSpPr>
      <p:pic>
        <p:nvPicPr>
          <p:cNvPr descr=" " id="576" name="Google Shape;576;p1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77" name="Google Shape;577;p18"/>
          <p:cNvPicPr preferRelativeResize="0"/>
          <p:nvPr/>
        </p:nvPicPr>
        <p:blipFill rotWithShape="1">
          <a:blip r:embed="rId4">
            <a:alphaModFix/>
          </a:blip>
          <a:srcRect b="0" l="0" r="0" t="0"/>
          <a:stretch/>
        </p:blipFill>
        <p:spPr>
          <a:xfrm>
            <a:off x="21173543" y="5016500"/>
            <a:ext cx="3213505" cy="3266480"/>
          </a:xfrm>
          <a:prstGeom prst="rect">
            <a:avLst/>
          </a:prstGeom>
          <a:noFill/>
          <a:ln>
            <a:noFill/>
          </a:ln>
        </p:spPr>
      </p:pic>
      <p:pic>
        <p:nvPicPr>
          <p:cNvPr descr=" " id="578" name="Google Shape;578;p18"/>
          <p:cNvPicPr preferRelativeResize="0"/>
          <p:nvPr/>
        </p:nvPicPr>
        <p:blipFill rotWithShape="1">
          <a:blip r:embed="rId5">
            <a:alphaModFix/>
          </a:blip>
          <a:srcRect b="0" l="0" r="0" t="0"/>
          <a:stretch/>
        </p:blipFill>
        <p:spPr>
          <a:xfrm>
            <a:off x="0" y="4383236"/>
            <a:ext cx="2727638" cy="3088084"/>
          </a:xfrm>
          <a:prstGeom prst="rect">
            <a:avLst/>
          </a:prstGeom>
          <a:noFill/>
          <a:ln>
            <a:noFill/>
          </a:ln>
        </p:spPr>
      </p:pic>
      <p:pic>
        <p:nvPicPr>
          <p:cNvPr descr=" " id="579" name="Google Shape;579;p18"/>
          <p:cNvPicPr preferRelativeResize="0"/>
          <p:nvPr/>
        </p:nvPicPr>
        <p:blipFill rotWithShape="1">
          <a:blip r:embed="rId6">
            <a:alphaModFix/>
          </a:blip>
          <a:srcRect b="0" l="0" r="0" t="0"/>
          <a:stretch/>
        </p:blipFill>
        <p:spPr>
          <a:xfrm>
            <a:off x="3492933" y="0"/>
            <a:ext cx="2008808" cy="2135088"/>
          </a:xfrm>
          <a:prstGeom prst="rect">
            <a:avLst/>
          </a:prstGeom>
          <a:noFill/>
          <a:ln>
            <a:noFill/>
          </a:ln>
        </p:spPr>
      </p:pic>
      <p:pic>
        <p:nvPicPr>
          <p:cNvPr descr=" " id="580" name="Google Shape;580;p18"/>
          <p:cNvPicPr preferRelativeResize="0"/>
          <p:nvPr/>
        </p:nvPicPr>
        <p:blipFill rotWithShape="1">
          <a:blip r:embed="rId7">
            <a:alphaModFix/>
          </a:blip>
          <a:srcRect b="0" l="0" r="0" t="0"/>
          <a:stretch/>
        </p:blipFill>
        <p:spPr>
          <a:xfrm>
            <a:off x="15711861" y="12039600"/>
            <a:ext cx="2040890" cy="828948"/>
          </a:xfrm>
          <a:prstGeom prst="rect">
            <a:avLst/>
          </a:prstGeom>
          <a:noFill/>
          <a:ln>
            <a:noFill/>
          </a:ln>
        </p:spPr>
      </p:pic>
      <p:pic>
        <p:nvPicPr>
          <p:cNvPr descr=" " id="581" name="Google Shape;581;p18"/>
          <p:cNvPicPr preferRelativeResize="0"/>
          <p:nvPr/>
        </p:nvPicPr>
        <p:blipFill rotWithShape="1">
          <a:blip r:embed="rId8">
            <a:alphaModFix/>
          </a:blip>
          <a:srcRect b="0" l="0" r="0" t="0"/>
          <a:stretch/>
        </p:blipFill>
        <p:spPr>
          <a:xfrm>
            <a:off x="8992721" y="12153900"/>
            <a:ext cx="884475" cy="544711"/>
          </a:xfrm>
          <a:prstGeom prst="rect">
            <a:avLst/>
          </a:prstGeom>
          <a:noFill/>
          <a:ln>
            <a:noFill/>
          </a:ln>
        </p:spPr>
      </p:pic>
      <p:pic>
        <p:nvPicPr>
          <p:cNvPr descr=" " id="582" name="Google Shape;582;p18"/>
          <p:cNvPicPr preferRelativeResize="0"/>
          <p:nvPr/>
        </p:nvPicPr>
        <p:blipFill rotWithShape="1">
          <a:blip r:embed="rId9">
            <a:alphaModFix/>
          </a:blip>
          <a:srcRect b="0" l="0" r="0" t="0"/>
          <a:stretch/>
        </p:blipFill>
        <p:spPr>
          <a:xfrm>
            <a:off x="3175394" y="11976100"/>
            <a:ext cx="2519566" cy="955278"/>
          </a:xfrm>
          <a:prstGeom prst="rect">
            <a:avLst/>
          </a:prstGeom>
          <a:noFill/>
          <a:ln>
            <a:noFill/>
          </a:ln>
        </p:spPr>
      </p:pic>
      <p:pic>
        <p:nvPicPr>
          <p:cNvPr descr=" " id="583" name="Google Shape;583;p18"/>
          <p:cNvPicPr preferRelativeResize="0"/>
          <p:nvPr/>
        </p:nvPicPr>
        <p:blipFill rotWithShape="1">
          <a:blip r:embed="rId10">
            <a:alphaModFix/>
          </a:blip>
          <a:srcRect b="0" l="0" r="0" t="0"/>
          <a:stretch/>
        </p:blipFill>
        <p:spPr>
          <a:xfrm>
            <a:off x="419149" y="7594600"/>
            <a:ext cx="2690808" cy="1346200"/>
          </a:xfrm>
          <a:prstGeom prst="rect">
            <a:avLst/>
          </a:prstGeom>
          <a:noFill/>
          <a:ln>
            <a:noFill/>
          </a:ln>
        </p:spPr>
      </p:pic>
      <p:pic>
        <p:nvPicPr>
          <p:cNvPr descr=" " id="584" name="Google Shape;584;p18"/>
          <p:cNvPicPr preferRelativeResize="0"/>
          <p:nvPr/>
        </p:nvPicPr>
        <p:blipFill rotWithShape="1">
          <a:blip r:embed="rId11">
            <a:alphaModFix/>
          </a:blip>
          <a:srcRect b="0" l="0" r="0" t="0"/>
          <a:stretch/>
        </p:blipFill>
        <p:spPr>
          <a:xfrm>
            <a:off x="482657" y="469900"/>
            <a:ext cx="1877208" cy="3505200"/>
          </a:xfrm>
          <a:prstGeom prst="rect">
            <a:avLst/>
          </a:prstGeom>
          <a:noFill/>
          <a:ln>
            <a:noFill/>
          </a:ln>
        </p:spPr>
      </p:pic>
      <p:pic>
        <p:nvPicPr>
          <p:cNvPr descr=" " id="585" name="Google Shape;585;p18"/>
          <p:cNvPicPr preferRelativeResize="0"/>
          <p:nvPr/>
        </p:nvPicPr>
        <p:blipFill rotWithShape="1">
          <a:blip r:embed="rId12">
            <a:alphaModFix/>
          </a:blip>
          <a:srcRect b="0" l="0" r="0" t="0"/>
          <a:stretch/>
        </p:blipFill>
        <p:spPr>
          <a:xfrm>
            <a:off x="20703585" y="127000"/>
            <a:ext cx="2643983" cy="3516437"/>
          </a:xfrm>
          <a:prstGeom prst="rect">
            <a:avLst/>
          </a:prstGeom>
          <a:noFill/>
          <a:ln>
            <a:noFill/>
          </a:ln>
        </p:spPr>
      </p:pic>
      <p:pic>
        <p:nvPicPr>
          <p:cNvPr descr=" " id="586" name="Google Shape;586;p18"/>
          <p:cNvPicPr preferRelativeResize="0"/>
          <p:nvPr/>
        </p:nvPicPr>
        <p:blipFill rotWithShape="1">
          <a:blip r:embed="rId13">
            <a:alphaModFix/>
          </a:blip>
          <a:srcRect b="0" l="0" r="0" t="0"/>
          <a:stretch/>
        </p:blipFill>
        <p:spPr>
          <a:xfrm>
            <a:off x="16410448" y="88900"/>
            <a:ext cx="2690786" cy="1731268"/>
          </a:xfrm>
          <a:prstGeom prst="rect">
            <a:avLst/>
          </a:prstGeom>
          <a:noFill/>
          <a:ln>
            <a:noFill/>
          </a:ln>
        </p:spPr>
      </p:pic>
      <p:pic>
        <p:nvPicPr>
          <p:cNvPr descr=" " id="587" name="Google Shape;587;p18"/>
          <p:cNvPicPr preferRelativeResize="0"/>
          <p:nvPr/>
        </p:nvPicPr>
        <p:blipFill rotWithShape="1">
          <a:blip r:embed="rId14">
            <a:alphaModFix/>
          </a:blip>
          <a:srcRect b="0" l="0" r="0" t="0"/>
          <a:stretch/>
        </p:blipFill>
        <p:spPr>
          <a:xfrm>
            <a:off x="50803" y="9753600"/>
            <a:ext cx="2691409" cy="2692450"/>
          </a:xfrm>
          <a:prstGeom prst="rect">
            <a:avLst/>
          </a:prstGeom>
          <a:noFill/>
          <a:ln>
            <a:noFill/>
          </a:ln>
        </p:spPr>
      </p:pic>
      <p:pic>
        <p:nvPicPr>
          <p:cNvPr descr=" " id="588" name="Google Shape;588;p18"/>
          <p:cNvPicPr preferRelativeResize="0"/>
          <p:nvPr/>
        </p:nvPicPr>
        <p:blipFill rotWithShape="1">
          <a:blip r:embed="rId15">
            <a:alphaModFix/>
          </a:blip>
          <a:srcRect b="0" l="0" r="0" t="0"/>
          <a:stretch/>
        </p:blipFill>
        <p:spPr>
          <a:xfrm>
            <a:off x="19674756" y="10058400"/>
            <a:ext cx="4712292" cy="3657600"/>
          </a:xfrm>
          <a:prstGeom prst="rect">
            <a:avLst/>
          </a:prstGeom>
          <a:noFill/>
          <a:ln>
            <a:noFill/>
          </a:ln>
        </p:spPr>
      </p:pic>
      <p:sp>
        <p:nvSpPr>
          <p:cNvPr id="589" name="Google Shape;589;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0" name="Google Shape;590;p18"/>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sp>
        <p:nvSpPr>
          <p:cNvPr id="591" name="Google Shape;591;p18"/>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8"/>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8"/>
          <p:cNvSpPr/>
          <p:nvPr/>
        </p:nvSpPr>
        <p:spPr>
          <a:xfrm>
            <a:off x="2946768" y="41529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AN MOBILE APP</a:t>
            </a:r>
            <a:endParaRPr b="0" i="0" sz="4800" u="none" cap="none" strike="noStrike">
              <a:solidFill>
                <a:schemeClr val="dk1"/>
              </a:solidFill>
              <a:latin typeface="Calibri"/>
              <a:ea typeface="Calibri"/>
              <a:cs typeface="Calibri"/>
              <a:sym typeface="Calibri"/>
            </a:endParaRPr>
          </a:p>
        </p:txBody>
      </p:sp>
      <p:sp>
        <p:nvSpPr>
          <p:cNvPr id="594" name="Google Shape;594;p18"/>
          <p:cNvSpPr/>
          <p:nvPr/>
        </p:nvSpPr>
        <p:spPr>
          <a:xfrm>
            <a:off x="2946768" y="52705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95" name="Google Shape;595;p18"/>
          <p:cNvSpPr/>
          <p:nvPr/>
        </p:nvSpPr>
        <p:spPr>
          <a:xfrm>
            <a:off x="2946768" y="76581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596" name="Google Shape;596;p18"/>
          <p:cNvSpPr/>
          <p:nvPr/>
        </p:nvSpPr>
        <p:spPr>
          <a:xfrm>
            <a:off x="2895962" y="1854200"/>
            <a:ext cx="1290057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FUTURE OF FANTASY</a:t>
            </a:r>
            <a:endParaRPr b="0" i="0" sz="8000" u="none" cap="none" strike="noStrike">
              <a:solidFill>
                <a:schemeClr val="dk1"/>
              </a:solidFill>
              <a:latin typeface="Calibri"/>
              <a:ea typeface="Calibri"/>
              <a:cs typeface="Calibri"/>
              <a:sym typeface="Calibri"/>
            </a:endParaRPr>
          </a:p>
        </p:txBody>
      </p:sp>
      <p:pic>
        <p:nvPicPr>
          <p:cNvPr descr=" " id="597" name="Google Shape;597;p18"/>
          <p:cNvPicPr preferRelativeResize="0"/>
          <p:nvPr/>
        </p:nvPicPr>
        <p:blipFill rotWithShape="1">
          <a:blip r:embed="rId17">
            <a:alphaModFix/>
          </a:blip>
          <a:srcRect b="0" l="0" r="0" t="0"/>
          <a:stretch/>
        </p:blipFill>
        <p:spPr>
          <a:xfrm>
            <a:off x="15457832" y="1028700"/>
            <a:ext cx="5474384" cy="11849100"/>
          </a:xfrm>
          <a:prstGeom prst="rect">
            <a:avLst/>
          </a:prstGeom>
          <a:noFill/>
          <a:ln>
            <a:noFill/>
          </a:ln>
        </p:spPr>
      </p:pic>
      <p:pic>
        <p:nvPicPr>
          <p:cNvPr descr=" " id="598" name="Google Shape;598;p18"/>
          <p:cNvPicPr preferRelativeResize="0"/>
          <p:nvPr/>
        </p:nvPicPr>
        <p:blipFill rotWithShape="1">
          <a:blip r:embed="rId1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603" name="Shape 603"/>
        <p:cNvGrpSpPr/>
        <p:nvPr/>
      </p:nvGrpSpPr>
      <p:grpSpPr>
        <a:xfrm>
          <a:off x="0" y="0"/>
          <a:ext cx="0" cy="0"/>
          <a:chOff x="0" y="0"/>
          <a:chExt cx="0" cy="0"/>
        </a:xfrm>
      </p:grpSpPr>
      <p:pic>
        <p:nvPicPr>
          <p:cNvPr descr=" " id="604" name="Google Shape;604;p1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05" name="Google Shape;605;p19"/>
          <p:cNvPicPr preferRelativeResize="0"/>
          <p:nvPr/>
        </p:nvPicPr>
        <p:blipFill rotWithShape="1">
          <a:blip r:embed="rId4">
            <a:alphaModFix/>
          </a:blip>
          <a:srcRect b="0" l="0" r="0" t="0"/>
          <a:stretch/>
        </p:blipFill>
        <p:spPr>
          <a:xfrm>
            <a:off x="0" y="0"/>
            <a:ext cx="870011" cy="1696045"/>
          </a:xfrm>
          <a:prstGeom prst="rect">
            <a:avLst/>
          </a:prstGeom>
          <a:noFill/>
          <a:ln>
            <a:noFill/>
          </a:ln>
        </p:spPr>
      </p:pic>
      <p:pic>
        <p:nvPicPr>
          <p:cNvPr descr=" " id="606" name="Google Shape;606;p19"/>
          <p:cNvPicPr preferRelativeResize="0"/>
          <p:nvPr/>
        </p:nvPicPr>
        <p:blipFill rotWithShape="1">
          <a:blip r:embed="rId5">
            <a:alphaModFix/>
          </a:blip>
          <a:srcRect b="0" l="0" r="0" t="0"/>
          <a:stretch/>
        </p:blipFill>
        <p:spPr>
          <a:xfrm>
            <a:off x="23350365" y="7384182"/>
            <a:ext cx="1036683" cy="1863750"/>
          </a:xfrm>
          <a:prstGeom prst="rect">
            <a:avLst/>
          </a:prstGeom>
          <a:noFill/>
          <a:ln>
            <a:noFill/>
          </a:ln>
        </p:spPr>
      </p:pic>
      <p:pic>
        <p:nvPicPr>
          <p:cNvPr descr=" " id="607" name="Google Shape;607;p19"/>
          <p:cNvPicPr preferRelativeResize="0"/>
          <p:nvPr/>
        </p:nvPicPr>
        <p:blipFill rotWithShape="1">
          <a:blip r:embed="rId6">
            <a:alphaModFix/>
          </a:blip>
          <a:srcRect b="0" l="0" r="0" t="0"/>
          <a:stretch/>
        </p:blipFill>
        <p:spPr>
          <a:xfrm>
            <a:off x="22919478" y="0"/>
            <a:ext cx="1467570" cy="2811611"/>
          </a:xfrm>
          <a:prstGeom prst="rect">
            <a:avLst/>
          </a:prstGeom>
          <a:noFill/>
          <a:ln>
            <a:noFill/>
          </a:ln>
        </p:spPr>
      </p:pic>
      <p:pic>
        <p:nvPicPr>
          <p:cNvPr descr=" " id="608" name="Google Shape;608;p19"/>
          <p:cNvPicPr preferRelativeResize="0"/>
          <p:nvPr/>
        </p:nvPicPr>
        <p:blipFill rotWithShape="1">
          <a:blip r:embed="rId7">
            <a:alphaModFix/>
          </a:blip>
          <a:srcRect b="0" l="0" r="0" t="0"/>
          <a:stretch/>
        </p:blipFill>
        <p:spPr>
          <a:xfrm>
            <a:off x="0" y="3085405"/>
            <a:ext cx="1051881" cy="3063751"/>
          </a:xfrm>
          <a:prstGeom prst="rect">
            <a:avLst/>
          </a:prstGeom>
          <a:noFill/>
          <a:ln>
            <a:noFill/>
          </a:ln>
        </p:spPr>
      </p:pic>
      <p:pic>
        <p:nvPicPr>
          <p:cNvPr descr=" " id="609" name="Google Shape;609;p19"/>
          <p:cNvPicPr preferRelativeResize="0"/>
          <p:nvPr/>
        </p:nvPicPr>
        <p:blipFill rotWithShape="1">
          <a:blip r:embed="rId8">
            <a:alphaModFix/>
          </a:blip>
          <a:srcRect b="0" l="0" r="0" t="0"/>
          <a:stretch/>
        </p:blipFill>
        <p:spPr>
          <a:xfrm>
            <a:off x="0" y="13078718"/>
            <a:ext cx="1351485" cy="637282"/>
          </a:xfrm>
          <a:prstGeom prst="rect">
            <a:avLst/>
          </a:prstGeom>
          <a:noFill/>
          <a:ln>
            <a:noFill/>
          </a:ln>
        </p:spPr>
      </p:pic>
      <p:pic>
        <p:nvPicPr>
          <p:cNvPr descr=" " id="610" name="Google Shape;610;p19"/>
          <p:cNvPicPr preferRelativeResize="0"/>
          <p:nvPr/>
        </p:nvPicPr>
        <p:blipFill rotWithShape="1">
          <a:blip r:embed="rId9">
            <a:alphaModFix/>
          </a:blip>
          <a:srcRect b="0" l="0" r="0" t="0"/>
          <a:stretch/>
        </p:blipFill>
        <p:spPr>
          <a:xfrm>
            <a:off x="9115057" y="12250886"/>
            <a:ext cx="2984309" cy="1465114"/>
          </a:xfrm>
          <a:prstGeom prst="rect">
            <a:avLst/>
          </a:prstGeom>
          <a:noFill/>
          <a:ln>
            <a:noFill/>
          </a:ln>
        </p:spPr>
      </p:pic>
      <p:pic>
        <p:nvPicPr>
          <p:cNvPr descr=" " id="611" name="Google Shape;611;p19"/>
          <p:cNvPicPr preferRelativeResize="0"/>
          <p:nvPr/>
        </p:nvPicPr>
        <p:blipFill rotWithShape="1">
          <a:blip r:embed="rId10">
            <a:alphaModFix/>
          </a:blip>
          <a:srcRect b="0" l="0" r="0" t="0"/>
          <a:stretch/>
        </p:blipFill>
        <p:spPr>
          <a:xfrm>
            <a:off x="0" y="10567566"/>
            <a:ext cx="106487" cy="1816943"/>
          </a:xfrm>
          <a:prstGeom prst="rect">
            <a:avLst/>
          </a:prstGeom>
          <a:noFill/>
          <a:ln>
            <a:noFill/>
          </a:ln>
        </p:spPr>
      </p:pic>
      <p:pic>
        <p:nvPicPr>
          <p:cNvPr descr=" " id="612" name="Google Shape;612;p19"/>
          <p:cNvPicPr preferRelativeResize="0"/>
          <p:nvPr/>
        </p:nvPicPr>
        <p:blipFill rotWithShape="1">
          <a:blip r:embed="rId11">
            <a:alphaModFix/>
          </a:blip>
          <a:srcRect b="0" l="0" r="0" t="0"/>
          <a:stretch/>
        </p:blipFill>
        <p:spPr>
          <a:xfrm>
            <a:off x="23845373" y="10208493"/>
            <a:ext cx="541675" cy="2828727"/>
          </a:xfrm>
          <a:prstGeom prst="rect">
            <a:avLst/>
          </a:prstGeom>
          <a:noFill/>
          <a:ln>
            <a:noFill/>
          </a:ln>
        </p:spPr>
      </p:pic>
      <p:pic>
        <p:nvPicPr>
          <p:cNvPr descr=" " id="613" name="Google Shape;613;p19"/>
          <p:cNvPicPr preferRelativeResize="0"/>
          <p:nvPr/>
        </p:nvPicPr>
        <p:blipFill rotWithShape="1">
          <a:blip r:embed="rId12">
            <a:alphaModFix/>
          </a:blip>
          <a:srcRect b="0" l="0" r="0" t="0"/>
          <a:stretch/>
        </p:blipFill>
        <p:spPr>
          <a:xfrm>
            <a:off x="20669275" y="12296973"/>
            <a:ext cx="3112267" cy="1419027"/>
          </a:xfrm>
          <a:prstGeom prst="rect">
            <a:avLst/>
          </a:prstGeom>
          <a:noFill/>
          <a:ln>
            <a:noFill/>
          </a:ln>
        </p:spPr>
      </p:pic>
      <p:pic>
        <p:nvPicPr>
          <p:cNvPr descr=" " id="614" name="Google Shape;614;p19"/>
          <p:cNvPicPr preferRelativeResize="0"/>
          <p:nvPr/>
        </p:nvPicPr>
        <p:blipFill rotWithShape="1">
          <a:blip r:embed="rId13">
            <a:alphaModFix/>
          </a:blip>
          <a:srcRect b="0" l="0" r="0" t="0"/>
          <a:stretch/>
        </p:blipFill>
        <p:spPr>
          <a:xfrm>
            <a:off x="1346474" y="0"/>
            <a:ext cx="2731700" cy="1400646"/>
          </a:xfrm>
          <a:prstGeom prst="rect">
            <a:avLst/>
          </a:prstGeom>
          <a:noFill/>
          <a:ln>
            <a:noFill/>
          </a:ln>
        </p:spPr>
      </p:pic>
      <p:pic>
        <p:nvPicPr>
          <p:cNvPr descr=" " id="615" name="Google Shape;615;p19"/>
          <p:cNvPicPr preferRelativeResize="0"/>
          <p:nvPr/>
        </p:nvPicPr>
        <p:blipFill rotWithShape="1">
          <a:blip r:embed="rId14">
            <a:alphaModFix/>
          </a:blip>
          <a:srcRect b="0" l="0" r="0" t="0"/>
          <a:stretch/>
        </p:blipFill>
        <p:spPr>
          <a:xfrm>
            <a:off x="23589750" y="3666207"/>
            <a:ext cx="797298" cy="3225949"/>
          </a:xfrm>
          <a:prstGeom prst="rect">
            <a:avLst/>
          </a:prstGeom>
          <a:noFill/>
          <a:ln>
            <a:noFill/>
          </a:ln>
        </p:spPr>
      </p:pic>
      <p:pic>
        <p:nvPicPr>
          <p:cNvPr descr=" " id="616" name="Google Shape;616;p19"/>
          <p:cNvPicPr preferRelativeResize="0"/>
          <p:nvPr/>
        </p:nvPicPr>
        <p:blipFill rotWithShape="1">
          <a:blip r:embed="rId15">
            <a:alphaModFix/>
          </a:blip>
          <a:srcRect b="0" l="0" r="0" t="0"/>
          <a:stretch/>
        </p:blipFill>
        <p:spPr>
          <a:xfrm>
            <a:off x="0" y="6935118"/>
            <a:ext cx="627798" cy="3220517"/>
          </a:xfrm>
          <a:prstGeom prst="rect">
            <a:avLst/>
          </a:prstGeom>
          <a:noFill/>
          <a:ln>
            <a:noFill/>
          </a:ln>
        </p:spPr>
      </p:pic>
      <p:sp>
        <p:nvSpPr>
          <p:cNvPr id="617" name="Google Shape;617;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8" name="Google Shape;618;p19"/>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sp>
        <p:nvSpPr>
          <p:cNvPr id="619" name="Google Shape;619;p19"/>
          <p:cNvSpPr/>
          <p:nvPr/>
        </p:nvSpPr>
        <p:spPr>
          <a:xfrm>
            <a:off x="1397175" y="3048000"/>
            <a:ext cx="7007042" cy="795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620" name="Google Shape;620;p19"/>
          <p:cNvSpPr/>
          <p:nvPr/>
        </p:nvSpPr>
        <p:spPr>
          <a:xfrm>
            <a:off x="16766096" y="44196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621" name="Google Shape;621;p19"/>
          <p:cNvPicPr preferRelativeResize="0"/>
          <p:nvPr/>
        </p:nvPicPr>
        <p:blipFill rotWithShape="1">
          <a:blip r:embed="rId17">
            <a:alphaModFix/>
          </a:blip>
          <a:srcRect b="0" l="0" r="0" t="0"/>
          <a:stretch/>
        </p:blipFill>
        <p:spPr>
          <a:xfrm>
            <a:off x="7900387" y="749300"/>
            <a:ext cx="8573572" cy="12331700"/>
          </a:xfrm>
          <a:prstGeom prst="rect">
            <a:avLst/>
          </a:prstGeom>
          <a:noFill/>
          <a:ln>
            <a:noFill/>
          </a:ln>
        </p:spPr>
      </p:pic>
      <p:pic>
        <p:nvPicPr>
          <p:cNvPr descr=" " id="622" name="Google Shape;622;p19"/>
          <p:cNvPicPr preferRelativeResize="0"/>
          <p:nvPr/>
        </p:nvPicPr>
        <p:blipFill rotWithShape="1">
          <a:blip r:embed="rId1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26" name="Shape 26"/>
        <p:cNvGrpSpPr/>
        <p:nvPr/>
      </p:nvGrpSpPr>
      <p:grpSpPr>
        <a:xfrm>
          <a:off x="0" y="0"/>
          <a:ext cx="0" cy="0"/>
          <a:chOff x="0" y="0"/>
          <a:chExt cx="0" cy="0"/>
        </a:xfrm>
      </p:grpSpPr>
      <p:pic>
        <p:nvPicPr>
          <p:cNvPr descr=" " id="27" name="Google Shape;27;p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8" name="Google Shape;28;p2"/>
          <p:cNvPicPr preferRelativeResize="0"/>
          <p:nvPr/>
        </p:nvPicPr>
        <p:blipFill rotWithShape="1">
          <a:blip r:embed="rId4">
            <a:alphaModFix/>
          </a:blip>
          <a:srcRect b="0" l="0" r="0" t="0"/>
          <a:stretch/>
        </p:blipFill>
        <p:spPr>
          <a:xfrm>
            <a:off x="21668908" y="8140700"/>
            <a:ext cx="1853253" cy="1567932"/>
          </a:xfrm>
          <a:prstGeom prst="rect">
            <a:avLst/>
          </a:prstGeom>
          <a:noFill/>
          <a:ln>
            <a:noFill/>
          </a:ln>
        </p:spPr>
      </p:pic>
      <p:pic>
        <p:nvPicPr>
          <p:cNvPr descr=" " id="29" name="Google Shape;29;p2"/>
          <p:cNvPicPr preferRelativeResize="0"/>
          <p:nvPr/>
        </p:nvPicPr>
        <p:blipFill rotWithShape="1">
          <a:blip r:embed="rId5">
            <a:alphaModFix/>
          </a:blip>
          <a:srcRect b="0" l="0" r="0" t="0"/>
          <a:stretch/>
        </p:blipFill>
        <p:spPr>
          <a:xfrm>
            <a:off x="19814477" y="9639300"/>
            <a:ext cx="4118856" cy="650329"/>
          </a:xfrm>
          <a:prstGeom prst="rect">
            <a:avLst/>
          </a:prstGeom>
          <a:noFill/>
          <a:ln>
            <a:noFill/>
          </a:ln>
        </p:spPr>
      </p:pic>
      <p:pic>
        <p:nvPicPr>
          <p:cNvPr descr=" " id="30" name="Google Shape;30;p2"/>
          <p:cNvPicPr preferRelativeResize="0"/>
          <p:nvPr/>
        </p:nvPicPr>
        <p:blipFill rotWithShape="1">
          <a:blip r:embed="rId6">
            <a:alphaModFix/>
          </a:blip>
          <a:srcRect b="0" l="0" r="0" t="0"/>
          <a:stretch/>
        </p:blipFill>
        <p:spPr>
          <a:xfrm>
            <a:off x="20868708" y="1422400"/>
            <a:ext cx="3100322" cy="3225800"/>
          </a:xfrm>
          <a:prstGeom prst="rect">
            <a:avLst/>
          </a:prstGeom>
          <a:noFill/>
          <a:ln>
            <a:noFill/>
          </a:ln>
        </p:spPr>
      </p:pic>
      <p:pic>
        <p:nvPicPr>
          <p:cNvPr descr=" " id="31" name="Google Shape;31;p2"/>
          <p:cNvPicPr preferRelativeResize="0"/>
          <p:nvPr/>
        </p:nvPicPr>
        <p:blipFill rotWithShape="1">
          <a:blip r:embed="rId7">
            <a:alphaModFix/>
          </a:blip>
          <a:srcRect b="0" l="0" r="0" t="0"/>
          <a:stretch/>
        </p:blipFill>
        <p:spPr>
          <a:xfrm>
            <a:off x="1486086" y="2171700"/>
            <a:ext cx="3599684" cy="2019300"/>
          </a:xfrm>
          <a:prstGeom prst="rect">
            <a:avLst/>
          </a:prstGeom>
          <a:noFill/>
          <a:ln>
            <a:noFill/>
          </a:ln>
        </p:spPr>
      </p:pic>
      <p:pic>
        <p:nvPicPr>
          <p:cNvPr descr=" " id="32" name="Google Shape;32;p2"/>
          <p:cNvPicPr preferRelativeResize="0"/>
          <p:nvPr/>
        </p:nvPicPr>
        <p:blipFill rotWithShape="1">
          <a:blip r:embed="rId8">
            <a:alphaModFix/>
          </a:blip>
          <a:srcRect b="0" l="0" r="0" t="0"/>
          <a:stretch/>
        </p:blipFill>
        <p:spPr>
          <a:xfrm>
            <a:off x="2057657" y="4508500"/>
            <a:ext cx="2161199" cy="2344184"/>
          </a:xfrm>
          <a:prstGeom prst="rect">
            <a:avLst/>
          </a:prstGeom>
          <a:noFill/>
          <a:ln>
            <a:noFill/>
          </a:ln>
        </p:spPr>
      </p:pic>
      <p:pic>
        <p:nvPicPr>
          <p:cNvPr descr=" " id="33" name="Google Shape;33;p2"/>
          <p:cNvPicPr preferRelativeResize="0"/>
          <p:nvPr/>
        </p:nvPicPr>
        <p:blipFill rotWithShape="1">
          <a:blip r:embed="rId9">
            <a:alphaModFix/>
          </a:blip>
          <a:srcRect b="0" l="0" r="0" t="0"/>
          <a:stretch/>
        </p:blipFill>
        <p:spPr>
          <a:xfrm>
            <a:off x="0" y="9829800"/>
            <a:ext cx="5220352" cy="3886200"/>
          </a:xfrm>
          <a:prstGeom prst="rect">
            <a:avLst/>
          </a:prstGeom>
          <a:noFill/>
          <a:ln>
            <a:noFill/>
          </a:ln>
        </p:spPr>
      </p:pic>
      <p:pic>
        <p:nvPicPr>
          <p:cNvPr descr=" " id="34" name="Google Shape;34;p2"/>
          <p:cNvPicPr preferRelativeResize="0"/>
          <p:nvPr/>
        </p:nvPicPr>
        <p:blipFill rotWithShape="1">
          <a:blip r:embed="rId10">
            <a:alphaModFix/>
          </a:blip>
          <a:srcRect b="0" l="0" r="0" t="0"/>
          <a:stretch/>
        </p:blipFill>
        <p:spPr>
          <a:xfrm>
            <a:off x="17451981" y="139700"/>
            <a:ext cx="2643983" cy="3516437"/>
          </a:xfrm>
          <a:prstGeom prst="rect">
            <a:avLst/>
          </a:prstGeom>
          <a:noFill/>
          <a:ln>
            <a:noFill/>
          </a:ln>
        </p:spPr>
      </p:pic>
      <p:pic>
        <p:nvPicPr>
          <p:cNvPr descr=" " id="35" name="Google Shape;35;p2"/>
          <p:cNvPicPr preferRelativeResize="0"/>
          <p:nvPr/>
        </p:nvPicPr>
        <p:blipFill rotWithShape="1">
          <a:blip r:embed="rId11">
            <a:alphaModFix/>
          </a:blip>
          <a:srcRect b="0" l="0" r="0" t="0"/>
          <a:stretch/>
        </p:blipFill>
        <p:spPr>
          <a:xfrm>
            <a:off x="21605400" y="5384350"/>
            <a:ext cx="1930905" cy="1585891"/>
          </a:xfrm>
          <a:prstGeom prst="rect">
            <a:avLst/>
          </a:prstGeom>
          <a:noFill/>
          <a:ln>
            <a:noFill/>
          </a:ln>
        </p:spPr>
      </p:pic>
      <p:pic>
        <p:nvPicPr>
          <p:cNvPr descr=" " id="36" name="Google Shape;36;p2"/>
          <p:cNvPicPr preferRelativeResize="0"/>
          <p:nvPr/>
        </p:nvPicPr>
        <p:blipFill rotWithShape="1">
          <a:blip r:embed="rId12">
            <a:alphaModFix/>
          </a:blip>
          <a:srcRect b="0" l="0" r="0" t="0"/>
          <a:stretch/>
        </p:blipFill>
        <p:spPr>
          <a:xfrm>
            <a:off x="266733" y="4241800"/>
            <a:ext cx="1562224" cy="1637244"/>
          </a:xfrm>
          <a:prstGeom prst="rect">
            <a:avLst/>
          </a:prstGeom>
          <a:noFill/>
          <a:ln>
            <a:noFill/>
          </a:ln>
        </p:spPr>
      </p:pic>
      <p:pic>
        <p:nvPicPr>
          <p:cNvPr descr=" " id="37" name="Google Shape;37;p2"/>
          <p:cNvPicPr preferRelativeResize="0"/>
          <p:nvPr/>
        </p:nvPicPr>
        <p:blipFill rotWithShape="1">
          <a:blip r:embed="rId13">
            <a:alphaModFix/>
          </a:blip>
          <a:srcRect b="0" l="0" r="0" t="0"/>
          <a:stretch/>
        </p:blipFill>
        <p:spPr>
          <a:xfrm>
            <a:off x="0" y="6985000"/>
            <a:ext cx="3311192" cy="1663700"/>
          </a:xfrm>
          <a:prstGeom prst="rect">
            <a:avLst/>
          </a:prstGeom>
          <a:noFill/>
          <a:ln>
            <a:noFill/>
          </a:ln>
        </p:spPr>
      </p:pic>
      <p:pic>
        <p:nvPicPr>
          <p:cNvPr descr=" " id="38" name="Google Shape;38;p2"/>
          <p:cNvPicPr preferRelativeResize="0"/>
          <p:nvPr/>
        </p:nvPicPr>
        <p:blipFill rotWithShape="1">
          <a:blip r:embed="rId14">
            <a:alphaModFix/>
          </a:blip>
          <a:srcRect b="0" l="0" r="0" t="0"/>
          <a:stretch/>
        </p:blipFill>
        <p:spPr>
          <a:xfrm>
            <a:off x="22265883" y="10883900"/>
            <a:ext cx="2118334" cy="2810887"/>
          </a:xfrm>
          <a:prstGeom prst="rect">
            <a:avLst/>
          </a:prstGeom>
          <a:noFill/>
          <a:ln>
            <a:noFill/>
          </a:ln>
        </p:spPr>
      </p:pic>
      <p:pic>
        <p:nvPicPr>
          <p:cNvPr descr=" " id="39" name="Google Shape;39;p2"/>
          <p:cNvPicPr preferRelativeResize="0"/>
          <p:nvPr/>
        </p:nvPicPr>
        <p:blipFill rotWithShape="1">
          <a:blip r:embed="rId15">
            <a:alphaModFix/>
          </a:blip>
          <a:srcRect b="0" l="0" r="0" t="0"/>
          <a:stretch/>
        </p:blipFill>
        <p:spPr>
          <a:xfrm>
            <a:off x="0" y="0"/>
            <a:ext cx="3515136" cy="2870200"/>
          </a:xfrm>
          <a:prstGeom prst="rect">
            <a:avLst/>
          </a:prstGeom>
          <a:noFill/>
          <a:ln>
            <a:noFill/>
          </a:ln>
        </p:spPr>
      </p:pic>
      <p:sp>
        <p:nvSpPr>
          <p:cNvPr id="40" name="Google Shape;40;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 name="Google Shape;41;p2"/>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sp>
        <p:nvSpPr>
          <p:cNvPr id="42" name="Google Shape;42;p2"/>
          <p:cNvSpPr/>
          <p:nvPr/>
        </p:nvSpPr>
        <p:spPr>
          <a:xfrm>
            <a:off x="7794541" y="4394200"/>
            <a:ext cx="8797966" cy="298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WELCOME</a:t>
            </a:r>
            <a:endParaRPr b="0" i="0" sz="12800" u="none" cap="none" strike="noStrike">
              <a:solidFill>
                <a:schemeClr val="dk1"/>
              </a:solidFill>
              <a:latin typeface="Calibri"/>
              <a:ea typeface="Calibri"/>
              <a:cs typeface="Calibri"/>
              <a:sym typeface="Calibri"/>
            </a:endParaRPr>
          </a:p>
        </p:txBody>
      </p:sp>
      <p:sp>
        <p:nvSpPr>
          <p:cNvPr id="43" name="Google Shape;43;p2"/>
          <p:cNvSpPr/>
          <p:nvPr/>
        </p:nvSpPr>
        <p:spPr>
          <a:xfrm>
            <a:off x="5000192" y="6921500"/>
            <a:ext cx="14399366"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627" name="Shape 627"/>
        <p:cNvGrpSpPr/>
        <p:nvPr/>
      </p:nvGrpSpPr>
      <p:grpSpPr>
        <a:xfrm>
          <a:off x="0" y="0"/>
          <a:ext cx="0" cy="0"/>
          <a:chOff x="0" y="0"/>
          <a:chExt cx="0" cy="0"/>
        </a:xfrm>
      </p:grpSpPr>
      <p:pic>
        <p:nvPicPr>
          <p:cNvPr descr=" " id="628" name="Google Shape;628;p2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29" name="Google Shape;629;p20"/>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630" name="Google Shape;630;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1" name="Google Shape;631;p2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32" name="Google Shape;632;p20"/>
          <p:cNvSpPr/>
          <p:nvPr/>
        </p:nvSpPr>
        <p:spPr>
          <a:xfrm>
            <a:off x="15690694" y="698500"/>
            <a:ext cx="7464300" cy="3386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637" name="Shape 637"/>
        <p:cNvGrpSpPr/>
        <p:nvPr/>
      </p:nvGrpSpPr>
      <p:grpSpPr>
        <a:xfrm>
          <a:off x="0" y="0"/>
          <a:ext cx="0" cy="0"/>
          <a:chOff x="0" y="0"/>
          <a:chExt cx="0" cy="0"/>
        </a:xfrm>
      </p:grpSpPr>
      <p:pic>
        <p:nvPicPr>
          <p:cNvPr descr=" " id="638" name="Google Shape;638;p2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39" name="Google Shape;639;p21"/>
          <p:cNvPicPr preferRelativeResize="0"/>
          <p:nvPr/>
        </p:nvPicPr>
        <p:blipFill rotWithShape="1">
          <a:blip r:embed="rId4">
            <a:alphaModFix/>
          </a:blip>
          <a:srcRect b="0" l="0" r="0" t="0"/>
          <a:stretch/>
        </p:blipFill>
        <p:spPr>
          <a:xfrm>
            <a:off x="25253472" y="8656365"/>
            <a:ext cx="2493721" cy="2109796"/>
          </a:xfrm>
          <a:prstGeom prst="rect">
            <a:avLst/>
          </a:prstGeom>
          <a:noFill/>
          <a:ln>
            <a:noFill/>
          </a:ln>
        </p:spPr>
      </p:pic>
      <p:pic>
        <p:nvPicPr>
          <p:cNvPr descr=" " id="640" name="Google Shape;640;p21"/>
          <p:cNvPicPr preferRelativeResize="0"/>
          <p:nvPr/>
        </p:nvPicPr>
        <p:blipFill rotWithShape="1">
          <a:blip r:embed="rId5">
            <a:alphaModFix/>
          </a:blip>
          <a:srcRect b="0" l="0" r="0" t="0"/>
          <a:stretch/>
        </p:blipFill>
        <p:spPr>
          <a:xfrm>
            <a:off x="22758162" y="10672887"/>
            <a:ext cx="1628886" cy="875085"/>
          </a:xfrm>
          <a:prstGeom prst="rect">
            <a:avLst/>
          </a:prstGeom>
          <a:noFill/>
          <a:ln>
            <a:noFill/>
          </a:ln>
        </p:spPr>
      </p:pic>
      <p:pic>
        <p:nvPicPr>
          <p:cNvPr descr=" " id="641" name="Google Shape;641;p21"/>
          <p:cNvPicPr preferRelativeResize="0"/>
          <p:nvPr/>
        </p:nvPicPr>
        <p:blipFill rotWithShape="1">
          <a:blip r:embed="rId6">
            <a:alphaModFix/>
          </a:blip>
          <a:srcRect b="0" l="0" r="0" t="0"/>
          <a:stretch/>
        </p:blipFill>
        <p:spPr>
          <a:xfrm>
            <a:off x="24176731" y="0"/>
            <a:ext cx="210317" cy="3956918"/>
          </a:xfrm>
          <a:prstGeom prst="rect">
            <a:avLst/>
          </a:prstGeom>
          <a:noFill/>
          <a:ln>
            <a:noFill/>
          </a:ln>
        </p:spPr>
      </p:pic>
      <p:pic>
        <p:nvPicPr>
          <p:cNvPr descr=" " id="642" name="Google Shape;642;p21"/>
          <p:cNvPicPr preferRelativeResize="0"/>
          <p:nvPr/>
        </p:nvPicPr>
        <p:blipFill rotWithShape="1">
          <a:blip r:embed="rId7">
            <a:alphaModFix/>
          </a:blip>
          <a:srcRect b="0" l="0" r="0" t="0"/>
          <a:stretch/>
        </p:blipFill>
        <p:spPr>
          <a:xfrm>
            <a:off x="0" y="624532"/>
            <a:ext cx="2939348" cy="2717155"/>
          </a:xfrm>
          <a:prstGeom prst="rect">
            <a:avLst/>
          </a:prstGeom>
          <a:noFill/>
          <a:ln>
            <a:noFill/>
          </a:ln>
        </p:spPr>
      </p:pic>
      <p:pic>
        <p:nvPicPr>
          <p:cNvPr descr=" " id="643" name="Google Shape;643;p21"/>
          <p:cNvPicPr preferRelativeResize="0"/>
          <p:nvPr/>
        </p:nvPicPr>
        <p:blipFill rotWithShape="1">
          <a:blip r:embed="rId8">
            <a:alphaModFix/>
          </a:blip>
          <a:srcRect b="0" l="0" r="0" t="0"/>
          <a:stretch/>
        </p:blipFill>
        <p:spPr>
          <a:xfrm>
            <a:off x="0" y="3768948"/>
            <a:ext cx="1772833" cy="3154338"/>
          </a:xfrm>
          <a:prstGeom prst="rect">
            <a:avLst/>
          </a:prstGeom>
          <a:noFill/>
          <a:ln>
            <a:noFill/>
          </a:ln>
        </p:spPr>
      </p:pic>
      <p:pic>
        <p:nvPicPr>
          <p:cNvPr descr=" " id="644" name="Google Shape;644;p21"/>
          <p:cNvPicPr preferRelativeResize="0"/>
          <p:nvPr/>
        </p:nvPicPr>
        <p:blipFill rotWithShape="1">
          <a:blip r:embed="rId9">
            <a:alphaModFix/>
          </a:blip>
          <a:srcRect b="0" l="0" r="0" t="0"/>
          <a:stretch/>
        </p:blipFill>
        <p:spPr>
          <a:xfrm>
            <a:off x="0" y="10929243"/>
            <a:ext cx="3120438" cy="2786757"/>
          </a:xfrm>
          <a:prstGeom prst="rect">
            <a:avLst/>
          </a:prstGeom>
          <a:noFill/>
          <a:ln>
            <a:noFill/>
          </a:ln>
        </p:spPr>
      </p:pic>
      <p:pic>
        <p:nvPicPr>
          <p:cNvPr descr=" " id="645" name="Google Shape;645;p21"/>
          <p:cNvPicPr preferRelativeResize="0"/>
          <p:nvPr/>
        </p:nvPicPr>
        <p:blipFill rotWithShape="1">
          <a:blip r:embed="rId10">
            <a:alphaModFix/>
          </a:blip>
          <a:srcRect b="0" l="0" r="0" t="0"/>
          <a:stretch/>
        </p:blipFill>
        <p:spPr>
          <a:xfrm>
            <a:off x="19579212" y="0"/>
            <a:ext cx="3557722" cy="2622004"/>
          </a:xfrm>
          <a:prstGeom prst="rect">
            <a:avLst/>
          </a:prstGeom>
          <a:noFill/>
          <a:ln>
            <a:noFill/>
          </a:ln>
        </p:spPr>
      </p:pic>
      <p:pic>
        <p:nvPicPr>
          <p:cNvPr descr=" " id="646" name="Google Shape;646;p21"/>
          <p:cNvPicPr preferRelativeResize="0"/>
          <p:nvPr/>
        </p:nvPicPr>
        <p:blipFill rotWithShape="1">
          <a:blip r:embed="rId4">
            <a:alphaModFix/>
          </a:blip>
          <a:srcRect b="0" l="0" r="0" t="0"/>
          <a:stretch/>
        </p:blipFill>
        <p:spPr>
          <a:xfrm>
            <a:off x="25168016" y="4947469"/>
            <a:ext cx="2598208" cy="2133980"/>
          </a:xfrm>
          <a:prstGeom prst="rect">
            <a:avLst/>
          </a:prstGeom>
          <a:noFill/>
          <a:ln>
            <a:noFill/>
          </a:ln>
        </p:spPr>
      </p:pic>
      <p:pic>
        <p:nvPicPr>
          <p:cNvPr descr=" " id="647" name="Google Shape;647;p21"/>
          <p:cNvPicPr preferRelativeResize="0"/>
          <p:nvPr/>
        </p:nvPicPr>
        <p:blipFill rotWithShape="1">
          <a:blip r:embed="rId4">
            <a:alphaModFix/>
          </a:blip>
          <a:srcRect b="0" l="0" r="0" t="0"/>
          <a:stretch/>
        </p:blipFill>
        <p:spPr>
          <a:xfrm>
            <a:off x="-3545110" y="3410074"/>
            <a:ext cx="2102115" cy="2203069"/>
          </a:xfrm>
          <a:prstGeom prst="rect">
            <a:avLst/>
          </a:prstGeom>
          <a:noFill/>
          <a:ln>
            <a:noFill/>
          </a:ln>
        </p:spPr>
      </p:pic>
      <p:pic>
        <p:nvPicPr>
          <p:cNvPr descr=" " id="648" name="Google Shape;648;p21"/>
          <p:cNvPicPr preferRelativeResize="0"/>
          <p:nvPr/>
        </p:nvPicPr>
        <p:blipFill rotWithShape="1">
          <a:blip r:embed="rId11">
            <a:alphaModFix/>
          </a:blip>
          <a:srcRect b="0" l="0" r="0" t="0"/>
          <a:stretch/>
        </p:blipFill>
        <p:spPr>
          <a:xfrm>
            <a:off x="0" y="7101284"/>
            <a:ext cx="551486" cy="2238673"/>
          </a:xfrm>
          <a:prstGeom prst="rect">
            <a:avLst/>
          </a:prstGeom>
          <a:noFill/>
          <a:ln>
            <a:noFill/>
          </a:ln>
        </p:spPr>
      </p:pic>
      <p:pic>
        <p:nvPicPr>
          <p:cNvPr descr=" " id="649" name="Google Shape;649;p21"/>
          <p:cNvPicPr preferRelativeResize="0"/>
          <p:nvPr/>
        </p:nvPicPr>
        <p:blipFill rotWithShape="1">
          <a:blip r:embed="rId4">
            <a:alphaModFix/>
          </a:blip>
          <a:srcRect b="0" l="0" r="0" t="0"/>
          <a:stretch/>
        </p:blipFill>
        <p:spPr>
          <a:xfrm>
            <a:off x="26056758" y="12347625"/>
            <a:ext cx="2850411" cy="3782306"/>
          </a:xfrm>
          <a:prstGeom prst="rect">
            <a:avLst/>
          </a:prstGeom>
          <a:noFill/>
          <a:ln>
            <a:noFill/>
          </a:ln>
        </p:spPr>
      </p:pic>
      <p:pic>
        <p:nvPicPr>
          <p:cNvPr descr=" " id="650" name="Google Shape;650;p21"/>
          <p:cNvPicPr preferRelativeResize="0"/>
          <p:nvPr/>
        </p:nvPicPr>
        <p:blipFill rotWithShape="1">
          <a:blip r:embed="rId12">
            <a:alphaModFix/>
          </a:blip>
          <a:srcRect b="0" l="0" r="0" t="0"/>
          <a:stretch/>
        </p:blipFill>
        <p:spPr>
          <a:xfrm>
            <a:off x="0" y="0"/>
            <a:ext cx="825912" cy="1564407"/>
          </a:xfrm>
          <a:prstGeom prst="rect">
            <a:avLst/>
          </a:prstGeom>
          <a:noFill/>
          <a:ln>
            <a:noFill/>
          </a:ln>
        </p:spPr>
      </p:pic>
      <p:sp>
        <p:nvSpPr>
          <p:cNvPr id="651" name="Google Shape;651;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2" name="Google Shape;652;p21"/>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pic>
        <p:nvPicPr>
          <p:cNvPr descr=" " id="653" name="Google Shape;653;p21"/>
          <p:cNvPicPr preferRelativeResize="0"/>
          <p:nvPr/>
        </p:nvPicPr>
        <p:blipFill rotWithShape="1">
          <a:blip r:embed="rId14">
            <a:alphaModFix/>
          </a:blip>
          <a:srcRect b="0" l="0" r="0" t="0"/>
          <a:stretch/>
        </p:blipFill>
        <p:spPr>
          <a:xfrm>
            <a:off x="0" y="0"/>
            <a:ext cx="7646356" cy="13716000"/>
          </a:xfrm>
          <a:prstGeom prst="rect">
            <a:avLst/>
          </a:prstGeom>
          <a:noFill/>
          <a:ln>
            <a:noFill/>
          </a:ln>
        </p:spPr>
      </p:pic>
      <p:sp>
        <p:nvSpPr>
          <p:cNvPr id="654" name="Google Shape;654;p21"/>
          <p:cNvSpPr/>
          <p:nvPr/>
        </p:nvSpPr>
        <p:spPr>
          <a:xfrm>
            <a:off x="8675184" y="2578100"/>
            <a:ext cx="6604826"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1"/>
          <p:cNvSpPr/>
          <p:nvPr/>
        </p:nvSpPr>
        <p:spPr>
          <a:xfrm>
            <a:off x="8675184" y="3238500"/>
            <a:ext cx="622378"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1"/>
          <p:cNvSpPr/>
          <p:nvPr/>
        </p:nvSpPr>
        <p:spPr>
          <a:xfrm>
            <a:off x="8675184" y="3238500"/>
            <a:ext cx="116431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1</a:t>
            </a:r>
            <a:endParaRPr b="0" i="0" sz="12800" u="none" cap="none" strike="noStrike">
              <a:solidFill>
                <a:schemeClr val="dk1"/>
              </a:solidFill>
              <a:latin typeface="Calibri"/>
              <a:ea typeface="Calibri"/>
              <a:cs typeface="Calibri"/>
              <a:sym typeface="Calibri"/>
            </a:endParaRPr>
          </a:p>
        </p:txBody>
      </p:sp>
      <p:sp>
        <p:nvSpPr>
          <p:cNvPr id="657" name="Google Shape;657;p21"/>
          <p:cNvSpPr/>
          <p:nvPr/>
        </p:nvSpPr>
        <p:spPr>
          <a:xfrm>
            <a:off x="9500787" y="2578100"/>
            <a:ext cx="5779222"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1"/>
          <p:cNvSpPr/>
          <p:nvPr/>
        </p:nvSpPr>
        <p:spPr>
          <a:xfrm>
            <a:off x="9500787" y="2578100"/>
            <a:ext cx="5982448"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DISCOVER THE SECRETS</a:t>
            </a:r>
            <a:endParaRPr b="0" i="0" sz="4800" u="none" cap="none" strike="noStrike">
              <a:solidFill>
                <a:schemeClr val="dk1"/>
              </a:solidFill>
              <a:latin typeface="Calibri"/>
              <a:ea typeface="Calibri"/>
              <a:cs typeface="Calibri"/>
              <a:sym typeface="Calibri"/>
            </a:endParaRPr>
          </a:p>
        </p:txBody>
      </p:sp>
      <p:sp>
        <p:nvSpPr>
          <p:cNvPr id="659" name="Google Shape;659;p21"/>
          <p:cNvSpPr/>
          <p:nvPr/>
        </p:nvSpPr>
        <p:spPr>
          <a:xfrm>
            <a:off x="9500787" y="4508500"/>
            <a:ext cx="591470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660" name="Google Shape;660;p21"/>
          <p:cNvSpPr/>
          <p:nvPr/>
        </p:nvSpPr>
        <p:spPr>
          <a:xfrm>
            <a:off x="8675184" y="6997700"/>
            <a:ext cx="660482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1"/>
          <p:cNvSpPr/>
          <p:nvPr/>
        </p:nvSpPr>
        <p:spPr>
          <a:xfrm>
            <a:off x="8675184" y="7962900"/>
            <a:ext cx="990724"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1"/>
          <p:cNvSpPr/>
          <p:nvPr/>
        </p:nvSpPr>
        <p:spPr>
          <a:xfrm>
            <a:off x="8675184" y="7962900"/>
            <a:ext cx="1532658"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3</a:t>
            </a:r>
            <a:endParaRPr b="0" i="0" sz="12800" u="none" cap="none" strike="noStrike">
              <a:solidFill>
                <a:schemeClr val="dk1"/>
              </a:solidFill>
              <a:latin typeface="Calibri"/>
              <a:ea typeface="Calibri"/>
              <a:cs typeface="Calibri"/>
              <a:sym typeface="Calibri"/>
            </a:endParaRPr>
          </a:p>
        </p:txBody>
      </p:sp>
      <p:sp>
        <p:nvSpPr>
          <p:cNvPr id="663" name="Google Shape;663;p21"/>
          <p:cNvSpPr/>
          <p:nvPr/>
        </p:nvSpPr>
        <p:spPr>
          <a:xfrm>
            <a:off x="9869133" y="6997700"/>
            <a:ext cx="541087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1"/>
          <p:cNvSpPr/>
          <p:nvPr/>
        </p:nvSpPr>
        <p:spPr>
          <a:xfrm>
            <a:off x="9869133" y="6997700"/>
            <a:ext cx="5614102"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MEET THE CREATURES</a:t>
            </a:r>
            <a:endParaRPr b="0" i="0" sz="4800" u="none" cap="none" strike="noStrike">
              <a:solidFill>
                <a:schemeClr val="dk1"/>
              </a:solidFill>
              <a:latin typeface="Calibri"/>
              <a:ea typeface="Calibri"/>
              <a:cs typeface="Calibri"/>
              <a:sym typeface="Calibri"/>
            </a:endParaRPr>
          </a:p>
        </p:txBody>
      </p:sp>
      <p:sp>
        <p:nvSpPr>
          <p:cNvPr id="665" name="Google Shape;665;p21"/>
          <p:cNvSpPr/>
          <p:nvPr/>
        </p:nvSpPr>
        <p:spPr>
          <a:xfrm>
            <a:off x="9869133" y="8928100"/>
            <a:ext cx="554636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666" name="Google Shape;666;p21"/>
          <p:cNvSpPr/>
          <p:nvPr/>
        </p:nvSpPr>
        <p:spPr>
          <a:xfrm>
            <a:off x="16181822" y="6997700"/>
            <a:ext cx="660482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1"/>
          <p:cNvSpPr/>
          <p:nvPr/>
        </p:nvSpPr>
        <p:spPr>
          <a:xfrm>
            <a:off x="16181822" y="7962900"/>
            <a:ext cx="1105038"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1"/>
          <p:cNvSpPr/>
          <p:nvPr/>
        </p:nvSpPr>
        <p:spPr>
          <a:xfrm>
            <a:off x="16181822" y="7962900"/>
            <a:ext cx="1646973"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a:t>
            </a:r>
            <a:endParaRPr b="0" i="0" sz="12800" u="none" cap="none" strike="noStrike">
              <a:solidFill>
                <a:schemeClr val="dk1"/>
              </a:solidFill>
              <a:latin typeface="Calibri"/>
              <a:ea typeface="Calibri"/>
              <a:cs typeface="Calibri"/>
              <a:sym typeface="Calibri"/>
            </a:endParaRPr>
          </a:p>
        </p:txBody>
      </p:sp>
      <p:sp>
        <p:nvSpPr>
          <p:cNvPr id="669" name="Google Shape;669;p21"/>
          <p:cNvSpPr/>
          <p:nvPr/>
        </p:nvSpPr>
        <p:spPr>
          <a:xfrm>
            <a:off x="17490086" y="6997700"/>
            <a:ext cx="5296562"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1"/>
          <p:cNvSpPr/>
          <p:nvPr/>
        </p:nvSpPr>
        <p:spPr>
          <a:xfrm>
            <a:off x="17490086" y="6997700"/>
            <a:ext cx="5499787"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UNCOVER THE MAGIC</a:t>
            </a:r>
            <a:endParaRPr b="0" i="0" sz="4800" u="none" cap="none" strike="noStrike">
              <a:solidFill>
                <a:schemeClr val="dk1"/>
              </a:solidFill>
              <a:latin typeface="Calibri"/>
              <a:ea typeface="Calibri"/>
              <a:cs typeface="Calibri"/>
              <a:sym typeface="Calibri"/>
            </a:endParaRPr>
          </a:p>
        </p:txBody>
      </p:sp>
      <p:sp>
        <p:nvSpPr>
          <p:cNvPr id="671" name="Google Shape;671;p21"/>
          <p:cNvSpPr/>
          <p:nvPr/>
        </p:nvSpPr>
        <p:spPr>
          <a:xfrm>
            <a:off x="17490086" y="8928100"/>
            <a:ext cx="5432046"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672" name="Google Shape;672;p21"/>
          <p:cNvSpPr/>
          <p:nvPr/>
        </p:nvSpPr>
        <p:spPr>
          <a:xfrm>
            <a:off x="16181822" y="2578100"/>
            <a:ext cx="6604826"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1"/>
          <p:cNvSpPr/>
          <p:nvPr/>
        </p:nvSpPr>
        <p:spPr>
          <a:xfrm>
            <a:off x="16181822" y="3238500"/>
            <a:ext cx="93991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1"/>
          <p:cNvSpPr/>
          <p:nvPr/>
        </p:nvSpPr>
        <p:spPr>
          <a:xfrm>
            <a:off x="16181822" y="3238500"/>
            <a:ext cx="148185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a:t>
            </a:r>
            <a:endParaRPr b="0" i="0" sz="12800" u="none" cap="none" strike="noStrike">
              <a:solidFill>
                <a:schemeClr val="dk1"/>
              </a:solidFill>
              <a:latin typeface="Calibri"/>
              <a:ea typeface="Calibri"/>
              <a:cs typeface="Calibri"/>
              <a:sym typeface="Calibri"/>
            </a:endParaRPr>
          </a:p>
        </p:txBody>
      </p:sp>
      <p:sp>
        <p:nvSpPr>
          <p:cNvPr id="675" name="Google Shape;675;p21"/>
          <p:cNvSpPr/>
          <p:nvPr/>
        </p:nvSpPr>
        <p:spPr>
          <a:xfrm>
            <a:off x="17324965" y="2578100"/>
            <a:ext cx="5461683"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1"/>
          <p:cNvSpPr/>
          <p:nvPr/>
        </p:nvSpPr>
        <p:spPr>
          <a:xfrm>
            <a:off x="17324965" y="2578100"/>
            <a:ext cx="5664908"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FIND YOUR OWN PATH</a:t>
            </a:r>
            <a:endParaRPr b="0" i="0" sz="4800" u="none" cap="none" strike="noStrike">
              <a:solidFill>
                <a:schemeClr val="dk1"/>
              </a:solidFill>
              <a:latin typeface="Calibri"/>
              <a:ea typeface="Calibri"/>
              <a:cs typeface="Calibri"/>
              <a:sym typeface="Calibri"/>
            </a:endParaRPr>
          </a:p>
        </p:txBody>
      </p:sp>
      <p:sp>
        <p:nvSpPr>
          <p:cNvPr id="677" name="Google Shape;677;p21"/>
          <p:cNvSpPr/>
          <p:nvPr/>
        </p:nvSpPr>
        <p:spPr>
          <a:xfrm>
            <a:off x="17324965" y="4508500"/>
            <a:ext cx="559716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682" name="Shape 682"/>
        <p:cNvGrpSpPr/>
        <p:nvPr/>
      </p:nvGrpSpPr>
      <p:grpSpPr>
        <a:xfrm>
          <a:off x="0" y="0"/>
          <a:ext cx="0" cy="0"/>
          <a:chOff x="0" y="0"/>
          <a:chExt cx="0" cy="0"/>
        </a:xfrm>
      </p:grpSpPr>
      <p:pic>
        <p:nvPicPr>
          <p:cNvPr descr=" " id="683" name="Google Shape;683;p2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84" name="Google Shape;684;p22"/>
          <p:cNvPicPr preferRelativeResize="0"/>
          <p:nvPr/>
        </p:nvPicPr>
        <p:blipFill rotWithShape="1">
          <a:blip r:embed="rId4">
            <a:alphaModFix/>
          </a:blip>
          <a:srcRect b="0" l="0" r="0" t="0"/>
          <a:stretch/>
        </p:blipFill>
        <p:spPr>
          <a:xfrm>
            <a:off x="23514248" y="4522539"/>
            <a:ext cx="872800" cy="4133726"/>
          </a:xfrm>
          <a:prstGeom prst="rect">
            <a:avLst/>
          </a:prstGeom>
          <a:noFill/>
          <a:ln>
            <a:noFill/>
          </a:ln>
        </p:spPr>
      </p:pic>
      <p:pic>
        <p:nvPicPr>
          <p:cNvPr descr=" " id="685" name="Google Shape;685;p22"/>
          <p:cNvPicPr preferRelativeResize="0"/>
          <p:nvPr/>
        </p:nvPicPr>
        <p:blipFill rotWithShape="1">
          <a:blip r:embed="rId5">
            <a:alphaModFix/>
          </a:blip>
          <a:srcRect b="0" l="0" r="0" t="0"/>
          <a:stretch/>
        </p:blipFill>
        <p:spPr>
          <a:xfrm>
            <a:off x="0" y="3721150"/>
            <a:ext cx="170919" cy="3907954"/>
          </a:xfrm>
          <a:prstGeom prst="rect">
            <a:avLst/>
          </a:prstGeom>
          <a:noFill/>
          <a:ln>
            <a:noFill/>
          </a:ln>
        </p:spPr>
      </p:pic>
      <p:pic>
        <p:nvPicPr>
          <p:cNvPr descr=" " id="686" name="Google Shape;686;p22"/>
          <p:cNvPicPr preferRelativeResize="0"/>
          <p:nvPr/>
        </p:nvPicPr>
        <p:blipFill rotWithShape="1">
          <a:blip r:embed="rId6">
            <a:alphaModFix/>
          </a:blip>
          <a:srcRect b="0" l="0" r="0" t="0"/>
          <a:stretch/>
        </p:blipFill>
        <p:spPr>
          <a:xfrm>
            <a:off x="1139403" y="0"/>
            <a:ext cx="2542150" cy="876077"/>
          </a:xfrm>
          <a:prstGeom prst="rect">
            <a:avLst/>
          </a:prstGeom>
          <a:noFill/>
          <a:ln>
            <a:noFill/>
          </a:ln>
        </p:spPr>
      </p:pic>
      <p:pic>
        <p:nvPicPr>
          <p:cNvPr descr=" " id="687" name="Google Shape;687;p22"/>
          <p:cNvPicPr preferRelativeResize="0"/>
          <p:nvPr/>
        </p:nvPicPr>
        <p:blipFill rotWithShape="1">
          <a:blip r:embed="rId7">
            <a:alphaModFix/>
          </a:blip>
          <a:srcRect b="0" l="0" r="0" t="0"/>
          <a:stretch/>
        </p:blipFill>
        <p:spPr>
          <a:xfrm>
            <a:off x="16602482" y="13410282"/>
            <a:ext cx="2582751" cy="305718"/>
          </a:xfrm>
          <a:prstGeom prst="rect">
            <a:avLst/>
          </a:prstGeom>
          <a:noFill/>
          <a:ln>
            <a:noFill/>
          </a:ln>
        </p:spPr>
      </p:pic>
      <p:pic>
        <p:nvPicPr>
          <p:cNvPr descr=" " id="688" name="Google Shape;688;p22"/>
          <p:cNvPicPr preferRelativeResize="0"/>
          <p:nvPr/>
        </p:nvPicPr>
        <p:blipFill rotWithShape="1">
          <a:blip r:embed="rId8">
            <a:alphaModFix/>
          </a:blip>
          <a:srcRect b="0" l="0" r="0" t="0"/>
          <a:stretch/>
        </p:blipFill>
        <p:spPr>
          <a:xfrm>
            <a:off x="8099396" y="13554918"/>
            <a:ext cx="1119306" cy="161082"/>
          </a:xfrm>
          <a:prstGeom prst="rect">
            <a:avLst/>
          </a:prstGeom>
          <a:noFill/>
          <a:ln>
            <a:noFill/>
          </a:ln>
        </p:spPr>
      </p:pic>
      <p:pic>
        <p:nvPicPr>
          <p:cNvPr descr=" " id="689" name="Google Shape;689;p22"/>
          <p:cNvPicPr preferRelativeResize="0"/>
          <p:nvPr/>
        </p:nvPicPr>
        <p:blipFill rotWithShape="1">
          <a:blip r:embed="rId9">
            <a:alphaModFix/>
          </a:blip>
          <a:srcRect b="0" l="0" r="0" t="0"/>
          <a:stretch/>
        </p:blipFill>
        <p:spPr>
          <a:xfrm>
            <a:off x="737554" y="13329890"/>
            <a:ext cx="3188517" cy="386110"/>
          </a:xfrm>
          <a:prstGeom prst="rect">
            <a:avLst/>
          </a:prstGeom>
          <a:noFill/>
          <a:ln>
            <a:noFill/>
          </a:ln>
        </p:spPr>
      </p:pic>
      <p:pic>
        <p:nvPicPr>
          <p:cNvPr descr=" " id="690" name="Google Shape;690;p22"/>
          <p:cNvPicPr preferRelativeResize="0"/>
          <p:nvPr/>
        </p:nvPicPr>
        <p:blipFill rotWithShape="1">
          <a:blip r:embed="rId10">
            <a:alphaModFix/>
          </a:blip>
          <a:srcRect b="0" l="0" r="0" t="0"/>
          <a:stretch/>
        </p:blipFill>
        <p:spPr>
          <a:xfrm>
            <a:off x="0" y="7785125"/>
            <a:ext cx="654744" cy="1703636"/>
          </a:xfrm>
          <a:prstGeom prst="rect">
            <a:avLst/>
          </a:prstGeom>
          <a:noFill/>
          <a:ln>
            <a:noFill/>
          </a:ln>
        </p:spPr>
      </p:pic>
      <p:pic>
        <p:nvPicPr>
          <p:cNvPr descr=" " id="691" name="Google Shape;691;p22"/>
          <p:cNvPicPr preferRelativeResize="0"/>
          <p:nvPr/>
        </p:nvPicPr>
        <p:blipFill rotWithShape="1">
          <a:blip r:embed="rId11">
            <a:alphaModFix/>
          </a:blip>
          <a:srcRect b="0" l="0" r="0" t="0"/>
          <a:stretch/>
        </p:blipFill>
        <p:spPr>
          <a:xfrm>
            <a:off x="-2670107" y="-1231230"/>
            <a:ext cx="2375607" cy="4435859"/>
          </a:xfrm>
          <a:prstGeom prst="rect">
            <a:avLst/>
          </a:prstGeom>
          <a:noFill/>
          <a:ln>
            <a:noFill/>
          </a:ln>
        </p:spPr>
      </p:pic>
      <p:pic>
        <p:nvPicPr>
          <p:cNvPr descr=" " id="692" name="Google Shape;692;p22"/>
          <p:cNvPicPr preferRelativeResize="0"/>
          <p:nvPr/>
        </p:nvPicPr>
        <p:blipFill rotWithShape="1">
          <a:blip r:embed="rId12">
            <a:alphaModFix/>
          </a:blip>
          <a:srcRect b="0" l="0" r="0" t="0"/>
          <a:stretch/>
        </p:blipFill>
        <p:spPr>
          <a:xfrm>
            <a:off x="22919518" y="0"/>
            <a:ext cx="1467530" cy="2784921"/>
          </a:xfrm>
          <a:prstGeom prst="rect">
            <a:avLst/>
          </a:prstGeom>
          <a:noFill/>
          <a:ln>
            <a:noFill/>
          </a:ln>
        </p:spPr>
      </p:pic>
      <p:pic>
        <p:nvPicPr>
          <p:cNvPr descr=" " id="693" name="Google Shape;693;p22"/>
          <p:cNvPicPr preferRelativeResize="0"/>
          <p:nvPr/>
        </p:nvPicPr>
        <p:blipFill rotWithShape="1">
          <a:blip r:embed="rId13">
            <a:alphaModFix/>
          </a:blip>
          <a:srcRect b="0" l="0" r="0" t="0"/>
          <a:stretch/>
        </p:blipFill>
        <p:spPr>
          <a:xfrm>
            <a:off x="17486548" y="0"/>
            <a:ext cx="3405195" cy="477540"/>
          </a:xfrm>
          <a:prstGeom prst="rect">
            <a:avLst/>
          </a:prstGeom>
          <a:noFill/>
          <a:ln>
            <a:noFill/>
          </a:ln>
        </p:spPr>
      </p:pic>
      <p:pic>
        <p:nvPicPr>
          <p:cNvPr descr=" " id="694" name="Google Shape;694;p22"/>
          <p:cNvPicPr preferRelativeResize="0"/>
          <p:nvPr/>
        </p:nvPicPr>
        <p:blipFill rotWithShape="1">
          <a:blip r:embed="rId14">
            <a:alphaModFix/>
          </a:blip>
          <a:srcRect b="0" l="0" r="0" t="0"/>
          <a:stretch/>
        </p:blipFill>
        <p:spPr>
          <a:xfrm>
            <a:off x="0" y="10517336"/>
            <a:ext cx="189364" cy="3198664"/>
          </a:xfrm>
          <a:prstGeom prst="rect">
            <a:avLst/>
          </a:prstGeom>
          <a:noFill/>
          <a:ln>
            <a:noFill/>
          </a:ln>
        </p:spPr>
      </p:pic>
      <p:pic>
        <p:nvPicPr>
          <p:cNvPr descr=" " id="695" name="Google Shape;695;p22"/>
          <p:cNvPicPr preferRelativeResize="0"/>
          <p:nvPr/>
        </p:nvPicPr>
        <p:blipFill rotWithShape="1">
          <a:blip r:embed="rId15">
            <a:alphaModFix/>
          </a:blip>
          <a:srcRect b="0" l="0" r="0" t="0"/>
          <a:stretch/>
        </p:blipFill>
        <p:spPr>
          <a:xfrm>
            <a:off x="21617534" y="10903074"/>
            <a:ext cx="2769514" cy="2812926"/>
          </a:xfrm>
          <a:prstGeom prst="rect">
            <a:avLst/>
          </a:prstGeom>
          <a:noFill/>
          <a:ln>
            <a:noFill/>
          </a:ln>
        </p:spPr>
      </p:pic>
      <p:sp>
        <p:nvSpPr>
          <p:cNvPr id="696" name="Google Shape;696;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7" name="Google Shape;697;p22"/>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pic>
        <p:nvPicPr>
          <p:cNvPr descr=" " id="698" name="Google Shape;698;p22"/>
          <p:cNvPicPr preferRelativeResize="0"/>
          <p:nvPr/>
        </p:nvPicPr>
        <p:blipFill rotWithShape="1">
          <a:blip r:embed="rId17">
            <a:alphaModFix/>
          </a:blip>
          <a:srcRect b="0" l="0" r="0" t="0"/>
          <a:stretch/>
        </p:blipFill>
        <p:spPr>
          <a:xfrm>
            <a:off x="508063" y="2933700"/>
            <a:ext cx="14479810" cy="7861300"/>
          </a:xfrm>
          <a:prstGeom prst="rect">
            <a:avLst/>
          </a:prstGeom>
          <a:noFill/>
          <a:ln>
            <a:noFill/>
          </a:ln>
        </p:spPr>
      </p:pic>
      <p:sp>
        <p:nvSpPr>
          <p:cNvPr id="699" name="Google Shape;699;p22"/>
          <p:cNvSpPr/>
          <p:nvPr/>
        </p:nvSpPr>
        <p:spPr>
          <a:xfrm>
            <a:off x="3653823" y="11696700"/>
            <a:ext cx="1709210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FANTASY REALM AT A GLANCE</a:t>
            </a:r>
            <a:endParaRPr b="0" i="0" sz="8000" u="none" cap="none" strike="noStrike">
              <a:solidFill>
                <a:schemeClr val="dk1"/>
              </a:solidFill>
              <a:latin typeface="Calibri"/>
              <a:ea typeface="Calibri"/>
              <a:cs typeface="Calibri"/>
              <a:sym typeface="Calibri"/>
            </a:endParaRPr>
          </a:p>
        </p:txBody>
      </p:sp>
      <p:sp>
        <p:nvSpPr>
          <p:cNvPr id="700" name="Google Shape;700;p22"/>
          <p:cNvSpPr/>
          <p:nvPr/>
        </p:nvSpPr>
        <p:spPr>
          <a:xfrm>
            <a:off x="15724565" y="1104900"/>
            <a:ext cx="6935067"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2"/>
          <p:cNvSpPr/>
          <p:nvPr/>
        </p:nvSpPr>
        <p:spPr>
          <a:xfrm>
            <a:off x="15724565" y="1104900"/>
            <a:ext cx="6935067"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2"/>
          <p:cNvSpPr/>
          <p:nvPr/>
        </p:nvSpPr>
        <p:spPr>
          <a:xfrm>
            <a:off x="15724565" y="1104900"/>
            <a:ext cx="7138292"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ENCHANTED FOREST</a:t>
            </a:r>
            <a:endParaRPr b="0" i="0" sz="4800" u="none" cap="none" strike="noStrike">
              <a:solidFill>
                <a:schemeClr val="dk1"/>
              </a:solidFill>
              <a:latin typeface="Calibri"/>
              <a:ea typeface="Calibri"/>
              <a:cs typeface="Calibri"/>
              <a:sym typeface="Calibri"/>
            </a:endParaRPr>
          </a:p>
        </p:txBody>
      </p:sp>
      <p:sp>
        <p:nvSpPr>
          <p:cNvPr id="703" name="Google Shape;703;p22"/>
          <p:cNvSpPr/>
          <p:nvPr/>
        </p:nvSpPr>
        <p:spPr>
          <a:xfrm>
            <a:off x="15724565" y="30353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704" name="Google Shape;704;p22"/>
          <p:cNvSpPr/>
          <p:nvPr/>
        </p:nvSpPr>
        <p:spPr>
          <a:xfrm>
            <a:off x="15724565" y="4864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2"/>
          <p:cNvSpPr/>
          <p:nvPr/>
        </p:nvSpPr>
        <p:spPr>
          <a:xfrm>
            <a:off x="15724565" y="4864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2"/>
          <p:cNvSpPr/>
          <p:nvPr/>
        </p:nvSpPr>
        <p:spPr>
          <a:xfrm>
            <a:off x="15724565" y="48641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CRYSTAL CAVES</a:t>
            </a:r>
            <a:endParaRPr b="0" i="0" sz="4800" u="none" cap="none" strike="noStrike">
              <a:solidFill>
                <a:schemeClr val="dk1"/>
              </a:solidFill>
              <a:latin typeface="Calibri"/>
              <a:ea typeface="Calibri"/>
              <a:cs typeface="Calibri"/>
              <a:sym typeface="Calibri"/>
            </a:endParaRPr>
          </a:p>
        </p:txBody>
      </p:sp>
      <p:sp>
        <p:nvSpPr>
          <p:cNvPr id="707" name="Google Shape;707;p22"/>
          <p:cNvSpPr/>
          <p:nvPr/>
        </p:nvSpPr>
        <p:spPr>
          <a:xfrm>
            <a:off x="15724565" y="58801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708" name="Google Shape;708;p22"/>
          <p:cNvSpPr/>
          <p:nvPr/>
        </p:nvSpPr>
        <p:spPr>
          <a:xfrm>
            <a:off x="15724565" y="81915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2"/>
          <p:cNvSpPr/>
          <p:nvPr/>
        </p:nvSpPr>
        <p:spPr>
          <a:xfrm>
            <a:off x="15724565" y="81915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2"/>
          <p:cNvSpPr/>
          <p:nvPr/>
        </p:nvSpPr>
        <p:spPr>
          <a:xfrm>
            <a:off x="15724565" y="81915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DRAGON'S LAIR</a:t>
            </a:r>
            <a:endParaRPr b="0" i="0" sz="4800" u="none" cap="none" strike="noStrike">
              <a:solidFill>
                <a:schemeClr val="dk1"/>
              </a:solidFill>
              <a:latin typeface="Calibri"/>
              <a:ea typeface="Calibri"/>
              <a:cs typeface="Calibri"/>
              <a:sym typeface="Calibri"/>
            </a:endParaRPr>
          </a:p>
        </p:txBody>
      </p:sp>
      <p:sp>
        <p:nvSpPr>
          <p:cNvPr id="711" name="Google Shape;711;p22"/>
          <p:cNvSpPr/>
          <p:nvPr/>
        </p:nvSpPr>
        <p:spPr>
          <a:xfrm>
            <a:off x="15724565" y="92075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716" name="Shape 716"/>
        <p:cNvGrpSpPr/>
        <p:nvPr/>
      </p:nvGrpSpPr>
      <p:grpSpPr>
        <a:xfrm>
          <a:off x="0" y="0"/>
          <a:ext cx="0" cy="0"/>
          <a:chOff x="0" y="0"/>
          <a:chExt cx="0" cy="0"/>
        </a:xfrm>
      </p:grpSpPr>
      <p:pic>
        <p:nvPicPr>
          <p:cNvPr descr=" " id="717" name="Google Shape;717;p2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718" name="Google Shape;718;p23"/>
          <p:cNvPicPr preferRelativeResize="0"/>
          <p:nvPr/>
        </p:nvPicPr>
        <p:blipFill rotWithShape="1">
          <a:blip r:embed="rId4">
            <a:alphaModFix/>
          </a:blip>
          <a:srcRect b="0" l="0" r="0" t="0"/>
          <a:stretch/>
        </p:blipFill>
        <p:spPr>
          <a:xfrm>
            <a:off x="25068022" y="7430418"/>
            <a:ext cx="2535477" cy="2316342"/>
          </a:xfrm>
          <a:prstGeom prst="rect">
            <a:avLst/>
          </a:prstGeom>
          <a:noFill/>
          <a:ln>
            <a:noFill/>
          </a:ln>
        </p:spPr>
      </p:pic>
      <p:pic>
        <p:nvPicPr>
          <p:cNvPr descr=" " id="719" name="Google Shape;719;p23"/>
          <p:cNvPicPr preferRelativeResize="0"/>
          <p:nvPr/>
        </p:nvPicPr>
        <p:blipFill rotWithShape="1">
          <a:blip r:embed="rId5">
            <a:alphaModFix/>
          </a:blip>
          <a:srcRect b="0" l="0" r="0" t="0"/>
          <a:stretch/>
        </p:blipFill>
        <p:spPr>
          <a:xfrm>
            <a:off x="22530935" y="9644385"/>
            <a:ext cx="1856113" cy="960735"/>
          </a:xfrm>
          <a:prstGeom prst="rect">
            <a:avLst/>
          </a:prstGeom>
          <a:noFill/>
          <a:ln>
            <a:noFill/>
          </a:ln>
        </p:spPr>
      </p:pic>
      <p:pic>
        <p:nvPicPr>
          <p:cNvPr descr=" " id="720" name="Google Shape;720;p23"/>
          <p:cNvPicPr preferRelativeResize="0"/>
          <p:nvPr/>
        </p:nvPicPr>
        <p:blipFill rotWithShape="1">
          <a:blip r:embed="rId6">
            <a:alphaModFix/>
          </a:blip>
          <a:srcRect b="0" l="0" r="0" t="0"/>
          <a:stretch/>
        </p:blipFill>
        <p:spPr>
          <a:xfrm>
            <a:off x="23973254" y="0"/>
            <a:ext cx="413794" cy="2270944"/>
          </a:xfrm>
          <a:prstGeom prst="rect">
            <a:avLst/>
          </a:prstGeom>
          <a:noFill/>
          <a:ln>
            <a:noFill/>
          </a:ln>
        </p:spPr>
      </p:pic>
      <p:pic>
        <p:nvPicPr>
          <p:cNvPr descr=" " id="721" name="Google Shape;721;p23"/>
          <p:cNvPicPr preferRelativeResize="0"/>
          <p:nvPr/>
        </p:nvPicPr>
        <p:blipFill rotWithShape="1">
          <a:blip r:embed="rId7">
            <a:alphaModFix/>
          </a:blip>
          <a:srcRect b="0" l="0" r="0" t="0"/>
          <a:stretch/>
        </p:blipFill>
        <p:spPr>
          <a:xfrm>
            <a:off x="0" y="0"/>
            <a:ext cx="2380255" cy="1595487"/>
          </a:xfrm>
          <a:prstGeom prst="rect">
            <a:avLst/>
          </a:prstGeom>
          <a:noFill/>
          <a:ln>
            <a:noFill/>
          </a:ln>
        </p:spPr>
      </p:pic>
      <p:pic>
        <p:nvPicPr>
          <p:cNvPr descr=" " id="722" name="Google Shape;722;p23"/>
          <p:cNvPicPr preferRelativeResize="0"/>
          <p:nvPr/>
        </p:nvPicPr>
        <p:blipFill rotWithShape="1">
          <a:blip r:embed="rId8">
            <a:alphaModFix/>
          </a:blip>
          <a:srcRect b="0" l="0" r="0" t="0"/>
          <a:stretch/>
        </p:blipFill>
        <p:spPr>
          <a:xfrm>
            <a:off x="0" y="2064544"/>
            <a:ext cx="1194207" cy="3463131"/>
          </a:xfrm>
          <a:prstGeom prst="rect">
            <a:avLst/>
          </a:prstGeom>
          <a:noFill/>
          <a:ln>
            <a:noFill/>
          </a:ln>
        </p:spPr>
      </p:pic>
      <p:pic>
        <p:nvPicPr>
          <p:cNvPr descr=" " id="723" name="Google Shape;723;p23"/>
          <p:cNvPicPr preferRelativeResize="0"/>
          <p:nvPr/>
        </p:nvPicPr>
        <p:blipFill rotWithShape="1">
          <a:blip r:embed="rId9">
            <a:alphaModFix/>
          </a:blip>
          <a:srcRect b="0" l="0" r="0" t="0"/>
          <a:stretch/>
        </p:blipFill>
        <p:spPr>
          <a:xfrm>
            <a:off x="0" y="9925819"/>
            <a:ext cx="2564375" cy="3790181"/>
          </a:xfrm>
          <a:prstGeom prst="rect">
            <a:avLst/>
          </a:prstGeom>
          <a:noFill/>
          <a:ln>
            <a:noFill/>
          </a:ln>
        </p:spPr>
      </p:pic>
      <p:pic>
        <p:nvPicPr>
          <p:cNvPr descr=" " id="724" name="Google Shape;724;p23"/>
          <p:cNvPicPr preferRelativeResize="0"/>
          <p:nvPr/>
        </p:nvPicPr>
        <p:blipFill rotWithShape="1">
          <a:blip r:embed="rId10">
            <a:alphaModFix/>
          </a:blip>
          <a:srcRect b="0" l="0" r="0" t="0"/>
          <a:stretch/>
        </p:blipFill>
        <p:spPr>
          <a:xfrm>
            <a:off x="19298747" y="0"/>
            <a:ext cx="3617295" cy="805334"/>
          </a:xfrm>
          <a:prstGeom prst="rect">
            <a:avLst/>
          </a:prstGeom>
          <a:noFill/>
          <a:ln>
            <a:noFill/>
          </a:ln>
        </p:spPr>
      </p:pic>
      <p:pic>
        <p:nvPicPr>
          <p:cNvPr descr=" " id="725" name="Google Shape;725;p23"/>
          <p:cNvPicPr preferRelativeResize="0"/>
          <p:nvPr/>
        </p:nvPicPr>
        <p:blipFill rotWithShape="1">
          <a:blip r:embed="rId4">
            <a:alphaModFix/>
          </a:blip>
          <a:srcRect b="0" l="0" r="0" t="0"/>
          <a:stretch/>
        </p:blipFill>
        <p:spPr>
          <a:xfrm>
            <a:off x="24981133" y="3358431"/>
            <a:ext cx="2641714" cy="2342902"/>
          </a:xfrm>
          <a:prstGeom prst="rect">
            <a:avLst/>
          </a:prstGeom>
          <a:noFill/>
          <a:ln>
            <a:noFill/>
          </a:ln>
        </p:spPr>
      </p:pic>
      <p:pic>
        <p:nvPicPr>
          <p:cNvPr descr=" " id="726" name="Google Shape;726;p23"/>
          <p:cNvPicPr preferRelativeResize="0"/>
          <p:nvPr/>
        </p:nvPicPr>
        <p:blipFill rotWithShape="1">
          <a:blip r:embed="rId4">
            <a:alphaModFix/>
          </a:blip>
          <a:srcRect b="0" l="0" r="0" t="0"/>
          <a:stretch/>
        </p:blipFill>
        <p:spPr>
          <a:xfrm>
            <a:off x="-4212781" y="1670521"/>
            <a:ext cx="2137314" cy="2418786"/>
          </a:xfrm>
          <a:prstGeom prst="rect">
            <a:avLst/>
          </a:prstGeom>
          <a:noFill/>
          <a:ln>
            <a:noFill/>
          </a:ln>
        </p:spPr>
      </p:pic>
      <p:pic>
        <p:nvPicPr>
          <p:cNvPr descr=" " id="727" name="Google Shape;727;p23"/>
          <p:cNvPicPr preferRelativeResize="0"/>
          <p:nvPr/>
        </p:nvPicPr>
        <p:blipFill rotWithShape="1">
          <a:blip r:embed="rId4">
            <a:alphaModFix/>
          </a:blip>
          <a:srcRect b="0" l="0" r="0" t="0"/>
          <a:stretch/>
        </p:blipFill>
        <p:spPr>
          <a:xfrm>
            <a:off x="-4612461" y="5723111"/>
            <a:ext cx="4564870" cy="2457822"/>
          </a:xfrm>
          <a:prstGeom prst="rect">
            <a:avLst/>
          </a:prstGeom>
          <a:noFill/>
          <a:ln>
            <a:noFill/>
          </a:ln>
        </p:spPr>
      </p:pic>
      <p:pic>
        <p:nvPicPr>
          <p:cNvPr descr=" " id="728" name="Google Shape;728;p23"/>
          <p:cNvPicPr preferRelativeResize="0"/>
          <p:nvPr/>
        </p:nvPicPr>
        <p:blipFill rotWithShape="1">
          <a:blip r:embed="rId4">
            <a:alphaModFix/>
          </a:blip>
          <a:srcRect b="0" l="0" r="0" t="0"/>
          <a:stretch/>
        </p:blipFill>
        <p:spPr>
          <a:xfrm>
            <a:off x="25884762" y="11483008"/>
            <a:ext cx="2898140" cy="4152589"/>
          </a:xfrm>
          <a:prstGeom prst="rect">
            <a:avLst/>
          </a:prstGeom>
          <a:noFill/>
          <a:ln>
            <a:noFill/>
          </a:ln>
        </p:spPr>
      </p:pic>
      <p:pic>
        <p:nvPicPr>
          <p:cNvPr descr=" " id="729" name="Google Shape;729;p23"/>
          <p:cNvPicPr preferRelativeResize="0"/>
          <p:nvPr/>
        </p:nvPicPr>
        <p:blipFill rotWithShape="1">
          <a:blip r:embed="rId4">
            <a:alphaModFix/>
          </a:blip>
          <a:srcRect b="0" l="0" r="0" t="0"/>
          <a:stretch/>
        </p:blipFill>
        <p:spPr>
          <a:xfrm>
            <a:off x="-4873121" y="-5740549"/>
            <a:ext cx="5104552" cy="5384680"/>
          </a:xfrm>
          <a:prstGeom prst="rect">
            <a:avLst/>
          </a:prstGeom>
          <a:noFill/>
          <a:ln>
            <a:noFill/>
          </a:ln>
        </p:spPr>
      </p:pic>
      <p:sp>
        <p:nvSpPr>
          <p:cNvPr id="730" name="Google Shape;730;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1" name="Google Shape;731;p23"/>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732" name="Google Shape;732;p23"/>
          <p:cNvSpPr/>
          <p:nvPr/>
        </p:nvSpPr>
        <p:spPr>
          <a:xfrm>
            <a:off x="6054423" y="1422400"/>
            <a:ext cx="12278201"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TIMELINE</a:t>
            </a:r>
            <a:endParaRPr b="0" i="0" sz="8000" u="none" cap="none" strike="noStrike">
              <a:solidFill>
                <a:schemeClr val="dk1"/>
              </a:solidFill>
              <a:latin typeface="Calibri"/>
              <a:ea typeface="Calibri"/>
              <a:cs typeface="Calibri"/>
              <a:sym typeface="Calibri"/>
            </a:endParaRPr>
          </a:p>
        </p:txBody>
      </p:sp>
      <p:sp>
        <p:nvSpPr>
          <p:cNvPr id="733" name="Google Shape;733;p23"/>
          <p:cNvSpPr/>
          <p:nvPr/>
        </p:nvSpPr>
        <p:spPr>
          <a:xfrm>
            <a:off x="1143143" y="3873500"/>
            <a:ext cx="22100762" cy="816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3"/>
          <p:cNvSpPr/>
          <p:nvPr/>
        </p:nvSpPr>
        <p:spPr>
          <a:xfrm>
            <a:off x="1143143" y="3873500"/>
            <a:ext cx="4572572" cy="816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3"/>
          <p:cNvSpPr/>
          <p:nvPr/>
        </p:nvSpPr>
        <p:spPr>
          <a:xfrm>
            <a:off x="2616527" y="3873500"/>
            <a:ext cx="1625803"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6" name="Google Shape;736;p23"/>
          <p:cNvPicPr preferRelativeResize="0"/>
          <p:nvPr/>
        </p:nvPicPr>
        <p:blipFill rotWithShape="1">
          <a:blip r:embed="rId12">
            <a:alphaModFix/>
          </a:blip>
          <a:srcRect b="0" l="0" r="0" t="0"/>
          <a:stretch/>
        </p:blipFill>
        <p:spPr>
          <a:xfrm>
            <a:off x="3334167" y="3873500"/>
            <a:ext cx="190524" cy="2603500"/>
          </a:xfrm>
          <a:prstGeom prst="rect">
            <a:avLst/>
          </a:prstGeom>
          <a:noFill/>
          <a:ln>
            <a:noFill/>
          </a:ln>
        </p:spPr>
      </p:pic>
      <p:pic>
        <p:nvPicPr>
          <p:cNvPr descr=" " id="737" name="Google Shape;737;p23"/>
          <p:cNvPicPr preferRelativeResize="0"/>
          <p:nvPr/>
        </p:nvPicPr>
        <p:blipFill rotWithShape="1">
          <a:blip r:embed="rId13">
            <a:alphaModFix/>
          </a:blip>
          <a:srcRect b="0" l="0" r="0" t="0"/>
          <a:stretch/>
        </p:blipFill>
        <p:spPr>
          <a:xfrm>
            <a:off x="2616527" y="6477000"/>
            <a:ext cx="1625803" cy="1625600"/>
          </a:xfrm>
          <a:prstGeom prst="rect">
            <a:avLst/>
          </a:prstGeom>
          <a:noFill/>
          <a:ln>
            <a:noFill/>
          </a:ln>
        </p:spPr>
      </p:pic>
      <p:sp>
        <p:nvSpPr>
          <p:cNvPr id="738" name="Google Shape;738;p23"/>
          <p:cNvSpPr/>
          <p:nvPr/>
        </p:nvSpPr>
        <p:spPr>
          <a:xfrm>
            <a:off x="2616527" y="6477000"/>
            <a:ext cx="1625803" cy="1625600"/>
          </a:xfrm>
          <a:prstGeom prst="roundRect">
            <a:avLst>
              <a:gd fmla="val 12375"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3"/>
          <p:cNvSpPr/>
          <p:nvPr/>
        </p:nvSpPr>
        <p:spPr>
          <a:xfrm>
            <a:off x="2838805" y="6870700"/>
            <a:ext cx="1181248"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2015</a:t>
            </a:r>
            <a:endParaRPr b="0" i="0" sz="3600" u="none" cap="none" strike="noStrike">
              <a:solidFill>
                <a:schemeClr val="dk1"/>
              </a:solidFill>
              <a:latin typeface="Calibri"/>
              <a:ea typeface="Calibri"/>
              <a:cs typeface="Calibri"/>
              <a:sym typeface="Calibri"/>
            </a:endParaRPr>
          </a:p>
        </p:txBody>
      </p:sp>
      <p:sp>
        <p:nvSpPr>
          <p:cNvPr id="740" name="Google Shape;740;p23"/>
          <p:cNvSpPr/>
          <p:nvPr/>
        </p:nvSpPr>
        <p:spPr>
          <a:xfrm>
            <a:off x="1143143" y="8712200"/>
            <a:ext cx="4572572" cy="332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3"/>
          <p:cNvSpPr/>
          <p:nvPr/>
        </p:nvSpPr>
        <p:spPr>
          <a:xfrm>
            <a:off x="1143143" y="8712200"/>
            <a:ext cx="4572572" cy="332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3"/>
          <p:cNvSpPr/>
          <p:nvPr/>
        </p:nvSpPr>
        <p:spPr>
          <a:xfrm>
            <a:off x="1143143" y="8712200"/>
            <a:ext cx="4572572" cy="332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3"/>
          <p:cNvSpPr/>
          <p:nvPr/>
        </p:nvSpPr>
        <p:spPr>
          <a:xfrm>
            <a:off x="1066933" y="8712200"/>
            <a:ext cx="4724991"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ECLIPSE</a:t>
            </a:r>
            <a:endParaRPr b="0" i="0" sz="3600" u="none" cap="none" strike="noStrike">
              <a:solidFill>
                <a:schemeClr val="dk1"/>
              </a:solidFill>
              <a:latin typeface="Calibri"/>
              <a:ea typeface="Calibri"/>
              <a:cs typeface="Calibri"/>
              <a:sym typeface="Calibri"/>
            </a:endParaRPr>
          </a:p>
        </p:txBody>
      </p:sp>
      <p:sp>
        <p:nvSpPr>
          <p:cNvPr id="744" name="Google Shape;744;p23"/>
          <p:cNvSpPr/>
          <p:nvPr/>
        </p:nvSpPr>
        <p:spPr>
          <a:xfrm>
            <a:off x="1075401" y="9601200"/>
            <a:ext cx="4708055"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rare eclipse occurs, causing strange and unpredictable magical effects.</a:t>
            </a:r>
            <a:endParaRPr b="0" i="0" sz="3200" u="none" cap="none" strike="noStrike">
              <a:solidFill>
                <a:schemeClr val="dk1"/>
              </a:solidFill>
              <a:latin typeface="Calibri"/>
              <a:ea typeface="Calibri"/>
              <a:cs typeface="Calibri"/>
              <a:sym typeface="Calibri"/>
            </a:endParaRPr>
          </a:p>
        </p:txBody>
      </p:sp>
      <p:sp>
        <p:nvSpPr>
          <p:cNvPr id="745" name="Google Shape;745;p23"/>
          <p:cNvSpPr/>
          <p:nvPr/>
        </p:nvSpPr>
        <p:spPr>
          <a:xfrm>
            <a:off x="6985873" y="3873500"/>
            <a:ext cx="4572572" cy="816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3"/>
          <p:cNvSpPr/>
          <p:nvPr/>
        </p:nvSpPr>
        <p:spPr>
          <a:xfrm>
            <a:off x="8459257" y="3873500"/>
            <a:ext cx="1625803"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7" name="Google Shape;747;p23"/>
          <p:cNvPicPr preferRelativeResize="0"/>
          <p:nvPr/>
        </p:nvPicPr>
        <p:blipFill rotWithShape="1">
          <a:blip r:embed="rId12">
            <a:alphaModFix/>
          </a:blip>
          <a:srcRect b="0" l="0" r="0" t="0"/>
          <a:stretch/>
        </p:blipFill>
        <p:spPr>
          <a:xfrm>
            <a:off x="9176897" y="3873500"/>
            <a:ext cx="190524" cy="2603500"/>
          </a:xfrm>
          <a:prstGeom prst="rect">
            <a:avLst/>
          </a:prstGeom>
          <a:noFill/>
          <a:ln>
            <a:noFill/>
          </a:ln>
        </p:spPr>
      </p:pic>
      <p:pic>
        <p:nvPicPr>
          <p:cNvPr descr=" " id="748" name="Google Shape;748;p23"/>
          <p:cNvPicPr preferRelativeResize="0"/>
          <p:nvPr/>
        </p:nvPicPr>
        <p:blipFill rotWithShape="1">
          <a:blip r:embed="rId13">
            <a:alphaModFix/>
          </a:blip>
          <a:srcRect b="0" l="0" r="0" t="0"/>
          <a:stretch/>
        </p:blipFill>
        <p:spPr>
          <a:xfrm>
            <a:off x="8459257" y="6477000"/>
            <a:ext cx="1625803" cy="1625600"/>
          </a:xfrm>
          <a:prstGeom prst="rect">
            <a:avLst/>
          </a:prstGeom>
          <a:noFill/>
          <a:ln>
            <a:noFill/>
          </a:ln>
        </p:spPr>
      </p:pic>
      <p:sp>
        <p:nvSpPr>
          <p:cNvPr id="749" name="Google Shape;749;p23"/>
          <p:cNvSpPr/>
          <p:nvPr/>
        </p:nvSpPr>
        <p:spPr>
          <a:xfrm>
            <a:off x="8459257" y="6477000"/>
            <a:ext cx="1625803" cy="1625600"/>
          </a:xfrm>
          <a:prstGeom prst="roundRect">
            <a:avLst>
              <a:gd fmla="val 12375"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3"/>
          <p:cNvSpPr/>
          <p:nvPr/>
        </p:nvSpPr>
        <p:spPr>
          <a:xfrm>
            <a:off x="8681535" y="6870700"/>
            <a:ext cx="1181248"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2015</a:t>
            </a:r>
            <a:endParaRPr b="0" i="0" sz="3600" u="none" cap="none" strike="noStrike">
              <a:solidFill>
                <a:schemeClr val="dk1"/>
              </a:solidFill>
              <a:latin typeface="Calibri"/>
              <a:ea typeface="Calibri"/>
              <a:cs typeface="Calibri"/>
              <a:sym typeface="Calibri"/>
            </a:endParaRPr>
          </a:p>
        </p:txBody>
      </p:sp>
      <p:sp>
        <p:nvSpPr>
          <p:cNvPr id="751" name="Google Shape;751;p23"/>
          <p:cNvSpPr/>
          <p:nvPr/>
        </p:nvSpPr>
        <p:spPr>
          <a:xfrm>
            <a:off x="6985873" y="8712200"/>
            <a:ext cx="4572572" cy="332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3"/>
          <p:cNvSpPr/>
          <p:nvPr/>
        </p:nvSpPr>
        <p:spPr>
          <a:xfrm>
            <a:off x="6985873" y="8712200"/>
            <a:ext cx="4572572" cy="332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3"/>
          <p:cNvSpPr/>
          <p:nvPr/>
        </p:nvSpPr>
        <p:spPr>
          <a:xfrm>
            <a:off x="6985873" y="8712200"/>
            <a:ext cx="4572572" cy="332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3"/>
          <p:cNvSpPr/>
          <p:nvPr/>
        </p:nvSpPr>
        <p:spPr>
          <a:xfrm>
            <a:off x="6909664" y="8712200"/>
            <a:ext cx="4724991"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WAR</a:t>
            </a:r>
            <a:endParaRPr b="0" i="0" sz="3600" u="none" cap="none" strike="noStrike">
              <a:solidFill>
                <a:schemeClr val="dk1"/>
              </a:solidFill>
              <a:latin typeface="Calibri"/>
              <a:ea typeface="Calibri"/>
              <a:cs typeface="Calibri"/>
              <a:sym typeface="Calibri"/>
            </a:endParaRPr>
          </a:p>
        </p:txBody>
      </p:sp>
      <p:sp>
        <p:nvSpPr>
          <p:cNvPr id="755" name="Google Shape;755;p23"/>
          <p:cNvSpPr/>
          <p:nvPr/>
        </p:nvSpPr>
        <p:spPr>
          <a:xfrm>
            <a:off x="6918131" y="9601200"/>
            <a:ext cx="4708055"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volcanic eruption devastates a nearby city, forcing its inhabitants.</a:t>
            </a:r>
            <a:endParaRPr b="0" i="0" sz="3200" u="none" cap="none" strike="noStrike">
              <a:solidFill>
                <a:schemeClr val="dk1"/>
              </a:solidFill>
              <a:latin typeface="Calibri"/>
              <a:ea typeface="Calibri"/>
              <a:cs typeface="Calibri"/>
              <a:sym typeface="Calibri"/>
            </a:endParaRPr>
          </a:p>
        </p:txBody>
      </p:sp>
      <p:sp>
        <p:nvSpPr>
          <p:cNvPr id="756" name="Google Shape;756;p23"/>
          <p:cNvSpPr/>
          <p:nvPr/>
        </p:nvSpPr>
        <p:spPr>
          <a:xfrm>
            <a:off x="12828603" y="3873500"/>
            <a:ext cx="4572572" cy="816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3"/>
          <p:cNvSpPr/>
          <p:nvPr/>
        </p:nvSpPr>
        <p:spPr>
          <a:xfrm>
            <a:off x="14301988" y="3873500"/>
            <a:ext cx="1625803"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8" name="Google Shape;758;p23"/>
          <p:cNvPicPr preferRelativeResize="0"/>
          <p:nvPr/>
        </p:nvPicPr>
        <p:blipFill rotWithShape="1">
          <a:blip r:embed="rId12">
            <a:alphaModFix/>
          </a:blip>
          <a:srcRect b="0" l="0" r="0" t="0"/>
          <a:stretch/>
        </p:blipFill>
        <p:spPr>
          <a:xfrm>
            <a:off x="15019627" y="3873500"/>
            <a:ext cx="190524" cy="2603500"/>
          </a:xfrm>
          <a:prstGeom prst="rect">
            <a:avLst/>
          </a:prstGeom>
          <a:noFill/>
          <a:ln>
            <a:noFill/>
          </a:ln>
        </p:spPr>
      </p:pic>
      <p:pic>
        <p:nvPicPr>
          <p:cNvPr descr=" " id="759" name="Google Shape;759;p23"/>
          <p:cNvPicPr preferRelativeResize="0"/>
          <p:nvPr/>
        </p:nvPicPr>
        <p:blipFill rotWithShape="1">
          <a:blip r:embed="rId13">
            <a:alphaModFix/>
          </a:blip>
          <a:srcRect b="0" l="0" r="0" t="0"/>
          <a:stretch/>
        </p:blipFill>
        <p:spPr>
          <a:xfrm>
            <a:off x="14301988" y="6477000"/>
            <a:ext cx="1625803" cy="1625600"/>
          </a:xfrm>
          <a:prstGeom prst="rect">
            <a:avLst/>
          </a:prstGeom>
          <a:noFill/>
          <a:ln>
            <a:noFill/>
          </a:ln>
        </p:spPr>
      </p:pic>
      <p:sp>
        <p:nvSpPr>
          <p:cNvPr id="760" name="Google Shape;760;p23"/>
          <p:cNvSpPr/>
          <p:nvPr/>
        </p:nvSpPr>
        <p:spPr>
          <a:xfrm>
            <a:off x="14301988" y="6477000"/>
            <a:ext cx="1625803" cy="1625600"/>
          </a:xfrm>
          <a:prstGeom prst="roundRect">
            <a:avLst>
              <a:gd fmla="val 12375"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3"/>
          <p:cNvSpPr/>
          <p:nvPr/>
        </p:nvSpPr>
        <p:spPr>
          <a:xfrm>
            <a:off x="14524265" y="6870700"/>
            <a:ext cx="1181248"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2015</a:t>
            </a:r>
            <a:endParaRPr b="0" i="0" sz="3600" u="none" cap="none" strike="noStrike">
              <a:solidFill>
                <a:schemeClr val="dk1"/>
              </a:solidFill>
              <a:latin typeface="Calibri"/>
              <a:ea typeface="Calibri"/>
              <a:cs typeface="Calibri"/>
              <a:sym typeface="Calibri"/>
            </a:endParaRPr>
          </a:p>
        </p:txBody>
      </p:sp>
      <p:sp>
        <p:nvSpPr>
          <p:cNvPr id="762" name="Google Shape;762;p23"/>
          <p:cNvSpPr/>
          <p:nvPr/>
        </p:nvSpPr>
        <p:spPr>
          <a:xfrm>
            <a:off x="12828603" y="8712200"/>
            <a:ext cx="4572572" cy="332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3"/>
          <p:cNvSpPr/>
          <p:nvPr/>
        </p:nvSpPr>
        <p:spPr>
          <a:xfrm>
            <a:off x="12828603" y="8712200"/>
            <a:ext cx="4572572" cy="332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3"/>
          <p:cNvSpPr/>
          <p:nvPr/>
        </p:nvSpPr>
        <p:spPr>
          <a:xfrm>
            <a:off x="12828603" y="8712200"/>
            <a:ext cx="4572572" cy="332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3"/>
          <p:cNvSpPr/>
          <p:nvPr/>
        </p:nvSpPr>
        <p:spPr>
          <a:xfrm>
            <a:off x="12752394" y="8712200"/>
            <a:ext cx="4724991"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OBTAIN</a:t>
            </a:r>
            <a:endParaRPr b="0" i="0" sz="3600" u="none" cap="none" strike="noStrike">
              <a:solidFill>
                <a:schemeClr val="dk1"/>
              </a:solidFill>
              <a:latin typeface="Calibri"/>
              <a:ea typeface="Calibri"/>
              <a:cs typeface="Calibri"/>
              <a:sym typeface="Calibri"/>
            </a:endParaRPr>
          </a:p>
        </p:txBody>
      </p:sp>
      <p:sp>
        <p:nvSpPr>
          <p:cNvPr id="766" name="Google Shape;766;p23"/>
          <p:cNvSpPr/>
          <p:nvPr/>
        </p:nvSpPr>
        <p:spPr>
          <a:xfrm>
            <a:off x="12760862" y="9601200"/>
            <a:ext cx="4708055"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group of adventurers sets out to recover an ancient artifact.</a:t>
            </a:r>
            <a:endParaRPr b="0" i="0" sz="3200" u="none" cap="none" strike="noStrike">
              <a:solidFill>
                <a:schemeClr val="dk1"/>
              </a:solidFill>
              <a:latin typeface="Calibri"/>
              <a:ea typeface="Calibri"/>
              <a:cs typeface="Calibri"/>
              <a:sym typeface="Calibri"/>
            </a:endParaRPr>
          </a:p>
        </p:txBody>
      </p:sp>
      <p:sp>
        <p:nvSpPr>
          <p:cNvPr id="767" name="Google Shape;767;p23"/>
          <p:cNvSpPr/>
          <p:nvPr/>
        </p:nvSpPr>
        <p:spPr>
          <a:xfrm>
            <a:off x="18671334" y="3873500"/>
            <a:ext cx="4572572" cy="816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23"/>
          <p:cNvSpPr/>
          <p:nvPr/>
        </p:nvSpPr>
        <p:spPr>
          <a:xfrm>
            <a:off x="20144718" y="3873500"/>
            <a:ext cx="1625803"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9" name="Google Shape;769;p23"/>
          <p:cNvPicPr preferRelativeResize="0"/>
          <p:nvPr/>
        </p:nvPicPr>
        <p:blipFill rotWithShape="1">
          <a:blip r:embed="rId12">
            <a:alphaModFix/>
          </a:blip>
          <a:srcRect b="0" l="0" r="0" t="0"/>
          <a:stretch/>
        </p:blipFill>
        <p:spPr>
          <a:xfrm>
            <a:off x="20862357" y="3873500"/>
            <a:ext cx="190524" cy="2603500"/>
          </a:xfrm>
          <a:prstGeom prst="rect">
            <a:avLst/>
          </a:prstGeom>
          <a:noFill/>
          <a:ln>
            <a:noFill/>
          </a:ln>
        </p:spPr>
      </p:pic>
      <p:pic>
        <p:nvPicPr>
          <p:cNvPr descr=" " id="770" name="Google Shape;770;p23"/>
          <p:cNvPicPr preferRelativeResize="0"/>
          <p:nvPr/>
        </p:nvPicPr>
        <p:blipFill rotWithShape="1">
          <a:blip r:embed="rId13">
            <a:alphaModFix/>
          </a:blip>
          <a:srcRect b="0" l="0" r="0" t="0"/>
          <a:stretch/>
        </p:blipFill>
        <p:spPr>
          <a:xfrm>
            <a:off x="20144718" y="6477000"/>
            <a:ext cx="1625803" cy="1625600"/>
          </a:xfrm>
          <a:prstGeom prst="rect">
            <a:avLst/>
          </a:prstGeom>
          <a:noFill/>
          <a:ln>
            <a:noFill/>
          </a:ln>
        </p:spPr>
      </p:pic>
      <p:sp>
        <p:nvSpPr>
          <p:cNvPr id="771" name="Google Shape;771;p23"/>
          <p:cNvSpPr/>
          <p:nvPr/>
        </p:nvSpPr>
        <p:spPr>
          <a:xfrm>
            <a:off x="20144718" y="6477000"/>
            <a:ext cx="1625803" cy="1625600"/>
          </a:xfrm>
          <a:prstGeom prst="roundRect">
            <a:avLst>
              <a:gd fmla="val 12375"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3"/>
          <p:cNvSpPr/>
          <p:nvPr/>
        </p:nvSpPr>
        <p:spPr>
          <a:xfrm>
            <a:off x="20366996" y="6870700"/>
            <a:ext cx="1181248"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2015</a:t>
            </a:r>
            <a:endParaRPr b="0" i="0" sz="3600" u="none" cap="none" strike="noStrike">
              <a:solidFill>
                <a:schemeClr val="dk1"/>
              </a:solidFill>
              <a:latin typeface="Calibri"/>
              <a:ea typeface="Calibri"/>
              <a:cs typeface="Calibri"/>
              <a:sym typeface="Calibri"/>
            </a:endParaRPr>
          </a:p>
        </p:txBody>
      </p:sp>
      <p:sp>
        <p:nvSpPr>
          <p:cNvPr id="773" name="Google Shape;773;p23"/>
          <p:cNvSpPr/>
          <p:nvPr/>
        </p:nvSpPr>
        <p:spPr>
          <a:xfrm>
            <a:off x="18671334" y="8712200"/>
            <a:ext cx="4572572" cy="332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3"/>
          <p:cNvSpPr/>
          <p:nvPr/>
        </p:nvSpPr>
        <p:spPr>
          <a:xfrm>
            <a:off x="18671334" y="8712200"/>
            <a:ext cx="4572572" cy="332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3"/>
          <p:cNvSpPr/>
          <p:nvPr/>
        </p:nvSpPr>
        <p:spPr>
          <a:xfrm>
            <a:off x="18671334" y="8712200"/>
            <a:ext cx="4572572" cy="332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3"/>
          <p:cNvSpPr/>
          <p:nvPr/>
        </p:nvSpPr>
        <p:spPr>
          <a:xfrm>
            <a:off x="18595124" y="8712200"/>
            <a:ext cx="4724991"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FOUNDATION</a:t>
            </a:r>
            <a:endParaRPr b="0" i="0" sz="3600" u="none" cap="none" strike="noStrike">
              <a:solidFill>
                <a:schemeClr val="dk1"/>
              </a:solidFill>
              <a:latin typeface="Calibri"/>
              <a:ea typeface="Calibri"/>
              <a:cs typeface="Calibri"/>
              <a:sym typeface="Calibri"/>
            </a:endParaRPr>
          </a:p>
        </p:txBody>
      </p:sp>
      <p:sp>
        <p:nvSpPr>
          <p:cNvPr id="777" name="Google Shape;777;p23"/>
          <p:cNvSpPr/>
          <p:nvPr/>
        </p:nvSpPr>
        <p:spPr>
          <a:xfrm>
            <a:off x="18603592" y="9601200"/>
            <a:ext cx="4708055"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pic>
        <p:nvPicPr>
          <p:cNvPr descr=" " id="778" name="Google Shape;778;p23"/>
          <p:cNvPicPr preferRelativeResize="0"/>
          <p:nvPr/>
        </p:nvPicPr>
        <p:blipFill rotWithShape="1">
          <a:blip r:embed="rId14">
            <a:alphaModFix/>
          </a:blip>
          <a:srcRect b="0" l="0" r="0" t="0"/>
          <a:stretch/>
        </p:blipFill>
        <p:spPr>
          <a:xfrm>
            <a:off x="3429429" y="3949700"/>
            <a:ext cx="17528191" cy="381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783" name="Shape 783"/>
        <p:cNvGrpSpPr/>
        <p:nvPr/>
      </p:nvGrpSpPr>
      <p:grpSpPr>
        <a:xfrm>
          <a:off x="0" y="0"/>
          <a:ext cx="0" cy="0"/>
          <a:chOff x="0" y="0"/>
          <a:chExt cx="0" cy="0"/>
        </a:xfrm>
      </p:grpSpPr>
      <p:pic>
        <p:nvPicPr>
          <p:cNvPr descr=" " id="784" name="Google Shape;784;p2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785" name="Google Shape;785;p24"/>
          <p:cNvPicPr preferRelativeResize="0"/>
          <p:nvPr/>
        </p:nvPicPr>
        <p:blipFill rotWithShape="1">
          <a:blip r:embed="rId4">
            <a:alphaModFix/>
          </a:blip>
          <a:srcRect b="0" l="0" r="0" t="0"/>
          <a:stretch/>
        </p:blipFill>
        <p:spPr>
          <a:xfrm>
            <a:off x="23098469" y="4610249"/>
            <a:ext cx="1288579" cy="3979689"/>
          </a:xfrm>
          <a:prstGeom prst="rect">
            <a:avLst/>
          </a:prstGeom>
          <a:noFill/>
          <a:ln>
            <a:noFill/>
          </a:ln>
        </p:spPr>
      </p:pic>
      <p:pic>
        <p:nvPicPr>
          <p:cNvPr descr=" " id="786" name="Google Shape;786;p24"/>
          <p:cNvPicPr preferRelativeResize="0"/>
          <p:nvPr/>
        </p:nvPicPr>
        <p:blipFill rotWithShape="1">
          <a:blip r:embed="rId5">
            <a:alphaModFix/>
          </a:blip>
          <a:srcRect b="0" l="0" r="0" t="0"/>
          <a:stretch/>
        </p:blipFill>
        <p:spPr>
          <a:xfrm>
            <a:off x="0" y="3838749"/>
            <a:ext cx="625074" cy="3762301"/>
          </a:xfrm>
          <a:prstGeom prst="rect">
            <a:avLst/>
          </a:prstGeom>
          <a:noFill/>
          <a:ln>
            <a:noFill/>
          </a:ln>
        </p:spPr>
      </p:pic>
      <p:pic>
        <p:nvPicPr>
          <p:cNvPr descr=" " id="787" name="Google Shape;787;p24"/>
          <p:cNvPicPr preferRelativeResize="0"/>
          <p:nvPr/>
        </p:nvPicPr>
        <p:blipFill rotWithShape="1">
          <a:blip r:embed="rId6">
            <a:alphaModFix/>
          </a:blip>
          <a:srcRect b="0" l="0" r="0" t="0"/>
          <a:stretch/>
        </p:blipFill>
        <p:spPr>
          <a:xfrm>
            <a:off x="1557464" y="0"/>
            <a:ext cx="2447412" cy="1099716"/>
          </a:xfrm>
          <a:prstGeom prst="rect">
            <a:avLst/>
          </a:prstGeom>
          <a:noFill/>
          <a:ln>
            <a:noFill/>
          </a:ln>
        </p:spPr>
      </p:pic>
      <p:pic>
        <p:nvPicPr>
          <p:cNvPr descr=" " id="788" name="Google Shape;788;p24"/>
          <p:cNvPicPr preferRelativeResize="0"/>
          <p:nvPr/>
        </p:nvPicPr>
        <p:blipFill rotWithShape="1">
          <a:blip r:embed="rId7">
            <a:alphaModFix/>
          </a:blip>
          <a:srcRect b="0" l="0" r="0" t="0"/>
          <a:stretch/>
        </p:blipFill>
        <p:spPr>
          <a:xfrm>
            <a:off x="16444280" y="13166799"/>
            <a:ext cx="2486500" cy="549201"/>
          </a:xfrm>
          <a:prstGeom prst="rect">
            <a:avLst/>
          </a:prstGeom>
          <a:noFill/>
          <a:ln>
            <a:noFill/>
          </a:ln>
        </p:spPr>
      </p:pic>
      <p:pic>
        <p:nvPicPr>
          <p:cNvPr descr=" " id="789" name="Google Shape;789;p24"/>
          <p:cNvPicPr preferRelativeResize="0"/>
          <p:nvPr/>
        </p:nvPicPr>
        <p:blipFill rotWithShape="1">
          <a:blip r:embed="rId8">
            <a:alphaModFix/>
          </a:blip>
          <a:srcRect b="0" l="0" r="0" t="0"/>
          <a:stretch/>
        </p:blipFill>
        <p:spPr>
          <a:xfrm>
            <a:off x="8258079" y="13306053"/>
            <a:ext cx="1077591" cy="409947"/>
          </a:xfrm>
          <a:prstGeom prst="rect">
            <a:avLst/>
          </a:prstGeom>
          <a:noFill/>
          <a:ln>
            <a:noFill/>
          </a:ln>
        </p:spPr>
      </p:pic>
      <p:pic>
        <p:nvPicPr>
          <p:cNvPr descr=" " id="790" name="Google Shape;790;p24"/>
          <p:cNvPicPr preferRelativeResize="0"/>
          <p:nvPr/>
        </p:nvPicPr>
        <p:blipFill rotWithShape="1">
          <a:blip r:embed="rId9">
            <a:alphaModFix/>
          </a:blip>
          <a:srcRect b="0" l="0" r="0" t="0"/>
          <a:stretch/>
        </p:blipFill>
        <p:spPr>
          <a:xfrm>
            <a:off x="1170593" y="13089434"/>
            <a:ext cx="3069691" cy="626566"/>
          </a:xfrm>
          <a:prstGeom prst="rect">
            <a:avLst/>
          </a:prstGeom>
          <a:noFill/>
          <a:ln>
            <a:noFill/>
          </a:ln>
        </p:spPr>
      </p:pic>
      <p:pic>
        <p:nvPicPr>
          <p:cNvPr descr=" " id="791" name="Google Shape;791;p24"/>
          <p:cNvPicPr preferRelativeResize="0"/>
          <p:nvPr/>
        </p:nvPicPr>
        <p:blipFill rotWithShape="1">
          <a:blip r:embed="rId10">
            <a:alphaModFix/>
          </a:blip>
          <a:srcRect b="0" l="0" r="0" t="0"/>
          <a:stretch/>
        </p:blipFill>
        <p:spPr>
          <a:xfrm>
            <a:off x="0" y="7751266"/>
            <a:ext cx="1090868" cy="1640136"/>
          </a:xfrm>
          <a:prstGeom prst="rect">
            <a:avLst/>
          </a:prstGeom>
          <a:noFill/>
          <a:ln>
            <a:noFill/>
          </a:ln>
        </p:spPr>
      </p:pic>
      <p:pic>
        <p:nvPicPr>
          <p:cNvPr descr=" " id="792" name="Google Shape;792;p24"/>
          <p:cNvPicPr preferRelativeResize="0"/>
          <p:nvPr/>
        </p:nvPicPr>
        <p:blipFill rotWithShape="1">
          <a:blip r:embed="rId11">
            <a:alphaModFix/>
          </a:blip>
          <a:srcRect b="0" l="0" r="0" t="0"/>
          <a:stretch/>
        </p:blipFill>
        <p:spPr>
          <a:xfrm>
            <a:off x="0" y="0"/>
            <a:ext cx="176999" cy="3341489"/>
          </a:xfrm>
          <a:prstGeom prst="rect">
            <a:avLst/>
          </a:prstGeom>
          <a:noFill/>
          <a:ln>
            <a:noFill/>
          </a:ln>
        </p:spPr>
      </p:pic>
      <p:pic>
        <p:nvPicPr>
          <p:cNvPr descr=" " id="793" name="Google Shape;793;p24"/>
          <p:cNvPicPr preferRelativeResize="0"/>
          <p:nvPr/>
        </p:nvPicPr>
        <p:blipFill rotWithShape="1">
          <a:blip r:embed="rId12">
            <a:alphaModFix/>
          </a:blip>
          <a:srcRect b="0" l="0" r="0" t="0"/>
          <a:stretch/>
        </p:blipFill>
        <p:spPr>
          <a:xfrm>
            <a:off x="22525900" y="0"/>
            <a:ext cx="1861148" cy="2937446"/>
          </a:xfrm>
          <a:prstGeom prst="rect">
            <a:avLst/>
          </a:prstGeom>
          <a:noFill/>
          <a:ln>
            <a:noFill/>
          </a:ln>
        </p:spPr>
      </p:pic>
      <p:pic>
        <p:nvPicPr>
          <p:cNvPr descr=" " id="794" name="Google Shape;794;p24"/>
          <p:cNvPicPr preferRelativeResize="0"/>
          <p:nvPr/>
        </p:nvPicPr>
        <p:blipFill rotWithShape="1">
          <a:blip r:embed="rId13">
            <a:alphaModFix/>
          </a:blip>
          <a:srcRect b="0" l="0" r="0" t="0"/>
          <a:stretch/>
        </p:blipFill>
        <p:spPr>
          <a:xfrm>
            <a:off x="17295398" y="0"/>
            <a:ext cx="3278290" cy="716037"/>
          </a:xfrm>
          <a:prstGeom prst="rect">
            <a:avLst/>
          </a:prstGeom>
          <a:noFill/>
          <a:ln>
            <a:noFill/>
          </a:ln>
        </p:spPr>
      </p:pic>
      <p:pic>
        <p:nvPicPr>
          <p:cNvPr descr=" " id="795" name="Google Shape;795;p24"/>
          <p:cNvPicPr preferRelativeResize="0"/>
          <p:nvPr/>
        </p:nvPicPr>
        <p:blipFill rotWithShape="1">
          <a:blip r:embed="rId14">
            <a:alphaModFix/>
          </a:blip>
          <a:srcRect b="0" l="0" r="0" t="0"/>
          <a:stretch/>
        </p:blipFill>
        <p:spPr>
          <a:xfrm>
            <a:off x="0" y="10381655"/>
            <a:ext cx="642830" cy="3280321"/>
          </a:xfrm>
          <a:prstGeom prst="rect">
            <a:avLst/>
          </a:prstGeom>
          <a:noFill/>
          <a:ln>
            <a:noFill/>
          </a:ln>
        </p:spPr>
      </p:pic>
      <p:pic>
        <p:nvPicPr>
          <p:cNvPr descr=" " id="796" name="Google Shape;796;p24"/>
          <p:cNvPicPr preferRelativeResize="0"/>
          <p:nvPr/>
        </p:nvPicPr>
        <p:blipFill rotWithShape="1">
          <a:blip r:embed="rId15">
            <a:alphaModFix/>
          </a:blip>
          <a:srcRect b="0" l="0" r="0" t="0"/>
          <a:stretch/>
        </p:blipFill>
        <p:spPr>
          <a:xfrm>
            <a:off x="21272433" y="10753030"/>
            <a:ext cx="3114615" cy="2962970"/>
          </a:xfrm>
          <a:prstGeom prst="rect">
            <a:avLst/>
          </a:prstGeom>
          <a:noFill/>
          <a:ln>
            <a:noFill/>
          </a:ln>
        </p:spPr>
      </p:pic>
      <p:sp>
        <p:nvSpPr>
          <p:cNvPr id="797" name="Google Shape;797;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8" name="Google Shape;798;p24"/>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sp>
        <p:nvSpPr>
          <p:cNvPr id="799" name="Google Shape;799;p24"/>
          <p:cNvSpPr/>
          <p:nvPr/>
        </p:nvSpPr>
        <p:spPr>
          <a:xfrm>
            <a:off x="6054423" y="1422400"/>
            <a:ext cx="12278201"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INFORMATION</a:t>
            </a:r>
            <a:endParaRPr b="0" i="0" sz="8000" u="none" cap="none" strike="noStrike">
              <a:solidFill>
                <a:schemeClr val="dk1"/>
              </a:solidFill>
              <a:latin typeface="Calibri"/>
              <a:ea typeface="Calibri"/>
              <a:cs typeface="Calibri"/>
              <a:sym typeface="Calibri"/>
            </a:endParaRPr>
          </a:p>
        </p:txBody>
      </p:sp>
      <p:sp>
        <p:nvSpPr>
          <p:cNvPr id="800" name="Google Shape;800;p24"/>
          <p:cNvSpPr/>
          <p:nvPr/>
        </p:nvSpPr>
        <p:spPr>
          <a:xfrm>
            <a:off x="1714714" y="4203700"/>
            <a:ext cx="6122165" cy="75184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1" name="Google Shape;801;p24"/>
          <p:cNvPicPr preferRelativeResize="0"/>
          <p:nvPr/>
        </p:nvPicPr>
        <p:blipFill rotWithShape="1">
          <a:blip r:embed="rId17">
            <a:alphaModFix/>
          </a:blip>
          <a:srcRect b="0" l="0" r="0" t="0"/>
          <a:stretch/>
        </p:blipFill>
        <p:spPr>
          <a:xfrm>
            <a:off x="4047543" y="4508500"/>
            <a:ext cx="1456512" cy="1625600"/>
          </a:xfrm>
          <a:prstGeom prst="rect">
            <a:avLst/>
          </a:prstGeom>
          <a:noFill/>
          <a:ln>
            <a:noFill/>
          </a:ln>
        </p:spPr>
      </p:pic>
      <p:sp>
        <p:nvSpPr>
          <p:cNvPr id="802" name="Google Shape;802;p24"/>
          <p:cNvSpPr/>
          <p:nvPr/>
        </p:nvSpPr>
        <p:spPr>
          <a:xfrm>
            <a:off x="2121165" y="6438900"/>
            <a:ext cx="5309264" cy="497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24"/>
          <p:cNvSpPr/>
          <p:nvPr/>
        </p:nvSpPr>
        <p:spPr>
          <a:xfrm>
            <a:off x="2019552" y="6438900"/>
            <a:ext cx="5512489" cy="203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SPELLCASTING COMPETITION</a:t>
            </a:r>
            <a:endParaRPr b="0" i="0" sz="4800" u="none" cap="none" strike="noStrike">
              <a:solidFill>
                <a:schemeClr val="dk1"/>
              </a:solidFill>
              <a:latin typeface="Calibri"/>
              <a:ea typeface="Calibri"/>
              <a:cs typeface="Calibri"/>
              <a:sym typeface="Calibri"/>
            </a:endParaRPr>
          </a:p>
        </p:txBody>
      </p:sp>
      <p:sp>
        <p:nvSpPr>
          <p:cNvPr id="804" name="Google Shape;804;p24"/>
          <p:cNvSpPr/>
          <p:nvPr/>
        </p:nvSpPr>
        <p:spPr>
          <a:xfrm>
            <a:off x="2053423" y="8369300"/>
            <a:ext cx="5444747" cy="3183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significant event in the history of the fantasy realm, in which the greatest spellcasters of the realm.</a:t>
            </a:r>
            <a:endParaRPr b="0" i="0" sz="3200" u="none" cap="none" strike="noStrike">
              <a:solidFill>
                <a:schemeClr val="dk1"/>
              </a:solidFill>
              <a:latin typeface="Calibri"/>
              <a:ea typeface="Calibri"/>
              <a:cs typeface="Calibri"/>
              <a:sym typeface="Calibri"/>
            </a:endParaRPr>
          </a:p>
        </p:txBody>
      </p:sp>
      <p:sp>
        <p:nvSpPr>
          <p:cNvPr id="805" name="Google Shape;805;p24"/>
          <p:cNvSpPr/>
          <p:nvPr/>
        </p:nvSpPr>
        <p:spPr>
          <a:xfrm>
            <a:off x="9132441" y="4203700"/>
            <a:ext cx="6122165" cy="75184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6" name="Google Shape;806;p24"/>
          <p:cNvPicPr preferRelativeResize="0"/>
          <p:nvPr/>
        </p:nvPicPr>
        <p:blipFill rotWithShape="1">
          <a:blip r:embed="rId18">
            <a:alphaModFix/>
          </a:blip>
          <a:srcRect b="0" l="0" r="0" t="0"/>
          <a:stretch/>
        </p:blipFill>
        <p:spPr>
          <a:xfrm>
            <a:off x="11219226" y="4508500"/>
            <a:ext cx="1948599" cy="1625600"/>
          </a:xfrm>
          <a:prstGeom prst="rect">
            <a:avLst/>
          </a:prstGeom>
          <a:noFill/>
          <a:ln>
            <a:noFill/>
          </a:ln>
        </p:spPr>
      </p:pic>
      <p:sp>
        <p:nvSpPr>
          <p:cNvPr id="807" name="Google Shape;807;p24"/>
          <p:cNvSpPr/>
          <p:nvPr/>
        </p:nvSpPr>
        <p:spPr>
          <a:xfrm>
            <a:off x="9538892" y="6438900"/>
            <a:ext cx="5309264" cy="497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24"/>
          <p:cNvSpPr/>
          <p:nvPr/>
        </p:nvSpPr>
        <p:spPr>
          <a:xfrm>
            <a:off x="9437280" y="6438900"/>
            <a:ext cx="5512489" cy="203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TREASURE</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HUNT</a:t>
            </a:r>
            <a:endParaRPr b="0" i="0" sz="4800" u="none" cap="none" strike="noStrike">
              <a:solidFill>
                <a:schemeClr val="dk1"/>
              </a:solidFill>
              <a:latin typeface="Calibri"/>
              <a:ea typeface="Calibri"/>
              <a:cs typeface="Calibri"/>
              <a:sym typeface="Calibri"/>
            </a:endParaRPr>
          </a:p>
        </p:txBody>
      </p:sp>
      <p:sp>
        <p:nvSpPr>
          <p:cNvPr id="809" name="Google Shape;809;p24"/>
          <p:cNvSpPr/>
          <p:nvPr/>
        </p:nvSpPr>
        <p:spPr>
          <a:xfrm>
            <a:off x="9471150" y="8369300"/>
            <a:ext cx="5444747" cy="3183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810" name="Google Shape;810;p24"/>
          <p:cNvSpPr/>
          <p:nvPr/>
        </p:nvSpPr>
        <p:spPr>
          <a:xfrm>
            <a:off x="16550169" y="4203700"/>
            <a:ext cx="6122165" cy="75184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1" name="Google Shape;811;p24"/>
          <p:cNvPicPr preferRelativeResize="0"/>
          <p:nvPr/>
        </p:nvPicPr>
        <p:blipFill rotWithShape="1">
          <a:blip r:embed="rId19">
            <a:alphaModFix/>
          </a:blip>
          <a:srcRect b="0" l="0" r="0" t="0"/>
          <a:stretch/>
        </p:blipFill>
        <p:spPr>
          <a:xfrm>
            <a:off x="18792104" y="4508500"/>
            <a:ext cx="1638297" cy="1625625"/>
          </a:xfrm>
          <a:prstGeom prst="rect">
            <a:avLst/>
          </a:prstGeom>
          <a:noFill/>
          <a:ln>
            <a:noFill/>
          </a:ln>
        </p:spPr>
      </p:pic>
      <p:sp>
        <p:nvSpPr>
          <p:cNvPr id="812" name="Google Shape;812;p24"/>
          <p:cNvSpPr/>
          <p:nvPr/>
        </p:nvSpPr>
        <p:spPr>
          <a:xfrm>
            <a:off x="16956619" y="6438900"/>
            <a:ext cx="5309264" cy="497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24"/>
          <p:cNvSpPr/>
          <p:nvPr/>
        </p:nvSpPr>
        <p:spPr>
          <a:xfrm>
            <a:off x="16855007" y="6438900"/>
            <a:ext cx="5512489" cy="2032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GREAT</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ADVENTURE</a:t>
            </a:r>
            <a:endParaRPr b="0" i="0" sz="4800" u="none" cap="none" strike="noStrike">
              <a:solidFill>
                <a:schemeClr val="dk1"/>
              </a:solidFill>
              <a:latin typeface="Calibri"/>
              <a:ea typeface="Calibri"/>
              <a:cs typeface="Calibri"/>
              <a:sym typeface="Calibri"/>
            </a:endParaRPr>
          </a:p>
        </p:txBody>
      </p:sp>
      <p:sp>
        <p:nvSpPr>
          <p:cNvPr id="814" name="Google Shape;814;p24"/>
          <p:cNvSpPr/>
          <p:nvPr/>
        </p:nvSpPr>
        <p:spPr>
          <a:xfrm>
            <a:off x="16888878" y="8369300"/>
            <a:ext cx="5444747" cy="31834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819" name="Shape 819"/>
        <p:cNvGrpSpPr/>
        <p:nvPr/>
      </p:nvGrpSpPr>
      <p:grpSpPr>
        <a:xfrm>
          <a:off x="0" y="0"/>
          <a:ext cx="0" cy="0"/>
          <a:chOff x="0" y="0"/>
          <a:chExt cx="0" cy="0"/>
        </a:xfrm>
      </p:grpSpPr>
      <p:pic>
        <p:nvPicPr>
          <p:cNvPr descr=" " id="820" name="Google Shape;820;p2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821" name="Google Shape;821;p25"/>
          <p:cNvPicPr preferRelativeResize="0"/>
          <p:nvPr/>
        </p:nvPicPr>
        <p:blipFill rotWithShape="1">
          <a:blip r:embed="rId4">
            <a:alphaModFix/>
          </a:blip>
          <a:srcRect b="0" l="0" r="0" t="0"/>
          <a:stretch/>
        </p:blipFill>
        <p:spPr>
          <a:xfrm>
            <a:off x="24862883" y="8600232"/>
            <a:ext cx="2423933" cy="2050753"/>
          </a:xfrm>
          <a:prstGeom prst="rect">
            <a:avLst/>
          </a:prstGeom>
          <a:noFill/>
          <a:ln>
            <a:noFill/>
          </a:ln>
        </p:spPr>
      </p:pic>
      <p:pic>
        <p:nvPicPr>
          <p:cNvPr descr=" " id="822" name="Google Shape;822;p25"/>
          <p:cNvPicPr preferRelativeResize="0"/>
          <p:nvPr/>
        </p:nvPicPr>
        <p:blipFill rotWithShape="1">
          <a:blip r:embed="rId5">
            <a:alphaModFix/>
          </a:blip>
          <a:srcRect b="0" l="0" r="0" t="0"/>
          <a:stretch/>
        </p:blipFill>
        <p:spPr>
          <a:xfrm>
            <a:off x="22437407" y="10560298"/>
            <a:ext cx="1949641" cy="850578"/>
          </a:xfrm>
          <a:prstGeom prst="rect">
            <a:avLst/>
          </a:prstGeom>
          <a:noFill/>
          <a:ln>
            <a:noFill/>
          </a:ln>
        </p:spPr>
      </p:pic>
      <p:pic>
        <p:nvPicPr>
          <p:cNvPr descr=" " id="823" name="Google Shape;823;p25"/>
          <p:cNvPicPr preferRelativeResize="0"/>
          <p:nvPr/>
        </p:nvPicPr>
        <p:blipFill rotWithShape="1">
          <a:blip r:embed="rId6">
            <a:alphaModFix/>
          </a:blip>
          <a:srcRect b="0" l="0" r="0" t="0"/>
          <a:stretch/>
        </p:blipFill>
        <p:spPr>
          <a:xfrm>
            <a:off x="23816274" y="0"/>
            <a:ext cx="570774" cy="4032275"/>
          </a:xfrm>
          <a:prstGeom prst="rect">
            <a:avLst/>
          </a:prstGeom>
          <a:noFill/>
          <a:ln>
            <a:noFill/>
          </a:ln>
        </p:spPr>
      </p:pic>
      <p:pic>
        <p:nvPicPr>
          <p:cNvPr descr=" " id="824" name="Google Shape;824;p25"/>
          <p:cNvPicPr preferRelativeResize="0"/>
          <p:nvPr/>
        </p:nvPicPr>
        <p:blipFill rotWithShape="1">
          <a:blip r:embed="rId7">
            <a:alphaModFix/>
          </a:blip>
          <a:srcRect b="0" l="0" r="0" t="0"/>
          <a:stretch/>
        </p:blipFill>
        <p:spPr>
          <a:xfrm>
            <a:off x="0" y="793155"/>
            <a:ext cx="3173229" cy="2641104"/>
          </a:xfrm>
          <a:prstGeom prst="rect">
            <a:avLst/>
          </a:prstGeom>
          <a:noFill/>
          <a:ln>
            <a:noFill/>
          </a:ln>
        </p:spPr>
      </p:pic>
      <p:pic>
        <p:nvPicPr>
          <p:cNvPr descr=" " id="825" name="Google Shape;825;p25"/>
          <p:cNvPicPr preferRelativeResize="0"/>
          <p:nvPr/>
        </p:nvPicPr>
        <p:blipFill rotWithShape="1">
          <a:blip r:embed="rId8">
            <a:alphaModFix/>
          </a:blip>
          <a:srcRect b="0" l="0" r="0" t="0"/>
          <a:stretch/>
        </p:blipFill>
        <p:spPr>
          <a:xfrm>
            <a:off x="0" y="3849514"/>
            <a:ext cx="2039361" cy="3066058"/>
          </a:xfrm>
          <a:prstGeom prst="rect">
            <a:avLst/>
          </a:prstGeom>
          <a:noFill/>
          <a:ln>
            <a:noFill/>
          </a:ln>
        </p:spPr>
      </p:pic>
      <p:pic>
        <p:nvPicPr>
          <p:cNvPr descr=" " id="826" name="Google Shape;826;p25"/>
          <p:cNvPicPr preferRelativeResize="0"/>
          <p:nvPr/>
        </p:nvPicPr>
        <p:blipFill rotWithShape="1">
          <a:blip r:embed="rId9">
            <a:alphaModFix/>
          </a:blip>
          <a:srcRect b="0" l="0" r="0" t="0"/>
          <a:stretch/>
        </p:blipFill>
        <p:spPr>
          <a:xfrm>
            <a:off x="0" y="10809436"/>
            <a:ext cx="3349253" cy="2906564"/>
          </a:xfrm>
          <a:prstGeom prst="rect">
            <a:avLst/>
          </a:prstGeom>
          <a:noFill/>
          <a:ln>
            <a:noFill/>
          </a:ln>
        </p:spPr>
      </p:pic>
      <p:pic>
        <p:nvPicPr>
          <p:cNvPr descr=" " id="827" name="Google Shape;827;p25"/>
          <p:cNvPicPr preferRelativeResize="0"/>
          <p:nvPr/>
        </p:nvPicPr>
        <p:blipFill rotWithShape="1">
          <a:blip r:embed="rId10">
            <a:alphaModFix/>
          </a:blip>
          <a:srcRect b="0" l="0" r="0" t="0"/>
          <a:stretch/>
        </p:blipFill>
        <p:spPr>
          <a:xfrm>
            <a:off x="19347420" y="0"/>
            <a:ext cx="3458159" cy="2734692"/>
          </a:xfrm>
          <a:prstGeom prst="rect">
            <a:avLst/>
          </a:prstGeom>
          <a:noFill/>
          <a:ln>
            <a:noFill/>
          </a:ln>
        </p:spPr>
      </p:pic>
      <p:pic>
        <p:nvPicPr>
          <p:cNvPr descr=" " id="828" name="Google Shape;828;p25"/>
          <p:cNvPicPr preferRelativeResize="0"/>
          <p:nvPr/>
        </p:nvPicPr>
        <p:blipFill rotWithShape="1">
          <a:blip r:embed="rId4">
            <a:alphaModFix/>
          </a:blip>
          <a:srcRect b="0" l="0" r="0" t="0"/>
          <a:stretch/>
        </p:blipFill>
        <p:spPr>
          <a:xfrm>
            <a:off x="24779817" y="4995069"/>
            <a:ext cx="2525497" cy="2074260"/>
          </a:xfrm>
          <a:prstGeom prst="rect">
            <a:avLst/>
          </a:prstGeom>
          <a:noFill/>
          <a:ln>
            <a:noFill/>
          </a:ln>
        </p:spPr>
      </p:pic>
      <p:pic>
        <p:nvPicPr>
          <p:cNvPr descr=" " id="829" name="Google Shape;829;p25"/>
          <p:cNvPicPr preferRelativeResize="0"/>
          <p:nvPr/>
        </p:nvPicPr>
        <p:blipFill rotWithShape="1">
          <a:blip r:embed="rId4">
            <a:alphaModFix/>
          </a:blip>
          <a:srcRect b="0" l="0" r="0" t="0"/>
          <a:stretch/>
        </p:blipFill>
        <p:spPr>
          <a:xfrm>
            <a:off x="-3129757" y="3500710"/>
            <a:ext cx="2043286" cy="2141419"/>
          </a:xfrm>
          <a:prstGeom prst="rect">
            <a:avLst/>
          </a:prstGeom>
          <a:noFill/>
          <a:ln>
            <a:noFill/>
          </a:ln>
        </p:spPr>
      </p:pic>
      <p:pic>
        <p:nvPicPr>
          <p:cNvPr descr=" " id="830" name="Google Shape;830;p25"/>
          <p:cNvPicPr preferRelativeResize="0"/>
          <p:nvPr/>
        </p:nvPicPr>
        <p:blipFill rotWithShape="1">
          <a:blip r:embed="rId11">
            <a:alphaModFix/>
          </a:blip>
          <a:srcRect b="0" l="0" r="0" t="0"/>
          <a:stretch/>
        </p:blipFill>
        <p:spPr>
          <a:xfrm>
            <a:off x="0" y="7088634"/>
            <a:ext cx="852194" cy="2176016"/>
          </a:xfrm>
          <a:prstGeom prst="rect">
            <a:avLst/>
          </a:prstGeom>
          <a:noFill/>
          <a:ln>
            <a:noFill/>
          </a:ln>
        </p:spPr>
      </p:pic>
      <p:pic>
        <p:nvPicPr>
          <p:cNvPr descr=" " id="831" name="Google Shape;831;p25"/>
          <p:cNvPicPr preferRelativeResize="0"/>
          <p:nvPr/>
        </p:nvPicPr>
        <p:blipFill rotWithShape="1">
          <a:blip r:embed="rId4">
            <a:alphaModFix/>
          </a:blip>
          <a:srcRect b="0" l="0" r="0" t="0"/>
          <a:stretch/>
        </p:blipFill>
        <p:spPr>
          <a:xfrm>
            <a:off x="25643687" y="12188155"/>
            <a:ext cx="2770641" cy="3676457"/>
          </a:xfrm>
          <a:prstGeom prst="rect">
            <a:avLst/>
          </a:prstGeom>
          <a:noFill/>
          <a:ln>
            <a:noFill/>
          </a:ln>
        </p:spPr>
      </p:pic>
      <p:pic>
        <p:nvPicPr>
          <p:cNvPr descr=" " id="832" name="Google Shape;832;p25"/>
          <p:cNvPicPr preferRelativeResize="0"/>
          <p:nvPr/>
        </p:nvPicPr>
        <p:blipFill rotWithShape="1">
          <a:blip r:embed="rId12">
            <a:alphaModFix/>
          </a:blip>
          <a:srcRect b="0" l="0" r="0" t="0"/>
          <a:stretch/>
        </p:blipFill>
        <p:spPr>
          <a:xfrm>
            <a:off x="0" y="0"/>
            <a:ext cx="1118940" cy="1706736"/>
          </a:xfrm>
          <a:prstGeom prst="rect">
            <a:avLst/>
          </a:prstGeom>
          <a:noFill/>
          <a:ln>
            <a:noFill/>
          </a:ln>
        </p:spPr>
      </p:pic>
      <p:sp>
        <p:nvSpPr>
          <p:cNvPr id="833" name="Google Shape;833;p2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34" name="Google Shape;834;p25"/>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835" name="Google Shape;835;p25"/>
          <p:cNvSpPr/>
          <p:nvPr/>
        </p:nvSpPr>
        <p:spPr>
          <a:xfrm>
            <a:off x="3581848" y="711200"/>
            <a:ext cx="5851198"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OUR TEAM</a:t>
            </a:r>
            <a:endParaRPr b="0" i="0" sz="8000" u="none" cap="none" strike="noStrike">
              <a:solidFill>
                <a:schemeClr val="dk1"/>
              </a:solidFill>
              <a:latin typeface="Calibri"/>
              <a:ea typeface="Calibri"/>
              <a:cs typeface="Calibri"/>
              <a:sym typeface="Calibri"/>
            </a:endParaRPr>
          </a:p>
        </p:txBody>
      </p:sp>
      <p:sp>
        <p:nvSpPr>
          <p:cNvPr id="836" name="Google Shape;836;p25"/>
          <p:cNvSpPr/>
          <p:nvPr/>
        </p:nvSpPr>
        <p:spPr>
          <a:xfrm>
            <a:off x="35564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37" name="Google Shape;837;p25"/>
          <p:cNvPicPr preferRelativeResize="0"/>
          <p:nvPr/>
        </p:nvPicPr>
        <p:blipFill rotWithShape="1">
          <a:blip r:embed="rId14">
            <a:alphaModFix/>
          </a:blip>
          <a:srcRect b="0" l="0" r="0" t="0"/>
          <a:stretch/>
        </p:blipFill>
        <p:spPr>
          <a:xfrm>
            <a:off x="3556445" y="2755900"/>
            <a:ext cx="4788498" cy="8229600"/>
          </a:xfrm>
          <a:prstGeom prst="rect">
            <a:avLst/>
          </a:prstGeom>
          <a:noFill/>
          <a:ln>
            <a:noFill/>
          </a:ln>
        </p:spPr>
      </p:pic>
      <p:sp>
        <p:nvSpPr>
          <p:cNvPr id="838" name="Google Shape;838;p25"/>
          <p:cNvSpPr/>
          <p:nvPr/>
        </p:nvSpPr>
        <p:spPr>
          <a:xfrm>
            <a:off x="35564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25"/>
          <p:cNvSpPr/>
          <p:nvPr/>
        </p:nvSpPr>
        <p:spPr>
          <a:xfrm>
            <a:off x="35564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5"/>
          <p:cNvSpPr/>
          <p:nvPr/>
        </p:nvSpPr>
        <p:spPr>
          <a:xfrm>
            <a:off x="34548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ELDRUIN</a:t>
            </a:r>
            <a:endParaRPr b="0" i="0" sz="4800" u="none" cap="none" strike="noStrike">
              <a:solidFill>
                <a:schemeClr val="dk1"/>
              </a:solidFill>
              <a:latin typeface="Calibri"/>
              <a:ea typeface="Calibri"/>
              <a:cs typeface="Calibri"/>
              <a:sym typeface="Calibri"/>
            </a:endParaRPr>
          </a:p>
        </p:txBody>
      </p:sp>
      <p:sp>
        <p:nvSpPr>
          <p:cNvPr id="841" name="Google Shape;841;p25"/>
          <p:cNvSpPr/>
          <p:nvPr/>
        </p:nvSpPr>
        <p:spPr>
          <a:xfrm>
            <a:off x="34887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842" name="Google Shape;842;p25"/>
          <p:cNvSpPr/>
          <p:nvPr/>
        </p:nvSpPr>
        <p:spPr>
          <a:xfrm>
            <a:off x="91578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43" name="Google Shape;843;p25"/>
          <p:cNvPicPr preferRelativeResize="0"/>
          <p:nvPr/>
        </p:nvPicPr>
        <p:blipFill rotWithShape="1">
          <a:blip r:embed="rId15">
            <a:alphaModFix/>
          </a:blip>
          <a:srcRect b="0" l="0" r="0" t="0"/>
          <a:stretch/>
        </p:blipFill>
        <p:spPr>
          <a:xfrm>
            <a:off x="9157845" y="2755900"/>
            <a:ext cx="4788498" cy="8229600"/>
          </a:xfrm>
          <a:prstGeom prst="rect">
            <a:avLst/>
          </a:prstGeom>
          <a:noFill/>
          <a:ln>
            <a:noFill/>
          </a:ln>
        </p:spPr>
      </p:pic>
      <p:sp>
        <p:nvSpPr>
          <p:cNvPr id="844" name="Google Shape;844;p25"/>
          <p:cNvSpPr/>
          <p:nvPr/>
        </p:nvSpPr>
        <p:spPr>
          <a:xfrm>
            <a:off x="91578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25"/>
          <p:cNvSpPr/>
          <p:nvPr/>
        </p:nvSpPr>
        <p:spPr>
          <a:xfrm>
            <a:off x="91578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25"/>
          <p:cNvSpPr/>
          <p:nvPr/>
        </p:nvSpPr>
        <p:spPr>
          <a:xfrm>
            <a:off x="90562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ELEMENTALEN</a:t>
            </a:r>
            <a:endParaRPr b="0" i="0" sz="4800" u="none" cap="none" strike="noStrike">
              <a:solidFill>
                <a:schemeClr val="dk1"/>
              </a:solidFill>
              <a:latin typeface="Calibri"/>
              <a:ea typeface="Calibri"/>
              <a:cs typeface="Calibri"/>
              <a:sym typeface="Calibri"/>
            </a:endParaRPr>
          </a:p>
        </p:txBody>
      </p:sp>
      <p:sp>
        <p:nvSpPr>
          <p:cNvPr id="847" name="Google Shape;847;p25"/>
          <p:cNvSpPr/>
          <p:nvPr/>
        </p:nvSpPr>
        <p:spPr>
          <a:xfrm>
            <a:off x="90901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848" name="Google Shape;848;p25"/>
          <p:cNvSpPr/>
          <p:nvPr/>
        </p:nvSpPr>
        <p:spPr>
          <a:xfrm>
            <a:off x="147592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49" name="Google Shape;849;p25"/>
          <p:cNvPicPr preferRelativeResize="0"/>
          <p:nvPr/>
        </p:nvPicPr>
        <p:blipFill rotWithShape="1">
          <a:blip r:embed="rId16">
            <a:alphaModFix/>
          </a:blip>
          <a:srcRect b="0" l="0" r="0" t="0"/>
          <a:stretch/>
        </p:blipFill>
        <p:spPr>
          <a:xfrm>
            <a:off x="14759245" y="2755900"/>
            <a:ext cx="4788498" cy="8229600"/>
          </a:xfrm>
          <a:prstGeom prst="rect">
            <a:avLst/>
          </a:prstGeom>
          <a:noFill/>
          <a:ln>
            <a:noFill/>
          </a:ln>
        </p:spPr>
      </p:pic>
      <p:sp>
        <p:nvSpPr>
          <p:cNvPr id="850" name="Google Shape;850;p25"/>
          <p:cNvSpPr/>
          <p:nvPr/>
        </p:nvSpPr>
        <p:spPr>
          <a:xfrm>
            <a:off x="147592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25"/>
          <p:cNvSpPr/>
          <p:nvPr/>
        </p:nvSpPr>
        <p:spPr>
          <a:xfrm>
            <a:off x="147592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5"/>
          <p:cNvSpPr/>
          <p:nvPr/>
        </p:nvSpPr>
        <p:spPr>
          <a:xfrm>
            <a:off x="146576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LUNARIA</a:t>
            </a:r>
            <a:endParaRPr b="0" i="0" sz="4800" u="none" cap="none" strike="noStrike">
              <a:solidFill>
                <a:schemeClr val="dk1"/>
              </a:solidFill>
              <a:latin typeface="Calibri"/>
              <a:ea typeface="Calibri"/>
              <a:cs typeface="Calibri"/>
              <a:sym typeface="Calibri"/>
            </a:endParaRPr>
          </a:p>
        </p:txBody>
      </p:sp>
      <p:sp>
        <p:nvSpPr>
          <p:cNvPr id="853" name="Google Shape;853;p25"/>
          <p:cNvSpPr/>
          <p:nvPr/>
        </p:nvSpPr>
        <p:spPr>
          <a:xfrm>
            <a:off x="146915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858" name="Shape 858"/>
        <p:cNvGrpSpPr/>
        <p:nvPr/>
      </p:nvGrpSpPr>
      <p:grpSpPr>
        <a:xfrm>
          <a:off x="0" y="0"/>
          <a:ext cx="0" cy="0"/>
          <a:chOff x="0" y="0"/>
          <a:chExt cx="0" cy="0"/>
        </a:xfrm>
      </p:grpSpPr>
      <p:pic>
        <p:nvPicPr>
          <p:cNvPr descr=" " id="859" name="Google Shape;859;p2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860" name="Google Shape;860;p26"/>
          <p:cNvPicPr preferRelativeResize="0"/>
          <p:nvPr/>
        </p:nvPicPr>
        <p:blipFill rotWithShape="1">
          <a:blip r:embed="rId4">
            <a:alphaModFix/>
          </a:blip>
          <a:srcRect b="0" l="0" r="0" t="0"/>
          <a:stretch/>
        </p:blipFill>
        <p:spPr>
          <a:xfrm>
            <a:off x="21173543" y="5016500"/>
            <a:ext cx="3213505" cy="3266480"/>
          </a:xfrm>
          <a:prstGeom prst="rect">
            <a:avLst/>
          </a:prstGeom>
          <a:noFill/>
          <a:ln>
            <a:noFill/>
          </a:ln>
        </p:spPr>
      </p:pic>
      <p:pic>
        <p:nvPicPr>
          <p:cNvPr descr=" " id="861" name="Google Shape;861;p26"/>
          <p:cNvPicPr preferRelativeResize="0"/>
          <p:nvPr/>
        </p:nvPicPr>
        <p:blipFill rotWithShape="1">
          <a:blip r:embed="rId5">
            <a:alphaModFix/>
          </a:blip>
          <a:srcRect b="0" l="0" r="0" t="0"/>
          <a:stretch/>
        </p:blipFill>
        <p:spPr>
          <a:xfrm>
            <a:off x="0" y="4383236"/>
            <a:ext cx="2727638" cy="3088084"/>
          </a:xfrm>
          <a:prstGeom prst="rect">
            <a:avLst/>
          </a:prstGeom>
          <a:noFill/>
          <a:ln>
            <a:noFill/>
          </a:ln>
        </p:spPr>
      </p:pic>
      <p:pic>
        <p:nvPicPr>
          <p:cNvPr descr=" " id="862" name="Google Shape;862;p26"/>
          <p:cNvPicPr preferRelativeResize="0"/>
          <p:nvPr/>
        </p:nvPicPr>
        <p:blipFill rotWithShape="1">
          <a:blip r:embed="rId6">
            <a:alphaModFix/>
          </a:blip>
          <a:srcRect b="0" l="0" r="0" t="0"/>
          <a:stretch/>
        </p:blipFill>
        <p:spPr>
          <a:xfrm>
            <a:off x="3492933" y="0"/>
            <a:ext cx="2008808" cy="2135088"/>
          </a:xfrm>
          <a:prstGeom prst="rect">
            <a:avLst/>
          </a:prstGeom>
          <a:noFill/>
          <a:ln>
            <a:noFill/>
          </a:ln>
        </p:spPr>
      </p:pic>
      <p:pic>
        <p:nvPicPr>
          <p:cNvPr descr=" " id="863" name="Google Shape;863;p26"/>
          <p:cNvPicPr preferRelativeResize="0"/>
          <p:nvPr/>
        </p:nvPicPr>
        <p:blipFill rotWithShape="1">
          <a:blip r:embed="rId7">
            <a:alphaModFix/>
          </a:blip>
          <a:srcRect b="0" l="0" r="0" t="0"/>
          <a:stretch/>
        </p:blipFill>
        <p:spPr>
          <a:xfrm>
            <a:off x="15711861" y="12039600"/>
            <a:ext cx="2040890" cy="828973"/>
          </a:xfrm>
          <a:prstGeom prst="rect">
            <a:avLst/>
          </a:prstGeom>
          <a:noFill/>
          <a:ln>
            <a:noFill/>
          </a:ln>
        </p:spPr>
      </p:pic>
      <p:pic>
        <p:nvPicPr>
          <p:cNvPr descr=" " id="864" name="Google Shape;864;p26"/>
          <p:cNvPicPr preferRelativeResize="0"/>
          <p:nvPr/>
        </p:nvPicPr>
        <p:blipFill rotWithShape="1">
          <a:blip r:embed="rId8">
            <a:alphaModFix/>
          </a:blip>
          <a:srcRect b="0" l="0" r="0" t="0"/>
          <a:stretch/>
        </p:blipFill>
        <p:spPr>
          <a:xfrm>
            <a:off x="8992721" y="12153900"/>
            <a:ext cx="884475" cy="544711"/>
          </a:xfrm>
          <a:prstGeom prst="rect">
            <a:avLst/>
          </a:prstGeom>
          <a:noFill/>
          <a:ln>
            <a:noFill/>
          </a:ln>
        </p:spPr>
      </p:pic>
      <p:pic>
        <p:nvPicPr>
          <p:cNvPr descr=" " id="865" name="Google Shape;865;p26"/>
          <p:cNvPicPr preferRelativeResize="0"/>
          <p:nvPr/>
        </p:nvPicPr>
        <p:blipFill rotWithShape="1">
          <a:blip r:embed="rId9">
            <a:alphaModFix/>
          </a:blip>
          <a:srcRect b="0" l="0" r="0" t="0"/>
          <a:stretch/>
        </p:blipFill>
        <p:spPr>
          <a:xfrm>
            <a:off x="3175394" y="11976100"/>
            <a:ext cx="2519566" cy="955278"/>
          </a:xfrm>
          <a:prstGeom prst="rect">
            <a:avLst/>
          </a:prstGeom>
          <a:noFill/>
          <a:ln>
            <a:noFill/>
          </a:ln>
        </p:spPr>
      </p:pic>
      <p:pic>
        <p:nvPicPr>
          <p:cNvPr descr=" " id="866" name="Google Shape;866;p26"/>
          <p:cNvPicPr preferRelativeResize="0"/>
          <p:nvPr/>
        </p:nvPicPr>
        <p:blipFill rotWithShape="1">
          <a:blip r:embed="rId10">
            <a:alphaModFix/>
          </a:blip>
          <a:srcRect b="0" l="0" r="0" t="0"/>
          <a:stretch/>
        </p:blipFill>
        <p:spPr>
          <a:xfrm>
            <a:off x="419149" y="7594600"/>
            <a:ext cx="2690808" cy="1346200"/>
          </a:xfrm>
          <a:prstGeom prst="rect">
            <a:avLst/>
          </a:prstGeom>
          <a:noFill/>
          <a:ln>
            <a:noFill/>
          </a:ln>
        </p:spPr>
      </p:pic>
      <p:pic>
        <p:nvPicPr>
          <p:cNvPr descr=" " id="867" name="Google Shape;867;p26"/>
          <p:cNvPicPr preferRelativeResize="0"/>
          <p:nvPr/>
        </p:nvPicPr>
        <p:blipFill rotWithShape="1">
          <a:blip r:embed="rId11">
            <a:alphaModFix/>
          </a:blip>
          <a:srcRect b="0" l="0" r="0" t="0"/>
          <a:stretch/>
        </p:blipFill>
        <p:spPr>
          <a:xfrm>
            <a:off x="482657" y="469900"/>
            <a:ext cx="1877208" cy="3505200"/>
          </a:xfrm>
          <a:prstGeom prst="rect">
            <a:avLst/>
          </a:prstGeom>
          <a:noFill/>
          <a:ln>
            <a:noFill/>
          </a:ln>
        </p:spPr>
      </p:pic>
      <p:pic>
        <p:nvPicPr>
          <p:cNvPr descr=" " id="868" name="Google Shape;868;p26"/>
          <p:cNvPicPr preferRelativeResize="0"/>
          <p:nvPr/>
        </p:nvPicPr>
        <p:blipFill rotWithShape="1">
          <a:blip r:embed="rId12">
            <a:alphaModFix/>
          </a:blip>
          <a:srcRect b="0" l="0" r="0" t="0"/>
          <a:stretch/>
        </p:blipFill>
        <p:spPr>
          <a:xfrm>
            <a:off x="20703585" y="127000"/>
            <a:ext cx="2643983" cy="3516437"/>
          </a:xfrm>
          <a:prstGeom prst="rect">
            <a:avLst/>
          </a:prstGeom>
          <a:noFill/>
          <a:ln>
            <a:noFill/>
          </a:ln>
        </p:spPr>
      </p:pic>
      <p:pic>
        <p:nvPicPr>
          <p:cNvPr descr=" " id="869" name="Google Shape;869;p26"/>
          <p:cNvPicPr preferRelativeResize="0"/>
          <p:nvPr/>
        </p:nvPicPr>
        <p:blipFill rotWithShape="1">
          <a:blip r:embed="rId13">
            <a:alphaModFix/>
          </a:blip>
          <a:srcRect b="0" l="0" r="0" t="0"/>
          <a:stretch/>
        </p:blipFill>
        <p:spPr>
          <a:xfrm>
            <a:off x="16410448" y="88900"/>
            <a:ext cx="2690786" cy="1731268"/>
          </a:xfrm>
          <a:prstGeom prst="rect">
            <a:avLst/>
          </a:prstGeom>
          <a:noFill/>
          <a:ln>
            <a:noFill/>
          </a:ln>
        </p:spPr>
      </p:pic>
      <p:pic>
        <p:nvPicPr>
          <p:cNvPr descr=" " id="870" name="Google Shape;870;p26"/>
          <p:cNvPicPr preferRelativeResize="0"/>
          <p:nvPr/>
        </p:nvPicPr>
        <p:blipFill rotWithShape="1">
          <a:blip r:embed="rId14">
            <a:alphaModFix/>
          </a:blip>
          <a:srcRect b="0" l="0" r="0" t="0"/>
          <a:stretch/>
        </p:blipFill>
        <p:spPr>
          <a:xfrm>
            <a:off x="50803" y="9753600"/>
            <a:ext cx="2691409" cy="2692450"/>
          </a:xfrm>
          <a:prstGeom prst="rect">
            <a:avLst/>
          </a:prstGeom>
          <a:noFill/>
          <a:ln>
            <a:noFill/>
          </a:ln>
        </p:spPr>
      </p:pic>
      <p:pic>
        <p:nvPicPr>
          <p:cNvPr descr=" " id="871" name="Google Shape;871;p26"/>
          <p:cNvPicPr preferRelativeResize="0"/>
          <p:nvPr/>
        </p:nvPicPr>
        <p:blipFill rotWithShape="1">
          <a:blip r:embed="rId15">
            <a:alphaModFix/>
          </a:blip>
          <a:srcRect b="0" l="0" r="0" t="0"/>
          <a:stretch/>
        </p:blipFill>
        <p:spPr>
          <a:xfrm>
            <a:off x="19674756" y="10058400"/>
            <a:ext cx="4712292" cy="3657600"/>
          </a:xfrm>
          <a:prstGeom prst="rect">
            <a:avLst/>
          </a:prstGeom>
          <a:noFill/>
          <a:ln>
            <a:noFill/>
          </a:ln>
        </p:spPr>
      </p:pic>
      <p:sp>
        <p:nvSpPr>
          <p:cNvPr id="872" name="Google Shape;872;p2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3" name="Google Shape;873;p26"/>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sp>
        <p:nvSpPr>
          <p:cNvPr id="874" name="Google Shape;874;p26"/>
          <p:cNvSpPr/>
          <p:nvPr/>
        </p:nvSpPr>
        <p:spPr>
          <a:xfrm>
            <a:off x="6172972" y="2133600"/>
            <a:ext cx="12053807" cy="9448800"/>
          </a:xfrm>
          <a:prstGeom prst="roundRect">
            <a:avLst>
              <a:gd fmla="val 1345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6"/>
          <p:cNvSpPr/>
          <p:nvPr/>
        </p:nvSpPr>
        <p:spPr>
          <a:xfrm>
            <a:off x="6985873" y="2946400"/>
            <a:ext cx="10766712" cy="338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THANK YOU FOR CHOOSING EATEMP</a:t>
            </a:r>
            <a:endParaRPr b="0" i="0" sz="8000" u="none" cap="none" strike="noStrike">
              <a:solidFill>
                <a:schemeClr val="dk1"/>
              </a:solidFill>
              <a:latin typeface="Calibri"/>
              <a:ea typeface="Calibri"/>
              <a:cs typeface="Calibri"/>
              <a:sym typeface="Calibri"/>
            </a:endParaRPr>
          </a:p>
        </p:txBody>
      </p:sp>
      <p:sp>
        <p:nvSpPr>
          <p:cNvPr id="876" name="Google Shape;876;p26"/>
          <p:cNvSpPr/>
          <p:nvPr/>
        </p:nvSpPr>
        <p:spPr>
          <a:xfrm>
            <a:off x="6985873" y="6604000"/>
            <a:ext cx="10563487" cy="430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877" name="Google Shape;877;p26"/>
          <p:cNvSpPr/>
          <p:nvPr/>
        </p:nvSpPr>
        <p:spPr>
          <a:xfrm rot="-5400000">
            <a:off x="22204468" y="8326847"/>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48" name="Shape 48"/>
        <p:cNvGrpSpPr/>
        <p:nvPr/>
      </p:nvGrpSpPr>
      <p:grpSpPr>
        <a:xfrm>
          <a:off x="0" y="0"/>
          <a:ext cx="0" cy="0"/>
          <a:chOff x="0" y="0"/>
          <a:chExt cx="0" cy="0"/>
        </a:xfrm>
      </p:grpSpPr>
      <p:pic>
        <p:nvPicPr>
          <p:cNvPr descr=" " id="49" name="Google Shape;49;p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0" name="Google Shape;50;p3"/>
          <p:cNvPicPr preferRelativeResize="0"/>
          <p:nvPr/>
        </p:nvPicPr>
        <p:blipFill rotWithShape="1">
          <a:blip r:embed="rId4">
            <a:alphaModFix/>
          </a:blip>
          <a:srcRect b="0" l="0" r="0" t="0"/>
          <a:stretch/>
        </p:blipFill>
        <p:spPr>
          <a:xfrm>
            <a:off x="21173543" y="5016500"/>
            <a:ext cx="3213505" cy="3266489"/>
          </a:xfrm>
          <a:prstGeom prst="rect">
            <a:avLst/>
          </a:prstGeom>
          <a:noFill/>
          <a:ln>
            <a:noFill/>
          </a:ln>
        </p:spPr>
      </p:pic>
      <p:pic>
        <p:nvPicPr>
          <p:cNvPr descr=" " id="51" name="Google Shape;51;p3"/>
          <p:cNvPicPr preferRelativeResize="0"/>
          <p:nvPr/>
        </p:nvPicPr>
        <p:blipFill rotWithShape="1">
          <a:blip r:embed="rId5">
            <a:alphaModFix/>
          </a:blip>
          <a:srcRect b="0" l="0" r="0" t="0"/>
          <a:stretch/>
        </p:blipFill>
        <p:spPr>
          <a:xfrm>
            <a:off x="0" y="4383233"/>
            <a:ext cx="2727638" cy="3088084"/>
          </a:xfrm>
          <a:prstGeom prst="rect">
            <a:avLst/>
          </a:prstGeom>
          <a:noFill/>
          <a:ln>
            <a:noFill/>
          </a:ln>
        </p:spPr>
      </p:pic>
      <p:pic>
        <p:nvPicPr>
          <p:cNvPr descr=" " id="52" name="Google Shape;52;p3"/>
          <p:cNvPicPr preferRelativeResize="0"/>
          <p:nvPr/>
        </p:nvPicPr>
        <p:blipFill rotWithShape="1">
          <a:blip r:embed="rId6">
            <a:alphaModFix/>
          </a:blip>
          <a:srcRect b="0" l="0" r="0" t="0"/>
          <a:stretch/>
        </p:blipFill>
        <p:spPr>
          <a:xfrm>
            <a:off x="3492933" y="0"/>
            <a:ext cx="2008808" cy="2135091"/>
          </a:xfrm>
          <a:prstGeom prst="rect">
            <a:avLst/>
          </a:prstGeom>
          <a:noFill/>
          <a:ln>
            <a:noFill/>
          </a:ln>
        </p:spPr>
      </p:pic>
      <p:pic>
        <p:nvPicPr>
          <p:cNvPr descr=" " id="53" name="Google Shape;53;p3"/>
          <p:cNvPicPr preferRelativeResize="0"/>
          <p:nvPr/>
        </p:nvPicPr>
        <p:blipFill rotWithShape="1">
          <a:blip r:embed="rId7">
            <a:alphaModFix/>
          </a:blip>
          <a:srcRect b="0" l="0" r="0" t="0"/>
          <a:stretch/>
        </p:blipFill>
        <p:spPr>
          <a:xfrm>
            <a:off x="15711861" y="12039600"/>
            <a:ext cx="2040890" cy="828960"/>
          </a:xfrm>
          <a:prstGeom prst="rect">
            <a:avLst/>
          </a:prstGeom>
          <a:noFill/>
          <a:ln>
            <a:noFill/>
          </a:ln>
        </p:spPr>
      </p:pic>
      <p:pic>
        <p:nvPicPr>
          <p:cNvPr descr=" " id="54" name="Google Shape;54;p3"/>
          <p:cNvPicPr preferRelativeResize="0"/>
          <p:nvPr/>
        </p:nvPicPr>
        <p:blipFill rotWithShape="1">
          <a:blip r:embed="rId8">
            <a:alphaModFix/>
          </a:blip>
          <a:srcRect b="0" l="0" r="0" t="0"/>
          <a:stretch/>
        </p:blipFill>
        <p:spPr>
          <a:xfrm>
            <a:off x="8992721" y="12153900"/>
            <a:ext cx="884475" cy="544720"/>
          </a:xfrm>
          <a:prstGeom prst="rect">
            <a:avLst/>
          </a:prstGeom>
          <a:noFill/>
          <a:ln>
            <a:noFill/>
          </a:ln>
        </p:spPr>
      </p:pic>
      <p:pic>
        <p:nvPicPr>
          <p:cNvPr descr=" " id="55" name="Google Shape;55;p3"/>
          <p:cNvPicPr preferRelativeResize="0"/>
          <p:nvPr/>
        </p:nvPicPr>
        <p:blipFill rotWithShape="1">
          <a:blip r:embed="rId9">
            <a:alphaModFix/>
          </a:blip>
          <a:srcRect b="0" l="0" r="0" t="0"/>
          <a:stretch/>
        </p:blipFill>
        <p:spPr>
          <a:xfrm>
            <a:off x="3175394" y="11976100"/>
            <a:ext cx="2519566" cy="955266"/>
          </a:xfrm>
          <a:prstGeom prst="rect">
            <a:avLst/>
          </a:prstGeom>
          <a:noFill/>
          <a:ln>
            <a:noFill/>
          </a:ln>
        </p:spPr>
      </p:pic>
      <p:pic>
        <p:nvPicPr>
          <p:cNvPr descr=" " id="56" name="Google Shape;56;p3"/>
          <p:cNvPicPr preferRelativeResize="0"/>
          <p:nvPr/>
        </p:nvPicPr>
        <p:blipFill rotWithShape="1">
          <a:blip r:embed="rId10">
            <a:alphaModFix/>
          </a:blip>
          <a:srcRect b="0" l="0" r="0" t="0"/>
          <a:stretch/>
        </p:blipFill>
        <p:spPr>
          <a:xfrm>
            <a:off x="419149" y="7594600"/>
            <a:ext cx="2690808" cy="1346197"/>
          </a:xfrm>
          <a:prstGeom prst="rect">
            <a:avLst/>
          </a:prstGeom>
          <a:noFill/>
          <a:ln>
            <a:noFill/>
          </a:ln>
        </p:spPr>
      </p:pic>
      <p:pic>
        <p:nvPicPr>
          <p:cNvPr descr=" " id="57" name="Google Shape;57;p3"/>
          <p:cNvPicPr preferRelativeResize="0"/>
          <p:nvPr/>
        </p:nvPicPr>
        <p:blipFill rotWithShape="1">
          <a:blip r:embed="rId11">
            <a:alphaModFix/>
          </a:blip>
          <a:srcRect b="0" l="0" r="0" t="0"/>
          <a:stretch/>
        </p:blipFill>
        <p:spPr>
          <a:xfrm>
            <a:off x="482657" y="469900"/>
            <a:ext cx="1877208" cy="3505203"/>
          </a:xfrm>
          <a:prstGeom prst="rect">
            <a:avLst/>
          </a:prstGeom>
          <a:noFill/>
          <a:ln>
            <a:noFill/>
          </a:ln>
        </p:spPr>
      </p:pic>
      <p:pic>
        <p:nvPicPr>
          <p:cNvPr descr=" " id="58" name="Google Shape;58;p3"/>
          <p:cNvPicPr preferRelativeResize="0"/>
          <p:nvPr/>
        </p:nvPicPr>
        <p:blipFill rotWithShape="1">
          <a:blip r:embed="rId12">
            <a:alphaModFix/>
          </a:blip>
          <a:srcRect b="0" l="0" r="0" t="0"/>
          <a:stretch/>
        </p:blipFill>
        <p:spPr>
          <a:xfrm>
            <a:off x="20703585" y="127000"/>
            <a:ext cx="2643983" cy="3516437"/>
          </a:xfrm>
          <a:prstGeom prst="rect">
            <a:avLst/>
          </a:prstGeom>
          <a:noFill/>
          <a:ln>
            <a:noFill/>
          </a:ln>
        </p:spPr>
      </p:pic>
      <p:pic>
        <p:nvPicPr>
          <p:cNvPr descr=" " id="59" name="Google Shape;59;p3"/>
          <p:cNvPicPr preferRelativeResize="0"/>
          <p:nvPr/>
        </p:nvPicPr>
        <p:blipFill rotWithShape="1">
          <a:blip r:embed="rId13">
            <a:alphaModFix/>
          </a:blip>
          <a:srcRect b="0" l="0" r="0" t="0"/>
          <a:stretch/>
        </p:blipFill>
        <p:spPr>
          <a:xfrm>
            <a:off x="16410448" y="88900"/>
            <a:ext cx="2690786" cy="1731271"/>
          </a:xfrm>
          <a:prstGeom prst="rect">
            <a:avLst/>
          </a:prstGeom>
          <a:noFill/>
          <a:ln>
            <a:noFill/>
          </a:ln>
        </p:spPr>
      </p:pic>
      <p:pic>
        <p:nvPicPr>
          <p:cNvPr descr=" " id="60" name="Google Shape;60;p3"/>
          <p:cNvPicPr preferRelativeResize="0"/>
          <p:nvPr/>
        </p:nvPicPr>
        <p:blipFill rotWithShape="1">
          <a:blip r:embed="rId14">
            <a:alphaModFix/>
          </a:blip>
          <a:srcRect b="0" l="0" r="0" t="0"/>
          <a:stretch/>
        </p:blipFill>
        <p:spPr>
          <a:xfrm>
            <a:off x="50803" y="9753600"/>
            <a:ext cx="2691409" cy="2692443"/>
          </a:xfrm>
          <a:prstGeom prst="rect">
            <a:avLst/>
          </a:prstGeom>
          <a:noFill/>
          <a:ln>
            <a:noFill/>
          </a:ln>
        </p:spPr>
      </p:pic>
      <p:pic>
        <p:nvPicPr>
          <p:cNvPr descr=" " id="61" name="Google Shape;61;p3"/>
          <p:cNvPicPr preferRelativeResize="0"/>
          <p:nvPr/>
        </p:nvPicPr>
        <p:blipFill rotWithShape="1">
          <a:blip r:embed="rId15">
            <a:alphaModFix/>
          </a:blip>
          <a:srcRect b="0" l="0" r="0" t="0"/>
          <a:stretch/>
        </p:blipFill>
        <p:spPr>
          <a:xfrm>
            <a:off x="19674756" y="10058400"/>
            <a:ext cx="4712292" cy="3657600"/>
          </a:xfrm>
          <a:prstGeom prst="rect">
            <a:avLst/>
          </a:prstGeom>
          <a:noFill/>
          <a:ln>
            <a:noFill/>
          </a:ln>
        </p:spPr>
      </p:pic>
      <p:sp>
        <p:nvSpPr>
          <p:cNvPr id="62" name="Google Shape;62;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 name="Google Shape;63;p3"/>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sp>
        <p:nvSpPr>
          <p:cNvPr id="64" name="Google Shape;64;p3"/>
          <p:cNvSpPr/>
          <p:nvPr/>
        </p:nvSpPr>
        <p:spPr>
          <a:xfrm>
            <a:off x="3937492" y="1320800"/>
            <a:ext cx="17053998"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TABLE OF CONTENTS</a:t>
            </a:r>
            <a:endParaRPr b="0" i="0" sz="12800" u="none" cap="none" strike="noStrike">
              <a:solidFill>
                <a:schemeClr val="dk1"/>
              </a:solidFill>
              <a:latin typeface="Calibri"/>
              <a:ea typeface="Calibri"/>
              <a:cs typeface="Calibri"/>
              <a:sym typeface="Calibri"/>
            </a:endParaRPr>
          </a:p>
        </p:txBody>
      </p:sp>
      <p:sp>
        <p:nvSpPr>
          <p:cNvPr id="65" name="Google Shape;65;p3"/>
          <p:cNvSpPr/>
          <p:nvPr/>
        </p:nvSpPr>
        <p:spPr>
          <a:xfrm>
            <a:off x="5144143"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5144143" y="4051300"/>
            <a:ext cx="1625803" cy="1625600"/>
          </a:xfrm>
          <a:prstGeom prst="roundRect">
            <a:avLst>
              <a:gd fmla="val 781313" name="adj"/>
            </a:avLst>
          </a:prstGeom>
          <a:solidFill>
            <a:srgbClr val="955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5537892" y="4305300"/>
            <a:ext cx="83830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01</a:t>
            </a:r>
            <a:endParaRPr b="0" i="0" sz="4800" u="none" cap="none" strike="noStrike">
              <a:solidFill>
                <a:schemeClr val="dk1"/>
              </a:solidFill>
              <a:latin typeface="Calibri"/>
              <a:ea typeface="Calibri"/>
              <a:cs typeface="Calibri"/>
              <a:sym typeface="Calibri"/>
            </a:endParaRPr>
          </a:p>
        </p:txBody>
      </p:sp>
      <p:sp>
        <p:nvSpPr>
          <p:cNvPr id="68" name="Google Shape;68;p3"/>
          <p:cNvSpPr/>
          <p:nvPr/>
        </p:nvSpPr>
        <p:spPr>
          <a:xfrm>
            <a:off x="6973172"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6973172"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INTRODUCTION</a:t>
            </a:r>
            <a:endParaRPr b="0" i="0" sz="4800" u="none" cap="none" strike="noStrike">
              <a:solidFill>
                <a:schemeClr val="dk1"/>
              </a:solidFill>
              <a:latin typeface="Calibri"/>
              <a:ea typeface="Calibri"/>
              <a:cs typeface="Calibri"/>
              <a:sym typeface="Calibri"/>
            </a:endParaRPr>
          </a:p>
        </p:txBody>
      </p:sp>
      <p:sp>
        <p:nvSpPr>
          <p:cNvPr id="70" name="Google Shape;70;p3"/>
          <p:cNvSpPr/>
          <p:nvPr/>
        </p:nvSpPr>
        <p:spPr>
          <a:xfrm>
            <a:off x="6973172"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71" name="Google Shape;71;p3"/>
          <p:cNvSpPr/>
          <p:nvPr/>
        </p:nvSpPr>
        <p:spPr>
          <a:xfrm>
            <a:off x="12612676"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12612676" y="4051300"/>
            <a:ext cx="1625803" cy="1625600"/>
          </a:xfrm>
          <a:prstGeom prst="roundRect">
            <a:avLst>
              <a:gd fmla="val 781313" name="adj"/>
            </a:avLst>
          </a:prstGeom>
          <a:solidFill>
            <a:srgbClr val="955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12949268" y="4305300"/>
            <a:ext cx="952619"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02</a:t>
            </a:r>
            <a:endParaRPr b="0" i="0" sz="4800" u="none" cap="none" strike="noStrike">
              <a:solidFill>
                <a:schemeClr val="dk1"/>
              </a:solidFill>
              <a:latin typeface="Calibri"/>
              <a:ea typeface="Calibri"/>
              <a:cs typeface="Calibri"/>
              <a:sym typeface="Calibri"/>
            </a:endParaRPr>
          </a:p>
        </p:txBody>
      </p:sp>
      <p:sp>
        <p:nvSpPr>
          <p:cNvPr id="74" name="Google Shape;74;p3"/>
          <p:cNvSpPr/>
          <p:nvPr/>
        </p:nvSpPr>
        <p:spPr>
          <a:xfrm>
            <a:off x="14441705"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14441705"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ENCOUNTERS</a:t>
            </a:r>
            <a:endParaRPr b="0" i="0" sz="4800" u="none" cap="none" strike="noStrike">
              <a:solidFill>
                <a:schemeClr val="dk1"/>
              </a:solidFill>
              <a:latin typeface="Calibri"/>
              <a:ea typeface="Calibri"/>
              <a:cs typeface="Calibri"/>
              <a:sym typeface="Calibri"/>
            </a:endParaRPr>
          </a:p>
        </p:txBody>
      </p:sp>
      <p:sp>
        <p:nvSpPr>
          <p:cNvPr id="76" name="Google Shape;76;p3"/>
          <p:cNvSpPr/>
          <p:nvPr/>
        </p:nvSpPr>
        <p:spPr>
          <a:xfrm>
            <a:off x="14441705"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77" name="Google Shape;77;p3"/>
          <p:cNvSpPr/>
          <p:nvPr/>
        </p:nvSpPr>
        <p:spPr>
          <a:xfrm>
            <a:off x="5144143"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5144143" y="7035800"/>
            <a:ext cx="1625803" cy="1625600"/>
          </a:xfrm>
          <a:prstGeom prst="roundRect">
            <a:avLst>
              <a:gd fmla="val 781313" name="adj"/>
            </a:avLst>
          </a:prstGeom>
          <a:solidFill>
            <a:srgbClr val="955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5468033" y="7289800"/>
            <a:ext cx="978022"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03</a:t>
            </a:r>
            <a:endParaRPr b="0" i="0" sz="4800" u="none" cap="none" strike="noStrike">
              <a:solidFill>
                <a:schemeClr val="dk1"/>
              </a:solidFill>
              <a:latin typeface="Calibri"/>
              <a:ea typeface="Calibri"/>
              <a:cs typeface="Calibri"/>
              <a:sym typeface="Calibri"/>
            </a:endParaRPr>
          </a:p>
        </p:txBody>
      </p:sp>
      <p:sp>
        <p:nvSpPr>
          <p:cNvPr id="80" name="Google Shape;80;p3"/>
          <p:cNvSpPr/>
          <p:nvPr/>
        </p:nvSpPr>
        <p:spPr>
          <a:xfrm>
            <a:off x="6973172"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6973172"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WONDERS</a:t>
            </a:r>
            <a:endParaRPr b="0" i="0" sz="4800" u="none" cap="none" strike="noStrike">
              <a:solidFill>
                <a:schemeClr val="dk1"/>
              </a:solidFill>
              <a:latin typeface="Calibri"/>
              <a:ea typeface="Calibri"/>
              <a:cs typeface="Calibri"/>
              <a:sym typeface="Calibri"/>
            </a:endParaRPr>
          </a:p>
        </p:txBody>
      </p:sp>
      <p:sp>
        <p:nvSpPr>
          <p:cNvPr id="82" name="Google Shape;82;p3"/>
          <p:cNvSpPr/>
          <p:nvPr/>
        </p:nvSpPr>
        <p:spPr>
          <a:xfrm>
            <a:off x="6973172"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83" name="Google Shape;83;p3"/>
          <p:cNvSpPr/>
          <p:nvPr/>
        </p:nvSpPr>
        <p:spPr>
          <a:xfrm>
            <a:off x="12612676"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12612676" y="7035800"/>
            <a:ext cx="1625803" cy="1625600"/>
          </a:xfrm>
          <a:prstGeom prst="roundRect">
            <a:avLst>
              <a:gd fmla="val 781313" name="adj"/>
            </a:avLst>
          </a:prstGeom>
          <a:solidFill>
            <a:srgbClr val="955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12917514" y="7289800"/>
            <a:ext cx="1016127"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04</a:t>
            </a:r>
            <a:endParaRPr b="0" i="0" sz="4800" u="none" cap="none" strike="noStrike">
              <a:solidFill>
                <a:schemeClr val="dk1"/>
              </a:solidFill>
              <a:latin typeface="Calibri"/>
              <a:ea typeface="Calibri"/>
              <a:cs typeface="Calibri"/>
              <a:sym typeface="Calibri"/>
            </a:endParaRPr>
          </a:p>
        </p:txBody>
      </p:sp>
      <p:sp>
        <p:nvSpPr>
          <p:cNvPr id="86" name="Google Shape;86;p3"/>
          <p:cNvSpPr/>
          <p:nvPr/>
        </p:nvSpPr>
        <p:spPr>
          <a:xfrm>
            <a:off x="14441705"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14441705"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MAGIC</a:t>
            </a:r>
            <a:endParaRPr b="0" i="0" sz="4800" u="none" cap="none" strike="noStrike">
              <a:solidFill>
                <a:schemeClr val="dk1"/>
              </a:solidFill>
              <a:latin typeface="Calibri"/>
              <a:ea typeface="Calibri"/>
              <a:cs typeface="Calibri"/>
              <a:sym typeface="Calibri"/>
            </a:endParaRPr>
          </a:p>
        </p:txBody>
      </p:sp>
      <p:sp>
        <p:nvSpPr>
          <p:cNvPr id="88" name="Google Shape;88;p3"/>
          <p:cNvSpPr/>
          <p:nvPr/>
        </p:nvSpPr>
        <p:spPr>
          <a:xfrm>
            <a:off x="14441705"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89" name="Google Shape;89;p3"/>
          <p:cNvSpPr/>
          <p:nvPr/>
        </p:nvSpPr>
        <p:spPr>
          <a:xfrm>
            <a:off x="5144143"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3"/>
          <p:cNvSpPr/>
          <p:nvPr/>
        </p:nvSpPr>
        <p:spPr>
          <a:xfrm>
            <a:off x="5144143" y="10020300"/>
            <a:ext cx="1625803" cy="1625600"/>
          </a:xfrm>
          <a:prstGeom prst="roundRect">
            <a:avLst>
              <a:gd fmla="val 781313" name="adj"/>
            </a:avLst>
          </a:prstGeom>
          <a:solidFill>
            <a:srgbClr val="955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a:off x="5455332" y="10274300"/>
            <a:ext cx="100342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05</a:t>
            </a:r>
            <a:endParaRPr b="0" i="0" sz="4800" u="none" cap="none" strike="noStrike">
              <a:solidFill>
                <a:schemeClr val="dk1"/>
              </a:solidFill>
              <a:latin typeface="Calibri"/>
              <a:ea typeface="Calibri"/>
              <a:cs typeface="Calibri"/>
              <a:sym typeface="Calibri"/>
            </a:endParaRPr>
          </a:p>
        </p:txBody>
      </p:sp>
      <p:sp>
        <p:nvSpPr>
          <p:cNvPr id="92" name="Google Shape;92;p3"/>
          <p:cNvSpPr/>
          <p:nvPr/>
        </p:nvSpPr>
        <p:spPr>
          <a:xfrm>
            <a:off x="6973172"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3"/>
          <p:cNvSpPr/>
          <p:nvPr/>
        </p:nvSpPr>
        <p:spPr>
          <a:xfrm>
            <a:off x="6973172"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ADVENTURE</a:t>
            </a:r>
            <a:endParaRPr b="0" i="0" sz="4800" u="none" cap="none" strike="noStrike">
              <a:solidFill>
                <a:schemeClr val="dk1"/>
              </a:solidFill>
              <a:latin typeface="Calibri"/>
              <a:ea typeface="Calibri"/>
              <a:cs typeface="Calibri"/>
              <a:sym typeface="Calibri"/>
            </a:endParaRPr>
          </a:p>
        </p:txBody>
      </p:sp>
      <p:sp>
        <p:nvSpPr>
          <p:cNvPr id="94" name="Google Shape;94;p3"/>
          <p:cNvSpPr/>
          <p:nvPr/>
        </p:nvSpPr>
        <p:spPr>
          <a:xfrm>
            <a:off x="6973172"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95" name="Google Shape;95;p3"/>
          <p:cNvSpPr/>
          <p:nvPr/>
        </p:nvSpPr>
        <p:spPr>
          <a:xfrm>
            <a:off x="12612676"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
          <p:cNvSpPr/>
          <p:nvPr/>
        </p:nvSpPr>
        <p:spPr>
          <a:xfrm>
            <a:off x="12612676" y="10020300"/>
            <a:ext cx="1625803" cy="1625600"/>
          </a:xfrm>
          <a:prstGeom prst="roundRect">
            <a:avLst>
              <a:gd fmla="val 781313" name="adj"/>
            </a:avLst>
          </a:prstGeom>
          <a:solidFill>
            <a:srgbClr val="9554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3"/>
          <p:cNvSpPr/>
          <p:nvPr/>
        </p:nvSpPr>
        <p:spPr>
          <a:xfrm>
            <a:off x="12930216" y="10274300"/>
            <a:ext cx="99072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06</a:t>
            </a:r>
            <a:endParaRPr b="0" i="0" sz="4800" u="none" cap="none" strike="noStrike">
              <a:solidFill>
                <a:schemeClr val="dk1"/>
              </a:solidFill>
              <a:latin typeface="Calibri"/>
              <a:ea typeface="Calibri"/>
              <a:cs typeface="Calibri"/>
              <a:sym typeface="Calibri"/>
            </a:endParaRPr>
          </a:p>
        </p:txBody>
      </p:sp>
      <p:sp>
        <p:nvSpPr>
          <p:cNvPr id="98" name="Google Shape;98;p3"/>
          <p:cNvSpPr/>
          <p:nvPr/>
        </p:nvSpPr>
        <p:spPr>
          <a:xfrm>
            <a:off x="14441705"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3"/>
          <p:cNvSpPr/>
          <p:nvPr/>
        </p:nvSpPr>
        <p:spPr>
          <a:xfrm>
            <a:off x="14441705"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CONCLUSION</a:t>
            </a:r>
            <a:endParaRPr b="0" i="0" sz="4800" u="none" cap="none" strike="noStrike">
              <a:solidFill>
                <a:schemeClr val="dk1"/>
              </a:solidFill>
              <a:latin typeface="Calibri"/>
              <a:ea typeface="Calibri"/>
              <a:cs typeface="Calibri"/>
              <a:sym typeface="Calibri"/>
            </a:endParaRPr>
          </a:p>
        </p:txBody>
      </p:sp>
      <p:sp>
        <p:nvSpPr>
          <p:cNvPr id="100" name="Google Shape;100;p3"/>
          <p:cNvSpPr/>
          <p:nvPr/>
        </p:nvSpPr>
        <p:spPr>
          <a:xfrm>
            <a:off x="14441705"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105" name="Shape 105"/>
        <p:cNvGrpSpPr/>
        <p:nvPr/>
      </p:nvGrpSpPr>
      <p:grpSpPr>
        <a:xfrm>
          <a:off x="0" y="0"/>
          <a:ext cx="0" cy="0"/>
          <a:chOff x="0" y="0"/>
          <a:chExt cx="0" cy="0"/>
        </a:xfrm>
      </p:grpSpPr>
      <p:pic>
        <p:nvPicPr>
          <p:cNvPr descr=" " id="106" name="Google Shape;106;p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07" name="Google Shape;107;p4"/>
          <p:cNvPicPr preferRelativeResize="0"/>
          <p:nvPr/>
        </p:nvPicPr>
        <p:blipFill rotWithShape="1">
          <a:blip r:embed="rId4">
            <a:alphaModFix/>
          </a:blip>
          <a:srcRect b="0" l="0" r="0" t="0"/>
          <a:stretch/>
        </p:blipFill>
        <p:spPr>
          <a:xfrm>
            <a:off x="653735" y="195889"/>
            <a:ext cx="2602405" cy="2604867"/>
          </a:xfrm>
          <a:prstGeom prst="rect">
            <a:avLst/>
          </a:prstGeom>
          <a:noFill/>
          <a:ln>
            <a:noFill/>
          </a:ln>
        </p:spPr>
      </p:pic>
      <p:pic>
        <p:nvPicPr>
          <p:cNvPr descr=" " id="108" name="Google Shape;108;p4"/>
          <p:cNvPicPr preferRelativeResize="0"/>
          <p:nvPr/>
        </p:nvPicPr>
        <p:blipFill rotWithShape="1">
          <a:blip r:embed="rId5">
            <a:alphaModFix/>
          </a:blip>
          <a:srcRect b="0" l="0" r="0" t="0"/>
          <a:stretch/>
        </p:blipFill>
        <p:spPr>
          <a:xfrm>
            <a:off x="21148143" y="7327900"/>
            <a:ext cx="3238905" cy="1483351"/>
          </a:xfrm>
          <a:prstGeom prst="rect">
            <a:avLst/>
          </a:prstGeom>
          <a:noFill/>
          <a:ln>
            <a:noFill/>
          </a:ln>
        </p:spPr>
      </p:pic>
      <p:pic>
        <p:nvPicPr>
          <p:cNvPr descr=" " id="109" name="Google Shape;109;p4"/>
          <p:cNvPicPr preferRelativeResize="0"/>
          <p:nvPr/>
        </p:nvPicPr>
        <p:blipFill rotWithShape="1">
          <a:blip r:embed="rId6">
            <a:alphaModFix/>
          </a:blip>
          <a:srcRect b="0" l="0" r="0" t="0"/>
          <a:stretch/>
        </p:blipFill>
        <p:spPr>
          <a:xfrm>
            <a:off x="20805200" y="0"/>
            <a:ext cx="3581848" cy="3688652"/>
          </a:xfrm>
          <a:prstGeom prst="rect">
            <a:avLst/>
          </a:prstGeom>
          <a:noFill/>
          <a:ln>
            <a:noFill/>
          </a:ln>
        </p:spPr>
      </p:pic>
      <p:pic>
        <p:nvPicPr>
          <p:cNvPr descr=" " id="110" name="Google Shape;110;p4"/>
          <p:cNvPicPr preferRelativeResize="0"/>
          <p:nvPr/>
        </p:nvPicPr>
        <p:blipFill rotWithShape="1">
          <a:blip r:embed="rId7">
            <a:alphaModFix/>
          </a:blip>
          <a:srcRect b="0" l="0" r="0" t="0"/>
          <a:stretch/>
        </p:blipFill>
        <p:spPr>
          <a:xfrm>
            <a:off x="521658" y="3906593"/>
            <a:ext cx="2879232" cy="2438400"/>
          </a:xfrm>
          <a:prstGeom prst="rect">
            <a:avLst/>
          </a:prstGeom>
          <a:noFill/>
          <a:ln>
            <a:noFill/>
          </a:ln>
        </p:spPr>
      </p:pic>
      <p:pic>
        <p:nvPicPr>
          <p:cNvPr descr=" " id="111" name="Google Shape;111;p4"/>
          <p:cNvPicPr preferRelativeResize="0"/>
          <p:nvPr/>
        </p:nvPicPr>
        <p:blipFill rotWithShape="1">
          <a:blip r:embed="rId8">
            <a:alphaModFix/>
          </a:blip>
          <a:srcRect b="0" l="0" r="0" t="0"/>
          <a:stretch/>
        </p:blipFill>
        <p:spPr>
          <a:xfrm>
            <a:off x="722397" y="11860188"/>
            <a:ext cx="2916946" cy="1855812"/>
          </a:xfrm>
          <a:prstGeom prst="rect">
            <a:avLst/>
          </a:prstGeom>
          <a:noFill/>
          <a:ln>
            <a:noFill/>
          </a:ln>
        </p:spPr>
      </p:pic>
      <p:pic>
        <p:nvPicPr>
          <p:cNvPr descr=" " id="112" name="Google Shape;112;p4"/>
          <p:cNvPicPr preferRelativeResize="0"/>
          <p:nvPr/>
        </p:nvPicPr>
        <p:blipFill rotWithShape="1">
          <a:blip r:embed="rId9">
            <a:alphaModFix/>
          </a:blip>
          <a:srcRect b="0" l="0" r="0" t="0"/>
          <a:stretch/>
        </p:blipFill>
        <p:spPr>
          <a:xfrm>
            <a:off x="9818327" y="11201288"/>
            <a:ext cx="2375197" cy="2514712"/>
          </a:xfrm>
          <a:prstGeom prst="rect">
            <a:avLst/>
          </a:prstGeom>
          <a:noFill/>
          <a:ln>
            <a:noFill/>
          </a:ln>
        </p:spPr>
      </p:pic>
      <p:pic>
        <p:nvPicPr>
          <p:cNvPr descr=" " id="113" name="Google Shape;113;p4"/>
          <p:cNvPicPr preferRelativeResize="0"/>
          <p:nvPr/>
        </p:nvPicPr>
        <p:blipFill rotWithShape="1">
          <a:blip r:embed="rId10">
            <a:alphaModFix/>
          </a:blip>
          <a:srcRect b="0" l="0" r="0" t="0"/>
          <a:stretch/>
        </p:blipFill>
        <p:spPr>
          <a:xfrm>
            <a:off x="1138014" y="9861575"/>
            <a:ext cx="1510441" cy="1446088"/>
          </a:xfrm>
          <a:prstGeom prst="rect">
            <a:avLst/>
          </a:prstGeom>
          <a:noFill/>
          <a:ln>
            <a:noFill/>
          </a:ln>
        </p:spPr>
      </p:pic>
      <p:pic>
        <p:nvPicPr>
          <p:cNvPr descr=" " id="114" name="Google Shape;114;p4"/>
          <p:cNvPicPr preferRelativeResize="0"/>
          <p:nvPr/>
        </p:nvPicPr>
        <p:blipFill rotWithShape="1">
          <a:blip r:embed="rId11">
            <a:alphaModFix/>
          </a:blip>
          <a:srcRect b="0" l="0" r="0" t="0"/>
          <a:stretch/>
        </p:blipFill>
        <p:spPr>
          <a:xfrm>
            <a:off x="21542116" y="9575800"/>
            <a:ext cx="2118411" cy="2251385"/>
          </a:xfrm>
          <a:prstGeom prst="rect">
            <a:avLst/>
          </a:prstGeom>
          <a:noFill/>
          <a:ln>
            <a:noFill/>
          </a:ln>
        </p:spPr>
      </p:pic>
      <p:pic>
        <p:nvPicPr>
          <p:cNvPr descr=" " id="115" name="Google Shape;115;p4"/>
          <p:cNvPicPr preferRelativeResize="0"/>
          <p:nvPr/>
        </p:nvPicPr>
        <p:blipFill rotWithShape="1">
          <a:blip r:embed="rId12">
            <a:alphaModFix/>
          </a:blip>
          <a:srcRect b="0" l="0" r="0" t="0"/>
          <a:stretch/>
        </p:blipFill>
        <p:spPr>
          <a:xfrm>
            <a:off x="19014276" y="11237999"/>
            <a:ext cx="2477036" cy="2478001"/>
          </a:xfrm>
          <a:prstGeom prst="rect">
            <a:avLst/>
          </a:prstGeom>
          <a:noFill/>
          <a:ln>
            <a:noFill/>
          </a:ln>
        </p:spPr>
      </p:pic>
      <p:pic>
        <p:nvPicPr>
          <p:cNvPr descr=" " id="116" name="Google Shape;116;p4"/>
          <p:cNvPicPr preferRelativeResize="0"/>
          <p:nvPr/>
        </p:nvPicPr>
        <p:blipFill rotWithShape="1">
          <a:blip r:embed="rId13">
            <a:alphaModFix/>
          </a:blip>
          <a:srcRect b="0" l="0" r="0" t="0"/>
          <a:stretch/>
        </p:blipFill>
        <p:spPr>
          <a:xfrm>
            <a:off x="3635358" y="431874"/>
            <a:ext cx="2174145" cy="2133802"/>
          </a:xfrm>
          <a:prstGeom prst="rect">
            <a:avLst/>
          </a:prstGeom>
          <a:noFill/>
          <a:ln>
            <a:noFill/>
          </a:ln>
        </p:spPr>
      </p:pic>
      <p:pic>
        <p:nvPicPr>
          <p:cNvPr descr=" " id="117" name="Google Shape;117;p4"/>
          <p:cNvPicPr preferRelativeResize="0"/>
          <p:nvPr/>
        </p:nvPicPr>
        <p:blipFill rotWithShape="1">
          <a:blip r:embed="rId14">
            <a:alphaModFix/>
          </a:blip>
          <a:srcRect b="0" l="0" r="0" t="0"/>
          <a:stretch/>
        </p:blipFill>
        <p:spPr>
          <a:xfrm>
            <a:off x="21338667" y="4368800"/>
            <a:ext cx="2468918" cy="2567508"/>
          </a:xfrm>
          <a:prstGeom prst="rect">
            <a:avLst/>
          </a:prstGeom>
          <a:noFill/>
          <a:ln>
            <a:noFill/>
          </a:ln>
        </p:spPr>
      </p:pic>
      <p:pic>
        <p:nvPicPr>
          <p:cNvPr descr=" " id="118" name="Google Shape;118;p4"/>
          <p:cNvPicPr preferRelativeResize="0"/>
          <p:nvPr/>
        </p:nvPicPr>
        <p:blipFill rotWithShape="1">
          <a:blip r:embed="rId15">
            <a:alphaModFix/>
          </a:blip>
          <a:srcRect b="0" l="0" r="0" t="0"/>
          <a:stretch/>
        </p:blipFill>
        <p:spPr>
          <a:xfrm>
            <a:off x="699077" y="6970502"/>
            <a:ext cx="2364288" cy="2563183"/>
          </a:xfrm>
          <a:prstGeom prst="rect">
            <a:avLst/>
          </a:prstGeom>
          <a:noFill/>
          <a:ln>
            <a:noFill/>
          </a:ln>
        </p:spPr>
      </p:pic>
      <p:sp>
        <p:nvSpPr>
          <p:cNvPr id="119" name="Google Shape;119;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p4"/>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sp>
        <p:nvSpPr>
          <p:cNvPr id="121" name="Google Shape;121;p4"/>
          <p:cNvSpPr/>
          <p:nvPr/>
        </p:nvSpPr>
        <p:spPr>
          <a:xfrm>
            <a:off x="5944343" y="5067300"/>
            <a:ext cx="12511064"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4"/>
          <p:cNvSpPr/>
          <p:nvPr/>
        </p:nvSpPr>
        <p:spPr>
          <a:xfrm>
            <a:off x="5673376" y="5067300"/>
            <a:ext cx="13052998" cy="298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INTRODUCTION</a:t>
            </a:r>
            <a:endParaRPr b="0" i="0" sz="12800" u="none" cap="none" strike="noStrike">
              <a:solidFill>
                <a:schemeClr val="dk1"/>
              </a:solidFill>
              <a:latin typeface="Calibri"/>
              <a:ea typeface="Calibri"/>
              <a:cs typeface="Calibri"/>
              <a:sym typeface="Calibri"/>
            </a:endParaRPr>
          </a:p>
        </p:txBody>
      </p:sp>
      <p:sp>
        <p:nvSpPr>
          <p:cNvPr id="123" name="Google Shape;123;p4"/>
          <p:cNvSpPr/>
          <p:nvPr/>
        </p:nvSpPr>
        <p:spPr>
          <a:xfrm>
            <a:off x="5876601" y="7810500"/>
            <a:ext cx="12646547"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128" name="Shape 128"/>
        <p:cNvGrpSpPr/>
        <p:nvPr/>
      </p:nvGrpSpPr>
      <p:grpSpPr>
        <a:xfrm>
          <a:off x="0" y="0"/>
          <a:ext cx="0" cy="0"/>
          <a:chOff x="0" y="0"/>
          <a:chExt cx="0" cy="0"/>
        </a:xfrm>
      </p:grpSpPr>
      <p:pic>
        <p:nvPicPr>
          <p:cNvPr descr=" " id="129" name="Google Shape;129;p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30" name="Google Shape;130;p5"/>
          <p:cNvPicPr preferRelativeResize="0"/>
          <p:nvPr/>
        </p:nvPicPr>
        <p:blipFill rotWithShape="1">
          <a:blip r:embed="rId4">
            <a:alphaModFix/>
          </a:blip>
          <a:srcRect b="0" l="0" r="0" t="0"/>
          <a:stretch/>
        </p:blipFill>
        <p:spPr>
          <a:xfrm>
            <a:off x="21668908" y="8140700"/>
            <a:ext cx="1853253" cy="1567935"/>
          </a:xfrm>
          <a:prstGeom prst="rect">
            <a:avLst/>
          </a:prstGeom>
          <a:noFill/>
          <a:ln>
            <a:noFill/>
          </a:ln>
        </p:spPr>
      </p:pic>
      <p:pic>
        <p:nvPicPr>
          <p:cNvPr descr=" " id="131" name="Google Shape;131;p5"/>
          <p:cNvPicPr preferRelativeResize="0"/>
          <p:nvPr/>
        </p:nvPicPr>
        <p:blipFill rotWithShape="1">
          <a:blip r:embed="rId5">
            <a:alphaModFix/>
          </a:blip>
          <a:srcRect b="0" l="0" r="0" t="0"/>
          <a:stretch/>
        </p:blipFill>
        <p:spPr>
          <a:xfrm>
            <a:off x="19814477" y="9639300"/>
            <a:ext cx="4118856" cy="650329"/>
          </a:xfrm>
          <a:prstGeom prst="rect">
            <a:avLst/>
          </a:prstGeom>
          <a:noFill/>
          <a:ln>
            <a:noFill/>
          </a:ln>
        </p:spPr>
      </p:pic>
      <p:pic>
        <p:nvPicPr>
          <p:cNvPr descr=" " id="132" name="Google Shape;132;p5"/>
          <p:cNvPicPr preferRelativeResize="0"/>
          <p:nvPr/>
        </p:nvPicPr>
        <p:blipFill rotWithShape="1">
          <a:blip r:embed="rId6">
            <a:alphaModFix/>
          </a:blip>
          <a:srcRect b="0" l="0" r="0" t="0"/>
          <a:stretch/>
        </p:blipFill>
        <p:spPr>
          <a:xfrm>
            <a:off x="20868708" y="1422400"/>
            <a:ext cx="3100322" cy="3225800"/>
          </a:xfrm>
          <a:prstGeom prst="rect">
            <a:avLst/>
          </a:prstGeom>
          <a:noFill/>
          <a:ln>
            <a:noFill/>
          </a:ln>
        </p:spPr>
      </p:pic>
      <p:pic>
        <p:nvPicPr>
          <p:cNvPr descr=" " id="133" name="Google Shape;133;p5"/>
          <p:cNvPicPr preferRelativeResize="0"/>
          <p:nvPr/>
        </p:nvPicPr>
        <p:blipFill rotWithShape="1">
          <a:blip r:embed="rId7">
            <a:alphaModFix/>
          </a:blip>
          <a:srcRect b="0" l="0" r="0" t="0"/>
          <a:stretch/>
        </p:blipFill>
        <p:spPr>
          <a:xfrm>
            <a:off x="1486086" y="2171700"/>
            <a:ext cx="3599684" cy="2019300"/>
          </a:xfrm>
          <a:prstGeom prst="rect">
            <a:avLst/>
          </a:prstGeom>
          <a:noFill/>
          <a:ln>
            <a:noFill/>
          </a:ln>
        </p:spPr>
      </p:pic>
      <p:pic>
        <p:nvPicPr>
          <p:cNvPr descr=" " id="134" name="Google Shape;134;p5"/>
          <p:cNvPicPr preferRelativeResize="0"/>
          <p:nvPr/>
        </p:nvPicPr>
        <p:blipFill rotWithShape="1">
          <a:blip r:embed="rId8">
            <a:alphaModFix/>
          </a:blip>
          <a:srcRect b="0" l="0" r="0" t="0"/>
          <a:stretch/>
        </p:blipFill>
        <p:spPr>
          <a:xfrm>
            <a:off x="2057657" y="4508500"/>
            <a:ext cx="2161199" cy="2344186"/>
          </a:xfrm>
          <a:prstGeom prst="rect">
            <a:avLst/>
          </a:prstGeom>
          <a:noFill/>
          <a:ln>
            <a:noFill/>
          </a:ln>
        </p:spPr>
      </p:pic>
      <p:pic>
        <p:nvPicPr>
          <p:cNvPr descr=" " id="135" name="Google Shape;135;p5"/>
          <p:cNvPicPr preferRelativeResize="0"/>
          <p:nvPr/>
        </p:nvPicPr>
        <p:blipFill rotWithShape="1">
          <a:blip r:embed="rId9">
            <a:alphaModFix/>
          </a:blip>
          <a:srcRect b="0" l="0" r="0" t="0"/>
          <a:stretch/>
        </p:blipFill>
        <p:spPr>
          <a:xfrm>
            <a:off x="0" y="9829800"/>
            <a:ext cx="5220352" cy="3886200"/>
          </a:xfrm>
          <a:prstGeom prst="rect">
            <a:avLst/>
          </a:prstGeom>
          <a:noFill/>
          <a:ln>
            <a:noFill/>
          </a:ln>
        </p:spPr>
      </p:pic>
      <p:pic>
        <p:nvPicPr>
          <p:cNvPr descr=" " id="136" name="Google Shape;136;p5"/>
          <p:cNvPicPr preferRelativeResize="0"/>
          <p:nvPr/>
        </p:nvPicPr>
        <p:blipFill rotWithShape="1">
          <a:blip r:embed="rId10">
            <a:alphaModFix/>
          </a:blip>
          <a:srcRect b="0" l="0" r="0" t="0"/>
          <a:stretch/>
        </p:blipFill>
        <p:spPr>
          <a:xfrm>
            <a:off x="17451981" y="139700"/>
            <a:ext cx="2643983" cy="3516437"/>
          </a:xfrm>
          <a:prstGeom prst="rect">
            <a:avLst/>
          </a:prstGeom>
          <a:noFill/>
          <a:ln>
            <a:noFill/>
          </a:ln>
        </p:spPr>
      </p:pic>
      <p:pic>
        <p:nvPicPr>
          <p:cNvPr descr=" " id="137" name="Google Shape;137;p5"/>
          <p:cNvPicPr preferRelativeResize="0"/>
          <p:nvPr/>
        </p:nvPicPr>
        <p:blipFill rotWithShape="1">
          <a:blip r:embed="rId11">
            <a:alphaModFix/>
          </a:blip>
          <a:srcRect b="0" l="0" r="0" t="0"/>
          <a:stretch/>
        </p:blipFill>
        <p:spPr>
          <a:xfrm>
            <a:off x="21605400" y="5384354"/>
            <a:ext cx="1930905" cy="1585894"/>
          </a:xfrm>
          <a:prstGeom prst="rect">
            <a:avLst/>
          </a:prstGeom>
          <a:noFill/>
          <a:ln>
            <a:noFill/>
          </a:ln>
        </p:spPr>
      </p:pic>
      <p:pic>
        <p:nvPicPr>
          <p:cNvPr descr=" " id="138" name="Google Shape;138;p5"/>
          <p:cNvPicPr preferRelativeResize="0"/>
          <p:nvPr/>
        </p:nvPicPr>
        <p:blipFill rotWithShape="1">
          <a:blip r:embed="rId12">
            <a:alphaModFix/>
          </a:blip>
          <a:srcRect b="0" l="0" r="0" t="0"/>
          <a:stretch/>
        </p:blipFill>
        <p:spPr>
          <a:xfrm>
            <a:off x="266733" y="4241800"/>
            <a:ext cx="1562224" cy="1637246"/>
          </a:xfrm>
          <a:prstGeom prst="rect">
            <a:avLst/>
          </a:prstGeom>
          <a:noFill/>
          <a:ln>
            <a:noFill/>
          </a:ln>
        </p:spPr>
      </p:pic>
      <p:pic>
        <p:nvPicPr>
          <p:cNvPr descr=" " id="139" name="Google Shape;139;p5"/>
          <p:cNvPicPr preferRelativeResize="0"/>
          <p:nvPr/>
        </p:nvPicPr>
        <p:blipFill rotWithShape="1">
          <a:blip r:embed="rId13">
            <a:alphaModFix/>
          </a:blip>
          <a:srcRect b="0" l="0" r="0" t="0"/>
          <a:stretch/>
        </p:blipFill>
        <p:spPr>
          <a:xfrm>
            <a:off x="0" y="6985000"/>
            <a:ext cx="3311192" cy="1663700"/>
          </a:xfrm>
          <a:prstGeom prst="rect">
            <a:avLst/>
          </a:prstGeom>
          <a:noFill/>
          <a:ln>
            <a:noFill/>
          </a:ln>
        </p:spPr>
      </p:pic>
      <p:pic>
        <p:nvPicPr>
          <p:cNvPr descr=" " id="140" name="Google Shape;140;p5"/>
          <p:cNvPicPr preferRelativeResize="0"/>
          <p:nvPr/>
        </p:nvPicPr>
        <p:blipFill rotWithShape="1">
          <a:blip r:embed="rId14">
            <a:alphaModFix/>
          </a:blip>
          <a:srcRect b="0" l="0" r="0" t="0"/>
          <a:stretch/>
        </p:blipFill>
        <p:spPr>
          <a:xfrm>
            <a:off x="22265883" y="10883900"/>
            <a:ext cx="2118334" cy="2810886"/>
          </a:xfrm>
          <a:prstGeom prst="rect">
            <a:avLst/>
          </a:prstGeom>
          <a:noFill/>
          <a:ln>
            <a:noFill/>
          </a:ln>
        </p:spPr>
      </p:pic>
      <p:pic>
        <p:nvPicPr>
          <p:cNvPr descr=" " id="141" name="Google Shape;141;p5"/>
          <p:cNvPicPr preferRelativeResize="0"/>
          <p:nvPr/>
        </p:nvPicPr>
        <p:blipFill rotWithShape="1">
          <a:blip r:embed="rId15">
            <a:alphaModFix/>
          </a:blip>
          <a:srcRect b="0" l="0" r="0" t="0"/>
          <a:stretch/>
        </p:blipFill>
        <p:spPr>
          <a:xfrm>
            <a:off x="0" y="0"/>
            <a:ext cx="3515136" cy="2870200"/>
          </a:xfrm>
          <a:prstGeom prst="rect">
            <a:avLst/>
          </a:prstGeom>
          <a:noFill/>
          <a:ln>
            <a:noFill/>
          </a:ln>
        </p:spPr>
      </p:pic>
      <p:sp>
        <p:nvSpPr>
          <p:cNvPr id="142" name="Google Shape;142;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3" name="Google Shape;143;p5"/>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sp>
        <p:nvSpPr>
          <p:cNvPr id="144" name="Google Shape;144;p5"/>
          <p:cNvSpPr/>
          <p:nvPr/>
        </p:nvSpPr>
        <p:spPr>
          <a:xfrm>
            <a:off x="2959470" y="2743200"/>
            <a:ext cx="1837496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REALM OF THE EXTRAORDINARY</a:t>
            </a:r>
            <a:endParaRPr b="0" i="0" sz="8000" u="none" cap="none" strike="noStrike">
              <a:solidFill>
                <a:schemeClr val="dk1"/>
              </a:solidFill>
              <a:latin typeface="Calibri"/>
              <a:ea typeface="Calibri"/>
              <a:cs typeface="Calibri"/>
              <a:sym typeface="Calibri"/>
            </a:endParaRPr>
          </a:p>
        </p:txBody>
      </p:sp>
      <p:sp>
        <p:nvSpPr>
          <p:cNvPr id="145" name="Google Shape;145;p5"/>
          <p:cNvSpPr/>
          <p:nvPr/>
        </p:nvSpPr>
        <p:spPr>
          <a:xfrm>
            <a:off x="2959470"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46" name="Google Shape;146;p5"/>
          <p:cNvSpPr/>
          <p:nvPr/>
        </p:nvSpPr>
        <p:spPr>
          <a:xfrm>
            <a:off x="12701588"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151" name="Shape 151"/>
        <p:cNvGrpSpPr/>
        <p:nvPr/>
      </p:nvGrpSpPr>
      <p:grpSpPr>
        <a:xfrm>
          <a:off x="0" y="0"/>
          <a:ext cx="0" cy="0"/>
          <a:chOff x="0" y="0"/>
          <a:chExt cx="0" cy="0"/>
        </a:xfrm>
      </p:grpSpPr>
      <p:pic>
        <p:nvPicPr>
          <p:cNvPr descr=" " id="152" name="Google Shape;152;p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53" name="Google Shape;153;p6"/>
          <p:cNvPicPr preferRelativeResize="0"/>
          <p:nvPr/>
        </p:nvPicPr>
        <p:blipFill rotWithShape="1">
          <a:blip r:embed="rId4">
            <a:alphaModFix/>
          </a:blip>
          <a:srcRect b="0" l="0" r="0" t="0"/>
          <a:stretch/>
        </p:blipFill>
        <p:spPr>
          <a:xfrm>
            <a:off x="23018545" y="4226979"/>
            <a:ext cx="1368503" cy="3548918"/>
          </a:xfrm>
          <a:prstGeom prst="rect">
            <a:avLst/>
          </a:prstGeom>
          <a:noFill/>
          <a:ln>
            <a:noFill/>
          </a:ln>
        </p:spPr>
      </p:pic>
      <p:pic>
        <p:nvPicPr>
          <p:cNvPr descr=" " id="154" name="Google Shape;154;p6"/>
          <p:cNvPicPr preferRelativeResize="0"/>
          <p:nvPr/>
        </p:nvPicPr>
        <p:blipFill rotWithShape="1">
          <a:blip r:embed="rId5">
            <a:alphaModFix/>
          </a:blip>
          <a:srcRect b="0" l="0" r="0" t="0"/>
          <a:stretch/>
        </p:blipFill>
        <p:spPr>
          <a:xfrm>
            <a:off x="0" y="3538959"/>
            <a:ext cx="2977753" cy="3355094"/>
          </a:xfrm>
          <a:prstGeom prst="rect">
            <a:avLst/>
          </a:prstGeom>
          <a:noFill/>
          <a:ln>
            <a:noFill/>
          </a:ln>
        </p:spPr>
      </p:pic>
      <p:pic>
        <p:nvPicPr>
          <p:cNvPr descr=" " id="155" name="Google Shape;155;p6"/>
          <p:cNvPicPr preferRelativeResize="0"/>
          <p:nvPr/>
        </p:nvPicPr>
        <p:blipFill rotWithShape="1">
          <a:blip r:embed="rId6">
            <a:alphaModFix/>
          </a:blip>
          <a:srcRect b="0" l="0" r="0" t="0"/>
          <a:stretch/>
        </p:blipFill>
        <p:spPr>
          <a:xfrm>
            <a:off x="3809183" y="0"/>
            <a:ext cx="2182493" cy="1096435"/>
          </a:xfrm>
          <a:prstGeom prst="rect">
            <a:avLst/>
          </a:prstGeom>
          <a:noFill/>
          <a:ln>
            <a:noFill/>
          </a:ln>
        </p:spPr>
      </p:pic>
      <p:pic>
        <p:nvPicPr>
          <p:cNvPr descr=" " id="156" name="Google Shape;156;p6"/>
          <p:cNvPicPr preferRelativeResize="0"/>
          <p:nvPr/>
        </p:nvPicPr>
        <p:blipFill rotWithShape="1">
          <a:blip r:embed="rId7">
            <a:alphaModFix/>
          </a:blip>
          <a:srcRect b="0" l="0" r="0" t="0"/>
          <a:stretch/>
        </p:blipFill>
        <p:spPr>
          <a:xfrm>
            <a:off x="17084631" y="11857323"/>
            <a:ext cx="2217351" cy="900633"/>
          </a:xfrm>
          <a:prstGeom prst="rect">
            <a:avLst/>
          </a:prstGeom>
          <a:noFill/>
          <a:ln>
            <a:noFill/>
          </a:ln>
        </p:spPr>
      </p:pic>
      <p:pic>
        <p:nvPicPr>
          <p:cNvPr descr=" " id="157" name="Google Shape;157;p6"/>
          <p:cNvPicPr preferRelativeResize="0"/>
          <p:nvPr/>
        </p:nvPicPr>
        <p:blipFill rotWithShape="1">
          <a:blip r:embed="rId8">
            <a:alphaModFix/>
          </a:blip>
          <a:srcRect b="0" l="0" r="0" t="0"/>
          <a:stretch/>
        </p:blipFill>
        <p:spPr>
          <a:xfrm>
            <a:off x="9784502" y="11981501"/>
            <a:ext cx="960948" cy="591815"/>
          </a:xfrm>
          <a:prstGeom prst="rect">
            <a:avLst/>
          </a:prstGeom>
          <a:noFill/>
          <a:ln>
            <a:noFill/>
          </a:ln>
        </p:spPr>
      </p:pic>
      <p:pic>
        <p:nvPicPr>
          <p:cNvPr descr=" " id="158" name="Google Shape;158;p6"/>
          <p:cNvPicPr preferRelativeResize="0"/>
          <p:nvPr/>
        </p:nvPicPr>
        <p:blipFill rotWithShape="1">
          <a:blip r:embed="rId9">
            <a:alphaModFix/>
          </a:blip>
          <a:srcRect b="0" l="0" r="0" t="0"/>
          <a:stretch/>
        </p:blipFill>
        <p:spPr>
          <a:xfrm>
            <a:off x="3464191" y="11788329"/>
            <a:ext cx="2737415" cy="1037865"/>
          </a:xfrm>
          <a:prstGeom prst="rect">
            <a:avLst/>
          </a:prstGeom>
          <a:noFill/>
          <a:ln>
            <a:noFill/>
          </a:ln>
        </p:spPr>
      </p:pic>
      <p:pic>
        <p:nvPicPr>
          <p:cNvPr descr=" " id="159" name="Google Shape;159;p6"/>
          <p:cNvPicPr preferRelativeResize="0"/>
          <p:nvPr/>
        </p:nvPicPr>
        <p:blipFill rotWithShape="1">
          <a:blip r:embed="rId10">
            <a:alphaModFix/>
          </a:blip>
          <a:srcRect b="0" l="0" r="0" t="0"/>
          <a:stretch/>
        </p:blipFill>
        <p:spPr>
          <a:xfrm>
            <a:off x="469666" y="7027987"/>
            <a:ext cx="2923463" cy="1462596"/>
          </a:xfrm>
          <a:prstGeom prst="rect">
            <a:avLst/>
          </a:prstGeom>
          <a:noFill/>
          <a:ln>
            <a:noFill/>
          </a:ln>
        </p:spPr>
      </p:pic>
      <p:pic>
        <p:nvPicPr>
          <p:cNvPr descr=" " id="160" name="Google Shape;160;p6"/>
          <p:cNvPicPr preferRelativeResize="0"/>
          <p:nvPr/>
        </p:nvPicPr>
        <p:blipFill rotWithShape="1">
          <a:blip r:embed="rId11">
            <a:alphaModFix/>
          </a:blip>
          <a:srcRect b="0" l="0" r="0" t="0"/>
          <a:stretch/>
        </p:blipFill>
        <p:spPr>
          <a:xfrm>
            <a:off x="538669" y="0"/>
            <a:ext cx="2039518" cy="3095544"/>
          </a:xfrm>
          <a:prstGeom prst="rect">
            <a:avLst/>
          </a:prstGeom>
          <a:noFill/>
          <a:ln>
            <a:noFill/>
          </a:ln>
        </p:spPr>
      </p:pic>
      <p:pic>
        <p:nvPicPr>
          <p:cNvPr descr=" " id="161" name="Google Shape;161;p6"/>
          <p:cNvPicPr preferRelativeResize="0"/>
          <p:nvPr/>
        </p:nvPicPr>
        <p:blipFill rotWithShape="1">
          <a:blip r:embed="rId12">
            <a:alphaModFix/>
          </a:blip>
          <a:srcRect b="0" l="0" r="0" t="0"/>
          <a:stretch/>
        </p:blipFill>
        <p:spPr>
          <a:xfrm>
            <a:off x="22507951" y="0"/>
            <a:ext cx="1879097" cy="2735200"/>
          </a:xfrm>
          <a:prstGeom prst="rect">
            <a:avLst/>
          </a:prstGeom>
          <a:noFill/>
          <a:ln>
            <a:noFill/>
          </a:ln>
        </p:spPr>
      </p:pic>
      <p:pic>
        <p:nvPicPr>
          <p:cNvPr descr=" " id="162" name="Google Shape;162;p6"/>
          <p:cNvPicPr preferRelativeResize="0"/>
          <p:nvPr/>
        </p:nvPicPr>
        <p:blipFill rotWithShape="1">
          <a:blip r:embed="rId13">
            <a:alphaModFix/>
          </a:blip>
          <a:srcRect b="0" l="0" r="0" t="0"/>
          <a:stretch/>
        </p:blipFill>
        <p:spPr>
          <a:xfrm>
            <a:off x="17843619" y="0"/>
            <a:ext cx="2923437" cy="754292"/>
          </a:xfrm>
          <a:prstGeom prst="rect">
            <a:avLst/>
          </a:prstGeom>
          <a:noFill/>
          <a:ln>
            <a:noFill/>
          </a:ln>
        </p:spPr>
      </p:pic>
      <p:pic>
        <p:nvPicPr>
          <p:cNvPr descr=" " id="163" name="Google Shape;163;p6"/>
          <p:cNvPicPr preferRelativeResize="0"/>
          <p:nvPr/>
        </p:nvPicPr>
        <p:blipFill rotWithShape="1">
          <a:blip r:embed="rId14">
            <a:alphaModFix/>
          </a:blip>
          <a:srcRect b="0" l="0" r="0" t="0"/>
          <a:stretch/>
        </p:blipFill>
        <p:spPr>
          <a:xfrm>
            <a:off x="69473" y="9373667"/>
            <a:ext cx="2924117" cy="2925242"/>
          </a:xfrm>
          <a:prstGeom prst="rect">
            <a:avLst/>
          </a:prstGeom>
          <a:noFill/>
          <a:ln>
            <a:noFill/>
          </a:ln>
        </p:spPr>
      </p:pic>
      <p:pic>
        <p:nvPicPr>
          <p:cNvPr descr=" " id="164" name="Google Shape;164;p6"/>
          <p:cNvPicPr preferRelativeResize="0"/>
          <p:nvPr/>
        </p:nvPicPr>
        <p:blipFill rotWithShape="1">
          <a:blip r:embed="rId15">
            <a:alphaModFix/>
          </a:blip>
          <a:srcRect b="0" l="0" r="0" t="0"/>
          <a:stretch/>
        </p:blipFill>
        <p:spPr>
          <a:xfrm>
            <a:off x="21390174" y="9704809"/>
            <a:ext cx="2996874" cy="4011191"/>
          </a:xfrm>
          <a:prstGeom prst="rect">
            <a:avLst/>
          </a:prstGeom>
          <a:noFill/>
          <a:ln>
            <a:noFill/>
          </a:ln>
        </p:spPr>
      </p:pic>
      <p:sp>
        <p:nvSpPr>
          <p:cNvPr id="165" name="Google Shape;165;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6" name="Google Shape;166;p6"/>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pic>
        <p:nvPicPr>
          <p:cNvPr descr=" " id="167" name="Google Shape;167;p6"/>
          <p:cNvPicPr preferRelativeResize="0"/>
          <p:nvPr/>
        </p:nvPicPr>
        <p:blipFill rotWithShape="1">
          <a:blip r:embed="rId17">
            <a:alphaModFix/>
          </a:blip>
          <a:srcRect b="0" l="0" r="0" t="0"/>
          <a:stretch/>
        </p:blipFill>
        <p:spPr>
          <a:xfrm>
            <a:off x="0" y="0"/>
            <a:ext cx="11685461" cy="13716000"/>
          </a:xfrm>
          <a:prstGeom prst="rect">
            <a:avLst/>
          </a:prstGeom>
          <a:noFill/>
          <a:ln>
            <a:noFill/>
          </a:ln>
        </p:spPr>
      </p:pic>
      <p:sp>
        <p:nvSpPr>
          <p:cNvPr id="168" name="Google Shape;168;p6"/>
          <p:cNvSpPr/>
          <p:nvPr/>
        </p:nvSpPr>
        <p:spPr>
          <a:xfrm>
            <a:off x="13057232" y="27051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9" name="Google Shape;169;p6"/>
          <p:cNvPicPr preferRelativeResize="0"/>
          <p:nvPr/>
        </p:nvPicPr>
        <p:blipFill rotWithShape="1">
          <a:blip r:embed="rId18">
            <a:alphaModFix/>
          </a:blip>
          <a:srcRect b="0" l="0" r="0" t="0"/>
          <a:stretch/>
        </p:blipFill>
        <p:spPr>
          <a:xfrm>
            <a:off x="13057232" y="3705256"/>
            <a:ext cx="1625803" cy="1555691"/>
          </a:xfrm>
          <a:prstGeom prst="rect">
            <a:avLst/>
          </a:prstGeom>
          <a:noFill/>
          <a:ln>
            <a:noFill/>
          </a:ln>
        </p:spPr>
      </p:pic>
      <p:sp>
        <p:nvSpPr>
          <p:cNvPr id="170" name="Google Shape;170;p6"/>
          <p:cNvSpPr/>
          <p:nvPr/>
        </p:nvSpPr>
        <p:spPr>
          <a:xfrm>
            <a:off x="15089486" y="2705100"/>
            <a:ext cx="7874984"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6"/>
          <p:cNvSpPr/>
          <p:nvPr/>
        </p:nvSpPr>
        <p:spPr>
          <a:xfrm>
            <a:off x="15089486" y="2705100"/>
            <a:ext cx="807821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72" name="Google Shape;172;p6"/>
          <p:cNvSpPr/>
          <p:nvPr/>
        </p:nvSpPr>
        <p:spPr>
          <a:xfrm>
            <a:off x="15089486" y="38227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73" name="Google Shape;173;p6"/>
          <p:cNvSpPr/>
          <p:nvPr/>
        </p:nvSpPr>
        <p:spPr>
          <a:xfrm>
            <a:off x="13057232" y="68580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4" name="Google Shape;174;p6"/>
          <p:cNvPicPr preferRelativeResize="0"/>
          <p:nvPr/>
        </p:nvPicPr>
        <p:blipFill rotWithShape="1">
          <a:blip r:embed="rId19">
            <a:alphaModFix/>
          </a:blip>
          <a:srcRect b="0" l="0" r="0" t="0"/>
          <a:stretch/>
        </p:blipFill>
        <p:spPr>
          <a:xfrm>
            <a:off x="13057232" y="7510605"/>
            <a:ext cx="1625803" cy="2250787"/>
          </a:xfrm>
          <a:prstGeom prst="rect">
            <a:avLst/>
          </a:prstGeom>
          <a:noFill/>
          <a:ln>
            <a:noFill/>
          </a:ln>
        </p:spPr>
      </p:pic>
      <p:sp>
        <p:nvSpPr>
          <p:cNvPr id="175" name="Google Shape;175;p6"/>
          <p:cNvSpPr/>
          <p:nvPr/>
        </p:nvSpPr>
        <p:spPr>
          <a:xfrm>
            <a:off x="15089486" y="6858000"/>
            <a:ext cx="7874984"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6"/>
          <p:cNvSpPr/>
          <p:nvPr/>
        </p:nvSpPr>
        <p:spPr>
          <a:xfrm>
            <a:off x="15089486" y="6858000"/>
            <a:ext cx="807821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77" name="Google Shape;177;p6"/>
          <p:cNvSpPr/>
          <p:nvPr/>
        </p:nvSpPr>
        <p:spPr>
          <a:xfrm>
            <a:off x="15089486" y="79756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182" name="Shape 182"/>
        <p:cNvGrpSpPr/>
        <p:nvPr/>
      </p:nvGrpSpPr>
      <p:grpSpPr>
        <a:xfrm>
          <a:off x="0" y="0"/>
          <a:ext cx="0" cy="0"/>
          <a:chOff x="0" y="0"/>
          <a:chExt cx="0" cy="0"/>
        </a:xfrm>
      </p:grpSpPr>
      <p:pic>
        <p:nvPicPr>
          <p:cNvPr descr=" " id="183" name="Google Shape;183;p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84" name="Google Shape;184;p7"/>
          <p:cNvPicPr preferRelativeResize="0"/>
          <p:nvPr/>
        </p:nvPicPr>
        <p:blipFill rotWithShape="1">
          <a:blip r:embed="rId4">
            <a:alphaModFix/>
          </a:blip>
          <a:srcRect b="0" l="0" r="0" t="0"/>
          <a:stretch/>
        </p:blipFill>
        <p:spPr>
          <a:xfrm>
            <a:off x="0" y="0"/>
            <a:ext cx="1950590" cy="2196312"/>
          </a:xfrm>
          <a:prstGeom prst="rect">
            <a:avLst/>
          </a:prstGeom>
          <a:noFill/>
          <a:ln>
            <a:noFill/>
          </a:ln>
        </p:spPr>
      </p:pic>
      <p:pic>
        <p:nvPicPr>
          <p:cNvPr descr=" " id="185" name="Google Shape;185;p7"/>
          <p:cNvPicPr preferRelativeResize="0"/>
          <p:nvPr/>
        </p:nvPicPr>
        <p:blipFill rotWithShape="1">
          <a:blip r:embed="rId5">
            <a:alphaModFix/>
          </a:blip>
          <a:srcRect b="0" l="0" r="0" t="0"/>
          <a:stretch/>
        </p:blipFill>
        <p:spPr>
          <a:xfrm>
            <a:off x="22353070" y="7358676"/>
            <a:ext cx="2033978" cy="1691487"/>
          </a:xfrm>
          <a:prstGeom prst="rect">
            <a:avLst/>
          </a:prstGeom>
          <a:noFill/>
          <a:ln>
            <a:noFill/>
          </a:ln>
        </p:spPr>
      </p:pic>
      <p:pic>
        <p:nvPicPr>
          <p:cNvPr descr=" " id="186" name="Google Shape;186;p7"/>
          <p:cNvPicPr preferRelativeResize="0"/>
          <p:nvPr/>
        </p:nvPicPr>
        <p:blipFill rotWithShape="1">
          <a:blip r:embed="rId6">
            <a:alphaModFix/>
          </a:blip>
          <a:srcRect b="0" l="0" r="0" t="0"/>
          <a:stretch/>
        </p:blipFill>
        <p:spPr>
          <a:xfrm>
            <a:off x="21962012" y="0"/>
            <a:ext cx="2425036" cy="3208803"/>
          </a:xfrm>
          <a:prstGeom prst="rect">
            <a:avLst/>
          </a:prstGeom>
          <a:noFill/>
          <a:ln>
            <a:noFill/>
          </a:ln>
        </p:spPr>
      </p:pic>
      <p:pic>
        <p:nvPicPr>
          <p:cNvPr descr=" " id="187" name="Google Shape;187;p7"/>
          <p:cNvPicPr preferRelativeResize="0"/>
          <p:nvPr/>
        </p:nvPicPr>
        <p:blipFill rotWithShape="1">
          <a:blip r:embed="rId7">
            <a:alphaModFix/>
          </a:blip>
          <a:srcRect b="0" l="0" r="0" t="0"/>
          <a:stretch/>
        </p:blipFill>
        <p:spPr>
          <a:xfrm>
            <a:off x="0" y="3457308"/>
            <a:ext cx="2115652" cy="2780543"/>
          </a:xfrm>
          <a:prstGeom prst="rect">
            <a:avLst/>
          </a:prstGeom>
          <a:noFill/>
          <a:ln>
            <a:noFill/>
          </a:ln>
        </p:spPr>
      </p:pic>
      <p:pic>
        <p:nvPicPr>
          <p:cNvPr descr=" " id="188" name="Google Shape;188;p7"/>
          <p:cNvPicPr preferRelativeResize="0"/>
          <p:nvPr/>
        </p:nvPicPr>
        <p:blipFill rotWithShape="1">
          <a:blip r:embed="rId8">
            <a:alphaModFix/>
          </a:blip>
          <a:srcRect b="0" l="0" r="0" t="0"/>
          <a:stretch/>
        </p:blipFill>
        <p:spPr>
          <a:xfrm>
            <a:off x="0" y="12526913"/>
            <a:ext cx="2387564" cy="1189087"/>
          </a:xfrm>
          <a:prstGeom prst="rect">
            <a:avLst/>
          </a:prstGeom>
          <a:noFill/>
          <a:ln>
            <a:noFill/>
          </a:ln>
        </p:spPr>
      </p:pic>
      <p:pic>
        <p:nvPicPr>
          <p:cNvPr descr=" " id="189" name="Google Shape;189;p7"/>
          <p:cNvPicPr preferRelativeResize="0"/>
          <p:nvPr/>
        </p:nvPicPr>
        <p:blipFill rotWithShape="1">
          <a:blip r:embed="rId9">
            <a:alphaModFix/>
          </a:blip>
          <a:srcRect b="0" l="0" r="0" t="0"/>
          <a:stretch/>
        </p:blipFill>
        <p:spPr>
          <a:xfrm>
            <a:off x="9433537" y="11775548"/>
            <a:ext cx="2708468" cy="1940452"/>
          </a:xfrm>
          <a:prstGeom prst="rect">
            <a:avLst/>
          </a:prstGeom>
          <a:noFill/>
          <a:ln>
            <a:noFill/>
          </a:ln>
        </p:spPr>
      </p:pic>
      <p:pic>
        <p:nvPicPr>
          <p:cNvPr descr=" " id="190" name="Google Shape;190;p7"/>
          <p:cNvPicPr preferRelativeResize="0"/>
          <p:nvPr/>
        </p:nvPicPr>
        <p:blipFill rotWithShape="1">
          <a:blip r:embed="rId10">
            <a:alphaModFix/>
          </a:blip>
          <a:srcRect b="0" l="0" r="0" t="0"/>
          <a:stretch/>
        </p:blipFill>
        <p:spPr>
          <a:xfrm>
            <a:off x="0" y="10247858"/>
            <a:ext cx="1257640" cy="1648991"/>
          </a:xfrm>
          <a:prstGeom prst="rect">
            <a:avLst/>
          </a:prstGeom>
          <a:noFill/>
          <a:ln>
            <a:noFill/>
          </a:ln>
        </p:spPr>
      </p:pic>
      <p:pic>
        <p:nvPicPr>
          <p:cNvPr descr=" " id="191" name="Google Shape;191;p7"/>
          <p:cNvPicPr preferRelativeResize="0"/>
          <p:nvPr/>
        </p:nvPicPr>
        <p:blipFill rotWithShape="1">
          <a:blip r:embed="rId11">
            <a:alphaModFix/>
          </a:blip>
          <a:srcRect b="0" l="0" r="0" t="0"/>
          <a:stretch/>
        </p:blipFill>
        <p:spPr>
          <a:xfrm>
            <a:off x="22802320" y="9921987"/>
            <a:ext cx="1584728" cy="2567291"/>
          </a:xfrm>
          <a:prstGeom prst="rect">
            <a:avLst/>
          </a:prstGeom>
          <a:noFill/>
          <a:ln>
            <a:noFill/>
          </a:ln>
        </p:spPr>
      </p:pic>
      <p:pic>
        <p:nvPicPr>
          <p:cNvPr descr=" " id="192" name="Google Shape;192;p7"/>
          <p:cNvPicPr preferRelativeResize="0"/>
          <p:nvPr/>
        </p:nvPicPr>
        <p:blipFill rotWithShape="1">
          <a:blip r:embed="rId12">
            <a:alphaModFix/>
          </a:blip>
          <a:srcRect b="0" l="0" r="0" t="0"/>
          <a:stretch/>
        </p:blipFill>
        <p:spPr>
          <a:xfrm>
            <a:off x="19919795" y="11817412"/>
            <a:ext cx="2824596" cy="1898588"/>
          </a:xfrm>
          <a:prstGeom prst="rect">
            <a:avLst/>
          </a:prstGeom>
          <a:noFill/>
          <a:ln>
            <a:noFill/>
          </a:ln>
        </p:spPr>
      </p:pic>
      <p:pic>
        <p:nvPicPr>
          <p:cNvPr descr=" " id="193" name="Google Shape;193;p7"/>
          <p:cNvPicPr preferRelativeResize="0"/>
          <p:nvPr/>
        </p:nvPicPr>
        <p:blipFill rotWithShape="1">
          <a:blip r:embed="rId13">
            <a:alphaModFix/>
          </a:blip>
          <a:srcRect b="0" l="0" r="0" t="0"/>
          <a:stretch/>
        </p:blipFill>
        <p:spPr>
          <a:xfrm>
            <a:off x="2383018" y="0"/>
            <a:ext cx="2479207" cy="1928254"/>
          </a:xfrm>
          <a:prstGeom prst="rect">
            <a:avLst/>
          </a:prstGeom>
          <a:noFill/>
          <a:ln>
            <a:noFill/>
          </a:ln>
        </p:spPr>
      </p:pic>
      <p:pic>
        <p:nvPicPr>
          <p:cNvPr descr=" " id="194" name="Google Shape;194;p7"/>
          <p:cNvPicPr preferRelativeResize="0"/>
          <p:nvPr/>
        </p:nvPicPr>
        <p:blipFill rotWithShape="1">
          <a:blip r:embed="rId14">
            <a:alphaModFix/>
          </a:blip>
          <a:srcRect b="0" l="0" r="0" t="0"/>
          <a:stretch/>
        </p:blipFill>
        <p:spPr>
          <a:xfrm>
            <a:off x="22570327" y="3984377"/>
            <a:ext cx="1816721" cy="2927765"/>
          </a:xfrm>
          <a:prstGeom prst="rect">
            <a:avLst/>
          </a:prstGeom>
          <a:noFill/>
          <a:ln>
            <a:noFill/>
          </a:ln>
        </p:spPr>
      </p:pic>
      <p:pic>
        <p:nvPicPr>
          <p:cNvPr descr=" " id="195" name="Google Shape;195;p7"/>
          <p:cNvPicPr preferRelativeResize="0"/>
          <p:nvPr/>
        </p:nvPicPr>
        <p:blipFill rotWithShape="1">
          <a:blip r:embed="rId15">
            <a:alphaModFix/>
          </a:blip>
          <a:srcRect b="0" l="0" r="0" t="0"/>
          <a:stretch/>
        </p:blipFill>
        <p:spPr>
          <a:xfrm>
            <a:off x="0" y="6951129"/>
            <a:ext cx="1730765" cy="2922829"/>
          </a:xfrm>
          <a:prstGeom prst="rect">
            <a:avLst/>
          </a:prstGeom>
          <a:noFill/>
          <a:ln>
            <a:noFill/>
          </a:ln>
        </p:spPr>
      </p:pic>
      <p:sp>
        <p:nvSpPr>
          <p:cNvPr id="196" name="Google Shape;196;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p7"/>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sp>
        <p:nvSpPr>
          <p:cNvPr id="198" name="Google Shape;198;p7"/>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p7"/>
          <p:cNvPicPr preferRelativeResize="0"/>
          <p:nvPr/>
        </p:nvPicPr>
        <p:blipFill rotWithShape="1">
          <a:blip r:embed="rId17">
            <a:alphaModFix/>
          </a:blip>
          <a:srcRect b="0" l="0" r="0" t="0"/>
          <a:stretch/>
        </p:blipFill>
        <p:spPr>
          <a:xfrm>
            <a:off x="6734843" y="1384300"/>
            <a:ext cx="1746819" cy="1625600"/>
          </a:xfrm>
          <a:prstGeom prst="rect">
            <a:avLst/>
          </a:prstGeom>
          <a:noFill/>
          <a:ln>
            <a:noFill/>
          </a:ln>
        </p:spPr>
      </p:pic>
      <p:sp>
        <p:nvSpPr>
          <p:cNvPr id="200" name="Google Shape;200;p7"/>
          <p:cNvSpPr/>
          <p:nvPr/>
        </p:nvSpPr>
        <p:spPr>
          <a:xfrm>
            <a:off x="4451906" y="3619500"/>
            <a:ext cx="6312689"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7"/>
          <p:cNvSpPr/>
          <p:nvPr/>
        </p:nvSpPr>
        <p:spPr>
          <a:xfrm>
            <a:off x="4451906" y="3619500"/>
            <a:ext cx="6515914"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202" name="Google Shape;202;p7"/>
          <p:cNvSpPr/>
          <p:nvPr/>
        </p:nvSpPr>
        <p:spPr>
          <a:xfrm>
            <a:off x="3543743" y="5143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7"/>
          <p:cNvSpPr/>
          <p:nvPr/>
        </p:nvSpPr>
        <p:spPr>
          <a:xfrm>
            <a:off x="3476001" y="51435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204" name="Google Shape;204;p7"/>
          <p:cNvPicPr preferRelativeResize="0"/>
          <p:nvPr/>
        </p:nvPicPr>
        <p:blipFill rotWithShape="1">
          <a:blip r:embed="rId18">
            <a:alphaModFix/>
          </a:blip>
          <a:srcRect b="0" l="0" r="0" t="0"/>
          <a:stretch/>
        </p:blipFill>
        <p:spPr>
          <a:xfrm>
            <a:off x="3543743" y="7581900"/>
            <a:ext cx="8129016" cy="5016500"/>
          </a:xfrm>
          <a:prstGeom prst="rect">
            <a:avLst/>
          </a:prstGeom>
          <a:noFill/>
          <a:ln>
            <a:noFill/>
          </a:ln>
        </p:spPr>
      </p:pic>
      <p:sp>
        <p:nvSpPr>
          <p:cNvPr id="205" name="Google Shape;205;p7"/>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p7"/>
          <p:cNvPicPr preferRelativeResize="0"/>
          <p:nvPr/>
        </p:nvPicPr>
        <p:blipFill rotWithShape="1">
          <a:blip r:embed="rId19">
            <a:alphaModFix/>
          </a:blip>
          <a:srcRect b="0" l="0" r="0" t="0"/>
          <a:stretch/>
        </p:blipFill>
        <p:spPr>
          <a:xfrm>
            <a:off x="15977164" y="1384300"/>
            <a:ext cx="1501656" cy="1625600"/>
          </a:xfrm>
          <a:prstGeom prst="rect">
            <a:avLst/>
          </a:prstGeom>
          <a:noFill/>
          <a:ln>
            <a:noFill/>
          </a:ln>
        </p:spPr>
      </p:pic>
      <p:sp>
        <p:nvSpPr>
          <p:cNvPr id="207" name="Google Shape;207;p7"/>
          <p:cNvSpPr/>
          <p:nvPr/>
        </p:nvSpPr>
        <p:spPr>
          <a:xfrm>
            <a:off x="14079710" y="3619500"/>
            <a:ext cx="5296562"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7"/>
          <p:cNvSpPr/>
          <p:nvPr/>
        </p:nvSpPr>
        <p:spPr>
          <a:xfrm>
            <a:off x="14079710" y="3619500"/>
            <a:ext cx="549978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209" name="Google Shape;209;p7"/>
          <p:cNvSpPr/>
          <p:nvPr/>
        </p:nvSpPr>
        <p:spPr>
          <a:xfrm>
            <a:off x="12663483" y="5143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7"/>
          <p:cNvSpPr/>
          <p:nvPr/>
        </p:nvSpPr>
        <p:spPr>
          <a:xfrm>
            <a:off x="12595741" y="51435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211" name="Google Shape;211;p7"/>
          <p:cNvPicPr preferRelativeResize="0"/>
          <p:nvPr/>
        </p:nvPicPr>
        <p:blipFill rotWithShape="1">
          <a:blip r:embed="rId20">
            <a:alphaModFix/>
          </a:blip>
          <a:srcRect b="0" l="0" r="0" t="0"/>
          <a:stretch/>
        </p:blipFill>
        <p:spPr>
          <a:xfrm>
            <a:off x="12663483" y="7581900"/>
            <a:ext cx="8129016" cy="5016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216" name="Shape 216"/>
        <p:cNvGrpSpPr/>
        <p:nvPr/>
      </p:nvGrpSpPr>
      <p:grpSpPr>
        <a:xfrm>
          <a:off x="0" y="0"/>
          <a:ext cx="0" cy="0"/>
          <a:chOff x="0" y="0"/>
          <a:chExt cx="0" cy="0"/>
        </a:xfrm>
      </p:grpSpPr>
      <p:pic>
        <p:nvPicPr>
          <p:cNvPr descr=" " id="217" name="Google Shape;217;p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18" name="Google Shape;218;p8"/>
          <p:cNvPicPr preferRelativeResize="0"/>
          <p:nvPr/>
        </p:nvPicPr>
        <p:blipFill rotWithShape="1">
          <a:blip r:embed="rId4">
            <a:alphaModFix/>
          </a:blip>
          <a:srcRect b="0" l="0" r="0" t="0"/>
          <a:stretch/>
        </p:blipFill>
        <p:spPr>
          <a:xfrm>
            <a:off x="22485004" y="8258125"/>
            <a:ext cx="1902044" cy="1691295"/>
          </a:xfrm>
          <a:prstGeom prst="rect">
            <a:avLst/>
          </a:prstGeom>
          <a:noFill/>
          <a:ln>
            <a:noFill/>
          </a:ln>
        </p:spPr>
      </p:pic>
      <p:pic>
        <p:nvPicPr>
          <p:cNvPr descr=" " id="219" name="Google Shape;219;p8"/>
          <p:cNvPicPr preferRelativeResize="0"/>
          <p:nvPr/>
        </p:nvPicPr>
        <p:blipFill rotWithShape="1">
          <a:blip r:embed="rId5">
            <a:alphaModFix/>
          </a:blip>
          <a:srcRect b="0" l="0" r="0" t="0"/>
          <a:stretch/>
        </p:blipFill>
        <p:spPr>
          <a:xfrm>
            <a:off x="20484665" y="9874610"/>
            <a:ext cx="3902383" cy="701501"/>
          </a:xfrm>
          <a:prstGeom prst="rect">
            <a:avLst/>
          </a:prstGeom>
          <a:noFill/>
          <a:ln>
            <a:noFill/>
          </a:ln>
        </p:spPr>
      </p:pic>
      <p:pic>
        <p:nvPicPr>
          <p:cNvPr descr=" " id="220" name="Google Shape;220;p8"/>
          <p:cNvPicPr preferRelativeResize="0"/>
          <p:nvPr/>
        </p:nvPicPr>
        <p:blipFill rotWithShape="1">
          <a:blip r:embed="rId6">
            <a:alphaModFix/>
          </a:blip>
          <a:srcRect b="0" l="0" r="0" t="0"/>
          <a:stretch/>
        </p:blipFill>
        <p:spPr>
          <a:xfrm>
            <a:off x="21621845" y="1011213"/>
            <a:ext cx="2765203" cy="3479602"/>
          </a:xfrm>
          <a:prstGeom prst="rect">
            <a:avLst/>
          </a:prstGeom>
          <a:noFill/>
          <a:ln>
            <a:noFill/>
          </a:ln>
        </p:spPr>
      </p:pic>
      <p:pic>
        <p:nvPicPr>
          <p:cNvPr descr=" " id="221" name="Google Shape;221;p8"/>
          <p:cNvPicPr preferRelativeResize="0"/>
          <p:nvPr/>
        </p:nvPicPr>
        <p:blipFill rotWithShape="1">
          <a:blip r:embed="rId7">
            <a:alphaModFix/>
          </a:blip>
          <a:srcRect b="0" l="0" r="0" t="0"/>
          <a:stretch/>
        </p:blipFill>
        <p:spPr>
          <a:xfrm>
            <a:off x="714184" y="1819461"/>
            <a:ext cx="3882910" cy="2178174"/>
          </a:xfrm>
          <a:prstGeom prst="rect">
            <a:avLst/>
          </a:prstGeom>
          <a:noFill/>
          <a:ln>
            <a:noFill/>
          </a:ln>
        </p:spPr>
      </p:pic>
      <p:pic>
        <p:nvPicPr>
          <p:cNvPr descr=" " id="222" name="Google Shape;222;p8"/>
          <p:cNvPicPr preferRelativeResize="0"/>
          <p:nvPr/>
        </p:nvPicPr>
        <p:blipFill rotWithShape="1">
          <a:blip r:embed="rId8">
            <a:alphaModFix/>
          </a:blip>
          <a:srcRect b="0" l="0" r="0" t="0"/>
          <a:stretch/>
        </p:blipFill>
        <p:spPr>
          <a:xfrm>
            <a:off x="1330730" y="4340113"/>
            <a:ext cx="2331241" cy="2528627"/>
          </a:xfrm>
          <a:prstGeom prst="rect">
            <a:avLst/>
          </a:prstGeom>
          <a:noFill/>
          <a:ln>
            <a:noFill/>
          </a:ln>
        </p:spPr>
      </p:pic>
      <p:pic>
        <p:nvPicPr>
          <p:cNvPr descr=" " id="223" name="Google Shape;223;p8"/>
          <p:cNvPicPr preferRelativeResize="0"/>
          <p:nvPr/>
        </p:nvPicPr>
        <p:blipFill rotWithShape="1">
          <a:blip r:embed="rId9">
            <a:alphaModFix/>
          </a:blip>
          <a:srcRect b="0" l="0" r="0" t="0"/>
          <a:stretch/>
        </p:blipFill>
        <p:spPr>
          <a:xfrm>
            <a:off x="0" y="10080104"/>
            <a:ext cx="4742266" cy="3635896"/>
          </a:xfrm>
          <a:prstGeom prst="rect">
            <a:avLst/>
          </a:prstGeom>
          <a:noFill/>
          <a:ln>
            <a:noFill/>
          </a:ln>
        </p:spPr>
      </p:pic>
      <p:pic>
        <p:nvPicPr>
          <p:cNvPr descr=" " id="224" name="Google Shape;224;p8"/>
          <p:cNvPicPr preferRelativeResize="0"/>
          <p:nvPr/>
        </p:nvPicPr>
        <p:blipFill rotWithShape="1">
          <a:blip r:embed="rId10">
            <a:alphaModFix/>
          </a:blip>
          <a:srcRect b="0" l="0" r="0" t="0"/>
          <a:stretch/>
        </p:blipFill>
        <p:spPr>
          <a:xfrm>
            <a:off x="17936285" y="0"/>
            <a:ext cx="2852015" cy="3420690"/>
          </a:xfrm>
          <a:prstGeom prst="rect">
            <a:avLst/>
          </a:prstGeom>
          <a:noFill/>
          <a:ln>
            <a:noFill/>
          </a:ln>
        </p:spPr>
      </p:pic>
      <p:pic>
        <p:nvPicPr>
          <p:cNvPr descr=" " id="225" name="Google Shape;225;p8"/>
          <p:cNvPicPr preferRelativeResize="0"/>
          <p:nvPr/>
        </p:nvPicPr>
        <p:blipFill rotWithShape="1">
          <a:blip r:embed="rId11">
            <a:alphaModFix/>
          </a:blip>
          <a:srcRect b="0" l="0" r="0" t="0"/>
          <a:stretch/>
        </p:blipFill>
        <p:spPr>
          <a:xfrm>
            <a:off x="22416497" y="5284887"/>
            <a:ext cx="1970551" cy="1710668"/>
          </a:xfrm>
          <a:prstGeom prst="rect">
            <a:avLst/>
          </a:prstGeom>
          <a:noFill/>
          <a:ln>
            <a:noFill/>
          </a:ln>
        </p:spPr>
      </p:pic>
      <p:pic>
        <p:nvPicPr>
          <p:cNvPr descr=" " id="226" name="Google Shape;226;p8"/>
          <p:cNvPicPr preferRelativeResize="0"/>
          <p:nvPr/>
        </p:nvPicPr>
        <p:blipFill rotWithShape="1">
          <a:blip r:embed="rId12">
            <a:alphaModFix/>
          </a:blip>
          <a:srcRect b="0" l="0" r="0" t="0"/>
          <a:stretch/>
        </p:blipFill>
        <p:spPr>
          <a:xfrm>
            <a:off x="0" y="4052441"/>
            <a:ext cx="1084032" cy="1766069"/>
          </a:xfrm>
          <a:prstGeom prst="rect">
            <a:avLst/>
          </a:prstGeom>
          <a:noFill/>
          <a:ln>
            <a:noFill/>
          </a:ln>
        </p:spPr>
      </p:pic>
      <p:pic>
        <p:nvPicPr>
          <p:cNvPr descr=" " id="227" name="Google Shape;227;p8"/>
          <p:cNvPicPr preferRelativeResize="0"/>
          <p:nvPr/>
        </p:nvPicPr>
        <p:blipFill rotWithShape="1">
          <a:blip r:embed="rId13">
            <a:alphaModFix/>
          </a:blip>
          <a:srcRect b="0" l="0" r="0" t="0"/>
          <a:stretch/>
        </p:blipFill>
        <p:spPr>
          <a:xfrm>
            <a:off x="0" y="7011467"/>
            <a:ext cx="2682891" cy="1794607"/>
          </a:xfrm>
          <a:prstGeom prst="rect">
            <a:avLst/>
          </a:prstGeom>
          <a:noFill/>
          <a:ln>
            <a:noFill/>
          </a:ln>
        </p:spPr>
      </p:pic>
      <p:pic>
        <p:nvPicPr>
          <p:cNvPr descr=" " id="228" name="Google Shape;228;p8"/>
          <p:cNvPicPr preferRelativeResize="0"/>
          <p:nvPr/>
        </p:nvPicPr>
        <p:blipFill rotWithShape="1">
          <a:blip r:embed="rId14">
            <a:alphaModFix/>
          </a:blip>
          <a:srcRect b="0" l="0" r="0" t="0"/>
          <a:stretch/>
        </p:blipFill>
        <p:spPr>
          <a:xfrm>
            <a:off x="23128952" y="11217151"/>
            <a:ext cx="1258096" cy="2498849"/>
          </a:xfrm>
          <a:prstGeom prst="rect">
            <a:avLst/>
          </a:prstGeom>
          <a:noFill/>
          <a:ln>
            <a:noFill/>
          </a:ln>
        </p:spPr>
      </p:pic>
      <p:pic>
        <p:nvPicPr>
          <p:cNvPr descr=" " id="229" name="Google Shape;229;p8"/>
          <p:cNvPicPr preferRelativeResize="0"/>
          <p:nvPr/>
        </p:nvPicPr>
        <p:blipFill rotWithShape="1">
          <a:blip r:embed="rId15">
            <a:alphaModFix/>
          </a:blip>
          <a:srcRect b="0" l="0" r="0" t="0"/>
          <a:stretch/>
        </p:blipFill>
        <p:spPr>
          <a:xfrm>
            <a:off x="0" y="0"/>
            <a:ext cx="2902880" cy="2572928"/>
          </a:xfrm>
          <a:prstGeom prst="rect">
            <a:avLst/>
          </a:prstGeom>
          <a:noFill/>
          <a:ln>
            <a:noFill/>
          </a:ln>
        </p:spPr>
      </p:pic>
      <p:sp>
        <p:nvSpPr>
          <p:cNvPr id="230" name="Google Shape;230;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1" name="Google Shape;231;p8"/>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pic>
        <p:nvPicPr>
          <p:cNvPr descr=" " id="232" name="Google Shape;232;p8"/>
          <p:cNvPicPr preferRelativeResize="0"/>
          <p:nvPr/>
        </p:nvPicPr>
        <p:blipFill rotWithShape="1">
          <a:blip r:embed="rId17">
            <a:alphaModFix/>
          </a:blip>
          <a:srcRect b="0" l="0" r="0" t="0"/>
          <a:stretch/>
        </p:blipFill>
        <p:spPr>
          <a:xfrm>
            <a:off x="1816327" y="1866900"/>
            <a:ext cx="5966698" cy="4437893"/>
          </a:xfrm>
          <a:prstGeom prst="rect">
            <a:avLst/>
          </a:prstGeom>
          <a:noFill/>
          <a:ln>
            <a:noFill/>
          </a:ln>
        </p:spPr>
      </p:pic>
      <p:sp>
        <p:nvSpPr>
          <p:cNvPr id="233" name="Google Shape;233;p8"/>
          <p:cNvSpPr/>
          <p:nvPr/>
        </p:nvSpPr>
        <p:spPr>
          <a:xfrm>
            <a:off x="5842730" y="4229100"/>
            <a:ext cx="13603400" cy="739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8"/>
          <p:cNvSpPr/>
          <p:nvPr/>
        </p:nvSpPr>
        <p:spPr>
          <a:xfrm>
            <a:off x="5842730" y="4229100"/>
            <a:ext cx="13806626" cy="660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235" name="Google Shape;235;p8"/>
          <p:cNvSpPr/>
          <p:nvPr/>
        </p:nvSpPr>
        <p:spPr>
          <a:xfrm>
            <a:off x="14810051" y="10934700"/>
            <a:ext cx="4788498"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0"/>
        </a:solidFill>
      </p:bgPr>
    </p:bg>
    <p:spTree>
      <p:nvGrpSpPr>
        <p:cNvPr id="240" name="Shape 240"/>
        <p:cNvGrpSpPr/>
        <p:nvPr/>
      </p:nvGrpSpPr>
      <p:grpSpPr>
        <a:xfrm>
          <a:off x="0" y="0"/>
          <a:ext cx="0" cy="0"/>
          <a:chOff x="0" y="0"/>
          <a:chExt cx="0" cy="0"/>
        </a:xfrm>
      </p:grpSpPr>
      <p:pic>
        <p:nvPicPr>
          <p:cNvPr descr=" " id="241" name="Google Shape;241;p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42" name="Google Shape;242;p9"/>
          <p:cNvPicPr preferRelativeResize="0"/>
          <p:nvPr/>
        </p:nvPicPr>
        <p:blipFill rotWithShape="1">
          <a:blip r:embed="rId4">
            <a:alphaModFix/>
          </a:blip>
          <a:srcRect b="0" l="0" r="0" t="0"/>
          <a:stretch/>
        </p:blipFill>
        <p:spPr>
          <a:xfrm>
            <a:off x="21851115" y="4873513"/>
            <a:ext cx="2535933" cy="3517528"/>
          </a:xfrm>
          <a:prstGeom prst="rect">
            <a:avLst/>
          </a:prstGeom>
          <a:noFill/>
          <a:ln>
            <a:noFill/>
          </a:ln>
        </p:spPr>
      </p:pic>
      <p:pic>
        <p:nvPicPr>
          <p:cNvPr descr=" " id="243" name="Google Shape;243;p9"/>
          <p:cNvPicPr preferRelativeResize="0"/>
          <p:nvPr/>
        </p:nvPicPr>
        <p:blipFill rotWithShape="1">
          <a:blip r:embed="rId5">
            <a:alphaModFix/>
          </a:blip>
          <a:srcRect b="0" l="0" r="0" t="0"/>
          <a:stretch/>
        </p:blipFill>
        <p:spPr>
          <a:xfrm>
            <a:off x="0" y="4191558"/>
            <a:ext cx="1987535" cy="3325428"/>
          </a:xfrm>
          <a:prstGeom prst="rect">
            <a:avLst/>
          </a:prstGeom>
          <a:noFill/>
          <a:ln>
            <a:noFill/>
          </a:ln>
        </p:spPr>
      </p:pic>
      <p:pic>
        <p:nvPicPr>
          <p:cNvPr descr=" " id="244" name="Google Shape;244;p9"/>
          <p:cNvPicPr preferRelativeResize="0"/>
          <p:nvPr/>
        </p:nvPicPr>
        <p:blipFill rotWithShape="1">
          <a:blip r:embed="rId6">
            <a:alphaModFix/>
          </a:blip>
          <a:srcRect b="0" l="0" r="0" t="0"/>
          <a:stretch/>
        </p:blipFill>
        <p:spPr>
          <a:xfrm>
            <a:off x="2811646" y="0"/>
            <a:ext cx="2163196" cy="1770645"/>
          </a:xfrm>
          <a:prstGeom prst="rect">
            <a:avLst/>
          </a:prstGeom>
          <a:noFill/>
          <a:ln>
            <a:noFill/>
          </a:ln>
        </p:spPr>
      </p:pic>
      <p:pic>
        <p:nvPicPr>
          <p:cNvPr descr=" " id="245" name="Google Shape;245;p9"/>
          <p:cNvPicPr preferRelativeResize="0"/>
          <p:nvPr/>
        </p:nvPicPr>
        <p:blipFill rotWithShape="1">
          <a:blip r:embed="rId7">
            <a:alphaModFix/>
          </a:blip>
          <a:srcRect b="0" l="0" r="0" t="0"/>
          <a:stretch/>
        </p:blipFill>
        <p:spPr>
          <a:xfrm>
            <a:off x="15969672" y="12436376"/>
            <a:ext cx="2197747" cy="892671"/>
          </a:xfrm>
          <a:prstGeom prst="rect">
            <a:avLst/>
          </a:prstGeom>
          <a:noFill/>
          <a:ln>
            <a:noFill/>
          </a:ln>
        </p:spPr>
      </p:pic>
      <p:pic>
        <p:nvPicPr>
          <p:cNvPr descr=" " id="246" name="Google Shape;246;p9"/>
          <p:cNvPicPr preferRelativeResize="0"/>
          <p:nvPr/>
        </p:nvPicPr>
        <p:blipFill rotWithShape="1">
          <a:blip r:embed="rId8">
            <a:alphaModFix/>
          </a:blip>
          <a:srcRect b="0" l="0" r="0" t="0"/>
          <a:stretch/>
        </p:blipFill>
        <p:spPr>
          <a:xfrm>
            <a:off x="8734124" y="12559457"/>
            <a:ext cx="952456" cy="586572"/>
          </a:xfrm>
          <a:prstGeom prst="rect">
            <a:avLst/>
          </a:prstGeom>
          <a:noFill/>
          <a:ln>
            <a:noFill/>
          </a:ln>
        </p:spPr>
      </p:pic>
      <p:pic>
        <p:nvPicPr>
          <p:cNvPr descr=" " id="247" name="Google Shape;247;p9"/>
          <p:cNvPicPr preferRelativeResize="0"/>
          <p:nvPr/>
        </p:nvPicPr>
        <p:blipFill rotWithShape="1">
          <a:blip r:embed="rId9">
            <a:alphaModFix/>
          </a:blip>
          <a:srcRect b="0" l="0" r="0" t="0"/>
          <a:stretch/>
        </p:blipFill>
        <p:spPr>
          <a:xfrm>
            <a:off x="2469702" y="12367989"/>
            <a:ext cx="2713212" cy="1028688"/>
          </a:xfrm>
          <a:prstGeom prst="rect">
            <a:avLst/>
          </a:prstGeom>
          <a:noFill/>
          <a:ln>
            <a:noFill/>
          </a:ln>
        </p:spPr>
      </p:pic>
      <p:pic>
        <p:nvPicPr>
          <p:cNvPr descr=" " id="248" name="Google Shape;248;p9"/>
          <p:cNvPicPr preferRelativeResize="0"/>
          <p:nvPr/>
        </p:nvPicPr>
        <p:blipFill rotWithShape="1">
          <a:blip r:embed="rId10">
            <a:alphaModFix/>
          </a:blip>
          <a:srcRect b="0" l="0" r="0" t="0"/>
          <a:stretch/>
        </p:blipFill>
        <p:spPr>
          <a:xfrm>
            <a:off x="0" y="7649741"/>
            <a:ext cx="2399239" cy="1449673"/>
          </a:xfrm>
          <a:prstGeom prst="rect">
            <a:avLst/>
          </a:prstGeom>
          <a:noFill/>
          <a:ln>
            <a:noFill/>
          </a:ln>
        </p:spPr>
      </p:pic>
      <p:pic>
        <p:nvPicPr>
          <p:cNvPr descr=" " id="249" name="Google Shape;249;p9"/>
          <p:cNvPicPr preferRelativeResize="0"/>
          <p:nvPr/>
        </p:nvPicPr>
        <p:blipFill rotWithShape="1">
          <a:blip r:embed="rId11">
            <a:alphaModFix/>
          </a:blip>
          <a:srcRect b="0" l="0" r="0" t="0"/>
          <a:stretch/>
        </p:blipFill>
        <p:spPr>
          <a:xfrm>
            <a:off x="0" y="0"/>
            <a:ext cx="1591494" cy="3752069"/>
          </a:xfrm>
          <a:prstGeom prst="rect">
            <a:avLst/>
          </a:prstGeom>
          <a:noFill/>
          <a:ln>
            <a:noFill/>
          </a:ln>
        </p:spPr>
      </p:pic>
      <p:pic>
        <p:nvPicPr>
          <p:cNvPr descr=" " id="250" name="Google Shape;250;p9"/>
          <p:cNvPicPr preferRelativeResize="0"/>
          <p:nvPr/>
        </p:nvPicPr>
        <p:blipFill rotWithShape="1">
          <a:blip r:embed="rId12">
            <a:alphaModFix/>
          </a:blip>
          <a:srcRect b="0" l="0" r="0" t="0"/>
          <a:stretch/>
        </p:blipFill>
        <p:spPr>
          <a:xfrm>
            <a:off x="21345040" y="0"/>
            <a:ext cx="2847190" cy="3394894"/>
          </a:xfrm>
          <a:prstGeom prst="rect">
            <a:avLst/>
          </a:prstGeom>
          <a:noFill/>
          <a:ln>
            <a:noFill/>
          </a:ln>
        </p:spPr>
      </p:pic>
      <p:pic>
        <p:nvPicPr>
          <p:cNvPr descr=" " id="251" name="Google Shape;251;p9"/>
          <p:cNvPicPr preferRelativeResize="0"/>
          <p:nvPr/>
        </p:nvPicPr>
        <p:blipFill rotWithShape="1">
          <a:blip r:embed="rId13">
            <a:alphaModFix/>
          </a:blip>
          <a:srcRect b="0" l="0" r="0" t="0"/>
          <a:stretch/>
        </p:blipFill>
        <p:spPr>
          <a:xfrm>
            <a:off x="16721950" y="0"/>
            <a:ext cx="2897587" cy="1431516"/>
          </a:xfrm>
          <a:prstGeom prst="rect">
            <a:avLst/>
          </a:prstGeom>
          <a:noFill/>
          <a:ln>
            <a:noFill/>
          </a:ln>
        </p:spPr>
      </p:pic>
      <p:pic>
        <p:nvPicPr>
          <p:cNvPr descr=" " id="252" name="Google Shape;252;p9"/>
          <p:cNvPicPr preferRelativeResize="0"/>
          <p:nvPr/>
        </p:nvPicPr>
        <p:blipFill rotWithShape="1">
          <a:blip r:embed="rId14">
            <a:alphaModFix/>
          </a:blip>
          <a:srcRect b="0" l="0" r="0" t="0"/>
          <a:stretch/>
        </p:blipFill>
        <p:spPr>
          <a:xfrm>
            <a:off x="-7850" y="9974672"/>
            <a:ext cx="2003229" cy="2899370"/>
          </a:xfrm>
          <a:prstGeom prst="rect">
            <a:avLst/>
          </a:prstGeom>
          <a:noFill/>
          <a:ln>
            <a:noFill/>
          </a:ln>
        </p:spPr>
      </p:pic>
      <p:pic>
        <p:nvPicPr>
          <p:cNvPr descr=" " id="253" name="Google Shape;253;p9"/>
          <p:cNvPicPr preferRelativeResize="0"/>
          <p:nvPr/>
        </p:nvPicPr>
        <p:blipFill rotWithShape="1">
          <a:blip r:embed="rId15">
            <a:alphaModFix/>
          </a:blip>
          <a:srcRect b="0" l="0" r="0" t="0"/>
          <a:stretch/>
        </p:blipFill>
        <p:spPr>
          <a:xfrm>
            <a:off x="20237139" y="10302912"/>
            <a:ext cx="4149909" cy="3413088"/>
          </a:xfrm>
          <a:prstGeom prst="rect">
            <a:avLst/>
          </a:prstGeom>
          <a:noFill/>
          <a:ln>
            <a:noFill/>
          </a:ln>
        </p:spPr>
      </p:pic>
      <p:sp>
        <p:nvSpPr>
          <p:cNvPr id="254" name="Google Shape;254;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5" name="Google Shape;255;p9"/>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pic>
        <p:nvPicPr>
          <p:cNvPr descr=" " id="256" name="Google Shape;256;p9"/>
          <p:cNvPicPr preferRelativeResize="0"/>
          <p:nvPr/>
        </p:nvPicPr>
        <p:blipFill rotWithShape="1">
          <a:blip r:embed="rId17">
            <a:alphaModFix/>
          </a:blip>
          <a:srcRect b="0" l="0" r="0" t="0"/>
          <a:stretch/>
        </p:blipFill>
        <p:spPr>
          <a:xfrm>
            <a:off x="8395749" y="1866900"/>
            <a:ext cx="7595549" cy="10147300"/>
          </a:xfrm>
          <a:prstGeom prst="rect">
            <a:avLst/>
          </a:prstGeom>
          <a:noFill/>
          <a:ln>
            <a:noFill/>
          </a:ln>
        </p:spPr>
      </p:pic>
      <p:sp>
        <p:nvSpPr>
          <p:cNvPr id="257" name="Google Shape;257;p9"/>
          <p:cNvSpPr/>
          <p:nvPr/>
        </p:nvSpPr>
        <p:spPr>
          <a:xfrm>
            <a:off x="3086486" y="1866900"/>
            <a:ext cx="4369346"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9"/>
          <p:cNvSpPr/>
          <p:nvPr/>
        </p:nvSpPr>
        <p:spPr>
          <a:xfrm>
            <a:off x="3086486" y="1866900"/>
            <a:ext cx="4572572" cy="294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 TECHNIQUE</a:t>
            </a:r>
            <a:endParaRPr b="0" i="0" sz="4800" u="none" cap="none" strike="noStrike">
              <a:solidFill>
                <a:schemeClr val="dk1"/>
              </a:solidFill>
              <a:latin typeface="Calibri"/>
              <a:ea typeface="Calibri"/>
              <a:cs typeface="Calibri"/>
              <a:sym typeface="Calibri"/>
            </a:endParaRPr>
          </a:p>
        </p:txBody>
      </p:sp>
      <p:sp>
        <p:nvSpPr>
          <p:cNvPr id="259" name="Google Shape;259;p9"/>
          <p:cNvSpPr/>
          <p:nvPr/>
        </p:nvSpPr>
        <p:spPr>
          <a:xfrm>
            <a:off x="3086486" y="49149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60" name="Google Shape;260;p9"/>
          <p:cNvSpPr/>
          <p:nvPr/>
        </p:nvSpPr>
        <p:spPr>
          <a:xfrm>
            <a:off x="16931216" y="6527800"/>
            <a:ext cx="4369346"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9"/>
          <p:cNvSpPr/>
          <p:nvPr/>
        </p:nvSpPr>
        <p:spPr>
          <a:xfrm>
            <a:off x="16931216" y="6527800"/>
            <a:ext cx="4572572" cy="294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ART OF UNICORN SIGHTING</a:t>
            </a:r>
            <a:endParaRPr b="0" i="0" sz="4800" u="none" cap="none" strike="noStrike">
              <a:solidFill>
                <a:schemeClr val="dk1"/>
              </a:solidFill>
              <a:latin typeface="Calibri"/>
              <a:ea typeface="Calibri"/>
              <a:cs typeface="Calibri"/>
              <a:sym typeface="Calibri"/>
            </a:endParaRPr>
          </a:p>
        </p:txBody>
      </p:sp>
      <p:sp>
        <p:nvSpPr>
          <p:cNvPr id="262" name="Google Shape;262;p9"/>
          <p:cNvSpPr/>
          <p:nvPr/>
        </p:nvSpPr>
        <p:spPr>
          <a:xfrm>
            <a:off x="16931216" y="95758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2023-12-26T08:31:57Z</dcterms:created>
  <dc:creator>PptxGenJS</dc:creator>
</cp:coreProperties>
</file>