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Lst>
  <p:sldSz cy="13716000" cx="24387025"/>
  <p:notesSz cx="13716000" cy="24387025"/>
  <p:embeddedFontLst>
    <p:embeddedFont>
      <p:font typeface="Poppins"/>
      <p:bold r:id="rId31"/>
      <p:boldItalic r:id="rId32"/>
    </p:embeddedFont>
    <p:embeddedFont>
      <p:font typeface="Lato"/>
      <p:regular r:id="rId33"/>
      <p:bold r:id="rId34"/>
      <p:italic r:id="rId35"/>
      <p:boldItalic r:id="rId36"/>
    </p:embeddedFont>
    <p:embeddedFont>
      <p:font typeface="Inter"/>
      <p:regular r:id="rId37"/>
      <p:bold r:id="rId38"/>
    </p:embeddedFont>
    <p:embeddedFont>
      <p:font typeface="Poppins SemiBold"/>
      <p:regular r:id="rId39"/>
      <p:bold r:id="rId40"/>
      <p:italic r:id="rId41"/>
      <p:boldItalic r:id="rId4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3" roundtripDataSignature="AMtx7miHGySNf6dA45SnGqZb3B+jjoXO1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PoppinsSemiBold-bold.fntdata"/><Relationship Id="rId20" Type="http://schemas.openxmlformats.org/officeDocument/2006/relationships/slide" Target="slides/slide16.xml"/><Relationship Id="rId42" Type="http://schemas.openxmlformats.org/officeDocument/2006/relationships/font" Target="fonts/PoppinsSemiBold-boldItalic.fntdata"/><Relationship Id="rId41" Type="http://schemas.openxmlformats.org/officeDocument/2006/relationships/font" Target="fonts/PoppinsSemiBold-italic.fntdata"/><Relationship Id="rId22" Type="http://schemas.openxmlformats.org/officeDocument/2006/relationships/slide" Target="slides/slide18.xml"/><Relationship Id="rId21" Type="http://schemas.openxmlformats.org/officeDocument/2006/relationships/slide" Target="slides/slide17.xml"/><Relationship Id="rId43" Type="http://customschemas.google.com/relationships/presentationmetadata" Target="metadata"/><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Poppins-bold.fntdata"/><Relationship Id="rId30" Type="http://schemas.openxmlformats.org/officeDocument/2006/relationships/slide" Target="slides/slide26.xml"/><Relationship Id="rId11" Type="http://schemas.openxmlformats.org/officeDocument/2006/relationships/slide" Target="slides/slide7.xml"/><Relationship Id="rId33" Type="http://schemas.openxmlformats.org/officeDocument/2006/relationships/font" Target="fonts/Lato-regular.fntdata"/><Relationship Id="rId10" Type="http://schemas.openxmlformats.org/officeDocument/2006/relationships/slide" Target="slides/slide6.xml"/><Relationship Id="rId32" Type="http://schemas.openxmlformats.org/officeDocument/2006/relationships/font" Target="fonts/Poppins-boldItalic.fntdata"/><Relationship Id="rId13" Type="http://schemas.openxmlformats.org/officeDocument/2006/relationships/slide" Target="slides/slide9.xml"/><Relationship Id="rId35" Type="http://schemas.openxmlformats.org/officeDocument/2006/relationships/font" Target="fonts/Lato-italic.fntdata"/><Relationship Id="rId12" Type="http://schemas.openxmlformats.org/officeDocument/2006/relationships/slide" Target="slides/slide8.xml"/><Relationship Id="rId34" Type="http://schemas.openxmlformats.org/officeDocument/2006/relationships/font" Target="fonts/Lato-bold.fntdata"/><Relationship Id="rId15" Type="http://schemas.openxmlformats.org/officeDocument/2006/relationships/slide" Target="slides/slide11.xml"/><Relationship Id="rId37" Type="http://schemas.openxmlformats.org/officeDocument/2006/relationships/font" Target="fonts/Inter-regular.fntdata"/><Relationship Id="rId14" Type="http://schemas.openxmlformats.org/officeDocument/2006/relationships/slide" Target="slides/slide10.xml"/><Relationship Id="rId36" Type="http://schemas.openxmlformats.org/officeDocument/2006/relationships/font" Target="fonts/Lato-boldItalic.fntdata"/><Relationship Id="rId17" Type="http://schemas.openxmlformats.org/officeDocument/2006/relationships/slide" Target="slides/slide13.xml"/><Relationship Id="rId39" Type="http://schemas.openxmlformats.org/officeDocument/2006/relationships/font" Target="fonts/PoppinsSemiBold-regular.fntdata"/><Relationship Id="rId16" Type="http://schemas.openxmlformats.org/officeDocument/2006/relationships/slide" Target="slides/slide12.xml"/><Relationship Id="rId38" Type="http://schemas.openxmlformats.org/officeDocument/2006/relationships/font" Target="fonts/Inter-bold.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5" name="Google Shape;265;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6" name="Google Shape;266;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 name="Shape 280"/>
        <p:cNvGrpSpPr/>
        <p:nvPr/>
      </p:nvGrpSpPr>
      <p:grpSpPr>
        <a:xfrm>
          <a:off x="0" y="0"/>
          <a:ext cx="0" cy="0"/>
          <a:chOff x="0" y="0"/>
          <a:chExt cx="0" cy="0"/>
        </a:xfrm>
      </p:grpSpPr>
      <p:sp>
        <p:nvSpPr>
          <p:cNvPr id="281" name="Google Shape;281;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2" name="Google Shape;282;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3" name="Google Shape;283;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 name="Shape 308"/>
        <p:cNvGrpSpPr/>
        <p:nvPr/>
      </p:nvGrpSpPr>
      <p:grpSpPr>
        <a:xfrm>
          <a:off x="0" y="0"/>
          <a:ext cx="0" cy="0"/>
          <a:chOff x="0" y="0"/>
          <a:chExt cx="0" cy="0"/>
        </a:xfrm>
      </p:grpSpPr>
      <p:sp>
        <p:nvSpPr>
          <p:cNvPr id="309" name="Google Shape;309;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0" name="Google Shape;310;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1" name="Google Shape;311;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0" name="Shape 360"/>
        <p:cNvGrpSpPr/>
        <p:nvPr/>
      </p:nvGrpSpPr>
      <p:grpSpPr>
        <a:xfrm>
          <a:off x="0" y="0"/>
          <a:ext cx="0" cy="0"/>
          <a:chOff x="0" y="0"/>
          <a:chExt cx="0" cy="0"/>
        </a:xfrm>
      </p:grpSpPr>
      <p:sp>
        <p:nvSpPr>
          <p:cNvPr id="361" name="Google Shape;361;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2" name="Google Shape;362;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3" name="Google Shape;363;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1" name="Shape 401"/>
        <p:cNvGrpSpPr/>
        <p:nvPr/>
      </p:nvGrpSpPr>
      <p:grpSpPr>
        <a:xfrm>
          <a:off x="0" y="0"/>
          <a:ext cx="0" cy="0"/>
          <a:chOff x="0" y="0"/>
          <a:chExt cx="0" cy="0"/>
        </a:xfrm>
      </p:grpSpPr>
      <p:sp>
        <p:nvSpPr>
          <p:cNvPr id="402" name="Google Shape;402;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3" name="Google Shape;403;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4" name="Google Shape;404;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6" name="Shape 426"/>
        <p:cNvGrpSpPr/>
        <p:nvPr/>
      </p:nvGrpSpPr>
      <p:grpSpPr>
        <a:xfrm>
          <a:off x="0" y="0"/>
          <a:ext cx="0" cy="0"/>
          <a:chOff x="0" y="0"/>
          <a:chExt cx="0" cy="0"/>
        </a:xfrm>
      </p:grpSpPr>
      <p:sp>
        <p:nvSpPr>
          <p:cNvPr id="427" name="Google Shape;427;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8" name="Google Shape;428;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9" name="Google Shape;429;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6" name="Shape 466"/>
        <p:cNvGrpSpPr/>
        <p:nvPr/>
      </p:nvGrpSpPr>
      <p:grpSpPr>
        <a:xfrm>
          <a:off x="0" y="0"/>
          <a:ext cx="0" cy="0"/>
          <a:chOff x="0" y="0"/>
          <a:chExt cx="0" cy="0"/>
        </a:xfrm>
      </p:grpSpPr>
      <p:sp>
        <p:nvSpPr>
          <p:cNvPr id="467" name="Google Shape;467;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8" name="Google Shape;468;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9" name="Google Shape;469;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4" name="Shape 544"/>
        <p:cNvGrpSpPr/>
        <p:nvPr/>
      </p:nvGrpSpPr>
      <p:grpSpPr>
        <a:xfrm>
          <a:off x="0" y="0"/>
          <a:ext cx="0" cy="0"/>
          <a:chOff x="0" y="0"/>
          <a:chExt cx="0" cy="0"/>
        </a:xfrm>
      </p:grpSpPr>
      <p:sp>
        <p:nvSpPr>
          <p:cNvPr id="545" name="Google Shape;545;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6" name="Google Shape;546;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7" name="Google Shape;547;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1" name="Shape 571"/>
        <p:cNvGrpSpPr/>
        <p:nvPr/>
      </p:nvGrpSpPr>
      <p:grpSpPr>
        <a:xfrm>
          <a:off x="0" y="0"/>
          <a:ext cx="0" cy="0"/>
          <a:chOff x="0" y="0"/>
          <a:chExt cx="0" cy="0"/>
        </a:xfrm>
      </p:grpSpPr>
      <p:sp>
        <p:nvSpPr>
          <p:cNvPr id="572" name="Google Shape;572;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3" name="Google Shape;573;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4" name="Google Shape;574;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9" name="Shape 599"/>
        <p:cNvGrpSpPr/>
        <p:nvPr/>
      </p:nvGrpSpPr>
      <p:grpSpPr>
        <a:xfrm>
          <a:off x="0" y="0"/>
          <a:ext cx="0" cy="0"/>
          <a:chOff x="0" y="0"/>
          <a:chExt cx="0" cy="0"/>
        </a:xfrm>
      </p:grpSpPr>
      <p:sp>
        <p:nvSpPr>
          <p:cNvPr id="600" name="Google Shape;600;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01" name="Google Shape;601;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2" name="Google Shape;602;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 name="Shape 22"/>
        <p:cNvGrpSpPr/>
        <p:nvPr/>
      </p:nvGrpSpPr>
      <p:grpSpPr>
        <a:xfrm>
          <a:off x="0" y="0"/>
          <a:ext cx="0" cy="0"/>
          <a:chOff x="0" y="0"/>
          <a:chExt cx="0" cy="0"/>
        </a:xfrm>
      </p:grpSpPr>
      <p:sp>
        <p:nvSpPr>
          <p:cNvPr id="23" name="Google Shape;23;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 name="Google Shape;24;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 name="Google Shape;25;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3" name="Shape 623"/>
        <p:cNvGrpSpPr/>
        <p:nvPr/>
      </p:nvGrpSpPr>
      <p:grpSpPr>
        <a:xfrm>
          <a:off x="0" y="0"/>
          <a:ext cx="0" cy="0"/>
          <a:chOff x="0" y="0"/>
          <a:chExt cx="0" cy="0"/>
        </a:xfrm>
      </p:grpSpPr>
      <p:sp>
        <p:nvSpPr>
          <p:cNvPr id="624" name="Google Shape;624;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25" name="Google Shape;625;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26" name="Google Shape;626;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3" name="Shape 633"/>
        <p:cNvGrpSpPr/>
        <p:nvPr/>
      </p:nvGrpSpPr>
      <p:grpSpPr>
        <a:xfrm>
          <a:off x="0" y="0"/>
          <a:ext cx="0" cy="0"/>
          <a:chOff x="0" y="0"/>
          <a:chExt cx="0" cy="0"/>
        </a:xfrm>
      </p:grpSpPr>
      <p:sp>
        <p:nvSpPr>
          <p:cNvPr id="634" name="Google Shape;634;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35" name="Google Shape;635;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36" name="Google Shape;636;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8" name="Shape 678"/>
        <p:cNvGrpSpPr/>
        <p:nvPr/>
      </p:nvGrpSpPr>
      <p:grpSpPr>
        <a:xfrm>
          <a:off x="0" y="0"/>
          <a:ext cx="0" cy="0"/>
          <a:chOff x="0" y="0"/>
          <a:chExt cx="0" cy="0"/>
        </a:xfrm>
      </p:grpSpPr>
      <p:sp>
        <p:nvSpPr>
          <p:cNvPr id="679" name="Google Shape;679;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80" name="Google Shape;680;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81" name="Google Shape;681;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2" name="Shape 712"/>
        <p:cNvGrpSpPr/>
        <p:nvPr/>
      </p:nvGrpSpPr>
      <p:grpSpPr>
        <a:xfrm>
          <a:off x="0" y="0"/>
          <a:ext cx="0" cy="0"/>
          <a:chOff x="0" y="0"/>
          <a:chExt cx="0" cy="0"/>
        </a:xfrm>
      </p:grpSpPr>
      <p:sp>
        <p:nvSpPr>
          <p:cNvPr id="713" name="Google Shape;713;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14" name="Google Shape;714;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15" name="Google Shape;715;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9" name="Shape 779"/>
        <p:cNvGrpSpPr/>
        <p:nvPr/>
      </p:nvGrpSpPr>
      <p:grpSpPr>
        <a:xfrm>
          <a:off x="0" y="0"/>
          <a:ext cx="0" cy="0"/>
          <a:chOff x="0" y="0"/>
          <a:chExt cx="0" cy="0"/>
        </a:xfrm>
      </p:grpSpPr>
      <p:sp>
        <p:nvSpPr>
          <p:cNvPr id="780" name="Google Shape;780;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81" name="Google Shape;781;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82" name="Google Shape;782;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5" name="Shape 815"/>
        <p:cNvGrpSpPr/>
        <p:nvPr/>
      </p:nvGrpSpPr>
      <p:grpSpPr>
        <a:xfrm>
          <a:off x="0" y="0"/>
          <a:ext cx="0" cy="0"/>
          <a:chOff x="0" y="0"/>
          <a:chExt cx="0" cy="0"/>
        </a:xfrm>
      </p:grpSpPr>
      <p:sp>
        <p:nvSpPr>
          <p:cNvPr id="816" name="Google Shape;816;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17" name="Google Shape;817;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18" name="Google Shape;818;p2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4" name="Shape 854"/>
        <p:cNvGrpSpPr/>
        <p:nvPr/>
      </p:nvGrpSpPr>
      <p:grpSpPr>
        <a:xfrm>
          <a:off x="0" y="0"/>
          <a:ext cx="0" cy="0"/>
          <a:chOff x="0" y="0"/>
          <a:chExt cx="0" cy="0"/>
        </a:xfrm>
      </p:grpSpPr>
      <p:sp>
        <p:nvSpPr>
          <p:cNvPr id="855" name="Google Shape;855;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56" name="Google Shape;856;p2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57" name="Google Shape;857;p2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 name="Shape 44"/>
        <p:cNvGrpSpPr/>
        <p:nvPr/>
      </p:nvGrpSpPr>
      <p:grpSpPr>
        <a:xfrm>
          <a:off x="0" y="0"/>
          <a:ext cx="0" cy="0"/>
          <a:chOff x="0" y="0"/>
          <a:chExt cx="0" cy="0"/>
        </a:xfrm>
      </p:grpSpPr>
      <p:sp>
        <p:nvSpPr>
          <p:cNvPr id="45" name="Google Shape;45;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 name="Google Shape;46;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 name="Google Shape;47;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3" name="Google Shape;103;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4" name="Google Shape;104;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6" name="Google Shape;126;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7" name="Google Shape;127;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9" name="Google Shape;149;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0" name="Google Shape;150;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0" name="Google Shape;180;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1" name="Google Shape;181;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4" name="Google Shape;214;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5" name="Google Shape;215;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8" name="Google Shape;238;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9" name="Google Shape;239;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85.png"/><Relationship Id="rId4" Type="http://schemas.openxmlformats.org/officeDocument/2006/relationships/image" Target="../media/image72.png"/><Relationship Id="rId5" Type="http://schemas.openxmlformats.org/officeDocument/2006/relationships/image" Target="../media/image4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85.png"/><Relationship Id="rId4" Type="http://schemas.openxmlformats.org/officeDocument/2006/relationships/image" Target="../media/image139.png"/><Relationship Id="rId5" Type="http://schemas.openxmlformats.org/officeDocument/2006/relationships/image" Target="../media/image42.png"/></Relationships>
</file>

<file path=ppt/slides/_rels/slide11.xml.rels><?xml version="1.0" encoding="UTF-8" standalone="yes"?><Relationships xmlns="http://schemas.openxmlformats.org/package/2006/relationships"><Relationship Id="rId11" Type="http://schemas.openxmlformats.org/officeDocument/2006/relationships/image" Target="../media/image129.png"/><Relationship Id="rId10" Type="http://schemas.openxmlformats.org/officeDocument/2006/relationships/image" Target="../media/image147.png"/><Relationship Id="rId13" Type="http://schemas.openxmlformats.org/officeDocument/2006/relationships/image" Target="../media/image127.png"/><Relationship Id="rId12" Type="http://schemas.openxmlformats.org/officeDocument/2006/relationships/image" Target="../media/image135.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85.png"/><Relationship Id="rId4" Type="http://schemas.openxmlformats.org/officeDocument/2006/relationships/image" Target="../media/image130.png"/><Relationship Id="rId9" Type="http://schemas.openxmlformats.org/officeDocument/2006/relationships/image" Target="../media/image42.png"/><Relationship Id="rId5" Type="http://schemas.openxmlformats.org/officeDocument/2006/relationships/image" Target="../media/image128.png"/><Relationship Id="rId6" Type="http://schemas.openxmlformats.org/officeDocument/2006/relationships/image" Target="../media/image7.png"/><Relationship Id="rId7" Type="http://schemas.openxmlformats.org/officeDocument/2006/relationships/image" Target="../media/image5.png"/><Relationship Id="rId8" Type="http://schemas.openxmlformats.org/officeDocument/2006/relationships/image" Target="../media/image12.png"/></Relationships>
</file>

<file path=ppt/slides/_rels/slide12.xml.rels><?xml version="1.0" encoding="UTF-8" standalone="yes"?><Relationships xmlns="http://schemas.openxmlformats.org/package/2006/relationships"><Relationship Id="rId11" Type="http://schemas.openxmlformats.org/officeDocument/2006/relationships/image" Target="../media/image42.png"/><Relationship Id="rId10" Type="http://schemas.openxmlformats.org/officeDocument/2006/relationships/image" Target="../media/image22.png"/><Relationship Id="rId13" Type="http://schemas.openxmlformats.org/officeDocument/2006/relationships/image" Target="../media/image141.png"/><Relationship Id="rId12" Type="http://schemas.openxmlformats.org/officeDocument/2006/relationships/image" Target="../media/image144.png"/><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85.png"/><Relationship Id="rId4" Type="http://schemas.openxmlformats.org/officeDocument/2006/relationships/image" Target="../media/image13.png"/><Relationship Id="rId9" Type="http://schemas.openxmlformats.org/officeDocument/2006/relationships/image" Target="../media/image58.png"/><Relationship Id="rId15" Type="http://schemas.openxmlformats.org/officeDocument/2006/relationships/image" Target="../media/image150.png"/><Relationship Id="rId14" Type="http://schemas.openxmlformats.org/officeDocument/2006/relationships/image" Target="../media/image145.png"/><Relationship Id="rId16" Type="http://schemas.openxmlformats.org/officeDocument/2006/relationships/image" Target="../media/image162.png"/><Relationship Id="rId5" Type="http://schemas.openxmlformats.org/officeDocument/2006/relationships/image" Target="../media/image149.png"/><Relationship Id="rId6" Type="http://schemas.openxmlformats.org/officeDocument/2006/relationships/image" Target="../media/image11.png"/><Relationship Id="rId7" Type="http://schemas.openxmlformats.org/officeDocument/2006/relationships/image" Target="../media/image21.png"/><Relationship Id="rId8" Type="http://schemas.openxmlformats.org/officeDocument/2006/relationships/image" Target="../media/image19.png"/></Relationships>
</file>

<file path=ppt/slides/_rels/slide13.xml.rels><?xml version="1.0" encoding="UTF-8" standalone="yes"?><Relationships xmlns="http://schemas.openxmlformats.org/package/2006/relationships"><Relationship Id="rId11" Type="http://schemas.openxmlformats.org/officeDocument/2006/relationships/image" Target="../media/image157.png"/><Relationship Id="rId10" Type="http://schemas.openxmlformats.org/officeDocument/2006/relationships/image" Target="../media/image207.png"/><Relationship Id="rId13" Type="http://schemas.openxmlformats.org/officeDocument/2006/relationships/image" Target="../media/image163.png"/><Relationship Id="rId12" Type="http://schemas.openxmlformats.org/officeDocument/2006/relationships/image" Target="../media/image154.png"/><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6.png"/><Relationship Id="rId4" Type="http://schemas.openxmlformats.org/officeDocument/2006/relationships/image" Target="../media/image160.png"/><Relationship Id="rId9" Type="http://schemas.openxmlformats.org/officeDocument/2006/relationships/image" Target="../media/image189.png"/><Relationship Id="rId15" Type="http://schemas.openxmlformats.org/officeDocument/2006/relationships/image" Target="../media/image42.png"/><Relationship Id="rId14" Type="http://schemas.openxmlformats.org/officeDocument/2006/relationships/image" Target="../media/image166.png"/><Relationship Id="rId17" Type="http://schemas.openxmlformats.org/officeDocument/2006/relationships/image" Target="../media/image176.png"/><Relationship Id="rId16" Type="http://schemas.openxmlformats.org/officeDocument/2006/relationships/image" Target="../media/image175.png"/><Relationship Id="rId5" Type="http://schemas.openxmlformats.org/officeDocument/2006/relationships/image" Target="../media/image219.png"/><Relationship Id="rId6" Type="http://schemas.openxmlformats.org/officeDocument/2006/relationships/image" Target="../media/image159.png"/><Relationship Id="rId7" Type="http://schemas.openxmlformats.org/officeDocument/2006/relationships/image" Target="../media/image161.png"/><Relationship Id="rId8" Type="http://schemas.openxmlformats.org/officeDocument/2006/relationships/image" Target="../media/image251.png"/></Relationships>
</file>

<file path=ppt/slides/_rels/slide14.xml.rels><?xml version="1.0" encoding="UTF-8" standalone="yes"?><Relationships xmlns="http://schemas.openxmlformats.org/package/2006/relationships"><Relationship Id="rId11" Type="http://schemas.openxmlformats.org/officeDocument/2006/relationships/image" Target="../media/image48.png"/><Relationship Id="rId10" Type="http://schemas.openxmlformats.org/officeDocument/2006/relationships/image" Target="../media/image6.png"/><Relationship Id="rId13" Type="http://schemas.openxmlformats.org/officeDocument/2006/relationships/image" Target="../media/image5.png"/><Relationship Id="rId12" Type="http://schemas.openxmlformats.org/officeDocument/2006/relationships/image" Target="../media/image7.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73.png"/><Relationship Id="rId4" Type="http://schemas.openxmlformats.org/officeDocument/2006/relationships/image" Target="../media/image51.png"/><Relationship Id="rId9" Type="http://schemas.openxmlformats.org/officeDocument/2006/relationships/image" Target="../media/image169.png"/><Relationship Id="rId15" Type="http://schemas.openxmlformats.org/officeDocument/2006/relationships/image" Target="../media/image12.png"/><Relationship Id="rId14" Type="http://schemas.openxmlformats.org/officeDocument/2006/relationships/image" Target="../media/image3.png"/><Relationship Id="rId16" Type="http://schemas.openxmlformats.org/officeDocument/2006/relationships/image" Target="../media/image42.png"/><Relationship Id="rId5" Type="http://schemas.openxmlformats.org/officeDocument/2006/relationships/image" Target="../media/image4.png"/><Relationship Id="rId6" Type="http://schemas.openxmlformats.org/officeDocument/2006/relationships/image" Target="../media/image2.png"/><Relationship Id="rId7" Type="http://schemas.openxmlformats.org/officeDocument/2006/relationships/image" Target="../media/image10.png"/><Relationship Id="rId8" Type="http://schemas.openxmlformats.org/officeDocument/2006/relationships/image" Target="../media/image8.png"/></Relationships>
</file>

<file path=ppt/slides/_rels/slide15.xml.rels><?xml version="1.0" encoding="UTF-8" standalone="yes"?><Relationships xmlns="http://schemas.openxmlformats.org/package/2006/relationships"><Relationship Id="rId11" Type="http://schemas.openxmlformats.org/officeDocument/2006/relationships/image" Target="../media/image19.png"/><Relationship Id="rId10" Type="http://schemas.openxmlformats.org/officeDocument/2006/relationships/image" Target="../media/image21.png"/><Relationship Id="rId13" Type="http://schemas.openxmlformats.org/officeDocument/2006/relationships/image" Target="../media/image22.png"/><Relationship Id="rId12" Type="http://schemas.openxmlformats.org/officeDocument/2006/relationships/image" Target="../media/image58.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85.png"/><Relationship Id="rId4" Type="http://schemas.openxmlformats.org/officeDocument/2006/relationships/image" Target="../media/image13.png"/><Relationship Id="rId9" Type="http://schemas.openxmlformats.org/officeDocument/2006/relationships/image" Target="../media/image18.png"/><Relationship Id="rId15" Type="http://schemas.openxmlformats.org/officeDocument/2006/relationships/image" Target="../media/image23.png"/><Relationship Id="rId14" Type="http://schemas.openxmlformats.org/officeDocument/2006/relationships/image" Target="../media/image24.png"/><Relationship Id="rId16" Type="http://schemas.openxmlformats.org/officeDocument/2006/relationships/image" Target="../media/image42.png"/><Relationship Id="rId5" Type="http://schemas.openxmlformats.org/officeDocument/2006/relationships/image" Target="../media/image149.png"/><Relationship Id="rId6" Type="http://schemas.openxmlformats.org/officeDocument/2006/relationships/image" Target="../media/image11.png"/><Relationship Id="rId7" Type="http://schemas.openxmlformats.org/officeDocument/2006/relationships/image" Target="../media/image17.png"/><Relationship Id="rId8" Type="http://schemas.openxmlformats.org/officeDocument/2006/relationships/image" Target="../media/image14.png"/></Relationships>
</file>

<file path=ppt/slides/_rels/slide16.xml.rels><?xml version="1.0" encoding="UTF-8" standalone="yes"?><Relationships xmlns="http://schemas.openxmlformats.org/package/2006/relationships"><Relationship Id="rId40" Type="http://schemas.openxmlformats.org/officeDocument/2006/relationships/image" Target="../media/image230.png"/><Relationship Id="rId20" Type="http://schemas.openxmlformats.org/officeDocument/2006/relationships/image" Target="../media/image209.png"/><Relationship Id="rId22" Type="http://schemas.openxmlformats.org/officeDocument/2006/relationships/image" Target="../media/image214.png"/><Relationship Id="rId21" Type="http://schemas.openxmlformats.org/officeDocument/2006/relationships/image" Target="../media/image212.png"/><Relationship Id="rId24" Type="http://schemas.openxmlformats.org/officeDocument/2006/relationships/image" Target="../media/image213.png"/><Relationship Id="rId23" Type="http://schemas.openxmlformats.org/officeDocument/2006/relationships/image" Target="../media/image216.png"/><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85.png"/><Relationship Id="rId4" Type="http://schemas.openxmlformats.org/officeDocument/2006/relationships/image" Target="../media/image199.png"/><Relationship Id="rId9" Type="http://schemas.openxmlformats.org/officeDocument/2006/relationships/image" Target="../media/image197.png"/><Relationship Id="rId26" Type="http://schemas.openxmlformats.org/officeDocument/2006/relationships/image" Target="../media/image242.png"/><Relationship Id="rId25" Type="http://schemas.openxmlformats.org/officeDocument/2006/relationships/image" Target="../media/image217.png"/><Relationship Id="rId28" Type="http://schemas.openxmlformats.org/officeDocument/2006/relationships/image" Target="../media/image220.png"/><Relationship Id="rId27" Type="http://schemas.openxmlformats.org/officeDocument/2006/relationships/image" Target="../media/image215.png"/><Relationship Id="rId5" Type="http://schemas.openxmlformats.org/officeDocument/2006/relationships/image" Target="../media/image202.png"/><Relationship Id="rId6" Type="http://schemas.openxmlformats.org/officeDocument/2006/relationships/image" Target="../media/image193.png"/><Relationship Id="rId29" Type="http://schemas.openxmlformats.org/officeDocument/2006/relationships/image" Target="../media/image223.png"/><Relationship Id="rId7" Type="http://schemas.openxmlformats.org/officeDocument/2006/relationships/image" Target="../media/image196.png"/><Relationship Id="rId8" Type="http://schemas.openxmlformats.org/officeDocument/2006/relationships/image" Target="../media/image194.png"/><Relationship Id="rId31" Type="http://schemas.openxmlformats.org/officeDocument/2006/relationships/image" Target="../media/image254.png"/><Relationship Id="rId30" Type="http://schemas.openxmlformats.org/officeDocument/2006/relationships/image" Target="../media/image221.png"/><Relationship Id="rId11" Type="http://schemas.openxmlformats.org/officeDocument/2006/relationships/image" Target="../media/image200.png"/><Relationship Id="rId33" Type="http://schemas.openxmlformats.org/officeDocument/2006/relationships/image" Target="../media/image253.png"/><Relationship Id="rId10" Type="http://schemas.openxmlformats.org/officeDocument/2006/relationships/image" Target="../media/image201.png"/><Relationship Id="rId32" Type="http://schemas.openxmlformats.org/officeDocument/2006/relationships/image" Target="../media/image218.png"/><Relationship Id="rId13" Type="http://schemas.openxmlformats.org/officeDocument/2006/relationships/image" Target="../media/image208.png"/><Relationship Id="rId35" Type="http://schemas.openxmlformats.org/officeDocument/2006/relationships/image" Target="../media/image228.png"/><Relationship Id="rId12" Type="http://schemas.openxmlformats.org/officeDocument/2006/relationships/image" Target="../media/image210.png"/><Relationship Id="rId34" Type="http://schemas.openxmlformats.org/officeDocument/2006/relationships/image" Target="../media/image224.png"/><Relationship Id="rId15" Type="http://schemas.openxmlformats.org/officeDocument/2006/relationships/image" Target="../media/image266.png"/><Relationship Id="rId37" Type="http://schemas.openxmlformats.org/officeDocument/2006/relationships/image" Target="../media/image225.png"/><Relationship Id="rId14" Type="http://schemas.openxmlformats.org/officeDocument/2006/relationships/image" Target="../media/image211.png"/><Relationship Id="rId36" Type="http://schemas.openxmlformats.org/officeDocument/2006/relationships/image" Target="../media/image227.png"/><Relationship Id="rId17" Type="http://schemas.openxmlformats.org/officeDocument/2006/relationships/image" Target="../media/image204.png"/><Relationship Id="rId39" Type="http://schemas.openxmlformats.org/officeDocument/2006/relationships/image" Target="../media/image247.png"/><Relationship Id="rId16" Type="http://schemas.openxmlformats.org/officeDocument/2006/relationships/image" Target="../media/image42.png"/><Relationship Id="rId38" Type="http://schemas.openxmlformats.org/officeDocument/2006/relationships/image" Target="../media/image222.png"/><Relationship Id="rId19" Type="http://schemas.openxmlformats.org/officeDocument/2006/relationships/image" Target="../media/image206.png"/><Relationship Id="rId18" Type="http://schemas.openxmlformats.org/officeDocument/2006/relationships/image" Target="../media/image20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85.png"/><Relationship Id="rId4" Type="http://schemas.openxmlformats.org/officeDocument/2006/relationships/image" Target="../media/image235.png"/><Relationship Id="rId9" Type="http://schemas.openxmlformats.org/officeDocument/2006/relationships/image" Target="../media/image232.png"/><Relationship Id="rId5" Type="http://schemas.openxmlformats.org/officeDocument/2006/relationships/image" Target="../media/image295.png"/><Relationship Id="rId6" Type="http://schemas.openxmlformats.org/officeDocument/2006/relationships/image" Target="../media/image236.png"/><Relationship Id="rId7" Type="http://schemas.openxmlformats.org/officeDocument/2006/relationships/image" Target="../media/image233.png"/><Relationship Id="rId8" Type="http://schemas.openxmlformats.org/officeDocument/2006/relationships/image" Target="../media/image237.png"/><Relationship Id="rId11" Type="http://schemas.openxmlformats.org/officeDocument/2006/relationships/image" Target="../media/image261.png"/><Relationship Id="rId10" Type="http://schemas.openxmlformats.org/officeDocument/2006/relationships/image" Target="../media/image296.png"/><Relationship Id="rId13" Type="http://schemas.openxmlformats.org/officeDocument/2006/relationships/image" Target="../media/image234.png"/><Relationship Id="rId12" Type="http://schemas.openxmlformats.org/officeDocument/2006/relationships/image" Target="../media/image238.png"/><Relationship Id="rId15" Type="http://schemas.openxmlformats.org/officeDocument/2006/relationships/image" Target="../media/image42.png"/><Relationship Id="rId14" Type="http://schemas.openxmlformats.org/officeDocument/2006/relationships/image" Target="../media/image239.png"/><Relationship Id="rId17" Type="http://schemas.openxmlformats.org/officeDocument/2006/relationships/image" Target="../media/image265.png"/><Relationship Id="rId16" Type="http://schemas.openxmlformats.org/officeDocument/2006/relationships/image" Target="../media/image24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85.png"/><Relationship Id="rId4" Type="http://schemas.openxmlformats.org/officeDocument/2006/relationships/image" Target="../media/image13.png"/><Relationship Id="rId9" Type="http://schemas.openxmlformats.org/officeDocument/2006/relationships/image" Target="../media/image18.png"/><Relationship Id="rId5" Type="http://schemas.openxmlformats.org/officeDocument/2006/relationships/image" Target="../media/image149.png"/><Relationship Id="rId6" Type="http://schemas.openxmlformats.org/officeDocument/2006/relationships/image" Target="../media/image11.png"/><Relationship Id="rId7" Type="http://schemas.openxmlformats.org/officeDocument/2006/relationships/image" Target="../media/image17.png"/><Relationship Id="rId8" Type="http://schemas.openxmlformats.org/officeDocument/2006/relationships/image" Target="../media/image14.png"/><Relationship Id="rId11" Type="http://schemas.openxmlformats.org/officeDocument/2006/relationships/image" Target="../media/image19.png"/><Relationship Id="rId10" Type="http://schemas.openxmlformats.org/officeDocument/2006/relationships/image" Target="../media/image21.png"/><Relationship Id="rId13" Type="http://schemas.openxmlformats.org/officeDocument/2006/relationships/image" Target="../media/image22.png"/><Relationship Id="rId12" Type="http://schemas.openxmlformats.org/officeDocument/2006/relationships/image" Target="../media/image58.png"/><Relationship Id="rId15" Type="http://schemas.openxmlformats.org/officeDocument/2006/relationships/image" Target="../media/image23.png"/><Relationship Id="rId14" Type="http://schemas.openxmlformats.org/officeDocument/2006/relationships/image" Target="../media/image24.png"/><Relationship Id="rId17" Type="http://schemas.openxmlformats.org/officeDocument/2006/relationships/image" Target="../media/image264.png"/><Relationship Id="rId16" Type="http://schemas.openxmlformats.org/officeDocument/2006/relationships/image" Target="../media/image42.png"/><Relationship Id="rId18" Type="http://schemas.openxmlformats.org/officeDocument/2006/relationships/image" Target="../media/image29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73.png"/><Relationship Id="rId4" Type="http://schemas.openxmlformats.org/officeDocument/2006/relationships/image" Target="../media/image263.png"/><Relationship Id="rId9" Type="http://schemas.openxmlformats.org/officeDocument/2006/relationships/image" Target="../media/image274.png"/><Relationship Id="rId5" Type="http://schemas.openxmlformats.org/officeDocument/2006/relationships/image" Target="../media/image262.png"/><Relationship Id="rId6" Type="http://schemas.openxmlformats.org/officeDocument/2006/relationships/image" Target="../media/image281.png"/><Relationship Id="rId7" Type="http://schemas.openxmlformats.org/officeDocument/2006/relationships/image" Target="../media/image269.png"/><Relationship Id="rId8" Type="http://schemas.openxmlformats.org/officeDocument/2006/relationships/image" Target="../media/image270.png"/><Relationship Id="rId11" Type="http://schemas.openxmlformats.org/officeDocument/2006/relationships/image" Target="../media/image276.png"/><Relationship Id="rId10" Type="http://schemas.openxmlformats.org/officeDocument/2006/relationships/image" Target="../media/image267.png"/><Relationship Id="rId13" Type="http://schemas.openxmlformats.org/officeDocument/2006/relationships/image" Target="../media/image280.png"/><Relationship Id="rId12" Type="http://schemas.openxmlformats.org/officeDocument/2006/relationships/image" Target="../media/image272.png"/><Relationship Id="rId15" Type="http://schemas.openxmlformats.org/officeDocument/2006/relationships/image" Target="../media/image279.png"/><Relationship Id="rId14" Type="http://schemas.openxmlformats.org/officeDocument/2006/relationships/image" Target="../media/image275.png"/><Relationship Id="rId17" Type="http://schemas.openxmlformats.org/officeDocument/2006/relationships/image" Target="../media/image286.png"/><Relationship Id="rId16" Type="http://schemas.openxmlformats.org/officeDocument/2006/relationships/image" Target="../media/image42.png"/><Relationship Id="rId18" Type="http://schemas.openxmlformats.org/officeDocument/2006/relationships/image" Target="../media/image332.png"/></Relationships>
</file>

<file path=ppt/slides/_rels/slide2.xml.rels><?xml version="1.0" encoding="UTF-8" standalone="yes"?><Relationships xmlns="http://schemas.openxmlformats.org/package/2006/relationships"><Relationship Id="rId11" Type="http://schemas.openxmlformats.org/officeDocument/2006/relationships/image" Target="../media/image31.png"/><Relationship Id="rId10" Type="http://schemas.openxmlformats.org/officeDocument/2006/relationships/image" Target="../media/image6.png"/><Relationship Id="rId13" Type="http://schemas.openxmlformats.org/officeDocument/2006/relationships/image" Target="../media/image5.png"/><Relationship Id="rId12" Type="http://schemas.openxmlformats.org/officeDocument/2006/relationships/image" Target="../media/image7.png"/><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85.png"/><Relationship Id="rId4" Type="http://schemas.openxmlformats.org/officeDocument/2006/relationships/image" Target="../media/image51.png"/><Relationship Id="rId9" Type="http://schemas.openxmlformats.org/officeDocument/2006/relationships/image" Target="../media/image1.png"/><Relationship Id="rId15" Type="http://schemas.openxmlformats.org/officeDocument/2006/relationships/image" Target="../media/image12.png"/><Relationship Id="rId14" Type="http://schemas.openxmlformats.org/officeDocument/2006/relationships/image" Target="../media/image3.png"/><Relationship Id="rId16" Type="http://schemas.openxmlformats.org/officeDocument/2006/relationships/image" Target="../media/image42.png"/><Relationship Id="rId5" Type="http://schemas.openxmlformats.org/officeDocument/2006/relationships/image" Target="../media/image4.png"/><Relationship Id="rId6" Type="http://schemas.openxmlformats.org/officeDocument/2006/relationships/image" Target="../media/image2.png"/><Relationship Id="rId7" Type="http://schemas.openxmlformats.org/officeDocument/2006/relationships/image" Target="../media/image10.png"/><Relationship Id="rId8" Type="http://schemas.openxmlformats.org/officeDocument/2006/relationships/image" Target="../media/image8.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282.png"/><Relationship Id="rId4" Type="http://schemas.openxmlformats.org/officeDocument/2006/relationships/image" Target="../media/image382.png"/><Relationship Id="rId5" Type="http://schemas.openxmlformats.org/officeDocument/2006/relationships/image" Target="../media/image4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73.png"/><Relationship Id="rId4" Type="http://schemas.openxmlformats.org/officeDocument/2006/relationships/image" Target="../media/image309.png"/><Relationship Id="rId9" Type="http://schemas.openxmlformats.org/officeDocument/2006/relationships/image" Target="../media/image288.png"/><Relationship Id="rId5" Type="http://schemas.openxmlformats.org/officeDocument/2006/relationships/image" Target="../media/image287.png"/><Relationship Id="rId6" Type="http://schemas.openxmlformats.org/officeDocument/2006/relationships/image" Target="../media/image283.png"/><Relationship Id="rId7" Type="http://schemas.openxmlformats.org/officeDocument/2006/relationships/image" Target="../media/image285.png"/><Relationship Id="rId8" Type="http://schemas.openxmlformats.org/officeDocument/2006/relationships/image" Target="../media/image291.png"/><Relationship Id="rId11" Type="http://schemas.openxmlformats.org/officeDocument/2006/relationships/image" Target="../media/image294.png"/><Relationship Id="rId10" Type="http://schemas.openxmlformats.org/officeDocument/2006/relationships/image" Target="../media/image289.png"/><Relationship Id="rId13" Type="http://schemas.openxmlformats.org/officeDocument/2006/relationships/image" Target="../media/image42.png"/><Relationship Id="rId12" Type="http://schemas.openxmlformats.org/officeDocument/2006/relationships/image" Target="../media/image290.png"/><Relationship Id="rId14" Type="http://schemas.openxmlformats.org/officeDocument/2006/relationships/image" Target="../media/image37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73.png"/><Relationship Id="rId4" Type="http://schemas.openxmlformats.org/officeDocument/2006/relationships/image" Target="../media/image299.png"/><Relationship Id="rId9" Type="http://schemas.openxmlformats.org/officeDocument/2006/relationships/image" Target="../media/image305.png"/><Relationship Id="rId5" Type="http://schemas.openxmlformats.org/officeDocument/2006/relationships/image" Target="../media/image301.png"/><Relationship Id="rId6" Type="http://schemas.openxmlformats.org/officeDocument/2006/relationships/image" Target="../media/image300.png"/><Relationship Id="rId7" Type="http://schemas.openxmlformats.org/officeDocument/2006/relationships/image" Target="../media/image298.png"/><Relationship Id="rId8" Type="http://schemas.openxmlformats.org/officeDocument/2006/relationships/image" Target="../media/image302.png"/><Relationship Id="rId11" Type="http://schemas.openxmlformats.org/officeDocument/2006/relationships/image" Target="../media/image201.png"/><Relationship Id="rId10" Type="http://schemas.openxmlformats.org/officeDocument/2006/relationships/image" Target="../media/image315.png"/><Relationship Id="rId13" Type="http://schemas.openxmlformats.org/officeDocument/2006/relationships/image" Target="../media/image306.png"/><Relationship Id="rId12" Type="http://schemas.openxmlformats.org/officeDocument/2006/relationships/image" Target="../media/image313.png"/><Relationship Id="rId15" Type="http://schemas.openxmlformats.org/officeDocument/2006/relationships/image" Target="../media/image312.png"/><Relationship Id="rId14" Type="http://schemas.openxmlformats.org/officeDocument/2006/relationships/image" Target="../media/image303.png"/><Relationship Id="rId17" Type="http://schemas.openxmlformats.org/officeDocument/2006/relationships/image" Target="../media/image317.png"/><Relationship Id="rId16" Type="http://schemas.openxmlformats.org/officeDocument/2006/relationships/image" Target="../media/image4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73.png"/><Relationship Id="rId4" Type="http://schemas.openxmlformats.org/officeDocument/2006/relationships/image" Target="../media/image314.png"/><Relationship Id="rId9" Type="http://schemas.openxmlformats.org/officeDocument/2006/relationships/image" Target="../media/image337.png"/><Relationship Id="rId5" Type="http://schemas.openxmlformats.org/officeDocument/2006/relationships/image" Target="../media/image387.png"/><Relationship Id="rId6" Type="http://schemas.openxmlformats.org/officeDocument/2006/relationships/image" Target="../media/image316.png"/><Relationship Id="rId7" Type="http://schemas.openxmlformats.org/officeDocument/2006/relationships/image" Target="../media/image323.png"/><Relationship Id="rId8" Type="http://schemas.openxmlformats.org/officeDocument/2006/relationships/image" Target="../media/image327.png"/><Relationship Id="rId11" Type="http://schemas.openxmlformats.org/officeDocument/2006/relationships/image" Target="../media/image42.png"/><Relationship Id="rId10" Type="http://schemas.openxmlformats.org/officeDocument/2006/relationships/image" Target="../media/image319.png"/><Relationship Id="rId13" Type="http://schemas.openxmlformats.org/officeDocument/2006/relationships/image" Target="../media/image325.png"/><Relationship Id="rId12" Type="http://schemas.openxmlformats.org/officeDocument/2006/relationships/image" Target="../media/image328.png"/><Relationship Id="rId14" Type="http://schemas.openxmlformats.org/officeDocument/2006/relationships/image" Target="../media/image336.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73.png"/><Relationship Id="rId4" Type="http://schemas.openxmlformats.org/officeDocument/2006/relationships/image" Target="../media/image347.png"/><Relationship Id="rId9" Type="http://schemas.openxmlformats.org/officeDocument/2006/relationships/image" Target="../media/image349.png"/><Relationship Id="rId5" Type="http://schemas.openxmlformats.org/officeDocument/2006/relationships/image" Target="../media/image341.png"/><Relationship Id="rId6" Type="http://schemas.openxmlformats.org/officeDocument/2006/relationships/image" Target="../media/image346.png"/><Relationship Id="rId7" Type="http://schemas.openxmlformats.org/officeDocument/2006/relationships/image" Target="../media/image355.png"/><Relationship Id="rId8" Type="http://schemas.openxmlformats.org/officeDocument/2006/relationships/image" Target="../media/image340.png"/><Relationship Id="rId11" Type="http://schemas.openxmlformats.org/officeDocument/2006/relationships/image" Target="../media/image339.png"/><Relationship Id="rId10" Type="http://schemas.openxmlformats.org/officeDocument/2006/relationships/image" Target="../media/image342.png"/><Relationship Id="rId13" Type="http://schemas.openxmlformats.org/officeDocument/2006/relationships/image" Target="../media/image338.png"/><Relationship Id="rId12" Type="http://schemas.openxmlformats.org/officeDocument/2006/relationships/image" Target="../media/image348.png"/><Relationship Id="rId15" Type="http://schemas.openxmlformats.org/officeDocument/2006/relationships/image" Target="../media/image350.png"/><Relationship Id="rId14" Type="http://schemas.openxmlformats.org/officeDocument/2006/relationships/image" Target="../media/image343.png"/><Relationship Id="rId17" Type="http://schemas.openxmlformats.org/officeDocument/2006/relationships/image" Target="../media/image388.png"/><Relationship Id="rId16" Type="http://schemas.openxmlformats.org/officeDocument/2006/relationships/image" Target="../media/image42.png"/><Relationship Id="rId19" Type="http://schemas.openxmlformats.org/officeDocument/2006/relationships/image" Target="../media/image351.png"/><Relationship Id="rId18" Type="http://schemas.openxmlformats.org/officeDocument/2006/relationships/image" Target="../media/image35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173.png"/><Relationship Id="rId4" Type="http://schemas.openxmlformats.org/officeDocument/2006/relationships/image" Target="../media/image314.png"/><Relationship Id="rId9" Type="http://schemas.openxmlformats.org/officeDocument/2006/relationships/image" Target="../media/image365.png"/><Relationship Id="rId5" Type="http://schemas.openxmlformats.org/officeDocument/2006/relationships/image" Target="../media/image389.png"/><Relationship Id="rId6" Type="http://schemas.openxmlformats.org/officeDocument/2006/relationships/image" Target="../media/image363.png"/><Relationship Id="rId7" Type="http://schemas.openxmlformats.org/officeDocument/2006/relationships/image" Target="../media/image362.png"/><Relationship Id="rId8" Type="http://schemas.openxmlformats.org/officeDocument/2006/relationships/image" Target="../media/image357.png"/><Relationship Id="rId11" Type="http://schemas.openxmlformats.org/officeDocument/2006/relationships/image" Target="../media/image358.png"/><Relationship Id="rId10" Type="http://schemas.openxmlformats.org/officeDocument/2006/relationships/image" Target="../media/image364.png"/><Relationship Id="rId13" Type="http://schemas.openxmlformats.org/officeDocument/2006/relationships/image" Target="../media/image42.png"/><Relationship Id="rId12" Type="http://schemas.openxmlformats.org/officeDocument/2006/relationships/image" Target="../media/image360.png"/><Relationship Id="rId15" Type="http://schemas.openxmlformats.org/officeDocument/2006/relationships/image" Target="../media/image373.png"/><Relationship Id="rId14" Type="http://schemas.openxmlformats.org/officeDocument/2006/relationships/image" Target="../media/image369.png"/><Relationship Id="rId16" Type="http://schemas.openxmlformats.org/officeDocument/2006/relationships/image" Target="../media/image367.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368.png"/><Relationship Id="rId4" Type="http://schemas.openxmlformats.org/officeDocument/2006/relationships/image" Target="../media/image13.png"/><Relationship Id="rId9" Type="http://schemas.openxmlformats.org/officeDocument/2006/relationships/image" Target="../media/image18.png"/><Relationship Id="rId5" Type="http://schemas.openxmlformats.org/officeDocument/2006/relationships/image" Target="../media/image149.png"/><Relationship Id="rId6" Type="http://schemas.openxmlformats.org/officeDocument/2006/relationships/image" Target="../media/image11.png"/><Relationship Id="rId7" Type="http://schemas.openxmlformats.org/officeDocument/2006/relationships/image" Target="../media/image17.png"/><Relationship Id="rId8" Type="http://schemas.openxmlformats.org/officeDocument/2006/relationships/image" Target="../media/image14.png"/><Relationship Id="rId11" Type="http://schemas.openxmlformats.org/officeDocument/2006/relationships/image" Target="../media/image19.png"/><Relationship Id="rId10" Type="http://schemas.openxmlformats.org/officeDocument/2006/relationships/image" Target="../media/image21.png"/><Relationship Id="rId13" Type="http://schemas.openxmlformats.org/officeDocument/2006/relationships/image" Target="../media/image22.png"/><Relationship Id="rId12" Type="http://schemas.openxmlformats.org/officeDocument/2006/relationships/image" Target="../media/image58.png"/><Relationship Id="rId15" Type="http://schemas.openxmlformats.org/officeDocument/2006/relationships/image" Target="../media/image23.png"/><Relationship Id="rId14" Type="http://schemas.openxmlformats.org/officeDocument/2006/relationships/image" Target="../media/image24.png"/><Relationship Id="rId17" Type="http://schemas.openxmlformats.org/officeDocument/2006/relationships/hyperlink" Target="https://unsplash.com/" TargetMode="External"/><Relationship Id="rId16" Type="http://schemas.openxmlformats.org/officeDocument/2006/relationships/image" Target="../media/image42.png"/></Relationships>
</file>

<file path=ppt/slides/_rels/slide3.xml.rels><?xml version="1.0" encoding="UTF-8" standalone="yes"?><Relationships xmlns="http://schemas.openxmlformats.org/package/2006/relationships"><Relationship Id="rId11" Type="http://schemas.openxmlformats.org/officeDocument/2006/relationships/image" Target="../media/image19.png"/><Relationship Id="rId10" Type="http://schemas.openxmlformats.org/officeDocument/2006/relationships/image" Target="../media/image21.png"/><Relationship Id="rId13" Type="http://schemas.openxmlformats.org/officeDocument/2006/relationships/image" Target="../media/image22.png"/><Relationship Id="rId12" Type="http://schemas.openxmlformats.org/officeDocument/2006/relationships/image" Target="../media/image58.png"/><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6.png"/><Relationship Id="rId4" Type="http://schemas.openxmlformats.org/officeDocument/2006/relationships/image" Target="../media/image13.png"/><Relationship Id="rId9" Type="http://schemas.openxmlformats.org/officeDocument/2006/relationships/image" Target="../media/image18.png"/><Relationship Id="rId15" Type="http://schemas.openxmlformats.org/officeDocument/2006/relationships/image" Target="../media/image23.png"/><Relationship Id="rId14" Type="http://schemas.openxmlformats.org/officeDocument/2006/relationships/image" Target="../media/image24.png"/><Relationship Id="rId16" Type="http://schemas.openxmlformats.org/officeDocument/2006/relationships/image" Target="../media/image42.png"/><Relationship Id="rId5" Type="http://schemas.openxmlformats.org/officeDocument/2006/relationships/image" Target="../media/image15.png"/><Relationship Id="rId6" Type="http://schemas.openxmlformats.org/officeDocument/2006/relationships/image" Target="../media/image11.png"/><Relationship Id="rId7" Type="http://schemas.openxmlformats.org/officeDocument/2006/relationships/image" Target="../media/image17.png"/><Relationship Id="rId8" Type="http://schemas.openxmlformats.org/officeDocument/2006/relationships/image" Target="../media/image14.png"/></Relationships>
</file>

<file path=ppt/slides/_rels/slide4.xml.rels><?xml version="1.0" encoding="UTF-8" standalone="yes"?><Relationships xmlns="http://schemas.openxmlformats.org/package/2006/relationships"><Relationship Id="rId11" Type="http://schemas.openxmlformats.org/officeDocument/2006/relationships/image" Target="../media/image27.png"/><Relationship Id="rId10" Type="http://schemas.openxmlformats.org/officeDocument/2006/relationships/image" Target="../media/image32.png"/><Relationship Id="rId13" Type="http://schemas.openxmlformats.org/officeDocument/2006/relationships/image" Target="../media/image34.png"/><Relationship Id="rId12" Type="http://schemas.openxmlformats.org/officeDocument/2006/relationships/image" Target="../media/image33.png"/><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6.png"/><Relationship Id="rId4" Type="http://schemas.openxmlformats.org/officeDocument/2006/relationships/image" Target="../media/image30.png"/><Relationship Id="rId9" Type="http://schemas.openxmlformats.org/officeDocument/2006/relationships/image" Target="../media/image35.png"/><Relationship Id="rId15" Type="http://schemas.openxmlformats.org/officeDocument/2006/relationships/image" Target="../media/image38.png"/><Relationship Id="rId14" Type="http://schemas.openxmlformats.org/officeDocument/2006/relationships/image" Target="../media/image36.png"/><Relationship Id="rId16" Type="http://schemas.openxmlformats.org/officeDocument/2006/relationships/image" Target="../media/image42.png"/><Relationship Id="rId5" Type="http://schemas.openxmlformats.org/officeDocument/2006/relationships/image" Target="../media/image25.png"/><Relationship Id="rId6" Type="http://schemas.openxmlformats.org/officeDocument/2006/relationships/image" Target="../media/image74.png"/><Relationship Id="rId7" Type="http://schemas.openxmlformats.org/officeDocument/2006/relationships/image" Target="../media/image28.png"/><Relationship Id="rId8" Type="http://schemas.openxmlformats.org/officeDocument/2006/relationships/image" Target="../media/image29.png"/></Relationships>
</file>

<file path=ppt/slides/_rels/slide5.xml.rels><?xml version="1.0" encoding="UTF-8" standalone="yes"?><Relationships xmlns="http://schemas.openxmlformats.org/package/2006/relationships"><Relationship Id="rId11" Type="http://schemas.openxmlformats.org/officeDocument/2006/relationships/image" Target="../media/image48.png"/><Relationship Id="rId10" Type="http://schemas.openxmlformats.org/officeDocument/2006/relationships/image" Target="../media/image6.png"/><Relationship Id="rId13" Type="http://schemas.openxmlformats.org/officeDocument/2006/relationships/image" Target="../media/image5.png"/><Relationship Id="rId12" Type="http://schemas.openxmlformats.org/officeDocument/2006/relationships/image" Target="../media/image7.png"/><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85.png"/><Relationship Id="rId4" Type="http://schemas.openxmlformats.org/officeDocument/2006/relationships/image" Target="../media/image51.png"/><Relationship Id="rId9" Type="http://schemas.openxmlformats.org/officeDocument/2006/relationships/image" Target="../media/image1.png"/><Relationship Id="rId15" Type="http://schemas.openxmlformats.org/officeDocument/2006/relationships/image" Target="../media/image12.png"/><Relationship Id="rId14" Type="http://schemas.openxmlformats.org/officeDocument/2006/relationships/image" Target="../media/image3.png"/><Relationship Id="rId16" Type="http://schemas.openxmlformats.org/officeDocument/2006/relationships/image" Target="../media/image42.png"/><Relationship Id="rId5" Type="http://schemas.openxmlformats.org/officeDocument/2006/relationships/image" Target="../media/image4.png"/><Relationship Id="rId6" Type="http://schemas.openxmlformats.org/officeDocument/2006/relationships/image" Target="../media/image2.png"/><Relationship Id="rId7" Type="http://schemas.openxmlformats.org/officeDocument/2006/relationships/image" Target="../media/image10.png"/><Relationship Id="rId8" Type="http://schemas.openxmlformats.org/officeDocument/2006/relationships/image" Target="../media/image8.png"/></Relationships>
</file>

<file path=ppt/slides/_rels/slide6.xml.rels><?xml version="1.0" encoding="UTF-8" standalone="yes"?><Relationships xmlns="http://schemas.openxmlformats.org/package/2006/relationships"><Relationship Id="rId11" Type="http://schemas.openxmlformats.org/officeDocument/2006/relationships/image" Target="../media/image64.png"/><Relationship Id="rId10" Type="http://schemas.openxmlformats.org/officeDocument/2006/relationships/image" Target="../media/image62.png"/><Relationship Id="rId13" Type="http://schemas.openxmlformats.org/officeDocument/2006/relationships/image" Target="../media/image67.png"/><Relationship Id="rId12" Type="http://schemas.openxmlformats.org/officeDocument/2006/relationships/image" Target="../media/image63.png"/><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85.png"/><Relationship Id="rId4" Type="http://schemas.openxmlformats.org/officeDocument/2006/relationships/image" Target="../media/image56.png"/><Relationship Id="rId9" Type="http://schemas.openxmlformats.org/officeDocument/2006/relationships/image" Target="../media/image60.png"/><Relationship Id="rId15" Type="http://schemas.openxmlformats.org/officeDocument/2006/relationships/image" Target="../media/image68.png"/><Relationship Id="rId14" Type="http://schemas.openxmlformats.org/officeDocument/2006/relationships/image" Target="../media/image66.png"/><Relationship Id="rId17" Type="http://schemas.openxmlformats.org/officeDocument/2006/relationships/image" Target="../media/image89.png"/><Relationship Id="rId16" Type="http://schemas.openxmlformats.org/officeDocument/2006/relationships/image" Target="../media/image42.png"/><Relationship Id="rId5" Type="http://schemas.openxmlformats.org/officeDocument/2006/relationships/image" Target="../media/image55.png"/><Relationship Id="rId19" Type="http://schemas.openxmlformats.org/officeDocument/2006/relationships/image" Target="../media/image71.png"/><Relationship Id="rId6" Type="http://schemas.openxmlformats.org/officeDocument/2006/relationships/image" Target="../media/image54.png"/><Relationship Id="rId18" Type="http://schemas.openxmlformats.org/officeDocument/2006/relationships/image" Target="../media/image65.png"/><Relationship Id="rId7" Type="http://schemas.openxmlformats.org/officeDocument/2006/relationships/image" Target="../media/image57.png"/><Relationship Id="rId8" Type="http://schemas.openxmlformats.org/officeDocument/2006/relationships/image" Target="../media/image59.png"/></Relationships>
</file>

<file path=ppt/slides/_rels/slide7.xml.rels><?xml version="1.0" encoding="UTF-8" standalone="yes"?><Relationships xmlns="http://schemas.openxmlformats.org/package/2006/relationships"><Relationship Id="rId20" Type="http://schemas.openxmlformats.org/officeDocument/2006/relationships/image" Target="../media/image101.png"/><Relationship Id="rId11" Type="http://schemas.openxmlformats.org/officeDocument/2006/relationships/image" Target="../media/image77.png"/><Relationship Id="rId10" Type="http://schemas.openxmlformats.org/officeDocument/2006/relationships/image" Target="../media/image79.png"/><Relationship Id="rId13" Type="http://schemas.openxmlformats.org/officeDocument/2006/relationships/image" Target="../media/image75.png"/><Relationship Id="rId12" Type="http://schemas.openxmlformats.org/officeDocument/2006/relationships/image" Target="../media/image87.png"/><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85.png"/><Relationship Id="rId4" Type="http://schemas.openxmlformats.org/officeDocument/2006/relationships/image" Target="../media/image97.png"/><Relationship Id="rId9" Type="http://schemas.openxmlformats.org/officeDocument/2006/relationships/image" Target="../media/image76.png"/><Relationship Id="rId15" Type="http://schemas.openxmlformats.org/officeDocument/2006/relationships/image" Target="../media/image88.png"/><Relationship Id="rId14" Type="http://schemas.openxmlformats.org/officeDocument/2006/relationships/image" Target="../media/image78.png"/><Relationship Id="rId17" Type="http://schemas.openxmlformats.org/officeDocument/2006/relationships/image" Target="../media/image84.png"/><Relationship Id="rId16" Type="http://schemas.openxmlformats.org/officeDocument/2006/relationships/image" Target="../media/image42.png"/><Relationship Id="rId5" Type="http://schemas.openxmlformats.org/officeDocument/2006/relationships/image" Target="../media/image73.png"/><Relationship Id="rId19" Type="http://schemas.openxmlformats.org/officeDocument/2006/relationships/image" Target="../media/image91.png"/><Relationship Id="rId6" Type="http://schemas.openxmlformats.org/officeDocument/2006/relationships/image" Target="../media/image231.png"/><Relationship Id="rId18" Type="http://schemas.openxmlformats.org/officeDocument/2006/relationships/image" Target="../media/image90.png"/><Relationship Id="rId7" Type="http://schemas.openxmlformats.org/officeDocument/2006/relationships/image" Target="../media/image70.png"/><Relationship Id="rId8" Type="http://schemas.openxmlformats.org/officeDocument/2006/relationships/image" Target="../media/image81.png"/></Relationships>
</file>

<file path=ppt/slides/_rels/slide8.xml.rels><?xml version="1.0" encoding="UTF-8" standalone="yes"?><Relationships xmlns="http://schemas.openxmlformats.org/package/2006/relationships"><Relationship Id="rId11" Type="http://schemas.openxmlformats.org/officeDocument/2006/relationships/image" Target="../media/image102.png"/><Relationship Id="rId10" Type="http://schemas.openxmlformats.org/officeDocument/2006/relationships/image" Target="../media/image94.png"/><Relationship Id="rId13" Type="http://schemas.openxmlformats.org/officeDocument/2006/relationships/image" Target="../media/image98.png"/><Relationship Id="rId12" Type="http://schemas.openxmlformats.org/officeDocument/2006/relationships/image" Target="../media/image95.png"/><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85.png"/><Relationship Id="rId4" Type="http://schemas.openxmlformats.org/officeDocument/2006/relationships/image" Target="../media/image105.png"/><Relationship Id="rId9" Type="http://schemas.openxmlformats.org/officeDocument/2006/relationships/image" Target="../media/image103.png"/><Relationship Id="rId15" Type="http://schemas.openxmlformats.org/officeDocument/2006/relationships/image" Target="../media/image106.png"/><Relationship Id="rId14" Type="http://schemas.openxmlformats.org/officeDocument/2006/relationships/image" Target="../media/image99.png"/><Relationship Id="rId17" Type="http://schemas.openxmlformats.org/officeDocument/2006/relationships/image" Target="../media/image136.png"/><Relationship Id="rId16" Type="http://schemas.openxmlformats.org/officeDocument/2006/relationships/image" Target="../media/image42.png"/><Relationship Id="rId5" Type="http://schemas.openxmlformats.org/officeDocument/2006/relationships/image" Target="../media/image93.png"/><Relationship Id="rId6" Type="http://schemas.openxmlformats.org/officeDocument/2006/relationships/image" Target="../media/image104.png"/><Relationship Id="rId7" Type="http://schemas.openxmlformats.org/officeDocument/2006/relationships/image" Target="../media/image92.png"/><Relationship Id="rId8" Type="http://schemas.openxmlformats.org/officeDocument/2006/relationships/image" Target="../media/image123.png"/></Relationships>
</file>

<file path=ppt/slides/_rels/slide9.xml.rels><?xml version="1.0" encoding="UTF-8" standalone="yes"?><Relationships xmlns="http://schemas.openxmlformats.org/package/2006/relationships"><Relationship Id="rId11" Type="http://schemas.openxmlformats.org/officeDocument/2006/relationships/image" Target="../media/image156.png"/><Relationship Id="rId10" Type="http://schemas.openxmlformats.org/officeDocument/2006/relationships/image" Target="../media/image121.png"/><Relationship Id="rId13" Type="http://schemas.openxmlformats.org/officeDocument/2006/relationships/image" Target="../media/image115.png"/><Relationship Id="rId12" Type="http://schemas.openxmlformats.org/officeDocument/2006/relationships/image" Target="../media/image114.png"/><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85.png"/><Relationship Id="rId4" Type="http://schemas.openxmlformats.org/officeDocument/2006/relationships/image" Target="../media/image109.png"/><Relationship Id="rId9" Type="http://schemas.openxmlformats.org/officeDocument/2006/relationships/image" Target="../media/image108.png"/><Relationship Id="rId15" Type="http://schemas.openxmlformats.org/officeDocument/2006/relationships/image" Target="../media/image119.png"/><Relationship Id="rId14" Type="http://schemas.openxmlformats.org/officeDocument/2006/relationships/image" Target="../media/image117.png"/><Relationship Id="rId17" Type="http://schemas.openxmlformats.org/officeDocument/2006/relationships/image" Target="../media/image131.png"/><Relationship Id="rId16" Type="http://schemas.openxmlformats.org/officeDocument/2006/relationships/image" Target="../media/image42.png"/><Relationship Id="rId5" Type="http://schemas.openxmlformats.org/officeDocument/2006/relationships/image" Target="../media/image112.png"/><Relationship Id="rId6" Type="http://schemas.openxmlformats.org/officeDocument/2006/relationships/image" Target="../media/image113.png"/><Relationship Id="rId7" Type="http://schemas.openxmlformats.org/officeDocument/2006/relationships/image" Target="../media/image118.png"/><Relationship Id="rId8" Type="http://schemas.openxmlformats.org/officeDocument/2006/relationships/image" Target="../media/image11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DF0"/>
        </a:solidFill>
      </p:bgPr>
    </p:bg>
    <p:spTree>
      <p:nvGrpSpPr>
        <p:cNvPr id="15" name="Shape 15"/>
        <p:cNvGrpSpPr/>
        <p:nvPr/>
      </p:nvGrpSpPr>
      <p:grpSpPr>
        <a:xfrm>
          <a:off x="0" y="0"/>
          <a:ext cx="0" cy="0"/>
          <a:chOff x="0" y="0"/>
          <a:chExt cx="0" cy="0"/>
        </a:xfrm>
      </p:grpSpPr>
      <p:pic>
        <p:nvPicPr>
          <p:cNvPr descr=" " id="16" name="Google Shape;16;p1"/>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7" name="Google Shape;17;p1"/>
          <p:cNvPicPr preferRelativeResize="0"/>
          <p:nvPr/>
        </p:nvPicPr>
        <p:blipFill rotWithShape="1">
          <a:blip r:embed="rId4">
            <a:alphaModFix/>
          </a:blip>
          <a:srcRect b="0" l="0" r="0" t="0"/>
          <a:stretch/>
        </p:blipFill>
        <p:spPr>
          <a:xfrm>
            <a:off x="13514489" y="0"/>
            <a:ext cx="10872559" cy="13716000"/>
          </a:xfrm>
          <a:prstGeom prst="rect">
            <a:avLst/>
          </a:prstGeom>
          <a:noFill/>
          <a:ln>
            <a:noFill/>
          </a:ln>
        </p:spPr>
      </p:pic>
      <p:sp>
        <p:nvSpPr>
          <p:cNvPr id="18" name="Google Shape;18;p1"/>
          <p:cNvSpPr/>
          <p:nvPr/>
        </p:nvSpPr>
        <p:spPr>
          <a:xfrm>
            <a:off x="1130441" y="4216400"/>
            <a:ext cx="12633846"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MATHEMATICS</a:t>
            </a:r>
            <a:endParaRPr b="0" i="0" sz="12800" u="none" cap="none" strike="noStrike">
              <a:solidFill>
                <a:schemeClr val="dk1"/>
              </a:solidFill>
              <a:latin typeface="Calibri"/>
              <a:ea typeface="Calibri"/>
              <a:cs typeface="Calibri"/>
              <a:sym typeface="Calibri"/>
            </a:endParaRPr>
          </a:p>
        </p:txBody>
      </p:sp>
      <p:sp>
        <p:nvSpPr>
          <p:cNvPr id="19" name="Google Shape;19;p1"/>
          <p:cNvSpPr/>
          <p:nvPr/>
        </p:nvSpPr>
        <p:spPr>
          <a:xfrm>
            <a:off x="1168546" y="6692900"/>
            <a:ext cx="10038488" cy="27093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FREE PRESENTATION TEMPLATE</a:t>
            </a:r>
            <a:endParaRPr b="0" i="0" sz="6400" u="none" cap="none" strike="noStrike">
              <a:solidFill>
                <a:schemeClr val="dk1"/>
              </a:solidFill>
              <a:latin typeface="Calibri"/>
              <a:ea typeface="Calibri"/>
              <a:cs typeface="Calibri"/>
              <a:sym typeface="Calibri"/>
            </a:endParaRPr>
          </a:p>
        </p:txBody>
      </p:sp>
      <p:sp>
        <p:nvSpPr>
          <p:cNvPr id="20" name="Google Shape;20;p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 name="Google Shape;21;p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DF0"/>
        </a:solidFill>
      </p:bgPr>
    </p:bg>
    <p:spTree>
      <p:nvGrpSpPr>
        <p:cNvPr id="267" name="Shape 267"/>
        <p:cNvGrpSpPr/>
        <p:nvPr/>
      </p:nvGrpSpPr>
      <p:grpSpPr>
        <a:xfrm>
          <a:off x="0" y="0"/>
          <a:ext cx="0" cy="0"/>
          <a:chOff x="0" y="0"/>
          <a:chExt cx="0" cy="0"/>
        </a:xfrm>
      </p:grpSpPr>
      <p:pic>
        <p:nvPicPr>
          <p:cNvPr descr=" " id="268" name="Google Shape;268;p10"/>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269" name="Google Shape;269;p10"/>
          <p:cNvPicPr preferRelativeResize="0"/>
          <p:nvPr/>
        </p:nvPicPr>
        <p:blipFill rotWithShape="1">
          <a:blip r:embed="rId4">
            <a:alphaModFix/>
          </a:blip>
          <a:srcRect b="0" l="0" r="0" t="0"/>
          <a:stretch/>
        </p:blipFill>
        <p:spPr>
          <a:xfrm>
            <a:off x="10999575" y="914400"/>
            <a:ext cx="13006426" cy="12801600"/>
          </a:xfrm>
          <a:prstGeom prst="rect">
            <a:avLst/>
          </a:prstGeom>
          <a:noFill/>
          <a:ln>
            <a:noFill/>
          </a:ln>
        </p:spPr>
      </p:pic>
      <p:sp>
        <p:nvSpPr>
          <p:cNvPr id="270" name="Google Shape;270;p1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71" name="Google Shape;271;p1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72" name="Google Shape;272;p10"/>
          <p:cNvSpPr/>
          <p:nvPr/>
        </p:nvSpPr>
        <p:spPr>
          <a:xfrm>
            <a:off x="2019552" y="1231900"/>
            <a:ext cx="14996341" cy="3386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THE MAGIC OF DRAGONS: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A RESEARCH</a:t>
            </a:r>
            <a:endParaRPr b="0" i="0" sz="8000" u="none" cap="none" strike="noStrike">
              <a:solidFill>
                <a:schemeClr val="dk1"/>
              </a:solidFill>
              <a:latin typeface="Calibri"/>
              <a:ea typeface="Calibri"/>
              <a:cs typeface="Calibri"/>
              <a:sym typeface="Calibri"/>
            </a:endParaRPr>
          </a:p>
        </p:txBody>
      </p:sp>
      <p:sp>
        <p:nvSpPr>
          <p:cNvPr id="273" name="Google Shape;273;p10"/>
          <p:cNvSpPr/>
          <p:nvPr/>
        </p:nvSpPr>
        <p:spPr>
          <a:xfrm>
            <a:off x="2171971" y="4724400"/>
            <a:ext cx="8205226" cy="820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p10"/>
          <p:cNvSpPr/>
          <p:nvPr/>
        </p:nvSpPr>
        <p:spPr>
          <a:xfrm>
            <a:off x="2171971" y="4724400"/>
            <a:ext cx="8205226" cy="8204200"/>
          </a:xfrm>
          <a:prstGeom prst="ellipse">
            <a:avLst/>
          </a:prstGeom>
          <a:solidFill>
            <a:srgbClr val="95544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p10"/>
          <p:cNvSpPr/>
          <p:nvPr/>
        </p:nvSpPr>
        <p:spPr>
          <a:xfrm>
            <a:off x="3200800" y="6616700"/>
            <a:ext cx="6160270" cy="6159500"/>
          </a:xfrm>
          <a:prstGeom prst="ellipse">
            <a:avLst/>
          </a:prstGeom>
          <a:solidFill>
            <a:srgbClr val="F0E5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p10"/>
          <p:cNvSpPr/>
          <p:nvPr/>
        </p:nvSpPr>
        <p:spPr>
          <a:xfrm>
            <a:off x="4229629" y="8496300"/>
            <a:ext cx="4089911" cy="40894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p10"/>
          <p:cNvSpPr/>
          <p:nvPr/>
        </p:nvSpPr>
        <p:spPr>
          <a:xfrm>
            <a:off x="5436279" y="5168900"/>
            <a:ext cx="1651206"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6.7M</a:t>
            </a:r>
            <a:endParaRPr b="0" i="0" sz="4800" u="none" cap="none" strike="noStrike">
              <a:solidFill>
                <a:schemeClr val="dk1"/>
              </a:solidFill>
              <a:latin typeface="Calibri"/>
              <a:ea typeface="Calibri"/>
              <a:cs typeface="Calibri"/>
              <a:sym typeface="Calibri"/>
            </a:endParaRPr>
          </a:p>
        </p:txBody>
      </p:sp>
      <p:sp>
        <p:nvSpPr>
          <p:cNvPr id="278" name="Google Shape;278;p10"/>
          <p:cNvSpPr/>
          <p:nvPr/>
        </p:nvSpPr>
        <p:spPr>
          <a:xfrm>
            <a:off x="5448981" y="9982200"/>
            <a:ext cx="1663908"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955442"/>
              </a:buClr>
              <a:buSzPts val="4800"/>
              <a:buFont typeface="Poppins"/>
              <a:buNone/>
            </a:pPr>
            <a:r>
              <a:rPr b="1" i="0" lang="en-US" sz="4800" u="none" cap="none" strike="noStrike">
                <a:solidFill>
                  <a:srgbClr val="955442"/>
                </a:solidFill>
                <a:latin typeface="Poppins"/>
                <a:ea typeface="Poppins"/>
                <a:cs typeface="Poppins"/>
                <a:sym typeface="Poppins"/>
              </a:rPr>
              <a:t>2.3M</a:t>
            </a:r>
            <a:endParaRPr b="0" i="0" sz="4800" u="none" cap="none" strike="noStrike">
              <a:solidFill>
                <a:schemeClr val="dk1"/>
              </a:solidFill>
              <a:latin typeface="Calibri"/>
              <a:ea typeface="Calibri"/>
              <a:cs typeface="Calibri"/>
              <a:sym typeface="Calibri"/>
            </a:endParaRPr>
          </a:p>
        </p:txBody>
      </p:sp>
      <p:sp>
        <p:nvSpPr>
          <p:cNvPr id="279" name="Google Shape;279;p10"/>
          <p:cNvSpPr/>
          <p:nvPr/>
        </p:nvSpPr>
        <p:spPr>
          <a:xfrm>
            <a:off x="5398175" y="7048500"/>
            <a:ext cx="1765521"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4.4M</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DF0"/>
        </a:solidFill>
      </p:bgPr>
    </p:bg>
    <p:spTree>
      <p:nvGrpSpPr>
        <p:cNvPr id="284" name="Shape 284"/>
        <p:cNvGrpSpPr/>
        <p:nvPr/>
      </p:nvGrpSpPr>
      <p:grpSpPr>
        <a:xfrm>
          <a:off x="0" y="0"/>
          <a:ext cx="0" cy="0"/>
          <a:chOff x="0" y="0"/>
          <a:chExt cx="0" cy="0"/>
        </a:xfrm>
      </p:grpSpPr>
      <p:pic>
        <p:nvPicPr>
          <p:cNvPr descr=" " id="285" name="Google Shape;285;p11"/>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286" name="Google Shape;286;p11"/>
          <p:cNvPicPr preferRelativeResize="0"/>
          <p:nvPr/>
        </p:nvPicPr>
        <p:blipFill rotWithShape="1">
          <a:blip r:embed="rId4">
            <a:alphaModFix/>
          </a:blip>
          <a:srcRect b="0" l="0" r="0" t="0"/>
          <a:stretch/>
        </p:blipFill>
        <p:spPr>
          <a:xfrm>
            <a:off x="21859432" y="0"/>
            <a:ext cx="2527616" cy="2730500"/>
          </a:xfrm>
          <a:prstGeom prst="rect">
            <a:avLst/>
          </a:prstGeom>
          <a:noFill/>
          <a:ln>
            <a:noFill/>
          </a:ln>
        </p:spPr>
      </p:pic>
      <p:pic>
        <p:nvPicPr>
          <p:cNvPr descr=" " id="287" name="Google Shape;287;p11"/>
          <p:cNvPicPr preferRelativeResize="0"/>
          <p:nvPr/>
        </p:nvPicPr>
        <p:blipFill rotWithShape="1">
          <a:blip r:embed="rId5">
            <a:alphaModFix/>
          </a:blip>
          <a:srcRect b="0" l="0" r="0" t="0"/>
          <a:stretch/>
        </p:blipFill>
        <p:spPr>
          <a:xfrm>
            <a:off x="0" y="9829800"/>
            <a:ext cx="5220352" cy="3886200"/>
          </a:xfrm>
          <a:prstGeom prst="rect">
            <a:avLst/>
          </a:prstGeom>
          <a:noFill/>
          <a:ln>
            <a:noFill/>
          </a:ln>
        </p:spPr>
      </p:pic>
      <p:pic>
        <p:nvPicPr>
          <p:cNvPr descr=" " id="288" name="Google Shape;288;p11"/>
          <p:cNvPicPr preferRelativeResize="0"/>
          <p:nvPr/>
        </p:nvPicPr>
        <p:blipFill rotWithShape="1">
          <a:blip r:embed="rId6">
            <a:alphaModFix/>
          </a:blip>
          <a:srcRect b="0" l="0" r="0" t="0"/>
          <a:stretch/>
        </p:blipFill>
        <p:spPr>
          <a:xfrm>
            <a:off x="266733" y="4241800"/>
            <a:ext cx="1562224" cy="1637246"/>
          </a:xfrm>
          <a:prstGeom prst="rect">
            <a:avLst/>
          </a:prstGeom>
          <a:noFill/>
          <a:ln>
            <a:noFill/>
          </a:ln>
        </p:spPr>
      </p:pic>
      <p:pic>
        <p:nvPicPr>
          <p:cNvPr descr=" " id="289" name="Google Shape;289;p11"/>
          <p:cNvPicPr preferRelativeResize="0"/>
          <p:nvPr/>
        </p:nvPicPr>
        <p:blipFill rotWithShape="1">
          <a:blip r:embed="rId7">
            <a:alphaModFix/>
          </a:blip>
          <a:srcRect b="0" l="0" r="0" t="0"/>
          <a:stretch/>
        </p:blipFill>
        <p:spPr>
          <a:xfrm>
            <a:off x="0" y="6985000"/>
            <a:ext cx="3311192" cy="1663700"/>
          </a:xfrm>
          <a:prstGeom prst="rect">
            <a:avLst/>
          </a:prstGeom>
          <a:noFill/>
          <a:ln>
            <a:noFill/>
          </a:ln>
        </p:spPr>
      </p:pic>
      <p:pic>
        <p:nvPicPr>
          <p:cNvPr descr=" " id="290" name="Google Shape;290;p11"/>
          <p:cNvPicPr preferRelativeResize="0"/>
          <p:nvPr/>
        </p:nvPicPr>
        <p:blipFill rotWithShape="1">
          <a:blip r:embed="rId8">
            <a:alphaModFix/>
          </a:blip>
          <a:srcRect b="0" l="0" r="0" t="0"/>
          <a:stretch/>
        </p:blipFill>
        <p:spPr>
          <a:xfrm>
            <a:off x="0" y="0"/>
            <a:ext cx="3515136" cy="2870200"/>
          </a:xfrm>
          <a:prstGeom prst="rect">
            <a:avLst/>
          </a:prstGeom>
          <a:noFill/>
          <a:ln>
            <a:noFill/>
          </a:ln>
        </p:spPr>
      </p:pic>
      <p:sp>
        <p:nvSpPr>
          <p:cNvPr id="291" name="Google Shape;291;p1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2" name="Google Shape;292;p11"/>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pic>
        <p:nvPicPr>
          <p:cNvPr descr=" " id="293" name="Google Shape;293;p11"/>
          <p:cNvPicPr preferRelativeResize="0"/>
          <p:nvPr/>
        </p:nvPicPr>
        <p:blipFill rotWithShape="1">
          <a:blip r:embed="rId10">
            <a:alphaModFix/>
          </a:blip>
          <a:srcRect b="0" l="0" r="0" t="0"/>
          <a:stretch/>
        </p:blipFill>
        <p:spPr>
          <a:xfrm>
            <a:off x="2210076" y="5422900"/>
            <a:ext cx="7150994" cy="7239000"/>
          </a:xfrm>
          <a:prstGeom prst="rect">
            <a:avLst/>
          </a:prstGeom>
          <a:noFill/>
          <a:ln>
            <a:noFill/>
          </a:ln>
        </p:spPr>
      </p:pic>
      <p:sp>
        <p:nvSpPr>
          <p:cNvPr id="294" name="Google Shape;294;p11"/>
          <p:cNvSpPr/>
          <p:nvPr/>
        </p:nvSpPr>
        <p:spPr>
          <a:xfrm>
            <a:off x="2171971" y="1828800"/>
            <a:ext cx="20889878"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THE ELVES: A GLIMPSE INTO THEIR WORLD</a:t>
            </a:r>
            <a:endParaRPr b="0" i="0" sz="8000" u="none" cap="none" strike="noStrike">
              <a:solidFill>
                <a:schemeClr val="dk1"/>
              </a:solidFill>
              <a:latin typeface="Calibri"/>
              <a:ea typeface="Calibri"/>
              <a:cs typeface="Calibri"/>
              <a:sym typeface="Calibri"/>
            </a:endParaRPr>
          </a:p>
        </p:txBody>
      </p:sp>
      <p:sp>
        <p:nvSpPr>
          <p:cNvPr id="295" name="Google Shape;295;p11"/>
          <p:cNvSpPr/>
          <p:nvPr/>
        </p:nvSpPr>
        <p:spPr>
          <a:xfrm>
            <a:off x="2171971" y="3517900"/>
            <a:ext cx="21639271"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Elegant inhabitants of enchanted forests, known for their mastery of magic and their close connection to nature. They possess an innate sense of harmony and balance, making them protectors of the natural world.</a:t>
            </a:r>
            <a:endParaRPr b="0" i="0" sz="3200" u="none" cap="none" strike="noStrike">
              <a:solidFill>
                <a:schemeClr val="dk1"/>
              </a:solidFill>
              <a:latin typeface="Calibri"/>
              <a:ea typeface="Calibri"/>
              <a:cs typeface="Calibri"/>
              <a:sym typeface="Calibri"/>
            </a:endParaRPr>
          </a:p>
        </p:txBody>
      </p:sp>
      <p:sp>
        <p:nvSpPr>
          <p:cNvPr id="296" name="Google Shape;296;p11"/>
          <p:cNvSpPr/>
          <p:nvPr/>
        </p:nvSpPr>
        <p:spPr>
          <a:xfrm>
            <a:off x="10135867" y="6858000"/>
            <a:ext cx="4064508" cy="558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7" name="Google Shape;297;p11"/>
          <p:cNvPicPr preferRelativeResize="0"/>
          <p:nvPr/>
        </p:nvPicPr>
        <p:blipFill rotWithShape="1">
          <a:blip r:embed="rId11">
            <a:alphaModFix/>
          </a:blip>
          <a:srcRect b="0" l="0" r="0" t="0"/>
          <a:stretch/>
        </p:blipFill>
        <p:spPr>
          <a:xfrm>
            <a:off x="10135867" y="6858000"/>
            <a:ext cx="1091732" cy="1016000"/>
          </a:xfrm>
          <a:prstGeom prst="rect">
            <a:avLst/>
          </a:prstGeom>
          <a:noFill/>
          <a:ln>
            <a:noFill/>
          </a:ln>
        </p:spPr>
      </p:pic>
      <p:sp>
        <p:nvSpPr>
          <p:cNvPr id="298" name="Google Shape;298;p11"/>
          <p:cNvSpPr/>
          <p:nvPr/>
        </p:nvSpPr>
        <p:spPr>
          <a:xfrm>
            <a:off x="10135867" y="8178800"/>
            <a:ext cx="4064508" cy="426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p11"/>
          <p:cNvSpPr/>
          <p:nvPr/>
        </p:nvSpPr>
        <p:spPr>
          <a:xfrm>
            <a:off x="10135867" y="8178800"/>
            <a:ext cx="4199992" cy="440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Art of Archery": Discover the intricacies of the Art of Archery as practiced by the graceful and precise elves.</a:t>
            </a:r>
            <a:endParaRPr b="0" i="0" sz="3200" u="none" cap="none" strike="noStrike">
              <a:solidFill>
                <a:schemeClr val="dk1"/>
              </a:solidFill>
              <a:latin typeface="Calibri"/>
              <a:ea typeface="Calibri"/>
              <a:cs typeface="Calibri"/>
              <a:sym typeface="Calibri"/>
            </a:endParaRPr>
          </a:p>
        </p:txBody>
      </p:sp>
      <p:sp>
        <p:nvSpPr>
          <p:cNvPr id="300" name="Google Shape;300;p11"/>
          <p:cNvSpPr/>
          <p:nvPr/>
        </p:nvSpPr>
        <p:spPr>
          <a:xfrm>
            <a:off x="14873559" y="6858000"/>
            <a:ext cx="4064508" cy="558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1" name="Google Shape;301;p11"/>
          <p:cNvPicPr preferRelativeResize="0"/>
          <p:nvPr/>
        </p:nvPicPr>
        <p:blipFill rotWithShape="1">
          <a:blip r:embed="rId12">
            <a:alphaModFix/>
          </a:blip>
          <a:srcRect b="0" l="0" r="0" t="0"/>
          <a:stretch/>
        </p:blipFill>
        <p:spPr>
          <a:xfrm>
            <a:off x="14873559" y="6858000"/>
            <a:ext cx="1035561" cy="1016000"/>
          </a:xfrm>
          <a:prstGeom prst="rect">
            <a:avLst/>
          </a:prstGeom>
          <a:noFill/>
          <a:ln>
            <a:noFill/>
          </a:ln>
        </p:spPr>
      </p:pic>
      <p:sp>
        <p:nvSpPr>
          <p:cNvPr id="302" name="Google Shape;302;p11"/>
          <p:cNvSpPr/>
          <p:nvPr/>
        </p:nvSpPr>
        <p:spPr>
          <a:xfrm>
            <a:off x="14873559" y="8178800"/>
            <a:ext cx="4064508" cy="426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p11"/>
          <p:cNvSpPr/>
          <p:nvPr/>
        </p:nvSpPr>
        <p:spPr>
          <a:xfrm>
            <a:off x="14873559" y="8178800"/>
            <a:ext cx="4199992" cy="440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Music of the Elves": Immerse yourself in the enchanting music of the elves, whose songs have the power to heal.</a:t>
            </a:r>
            <a:endParaRPr b="0" i="0" sz="3200" u="none" cap="none" strike="noStrike">
              <a:solidFill>
                <a:schemeClr val="dk1"/>
              </a:solidFill>
              <a:latin typeface="Calibri"/>
              <a:ea typeface="Calibri"/>
              <a:cs typeface="Calibri"/>
              <a:sym typeface="Calibri"/>
            </a:endParaRPr>
          </a:p>
        </p:txBody>
      </p:sp>
      <p:sp>
        <p:nvSpPr>
          <p:cNvPr id="304" name="Google Shape;304;p11"/>
          <p:cNvSpPr/>
          <p:nvPr/>
        </p:nvSpPr>
        <p:spPr>
          <a:xfrm>
            <a:off x="19611251" y="6858000"/>
            <a:ext cx="4064508" cy="558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5" name="Google Shape;305;p11"/>
          <p:cNvPicPr preferRelativeResize="0"/>
          <p:nvPr/>
        </p:nvPicPr>
        <p:blipFill rotWithShape="1">
          <a:blip r:embed="rId13">
            <a:alphaModFix/>
          </a:blip>
          <a:srcRect b="0" l="0" r="0" t="0"/>
          <a:stretch/>
        </p:blipFill>
        <p:spPr>
          <a:xfrm>
            <a:off x="19611251" y="6858000"/>
            <a:ext cx="1005319" cy="1016000"/>
          </a:xfrm>
          <a:prstGeom prst="rect">
            <a:avLst/>
          </a:prstGeom>
          <a:noFill/>
          <a:ln>
            <a:noFill/>
          </a:ln>
        </p:spPr>
      </p:pic>
      <p:sp>
        <p:nvSpPr>
          <p:cNvPr id="306" name="Google Shape;306;p11"/>
          <p:cNvSpPr/>
          <p:nvPr/>
        </p:nvSpPr>
        <p:spPr>
          <a:xfrm>
            <a:off x="19611251" y="8178800"/>
            <a:ext cx="4064508" cy="426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p11"/>
          <p:cNvSpPr/>
          <p:nvPr/>
        </p:nvSpPr>
        <p:spPr>
          <a:xfrm>
            <a:off x="19611251" y="8178800"/>
            <a:ext cx="4199992" cy="440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Life of an Elf": Learn about the customs and daily life of the elves, from their familial structure to their religious beliefs.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DF0"/>
        </a:solidFill>
      </p:bgPr>
    </p:bg>
    <p:spTree>
      <p:nvGrpSpPr>
        <p:cNvPr id="312" name="Shape 312"/>
        <p:cNvGrpSpPr/>
        <p:nvPr/>
      </p:nvGrpSpPr>
      <p:grpSpPr>
        <a:xfrm>
          <a:off x="0" y="0"/>
          <a:ext cx="0" cy="0"/>
          <a:chOff x="0" y="0"/>
          <a:chExt cx="0" cy="0"/>
        </a:xfrm>
      </p:grpSpPr>
      <p:pic>
        <p:nvPicPr>
          <p:cNvPr descr=" " id="313" name="Google Shape;313;p12"/>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314" name="Google Shape;314;p12"/>
          <p:cNvPicPr preferRelativeResize="0"/>
          <p:nvPr/>
        </p:nvPicPr>
        <p:blipFill rotWithShape="1">
          <a:blip r:embed="rId4">
            <a:alphaModFix/>
          </a:blip>
          <a:srcRect b="0" l="0" r="0" t="0"/>
          <a:stretch/>
        </p:blipFill>
        <p:spPr>
          <a:xfrm>
            <a:off x="21173543" y="5016500"/>
            <a:ext cx="3213505" cy="3266492"/>
          </a:xfrm>
          <a:prstGeom prst="rect">
            <a:avLst/>
          </a:prstGeom>
          <a:noFill/>
          <a:ln>
            <a:noFill/>
          </a:ln>
        </p:spPr>
      </p:pic>
      <p:pic>
        <p:nvPicPr>
          <p:cNvPr descr=" " id="315" name="Google Shape;315;p12"/>
          <p:cNvPicPr preferRelativeResize="0"/>
          <p:nvPr/>
        </p:nvPicPr>
        <p:blipFill rotWithShape="1">
          <a:blip r:embed="rId5">
            <a:alphaModFix/>
          </a:blip>
          <a:srcRect b="0" l="0" r="0" t="0"/>
          <a:stretch/>
        </p:blipFill>
        <p:spPr>
          <a:xfrm>
            <a:off x="0" y="4383236"/>
            <a:ext cx="2727638" cy="3088084"/>
          </a:xfrm>
          <a:prstGeom prst="rect">
            <a:avLst/>
          </a:prstGeom>
          <a:noFill/>
          <a:ln>
            <a:noFill/>
          </a:ln>
        </p:spPr>
      </p:pic>
      <p:pic>
        <p:nvPicPr>
          <p:cNvPr descr=" " id="316" name="Google Shape;316;p12"/>
          <p:cNvPicPr preferRelativeResize="0"/>
          <p:nvPr/>
        </p:nvPicPr>
        <p:blipFill rotWithShape="1">
          <a:blip r:embed="rId6">
            <a:alphaModFix/>
          </a:blip>
          <a:srcRect b="0" l="0" r="0" t="0"/>
          <a:stretch/>
        </p:blipFill>
        <p:spPr>
          <a:xfrm>
            <a:off x="3492933" y="0"/>
            <a:ext cx="2008808" cy="2135088"/>
          </a:xfrm>
          <a:prstGeom prst="rect">
            <a:avLst/>
          </a:prstGeom>
          <a:noFill/>
          <a:ln>
            <a:noFill/>
          </a:ln>
        </p:spPr>
      </p:pic>
      <p:pic>
        <p:nvPicPr>
          <p:cNvPr descr=" " id="317" name="Google Shape;317;p12"/>
          <p:cNvPicPr preferRelativeResize="0"/>
          <p:nvPr/>
        </p:nvPicPr>
        <p:blipFill rotWithShape="1">
          <a:blip r:embed="rId7">
            <a:alphaModFix/>
          </a:blip>
          <a:srcRect b="0" l="0" r="0" t="0"/>
          <a:stretch/>
        </p:blipFill>
        <p:spPr>
          <a:xfrm>
            <a:off x="419149" y="7594600"/>
            <a:ext cx="2690808" cy="1346200"/>
          </a:xfrm>
          <a:prstGeom prst="rect">
            <a:avLst/>
          </a:prstGeom>
          <a:noFill/>
          <a:ln>
            <a:noFill/>
          </a:ln>
        </p:spPr>
      </p:pic>
      <p:pic>
        <p:nvPicPr>
          <p:cNvPr descr=" " id="318" name="Google Shape;318;p12"/>
          <p:cNvPicPr preferRelativeResize="0"/>
          <p:nvPr/>
        </p:nvPicPr>
        <p:blipFill rotWithShape="1">
          <a:blip r:embed="rId8">
            <a:alphaModFix/>
          </a:blip>
          <a:srcRect b="0" l="0" r="0" t="0"/>
          <a:stretch/>
        </p:blipFill>
        <p:spPr>
          <a:xfrm>
            <a:off x="482657" y="469900"/>
            <a:ext cx="1877208" cy="3505200"/>
          </a:xfrm>
          <a:prstGeom prst="rect">
            <a:avLst/>
          </a:prstGeom>
          <a:noFill/>
          <a:ln>
            <a:noFill/>
          </a:ln>
        </p:spPr>
      </p:pic>
      <p:pic>
        <p:nvPicPr>
          <p:cNvPr descr=" " id="319" name="Google Shape;319;p12"/>
          <p:cNvPicPr preferRelativeResize="0"/>
          <p:nvPr/>
        </p:nvPicPr>
        <p:blipFill rotWithShape="1">
          <a:blip r:embed="rId9">
            <a:alphaModFix/>
          </a:blip>
          <a:srcRect b="0" l="0" r="0" t="0"/>
          <a:stretch/>
        </p:blipFill>
        <p:spPr>
          <a:xfrm>
            <a:off x="20703585" y="127000"/>
            <a:ext cx="2643983" cy="3516437"/>
          </a:xfrm>
          <a:prstGeom prst="rect">
            <a:avLst/>
          </a:prstGeom>
          <a:noFill/>
          <a:ln>
            <a:noFill/>
          </a:ln>
        </p:spPr>
      </p:pic>
      <p:pic>
        <p:nvPicPr>
          <p:cNvPr descr=" " id="320" name="Google Shape;320;p12"/>
          <p:cNvPicPr preferRelativeResize="0"/>
          <p:nvPr/>
        </p:nvPicPr>
        <p:blipFill rotWithShape="1">
          <a:blip r:embed="rId10">
            <a:alphaModFix/>
          </a:blip>
          <a:srcRect b="0" l="0" r="0" t="0"/>
          <a:stretch/>
        </p:blipFill>
        <p:spPr>
          <a:xfrm>
            <a:off x="16410448" y="88900"/>
            <a:ext cx="2690786" cy="1731268"/>
          </a:xfrm>
          <a:prstGeom prst="rect">
            <a:avLst/>
          </a:prstGeom>
          <a:noFill/>
          <a:ln>
            <a:noFill/>
          </a:ln>
        </p:spPr>
      </p:pic>
      <p:sp>
        <p:nvSpPr>
          <p:cNvPr id="321" name="Google Shape;321;p1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2" name="Google Shape;322;p12"/>
          <p:cNvPicPr preferRelativeResize="0"/>
          <p:nvPr/>
        </p:nvPicPr>
        <p:blipFill rotWithShape="1">
          <a:blip r:embed="rId11">
            <a:alphaModFix/>
          </a:blip>
          <a:srcRect b="0" l="0" r="0" t="0"/>
          <a:stretch/>
        </p:blipFill>
        <p:spPr>
          <a:xfrm>
            <a:off x="23523340" y="10820400"/>
            <a:ext cx="711289" cy="2590800"/>
          </a:xfrm>
          <a:prstGeom prst="rect">
            <a:avLst/>
          </a:prstGeom>
          <a:noFill/>
          <a:ln>
            <a:noFill/>
          </a:ln>
        </p:spPr>
      </p:pic>
      <p:pic>
        <p:nvPicPr>
          <p:cNvPr descr=" " id="323" name="Google Shape;323;p12"/>
          <p:cNvPicPr preferRelativeResize="0"/>
          <p:nvPr/>
        </p:nvPicPr>
        <p:blipFill rotWithShape="1">
          <a:blip r:embed="rId12">
            <a:alphaModFix/>
          </a:blip>
          <a:srcRect b="0" l="0" r="0" t="0"/>
          <a:stretch/>
        </p:blipFill>
        <p:spPr>
          <a:xfrm>
            <a:off x="1727416" y="1955800"/>
            <a:ext cx="20932139" cy="10375900"/>
          </a:xfrm>
          <a:prstGeom prst="rect">
            <a:avLst/>
          </a:prstGeom>
          <a:noFill/>
          <a:ln>
            <a:noFill/>
          </a:ln>
        </p:spPr>
      </p:pic>
      <p:pic>
        <p:nvPicPr>
          <p:cNvPr descr=" " id="324" name="Google Shape;324;p12"/>
          <p:cNvPicPr preferRelativeResize="0"/>
          <p:nvPr/>
        </p:nvPicPr>
        <p:blipFill rotWithShape="1">
          <a:blip r:embed="rId13">
            <a:alphaModFix/>
          </a:blip>
          <a:srcRect b="0" l="0" r="0" t="0"/>
          <a:stretch/>
        </p:blipFill>
        <p:spPr>
          <a:xfrm>
            <a:off x="1727416" y="1955800"/>
            <a:ext cx="5715662" cy="10375900"/>
          </a:xfrm>
          <a:prstGeom prst="rect">
            <a:avLst/>
          </a:prstGeom>
          <a:noFill/>
          <a:ln>
            <a:noFill/>
          </a:ln>
        </p:spPr>
      </p:pic>
      <p:pic>
        <p:nvPicPr>
          <p:cNvPr descr=" " id="325" name="Google Shape;325;p12"/>
          <p:cNvPicPr preferRelativeResize="0"/>
          <p:nvPr/>
        </p:nvPicPr>
        <p:blipFill rotWithShape="1">
          <a:blip r:embed="rId14">
            <a:alphaModFix/>
          </a:blip>
          <a:srcRect b="0" l="0" r="0" t="0"/>
          <a:stretch/>
        </p:blipFill>
        <p:spPr>
          <a:xfrm>
            <a:off x="1727413" y="1955800"/>
            <a:ext cx="5715659" cy="2844800"/>
          </a:xfrm>
          <a:prstGeom prst="rect">
            <a:avLst/>
          </a:prstGeom>
          <a:noFill/>
          <a:ln>
            <a:noFill/>
          </a:ln>
        </p:spPr>
      </p:pic>
      <p:sp>
        <p:nvSpPr>
          <p:cNvPr id="326" name="Google Shape;326;p12"/>
          <p:cNvSpPr/>
          <p:nvPr/>
        </p:nvSpPr>
        <p:spPr>
          <a:xfrm>
            <a:off x="2476782" y="2705100"/>
            <a:ext cx="4229629" cy="4229100"/>
          </a:xfrm>
          <a:prstGeom prst="roundRect">
            <a:avLst>
              <a:gd fmla="val 100108" name="adj"/>
            </a:avLst>
          </a:prstGeom>
          <a:solidFill>
            <a:srgbClr val="F0E5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p12"/>
          <p:cNvSpPr/>
          <p:nvPr/>
        </p:nvSpPr>
        <p:spPr>
          <a:xfrm>
            <a:off x="3651678" y="2533650"/>
            <a:ext cx="2895962" cy="558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Poppins"/>
              <a:buNone/>
            </a:pPr>
            <a:r>
              <a:rPr b="1" i="0" lang="en-US" sz="24000" u="none" cap="none" strike="noStrike">
                <a:solidFill>
                  <a:srgbClr val="FFFFFF"/>
                </a:solidFill>
                <a:latin typeface="Poppins"/>
                <a:ea typeface="Poppins"/>
                <a:cs typeface="Poppins"/>
                <a:sym typeface="Poppins"/>
              </a:rPr>
              <a:t>S</a:t>
            </a:r>
            <a:endParaRPr b="0" i="0" sz="24000" u="none" cap="none" strike="noStrike">
              <a:solidFill>
                <a:schemeClr val="dk1"/>
              </a:solidFill>
              <a:latin typeface="Calibri"/>
              <a:ea typeface="Calibri"/>
              <a:cs typeface="Calibri"/>
              <a:sym typeface="Calibri"/>
            </a:endParaRPr>
          </a:p>
        </p:txBody>
      </p:sp>
      <p:sp>
        <p:nvSpPr>
          <p:cNvPr id="328" name="Google Shape;328;p12"/>
          <p:cNvSpPr/>
          <p:nvPr/>
        </p:nvSpPr>
        <p:spPr>
          <a:xfrm>
            <a:off x="2298963" y="8496300"/>
            <a:ext cx="4572572" cy="383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p12"/>
          <p:cNvSpPr/>
          <p:nvPr/>
        </p:nvSpPr>
        <p:spPr>
          <a:xfrm>
            <a:off x="2298963" y="8496300"/>
            <a:ext cx="4572572" cy="383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p12"/>
          <p:cNvSpPr/>
          <p:nvPr/>
        </p:nvSpPr>
        <p:spPr>
          <a:xfrm>
            <a:off x="2298963" y="8496300"/>
            <a:ext cx="4572572" cy="383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p12"/>
          <p:cNvSpPr/>
          <p:nvPr/>
        </p:nvSpPr>
        <p:spPr>
          <a:xfrm>
            <a:off x="2298963" y="8496300"/>
            <a:ext cx="4724991"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STRENGTHS</a:t>
            </a:r>
            <a:endParaRPr b="0" i="0" sz="3600" u="none" cap="none" strike="noStrike">
              <a:solidFill>
                <a:schemeClr val="dk1"/>
              </a:solidFill>
              <a:latin typeface="Calibri"/>
              <a:ea typeface="Calibri"/>
              <a:cs typeface="Calibri"/>
              <a:sym typeface="Calibri"/>
            </a:endParaRPr>
          </a:p>
        </p:txBody>
      </p:sp>
      <p:sp>
        <p:nvSpPr>
          <p:cNvPr id="332" name="Google Shape;332;p12"/>
          <p:cNvSpPr/>
          <p:nvPr/>
        </p:nvSpPr>
        <p:spPr>
          <a:xfrm>
            <a:off x="2298963" y="9385300"/>
            <a:ext cx="4708055" cy="3081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Adventurers seek immortal artifact.</a:t>
            </a:r>
            <a:endParaRPr b="0" i="0" sz="3200" u="none" cap="none" strike="noStrike">
              <a:solidFill>
                <a:schemeClr val="dk1"/>
              </a:solidFill>
              <a:latin typeface="Calibri"/>
              <a:ea typeface="Calibri"/>
              <a:cs typeface="Calibri"/>
              <a:sym typeface="Calibri"/>
            </a:endParaRPr>
          </a:p>
        </p:txBody>
      </p:sp>
      <p:pic>
        <p:nvPicPr>
          <p:cNvPr descr=" " id="333" name="Google Shape;333;p12"/>
          <p:cNvPicPr preferRelativeResize="0"/>
          <p:nvPr/>
        </p:nvPicPr>
        <p:blipFill rotWithShape="1">
          <a:blip r:embed="rId13">
            <a:alphaModFix/>
          </a:blip>
          <a:srcRect b="0" l="0" r="0" t="0"/>
          <a:stretch/>
        </p:blipFill>
        <p:spPr>
          <a:xfrm>
            <a:off x="6808026" y="1955800"/>
            <a:ext cx="5715662" cy="10375900"/>
          </a:xfrm>
          <a:prstGeom prst="rect">
            <a:avLst/>
          </a:prstGeom>
          <a:noFill/>
          <a:ln>
            <a:noFill/>
          </a:ln>
        </p:spPr>
      </p:pic>
      <p:pic>
        <p:nvPicPr>
          <p:cNvPr descr=" " id="334" name="Google Shape;334;p12"/>
          <p:cNvPicPr preferRelativeResize="0"/>
          <p:nvPr/>
        </p:nvPicPr>
        <p:blipFill rotWithShape="1">
          <a:blip r:embed="rId15">
            <a:alphaModFix/>
          </a:blip>
          <a:srcRect b="0" l="0" r="0" t="0"/>
          <a:stretch/>
        </p:blipFill>
        <p:spPr>
          <a:xfrm>
            <a:off x="6808029" y="4800600"/>
            <a:ext cx="5715659" cy="2844800"/>
          </a:xfrm>
          <a:prstGeom prst="rect">
            <a:avLst/>
          </a:prstGeom>
          <a:noFill/>
          <a:ln>
            <a:noFill/>
          </a:ln>
        </p:spPr>
      </p:pic>
      <p:sp>
        <p:nvSpPr>
          <p:cNvPr id="335" name="Google Shape;335;p12"/>
          <p:cNvSpPr/>
          <p:nvPr/>
        </p:nvSpPr>
        <p:spPr>
          <a:xfrm>
            <a:off x="7557392" y="2705100"/>
            <a:ext cx="4229629" cy="4229100"/>
          </a:xfrm>
          <a:prstGeom prst="roundRect">
            <a:avLst>
              <a:gd fmla="val 100108" name="adj"/>
            </a:avLst>
          </a:prstGeom>
          <a:solidFill>
            <a:srgbClr val="95544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p12"/>
          <p:cNvSpPr/>
          <p:nvPr/>
        </p:nvSpPr>
        <p:spPr>
          <a:xfrm>
            <a:off x="8065455" y="2533650"/>
            <a:ext cx="4229629" cy="558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Poppins"/>
              <a:buNone/>
            </a:pPr>
            <a:r>
              <a:rPr b="1" i="0" lang="en-US" sz="24000" u="none" cap="none" strike="noStrike">
                <a:solidFill>
                  <a:srgbClr val="FFFFFF"/>
                </a:solidFill>
                <a:latin typeface="Poppins"/>
                <a:ea typeface="Poppins"/>
                <a:cs typeface="Poppins"/>
                <a:sym typeface="Poppins"/>
              </a:rPr>
              <a:t>W</a:t>
            </a:r>
            <a:endParaRPr b="0" i="0" sz="24000" u="none" cap="none" strike="noStrike">
              <a:solidFill>
                <a:schemeClr val="dk1"/>
              </a:solidFill>
              <a:latin typeface="Calibri"/>
              <a:ea typeface="Calibri"/>
              <a:cs typeface="Calibri"/>
              <a:sym typeface="Calibri"/>
            </a:endParaRPr>
          </a:p>
        </p:txBody>
      </p:sp>
      <p:sp>
        <p:nvSpPr>
          <p:cNvPr id="337" name="Google Shape;337;p12"/>
          <p:cNvSpPr/>
          <p:nvPr/>
        </p:nvSpPr>
        <p:spPr>
          <a:xfrm>
            <a:off x="7379573" y="8496300"/>
            <a:ext cx="4572572" cy="383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p12"/>
          <p:cNvSpPr/>
          <p:nvPr/>
        </p:nvSpPr>
        <p:spPr>
          <a:xfrm>
            <a:off x="7379573" y="8496300"/>
            <a:ext cx="4572572" cy="383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p12"/>
          <p:cNvSpPr/>
          <p:nvPr/>
        </p:nvSpPr>
        <p:spPr>
          <a:xfrm>
            <a:off x="7379573" y="8496300"/>
            <a:ext cx="4572572" cy="383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p12"/>
          <p:cNvSpPr/>
          <p:nvPr/>
        </p:nvSpPr>
        <p:spPr>
          <a:xfrm>
            <a:off x="7379573" y="8496300"/>
            <a:ext cx="4724991"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WEAKNESSES</a:t>
            </a:r>
            <a:endParaRPr b="0" i="0" sz="3600" u="none" cap="none" strike="noStrike">
              <a:solidFill>
                <a:schemeClr val="dk1"/>
              </a:solidFill>
              <a:latin typeface="Calibri"/>
              <a:ea typeface="Calibri"/>
              <a:cs typeface="Calibri"/>
              <a:sym typeface="Calibri"/>
            </a:endParaRPr>
          </a:p>
        </p:txBody>
      </p:sp>
      <p:sp>
        <p:nvSpPr>
          <p:cNvPr id="341" name="Google Shape;341;p12"/>
          <p:cNvSpPr/>
          <p:nvPr/>
        </p:nvSpPr>
        <p:spPr>
          <a:xfrm>
            <a:off x="7379573" y="9385300"/>
            <a:ext cx="4708055" cy="3081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Adventurers seek immortal artifact.</a:t>
            </a:r>
            <a:endParaRPr b="0" i="0" sz="3200" u="none" cap="none" strike="noStrike">
              <a:solidFill>
                <a:schemeClr val="dk1"/>
              </a:solidFill>
              <a:latin typeface="Calibri"/>
              <a:ea typeface="Calibri"/>
              <a:cs typeface="Calibri"/>
              <a:sym typeface="Calibri"/>
            </a:endParaRPr>
          </a:p>
        </p:txBody>
      </p:sp>
      <p:pic>
        <p:nvPicPr>
          <p:cNvPr descr=" " id="342" name="Google Shape;342;p12"/>
          <p:cNvPicPr preferRelativeResize="0"/>
          <p:nvPr/>
        </p:nvPicPr>
        <p:blipFill rotWithShape="1">
          <a:blip r:embed="rId13">
            <a:alphaModFix/>
          </a:blip>
          <a:srcRect b="0" l="0" r="0" t="0"/>
          <a:stretch/>
        </p:blipFill>
        <p:spPr>
          <a:xfrm>
            <a:off x="11787048" y="1955800"/>
            <a:ext cx="5715662" cy="10375900"/>
          </a:xfrm>
          <a:prstGeom prst="rect">
            <a:avLst/>
          </a:prstGeom>
          <a:noFill/>
          <a:ln>
            <a:noFill/>
          </a:ln>
        </p:spPr>
      </p:pic>
      <p:pic>
        <p:nvPicPr>
          <p:cNvPr descr=" " id="343" name="Google Shape;343;p12"/>
          <p:cNvPicPr preferRelativeResize="0"/>
          <p:nvPr/>
        </p:nvPicPr>
        <p:blipFill rotWithShape="1">
          <a:blip r:embed="rId16">
            <a:alphaModFix/>
          </a:blip>
          <a:srcRect b="0" l="0" r="0" t="0"/>
          <a:stretch/>
        </p:blipFill>
        <p:spPr>
          <a:xfrm>
            <a:off x="11787045" y="1955800"/>
            <a:ext cx="5715659" cy="2844800"/>
          </a:xfrm>
          <a:prstGeom prst="rect">
            <a:avLst/>
          </a:prstGeom>
          <a:noFill/>
          <a:ln>
            <a:noFill/>
          </a:ln>
        </p:spPr>
      </p:pic>
      <p:sp>
        <p:nvSpPr>
          <p:cNvPr id="344" name="Google Shape;344;p12"/>
          <p:cNvSpPr/>
          <p:nvPr/>
        </p:nvSpPr>
        <p:spPr>
          <a:xfrm>
            <a:off x="12536414" y="2705100"/>
            <a:ext cx="4229629" cy="4229100"/>
          </a:xfrm>
          <a:prstGeom prst="roundRect">
            <a:avLst>
              <a:gd fmla="val 100108" name="adj"/>
            </a:avLst>
          </a:prstGeom>
          <a:solidFill>
            <a:srgbClr val="F0E5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 name="Google Shape;345;p12"/>
          <p:cNvSpPr/>
          <p:nvPr/>
        </p:nvSpPr>
        <p:spPr>
          <a:xfrm>
            <a:off x="13450928" y="2533650"/>
            <a:ext cx="3416727" cy="558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Poppins"/>
              <a:buNone/>
            </a:pPr>
            <a:r>
              <a:rPr b="1" i="0" lang="en-US" sz="24000" u="none" cap="none" strike="noStrike">
                <a:solidFill>
                  <a:srgbClr val="FFFFFF"/>
                </a:solidFill>
                <a:latin typeface="Poppins"/>
                <a:ea typeface="Poppins"/>
                <a:cs typeface="Poppins"/>
                <a:sym typeface="Poppins"/>
              </a:rPr>
              <a:t>O</a:t>
            </a:r>
            <a:endParaRPr b="0" i="0" sz="24000" u="none" cap="none" strike="noStrike">
              <a:solidFill>
                <a:schemeClr val="dk1"/>
              </a:solidFill>
              <a:latin typeface="Calibri"/>
              <a:ea typeface="Calibri"/>
              <a:cs typeface="Calibri"/>
              <a:sym typeface="Calibri"/>
            </a:endParaRPr>
          </a:p>
        </p:txBody>
      </p:sp>
      <p:sp>
        <p:nvSpPr>
          <p:cNvPr id="346" name="Google Shape;346;p12"/>
          <p:cNvSpPr/>
          <p:nvPr/>
        </p:nvSpPr>
        <p:spPr>
          <a:xfrm>
            <a:off x="12358595" y="8496300"/>
            <a:ext cx="4572572" cy="383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 name="Google Shape;347;p12"/>
          <p:cNvSpPr/>
          <p:nvPr/>
        </p:nvSpPr>
        <p:spPr>
          <a:xfrm>
            <a:off x="12358595" y="8496300"/>
            <a:ext cx="4572572" cy="383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 name="Google Shape;348;p12"/>
          <p:cNvSpPr/>
          <p:nvPr/>
        </p:nvSpPr>
        <p:spPr>
          <a:xfrm>
            <a:off x="12358595" y="8496300"/>
            <a:ext cx="4572572" cy="383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 name="Google Shape;349;p12"/>
          <p:cNvSpPr/>
          <p:nvPr/>
        </p:nvSpPr>
        <p:spPr>
          <a:xfrm>
            <a:off x="12358595" y="8496300"/>
            <a:ext cx="4724991"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OPPORTUNITIES</a:t>
            </a:r>
            <a:endParaRPr b="0" i="0" sz="3600" u="none" cap="none" strike="noStrike">
              <a:solidFill>
                <a:schemeClr val="dk1"/>
              </a:solidFill>
              <a:latin typeface="Calibri"/>
              <a:ea typeface="Calibri"/>
              <a:cs typeface="Calibri"/>
              <a:sym typeface="Calibri"/>
            </a:endParaRPr>
          </a:p>
        </p:txBody>
      </p:sp>
      <p:sp>
        <p:nvSpPr>
          <p:cNvPr id="350" name="Google Shape;350;p12"/>
          <p:cNvSpPr/>
          <p:nvPr/>
        </p:nvSpPr>
        <p:spPr>
          <a:xfrm>
            <a:off x="12358595" y="9385300"/>
            <a:ext cx="4708055" cy="3081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Adventurers seek immortal artifact.</a:t>
            </a:r>
            <a:endParaRPr b="0" i="0" sz="3200" u="none" cap="none" strike="noStrike">
              <a:solidFill>
                <a:schemeClr val="dk1"/>
              </a:solidFill>
              <a:latin typeface="Calibri"/>
              <a:ea typeface="Calibri"/>
              <a:cs typeface="Calibri"/>
              <a:sym typeface="Calibri"/>
            </a:endParaRPr>
          </a:p>
        </p:txBody>
      </p:sp>
      <p:pic>
        <p:nvPicPr>
          <p:cNvPr descr=" " id="351" name="Google Shape;351;p12"/>
          <p:cNvPicPr preferRelativeResize="0"/>
          <p:nvPr/>
        </p:nvPicPr>
        <p:blipFill rotWithShape="1">
          <a:blip r:embed="rId13">
            <a:alphaModFix/>
          </a:blip>
          <a:srcRect b="0" l="0" r="0" t="0"/>
          <a:stretch/>
        </p:blipFill>
        <p:spPr>
          <a:xfrm>
            <a:off x="16943893" y="1955800"/>
            <a:ext cx="5715662" cy="10375900"/>
          </a:xfrm>
          <a:prstGeom prst="rect">
            <a:avLst/>
          </a:prstGeom>
          <a:noFill/>
          <a:ln>
            <a:noFill/>
          </a:ln>
        </p:spPr>
      </p:pic>
      <p:pic>
        <p:nvPicPr>
          <p:cNvPr descr=" " id="352" name="Google Shape;352;p12"/>
          <p:cNvPicPr preferRelativeResize="0"/>
          <p:nvPr/>
        </p:nvPicPr>
        <p:blipFill rotWithShape="1">
          <a:blip r:embed="rId15">
            <a:alphaModFix/>
          </a:blip>
          <a:srcRect b="0" l="0" r="0" t="0"/>
          <a:stretch/>
        </p:blipFill>
        <p:spPr>
          <a:xfrm>
            <a:off x="16943896" y="4800600"/>
            <a:ext cx="5715659" cy="2844800"/>
          </a:xfrm>
          <a:prstGeom prst="rect">
            <a:avLst/>
          </a:prstGeom>
          <a:noFill/>
          <a:ln>
            <a:noFill/>
          </a:ln>
        </p:spPr>
      </p:pic>
      <p:sp>
        <p:nvSpPr>
          <p:cNvPr id="353" name="Google Shape;353;p12"/>
          <p:cNvSpPr/>
          <p:nvPr/>
        </p:nvSpPr>
        <p:spPr>
          <a:xfrm>
            <a:off x="17693259" y="2705100"/>
            <a:ext cx="4229629" cy="4229100"/>
          </a:xfrm>
          <a:prstGeom prst="roundRect">
            <a:avLst>
              <a:gd fmla="val 100108" name="adj"/>
            </a:avLst>
          </a:prstGeom>
          <a:solidFill>
            <a:srgbClr val="95544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p12"/>
          <p:cNvSpPr/>
          <p:nvPr/>
        </p:nvSpPr>
        <p:spPr>
          <a:xfrm>
            <a:off x="18906260" y="2533650"/>
            <a:ext cx="2819752" cy="558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Poppins"/>
              <a:buNone/>
            </a:pPr>
            <a:r>
              <a:rPr b="1" i="0" lang="en-US" sz="24000" u="none" cap="none" strike="noStrike">
                <a:solidFill>
                  <a:srgbClr val="FFFFFF"/>
                </a:solidFill>
                <a:latin typeface="Poppins"/>
                <a:ea typeface="Poppins"/>
                <a:cs typeface="Poppins"/>
                <a:sym typeface="Poppins"/>
              </a:rPr>
              <a:t>T</a:t>
            </a:r>
            <a:endParaRPr b="0" i="0" sz="24000" u="none" cap="none" strike="noStrike">
              <a:solidFill>
                <a:schemeClr val="dk1"/>
              </a:solidFill>
              <a:latin typeface="Calibri"/>
              <a:ea typeface="Calibri"/>
              <a:cs typeface="Calibri"/>
              <a:sym typeface="Calibri"/>
            </a:endParaRPr>
          </a:p>
        </p:txBody>
      </p:sp>
      <p:sp>
        <p:nvSpPr>
          <p:cNvPr id="355" name="Google Shape;355;p12"/>
          <p:cNvSpPr/>
          <p:nvPr/>
        </p:nvSpPr>
        <p:spPr>
          <a:xfrm>
            <a:off x="17515440" y="8496300"/>
            <a:ext cx="4572572" cy="383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 name="Google Shape;356;p12"/>
          <p:cNvSpPr/>
          <p:nvPr/>
        </p:nvSpPr>
        <p:spPr>
          <a:xfrm>
            <a:off x="17515440" y="8496300"/>
            <a:ext cx="4572572" cy="383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p12"/>
          <p:cNvSpPr/>
          <p:nvPr/>
        </p:nvSpPr>
        <p:spPr>
          <a:xfrm>
            <a:off x="17515440" y="8496300"/>
            <a:ext cx="4572572" cy="383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 name="Google Shape;358;p12"/>
          <p:cNvSpPr/>
          <p:nvPr/>
        </p:nvSpPr>
        <p:spPr>
          <a:xfrm>
            <a:off x="17515440" y="8496300"/>
            <a:ext cx="4724991"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THREATS</a:t>
            </a:r>
            <a:endParaRPr b="0" i="0" sz="3600" u="none" cap="none" strike="noStrike">
              <a:solidFill>
                <a:schemeClr val="dk1"/>
              </a:solidFill>
              <a:latin typeface="Calibri"/>
              <a:ea typeface="Calibri"/>
              <a:cs typeface="Calibri"/>
              <a:sym typeface="Calibri"/>
            </a:endParaRPr>
          </a:p>
        </p:txBody>
      </p:sp>
      <p:sp>
        <p:nvSpPr>
          <p:cNvPr id="359" name="Google Shape;359;p12"/>
          <p:cNvSpPr/>
          <p:nvPr/>
        </p:nvSpPr>
        <p:spPr>
          <a:xfrm>
            <a:off x="17515440" y="9385300"/>
            <a:ext cx="4708055" cy="3081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Adventurers seek immortal artifact.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DF0"/>
        </a:solidFill>
      </p:bgPr>
    </p:bg>
    <p:spTree>
      <p:nvGrpSpPr>
        <p:cNvPr id="364" name="Shape 364"/>
        <p:cNvGrpSpPr/>
        <p:nvPr/>
      </p:nvGrpSpPr>
      <p:grpSpPr>
        <a:xfrm>
          <a:off x="0" y="0"/>
          <a:ext cx="0" cy="0"/>
          <a:chOff x="0" y="0"/>
          <a:chExt cx="0" cy="0"/>
        </a:xfrm>
      </p:grpSpPr>
      <p:pic>
        <p:nvPicPr>
          <p:cNvPr descr=" " id="365" name="Google Shape;365;p13"/>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366" name="Google Shape;366;p13"/>
          <p:cNvPicPr preferRelativeResize="0"/>
          <p:nvPr/>
        </p:nvPicPr>
        <p:blipFill rotWithShape="1">
          <a:blip r:embed="rId4">
            <a:alphaModFix/>
          </a:blip>
          <a:srcRect b="0" l="0" r="0" t="0"/>
          <a:stretch/>
        </p:blipFill>
        <p:spPr>
          <a:xfrm>
            <a:off x="0" y="0"/>
            <a:ext cx="1879646" cy="2167954"/>
          </a:xfrm>
          <a:prstGeom prst="rect">
            <a:avLst/>
          </a:prstGeom>
          <a:noFill/>
          <a:ln>
            <a:noFill/>
          </a:ln>
        </p:spPr>
      </p:pic>
      <p:pic>
        <p:nvPicPr>
          <p:cNvPr descr=" " id="367" name="Google Shape;367;p13"/>
          <p:cNvPicPr preferRelativeResize="0"/>
          <p:nvPr/>
        </p:nvPicPr>
        <p:blipFill rotWithShape="1">
          <a:blip r:embed="rId5">
            <a:alphaModFix/>
          </a:blip>
          <a:srcRect b="0" l="0" r="0" t="0"/>
          <a:stretch/>
        </p:blipFill>
        <p:spPr>
          <a:xfrm>
            <a:off x="22399891" y="7360096"/>
            <a:ext cx="1987157" cy="1701254"/>
          </a:xfrm>
          <a:prstGeom prst="rect">
            <a:avLst/>
          </a:prstGeom>
          <a:noFill/>
          <a:ln>
            <a:noFill/>
          </a:ln>
        </p:spPr>
      </p:pic>
      <p:pic>
        <p:nvPicPr>
          <p:cNvPr descr=" " id="368" name="Google Shape;368;p13"/>
          <p:cNvPicPr preferRelativeResize="0"/>
          <p:nvPr/>
        </p:nvPicPr>
        <p:blipFill rotWithShape="1">
          <a:blip r:embed="rId6">
            <a:alphaModFix/>
          </a:blip>
          <a:srcRect b="0" l="0" r="0" t="0"/>
          <a:stretch/>
        </p:blipFill>
        <p:spPr>
          <a:xfrm>
            <a:off x="22006573" y="0"/>
            <a:ext cx="2380475" cy="3186286"/>
          </a:xfrm>
          <a:prstGeom prst="rect">
            <a:avLst/>
          </a:prstGeom>
          <a:noFill/>
          <a:ln>
            <a:noFill/>
          </a:ln>
        </p:spPr>
      </p:pic>
      <p:pic>
        <p:nvPicPr>
          <p:cNvPr descr=" " id="369" name="Google Shape;369;p13"/>
          <p:cNvPicPr preferRelativeResize="0"/>
          <p:nvPr/>
        </p:nvPicPr>
        <p:blipFill rotWithShape="1">
          <a:blip r:embed="rId7">
            <a:alphaModFix/>
          </a:blip>
          <a:srcRect b="0" l="0" r="0" t="0"/>
          <a:stretch/>
        </p:blipFill>
        <p:spPr>
          <a:xfrm>
            <a:off x="0" y="12558179"/>
            <a:ext cx="2319141" cy="1157821"/>
          </a:xfrm>
          <a:prstGeom prst="rect">
            <a:avLst/>
          </a:prstGeom>
          <a:noFill/>
          <a:ln>
            <a:noFill/>
          </a:ln>
        </p:spPr>
      </p:pic>
      <p:pic>
        <p:nvPicPr>
          <p:cNvPr descr=" " id="370" name="Google Shape;370;p13"/>
          <p:cNvPicPr preferRelativeResize="0"/>
          <p:nvPr/>
        </p:nvPicPr>
        <p:blipFill rotWithShape="1">
          <a:blip r:embed="rId8">
            <a:alphaModFix/>
          </a:blip>
          <a:srcRect b="0" l="0" r="0" t="0"/>
          <a:stretch/>
        </p:blipFill>
        <p:spPr>
          <a:xfrm>
            <a:off x="9405780" y="11802517"/>
            <a:ext cx="2724100" cy="1913483"/>
          </a:xfrm>
          <a:prstGeom prst="rect">
            <a:avLst/>
          </a:prstGeom>
          <a:noFill/>
          <a:ln>
            <a:noFill/>
          </a:ln>
        </p:spPr>
      </p:pic>
      <p:pic>
        <p:nvPicPr>
          <p:cNvPr descr=" " id="371" name="Google Shape;371;p13"/>
          <p:cNvPicPr preferRelativeResize="0"/>
          <p:nvPr/>
        </p:nvPicPr>
        <p:blipFill rotWithShape="1">
          <a:blip r:embed="rId9">
            <a:alphaModFix/>
          </a:blip>
          <a:srcRect b="0" l="0" r="0" t="0"/>
          <a:stretch/>
        </p:blipFill>
        <p:spPr>
          <a:xfrm>
            <a:off x="0" y="10265966"/>
            <a:ext cx="1182696" cy="1658516"/>
          </a:xfrm>
          <a:prstGeom prst="rect">
            <a:avLst/>
          </a:prstGeom>
          <a:noFill/>
          <a:ln>
            <a:noFill/>
          </a:ln>
        </p:spPr>
      </p:pic>
      <p:pic>
        <p:nvPicPr>
          <p:cNvPr descr=" " id="372" name="Google Shape;372;p13"/>
          <p:cNvPicPr preferRelativeResize="0"/>
          <p:nvPr/>
        </p:nvPicPr>
        <p:blipFill rotWithShape="1">
          <a:blip r:embed="rId10">
            <a:alphaModFix/>
          </a:blip>
          <a:srcRect b="0" l="0" r="0" t="0"/>
          <a:stretch/>
        </p:blipFill>
        <p:spPr>
          <a:xfrm>
            <a:off x="22851737" y="9938221"/>
            <a:ext cx="1535311" cy="2582118"/>
          </a:xfrm>
          <a:prstGeom prst="rect">
            <a:avLst/>
          </a:prstGeom>
          <a:noFill/>
          <a:ln>
            <a:noFill/>
          </a:ln>
        </p:spPr>
      </p:pic>
      <p:pic>
        <p:nvPicPr>
          <p:cNvPr descr=" " id="373" name="Google Shape;373;p13"/>
          <p:cNvPicPr preferRelativeResize="0"/>
          <p:nvPr/>
        </p:nvPicPr>
        <p:blipFill rotWithShape="1">
          <a:blip r:embed="rId11">
            <a:alphaModFix/>
          </a:blip>
          <a:srcRect b="0" l="0" r="0" t="0"/>
          <a:stretch/>
        </p:blipFill>
        <p:spPr>
          <a:xfrm>
            <a:off x="19952572" y="11844586"/>
            <a:ext cx="2840901" cy="1871414"/>
          </a:xfrm>
          <a:prstGeom prst="rect">
            <a:avLst/>
          </a:prstGeom>
          <a:noFill/>
          <a:ln>
            <a:noFill/>
          </a:ln>
        </p:spPr>
      </p:pic>
      <p:pic>
        <p:nvPicPr>
          <p:cNvPr descr=" " id="374" name="Google Shape;374;p13"/>
          <p:cNvPicPr preferRelativeResize="0"/>
          <p:nvPr/>
        </p:nvPicPr>
        <p:blipFill rotWithShape="1">
          <a:blip r:embed="rId12">
            <a:alphaModFix/>
          </a:blip>
          <a:srcRect b="0" l="0" r="0" t="0"/>
          <a:stretch/>
        </p:blipFill>
        <p:spPr>
          <a:xfrm>
            <a:off x="2314570" y="0"/>
            <a:ext cx="2493518" cy="1898352"/>
          </a:xfrm>
          <a:prstGeom prst="rect">
            <a:avLst/>
          </a:prstGeom>
          <a:noFill/>
          <a:ln>
            <a:noFill/>
          </a:ln>
        </p:spPr>
      </p:pic>
      <p:pic>
        <p:nvPicPr>
          <p:cNvPr descr=" " id="375" name="Google Shape;375;p13"/>
          <p:cNvPicPr preferRelativeResize="0"/>
          <p:nvPr/>
        </p:nvPicPr>
        <p:blipFill rotWithShape="1">
          <a:blip r:embed="rId13">
            <a:alphaModFix/>
          </a:blip>
          <a:srcRect b="0" l="0" r="0" t="0"/>
          <a:stretch/>
        </p:blipFill>
        <p:spPr>
          <a:xfrm>
            <a:off x="22618405" y="3966332"/>
            <a:ext cx="1768643" cy="2944664"/>
          </a:xfrm>
          <a:prstGeom prst="rect">
            <a:avLst/>
          </a:prstGeom>
          <a:noFill/>
          <a:ln>
            <a:noFill/>
          </a:ln>
        </p:spPr>
      </p:pic>
      <p:pic>
        <p:nvPicPr>
          <p:cNvPr descr=" " id="376" name="Google Shape;376;p13"/>
          <p:cNvPicPr preferRelativeResize="0"/>
          <p:nvPr/>
        </p:nvPicPr>
        <p:blipFill rotWithShape="1">
          <a:blip r:embed="rId14">
            <a:alphaModFix/>
          </a:blip>
          <a:srcRect b="0" l="0" r="0" t="0"/>
          <a:stretch/>
        </p:blipFill>
        <p:spPr>
          <a:xfrm>
            <a:off x="0" y="6950199"/>
            <a:ext cx="1658553" cy="2939715"/>
          </a:xfrm>
          <a:prstGeom prst="rect">
            <a:avLst/>
          </a:prstGeom>
          <a:noFill/>
          <a:ln>
            <a:noFill/>
          </a:ln>
        </p:spPr>
      </p:pic>
      <p:sp>
        <p:nvSpPr>
          <p:cNvPr id="377" name="Google Shape;377;p1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78" name="Google Shape;378;p13"/>
          <p:cNvPicPr preferRelativeResize="0"/>
          <p:nvPr/>
        </p:nvPicPr>
        <p:blipFill rotWithShape="1">
          <a:blip r:embed="rId15">
            <a:alphaModFix/>
          </a:blip>
          <a:srcRect b="0" l="0" r="0" t="0"/>
          <a:stretch/>
        </p:blipFill>
        <p:spPr>
          <a:xfrm>
            <a:off x="23523340" y="10820400"/>
            <a:ext cx="711289" cy="2590800"/>
          </a:xfrm>
          <a:prstGeom prst="rect">
            <a:avLst/>
          </a:prstGeom>
          <a:noFill/>
          <a:ln>
            <a:noFill/>
          </a:ln>
        </p:spPr>
      </p:pic>
      <p:pic>
        <p:nvPicPr>
          <p:cNvPr descr=" " id="379" name="Google Shape;379;p13"/>
          <p:cNvPicPr preferRelativeResize="0"/>
          <p:nvPr/>
        </p:nvPicPr>
        <p:blipFill rotWithShape="1">
          <a:blip r:embed="rId16">
            <a:alphaModFix/>
          </a:blip>
          <a:srcRect b="0" l="0" r="0" t="0"/>
          <a:stretch/>
        </p:blipFill>
        <p:spPr>
          <a:xfrm>
            <a:off x="16905813" y="0"/>
            <a:ext cx="6084060" cy="12268200"/>
          </a:xfrm>
          <a:prstGeom prst="rect">
            <a:avLst/>
          </a:prstGeom>
          <a:noFill/>
          <a:ln>
            <a:noFill/>
          </a:ln>
        </p:spPr>
      </p:pic>
      <p:pic>
        <p:nvPicPr>
          <p:cNvPr descr=" " id="380" name="Google Shape;380;p13"/>
          <p:cNvPicPr preferRelativeResize="0"/>
          <p:nvPr/>
        </p:nvPicPr>
        <p:blipFill rotWithShape="1">
          <a:blip r:embed="rId17">
            <a:alphaModFix/>
          </a:blip>
          <a:srcRect b="0" l="0" r="0" t="0"/>
          <a:stretch/>
        </p:blipFill>
        <p:spPr>
          <a:xfrm>
            <a:off x="10491511" y="1346200"/>
            <a:ext cx="6084060" cy="12369800"/>
          </a:xfrm>
          <a:prstGeom prst="rect">
            <a:avLst/>
          </a:prstGeom>
          <a:noFill/>
          <a:ln>
            <a:noFill/>
          </a:ln>
        </p:spPr>
      </p:pic>
      <p:sp>
        <p:nvSpPr>
          <p:cNvPr id="381" name="Google Shape;381;p13"/>
          <p:cNvSpPr/>
          <p:nvPr/>
        </p:nvSpPr>
        <p:spPr>
          <a:xfrm>
            <a:off x="1397175" y="1143000"/>
            <a:ext cx="10690503"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Poppins"/>
              <a:buNone/>
            </a:pPr>
            <a:r>
              <a:rPr b="1" i="0" lang="en-US" sz="8000" u="none" cap="none" strike="noStrike">
                <a:solidFill>
                  <a:srgbClr val="0E0E0E"/>
                </a:solidFill>
                <a:latin typeface="Poppins"/>
                <a:ea typeface="Poppins"/>
                <a:cs typeface="Poppins"/>
                <a:sym typeface="Poppins"/>
              </a:rPr>
              <a:t>SOME DATA</a:t>
            </a:r>
            <a:endParaRPr b="0" i="0" sz="8000" u="none" cap="none" strike="noStrike">
              <a:solidFill>
                <a:schemeClr val="dk1"/>
              </a:solidFill>
              <a:latin typeface="Calibri"/>
              <a:ea typeface="Calibri"/>
              <a:cs typeface="Calibri"/>
              <a:sym typeface="Calibri"/>
            </a:endParaRPr>
          </a:p>
        </p:txBody>
      </p:sp>
      <p:sp>
        <p:nvSpPr>
          <p:cNvPr id="382" name="Google Shape;382;p13"/>
          <p:cNvSpPr/>
          <p:nvPr/>
        </p:nvSpPr>
        <p:spPr>
          <a:xfrm>
            <a:off x="1244756" y="5029200"/>
            <a:ext cx="8573572" cy="731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 name="Google Shape;383;p13"/>
          <p:cNvSpPr/>
          <p:nvPr/>
        </p:nvSpPr>
        <p:spPr>
          <a:xfrm>
            <a:off x="1244756" y="5029200"/>
            <a:ext cx="8573572"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4" name="Google Shape;384;p13"/>
          <p:cNvSpPr/>
          <p:nvPr/>
        </p:nvSpPr>
        <p:spPr>
          <a:xfrm>
            <a:off x="1244756" y="5270500"/>
            <a:ext cx="2095762"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 name="Google Shape;385;p13"/>
          <p:cNvSpPr/>
          <p:nvPr/>
        </p:nvSpPr>
        <p:spPr>
          <a:xfrm>
            <a:off x="1244756" y="5270500"/>
            <a:ext cx="2434471"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75%</a:t>
            </a:r>
            <a:endParaRPr b="0" i="0" sz="8000" u="none" cap="none" strike="noStrike">
              <a:solidFill>
                <a:schemeClr val="dk1"/>
              </a:solidFill>
              <a:latin typeface="Calibri"/>
              <a:ea typeface="Calibri"/>
              <a:cs typeface="Calibri"/>
              <a:sym typeface="Calibri"/>
            </a:endParaRPr>
          </a:p>
        </p:txBody>
      </p:sp>
      <p:sp>
        <p:nvSpPr>
          <p:cNvPr id="386" name="Google Shape;386;p13"/>
          <p:cNvSpPr/>
          <p:nvPr/>
        </p:nvSpPr>
        <p:spPr>
          <a:xfrm>
            <a:off x="3543743" y="5029200"/>
            <a:ext cx="6274584"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 name="Google Shape;387;p13"/>
          <p:cNvSpPr/>
          <p:nvPr/>
        </p:nvSpPr>
        <p:spPr>
          <a:xfrm>
            <a:off x="3543743" y="5029200"/>
            <a:ext cx="6427003"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ENCHANTED CREATURES</a:t>
            </a:r>
            <a:endParaRPr b="0" i="0" sz="3600" u="none" cap="none" strike="noStrike">
              <a:solidFill>
                <a:schemeClr val="dk1"/>
              </a:solidFill>
              <a:latin typeface="Calibri"/>
              <a:ea typeface="Calibri"/>
              <a:cs typeface="Calibri"/>
              <a:sym typeface="Calibri"/>
            </a:endParaRPr>
          </a:p>
        </p:txBody>
      </p:sp>
      <p:sp>
        <p:nvSpPr>
          <p:cNvPr id="388" name="Google Shape;388;p13"/>
          <p:cNvSpPr/>
          <p:nvPr/>
        </p:nvSpPr>
        <p:spPr>
          <a:xfrm>
            <a:off x="3543743" y="5816600"/>
            <a:ext cx="6410068"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389" name="Google Shape;389;p13"/>
          <p:cNvSpPr/>
          <p:nvPr/>
        </p:nvSpPr>
        <p:spPr>
          <a:xfrm>
            <a:off x="1244756" y="7645400"/>
            <a:ext cx="8573572" cy="20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0" name="Google Shape;390;p13"/>
          <p:cNvSpPr/>
          <p:nvPr/>
        </p:nvSpPr>
        <p:spPr>
          <a:xfrm>
            <a:off x="1244756" y="7924800"/>
            <a:ext cx="2197375"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1" name="Google Shape;391;p13"/>
          <p:cNvSpPr/>
          <p:nvPr/>
        </p:nvSpPr>
        <p:spPr>
          <a:xfrm>
            <a:off x="1244756" y="7924800"/>
            <a:ext cx="2536084"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60%</a:t>
            </a:r>
            <a:endParaRPr b="0" i="0" sz="8000" u="none" cap="none" strike="noStrike">
              <a:solidFill>
                <a:schemeClr val="dk1"/>
              </a:solidFill>
              <a:latin typeface="Calibri"/>
              <a:ea typeface="Calibri"/>
              <a:cs typeface="Calibri"/>
              <a:sym typeface="Calibri"/>
            </a:endParaRPr>
          </a:p>
        </p:txBody>
      </p:sp>
      <p:sp>
        <p:nvSpPr>
          <p:cNvPr id="392" name="Google Shape;392;p13"/>
          <p:cNvSpPr/>
          <p:nvPr/>
        </p:nvSpPr>
        <p:spPr>
          <a:xfrm>
            <a:off x="3645356" y="7645400"/>
            <a:ext cx="6172972" cy="20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3" name="Google Shape;393;p13"/>
          <p:cNvSpPr/>
          <p:nvPr/>
        </p:nvSpPr>
        <p:spPr>
          <a:xfrm>
            <a:off x="3645356" y="7645400"/>
            <a:ext cx="6325391" cy="152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MAGIC-WIELDING INDIVIDUALS</a:t>
            </a:r>
            <a:endParaRPr b="0" i="0" sz="3600" u="none" cap="none" strike="noStrike">
              <a:solidFill>
                <a:schemeClr val="dk1"/>
              </a:solidFill>
              <a:latin typeface="Calibri"/>
              <a:ea typeface="Calibri"/>
              <a:cs typeface="Calibri"/>
              <a:sym typeface="Calibri"/>
            </a:endParaRPr>
          </a:p>
        </p:txBody>
      </p:sp>
      <p:sp>
        <p:nvSpPr>
          <p:cNvPr id="394" name="Google Shape;394;p13"/>
          <p:cNvSpPr/>
          <p:nvPr/>
        </p:nvSpPr>
        <p:spPr>
          <a:xfrm>
            <a:off x="3645356" y="9118600"/>
            <a:ext cx="6308455"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395" name="Google Shape;395;p13"/>
          <p:cNvSpPr/>
          <p:nvPr/>
        </p:nvSpPr>
        <p:spPr>
          <a:xfrm>
            <a:off x="1244756" y="10337800"/>
            <a:ext cx="8573572"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 name="Google Shape;396;p13"/>
          <p:cNvSpPr/>
          <p:nvPr/>
        </p:nvSpPr>
        <p:spPr>
          <a:xfrm>
            <a:off x="1244756" y="10579100"/>
            <a:ext cx="2184673"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 name="Google Shape;397;p13"/>
          <p:cNvSpPr/>
          <p:nvPr/>
        </p:nvSpPr>
        <p:spPr>
          <a:xfrm>
            <a:off x="1244756" y="10579100"/>
            <a:ext cx="2523382"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90%</a:t>
            </a:r>
            <a:endParaRPr b="0" i="0" sz="8000" u="none" cap="none" strike="noStrike">
              <a:solidFill>
                <a:schemeClr val="dk1"/>
              </a:solidFill>
              <a:latin typeface="Calibri"/>
              <a:ea typeface="Calibri"/>
              <a:cs typeface="Calibri"/>
              <a:sym typeface="Calibri"/>
            </a:endParaRPr>
          </a:p>
        </p:txBody>
      </p:sp>
      <p:sp>
        <p:nvSpPr>
          <p:cNvPr id="398" name="Google Shape;398;p13"/>
          <p:cNvSpPr/>
          <p:nvPr/>
        </p:nvSpPr>
        <p:spPr>
          <a:xfrm>
            <a:off x="3632654" y="10337800"/>
            <a:ext cx="6185673"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9" name="Google Shape;399;p13"/>
          <p:cNvSpPr/>
          <p:nvPr/>
        </p:nvSpPr>
        <p:spPr>
          <a:xfrm>
            <a:off x="3632654" y="10337800"/>
            <a:ext cx="6338092"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SPELLS CAST</a:t>
            </a:r>
            <a:endParaRPr b="0" i="0" sz="3600" u="none" cap="none" strike="noStrike">
              <a:solidFill>
                <a:schemeClr val="dk1"/>
              </a:solidFill>
              <a:latin typeface="Calibri"/>
              <a:ea typeface="Calibri"/>
              <a:cs typeface="Calibri"/>
              <a:sym typeface="Calibri"/>
            </a:endParaRPr>
          </a:p>
        </p:txBody>
      </p:sp>
      <p:sp>
        <p:nvSpPr>
          <p:cNvPr id="400" name="Google Shape;400;p13"/>
          <p:cNvSpPr/>
          <p:nvPr/>
        </p:nvSpPr>
        <p:spPr>
          <a:xfrm>
            <a:off x="3632654" y="11125200"/>
            <a:ext cx="6321157"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DF0"/>
        </a:solidFill>
      </p:bgPr>
    </p:bg>
    <p:spTree>
      <p:nvGrpSpPr>
        <p:cNvPr id="405" name="Shape 405"/>
        <p:cNvGrpSpPr/>
        <p:nvPr/>
      </p:nvGrpSpPr>
      <p:grpSpPr>
        <a:xfrm>
          <a:off x="0" y="0"/>
          <a:ext cx="0" cy="0"/>
          <a:chOff x="0" y="0"/>
          <a:chExt cx="0" cy="0"/>
        </a:xfrm>
      </p:grpSpPr>
      <p:pic>
        <p:nvPicPr>
          <p:cNvPr descr=" " id="406" name="Google Shape;406;p14"/>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07" name="Google Shape;407;p14"/>
          <p:cNvPicPr preferRelativeResize="0"/>
          <p:nvPr/>
        </p:nvPicPr>
        <p:blipFill rotWithShape="1">
          <a:blip r:embed="rId4">
            <a:alphaModFix/>
          </a:blip>
          <a:srcRect b="0" l="0" r="0" t="0"/>
          <a:stretch/>
        </p:blipFill>
        <p:spPr>
          <a:xfrm>
            <a:off x="21668908" y="8140700"/>
            <a:ext cx="1853253" cy="1567929"/>
          </a:xfrm>
          <a:prstGeom prst="rect">
            <a:avLst/>
          </a:prstGeom>
          <a:noFill/>
          <a:ln>
            <a:noFill/>
          </a:ln>
        </p:spPr>
      </p:pic>
      <p:pic>
        <p:nvPicPr>
          <p:cNvPr descr=" " id="408" name="Google Shape;408;p14"/>
          <p:cNvPicPr preferRelativeResize="0"/>
          <p:nvPr/>
        </p:nvPicPr>
        <p:blipFill rotWithShape="1">
          <a:blip r:embed="rId5">
            <a:alphaModFix/>
          </a:blip>
          <a:srcRect b="0" l="0" r="0" t="0"/>
          <a:stretch/>
        </p:blipFill>
        <p:spPr>
          <a:xfrm>
            <a:off x="19814477" y="9639300"/>
            <a:ext cx="4118856" cy="650329"/>
          </a:xfrm>
          <a:prstGeom prst="rect">
            <a:avLst/>
          </a:prstGeom>
          <a:noFill/>
          <a:ln>
            <a:noFill/>
          </a:ln>
        </p:spPr>
      </p:pic>
      <p:pic>
        <p:nvPicPr>
          <p:cNvPr descr=" " id="409" name="Google Shape;409;p14"/>
          <p:cNvPicPr preferRelativeResize="0"/>
          <p:nvPr/>
        </p:nvPicPr>
        <p:blipFill rotWithShape="1">
          <a:blip r:embed="rId6">
            <a:alphaModFix/>
          </a:blip>
          <a:srcRect b="0" l="0" r="0" t="0"/>
          <a:stretch/>
        </p:blipFill>
        <p:spPr>
          <a:xfrm>
            <a:off x="20868708" y="1422400"/>
            <a:ext cx="3100322" cy="3225800"/>
          </a:xfrm>
          <a:prstGeom prst="rect">
            <a:avLst/>
          </a:prstGeom>
          <a:noFill/>
          <a:ln>
            <a:noFill/>
          </a:ln>
        </p:spPr>
      </p:pic>
      <p:pic>
        <p:nvPicPr>
          <p:cNvPr descr=" " id="410" name="Google Shape;410;p14"/>
          <p:cNvPicPr preferRelativeResize="0"/>
          <p:nvPr/>
        </p:nvPicPr>
        <p:blipFill rotWithShape="1">
          <a:blip r:embed="rId7">
            <a:alphaModFix/>
          </a:blip>
          <a:srcRect b="0" l="0" r="0" t="0"/>
          <a:stretch/>
        </p:blipFill>
        <p:spPr>
          <a:xfrm>
            <a:off x="1486086" y="2171700"/>
            <a:ext cx="3599684" cy="2019300"/>
          </a:xfrm>
          <a:prstGeom prst="rect">
            <a:avLst/>
          </a:prstGeom>
          <a:noFill/>
          <a:ln>
            <a:noFill/>
          </a:ln>
        </p:spPr>
      </p:pic>
      <p:pic>
        <p:nvPicPr>
          <p:cNvPr descr=" " id="411" name="Google Shape;411;p14"/>
          <p:cNvPicPr preferRelativeResize="0"/>
          <p:nvPr/>
        </p:nvPicPr>
        <p:blipFill rotWithShape="1">
          <a:blip r:embed="rId8">
            <a:alphaModFix/>
          </a:blip>
          <a:srcRect b="0" l="0" r="0" t="0"/>
          <a:stretch/>
        </p:blipFill>
        <p:spPr>
          <a:xfrm>
            <a:off x="2057657" y="4508500"/>
            <a:ext cx="2161199" cy="2344192"/>
          </a:xfrm>
          <a:prstGeom prst="rect">
            <a:avLst/>
          </a:prstGeom>
          <a:noFill/>
          <a:ln>
            <a:noFill/>
          </a:ln>
        </p:spPr>
      </p:pic>
      <p:pic>
        <p:nvPicPr>
          <p:cNvPr descr=" " id="412" name="Google Shape;412;p14"/>
          <p:cNvPicPr preferRelativeResize="0"/>
          <p:nvPr/>
        </p:nvPicPr>
        <p:blipFill rotWithShape="1">
          <a:blip r:embed="rId9">
            <a:alphaModFix/>
          </a:blip>
          <a:srcRect b="0" l="0" r="0" t="0"/>
          <a:stretch/>
        </p:blipFill>
        <p:spPr>
          <a:xfrm>
            <a:off x="0" y="9829800"/>
            <a:ext cx="5220352" cy="3886200"/>
          </a:xfrm>
          <a:prstGeom prst="rect">
            <a:avLst/>
          </a:prstGeom>
          <a:noFill/>
          <a:ln>
            <a:noFill/>
          </a:ln>
        </p:spPr>
      </p:pic>
      <p:pic>
        <p:nvPicPr>
          <p:cNvPr descr=" " id="413" name="Google Shape;413;p14"/>
          <p:cNvPicPr preferRelativeResize="0"/>
          <p:nvPr/>
        </p:nvPicPr>
        <p:blipFill rotWithShape="1">
          <a:blip r:embed="rId10">
            <a:alphaModFix/>
          </a:blip>
          <a:srcRect b="0" l="0" r="0" t="0"/>
          <a:stretch/>
        </p:blipFill>
        <p:spPr>
          <a:xfrm>
            <a:off x="17451981" y="139700"/>
            <a:ext cx="2643983" cy="3516437"/>
          </a:xfrm>
          <a:prstGeom prst="rect">
            <a:avLst/>
          </a:prstGeom>
          <a:noFill/>
          <a:ln>
            <a:noFill/>
          </a:ln>
        </p:spPr>
      </p:pic>
      <p:pic>
        <p:nvPicPr>
          <p:cNvPr descr=" " id="414" name="Google Shape;414;p14"/>
          <p:cNvPicPr preferRelativeResize="0"/>
          <p:nvPr/>
        </p:nvPicPr>
        <p:blipFill rotWithShape="1">
          <a:blip r:embed="rId11">
            <a:alphaModFix/>
          </a:blip>
          <a:srcRect b="0" l="0" r="0" t="0"/>
          <a:stretch/>
        </p:blipFill>
        <p:spPr>
          <a:xfrm>
            <a:off x="21605400" y="5384354"/>
            <a:ext cx="1930905" cy="1585888"/>
          </a:xfrm>
          <a:prstGeom prst="rect">
            <a:avLst/>
          </a:prstGeom>
          <a:noFill/>
          <a:ln>
            <a:noFill/>
          </a:ln>
        </p:spPr>
      </p:pic>
      <p:pic>
        <p:nvPicPr>
          <p:cNvPr descr=" " id="415" name="Google Shape;415;p14"/>
          <p:cNvPicPr preferRelativeResize="0"/>
          <p:nvPr/>
        </p:nvPicPr>
        <p:blipFill rotWithShape="1">
          <a:blip r:embed="rId12">
            <a:alphaModFix/>
          </a:blip>
          <a:srcRect b="0" l="0" r="0" t="0"/>
          <a:stretch/>
        </p:blipFill>
        <p:spPr>
          <a:xfrm>
            <a:off x="266733" y="4241800"/>
            <a:ext cx="1562224" cy="1637233"/>
          </a:xfrm>
          <a:prstGeom prst="rect">
            <a:avLst/>
          </a:prstGeom>
          <a:noFill/>
          <a:ln>
            <a:noFill/>
          </a:ln>
        </p:spPr>
      </p:pic>
      <p:pic>
        <p:nvPicPr>
          <p:cNvPr descr=" " id="416" name="Google Shape;416;p14"/>
          <p:cNvPicPr preferRelativeResize="0"/>
          <p:nvPr/>
        </p:nvPicPr>
        <p:blipFill rotWithShape="1">
          <a:blip r:embed="rId13">
            <a:alphaModFix/>
          </a:blip>
          <a:srcRect b="0" l="0" r="0" t="0"/>
          <a:stretch/>
        </p:blipFill>
        <p:spPr>
          <a:xfrm>
            <a:off x="0" y="6985000"/>
            <a:ext cx="3311192" cy="1663700"/>
          </a:xfrm>
          <a:prstGeom prst="rect">
            <a:avLst/>
          </a:prstGeom>
          <a:noFill/>
          <a:ln>
            <a:noFill/>
          </a:ln>
        </p:spPr>
      </p:pic>
      <p:pic>
        <p:nvPicPr>
          <p:cNvPr descr=" " id="417" name="Google Shape;417;p14"/>
          <p:cNvPicPr preferRelativeResize="0"/>
          <p:nvPr/>
        </p:nvPicPr>
        <p:blipFill rotWithShape="1">
          <a:blip r:embed="rId14">
            <a:alphaModFix/>
          </a:blip>
          <a:srcRect b="0" l="0" r="0" t="0"/>
          <a:stretch/>
        </p:blipFill>
        <p:spPr>
          <a:xfrm>
            <a:off x="22265883" y="10883900"/>
            <a:ext cx="2118334" cy="2810892"/>
          </a:xfrm>
          <a:prstGeom prst="rect">
            <a:avLst/>
          </a:prstGeom>
          <a:noFill/>
          <a:ln>
            <a:noFill/>
          </a:ln>
        </p:spPr>
      </p:pic>
      <p:pic>
        <p:nvPicPr>
          <p:cNvPr descr=" " id="418" name="Google Shape;418;p14"/>
          <p:cNvPicPr preferRelativeResize="0"/>
          <p:nvPr/>
        </p:nvPicPr>
        <p:blipFill rotWithShape="1">
          <a:blip r:embed="rId15">
            <a:alphaModFix/>
          </a:blip>
          <a:srcRect b="0" l="0" r="0" t="0"/>
          <a:stretch/>
        </p:blipFill>
        <p:spPr>
          <a:xfrm>
            <a:off x="0" y="0"/>
            <a:ext cx="3515136" cy="2870200"/>
          </a:xfrm>
          <a:prstGeom prst="rect">
            <a:avLst/>
          </a:prstGeom>
          <a:noFill/>
          <a:ln>
            <a:noFill/>
          </a:ln>
        </p:spPr>
      </p:pic>
      <p:sp>
        <p:nvSpPr>
          <p:cNvPr id="419" name="Google Shape;419;p1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0" name="Google Shape;420;p14"/>
          <p:cNvPicPr preferRelativeResize="0"/>
          <p:nvPr/>
        </p:nvPicPr>
        <p:blipFill rotWithShape="1">
          <a:blip r:embed="rId16">
            <a:alphaModFix/>
          </a:blip>
          <a:srcRect b="0" l="0" r="0" t="0"/>
          <a:stretch/>
        </p:blipFill>
        <p:spPr>
          <a:xfrm>
            <a:off x="23523340" y="10820400"/>
            <a:ext cx="711289" cy="2590800"/>
          </a:xfrm>
          <a:prstGeom prst="rect">
            <a:avLst/>
          </a:prstGeom>
          <a:noFill/>
          <a:ln>
            <a:noFill/>
          </a:ln>
        </p:spPr>
      </p:pic>
      <p:sp>
        <p:nvSpPr>
          <p:cNvPr id="421" name="Google Shape;421;p14"/>
          <p:cNvSpPr/>
          <p:nvPr/>
        </p:nvSpPr>
        <p:spPr>
          <a:xfrm>
            <a:off x="4305838" y="3403600"/>
            <a:ext cx="1576267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2" name="Google Shape;422;p14"/>
          <p:cNvSpPr/>
          <p:nvPr/>
        </p:nvSpPr>
        <p:spPr>
          <a:xfrm>
            <a:off x="4305838" y="3403600"/>
            <a:ext cx="15762670" cy="599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3" name="Google Shape;423;p14"/>
          <p:cNvSpPr/>
          <p:nvPr/>
        </p:nvSpPr>
        <p:spPr>
          <a:xfrm>
            <a:off x="5633154" y="3403600"/>
            <a:ext cx="13108038" cy="558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24000"/>
              <a:buFont typeface="Poppins"/>
              <a:buNone/>
            </a:pPr>
            <a:r>
              <a:rPr b="1" i="0" lang="en-US" sz="24000" u="none" cap="none" strike="noStrike">
                <a:solidFill>
                  <a:srgbClr val="272727"/>
                </a:solidFill>
                <a:latin typeface="Poppins"/>
                <a:ea typeface="Poppins"/>
                <a:cs typeface="Poppins"/>
                <a:sym typeface="Poppins"/>
              </a:rPr>
              <a:t>234,567</a:t>
            </a:r>
            <a:endParaRPr b="0" i="0" sz="24000" u="none" cap="none" strike="noStrike">
              <a:solidFill>
                <a:schemeClr val="dk1"/>
              </a:solidFill>
              <a:latin typeface="Calibri"/>
              <a:ea typeface="Calibri"/>
              <a:cs typeface="Calibri"/>
              <a:sym typeface="Calibri"/>
            </a:endParaRPr>
          </a:p>
        </p:txBody>
      </p:sp>
      <p:sp>
        <p:nvSpPr>
          <p:cNvPr id="424" name="Google Shape;424;p14"/>
          <p:cNvSpPr/>
          <p:nvPr/>
        </p:nvSpPr>
        <p:spPr>
          <a:xfrm>
            <a:off x="4170355" y="8178800"/>
            <a:ext cx="16033637" cy="14901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425" name="Google Shape;425;p14"/>
          <p:cNvSpPr/>
          <p:nvPr/>
        </p:nvSpPr>
        <p:spPr>
          <a:xfrm>
            <a:off x="7483352" y="9804400"/>
            <a:ext cx="9407642"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DF0"/>
        </a:solidFill>
      </p:bgPr>
    </p:bg>
    <p:spTree>
      <p:nvGrpSpPr>
        <p:cNvPr id="430" name="Shape 430"/>
        <p:cNvGrpSpPr/>
        <p:nvPr/>
      </p:nvGrpSpPr>
      <p:grpSpPr>
        <a:xfrm>
          <a:off x="0" y="0"/>
          <a:ext cx="0" cy="0"/>
          <a:chOff x="0" y="0"/>
          <a:chExt cx="0" cy="0"/>
        </a:xfrm>
      </p:grpSpPr>
      <p:pic>
        <p:nvPicPr>
          <p:cNvPr descr=" " id="431" name="Google Shape;431;p15"/>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32" name="Google Shape;432;p15"/>
          <p:cNvPicPr preferRelativeResize="0"/>
          <p:nvPr/>
        </p:nvPicPr>
        <p:blipFill rotWithShape="1">
          <a:blip r:embed="rId4">
            <a:alphaModFix/>
          </a:blip>
          <a:srcRect b="0" l="0" r="0" t="0"/>
          <a:stretch/>
        </p:blipFill>
        <p:spPr>
          <a:xfrm>
            <a:off x="21173543" y="5016500"/>
            <a:ext cx="3213505" cy="3266480"/>
          </a:xfrm>
          <a:prstGeom prst="rect">
            <a:avLst/>
          </a:prstGeom>
          <a:noFill/>
          <a:ln>
            <a:noFill/>
          </a:ln>
        </p:spPr>
      </p:pic>
      <p:pic>
        <p:nvPicPr>
          <p:cNvPr descr=" " id="433" name="Google Shape;433;p15"/>
          <p:cNvPicPr preferRelativeResize="0"/>
          <p:nvPr/>
        </p:nvPicPr>
        <p:blipFill rotWithShape="1">
          <a:blip r:embed="rId5">
            <a:alphaModFix/>
          </a:blip>
          <a:srcRect b="0" l="0" r="0" t="0"/>
          <a:stretch/>
        </p:blipFill>
        <p:spPr>
          <a:xfrm>
            <a:off x="0" y="4383236"/>
            <a:ext cx="2727638" cy="3088084"/>
          </a:xfrm>
          <a:prstGeom prst="rect">
            <a:avLst/>
          </a:prstGeom>
          <a:noFill/>
          <a:ln>
            <a:noFill/>
          </a:ln>
        </p:spPr>
      </p:pic>
      <p:pic>
        <p:nvPicPr>
          <p:cNvPr descr=" " id="434" name="Google Shape;434;p15"/>
          <p:cNvPicPr preferRelativeResize="0"/>
          <p:nvPr/>
        </p:nvPicPr>
        <p:blipFill rotWithShape="1">
          <a:blip r:embed="rId6">
            <a:alphaModFix/>
          </a:blip>
          <a:srcRect b="0" l="0" r="0" t="0"/>
          <a:stretch/>
        </p:blipFill>
        <p:spPr>
          <a:xfrm>
            <a:off x="3492933" y="0"/>
            <a:ext cx="2008808" cy="2135088"/>
          </a:xfrm>
          <a:prstGeom prst="rect">
            <a:avLst/>
          </a:prstGeom>
          <a:noFill/>
          <a:ln>
            <a:noFill/>
          </a:ln>
        </p:spPr>
      </p:pic>
      <p:pic>
        <p:nvPicPr>
          <p:cNvPr descr=" " id="435" name="Google Shape;435;p15"/>
          <p:cNvPicPr preferRelativeResize="0"/>
          <p:nvPr/>
        </p:nvPicPr>
        <p:blipFill rotWithShape="1">
          <a:blip r:embed="rId7">
            <a:alphaModFix/>
          </a:blip>
          <a:srcRect b="0" l="0" r="0" t="0"/>
          <a:stretch/>
        </p:blipFill>
        <p:spPr>
          <a:xfrm>
            <a:off x="15711861" y="12039600"/>
            <a:ext cx="2040890" cy="828948"/>
          </a:xfrm>
          <a:prstGeom prst="rect">
            <a:avLst/>
          </a:prstGeom>
          <a:noFill/>
          <a:ln>
            <a:noFill/>
          </a:ln>
        </p:spPr>
      </p:pic>
      <p:pic>
        <p:nvPicPr>
          <p:cNvPr descr=" " id="436" name="Google Shape;436;p15"/>
          <p:cNvPicPr preferRelativeResize="0"/>
          <p:nvPr/>
        </p:nvPicPr>
        <p:blipFill rotWithShape="1">
          <a:blip r:embed="rId8">
            <a:alphaModFix/>
          </a:blip>
          <a:srcRect b="0" l="0" r="0" t="0"/>
          <a:stretch/>
        </p:blipFill>
        <p:spPr>
          <a:xfrm>
            <a:off x="8992721" y="12153900"/>
            <a:ext cx="884475" cy="544711"/>
          </a:xfrm>
          <a:prstGeom prst="rect">
            <a:avLst/>
          </a:prstGeom>
          <a:noFill/>
          <a:ln>
            <a:noFill/>
          </a:ln>
        </p:spPr>
      </p:pic>
      <p:pic>
        <p:nvPicPr>
          <p:cNvPr descr=" " id="437" name="Google Shape;437;p15"/>
          <p:cNvPicPr preferRelativeResize="0"/>
          <p:nvPr/>
        </p:nvPicPr>
        <p:blipFill rotWithShape="1">
          <a:blip r:embed="rId9">
            <a:alphaModFix/>
          </a:blip>
          <a:srcRect b="0" l="0" r="0" t="0"/>
          <a:stretch/>
        </p:blipFill>
        <p:spPr>
          <a:xfrm>
            <a:off x="3175394" y="11976100"/>
            <a:ext cx="2519566" cy="955278"/>
          </a:xfrm>
          <a:prstGeom prst="rect">
            <a:avLst/>
          </a:prstGeom>
          <a:noFill/>
          <a:ln>
            <a:noFill/>
          </a:ln>
        </p:spPr>
      </p:pic>
      <p:pic>
        <p:nvPicPr>
          <p:cNvPr descr=" " id="438" name="Google Shape;438;p15"/>
          <p:cNvPicPr preferRelativeResize="0"/>
          <p:nvPr/>
        </p:nvPicPr>
        <p:blipFill rotWithShape="1">
          <a:blip r:embed="rId10">
            <a:alphaModFix/>
          </a:blip>
          <a:srcRect b="0" l="0" r="0" t="0"/>
          <a:stretch/>
        </p:blipFill>
        <p:spPr>
          <a:xfrm>
            <a:off x="419149" y="7594600"/>
            <a:ext cx="2690808" cy="1346200"/>
          </a:xfrm>
          <a:prstGeom prst="rect">
            <a:avLst/>
          </a:prstGeom>
          <a:noFill/>
          <a:ln>
            <a:noFill/>
          </a:ln>
        </p:spPr>
      </p:pic>
      <p:pic>
        <p:nvPicPr>
          <p:cNvPr descr=" " id="439" name="Google Shape;439;p15"/>
          <p:cNvPicPr preferRelativeResize="0"/>
          <p:nvPr/>
        </p:nvPicPr>
        <p:blipFill rotWithShape="1">
          <a:blip r:embed="rId11">
            <a:alphaModFix/>
          </a:blip>
          <a:srcRect b="0" l="0" r="0" t="0"/>
          <a:stretch/>
        </p:blipFill>
        <p:spPr>
          <a:xfrm>
            <a:off x="482657" y="469900"/>
            <a:ext cx="1877208" cy="3505200"/>
          </a:xfrm>
          <a:prstGeom prst="rect">
            <a:avLst/>
          </a:prstGeom>
          <a:noFill/>
          <a:ln>
            <a:noFill/>
          </a:ln>
        </p:spPr>
      </p:pic>
      <p:pic>
        <p:nvPicPr>
          <p:cNvPr descr=" " id="440" name="Google Shape;440;p15"/>
          <p:cNvPicPr preferRelativeResize="0"/>
          <p:nvPr/>
        </p:nvPicPr>
        <p:blipFill rotWithShape="1">
          <a:blip r:embed="rId12">
            <a:alphaModFix/>
          </a:blip>
          <a:srcRect b="0" l="0" r="0" t="0"/>
          <a:stretch/>
        </p:blipFill>
        <p:spPr>
          <a:xfrm>
            <a:off x="20703585" y="127000"/>
            <a:ext cx="2643983" cy="3516437"/>
          </a:xfrm>
          <a:prstGeom prst="rect">
            <a:avLst/>
          </a:prstGeom>
          <a:noFill/>
          <a:ln>
            <a:noFill/>
          </a:ln>
        </p:spPr>
      </p:pic>
      <p:pic>
        <p:nvPicPr>
          <p:cNvPr descr=" " id="441" name="Google Shape;441;p15"/>
          <p:cNvPicPr preferRelativeResize="0"/>
          <p:nvPr/>
        </p:nvPicPr>
        <p:blipFill rotWithShape="1">
          <a:blip r:embed="rId13">
            <a:alphaModFix/>
          </a:blip>
          <a:srcRect b="0" l="0" r="0" t="0"/>
          <a:stretch/>
        </p:blipFill>
        <p:spPr>
          <a:xfrm>
            <a:off x="16410448" y="88900"/>
            <a:ext cx="2690786" cy="1731268"/>
          </a:xfrm>
          <a:prstGeom prst="rect">
            <a:avLst/>
          </a:prstGeom>
          <a:noFill/>
          <a:ln>
            <a:noFill/>
          </a:ln>
        </p:spPr>
      </p:pic>
      <p:pic>
        <p:nvPicPr>
          <p:cNvPr descr=" " id="442" name="Google Shape;442;p15"/>
          <p:cNvPicPr preferRelativeResize="0"/>
          <p:nvPr/>
        </p:nvPicPr>
        <p:blipFill rotWithShape="1">
          <a:blip r:embed="rId14">
            <a:alphaModFix/>
          </a:blip>
          <a:srcRect b="0" l="0" r="0" t="0"/>
          <a:stretch/>
        </p:blipFill>
        <p:spPr>
          <a:xfrm>
            <a:off x="50803" y="9753600"/>
            <a:ext cx="2691409" cy="2692450"/>
          </a:xfrm>
          <a:prstGeom prst="rect">
            <a:avLst/>
          </a:prstGeom>
          <a:noFill/>
          <a:ln>
            <a:noFill/>
          </a:ln>
        </p:spPr>
      </p:pic>
      <p:pic>
        <p:nvPicPr>
          <p:cNvPr descr=" " id="443" name="Google Shape;443;p15"/>
          <p:cNvPicPr preferRelativeResize="0"/>
          <p:nvPr/>
        </p:nvPicPr>
        <p:blipFill rotWithShape="1">
          <a:blip r:embed="rId15">
            <a:alphaModFix/>
          </a:blip>
          <a:srcRect b="0" l="0" r="0" t="0"/>
          <a:stretch/>
        </p:blipFill>
        <p:spPr>
          <a:xfrm>
            <a:off x="19674756" y="10058400"/>
            <a:ext cx="4712292" cy="3657600"/>
          </a:xfrm>
          <a:prstGeom prst="rect">
            <a:avLst/>
          </a:prstGeom>
          <a:noFill/>
          <a:ln>
            <a:noFill/>
          </a:ln>
        </p:spPr>
      </p:pic>
      <p:sp>
        <p:nvSpPr>
          <p:cNvPr id="444" name="Google Shape;444;p1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5" name="Google Shape;445;p15"/>
          <p:cNvPicPr preferRelativeResize="0"/>
          <p:nvPr/>
        </p:nvPicPr>
        <p:blipFill rotWithShape="1">
          <a:blip r:embed="rId16">
            <a:alphaModFix/>
          </a:blip>
          <a:srcRect b="0" l="0" r="0" t="0"/>
          <a:stretch/>
        </p:blipFill>
        <p:spPr>
          <a:xfrm>
            <a:off x="23523340" y="10820400"/>
            <a:ext cx="711289" cy="2590800"/>
          </a:xfrm>
          <a:prstGeom prst="rect">
            <a:avLst/>
          </a:prstGeom>
          <a:noFill/>
          <a:ln>
            <a:noFill/>
          </a:ln>
        </p:spPr>
      </p:pic>
      <p:sp>
        <p:nvSpPr>
          <p:cNvPr id="446" name="Google Shape;446;p15"/>
          <p:cNvSpPr/>
          <p:nvPr/>
        </p:nvSpPr>
        <p:spPr>
          <a:xfrm>
            <a:off x="3391324" y="3263900"/>
            <a:ext cx="7874984"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7" name="Google Shape;447;p15"/>
          <p:cNvSpPr/>
          <p:nvPr/>
        </p:nvSpPr>
        <p:spPr>
          <a:xfrm>
            <a:off x="3092837" y="3263900"/>
            <a:ext cx="8471959"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 name="Google Shape;448;p15"/>
          <p:cNvSpPr/>
          <p:nvPr/>
        </p:nvSpPr>
        <p:spPr>
          <a:xfrm>
            <a:off x="3092837" y="3263900"/>
            <a:ext cx="9013893"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233 COINS</a:t>
            </a:r>
            <a:endParaRPr b="0" i="0" sz="12800" u="none" cap="none" strike="noStrike">
              <a:solidFill>
                <a:schemeClr val="dk1"/>
              </a:solidFill>
              <a:latin typeface="Calibri"/>
              <a:ea typeface="Calibri"/>
              <a:cs typeface="Calibri"/>
              <a:sym typeface="Calibri"/>
            </a:endParaRPr>
          </a:p>
        </p:txBody>
      </p:sp>
      <p:sp>
        <p:nvSpPr>
          <p:cNvPr id="449" name="Google Shape;449;p15"/>
          <p:cNvSpPr/>
          <p:nvPr/>
        </p:nvSpPr>
        <p:spPr>
          <a:xfrm>
            <a:off x="3391324" y="57023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0" name="Google Shape;450;p15"/>
          <p:cNvSpPr/>
          <p:nvPr/>
        </p:nvSpPr>
        <p:spPr>
          <a:xfrm>
            <a:off x="3323582" y="57023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451" name="Google Shape;451;p15"/>
          <p:cNvSpPr/>
          <p:nvPr/>
        </p:nvSpPr>
        <p:spPr>
          <a:xfrm>
            <a:off x="3391324" y="6985000"/>
            <a:ext cx="7874984"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2" name="Google Shape;452;p15"/>
          <p:cNvSpPr/>
          <p:nvPr/>
        </p:nvSpPr>
        <p:spPr>
          <a:xfrm>
            <a:off x="2718140" y="6985000"/>
            <a:ext cx="9221353"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3" name="Google Shape;453;p15"/>
          <p:cNvSpPr/>
          <p:nvPr/>
        </p:nvSpPr>
        <p:spPr>
          <a:xfrm>
            <a:off x="2718140" y="6985000"/>
            <a:ext cx="9763287"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456 HOURS</a:t>
            </a:r>
            <a:endParaRPr b="0" i="0" sz="12800" u="none" cap="none" strike="noStrike">
              <a:solidFill>
                <a:schemeClr val="dk1"/>
              </a:solidFill>
              <a:latin typeface="Calibri"/>
              <a:ea typeface="Calibri"/>
              <a:cs typeface="Calibri"/>
              <a:sym typeface="Calibri"/>
            </a:endParaRPr>
          </a:p>
        </p:txBody>
      </p:sp>
      <p:sp>
        <p:nvSpPr>
          <p:cNvPr id="454" name="Google Shape;454;p15"/>
          <p:cNvSpPr/>
          <p:nvPr/>
        </p:nvSpPr>
        <p:spPr>
          <a:xfrm>
            <a:off x="3391324" y="94234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5" name="Google Shape;455;p15"/>
          <p:cNvSpPr/>
          <p:nvPr/>
        </p:nvSpPr>
        <p:spPr>
          <a:xfrm>
            <a:off x="3323582" y="94234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456" name="Google Shape;456;p15"/>
          <p:cNvSpPr/>
          <p:nvPr/>
        </p:nvSpPr>
        <p:spPr>
          <a:xfrm>
            <a:off x="13552594" y="3263900"/>
            <a:ext cx="7874984"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7" name="Google Shape;457;p15"/>
          <p:cNvSpPr/>
          <p:nvPr/>
        </p:nvSpPr>
        <p:spPr>
          <a:xfrm>
            <a:off x="15724565" y="3263900"/>
            <a:ext cx="3531041"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8" name="Google Shape;458;p15"/>
          <p:cNvSpPr/>
          <p:nvPr/>
        </p:nvSpPr>
        <p:spPr>
          <a:xfrm>
            <a:off x="15724565" y="3263900"/>
            <a:ext cx="4072976"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85%</a:t>
            </a:r>
            <a:endParaRPr b="0" i="0" sz="12800" u="none" cap="none" strike="noStrike">
              <a:solidFill>
                <a:schemeClr val="dk1"/>
              </a:solidFill>
              <a:latin typeface="Calibri"/>
              <a:ea typeface="Calibri"/>
              <a:cs typeface="Calibri"/>
              <a:sym typeface="Calibri"/>
            </a:endParaRPr>
          </a:p>
        </p:txBody>
      </p:sp>
      <p:sp>
        <p:nvSpPr>
          <p:cNvPr id="459" name="Google Shape;459;p15"/>
          <p:cNvSpPr/>
          <p:nvPr/>
        </p:nvSpPr>
        <p:spPr>
          <a:xfrm>
            <a:off x="13552594" y="57023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0" name="Google Shape;460;p15"/>
          <p:cNvSpPr/>
          <p:nvPr/>
        </p:nvSpPr>
        <p:spPr>
          <a:xfrm>
            <a:off x="13484852" y="57023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461" name="Google Shape;461;p15"/>
          <p:cNvSpPr/>
          <p:nvPr/>
        </p:nvSpPr>
        <p:spPr>
          <a:xfrm>
            <a:off x="13552594" y="6985000"/>
            <a:ext cx="7874984"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2" name="Google Shape;462;p15"/>
          <p:cNvSpPr/>
          <p:nvPr/>
        </p:nvSpPr>
        <p:spPr>
          <a:xfrm>
            <a:off x="14454407" y="6985000"/>
            <a:ext cx="6071359"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3" name="Google Shape;463;p15"/>
          <p:cNvSpPr/>
          <p:nvPr/>
        </p:nvSpPr>
        <p:spPr>
          <a:xfrm>
            <a:off x="14454407" y="6985000"/>
            <a:ext cx="6613293"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535 KM</a:t>
            </a:r>
            <a:endParaRPr b="0" i="0" sz="12800" u="none" cap="none" strike="noStrike">
              <a:solidFill>
                <a:schemeClr val="dk1"/>
              </a:solidFill>
              <a:latin typeface="Calibri"/>
              <a:ea typeface="Calibri"/>
              <a:cs typeface="Calibri"/>
              <a:sym typeface="Calibri"/>
            </a:endParaRPr>
          </a:p>
        </p:txBody>
      </p:sp>
      <p:sp>
        <p:nvSpPr>
          <p:cNvPr id="464" name="Google Shape;464;p15"/>
          <p:cNvSpPr/>
          <p:nvPr/>
        </p:nvSpPr>
        <p:spPr>
          <a:xfrm>
            <a:off x="13552594" y="94234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5" name="Google Shape;465;p15"/>
          <p:cNvSpPr/>
          <p:nvPr/>
        </p:nvSpPr>
        <p:spPr>
          <a:xfrm>
            <a:off x="13484852" y="94234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DF0"/>
        </a:solidFill>
      </p:bgPr>
    </p:bg>
    <p:spTree>
      <p:nvGrpSpPr>
        <p:cNvPr id="470" name="Shape 470"/>
        <p:cNvGrpSpPr/>
        <p:nvPr/>
      </p:nvGrpSpPr>
      <p:grpSpPr>
        <a:xfrm>
          <a:off x="0" y="0"/>
          <a:ext cx="0" cy="0"/>
          <a:chOff x="0" y="0"/>
          <a:chExt cx="0" cy="0"/>
        </a:xfrm>
      </p:grpSpPr>
      <p:pic>
        <p:nvPicPr>
          <p:cNvPr descr=" " id="471" name="Google Shape;471;p16"/>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72" name="Google Shape;472;p16"/>
          <p:cNvPicPr preferRelativeResize="0"/>
          <p:nvPr/>
        </p:nvPicPr>
        <p:blipFill rotWithShape="1">
          <a:blip r:embed="rId4">
            <a:alphaModFix/>
          </a:blip>
          <a:srcRect b="0" l="0" r="0" t="0"/>
          <a:stretch/>
        </p:blipFill>
        <p:spPr>
          <a:xfrm>
            <a:off x="0" y="0"/>
            <a:ext cx="720468" cy="1626791"/>
          </a:xfrm>
          <a:prstGeom prst="rect">
            <a:avLst/>
          </a:prstGeom>
          <a:noFill/>
          <a:ln>
            <a:noFill/>
          </a:ln>
        </p:spPr>
      </p:pic>
      <p:pic>
        <p:nvPicPr>
          <p:cNvPr descr=" " id="473" name="Google Shape;473;p16"/>
          <p:cNvPicPr preferRelativeResize="0"/>
          <p:nvPr/>
        </p:nvPicPr>
        <p:blipFill rotWithShape="1">
          <a:blip r:embed="rId5">
            <a:alphaModFix/>
          </a:blip>
          <a:srcRect b="0" l="0" r="0" t="0"/>
          <a:stretch/>
        </p:blipFill>
        <p:spPr>
          <a:xfrm>
            <a:off x="23488383" y="7387630"/>
            <a:ext cx="898665" cy="1887587"/>
          </a:xfrm>
          <a:prstGeom prst="rect">
            <a:avLst/>
          </a:prstGeom>
          <a:noFill/>
          <a:ln>
            <a:noFill/>
          </a:ln>
        </p:spPr>
      </p:pic>
      <p:pic>
        <p:nvPicPr>
          <p:cNvPr descr=" " id="474" name="Google Shape;474;p16"/>
          <p:cNvPicPr preferRelativeResize="0"/>
          <p:nvPr/>
        </p:nvPicPr>
        <p:blipFill rotWithShape="1">
          <a:blip r:embed="rId6">
            <a:alphaModFix/>
          </a:blip>
          <a:srcRect b="0" l="0" r="0" t="0"/>
          <a:stretch/>
        </p:blipFill>
        <p:spPr>
          <a:xfrm>
            <a:off x="23051983" y="0"/>
            <a:ext cx="1335065" cy="2756644"/>
          </a:xfrm>
          <a:prstGeom prst="rect">
            <a:avLst/>
          </a:prstGeom>
          <a:noFill/>
          <a:ln>
            <a:noFill/>
          </a:ln>
        </p:spPr>
      </p:pic>
      <p:pic>
        <p:nvPicPr>
          <p:cNvPr descr=" " id="475" name="Google Shape;475;p16"/>
          <p:cNvPicPr preferRelativeResize="0"/>
          <p:nvPr/>
        </p:nvPicPr>
        <p:blipFill rotWithShape="1">
          <a:blip r:embed="rId7">
            <a:alphaModFix/>
          </a:blip>
          <a:srcRect b="0" l="0" r="0" t="0"/>
          <a:stretch/>
        </p:blipFill>
        <p:spPr>
          <a:xfrm>
            <a:off x="0" y="3033985"/>
            <a:ext cx="904664" cy="3102918"/>
          </a:xfrm>
          <a:prstGeom prst="rect">
            <a:avLst/>
          </a:prstGeom>
          <a:noFill/>
          <a:ln>
            <a:noFill/>
          </a:ln>
        </p:spPr>
      </p:pic>
      <p:pic>
        <p:nvPicPr>
          <p:cNvPr descr=" " id="476" name="Google Shape;476;p16"/>
          <p:cNvPicPr preferRelativeResize="0"/>
          <p:nvPr/>
        </p:nvPicPr>
        <p:blipFill rotWithShape="1">
          <a:blip r:embed="rId8">
            <a:alphaModFix/>
          </a:blip>
          <a:srcRect b="0" l="0" r="0" t="0"/>
          <a:stretch/>
        </p:blipFill>
        <p:spPr>
          <a:xfrm>
            <a:off x="0" y="13155092"/>
            <a:ext cx="1208099" cy="560908"/>
          </a:xfrm>
          <a:prstGeom prst="rect">
            <a:avLst/>
          </a:prstGeom>
          <a:noFill/>
          <a:ln>
            <a:noFill/>
          </a:ln>
        </p:spPr>
      </p:pic>
      <p:pic>
        <p:nvPicPr>
          <p:cNvPr descr=" " id="477" name="Google Shape;477;p16"/>
          <p:cNvPicPr preferRelativeResize="0"/>
          <p:nvPr/>
        </p:nvPicPr>
        <p:blipFill rotWithShape="1">
          <a:blip r:embed="rId9">
            <a:alphaModFix/>
          </a:blip>
          <a:srcRect b="0" l="0" r="0" t="0"/>
          <a:stretch/>
        </p:blipFill>
        <p:spPr>
          <a:xfrm>
            <a:off x="9070977" y="12316644"/>
            <a:ext cx="3022485" cy="1399356"/>
          </a:xfrm>
          <a:prstGeom prst="rect">
            <a:avLst/>
          </a:prstGeom>
          <a:noFill/>
          <a:ln>
            <a:noFill/>
          </a:ln>
        </p:spPr>
      </p:pic>
      <p:pic>
        <p:nvPicPr>
          <p:cNvPr descr=" " id="478" name="Google Shape;478;p16"/>
          <p:cNvPicPr preferRelativeResize="0"/>
          <p:nvPr/>
        </p:nvPicPr>
        <p:blipFill rotWithShape="1">
          <a:blip r:embed="rId10">
            <a:alphaModFix/>
          </a:blip>
          <a:srcRect b="0" l="0" r="0" t="0"/>
          <a:stretch/>
        </p:blipFill>
        <p:spPr>
          <a:xfrm>
            <a:off x="-1974886" y="10611817"/>
            <a:ext cx="1922063" cy="1840202"/>
          </a:xfrm>
          <a:prstGeom prst="rect">
            <a:avLst/>
          </a:prstGeom>
          <a:noFill/>
          <a:ln>
            <a:noFill/>
          </a:ln>
        </p:spPr>
      </p:pic>
      <p:pic>
        <p:nvPicPr>
          <p:cNvPr descr=" " id="479" name="Google Shape;479;p16"/>
          <p:cNvPicPr preferRelativeResize="0"/>
          <p:nvPr/>
        </p:nvPicPr>
        <p:blipFill rotWithShape="1">
          <a:blip r:embed="rId11">
            <a:alphaModFix/>
          </a:blip>
          <a:srcRect b="0" l="0" r="0" t="0"/>
          <a:stretch/>
        </p:blipFill>
        <p:spPr>
          <a:xfrm>
            <a:off x="23989720" y="10248181"/>
            <a:ext cx="397328" cy="2864966"/>
          </a:xfrm>
          <a:prstGeom prst="rect">
            <a:avLst/>
          </a:prstGeom>
          <a:noFill/>
          <a:ln>
            <a:noFill/>
          </a:ln>
        </p:spPr>
      </p:pic>
      <p:pic>
        <p:nvPicPr>
          <p:cNvPr descr=" " id="480" name="Google Shape;480;p16"/>
          <p:cNvPicPr preferRelativeResize="0"/>
          <p:nvPr/>
        </p:nvPicPr>
        <p:blipFill rotWithShape="1">
          <a:blip r:embed="rId12">
            <a:alphaModFix/>
          </a:blip>
          <a:srcRect b="0" l="0" r="0" t="0"/>
          <a:stretch/>
        </p:blipFill>
        <p:spPr>
          <a:xfrm>
            <a:off x="20773000" y="12363376"/>
            <a:ext cx="3152081" cy="1352624"/>
          </a:xfrm>
          <a:prstGeom prst="rect">
            <a:avLst/>
          </a:prstGeom>
          <a:noFill/>
          <a:ln>
            <a:noFill/>
          </a:ln>
        </p:spPr>
      </p:pic>
      <p:pic>
        <p:nvPicPr>
          <p:cNvPr descr=" " id="481" name="Google Shape;481;p16"/>
          <p:cNvPicPr preferRelativeResize="0"/>
          <p:nvPr/>
        </p:nvPicPr>
        <p:blipFill rotWithShape="1">
          <a:blip r:embed="rId13">
            <a:alphaModFix/>
          </a:blip>
          <a:srcRect b="0" l="0" r="0" t="0"/>
          <a:stretch/>
        </p:blipFill>
        <p:spPr>
          <a:xfrm>
            <a:off x="1203029" y="0"/>
            <a:ext cx="2766642" cy="1327621"/>
          </a:xfrm>
          <a:prstGeom prst="rect">
            <a:avLst/>
          </a:prstGeom>
          <a:noFill/>
          <a:ln>
            <a:noFill/>
          </a:ln>
        </p:spPr>
      </p:pic>
      <p:pic>
        <p:nvPicPr>
          <p:cNvPr descr=" " id="482" name="Google Shape;482;p16"/>
          <p:cNvPicPr preferRelativeResize="0"/>
          <p:nvPr/>
        </p:nvPicPr>
        <p:blipFill rotWithShape="1">
          <a:blip r:embed="rId14">
            <a:alphaModFix/>
          </a:blip>
          <a:srcRect b="0" l="0" r="0" t="0"/>
          <a:stretch/>
        </p:blipFill>
        <p:spPr>
          <a:xfrm>
            <a:off x="23730829" y="3622154"/>
            <a:ext cx="656219" cy="3267199"/>
          </a:xfrm>
          <a:prstGeom prst="rect">
            <a:avLst/>
          </a:prstGeom>
          <a:noFill/>
          <a:ln>
            <a:noFill/>
          </a:ln>
        </p:spPr>
      </p:pic>
      <p:pic>
        <p:nvPicPr>
          <p:cNvPr descr=" " id="483" name="Google Shape;483;p16"/>
          <p:cNvPicPr preferRelativeResize="0"/>
          <p:nvPr/>
        </p:nvPicPr>
        <p:blipFill rotWithShape="1">
          <a:blip r:embed="rId15">
            <a:alphaModFix/>
          </a:blip>
          <a:srcRect b="0" l="0" r="0" t="0"/>
          <a:stretch/>
        </p:blipFill>
        <p:spPr>
          <a:xfrm>
            <a:off x="0" y="6932885"/>
            <a:ext cx="475158" cy="3261692"/>
          </a:xfrm>
          <a:prstGeom prst="rect">
            <a:avLst/>
          </a:prstGeom>
          <a:noFill/>
          <a:ln>
            <a:noFill/>
          </a:ln>
        </p:spPr>
      </p:pic>
      <p:sp>
        <p:nvSpPr>
          <p:cNvPr id="484" name="Google Shape;484;p1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5" name="Google Shape;485;p16"/>
          <p:cNvPicPr preferRelativeResize="0"/>
          <p:nvPr/>
        </p:nvPicPr>
        <p:blipFill rotWithShape="1">
          <a:blip r:embed="rId16">
            <a:alphaModFix/>
          </a:blip>
          <a:srcRect b="0" l="0" r="0" t="0"/>
          <a:stretch/>
        </p:blipFill>
        <p:spPr>
          <a:xfrm>
            <a:off x="23523340" y="10820400"/>
            <a:ext cx="711289" cy="2590800"/>
          </a:xfrm>
          <a:prstGeom prst="rect">
            <a:avLst/>
          </a:prstGeom>
          <a:noFill/>
          <a:ln>
            <a:noFill/>
          </a:ln>
        </p:spPr>
      </p:pic>
      <p:sp>
        <p:nvSpPr>
          <p:cNvPr id="486" name="Google Shape;486;p16"/>
          <p:cNvSpPr/>
          <p:nvPr/>
        </p:nvSpPr>
        <p:spPr>
          <a:xfrm>
            <a:off x="6841922" y="1143000"/>
            <a:ext cx="10690503" cy="1862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SOME GRAPH</a:t>
            </a:r>
            <a:endParaRPr b="0" i="0" sz="8000" u="none" cap="none" strike="noStrike">
              <a:solidFill>
                <a:schemeClr val="dk1"/>
              </a:solidFill>
              <a:latin typeface="Calibri"/>
              <a:ea typeface="Calibri"/>
              <a:cs typeface="Calibri"/>
              <a:sym typeface="Calibri"/>
            </a:endParaRPr>
          </a:p>
        </p:txBody>
      </p:sp>
      <p:sp>
        <p:nvSpPr>
          <p:cNvPr id="487" name="Google Shape;487;p16"/>
          <p:cNvSpPr/>
          <p:nvPr/>
        </p:nvSpPr>
        <p:spPr>
          <a:xfrm>
            <a:off x="2718140" y="3771900"/>
            <a:ext cx="8941918" cy="6180901"/>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 name="Google Shape;488;p16"/>
          <p:cNvSpPr/>
          <p:nvPr/>
        </p:nvSpPr>
        <p:spPr>
          <a:xfrm>
            <a:off x="2986455" y="8999513"/>
            <a:ext cx="216821"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55442"/>
              </a:buClr>
              <a:buSzPts val="1820"/>
              <a:buFont typeface="Lato"/>
              <a:buNone/>
            </a:pPr>
            <a:r>
              <a:rPr b="0" i="0" lang="en-US" sz="1820" u="none" cap="none" strike="noStrike">
                <a:solidFill>
                  <a:srgbClr val="955442"/>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489" name="Google Shape;489;p16"/>
          <p:cNvSpPr/>
          <p:nvPr/>
        </p:nvSpPr>
        <p:spPr>
          <a:xfrm>
            <a:off x="333165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55442"/>
              </a:buClr>
              <a:buSzPts val="2185"/>
              <a:buFont typeface="Lato"/>
              <a:buNone/>
            </a:pPr>
            <a:r>
              <a:rPr b="0" i="0" lang="en-US" sz="2185" u="none" cap="none" strike="noStrike">
                <a:solidFill>
                  <a:srgbClr val="955442"/>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490" name="Google Shape;490;p16"/>
          <p:cNvSpPr/>
          <p:nvPr/>
        </p:nvSpPr>
        <p:spPr>
          <a:xfrm>
            <a:off x="4470732"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55442"/>
              </a:buClr>
              <a:buSzPts val="2185"/>
              <a:buFont typeface="Lato"/>
              <a:buNone/>
            </a:pPr>
            <a:r>
              <a:rPr b="0" i="0" lang="en-US" sz="2185" u="none" cap="none" strike="noStrike">
                <a:solidFill>
                  <a:srgbClr val="955442"/>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491" name="Google Shape;491;p16"/>
          <p:cNvSpPr/>
          <p:nvPr/>
        </p:nvSpPr>
        <p:spPr>
          <a:xfrm>
            <a:off x="5609804"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55442"/>
              </a:buClr>
              <a:buSzPts val="2185"/>
              <a:buFont typeface="Lato"/>
              <a:buNone/>
            </a:pPr>
            <a:r>
              <a:rPr b="0" i="0" lang="en-US" sz="2185" u="none" cap="none" strike="noStrike">
                <a:solidFill>
                  <a:srgbClr val="955442"/>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492" name="Google Shape;492;p16"/>
          <p:cNvSpPr/>
          <p:nvPr/>
        </p:nvSpPr>
        <p:spPr>
          <a:xfrm>
            <a:off x="674887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55442"/>
              </a:buClr>
              <a:buSzPts val="2185"/>
              <a:buFont typeface="Lato"/>
              <a:buNone/>
            </a:pPr>
            <a:r>
              <a:rPr b="0" i="0" lang="en-US" sz="2185" u="none" cap="none" strike="noStrike">
                <a:solidFill>
                  <a:srgbClr val="955442"/>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493" name="Google Shape;493;p16"/>
          <p:cNvSpPr/>
          <p:nvPr/>
        </p:nvSpPr>
        <p:spPr>
          <a:xfrm>
            <a:off x="788799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55442"/>
              </a:buClr>
              <a:buSzPts val="2185"/>
              <a:buFont typeface="Lato"/>
              <a:buNone/>
            </a:pPr>
            <a:r>
              <a:rPr b="0" i="0" lang="en-US" sz="2185" u="none" cap="none" strike="noStrike">
                <a:solidFill>
                  <a:srgbClr val="955442"/>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494" name="Google Shape;494;p16"/>
          <p:cNvSpPr/>
          <p:nvPr/>
        </p:nvSpPr>
        <p:spPr>
          <a:xfrm>
            <a:off x="9027070"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55442"/>
              </a:buClr>
              <a:buSzPts val="2185"/>
              <a:buFont typeface="Lato"/>
              <a:buNone/>
            </a:pPr>
            <a:r>
              <a:rPr b="0" i="0" lang="en-US" sz="2185" u="none" cap="none" strike="noStrike">
                <a:solidFill>
                  <a:srgbClr val="955442"/>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495" name="Google Shape;495;p16"/>
          <p:cNvSpPr/>
          <p:nvPr/>
        </p:nvSpPr>
        <p:spPr>
          <a:xfrm>
            <a:off x="10166145"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55442"/>
              </a:buClr>
              <a:buSzPts val="2185"/>
              <a:buFont typeface="Lato"/>
              <a:buNone/>
            </a:pPr>
            <a:r>
              <a:rPr b="0" i="0" lang="en-US" sz="2185" u="none" cap="none" strike="noStrike">
                <a:solidFill>
                  <a:srgbClr val="955442"/>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496" name="Google Shape;496;p16"/>
          <p:cNvSpPr/>
          <p:nvPr/>
        </p:nvSpPr>
        <p:spPr>
          <a:xfrm>
            <a:off x="1128163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55442"/>
              </a:buClr>
              <a:buSzPts val="2185"/>
              <a:buFont typeface="Lato"/>
              <a:buNone/>
            </a:pPr>
            <a:r>
              <a:rPr b="0" i="0" lang="en-US" sz="2185" u="none" cap="none" strike="noStrike">
                <a:solidFill>
                  <a:srgbClr val="955442"/>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497" name="Google Shape;497;p16"/>
          <p:cNvSpPr/>
          <p:nvPr/>
        </p:nvSpPr>
        <p:spPr>
          <a:xfrm>
            <a:off x="2852319" y="848208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55442"/>
              </a:buClr>
              <a:buSzPts val="1820"/>
              <a:buFont typeface="Lato"/>
              <a:buNone/>
            </a:pPr>
            <a:r>
              <a:rPr b="0" i="0" lang="en-US" sz="1820" u="none" cap="none" strike="noStrike">
                <a:solidFill>
                  <a:srgbClr val="955442"/>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498" name="Google Shape;498;p16"/>
          <p:cNvSpPr/>
          <p:nvPr/>
        </p:nvSpPr>
        <p:spPr>
          <a:xfrm>
            <a:off x="2852319" y="7964612"/>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55442"/>
              </a:buClr>
              <a:buSzPts val="1820"/>
              <a:buFont typeface="Lato"/>
              <a:buNone/>
            </a:pPr>
            <a:r>
              <a:rPr b="0" i="0" lang="en-US" sz="1820" u="none" cap="none" strike="noStrike">
                <a:solidFill>
                  <a:srgbClr val="955442"/>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499" name="Google Shape;499;p16"/>
          <p:cNvSpPr/>
          <p:nvPr/>
        </p:nvSpPr>
        <p:spPr>
          <a:xfrm>
            <a:off x="2852319" y="744716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55442"/>
              </a:buClr>
              <a:buSzPts val="1820"/>
              <a:buFont typeface="Lato"/>
              <a:buNone/>
            </a:pPr>
            <a:r>
              <a:rPr b="0" i="0" lang="en-US" sz="1820" u="none" cap="none" strike="noStrike">
                <a:solidFill>
                  <a:srgbClr val="955442"/>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500" name="Google Shape;500;p16"/>
          <p:cNvSpPr/>
          <p:nvPr/>
        </p:nvSpPr>
        <p:spPr>
          <a:xfrm>
            <a:off x="2852319" y="692961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55442"/>
              </a:buClr>
              <a:buSzPts val="1820"/>
              <a:buFont typeface="Lato"/>
              <a:buNone/>
            </a:pPr>
            <a:r>
              <a:rPr b="0" i="0" lang="en-US" sz="1820" u="none" cap="none" strike="noStrike">
                <a:solidFill>
                  <a:srgbClr val="955442"/>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501" name="Google Shape;501;p16"/>
          <p:cNvSpPr/>
          <p:nvPr/>
        </p:nvSpPr>
        <p:spPr>
          <a:xfrm>
            <a:off x="2852319" y="64123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55442"/>
              </a:buClr>
              <a:buSzPts val="1820"/>
              <a:buFont typeface="Lato"/>
              <a:buNone/>
            </a:pPr>
            <a:r>
              <a:rPr b="0" i="0" lang="en-US" sz="1820" u="none" cap="none" strike="noStrike">
                <a:solidFill>
                  <a:srgbClr val="955442"/>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502" name="Google Shape;502;p16"/>
          <p:cNvSpPr/>
          <p:nvPr/>
        </p:nvSpPr>
        <p:spPr>
          <a:xfrm>
            <a:off x="2852319" y="58948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55442"/>
              </a:buClr>
              <a:buSzPts val="1820"/>
              <a:buFont typeface="Lato"/>
              <a:buNone/>
            </a:pPr>
            <a:r>
              <a:rPr b="0" i="0" lang="en-US" sz="1820" u="none" cap="none" strike="noStrike">
                <a:solidFill>
                  <a:srgbClr val="955442"/>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503" name="Google Shape;503;p16"/>
          <p:cNvSpPr/>
          <p:nvPr/>
        </p:nvSpPr>
        <p:spPr>
          <a:xfrm>
            <a:off x="2852319" y="5377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55442"/>
              </a:buClr>
              <a:buSzPts val="1820"/>
              <a:buFont typeface="Lato"/>
              <a:buNone/>
            </a:pPr>
            <a:r>
              <a:rPr b="0" i="0" lang="en-US" sz="1820" u="none" cap="none" strike="noStrike">
                <a:solidFill>
                  <a:srgbClr val="955442"/>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504" name="Google Shape;504;p16"/>
          <p:cNvSpPr/>
          <p:nvPr/>
        </p:nvSpPr>
        <p:spPr>
          <a:xfrm>
            <a:off x="2852319" y="486005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55442"/>
              </a:buClr>
              <a:buSzPts val="1820"/>
              <a:buFont typeface="Lato"/>
              <a:buNone/>
            </a:pPr>
            <a:r>
              <a:rPr b="0" i="0" lang="en-US" sz="1820" u="none" cap="none" strike="noStrike">
                <a:solidFill>
                  <a:srgbClr val="955442"/>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505" name="Google Shape;505;p16"/>
          <p:cNvSpPr/>
          <p:nvPr/>
        </p:nvSpPr>
        <p:spPr>
          <a:xfrm>
            <a:off x="2852319" y="4342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55442"/>
              </a:buClr>
              <a:buSzPts val="1820"/>
              <a:buFont typeface="Lato"/>
              <a:buNone/>
            </a:pPr>
            <a:r>
              <a:rPr b="0" i="0" lang="en-US" sz="1820" u="none" cap="none" strike="noStrike">
                <a:solidFill>
                  <a:srgbClr val="955442"/>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506" name="Google Shape;506;p16"/>
          <p:cNvSpPr/>
          <p:nvPr/>
        </p:nvSpPr>
        <p:spPr>
          <a:xfrm>
            <a:off x="2718140" y="3825032"/>
            <a:ext cx="483555"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55442"/>
              </a:buClr>
              <a:buSzPts val="1820"/>
              <a:buFont typeface="Lato"/>
              <a:buNone/>
            </a:pPr>
            <a:r>
              <a:rPr b="0" i="0" lang="en-US" sz="1820" u="none" cap="none" strike="noStrike">
                <a:solidFill>
                  <a:srgbClr val="955442"/>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507" name="Google Shape;507;p16"/>
          <p:cNvPicPr preferRelativeResize="0"/>
          <p:nvPr/>
        </p:nvPicPr>
        <p:blipFill rotWithShape="1">
          <a:blip r:embed="rId17">
            <a:alphaModFix/>
          </a:blip>
          <a:srcRect b="0" l="0" r="0" t="0"/>
          <a:stretch/>
        </p:blipFill>
        <p:spPr>
          <a:xfrm>
            <a:off x="3368467" y="3771900"/>
            <a:ext cx="8291591" cy="5511006"/>
          </a:xfrm>
          <a:prstGeom prst="rect">
            <a:avLst/>
          </a:prstGeom>
          <a:noFill/>
          <a:ln>
            <a:noFill/>
          </a:ln>
        </p:spPr>
      </p:pic>
      <p:pic>
        <p:nvPicPr>
          <p:cNvPr descr=" " id="508" name="Google Shape;508;p16"/>
          <p:cNvPicPr preferRelativeResize="0"/>
          <p:nvPr/>
        </p:nvPicPr>
        <p:blipFill rotWithShape="1">
          <a:blip r:embed="rId18">
            <a:alphaModFix/>
          </a:blip>
          <a:srcRect b="0" l="0" r="0" t="0"/>
          <a:stretch/>
        </p:blipFill>
        <p:spPr>
          <a:xfrm>
            <a:off x="4512766" y="4185444"/>
            <a:ext cx="11567" cy="5258445"/>
          </a:xfrm>
          <a:prstGeom prst="rect">
            <a:avLst/>
          </a:prstGeom>
          <a:noFill/>
          <a:ln>
            <a:noFill/>
          </a:ln>
        </p:spPr>
      </p:pic>
      <p:pic>
        <p:nvPicPr>
          <p:cNvPr descr=" " id="509" name="Google Shape;509;p16"/>
          <p:cNvPicPr preferRelativeResize="0"/>
          <p:nvPr/>
        </p:nvPicPr>
        <p:blipFill rotWithShape="1">
          <a:blip r:embed="rId19">
            <a:alphaModFix/>
          </a:blip>
          <a:srcRect b="0" l="0" r="0" t="0"/>
          <a:stretch/>
        </p:blipFill>
        <p:spPr>
          <a:xfrm>
            <a:off x="5651279" y="4185444"/>
            <a:ext cx="11567" cy="5258445"/>
          </a:xfrm>
          <a:prstGeom prst="rect">
            <a:avLst/>
          </a:prstGeom>
          <a:noFill/>
          <a:ln>
            <a:noFill/>
          </a:ln>
        </p:spPr>
      </p:pic>
      <p:pic>
        <p:nvPicPr>
          <p:cNvPr descr=" " id="510" name="Google Shape;510;p16"/>
          <p:cNvPicPr preferRelativeResize="0"/>
          <p:nvPr/>
        </p:nvPicPr>
        <p:blipFill rotWithShape="1">
          <a:blip r:embed="rId20">
            <a:alphaModFix/>
          </a:blip>
          <a:srcRect b="0" l="0" r="0" t="0"/>
          <a:stretch/>
        </p:blipFill>
        <p:spPr>
          <a:xfrm>
            <a:off x="6789795" y="4185444"/>
            <a:ext cx="11567" cy="5258445"/>
          </a:xfrm>
          <a:prstGeom prst="rect">
            <a:avLst/>
          </a:prstGeom>
          <a:noFill/>
          <a:ln>
            <a:noFill/>
          </a:ln>
        </p:spPr>
      </p:pic>
      <p:pic>
        <p:nvPicPr>
          <p:cNvPr descr=" " id="511" name="Google Shape;511;p16"/>
          <p:cNvPicPr preferRelativeResize="0"/>
          <p:nvPr/>
        </p:nvPicPr>
        <p:blipFill rotWithShape="1">
          <a:blip r:embed="rId21">
            <a:alphaModFix/>
          </a:blip>
          <a:srcRect b="0" l="0" r="0" t="0"/>
          <a:stretch/>
        </p:blipFill>
        <p:spPr>
          <a:xfrm>
            <a:off x="7928309" y="4185444"/>
            <a:ext cx="11567" cy="5258445"/>
          </a:xfrm>
          <a:prstGeom prst="rect">
            <a:avLst/>
          </a:prstGeom>
          <a:noFill/>
          <a:ln>
            <a:noFill/>
          </a:ln>
        </p:spPr>
      </p:pic>
      <p:pic>
        <p:nvPicPr>
          <p:cNvPr descr=" " id="512" name="Google Shape;512;p16"/>
          <p:cNvPicPr preferRelativeResize="0"/>
          <p:nvPr/>
        </p:nvPicPr>
        <p:blipFill rotWithShape="1">
          <a:blip r:embed="rId22">
            <a:alphaModFix/>
          </a:blip>
          <a:srcRect b="0" l="0" r="0" t="0"/>
          <a:stretch/>
        </p:blipFill>
        <p:spPr>
          <a:xfrm>
            <a:off x="9066828" y="4185444"/>
            <a:ext cx="11567" cy="5258445"/>
          </a:xfrm>
          <a:prstGeom prst="rect">
            <a:avLst/>
          </a:prstGeom>
          <a:noFill/>
          <a:ln>
            <a:noFill/>
          </a:ln>
        </p:spPr>
      </p:pic>
      <p:pic>
        <p:nvPicPr>
          <p:cNvPr descr=" " id="513" name="Google Shape;513;p16"/>
          <p:cNvPicPr preferRelativeResize="0"/>
          <p:nvPr/>
        </p:nvPicPr>
        <p:blipFill rotWithShape="1">
          <a:blip r:embed="rId23">
            <a:alphaModFix/>
          </a:blip>
          <a:srcRect b="0" l="0" r="0" t="0"/>
          <a:stretch/>
        </p:blipFill>
        <p:spPr>
          <a:xfrm>
            <a:off x="10205341" y="4185444"/>
            <a:ext cx="11567" cy="5258445"/>
          </a:xfrm>
          <a:prstGeom prst="rect">
            <a:avLst/>
          </a:prstGeom>
          <a:noFill/>
          <a:ln>
            <a:noFill/>
          </a:ln>
        </p:spPr>
      </p:pic>
      <p:pic>
        <p:nvPicPr>
          <p:cNvPr descr=" " id="514" name="Google Shape;514;p16"/>
          <p:cNvPicPr preferRelativeResize="0"/>
          <p:nvPr/>
        </p:nvPicPr>
        <p:blipFill rotWithShape="1">
          <a:blip r:embed="rId24">
            <a:alphaModFix/>
          </a:blip>
          <a:srcRect b="0" l="0" r="0" t="0"/>
          <a:stretch/>
        </p:blipFill>
        <p:spPr>
          <a:xfrm>
            <a:off x="11343854" y="4185444"/>
            <a:ext cx="11567" cy="5258445"/>
          </a:xfrm>
          <a:prstGeom prst="rect">
            <a:avLst/>
          </a:prstGeom>
          <a:noFill/>
          <a:ln>
            <a:noFill/>
          </a:ln>
        </p:spPr>
      </p:pic>
      <p:pic>
        <p:nvPicPr>
          <p:cNvPr descr=" " id="515" name="Google Shape;515;p16"/>
          <p:cNvPicPr preferRelativeResize="0"/>
          <p:nvPr/>
        </p:nvPicPr>
        <p:blipFill rotWithShape="1">
          <a:blip r:embed="rId25">
            <a:alphaModFix/>
          </a:blip>
          <a:srcRect b="0" l="0" r="0" t="0"/>
          <a:stretch/>
        </p:blipFill>
        <p:spPr>
          <a:xfrm>
            <a:off x="3355539" y="5483845"/>
            <a:ext cx="8050168" cy="2373585"/>
          </a:xfrm>
          <a:prstGeom prst="rect">
            <a:avLst/>
          </a:prstGeom>
          <a:noFill/>
          <a:ln>
            <a:noFill/>
          </a:ln>
        </p:spPr>
      </p:pic>
      <p:pic>
        <p:nvPicPr>
          <p:cNvPr descr=" " id="516" name="Google Shape;516;p16"/>
          <p:cNvPicPr preferRelativeResize="0"/>
          <p:nvPr/>
        </p:nvPicPr>
        <p:blipFill rotWithShape="1">
          <a:blip r:embed="rId26">
            <a:alphaModFix/>
          </a:blip>
          <a:srcRect b="0" l="0" r="0" t="0"/>
          <a:stretch/>
        </p:blipFill>
        <p:spPr>
          <a:xfrm>
            <a:off x="3369143" y="6359525"/>
            <a:ext cx="8044031" cy="2268538"/>
          </a:xfrm>
          <a:prstGeom prst="rect">
            <a:avLst/>
          </a:prstGeom>
          <a:noFill/>
          <a:ln>
            <a:noFill/>
          </a:ln>
        </p:spPr>
      </p:pic>
      <p:pic>
        <p:nvPicPr>
          <p:cNvPr descr=" " id="517" name="Google Shape;517;p16"/>
          <p:cNvPicPr preferRelativeResize="0"/>
          <p:nvPr/>
        </p:nvPicPr>
        <p:blipFill rotWithShape="1">
          <a:blip r:embed="rId27">
            <a:alphaModFix/>
          </a:blip>
          <a:srcRect b="0" l="0" r="0" t="0"/>
          <a:stretch/>
        </p:blipFill>
        <p:spPr>
          <a:xfrm>
            <a:off x="4441751" y="6055643"/>
            <a:ext cx="153591" cy="153566"/>
          </a:xfrm>
          <a:prstGeom prst="rect">
            <a:avLst/>
          </a:prstGeom>
          <a:noFill/>
          <a:ln>
            <a:noFill/>
          </a:ln>
        </p:spPr>
      </p:pic>
      <p:pic>
        <p:nvPicPr>
          <p:cNvPr descr=" " id="518" name="Google Shape;518;p16"/>
          <p:cNvPicPr preferRelativeResize="0"/>
          <p:nvPr/>
        </p:nvPicPr>
        <p:blipFill rotWithShape="1">
          <a:blip r:embed="rId28">
            <a:alphaModFix/>
          </a:blip>
          <a:srcRect b="0" l="0" r="0" t="0"/>
          <a:stretch/>
        </p:blipFill>
        <p:spPr>
          <a:xfrm>
            <a:off x="4441751" y="6981130"/>
            <a:ext cx="153591" cy="153566"/>
          </a:xfrm>
          <a:prstGeom prst="rect">
            <a:avLst/>
          </a:prstGeom>
          <a:noFill/>
          <a:ln>
            <a:noFill/>
          </a:ln>
        </p:spPr>
      </p:pic>
      <p:pic>
        <p:nvPicPr>
          <p:cNvPr descr=" " id="519" name="Google Shape;519;p16"/>
          <p:cNvPicPr preferRelativeResize="0"/>
          <p:nvPr/>
        </p:nvPicPr>
        <p:blipFill rotWithShape="1">
          <a:blip r:embed="rId29">
            <a:alphaModFix/>
          </a:blip>
          <a:srcRect b="0" l="0" r="0" t="0"/>
          <a:stretch/>
        </p:blipFill>
        <p:spPr>
          <a:xfrm>
            <a:off x="5580267" y="5651277"/>
            <a:ext cx="153591" cy="153566"/>
          </a:xfrm>
          <a:prstGeom prst="rect">
            <a:avLst/>
          </a:prstGeom>
          <a:noFill/>
          <a:ln>
            <a:noFill/>
          </a:ln>
        </p:spPr>
      </p:pic>
      <p:pic>
        <p:nvPicPr>
          <p:cNvPr descr=" " id="520" name="Google Shape;520;p16"/>
          <p:cNvPicPr preferRelativeResize="0"/>
          <p:nvPr/>
        </p:nvPicPr>
        <p:blipFill rotWithShape="1">
          <a:blip r:embed="rId30">
            <a:alphaModFix/>
          </a:blip>
          <a:srcRect b="0" l="0" r="0" t="0"/>
          <a:stretch/>
        </p:blipFill>
        <p:spPr>
          <a:xfrm>
            <a:off x="5580267" y="7415510"/>
            <a:ext cx="153591" cy="153566"/>
          </a:xfrm>
          <a:prstGeom prst="rect">
            <a:avLst/>
          </a:prstGeom>
          <a:noFill/>
          <a:ln>
            <a:noFill/>
          </a:ln>
        </p:spPr>
      </p:pic>
      <p:pic>
        <p:nvPicPr>
          <p:cNvPr descr=" " id="521" name="Google Shape;521;p16"/>
          <p:cNvPicPr preferRelativeResize="0"/>
          <p:nvPr/>
        </p:nvPicPr>
        <p:blipFill rotWithShape="1">
          <a:blip r:embed="rId31">
            <a:alphaModFix/>
          </a:blip>
          <a:srcRect b="0" l="0" r="0" t="0"/>
          <a:stretch/>
        </p:blipFill>
        <p:spPr>
          <a:xfrm>
            <a:off x="6718783" y="7732812"/>
            <a:ext cx="153591" cy="153566"/>
          </a:xfrm>
          <a:prstGeom prst="rect">
            <a:avLst/>
          </a:prstGeom>
          <a:noFill/>
          <a:ln>
            <a:noFill/>
          </a:ln>
        </p:spPr>
      </p:pic>
      <p:pic>
        <p:nvPicPr>
          <p:cNvPr descr=" " id="522" name="Google Shape;522;p16"/>
          <p:cNvPicPr preferRelativeResize="0"/>
          <p:nvPr/>
        </p:nvPicPr>
        <p:blipFill rotWithShape="1">
          <a:blip r:embed="rId32">
            <a:alphaModFix/>
          </a:blip>
          <a:srcRect b="0" l="0" r="0" t="0"/>
          <a:stretch/>
        </p:blipFill>
        <p:spPr>
          <a:xfrm>
            <a:off x="6718783" y="6311826"/>
            <a:ext cx="153591" cy="153566"/>
          </a:xfrm>
          <a:prstGeom prst="rect">
            <a:avLst/>
          </a:prstGeom>
          <a:noFill/>
          <a:ln>
            <a:noFill/>
          </a:ln>
        </p:spPr>
      </p:pic>
      <p:pic>
        <p:nvPicPr>
          <p:cNvPr descr=" " id="523" name="Google Shape;523;p16"/>
          <p:cNvPicPr preferRelativeResize="0"/>
          <p:nvPr/>
        </p:nvPicPr>
        <p:blipFill rotWithShape="1">
          <a:blip r:embed="rId33">
            <a:alphaModFix/>
          </a:blip>
          <a:srcRect b="0" l="0" r="0" t="0"/>
          <a:stretch/>
        </p:blipFill>
        <p:spPr>
          <a:xfrm>
            <a:off x="7861923" y="6733232"/>
            <a:ext cx="153591" cy="153566"/>
          </a:xfrm>
          <a:prstGeom prst="rect">
            <a:avLst/>
          </a:prstGeom>
          <a:noFill/>
          <a:ln>
            <a:noFill/>
          </a:ln>
        </p:spPr>
      </p:pic>
      <p:pic>
        <p:nvPicPr>
          <p:cNvPr descr=" " id="524" name="Google Shape;524;p16"/>
          <p:cNvPicPr preferRelativeResize="0"/>
          <p:nvPr/>
        </p:nvPicPr>
        <p:blipFill rotWithShape="1">
          <a:blip r:embed="rId34">
            <a:alphaModFix/>
          </a:blip>
          <a:srcRect b="0" l="0" r="0" t="0"/>
          <a:stretch/>
        </p:blipFill>
        <p:spPr>
          <a:xfrm>
            <a:off x="7861923" y="6420644"/>
            <a:ext cx="153591" cy="153566"/>
          </a:xfrm>
          <a:prstGeom prst="rect">
            <a:avLst/>
          </a:prstGeom>
          <a:noFill/>
          <a:ln>
            <a:noFill/>
          </a:ln>
        </p:spPr>
      </p:pic>
      <p:pic>
        <p:nvPicPr>
          <p:cNvPr descr=" " id="525" name="Google Shape;525;p16"/>
          <p:cNvPicPr preferRelativeResize="0"/>
          <p:nvPr/>
        </p:nvPicPr>
        <p:blipFill rotWithShape="1">
          <a:blip r:embed="rId35">
            <a:alphaModFix/>
          </a:blip>
          <a:srcRect b="0" l="0" r="0" t="0"/>
          <a:stretch/>
        </p:blipFill>
        <p:spPr>
          <a:xfrm>
            <a:off x="8995813" y="7667575"/>
            <a:ext cx="153591" cy="153566"/>
          </a:xfrm>
          <a:prstGeom prst="rect">
            <a:avLst/>
          </a:prstGeom>
          <a:noFill/>
          <a:ln>
            <a:noFill/>
          </a:ln>
        </p:spPr>
      </p:pic>
      <p:pic>
        <p:nvPicPr>
          <p:cNvPr descr=" " id="526" name="Google Shape;526;p16"/>
          <p:cNvPicPr preferRelativeResize="0"/>
          <p:nvPr/>
        </p:nvPicPr>
        <p:blipFill rotWithShape="1">
          <a:blip r:embed="rId36">
            <a:alphaModFix/>
          </a:blip>
          <a:srcRect b="0" l="0" r="0" t="0"/>
          <a:stretch/>
        </p:blipFill>
        <p:spPr>
          <a:xfrm>
            <a:off x="8995813" y="7076877"/>
            <a:ext cx="153591" cy="153566"/>
          </a:xfrm>
          <a:prstGeom prst="rect">
            <a:avLst/>
          </a:prstGeom>
          <a:noFill/>
          <a:ln>
            <a:noFill/>
          </a:ln>
        </p:spPr>
      </p:pic>
      <p:pic>
        <p:nvPicPr>
          <p:cNvPr descr=" " id="527" name="Google Shape;527;p16"/>
          <p:cNvPicPr preferRelativeResize="0"/>
          <p:nvPr/>
        </p:nvPicPr>
        <p:blipFill rotWithShape="1">
          <a:blip r:embed="rId37">
            <a:alphaModFix/>
          </a:blip>
          <a:srcRect b="0" l="0" r="0" t="0"/>
          <a:stretch/>
        </p:blipFill>
        <p:spPr>
          <a:xfrm>
            <a:off x="10138955" y="6972449"/>
            <a:ext cx="153591" cy="153566"/>
          </a:xfrm>
          <a:prstGeom prst="rect">
            <a:avLst/>
          </a:prstGeom>
          <a:noFill/>
          <a:ln>
            <a:noFill/>
          </a:ln>
        </p:spPr>
      </p:pic>
      <p:pic>
        <p:nvPicPr>
          <p:cNvPr descr=" " id="528" name="Google Shape;528;p16"/>
          <p:cNvPicPr preferRelativeResize="0"/>
          <p:nvPr/>
        </p:nvPicPr>
        <p:blipFill rotWithShape="1">
          <a:blip r:embed="rId38">
            <a:alphaModFix/>
          </a:blip>
          <a:srcRect b="0" l="0" r="0" t="0"/>
          <a:stretch/>
        </p:blipFill>
        <p:spPr>
          <a:xfrm>
            <a:off x="10138955" y="6572771"/>
            <a:ext cx="153591" cy="153566"/>
          </a:xfrm>
          <a:prstGeom prst="rect">
            <a:avLst/>
          </a:prstGeom>
          <a:noFill/>
          <a:ln>
            <a:noFill/>
          </a:ln>
        </p:spPr>
      </p:pic>
      <p:sp>
        <p:nvSpPr>
          <p:cNvPr id="529" name="Google Shape;529;p16"/>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0" name="Google Shape;530;p16"/>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1" name="Google Shape;531;p16"/>
          <p:cNvPicPr preferRelativeResize="0"/>
          <p:nvPr/>
        </p:nvPicPr>
        <p:blipFill rotWithShape="1">
          <a:blip r:embed="rId39">
            <a:alphaModFix/>
          </a:blip>
          <a:srcRect b="0" l="0" r="0" t="0"/>
          <a:stretch/>
        </p:blipFill>
        <p:spPr>
          <a:xfrm>
            <a:off x="14403600" y="4191000"/>
            <a:ext cx="5575997" cy="5575300"/>
          </a:xfrm>
          <a:prstGeom prst="rect">
            <a:avLst/>
          </a:prstGeom>
          <a:noFill/>
          <a:ln>
            <a:noFill/>
          </a:ln>
        </p:spPr>
      </p:pic>
      <p:pic>
        <p:nvPicPr>
          <p:cNvPr descr=" " id="532" name="Google Shape;532;p16"/>
          <p:cNvPicPr preferRelativeResize="0"/>
          <p:nvPr/>
        </p:nvPicPr>
        <p:blipFill rotWithShape="1">
          <a:blip r:embed="rId40">
            <a:alphaModFix/>
          </a:blip>
          <a:srcRect b="0" l="0" r="0" t="0"/>
          <a:stretch/>
        </p:blipFill>
        <p:spPr>
          <a:xfrm>
            <a:off x="14403600" y="4191000"/>
            <a:ext cx="5575997" cy="5575300"/>
          </a:xfrm>
          <a:prstGeom prst="rect">
            <a:avLst/>
          </a:prstGeom>
          <a:noFill/>
          <a:ln>
            <a:noFill/>
          </a:ln>
        </p:spPr>
      </p:pic>
      <p:sp>
        <p:nvSpPr>
          <p:cNvPr id="533" name="Google Shape;533;p16"/>
          <p:cNvSpPr/>
          <p:nvPr/>
        </p:nvSpPr>
        <p:spPr>
          <a:xfrm>
            <a:off x="16150069" y="6365379"/>
            <a:ext cx="2095762" cy="1226566"/>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4" name="Google Shape;534;p16"/>
          <p:cNvSpPr/>
          <p:nvPr/>
        </p:nvSpPr>
        <p:spPr>
          <a:xfrm>
            <a:off x="16150069" y="6216650"/>
            <a:ext cx="2298987"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34.574</a:t>
            </a:r>
            <a:endParaRPr b="0" i="0" sz="4800" u="none" cap="none" strike="noStrike">
              <a:solidFill>
                <a:schemeClr val="dk1"/>
              </a:solidFill>
              <a:latin typeface="Calibri"/>
              <a:ea typeface="Calibri"/>
              <a:cs typeface="Calibri"/>
              <a:sym typeface="Calibri"/>
            </a:endParaRPr>
          </a:p>
        </p:txBody>
      </p:sp>
      <p:sp>
        <p:nvSpPr>
          <p:cNvPr id="535" name="Google Shape;535;p16"/>
          <p:cNvSpPr/>
          <p:nvPr/>
        </p:nvSpPr>
        <p:spPr>
          <a:xfrm>
            <a:off x="16696237" y="7131050"/>
            <a:ext cx="113890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536" name="Google Shape;536;p16"/>
          <p:cNvSpPr/>
          <p:nvPr/>
        </p:nvSpPr>
        <p:spPr>
          <a:xfrm>
            <a:off x="13260457" y="10515600"/>
            <a:ext cx="7874984"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7" name="Google Shape;537;p16"/>
          <p:cNvSpPr/>
          <p:nvPr/>
        </p:nvSpPr>
        <p:spPr>
          <a:xfrm>
            <a:off x="13260457" y="10515600"/>
            <a:ext cx="7874984"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8" name="Google Shape;538;p16"/>
          <p:cNvSpPr/>
          <p:nvPr/>
        </p:nvSpPr>
        <p:spPr>
          <a:xfrm>
            <a:off x="13158845" y="10515600"/>
            <a:ext cx="8078210"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TREASURE FOUND</a:t>
            </a:r>
            <a:endParaRPr b="0" i="0" sz="4800" u="none" cap="none" strike="noStrike">
              <a:solidFill>
                <a:schemeClr val="dk1"/>
              </a:solidFill>
              <a:latin typeface="Calibri"/>
              <a:ea typeface="Calibri"/>
              <a:cs typeface="Calibri"/>
              <a:sym typeface="Calibri"/>
            </a:endParaRPr>
          </a:p>
        </p:txBody>
      </p:sp>
      <p:sp>
        <p:nvSpPr>
          <p:cNvPr id="539" name="Google Shape;539;p16"/>
          <p:cNvSpPr/>
          <p:nvPr/>
        </p:nvSpPr>
        <p:spPr>
          <a:xfrm>
            <a:off x="13192716" y="11531600"/>
            <a:ext cx="8010468"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540" name="Google Shape;540;p16"/>
          <p:cNvSpPr/>
          <p:nvPr/>
        </p:nvSpPr>
        <p:spPr>
          <a:xfrm>
            <a:off x="3251606" y="10515600"/>
            <a:ext cx="7874984"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1" name="Google Shape;541;p16"/>
          <p:cNvSpPr/>
          <p:nvPr/>
        </p:nvSpPr>
        <p:spPr>
          <a:xfrm>
            <a:off x="3251606" y="10515600"/>
            <a:ext cx="7874984"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2" name="Google Shape;542;p16"/>
          <p:cNvSpPr/>
          <p:nvPr/>
        </p:nvSpPr>
        <p:spPr>
          <a:xfrm>
            <a:off x="3149994" y="10515600"/>
            <a:ext cx="8078210"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SPELLCASTING PROGRESS</a:t>
            </a:r>
            <a:endParaRPr b="0" i="0" sz="4800" u="none" cap="none" strike="noStrike">
              <a:solidFill>
                <a:schemeClr val="dk1"/>
              </a:solidFill>
              <a:latin typeface="Calibri"/>
              <a:ea typeface="Calibri"/>
              <a:cs typeface="Calibri"/>
              <a:sym typeface="Calibri"/>
            </a:endParaRPr>
          </a:p>
        </p:txBody>
      </p:sp>
      <p:sp>
        <p:nvSpPr>
          <p:cNvPr id="543" name="Google Shape;543;p16"/>
          <p:cNvSpPr/>
          <p:nvPr/>
        </p:nvSpPr>
        <p:spPr>
          <a:xfrm>
            <a:off x="3183865" y="11531600"/>
            <a:ext cx="8010468"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DF0"/>
        </a:solidFill>
      </p:bgPr>
    </p:bg>
    <p:spTree>
      <p:nvGrpSpPr>
        <p:cNvPr id="548" name="Shape 548"/>
        <p:cNvGrpSpPr/>
        <p:nvPr/>
      </p:nvGrpSpPr>
      <p:grpSpPr>
        <a:xfrm>
          <a:off x="0" y="0"/>
          <a:ext cx="0" cy="0"/>
          <a:chOff x="0" y="0"/>
          <a:chExt cx="0" cy="0"/>
        </a:xfrm>
      </p:grpSpPr>
      <p:pic>
        <p:nvPicPr>
          <p:cNvPr descr=" " id="549" name="Google Shape;549;p17"/>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550" name="Google Shape;550;p17"/>
          <p:cNvPicPr preferRelativeResize="0"/>
          <p:nvPr/>
        </p:nvPicPr>
        <p:blipFill rotWithShape="1">
          <a:blip r:embed="rId4">
            <a:alphaModFix/>
          </a:blip>
          <a:srcRect b="0" l="0" r="0" t="0"/>
          <a:stretch/>
        </p:blipFill>
        <p:spPr>
          <a:xfrm>
            <a:off x="23993355" y="8475142"/>
            <a:ext cx="393693" cy="1919312"/>
          </a:xfrm>
          <a:prstGeom prst="rect">
            <a:avLst/>
          </a:prstGeom>
          <a:noFill/>
          <a:ln>
            <a:noFill/>
          </a:ln>
        </p:spPr>
      </p:pic>
      <p:pic>
        <p:nvPicPr>
          <p:cNvPr descr=" " id="551" name="Google Shape;551;p17"/>
          <p:cNvPicPr preferRelativeResize="0"/>
          <p:nvPr/>
        </p:nvPicPr>
        <p:blipFill rotWithShape="1">
          <a:blip r:embed="rId5">
            <a:alphaModFix/>
          </a:blip>
          <a:srcRect b="0" l="0" r="0" t="0"/>
          <a:stretch/>
        </p:blipFill>
        <p:spPr>
          <a:xfrm>
            <a:off x="21723343" y="10309523"/>
            <a:ext cx="2663705" cy="796082"/>
          </a:xfrm>
          <a:prstGeom prst="rect">
            <a:avLst/>
          </a:prstGeom>
          <a:noFill/>
          <a:ln>
            <a:noFill/>
          </a:ln>
        </p:spPr>
      </p:pic>
      <p:pic>
        <p:nvPicPr>
          <p:cNvPr descr=" " id="552" name="Google Shape;552;p17"/>
          <p:cNvPicPr preferRelativeResize="0"/>
          <p:nvPr/>
        </p:nvPicPr>
        <p:blipFill rotWithShape="1">
          <a:blip r:embed="rId6">
            <a:alphaModFix/>
          </a:blip>
          <a:srcRect b="0" l="0" r="0" t="0"/>
          <a:stretch/>
        </p:blipFill>
        <p:spPr>
          <a:xfrm>
            <a:off x="23013831" y="251197"/>
            <a:ext cx="1373217" cy="3948733"/>
          </a:xfrm>
          <a:prstGeom prst="rect">
            <a:avLst/>
          </a:prstGeom>
          <a:noFill/>
          <a:ln>
            <a:noFill/>
          </a:ln>
        </p:spPr>
      </p:pic>
      <p:pic>
        <p:nvPicPr>
          <p:cNvPr descr=" " id="553" name="Google Shape;553;p17"/>
          <p:cNvPicPr preferRelativeResize="0"/>
          <p:nvPr/>
        </p:nvPicPr>
        <p:blipFill rotWithShape="1">
          <a:blip r:embed="rId7">
            <a:alphaModFix/>
          </a:blip>
          <a:srcRect b="0" l="0" r="0" t="0"/>
          <a:stretch/>
        </p:blipFill>
        <p:spPr>
          <a:xfrm>
            <a:off x="0" y="1168450"/>
            <a:ext cx="3693898" cy="2471837"/>
          </a:xfrm>
          <a:prstGeom prst="rect">
            <a:avLst/>
          </a:prstGeom>
          <a:noFill/>
          <a:ln>
            <a:noFill/>
          </a:ln>
        </p:spPr>
      </p:pic>
      <p:pic>
        <p:nvPicPr>
          <p:cNvPr descr=" " id="554" name="Google Shape;554;p17"/>
          <p:cNvPicPr preferRelativeResize="0"/>
          <p:nvPr/>
        </p:nvPicPr>
        <p:blipFill rotWithShape="1">
          <a:blip r:embed="rId8">
            <a:alphaModFix/>
          </a:blip>
          <a:srcRect b="0" l="0" r="0" t="0"/>
          <a:stretch/>
        </p:blipFill>
        <p:spPr>
          <a:xfrm>
            <a:off x="0" y="4028901"/>
            <a:ext cx="2632705" cy="2869555"/>
          </a:xfrm>
          <a:prstGeom prst="rect">
            <a:avLst/>
          </a:prstGeom>
          <a:noFill/>
          <a:ln>
            <a:noFill/>
          </a:ln>
        </p:spPr>
      </p:pic>
      <p:pic>
        <p:nvPicPr>
          <p:cNvPr descr=" " id="555" name="Google Shape;555;p17"/>
          <p:cNvPicPr preferRelativeResize="0"/>
          <p:nvPr/>
        </p:nvPicPr>
        <p:blipFill rotWithShape="1">
          <a:blip r:embed="rId9">
            <a:alphaModFix/>
          </a:blip>
          <a:srcRect b="0" l="0" r="0" t="0"/>
          <a:stretch/>
        </p:blipFill>
        <p:spPr>
          <a:xfrm>
            <a:off x="0" y="10542736"/>
            <a:ext cx="3858637" cy="3173264"/>
          </a:xfrm>
          <a:prstGeom prst="rect">
            <a:avLst/>
          </a:prstGeom>
          <a:noFill/>
          <a:ln>
            <a:noFill/>
          </a:ln>
        </p:spPr>
      </p:pic>
      <p:pic>
        <p:nvPicPr>
          <p:cNvPr descr=" " id="556" name="Google Shape;556;p17"/>
          <p:cNvPicPr preferRelativeResize="0"/>
          <p:nvPr/>
        </p:nvPicPr>
        <p:blipFill rotWithShape="1">
          <a:blip r:embed="rId10">
            <a:alphaModFix/>
          </a:blip>
          <a:srcRect b="0" l="0" r="0" t="0"/>
          <a:stretch/>
        </p:blipFill>
        <p:spPr>
          <a:xfrm>
            <a:off x="18831400" y="0"/>
            <a:ext cx="3236508" cy="2985517"/>
          </a:xfrm>
          <a:prstGeom prst="rect">
            <a:avLst/>
          </a:prstGeom>
          <a:noFill/>
          <a:ln>
            <a:noFill/>
          </a:ln>
        </p:spPr>
      </p:pic>
      <p:pic>
        <p:nvPicPr>
          <p:cNvPr descr=" " id="557" name="Google Shape;557;p17"/>
          <p:cNvPicPr preferRelativeResize="0"/>
          <p:nvPr/>
        </p:nvPicPr>
        <p:blipFill rotWithShape="1">
          <a:blip r:embed="rId11">
            <a:alphaModFix/>
          </a:blip>
          <a:srcRect b="0" l="0" r="0" t="0"/>
          <a:stretch/>
        </p:blipFill>
        <p:spPr>
          <a:xfrm>
            <a:off x="23915613" y="5101034"/>
            <a:ext cx="471435" cy="1941314"/>
          </a:xfrm>
          <a:prstGeom prst="rect">
            <a:avLst/>
          </a:prstGeom>
          <a:noFill/>
          <a:ln>
            <a:noFill/>
          </a:ln>
        </p:spPr>
      </p:pic>
      <p:pic>
        <p:nvPicPr>
          <p:cNvPr descr=" " id="558" name="Google Shape;558;p17"/>
          <p:cNvPicPr preferRelativeResize="0"/>
          <p:nvPr/>
        </p:nvPicPr>
        <p:blipFill rotWithShape="1">
          <a:blip r:embed="rId12">
            <a:alphaModFix/>
          </a:blip>
          <a:srcRect b="0" l="0" r="0" t="0"/>
          <a:stretch/>
        </p:blipFill>
        <p:spPr>
          <a:xfrm>
            <a:off x="-2205101" y="3702447"/>
            <a:ext cx="1912322" cy="2004165"/>
          </a:xfrm>
          <a:prstGeom prst="rect">
            <a:avLst/>
          </a:prstGeom>
          <a:noFill/>
          <a:ln>
            <a:noFill/>
          </a:ln>
        </p:spPr>
      </p:pic>
      <p:pic>
        <p:nvPicPr>
          <p:cNvPr descr=" " id="559" name="Google Shape;559;p17"/>
          <p:cNvPicPr preferRelativeResize="0"/>
          <p:nvPr/>
        </p:nvPicPr>
        <p:blipFill rotWithShape="1">
          <a:blip r:embed="rId13">
            <a:alphaModFix/>
          </a:blip>
          <a:srcRect b="0" l="0" r="0" t="0"/>
          <a:stretch/>
        </p:blipFill>
        <p:spPr>
          <a:xfrm>
            <a:off x="0" y="7060406"/>
            <a:ext cx="1521626" cy="2036539"/>
          </a:xfrm>
          <a:prstGeom prst="rect">
            <a:avLst/>
          </a:prstGeom>
          <a:noFill/>
          <a:ln>
            <a:noFill/>
          </a:ln>
        </p:spPr>
      </p:pic>
      <p:pic>
        <p:nvPicPr>
          <p:cNvPr descr=" " id="560" name="Google Shape;560;p17"/>
          <p:cNvPicPr preferRelativeResize="0"/>
          <p:nvPr/>
        </p:nvPicPr>
        <p:blipFill rotWithShape="1">
          <a:blip r:embed="rId12">
            <a:alphaModFix/>
          </a:blip>
          <a:srcRect b="0" l="0" r="0" t="0"/>
          <a:stretch/>
        </p:blipFill>
        <p:spPr>
          <a:xfrm>
            <a:off x="24724118" y="11833076"/>
            <a:ext cx="2593058" cy="3440816"/>
          </a:xfrm>
          <a:prstGeom prst="rect">
            <a:avLst/>
          </a:prstGeom>
          <a:noFill/>
          <a:ln>
            <a:noFill/>
          </a:ln>
        </p:spPr>
      </p:pic>
      <p:pic>
        <p:nvPicPr>
          <p:cNvPr descr=" " id="561" name="Google Shape;561;p17"/>
          <p:cNvPicPr preferRelativeResize="0"/>
          <p:nvPr/>
        </p:nvPicPr>
        <p:blipFill rotWithShape="1">
          <a:blip r:embed="rId14">
            <a:alphaModFix/>
          </a:blip>
          <a:srcRect b="0" l="0" r="0" t="0"/>
          <a:stretch/>
        </p:blipFill>
        <p:spPr>
          <a:xfrm>
            <a:off x="0" y="0"/>
            <a:ext cx="1771276" cy="2023418"/>
          </a:xfrm>
          <a:prstGeom prst="rect">
            <a:avLst/>
          </a:prstGeom>
          <a:noFill/>
          <a:ln>
            <a:noFill/>
          </a:ln>
        </p:spPr>
      </p:pic>
      <p:sp>
        <p:nvSpPr>
          <p:cNvPr id="562" name="Google Shape;562;p1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3" name="Google Shape;563;p17"/>
          <p:cNvPicPr preferRelativeResize="0"/>
          <p:nvPr/>
        </p:nvPicPr>
        <p:blipFill rotWithShape="1">
          <a:blip r:embed="rId15">
            <a:alphaModFix/>
          </a:blip>
          <a:srcRect b="0" l="0" r="0" t="0"/>
          <a:stretch/>
        </p:blipFill>
        <p:spPr>
          <a:xfrm>
            <a:off x="23523340" y="10820400"/>
            <a:ext cx="711289" cy="2590800"/>
          </a:xfrm>
          <a:prstGeom prst="rect">
            <a:avLst/>
          </a:prstGeom>
          <a:noFill/>
          <a:ln>
            <a:noFill/>
          </a:ln>
        </p:spPr>
      </p:pic>
      <p:sp>
        <p:nvSpPr>
          <p:cNvPr id="564" name="Google Shape;564;p17"/>
          <p:cNvSpPr/>
          <p:nvPr/>
        </p:nvSpPr>
        <p:spPr>
          <a:xfrm>
            <a:off x="13450981" y="5753100"/>
            <a:ext cx="8738692" cy="233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 name="Google Shape;565;p17"/>
          <p:cNvSpPr/>
          <p:nvPr/>
        </p:nvSpPr>
        <p:spPr>
          <a:xfrm>
            <a:off x="13450981" y="5753100"/>
            <a:ext cx="8738692" cy="233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6" name="Google Shape;566;p17"/>
          <p:cNvSpPr/>
          <p:nvPr/>
        </p:nvSpPr>
        <p:spPr>
          <a:xfrm>
            <a:off x="13450981" y="5753100"/>
            <a:ext cx="8941918"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A WEB APPLICATION</a:t>
            </a:r>
            <a:endParaRPr b="0" i="0" sz="4800" u="none" cap="none" strike="noStrike">
              <a:solidFill>
                <a:schemeClr val="dk1"/>
              </a:solidFill>
              <a:latin typeface="Calibri"/>
              <a:ea typeface="Calibri"/>
              <a:cs typeface="Calibri"/>
              <a:sym typeface="Calibri"/>
            </a:endParaRPr>
          </a:p>
        </p:txBody>
      </p:sp>
      <p:sp>
        <p:nvSpPr>
          <p:cNvPr id="567" name="Google Shape;567;p17"/>
          <p:cNvSpPr/>
          <p:nvPr/>
        </p:nvSpPr>
        <p:spPr>
          <a:xfrm>
            <a:off x="13450981" y="6870700"/>
            <a:ext cx="8874176"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568" name="Google Shape;568;p17"/>
          <p:cNvPicPr preferRelativeResize="0"/>
          <p:nvPr/>
        </p:nvPicPr>
        <p:blipFill rotWithShape="1">
          <a:blip r:embed="rId16">
            <a:alphaModFix/>
          </a:blip>
          <a:srcRect b="0" l="0" r="0" t="0"/>
          <a:stretch/>
        </p:blipFill>
        <p:spPr>
          <a:xfrm>
            <a:off x="254032" y="3251200"/>
            <a:ext cx="13768521" cy="8166100"/>
          </a:xfrm>
          <a:prstGeom prst="rect">
            <a:avLst/>
          </a:prstGeom>
          <a:noFill/>
          <a:ln>
            <a:noFill/>
          </a:ln>
        </p:spPr>
      </p:pic>
      <p:pic>
        <p:nvPicPr>
          <p:cNvPr descr=" " id="569" name="Google Shape;569;p17"/>
          <p:cNvPicPr preferRelativeResize="0"/>
          <p:nvPr/>
        </p:nvPicPr>
        <p:blipFill rotWithShape="1">
          <a:blip r:embed="rId17">
            <a:alphaModFix/>
          </a:blip>
          <a:srcRect b="0" l="0" r="0" t="0"/>
          <a:stretch/>
        </p:blipFill>
        <p:spPr>
          <a:xfrm>
            <a:off x="2184673" y="3594100"/>
            <a:ext cx="9894537" cy="6489700"/>
          </a:xfrm>
          <a:prstGeom prst="rect">
            <a:avLst/>
          </a:prstGeom>
          <a:noFill/>
          <a:ln>
            <a:noFill/>
          </a:ln>
        </p:spPr>
      </p:pic>
      <p:sp>
        <p:nvSpPr>
          <p:cNvPr id="570" name="Google Shape;570;p17"/>
          <p:cNvSpPr/>
          <p:nvPr/>
        </p:nvSpPr>
        <p:spPr>
          <a:xfrm>
            <a:off x="5508255" y="1219200"/>
            <a:ext cx="13383239" cy="1862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DF0"/>
        </a:solidFill>
      </p:bgPr>
    </p:bg>
    <p:spTree>
      <p:nvGrpSpPr>
        <p:cNvPr id="575" name="Shape 575"/>
        <p:cNvGrpSpPr/>
        <p:nvPr/>
      </p:nvGrpSpPr>
      <p:grpSpPr>
        <a:xfrm>
          <a:off x="0" y="0"/>
          <a:ext cx="0" cy="0"/>
          <a:chOff x="0" y="0"/>
          <a:chExt cx="0" cy="0"/>
        </a:xfrm>
      </p:grpSpPr>
      <p:pic>
        <p:nvPicPr>
          <p:cNvPr descr=" " id="576" name="Google Shape;576;p18"/>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577" name="Google Shape;577;p18"/>
          <p:cNvPicPr preferRelativeResize="0"/>
          <p:nvPr/>
        </p:nvPicPr>
        <p:blipFill rotWithShape="1">
          <a:blip r:embed="rId4">
            <a:alphaModFix/>
          </a:blip>
          <a:srcRect b="0" l="0" r="0" t="0"/>
          <a:stretch/>
        </p:blipFill>
        <p:spPr>
          <a:xfrm>
            <a:off x="21173543" y="5016500"/>
            <a:ext cx="3213505" cy="3266480"/>
          </a:xfrm>
          <a:prstGeom prst="rect">
            <a:avLst/>
          </a:prstGeom>
          <a:noFill/>
          <a:ln>
            <a:noFill/>
          </a:ln>
        </p:spPr>
      </p:pic>
      <p:pic>
        <p:nvPicPr>
          <p:cNvPr descr=" " id="578" name="Google Shape;578;p18"/>
          <p:cNvPicPr preferRelativeResize="0"/>
          <p:nvPr/>
        </p:nvPicPr>
        <p:blipFill rotWithShape="1">
          <a:blip r:embed="rId5">
            <a:alphaModFix/>
          </a:blip>
          <a:srcRect b="0" l="0" r="0" t="0"/>
          <a:stretch/>
        </p:blipFill>
        <p:spPr>
          <a:xfrm>
            <a:off x="0" y="4383236"/>
            <a:ext cx="2727638" cy="3088084"/>
          </a:xfrm>
          <a:prstGeom prst="rect">
            <a:avLst/>
          </a:prstGeom>
          <a:noFill/>
          <a:ln>
            <a:noFill/>
          </a:ln>
        </p:spPr>
      </p:pic>
      <p:pic>
        <p:nvPicPr>
          <p:cNvPr descr=" " id="579" name="Google Shape;579;p18"/>
          <p:cNvPicPr preferRelativeResize="0"/>
          <p:nvPr/>
        </p:nvPicPr>
        <p:blipFill rotWithShape="1">
          <a:blip r:embed="rId6">
            <a:alphaModFix/>
          </a:blip>
          <a:srcRect b="0" l="0" r="0" t="0"/>
          <a:stretch/>
        </p:blipFill>
        <p:spPr>
          <a:xfrm>
            <a:off x="3492933" y="0"/>
            <a:ext cx="2008808" cy="2135088"/>
          </a:xfrm>
          <a:prstGeom prst="rect">
            <a:avLst/>
          </a:prstGeom>
          <a:noFill/>
          <a:ln>
            <a:noFill/>
          </a:ln>
        </p:spPr>
      </p:pic>
      <p:pic>
        <p:nvPicPr>
          <p:cNvPr descr=" " id="580" name="Google Shape;580;p18"/>
          <p:cNvPicPr preferRelativeResize="0"/>
          <p:nvPr/>
        </p:nvPicPr>
        <p:blipFill rotWithShape="1">
          <a:blip r:embed="rId7">
            <a:alphaModFix/>
          </a:blip>
          <a:srcRect b="0" l="0" r="0" t="0"/>
          <a:stretch/>
        </p:blipFill>
        <p:spPr>
          <a:xfrm>
            <a:off x="15711861" y="12039600"/>
            <a:ext cx="2040890" cy="828948"/>
          </a:xfrm>
          <a:prstGeom prst="rect">
            <a:avLst/>
          </a:prstGeom>
          <a:noFill/>
          <a:ln>
            <a:noFill/>
          </a:ln>
        </p:spPr>
      </p:pic>
      <p:pic>
        <p:nvPicPr>
          <p:cNvPr descr=" " id="581" name="Google Shape;581;p18"/>
          <p:cNvPicPr preferRelativeResize="0"/>
          <p:nvPr/>
        </p:nvPicPr>
        <p:blipFill rotWithShape="1">
          <a:blip r:embed="rId8">
            <a:alphaModFix/>
          </a:blip>
          <a:srcRect b="0" l="0" r="0" t="0"/>
          <a:stretch/>
        </p:blipFill>
        <p:spPr>
          <a:xfrm>
            <a:off x="8992721" y="12153900"/>
            <a:ext cx="884475" cy="544711"/>
          </a:xfrm>
          <a:prstGeom prst="rect">
            <a:avLst/>
          </a:prstGeom>
          <a:noFill/>
          <a:ln>
            <a:noFill/>
          </a:ln>
        </p:spPr>
      </p:pic>
      <p:pic>
        <p:nvPicPr>
          <p:cNvPr descr=" " id="582" name="Google Shape;582;p18"/>
          <p:cNvPicPr preferRelativeResize="0"/>
          <p:nvPr/>
        </p:nvPicPr>
        <p:blipFill rotWithShape="1">
          <a:blip r:embed="rId9">
            <a:alphaModFix/>
          </a:blip>
          <a:srcRect b="0" l="0" r="0" t="0"/>
          <a:stretch/>
        </p:blipFill>
        <p:spPr>
          <a:xfrm>
            <a:off x="3175394" y="11976100"/>
            <a:ext cx="2519566" cy="955278"/>
          </a:xfrm>
          <a:prstGeom prst="rect">
            <a:avLst/>
          </a:prstGeom>
          <a:noFill/>
          <a:ln>
            <a:noFill/>
          </a:ln>
        </p:spPr>
      </p:pic>
      <p:pic>
        <p:nvPicPr>
          <p:cNvPr descr=" " id="583" name="Google Shape;583;p18"/>
          <p:cNvPicPr preferRelativeResize="0"/>
          <p:nvPr/>
        </p:nvPicPr>
        <p:blipFill rotWithShape="1">
          <a:blip r:embed="rId10">
            <a:alphaModFix/>
          </a:blip>
          <a:srcRect b="0" l="0" r="0" t="0"/>
          <a:stretch/>
        </p:blipFill>
        <p:spPr>
          <a:xfrm>
            <a:off x="419149" y="7594600"/>
            <a:ext cx="2690808" cy="1346200"/>
          </a:xfrm>
          <a:prstGeom prst="rect">
            <a:avLst/>
          </a:prstGeom>
          <a:noFill/>
          <a:ln>
            <a:noFill/>
          </a:ln>
        </p:spPr>
      </p:pic>
      <p:pic>
        <p:nvPicPr>
          <p:cNvPr descr=" " id="584" name="Google Shape;584;p18"/>
          <p:cNvPicPr preferRelativeResize="0"/>
          <p:nvPr/>
        </p:nvPicPr>
        <p:blipFill rotWithShape="1">
          <a:blip r:embed="rId11">
            <a:alphaModFix/>
          </a:blip>
          <a:srcRect b="0" l="0" r="0" t="0"/>
          <a:stretch/>
        </p:blipFill>
        <p:spPr>
          <a:xfrm>
            <a:off x="482657" y="469900"/>
            <a:ext cx="1877208" cy="3505200"/>
          </a:xfrm>
          <a:prstGeom prst="rect">
            <a:avLst/>
          </a:prstGeom>
          <a:noFill/>
          <a:ln>
            <a:noFill/>
          </a:ln>
        </p:spPr>
      </p:pic>
      <p:pic>
        <p:nvPicPr>
          <p:cNvPr descr=" " id="585" name="Google Shape;585;p18"/>
          <p:cNvPicPr preferRelativeResize="0"/>
          <p:nvPr/>
        </p:nvPicPr>
        <p:blipFill rotWithShape="1">
          <a:blip r:embed="rId12">
            <a:alphaModFix/>
          </a:blip>
          <a:srcRect b="0" l="0" r="0" t="0"/>
          <a:stretch/>
        </p:blipFill>
        <p:spPr>
          <a:xfrm>
            <a:off x="20703585" y="127000"/>
            <a:ext cx="2643983" cy="3516437"/>
          </a:xfrm>
          <a:prstGeom prst="rect">
            <a:avLst/>
          </a:prstGeom>
          <a:noFill/>
          <a:ln>
            <a:noFill/>
          </a:ln>
        </p:spPr>
      </p:pic>
      <p:pic>
        <p:nvPicPr>
          <p:cNvPr descr=" " id="586" name="Google Shape;586;p18"/>
          <p:cNvPicPr preferRelativeResize="0"/>
          <p:nvPr/>
        </p:nvPicPr>
        <p:blipFill rotWithShape="1">
          <a:blip r:embed="rId13">
            <a:alphaModFix/>
          </a:blip>
          <a:srcRect b="0" l="0" r="0" t="0"/>
          <a:stretch/>
        </p:blipFill>
        <p:spPr>
          <a:xfrm>
            <a:off x="16410448" y="88900"/>
            <a:ext cx="2690786" cy="1731268"/>
          </a:xfrm>
          <a:prstGeom prst="rect">
            <a:avLst/>
          </a:prstGeom>
          <a:noFill/>
          <a:ln>
            <a:noFill/>
          </a:ln>
        </p:spPr>
      </p:pic>
      <p:pic>
        <p:nvPicPr>
          <p:cNvPr descr=" " id="587" name="Google Shape;587;p18"/>
          <p:cNvPicPr preferRelativeResize="0"/>
          <p:nvPr/>
        </p:nvPicPr>
        <p:blipFill rotWithShape="1">
          <a:blip r:embed="rId14">
            <a:alphaModFix/>
          </a:blip>
          <a:srcRect b="0" l="0" r="0" t="0"/>
          <a:stretch/>
        </p:blipFill>
        <p:spPr>
          <a:xfrm>
            <a:off x="50803" y="9753600"/>
            <a:ext cx="2691409" cy="2692450"/>
          </a:xfrm>
          <a:prstGeom prst="rect">
            <a:avLst/>
          </a:prstGeom>
          <a:noFill/>
          <a:ln>
            <a:noFill/>
          </a:ln>
        </p:spPr>
      </p:pic>
      <p:pic>
        <p:nvPicPr>
          <p:cNvPr descr=" " id="588" name="Google Shape;588;p18"/>
          <p:cNvPicPr preferRelativeResize="0"/>
          <p:nvPr/>
        </p:nvPicPr>
        <p:blipFill rotWithShape="1">
          <a:blip r:embed="rId15">
            <a:alphaModFix/>
          </a:blip>
          <a:srcRect b="0" l="0" r="0" t="0"/>
          <a:stretch/>
        </p:blipFill>
        <p:spPr>
          <a:xfrm>
            <a:off x="19674756" y="10058400"/>
            <a:ext cx="4712292" cy="3657600"/>
          </a:xfrm>
          <a:prstGeom prst="rect">
            <a:avLst/>
          </a:prstGeom>
          <a:noFill/>
          <a:ln>
            <a:noFill/>
          </a:ln>
        </p:spPr>
      </p:pic>
      <p:sp>
        <p:nvSpPr>
          <p:cNvPr id="589" name="Google Shape;589;p1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0" name="Google Shape;590;p18"/>
          <p:cNvPicPr preferRelativeResize="0"/>
          <p:nvPr/>
        </p:nvPicPr>
        <p:blipFill rotWithShape="1">
          <a:blip r:embed="rId16">
            <a:alphaModFix/>
          </a:blip>
          <a:srcRect b="0" l="0" r="0" t="0"/>
          <a:stretch/>
        </p:blipFill>
        <p:spPr>
          <a:xfrm>
            <a:off x="23523340" y="10820400"/>
            <a:ext cx="711289" cy="2590800"/>
          </a:xfrm>
          <a:prstGeom prst="rect">
            <a:avLst/>
          </a:prstGeom>
          <a:noFill/>
          <a:ln>
            <a:noFill/>
          </a:ln>
        </p:spPr>
      </p:pic>
      <p:sp>
        <p:nvSpPr>
          <p:cNvPr id="591" name="Google Shape;591;p18"/>
          <p:cNvSpPr/>
          <p:nvPr/>
        </p:nvSpPr>
        <p:spPr>
          <a:xfrm>
            <a:off x="2946768" y="4152900"/>
            <a:ext cx="8738692" cy="294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2" name="Google Shape;592;p18"/>
          <p:cNvSpPr/>
          <p:nvPr/>
        </p:nvSpPr>
        <p:spPr>
          <a:xfrm>
            <a:off x="2946768" y="4152900"/>
            <a:ext cx="8738692" cy="294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3" name="Google Shape;593;p18"/>
          <p:cNvSpPr/>
          <p:nvPr/>
        </p:nvSpPr>
        <p:spPr>
          <a:xfrm>
            <a:off x="2946768" y="4152900"/>
            <a:ext cx="8941918"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AN MOBILE APP</a:t>
            </a:r>
            <a:endParaRPr b="0" i="0" sz="4800" u="none" cap="none" strike="noStrike">
              <a:solidFill>
                <a:schemeClr val="dk1"/>
              </a:solidFill>
              <a:latin typeface="Calibri"/>
              <a:ea typeface="Calibri"/>
              <a:cs typeface="Calibri"/>
              <a:sym typeface="Calibri"/>
            </a:endParaRPr>
          </a:p>
        </p:txBody>
      </p:sp>
      <p:sp>
        <p:nvSpPr>
          <p:cNvPr id="594" name="Google Shape;594;p18"/>
          <p:cNvSpPr/>
          <p:nvPr/>
        </p:nvSpPr>
        <p:spPr>
          <a:xfrm>
            <a:off x="2946768" y="5270500"/>
            <a:ext cx="8874176"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595" name="Google Shape;595;p18"/>
          <p:cNvSpPr/>
          <p:nvPr/>
        </p:nvSpPr>
        <p:spPr>
          <a:xfrm>
            <a:off x="2946768" y="7658100"/>
            <a:ext cx="9090103" cy="39962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596" name="Google Shape;596;p18"/>
          <p:cNvSpPr/>
          <p:nvPr/>
        </p:nvSpPr>
        <p:spPr>
          <a:xfrm>
            <a:off x="2895962" y="1854200"/>
            <a:ext cx="12900579"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THE FUTURE OF FANTASY</a:t>
            </a:r>
            <a:endParaRPr b="0" i="0" sz="8000" u="none" cap="none" strike="noStrike">
              <a:solidFill>
                <a:schemeClr val="dk1"/>
              </a:solidFill>
              <a:latin typeface="Calibri"/>
              <a:ea typeface="Calibri"/>
              <a:cs typeface="Calibri"/>
              <a:sym typeface="Calibri"/>
            </a:endParaRPr>
          </a:p>
        </p:txBody>
      </p:sp>
      <p:pic>
        <p:nvPicPr>
          <p:cNvPr descr=" " id="597" name="Google Shape;597;p18"/>
          <p:cNvPicPr preferRelativeResize="0"/>
          <p:nvPr/>
        </p:nvPicPr>
        <p:blipFill rotWithShape="1">
          <a:blip r:embed="rId17">
            <a:alphaModFix/>
          </a:blip>
          <a:srcRect b="0" l="0" r="0" t="0"/>
          <a:stretch/>
        </p:blipFill>
        <p:spPr>
          <a:xfrm>
            <a:off x="15457832" y="1028700"/>
            <a:ext cx="5474384" cy="11849100"/>
          </a:xfrm>
          <a:prstGeom prst="rect">
            <a:avLst/>
          </a:prstGeom>
          <a:noFill/>
          <a:ln>
            <a:noFill/>
          </a:ln>
        </p:spPr>
      </p:pic>
      <p:pic>
        <p:nvPicPr>
          <p:cNvPr descr=" " id="598" name="Google Shape;598;p18"/>
          <p:cNvPicPr preferRelativeResize="0"/>
          <p:nvPr/>
        </p:nvPicPr>
        <p:blipFill rotWithShape="1">
          <a:blip r:embed="rId18">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DF0"/>
        </a:solidFill>
      </p:bgPr>
    </p:bg>
    <p:spTree>
      <p:nvGrpSpPr>
        <p:cNvPr id="603" name="Shape 603"/>
        <p:cNvGrpSpPr/>
        <p:nvPr/>
      </p:nvGrpSpPr>
      <p:grpSpPr>
        <a:xfrm>
          <a:off x="0" y="0"/>
          <a:ext cx="0" cy="0"/>
          <a:chOff x="0" y="0"/>
          <a:chExt cx="0" cy="0"/>
        </a:xfrm>
      </p:grpSpPr>
      <p:pic>
        <p:nvPicPr>
          <p:cNvPr descr=" " id="604" name="Google Shape;604;p19"/>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605" name="Google Shape;605;p19"/>
          <p:cNvPicPr preferRelativeResize="0"/>
          <p:nvPr/>
        </p:nvPicPr>
        <p:blipFill rotWithShape="1">
          <a:blip r:embed="rId4">
            <a:alphaModFix/>
          </a:blip>
          <a:srcRect b="0" l="0" r="0" t="0"/>
          <a:stretch/>
        </p:blipFill>
        <p:spPr>
          <a:xfrm>
            <a:off x="0" y="0"/>
            <a:ext cx="870011" cy="1696045"/>
          </a:xfrm>
          <a:prstGeom prst="rect">
            <a:avLst/>
          </a:prstGeom>
          <a:noFill/>
          <a:ln>
            <a:noFill/>
          </a:ln>
        </p:spPr>
      </p:pic>
      <p:pic>
        <p:nvPicPr>
          <p:cNvPr descr=" " id="606" name="Google Shape;606;p19"/>
          <p:cNvPicPr preferRelativeResize="0"/>
          <p:nvPr/>
        </p:nvPicPr>
        <p:blipFill rotWithShape="1">
          <a:blip r:embed="rId5">
            <a:alphaModFix/>
          </a:blip>
          <a:srcRect b="0" l="0" r="0" t="0"/>
          <a:stretch/>
        </p:blipFill>
        <p:spPr>
          <a:xfrm>
            <a:off x="23350365" y="7384182"/>
            <a:ext cx="1036683" cy="1863750"/>
          </a:xfrm>
          <a:prstGeom prst="rect">
            <a:avLst/>
          </a:prstGeom>
          <a:noFill/>
          <a:ln>
            <a:noFill/>
          </a:ln>
        </p:spPr>
      </p:pic>
      <p:pic>
        <p:nvPicPr>
          <p:cNvPr descr=" " id="607" name="Google Shape;607;p19"/>
          <p:cNvPicPr preferRelativeResize="0"/>
          <p:nvPr/>
        </p:nvPicPr>
        <p:blipFill rotWithShape="1">
          <a:blip r:embed="rId6">
            <a:alphaModFix/>
          </a:blip>
          <a:srcRect b="0" l="0" r="0" t="0"/>
          <a:stretch/>
        </p:blipFill>
        <p:spPr>
          <a:xfrm>
            <a:off x="22919478" y="0"/>
            <a:ext cx="1467570" cy="2811611"/>
          </a:xfrm>
          <a:prstGeom prst="rect">
            <a:avLst/>
          </a:prstGeom>
          <a:noFill/>
          <a:ln>
            <a:noFill/>
          </a:ln>
        </p:spPr>
      </p:pic>
      <p:pic>
        <p:nvPicPr>
          <p:cNvPr descr=" " id="608" name="Google Shape;608;p19"/>
          <p:cNvPicPr preferRelativeResize="0"/>
          <p:nvPr/>
        </p:nvPicPr>
        <p:blipFill rotWithShape="1">
          <a:blip r:embed="rId7">
            <a:alphaModFix/>
          </a:blip>
          <a:srcRect b="0" l="0" r="0" t="0"/>
          <a:stretch/>
        </p:blipFill>
        <p:spPr>
          <a:xfrm>
            <a:off x="0" y="3085405"/>
            <a:ext cx="1051881" cy="3063751"/>
          </a:xfrm>
          <a:prstGeom prst="rect">
            <a:avLst/>
          </a:prstGeom>
          <a:noFill/>
          <a:ln>
            <a:noFill/>
          </a:ln>
        </p:spPr>
      </p:pic>
      <p:pic>
        <p:nvPicPr>
          <p:cNvPr descr=" " id="609" name="Google Shape;609;p19"/>
          <p:cNvPicPr preferRelativeResize="0"/>
          <p:nvPr/>
        </p:nvPicPr>
        <p:blipFill rotWithShape="1">
          <a:blip r:embed="rId8">
            <a:alphaModFix/>
          </a:blip>
          <a:srcRect b="0" l="0" r="0" t="0"/>
          <a:stretch/>
        </p:blipFill>
        <p:spPr>
          <a:xfrm>
            <a:off x="0" y="13078718"/>
            <a:ext cx="1351485" cy="637282"/>
          </a:xfrm>
          <a:prstGeom prst="rect">
            <a:avLst/>
          </a:prstGeom>
          <a:noFill/>
          <a:ln>
            <a:noFill/>
          </a:ln>
        </p:spPr>
      </p:pic>
      <p:pic>
        <p:nvPicPr>
          <p:cNvPr descr=" " id="610" name="Google Shape;610;p19"/>
          <p:cNvPicPr preferRelativeResize="0"/>
          <p:nvPr/>
        </p:nvPicPr>
        <p:blipFill rotWithShape="1">
          <a:blip r:embed="rId9">
            <a:alphaModFix/>
          </a:blip>
          <a:srcRect b="0" l="0" r="0" t="0"/>
          <a:stretch/>
        </p:blipFill>
        <p:spPr>
          <a:xfrm>
            <a:off x="9115057" y="12250886"/>
            <a:ext cx="2984309" cy="1465114"/>
          </a:xfrm>
          <a:prstGeom prst="rect">
            <a:avLst/>
          </a:prstGeom>
          <a:noFill/>
          <a:ln>
            <a:noFill/>
          </a:ln>
        </p:spPr>
      </p:pic>
      <p:pic>
        <p:nvPicPr>
          <p:cNvPr descr=" " id="611" name="Google Shape;611;p19"/>
          <p:cNvPicPr preferRelativeResize="0"/>
          <p:nvPr/>
        </p:nvPicPr>
        <p:blipFill rotWithShape="1">
          <a:blip r:embed="rId10">
            <a:alphaModFix/>
          </a:blip>
          <a:srcRect b="0" l="0" r="0" t="0"/>
          <a:stretch/>
        </p:blipFill>
        <p:spPr>
          <a:xfrm>
            <a:off x="0" y="10567566"/>
            <a:ext cx="106487" cy="1816943"/>
          </a:xfrm>
          <a:prstGeom prst="rect">
            <a:avLst/>
          </a:prstGeom>
          <a:noFill/>
          <a:ln>
            <a:noFill/>
          </a:ln>
        </p:spPr>
      </p:pic>
      <p:pic>
        <p:nvPicPr>
          <p:cNvPr descr=" " id="612" name="Google Shape;612;p19"/>
          <p:cNvPicPr preferRelativeResize="0"/>
          <p:nvPr/>
        </p:nvPicPr>
        <p:blipFill rotWithShape="1">
          <a:blip r:embed="rId11">
            <a:alphaModFix/>
          </a:blip>
          <a:srcRect b="0" l="0" r="0" t="0"/>
          <a:stretch/>
        </p:blipFill>
        <p:spPr>
          <a:xfrm>
            <a:off x="23845373" y="10208493"/>
            <a:ext cx="541675" cy="2828727"/>
          </a:xfrm>
          <a:prstGeom prst="rect">
            <a:avLst/>
          </a:prstGeom>
          <a:noFill/>
          <a:ln>
            <a:noFill/>
          </a:ln>
        </p:spPr>
      </p:pic>
      <p:pic>
        <p:nvPicPr>
          <p:cNvPr descr=" " id="613" name="Google Shape;613;p19"/>
          <p:cNvPicPr preferRelativeResize="0"/>
          <p:nvPr/>
        </p:nvPicPr>
        <p:blipFill rotWithShape="1">
          <a:blip r:embed="rId12">
            <a:alphaModFix/>
          </a:blip>
          <a:srcRect b="0" l="0" r="0" t="0"/>
          <a:stretch/>
        </p:blipFill>
        <p:spPr>
          <a:xfrm>
            <a:off x="20669275" y="12296973"/>
            <a:ext cx="3112267" cy="1419027"/>
          </a:xfrm>
          <a:prstGeom prst="rect">
            <a:avLst/>
          </a:prstGeom>
          <a:noFill/>
          <a:ln>
            <a:noFill/>
          </a:ln>
        </p:spPr>
      </p:pic>
      <p:pic>
        <p:nvPicPr>
          <p:cNvPr descr=" " id="614" name="Google Shape;614;p19"/>
          <p:cNvPicPr preferRelativeResize="0"/>
          <p:nvPr/>
        </p:nvPicPr>
        <p:blipFill rotWithShape="1">
          <a:blip r:embed="rId13">
            <a:alphaModFix/>
          </a:blip>
          <a:srcRect b="0" l="0" r="0" t="0"/>
          <a:stretch/>
        </p:blipFill>
        <p:spPr>
          <a:xfrm>
            <a:off x="1346474" y="0"/>
            <a:ext cx="2731700" cy="1400646"/>
          </a:xfrm>
          <a:prstGeom prst="rect">
            <a:avLst/>
          </a:prstGeom>
          <a:noFill/>
          <a:ln>
            <a:noFill/>
          </a:ln>
        </p:spPr>
      </p:pic>
      <p:pic>
        <p:nvPicPr>
          <p:cNvPr descr=" " id="615" name="Google Shape;615;p19"/>
          <p:cNvPicPr preferRelativeResize="0"/>
          <p:nvPr/>
        </p:nvPicPr>
        <p:blipFill rotWithShape="1">
          <a:blip r:embed="rId14">
            <a:alphaModFix/>
          </a:blip>
          <a:srcRect b="0" l="0" r="0" t="0"/>
          <a:stretch/>
        </p:blipFill>
        <p:spPr>
          <a:xfrm>
            <a:off x="23589750" y="3666207"/>
            <a:ext cx="797298" cy="3225949"/>
          </a:xfrm>
          <a:prstGeom prst="rect">
            <a:avLst/>
          </a:prstGeom>
          <a:noFill/>
          <a:ln>
            <a:noFill/>
          </a:ln>
        </p:spPr>
      </p:pic>
      <p:pic>
        <p:nvPicPr>
          <p:cNvPr descr=" " id="616" name="Google Shape;616;p19"/>
          <p:cNvPicPr preferRelativeResize="0"/>
          <p:nvPr/>
        </p:nvPicPr>
        <p:blipFill rotWithShape="1">
          <a:blip r:embed="rId15">
            <a:alphaModFix/>
          </a:blip>
          <a:srcRect b="0" l="0" r="0" t="0"/>
          <a:stretch/>
        </p:blipFill>
        <p:spPr>
          <a:xfrm>
            <a:off x="0" y="6935118"/>
            <a:ext cx="627798" cy="3220517"/>
          </a:xfrm>
          <a:prstGeom prst="rect">
            <a:avLst/>
          </a:prstGeom>
          <a:noFill/>
          <a:ln>
            <a:noFill/>
          </a:ln>
        </p:spPr>
      </p:pic>
      <p:sp>
        <p:nvSpPr>
          <p:cNvPr id="617" name="Google Shape;617;p1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8" name="Google Shape;618;p19"/>
          <p:cNvPicPr preferRelativeResize="0"/>
          <p:nvPr/>
        </p:nvPicPr>
        <p:blipFill rotWithShape="1">
          <a:blip r:embed="rId16">
            <a:alphaModFix/>
          </a:blip>
          <a:srcRect b="0" l="0" r="0" t="0"/>
          <a:stretch/>
        </p:blipFill>
        <p:spPr>
          <a:xfrm>
            <a:off x="23523340" y="10820400"/>
            <a:ext cx="711289" cy="2590800"/>
          </a:xfrm>
          <a:prstGeom prst="rect">
            <a:avLst/>
          </a:prstGeom>
          <a:noFill/>
          <a:ln>
            <a:noFill/>
          </a:ln>
        </p:spPr>
      </p:pic>
      <p:sp>
        <p:nvSpPr>
          <p:cNvPr id="619" name="Google Shape;619;p19"/>
          <p:cNvSpPr/>
          <p:nvPr/>
        </p:nvSpPr>
        <p:spPr>
          <a:xfrm>
            <a:off x="1397175" y="3048000"/>
            <a:ext cx="7007042" cy="795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620" name="Google Shape;620;p19"/>
          <p:cNvSpPr/>
          <p:nvPr/>
        </p:nvSpPr>
        <p:spPr>
          <a:xfrm>
            <a:off x="16766096" y="4419600"/>
            <a:ext cx="6994341" cy="56218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621" name="Google Shape;621;p19"/>
          <p:cNvPicPr preferRelativeResize="0"/>
          <p:nvPr/>
        </p:nvPicPr>
        <p:blipFill rotWithShape="1">
          <a:blip r:embed="rId17">
            <a:alphaModFix/>
          </a:blip>
          <a:srcRect b="0" l="0" r="0" t="0"/>
          <a:stretch/>
        </p:blipFill>
        <p:spPr>
          <a:xfrm>
            <a:off x="7900387" y="749300"/>
            <a:ext cx="8573572" cy="12331700"/>
          </a:xfrm>
          <a:prstGeom prst="rect">
            <a:avLst/>
          </a:prstGeom>
          <a:noFill/>
          <a:ln>
            <a:noFill/>
          </a:ln>
        </p:spPr>
      </p:pic>
      <p:pic>
        <p:nvPicPr>
          <p:cNvPr descr=" " id="622" name="Google Shape;622;p19"/>
          <p:cNvPicPr preferRelativeResize="0"/>
          <p:nvPr/>
        </p:nvPicPr>
        <p:blipFill rotWithShape="1">
          <a:blip r:embed="rId18">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DF0"/>
        </a:solidFill>
      </p:bgPr>
    </p:bg>
    <p:spTree>
      <p:nvGrpSpPr>
        <p:cNvPr id="26" name="Shape 26"/>
        <p:cNvGrpSpPr/>
        <p:nvPr/>
      </p:nvGrpSpPr>
      <p:grpSpPr>
        <a:xfrm>
          <a:off x="0" y="0"/>
          <a:ext cx="0" cy="0"/>
          <a:chOff x="0" y="0"/>
          <a:chExt cx="0" cy="0"/>
        </a:xfrm>
      </p:grpSpPr>
      <p:pic>
        <p:nvPicPr>
          <p:cNvPr descr=" " id="27" name="Google Shape;27;p2"/>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28" name="Google Shape;28;p2"/>
          <p:cNvPicPr preferRelativeResize="0"/>
          <p:nvPr/>
        </p:nvPicPr>
        <p:blipFill rotWithShape="1">
          <a:blip r:embed="rId4">
            <a:alphaModFix/>
          </a:blip>
          <a:srcRect b="0" l="0" r="0" t="0"/>
          <a:stretch/>
        </p:blipFill>
        <p:spPr>
          <a:xfrm>
            <a:off x="21668908" y="8140700"/>
            <a:ext cx="1853253" cy="1567932"/>
          </a:xfrm>
          <a:prstGeom prst="rect">
            <a:avLst/>
          </a:prstGeom>
          <a:noFill/>
          <a:ln>
            <a:noFill/>
          </a:ln>
        </p:spPr>
      </p:pic>
      <p:pic>
        <p:nvPicPr>
          <p:cNvPr descr=" " id="29" name="Google Shape;29;p2"/>
          <p:cNvPicPr preferRelativeResize="0"/>
          <p:nvPr/>
        </p:nvPicPr>
        <p:blipFill rotWithShape="1">
          <a:blip r:embed="rId5">
            <a:alphaModFix/>
          </a:blip>
          <a:srcRect b="0" l="0" r="0" t="0"/>
          <a:stretch/>
        </p:blipFill>
        <p:spPr>
          <a:xfrm>
            <a:off x="19814477" y="9639300"/>
            <a:ext cx="4118856" cy="650329"/>
          </a:xfrm>
          <a:prstGeom prst="rect">
            <a:avLst/>
          </a:prstGeom>
          <a:noFill/>
          <a:ln>
            <a:noFill/>
          </a:ln>
        </p:spPr>
      </p:pic>
      <p:pic>
        <p:nvPicPr>
          <p:cNvPr descr=" " id="30" name="Google Shape;30;p2"/>
          <p:cNvPicPr preferRelativeResize="0"/>
          <p:nvPr/>
        </p:nvPicPr>
        <p:blipFill rotWithShape="1">
          <a:blip r:embed="rId6">
            <a:alphaModFix/>
          </a:blip>
          <a:srcRect b="0" l="0" r="0" t="0"/>
          <a:stretch/>
        </p:blipFill>
        <p:spPr>
          <a:xfrm>
            <a:off x="20868708" y="1422400"/>
            <a:ext cx="3100322" cy="3225800"/>
          </a:xfrm>
          <a:prstGeom prst="rect">
            <a:avLst/>
          </a:prstGeom>
          <a:noFill/>
          <a:ln>
            <a:noFill/>
          </a:ln>
        </p:spPr>
      </p:pic>
      <p:pic>
        <p:nvPicPr>
          <p:cNvPr descr=" " id="31" name="Google Shape;31;p2"/>
          <p:cNvPicPr preferRelativeResize="0"/>
          <p:nvPr/>
        </p:nvPicPr>
        <p:blipFill rotWithShape="1">
          <a:blip r:embed="rId7">
            <a:alphaModFix/>
          </a:blip>
          <a:srcRect b="0" l="0" r="0" t="0"/>
          <a:stretch/>
        </p:blipFill>
        <p:spPr>
          <a:xfrm>
            <a:off x="1486086" y="2171700"/>
            <a:ext cx="3599684" cy="2019300"/>
          </a:xfrm>
          <a:prstGeom prst="rect">
            <a:avLst/>
          </a:prstGeom>
          <a:noFill/>
          <a:ln>
            <a:noFill/>
          </a:ln>
        </p:spPr>
      </p:pic>
      <p:pic>
        <p:nvPicPr>
          <p:cNvPr descr=" " id="32" name="Google Shape;32;p2"/>
          <p:cNvPicPr preferRelativeResize="0"/>
          <p:nvPr/>
        </p:nvPicPr>
        <p:blipFill rotWithShape="1">
          <a:blip r:embed="rId8">
            <a:alphaModFix/>
          </a:blip>
          <a:srcRect b="0" l="0" r="0" t="0"/>
          <a:stretch/>
        </p:blipFill>
        <p:spPr>
          <a:xfrm>
            <a:off x="2057657" y="4508500"/>
            <a:ext cx="2161199" cy="2344184"/>
          </a:xfrm>
          <a:prstGeom prst="rect">
            <a:avLst/>
          </a:prstGeom>
          <a:noFill/>
          <a:ln>
            <a:noFill/>
          </a:ln>
        </p:spPr>
      </p:pic>
      <p:pic>
        <p:nvPicPr>
          <p:cNvPr descr=" " id="33" name="Google Shape;33;p2"/>
          <p:cNvPicPr preferRelativeResize="0"/>
          <p:nvPr/>
        </p:nvPicPr>
        <p:blipFill rotWithShape="1">
          <a:blip r:embed="rId9">
            <a:alphaModFix/>
          </a:blip>
          <a:srcRect b="0" l="0" r="0" t="0"/>
          <a:stretch/>
        </p:blipFill>
        <p:spPr>
          <a:xfrm>
            <a:off x="0" y="9829800"/>
            <a:ext cx="5220352" cy="3886200"/>
          </a:xfrm>
          <a:prstGeom prst="rect">
            <a:avLst/>
          </a:prstGeom>
          <a:noFill/>
          <a:ln>
            <a:noFill/>
          </a:ln>
        </p:spPr>
      </p:pic>
      <p:pic>
        <p:nvPicPr>
          <p:cNvPr descr=" " id="34" name="Google Shape;34;p2"/>
          <p:cNvPicPr preferRelativeResize="0"/>
          <p:nvPr/>
        </p:nvPicPr>
        <p:blipFill rotWithShape="1">
          <a:blip r:embed="rId10">
            <a:alphaModFix/>
          </a:blip>
          <a:srcRect b="0" l="0" r="0" t="0"/>
          <a:stretch/>
        </p:blipFill>
        <p:spPr>
          <a:xfrm>
            <a:off x="17451981" y="139700"/>
            <a:ext cx="2643983" cy="3516437"/>
          </a:xfrm>
          <a:prstGeom prst="rect">
            <a:avLst/>
          </a:prstGeom>
          <a:noFill/>
          <a:ln>
            <a:noFill/>
          </a:ln>
        </p:spPr>
      </p:pic>
      <p:pic>
        <p:nvPicPr>
          <p:cNvPr descr=" " id="35" name="Google Shape;35;p2"/>
          <p:cNvPicPr preferRelativeResize="0"/>
          <p:nvPr/>
        </p:nvPicPr>
        <p:blipFill rotWithShape="1">
          <a:blip r:embed="rId11">
            <a:alphaModFix/>
          </a:blip>
          <a:srcRect b="0" l="0" r="0" t="0"/>
          <a:stretch/>
        </p:blipFill>
        <p:spPr>
          <a:xfrm>
            <a:off x="21605400" y="5384350"/>
            <a:ext cx="1930905" cy="1585891"/>
          </a:xfrm>
          <a:prstGeom prst="rect">
            <a:avLst/>
          </a:prstGeom>
          <a:noFill/>
          <a:ln>
            <a:noFill/>
          </a:ln>
        </p:spPr>
      </p:pic>
      <p:pic>
        <p:nvPicPr>
          <p:cNvPr descr=" " id="36" name="Google Shape;36;p2"/>
          <p:cNvPicPr preferRelativeResize="0"/>
          <p:nvPr/>
        </p:nvPicPr>
        <p:blipFill rotWithShape="1">
          <a:blip r:embed="rId12">
            <a:alphaModFix/>
          </a:blip>
          <a:srcRect b="0" l="0" r="0" t="0"/>
          <a:stretch/>
        </p:blipFill>
        <p:spPr>
          <a:xfrm>
            <a:off x="266733" y="4241800"/>
            <a:ext cx="1562224" cy="1637244"/>
          </a:xfrm>
          <a:prstGeom prst="rect">
            <a:avLst/>
          </a:prstGeom>
          <a:noFill/>
          <a:ln>
            <a:noFill/>
          </a:ln>
        </p:spPr>
      </p:pic>
      <p:pic>
        <p:nvPicPr>
          <p:cNvPr descr=" " id="37" name="Google Shape;37;p2"/>
          <p:cNvPicPr preferRelativeResize="0"/>
          <p:nvPr/>
        </p:nvPicPr>
        <p:blipFill rotWithShape="1">
          <a:blip r:embed="rId13">
            <a:alphaModFix/>
          </a:blip>
          <a:srcRect b="0" l="0" r="0" t="0"/>
          <a:stretch/>
        </p:blipFill>
        <p:spPr>
          <a:xfrm>
            <a:off x="0" y="6985000"/>
            <a:ext cx="3311192" cy="1663700"/>
          </a:xfrm>
          <a:prstGeom prst="rect">
            <a:avLst/>
          </a:prstGeom>
          <a:noFill/>
          <a:ln>
            <a:noFill/>
          </a:ln>
        </p:spPr>
      </p:pic>
      <p:pic>
        <p:nvPicPr>
          <p:cNvPr descr=" " id="38" name="Google Shape;38;p2"/>
          <p:cNvPicPr preferRelativeResize="0"/>
          <p:nvPr/>
        </p:nvPicPr>
        <p:blipFill rotWithShape="1">
          <a:blip r:embed="rId14">
            <a:alphaModFix/>
          </a:blip>
          <a:srcRect b="0" l="0" r="0" t="0"/>
          <a:stretch/>
        </p:blipFill>
        <p:spPr>
          <a:xfrm>
            <a:off x="22265883" y="10883900"/>
            <a:ext cx="2118334" cy="2810887"/>
          </a:xfrm>
          <a:prstGeom prst="rect">
            <a:avLst/>
          </a:prstGeom>
          <a:noFill/>
          <a:ln>
            <a:noFill/>
          </a:ln>
        </p:spPr>
      </p:pic>
      <p:pic>
        <p:nvPicPr>
          <p:cNvPr descr=" " id="39" name="Google Shape;39;p2"/>
          <p:cNvPicPr preferRelativeResize="0"/>
          <p:nvPr/>
        </p:nvPicPr>
        <p:blipFill rotWithShape="1">
          <a:blip r:embed="rId15">
            <a:alphaModFix/>
          </a:blip>
          <a:srcRect b="0" l="0" r="0" t="0"/>
          <a:stretch/>
        </p:blipFill>
        <p:spPr>
          <a:xfrm>
            <a:off x="0" y="0"/>
            <a:ext cx="3515136" cy="2870200"/>
          </a:xfrm>
          <a:prstGeom prst="rect">
            <a:avLst/>
          </a:prstGeom>
          <a:noFill/>
          <a:ln>
            <a:noFill/>
          </a:ln>
        </p:spPr>
      </p:pic>
      <p:sp>
        <p:nvSpPr>
          <p:cNvPr id="40" name="Google Shape;40;p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 name="Google Shape;41;p2"/>
          <p:cNvPicPr preferRelativeResize="0"/>
          <p:nvPr/>
        </p:nvPicPr>
        <p:blipFill rotWithShape="1">
          <a:blip r:embed="rId16">
            <a:alphaModFix/>
          </a:blip>
          <a:srcRect b="0" l="0" r="0" t="0"/>
          <a:stretch/>
        </p:blipFill>
        <p:spPr>
          <a:xfrm>
            <a:off x="23523340" y="10820400"/>
            <a:ext cx="711289" cy="2590800"/>
          </a:xfrm>
          <a:prstGeom prst="rect">
            <a:avLst/>
          </a:prstGeom>
          <a:noFill/>
          <a:ln>
            <a:noFill/>
          </a:ln>
        </p:spPr>
      </p:pic>
      <p:sp>
        <p:nvSpPr>
          <p:cNvPr id="42" name="Google Shape;42;p2"/>
          <p:cNvSpPr/>
          <p:nvPr/>
        </p:nvSpPr>
        <p:spPr>
          <a:xfrm>
            <a:off x="7794541" y="4394200"/>
            <a:ext cx="8797966" cy="2980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WELCOME</a:t>
            </a:r>
            <a:endParaRPr b="0" i="0" sz="12800" u="none" cap="none" strike="noStrike">
              <a:solidFill>
                <a:schemeClr val="dk1"/>
              </a:solidFill>
              <a:latin typeface="Calibri"/>
              <a:ea typeface="Calibri"/>
              <a:cs typeface="Calibri"/>
              <a:sym typeface="Calibri"/>
            </a:endParaRPr>
          </a:p>
        </p:txBody>
      </p:sp>
      <p:sp>
        <p:nvSpPr>
          <p:cNvPr id="43" name="Google Shape;43;p2"/>
          <p:cNvSpPr/>
          <p:nvPr/>
        </p:nvSpPr>
        <p:spPr>
          <a:xfrm>
            <a:off x="5000192" y="6921500"/>
            <a:ext cx="14399366" cy="2573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DF0"/>
        </a:solidFill>
      </p:bgPr>
    </p:bg>
    <p:spTree>
      <p:nvGrpSpPr>
        <p:cNvPr id="627" name="Shape 627"/>
        <p:cNvGrpSpPr/>
        <p:nvPr/>
      </p:nvGrpSpPr>
      <p:grpSpPr>
        <a:xfrm>
          <a:off x="0" y="0"/>
          <a:ext cx="0" cy="0"/>
          <a:chOff x="0" y="0"/>
          <a:chExt cx="0" cy="0"/>
        </a:xfrm>
      </p:grpSpPr>
      <p:pic>
        <p:nvPicPr>
          <p:cNvPr descr=" " id="628" name="Google Shape;628;p20"/>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629" name="Google Shape;629;p20"/>
          <p:cNvPicPr preferRelativeResize="0"/>
          <p:nvPr/>
        </p:nvPicPr>
        <p:blipFill rotWithShape="1">
          <a:blip r:embed="rId4">
            <a:alphaModFix/>
          </a:blip>
          <a:srcRect b="0" l="0" r="0" t="0"/>
          <a:stretch/>
        </p:blipFill>
        <p:spPr>
          <a:xfrm>
            <a:off x="0" y="0"/>
            <a:ext cx="24387048" cy="13716000"/>
          </a:xfrm>
          <a:prstGeom prst="rect">
            <a:avLst/>
          </a:prstGeom>
          <a:noFill/>
          <a:ln>
            <a:noFill/>
          </a:ln>
        </p:spPr>
      </p:pic>
      <p:sp>
        <p:nvSpPr>
          <p:cNvPr id="630" name="Google Shape;630;p2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1" name="Google Shape;631;p2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632" name="Google Shape;632;p20"/>
          <p:cNvSpPr/>
          <p:nvPr/>
        </p:nvSpPr>
        <p:spPr>
          <a:xfrm>
            <a:off x="15690694" y="698500"/>
            <a:ext cx="7464300" cy="33866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DF0"/>
        </a:solidFill>
      </p:bgPr>
    </p:bg>
    <p:spTree>
      <p:nvGrpSpPr>
        <p:cNvPr id="637" name="Shape 637"/>
        <p:cNvGrpSpPr/>
        <p:nvPr/>
      </p:nvGrpSpPr>
      <p:grpSpPr>
        <a:xfrm>
          <a:off x="0" y="0"/>
          <a:ext cx="0" cy="0"/>
          <a:chOff x="0" y="0"/>
          <a:chExt cx="0" cy="0"/>
        </a:xfrm>
      </p:grpSpPr>
      <p:pic>
        <p:nvPicPr>
          <p:cNvPr descr=" " id="638" name="Google Shape;638;p21"/>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639" name="Google Shape;639;p21"/>
          <p:cNvPicPr preferRelativeResize="0"/>
          <p:nvPr/>
        </p:nvPicPr>
        <p:blipFill rotWithShape="1">
          <a:blip r:embed="rId4">
            <a:alphaModFix/>
          </a:blip>
          <a:srcRect b="0" l="0" r="0" t="0"/>
          <a:stretch/>
        </p:blipFill>
        <p:spPr>
          <a:xfrm>
            <a:off x="25253472" y="8656365"/>
            <a:ext cx="2493721" cy="2109796"/>
          </a:xfrm>
          <a:prstGeom prst="rect">
            <a:avLst/>
          </a:prstGeom>
          <a:noFill/>
          <a:ln>
            <a:noFill/>
          </a:ln>
        </p:spPr>
      </p:pic>
      <p:pic>
        <p:nvPicPr>
          <p:cNvPr descr=" " id="640" name="Google Shape;640;p21"/>
          <p:cNvPicPr preferRelativeResize="0"/>
          <p:nvPr/>
        </p:nvPicPr>
        <p:blipFill rotWithShape="1">
          <a:blip r:embed="rId5">
            <a:alphaModFix/>
          </a:blip>
          <a:srcRect b="0" l="0" r="0" t="0"/>
          <a:stretch/>
        </p:blipFill>
        <p:spPr>
          <a:xfrm>
            <a:off x="22758162" y="10672887"/>
            <a:ext cx="1628886" cy="875085"/>
          </a:xfrm>
          <a:prstGeom prst="rect">
            <a:avLst/>
          </a:prstGeom>
          <a:noFill/>
          <a:ln>
            <a:noFill/>
          </a:ln>
        </p:spPr>
      </p:pic>
      <p:pic>
        <p:nvPicPr>
          <p:cNvPr descr=" " id="641" name="Google Shape;641;p21"/>
          <p:cNvPicPr preferRelativeResize="0"/>
          <p:nvPr/>
        </p:nvPicPr>
        <p:blipFill rotWithShape="1">
          <a:blip r:embed="rId6">
            <a:alphaModFix/>
          </a:blip>
          <a:srcRect b="0" l="0" r="0" t="0"/>
          <a:stretch/>
        </p:blipFill>
        <p:spPr>
          <a:xfrm>
            <a:off x="24176731" y="0"/>
            <a:ext cx="210317" cy="3956918"/>
          </a:xfrm>
          <a:prstGeom prst="rect">
            <a:avLst/>
          </a:prstGeom>
          <a:noFill/>
          <a:ln>
            <a:noFill/>
          </a:ln>
        </p:spPr>
      </p:pic>
      <p:pic>
        <p:nvPicPr>
          <p:cNvPr descr=" " id="642" name="Google Shape;642;p21"/>
          <p:cNvPicPr preferRelativeResize="0"/>
          <p:nvPr/>
        </p:nvPicPr>
        <p:blipFill rotWithShape="1">
          <a:blip r:embed="rId7">
            <a:alphaModFix/>
          </a:blip>
          <a:srcRect b="0" l="0" r="0" t="0"/>
          <a:stretch/>
        </p:blipFill>
        <p:spPr>
          <a:xfrm>
            <a:off x="0" y="624532"/>
            <a:ext cx="2939348" cy="2717155"/>
          </a:xfrm>
          <a:prstGeom prst="rect">
            <a:avLst/>
          </a:prstGeom>
          <a:noFill/>
          <a:ln>
            <a:noFill/>
          </a:ln>
        </p:spPr>
      </p:pic>
      <p:pic>
        <p:nvPicPr>
          <p:cNvPr descr=" " id="643" name="Google Shape;643;p21"/>
          <p:cNvPicPr preferRelativeResize="0"/>
          <p:nvPr/>
        </p:nvPicPr>
        <p:blipFill rotWithShape="1">
          <a:blip r:embed="rId8">
            <a:alphaModFix/>
          </a:blip>
          <a:srcRect b="0" l="0" r="0" t="0"/>
          <a:stretch/>
        </p:blipFill>
        <p:spPr>
          <a:xfrm>
            <a:off x="0" y="3768948"/>
            <a:ext cx="1772833" cy="3154338"/>
          </a:xfrm>
          <a:prstGeom prst="rect">
            <a:avLst/>
          </a:prstGeom>
          <a:noFill/>
          <a:ln>
            <a:noFill/>
          </a:ln>
        </p:spPr>
      </p:pic>
      <p:pic>
        <p:nvPicPr>
          <p:cNvPr descr=" " id="644" name="Google Shape;644;p21"/>
          <p:cNvPicPr preferRelativeResize="0"/>
          <p:nvPr/>
        </p:nvPicPr>
        <p:blipFill rotWithShape="1">
          <a:blip r:embed="rId9">
            <a:alphaModFix/>
          </a:blip>
          <a:srcRect b="0" l="0" r="0" t="0"/>
          <a:stretch/>
        </p:blipFill>
        <p:spPr>
          <a:xfrm>
            <a:off x="0" y="10929243"/>
            <a:ext cx="3120438" cy="2786757"/>
          </a:xfrm>
          <a:prstGeom prst="rect">
            <a:avLst/>
          </a:prstGeom>
          <a:noFill/>
          <a:ln>
            <a:noFill/>
          </a:ln>
        </p:spPr>
      </p:pic>
      <p:pic>
        <p:nvPicPr>
          <p:cNvPr descr=" " id="645" name="Google Shape;645;p21"/>
          <p:cNvPicPr preferRelativeResize="0"/>
          <p:nvPr/>
        </p:nvPicPr>
        <p:blipFill rotWithShape="1">
          <a:blip r:embed="rId10">
            <a:alphaModFix/>
          </a:blip>
          <a:srcRect b="0" l="0" r="0" t="0"/>
          <a:stretch/>
        </p:blipFill>
        <p:spPr>
          <a:xfrm>
            <a:off x="19579212" y="0"/>
            <a:ext cx="3557722" cy="2622004"/>
          </a:xfrm>
          <a:prstGeom prst="rect">
            <a:avLst/>
          </a:prstGeom>
          <a:noFill/>
          <a:ln>
            <a:noFill/>
          </a:ln>
        </p:spPr>
      </p:pic>
      <p:pic>
        <p:nvPicPr>
          <p:cNvPr descr=" " id="646" name="Google Shape;646;p21"/>
          <p:cNvPicPr preferRelativeResize="0"/>
          <p:nvPr/>
        </p:nvPicPr>
        <p:blipFill rotWithShape="1">
          <a:blip r:embed="rId4">
            <a:alphaModFix/>
          </a:blip>
          <a:srcRect b="0" l="0" r="0" t="0"/>
          <a:stretch/>
        </p:blipFill>
        <p:spPr>
          <a:xfrm>
            <a:off x="25168016" y="4947469"/>
            <a:ext cx="2598208" cy="2133980"/>
          </a:xfrm>
          <a:prstGeom prst="rect">
            <a:avLst/>
          </a:prstGeom>
          <a:noFill/>
          <a:ln>
            <a:noFill/>
          </a:ln>
        </p:spPr>
      </p:pic>
      <p:pic>
        <p:nvPicPr>
          <p:cNvPr descr=" " id="647" name="Google Shape;647;p21"/>
          <p:cNvPicPr preferRelativeResize="0"/>
          <p:nvPr/>
        </p:nvPicPr>
        <p:blipFill rotWithShape="1">
          <a:blip r:embed="rId4">
            <a:alphaModFix/>
          </a:blip>
          <a:srcRect b="0" l="0" r="0" t="0"/>
          <a:stretch/>
        </p:blipFill>
        <p:spPr>
          <a:xfrm>
            <a:off x="-3545110" y="3410074"/>
            <a:ext cx="2102115" cy="2203069"/>
          </a:xfrm>
          <a:prstGeom prst="rect">
            <a:avLst/>
          </a:prstGeom>
          <a:noFill/>
          <a:ln>
            <a:noFill/>
          </a:ln>
        </p:spPr>
      </p:pic>
      <p:pic>
        <p:nvPicPr>
          <p:cNvPr descr=" " id="648" name="Google Shape;648;p21"/>
          <p:cNvPicPr preferRelativeResize="0"/>
          <p:nvPr/>
        </p:nvPicPr>
        <p:blipFill rotWithShape="1">
          <a:blip r:embed="rId11">
            <a:alphaModFix/>
          </a:blip>
          <a:srcRect b="0" l="0" r="0" t="0"/>
          <a:stretch/>
        </p:blipFill>
        <p:spPr>
          <a:xfrm>
            <a:off x="0" y="7101284"/>
            <a:ext cx="551486" cy="2238673"/>
          </a:xfrm>
          <a:prstGeom prst="rect">
            <a:avLst/>
          </a:prstGeom>
          <a:noFill/>
          <a:ln>
            <a:noFill/>
          </a:ln>
        </p:spPr>
      </p:pic>
      <p:pic>
        <p:nvPicPr>
          <p:cNvPr descr=" " id="649" name="Google Shape;649;p21"/>
          <p:cNvPicPr preferRelativeResize="0"/>
          <p:nvPr/>
        </p:nvPicPr>
        <p:blipFill rotWithShape="1">
          <a:blip r:embed="rId4">
            <a:alphaModFix/>
          </a:blip>
          <a:srcRect b="0" l="0" r="0" t="0"/>
          <a:stretch/>
        </p:blipFill>
        <p:spPr>
          <a:xfrm>
            <a:off x="26056758" y="12347625"/>
            <a:ext cx="2850411" cy="3782306"/>
          </a:xfrm>
          <a:prstGeom prst="rect">
            <a:avLst/>
          </a:prstGeom>
          <a:noFill/>
          <a:ln>
            <a:noFill/>
          </a:ln>
        </p:spPr>
      </p:pic>
      <p:pic>
        <p:nvPicPr>
          <p:cNvPr descr=" " id="650" name="Google Shape;650;p21"/>
          <p:cNvPicPr preferRelativeResize="0"/>
          <p:nvPr/>
        </p:nvPicPr>
        <p:blipFill rotWithShape="1">
          <a:blip r:embed="rId12">
            <a:alphaModFix/>
          </a:blip>
          <a:srcRect b="0" l="0" r="0" t="0"/>
          <a:stretch/>
        </p:blipFill>
        <p:spPr>
          <a:xfrm>
            <a:off x="0" y="0"/>
            <a:ext cx="825912" cy="1564407"/>
          </a:xfrm>
          <a:prstGeom prst="rect">
            <a:avLst/>
          </a:prstGeom>
          <a:noFill/>
          <a:ln>
            <a:noFill/>
          </a:ln>
        </p:spPr>
      </p:pic>
      <p:sp>
        <p:nvSpPr>
          <p:cNvPr id="651" name="Google Shape;651;p2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2" name="Google Shape;652;p21"/>
          <p:cNvPicPr preferRelativeResize="0"/>
          <p:nvPr/>
        </p:nvPicPr>
        <p:blipFill rotWithShape="1">
          <a:blip r:embed="rId13">
            <a:alphaModFix/>
          </a:blip>
          <a:srcRect b="0" l="0" r="0" t="0"/>
          <a:stretch/>
        </p:blipFill>
        <p:spPr>
          <a:xfrm>
            <a:off x="23523340" y="10820400"/>
            <a:ext cx="711289" cy="2590800"/>
          </a:xfrm>
          <a:prstGeom prst="rect">
            <a:avLst/>
          </a:prstGeom>
          <a:noFill/>
          <a:ln>
            <a:noFill/>
          </a:ln>
        </p:spPr>
      </p:pic>
      <p:pic>
        <p:nvPicPr>
          <p:cNvPr descr=" " id="653" name="Google Shape;653;p21"/>
          <p:cNvPicPr preferRelativeResize="0"/>
          <p:nvPr/>
        </p:nvPicPr>
        <p:blipFill rotWithShape="1">
          <a:blip r:embed="rId14">
            <a:alphaModFix/>
          </a:blip>
          <a:srcRect b="0" l="0" r="0" t="0"/>
          <a:stretch/>
        </p:blipFill>
        <p:spPr>
          <a:xfrm>
            <a:off x="0" y="0"/>
            <a:ext cx="7646356" cy="13716000"/>
          </a:xfrm>
          <a:prstGeom prst="rect">
            <a:avLst/>
          </a:prstGeom>
          <a:noFill/>
          <a:ln>
            <a:noFill/>
          </a:ln>
        </p:spPr>
      </p:pic>
      <p:sp>
        <p:nvSpPr>
          <p:cNvPr id="654" name="Google Shape;654;p21"/>
          <p:cNvSpPr/>
          <p:nvPr/>
        </p:nvSpPr>
        <p:spPr>
          <a:xfrm>
            <a:off x="8675184" y="2578100"/>
            <a:ext cx="6604826" cy="375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5" name="Google Shape;655;p21"/>
          <p:cNvSpPr/>
          <p:nvPr/>
        </p:nvSpPr>
        <p:spPr>
          <a:xfrm>
            <a:off x="8675184" y="3238500"/>
            <a:ext cx="622378"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6" name="Google Shape;656;p21"/>
          <p:cNvSpPr/>
          <p:nvPr/>
        </p:nvSpPr>
        <p:spPr>
          <a:xfrm>
            <a:off x="8675184" y="3238500"/>
            <a:ext cx="1164312"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1</a:t>
            </a:r>
            <a:endParaRPr b="0" i="0" sz="12800" u="none" cap="none" strike="noStrike">
              <a:solidFill>
                <a:schemeClr val="dk1"/>
              </a:solidFill>
              <a:latin typeface="Calibri"/>
              <a:ea typeface="Calibri"/>
              <a:cs typeface="Calibri"/>
              <a:sym typeface="Calibri"/>
            </a:endParaRPr>
          </a:p>
        </p:txBody>
      </p:sp>
      <p:sp>
        <p:nvSpPr>
          <p:cNvPr id="657" name="Google Shape;657;p21"/>
          <p:cNvSpPr/>
          <p:nvPr/>
        </p:nvSpPr>
        <p:spPr>
          <a:xfrm>
            <a:off x="9500787" y="2578100"/>
            <a:ext cx="5779222" cy="375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8" name="Google Shape;658;p21"/>
          <p:cNvSpPr/>
          <p:nvPr/>
        </p:nvSpPr>
        <p:spPr>
          <a:xfrm>
            <a:off x="9500787" y="2578100"/>
            <a:ext cx="5982448" cy="203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DISCOVER THE SECRETS</a:t>
            </a:r>
            <a:endParaRPr b="0" i="0" sz="4800" u="none" cap="none" strike="noStrike">
              <a:solidFill>
                <a:schemeClr val="dk1"/>
              </a:solidFill>
              <a:latin typeface="Calibri"/>
              <a:ea typeface="Calibri"/>
              <a:cs typeface="Calibri"/>
              <a:sym typeface="Calibri"/>
            </a:endParaRPr>
          </a:p>
        </p:txBody>
      </p:sp>
      <p:sp>
        <p:nvSpPr>
          <p:cNvPr id="659" name="Google Shape;659;p21"/>
          <p:cNvSpPr/>
          <p:nvPr/>
        </p:nvSpPr>
        <p:spPr>
          <a:xfrm>
            <a:off x="9500787" y="4508500"/>
            <a:ext cx="5914706"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660" name="Google Shape;660;p21"/>
          <p:cNvSpPr/>
          <p:nvPr/>
        </p:nvSpPr>
        <p:spPr>
          <a:xfrm>
            <a:off x="8675184" y="6997700"/>
            <a:ext cx="6604826" cy="436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1" name="Google Shape;661;p21"/>
          <p:cNvSpPr/>
          <p:nvPr/>
        </p:nvSpPr>
        <p:spPr>
          <a:xfrm>
            <a:off x="8675184" y="7962900"/>
            <a:ext cx="990724"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2" name="Google Shape;662;p21"/>
          <p:cNvSpPr/>
          <p:nvPr/>
        </p:nvSpPr>
        <p:spPr>
          <a:xfrm>
            <a:off x="8675184" y="7962900"/>
            <a:ext cx="1532658"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3</a:t>
            </a:r>
            <a:endParaRPr b="0" i="0" sz="12800" u="none" cap="none" strike="noStrike">
              <a:solidFill>
                <a:schemeClr val="dk1"/>
              </a:solidFill>
              <a:latin typeface="Calibri"/>
              <a:ea typeface="Calibri"/>
              <a:cs typeface="Calibri"/>
              <a:sym typeface="Calibri"/>
            </a:endParaRPr>
          </a:p>
        </p:txBody>
      </p:sp>
      <p:sp>
        <p:nvSpPr>
          <p:cNvPr id="663" name="Google Shape;663;p21"/>
          <p:cNvSpPr/>
          <p:nvPr/>
        </p:nvSpPr>
        <p:spPr>
          <a:xfrm>
            <a:off x="9869133" y="6997700"/>
            <a:ext cx="5410876" cy="436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4" name="Google Shape;664;p21"/>
          <p:cNvSpPr/>
          <p:nvPr/>
        </p:nvSpPr>
        <p:spPr>
          <a:xfrm>
            <a:off x="9869133" y="6997700"/>
            <a:ext cx="5614102" cy="203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MEET THE CREATURES</a:t>
            </a:r>
            <a:endParaRPr b="0" i="0" sz="4800" u="none" cap="none" strike="noStrike">
              <a:solidFill>
                <a:schemeClr val="dk1"/>
              </a:solidFill>
              <a:latin typeface="Calibri"/>
              <a:ea typeface="Calibri"/>
              <a:cs typeface="Calibri"/>
              <a:sym typeface="Calibri"/>
            </a:endParaRPr>
          </a:p>
        </p:txBody>
      </p:sp>
      <p:sp>
        <p:nvSpPr>
          <p:cNvPr id="665" name="Google Shape;665;p21"/>
          <p:cNvSpPr/>
          <p:nvPr/>
        </p:nvSpPr>
        <p:spPr>
          <a:xfrm>
            <a:off x="9869133" y="8928100"/>
            <a:ext cx="5546360"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666" name="Google Shape;666;p21"/>
          <p:cNvSpPr/>
          <p:nvPr/>
        </p:nvSpPr>
        <p:spPr>
          <a:xfrm>
            <a:off x="16181822" y="6997700"/>
            <a:ext cx="6604826" cy="436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7" name="Google Shape;667;p21"/>
          <p:cNvSpPr/>
          <p:nvPr/>
        </p:nvSpPr>
        <p:spPr>
          <a:xfrm>
            <a:off x="16181822" y="7962900"/>
            <a:ext cx="1105038"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8" name="Google Shape;668;p21"/>
          <p:cNvSpPr/>
          <p:nvPr/>
        </p:nvSpPr>
        <p:spPr>
          <a:xfrm>
            <a:off x="16181822" y="7962900"/>
            <a:ext cx="1646973"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4</a:t>
            </a:r>
            <a:endParaRPr b="0" i="0" sz="12800" u="none" cap="none" strike="noStrike">
              <a:solidFill>
                <a:schemeClr val="dk1"/>
              </a:solidFill>
              <a:latin typeface="Calibri"/>
              <a:ea typeface="Calibri"/>
              <a:cs typeface="Calibri"/>
              <a:sym typeface="Calibri"/>
            </a:endParaRPr>
          </a:p>
        </p:txBody>
      </p:sp>
      <p:sp>
        <p:nvSpPr>
          <p:cNvPr id="669" name="Google Shape;669;p21"/>
          <p:cNvSpPr/>
          <p:nvPr/>
        </p:nvSpPr>
        <p:spPr>
          <a:xfrm>
            <a:off x="17490086" y="6997700"/>
            <a:ext cx="5296562" cy="436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0" name="Google Shape;670;p21"/>
          <p:cNvSpPr/>
          <p:nvPr/>
        </p:nvSpPr>
        <p:spPr>
          <a:xfrm>
            <a:off x="17490086" y="6997700"/>
            <a:ext cx="5499787" cy="203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UNCOVER THE MAGIC</a:t>
            </a:r>
            <a:endParaRPr b="0" i="0" sz="4800" u="none" cap="none" strike="noStrike">
              <a:solidFill>
                <a:schemeClr val="dk1"/>
              </a:solidFill>
              <a:latin typeface="Calibri"/>
              <a:ea typeface="Calibri"/>
              <a:cs typeface="Calibri"/>
              <a:sym typeface="Calibri"/>
            </a:endParaRPr>
          </a:p>
        </p:txBody>
      </p:sp>
      <p:sp>
        <p:nvSpPr>
          <p:cNvPr id="671" name="Google Shape;671;p21"/>
          <p:cNvSpPr/>
          <p:nvPr/>
        </p:nvSpPr>
        <p:spPr>
          <a:xfrm>
            <a:off x="17490086" y="8928100"/>
            <a:ext cx="5432046"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672" name="Google Shape;672;p21"/>
          <p:cNvSpPr/>
          <p:nvPr/>
        </p:nvSpPr>
        <p:spPr>
          <a:xfrm>
            <a:off x="16181822" y="2578100"/>
            <a:ext cx="6604826" cy="375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3" name="Google Shape;673;p21"/>
          <p:cNvSpPr/>
          <p:nvPr/>
        </p:nvSpPr>
        <p:spPr>
          <a:xfrm>
            <a:off x="16181822" y="3238500"/>
            <a:ext cx="939917"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4" name="Google Shape;674;p21"/>
          <p:cNvSpPr/>
          <p:nvPr/>
        </p:nvSpPr>
        <p:spPr>
          <a:xfrm>
            <a:off x="16181822" y="3238500"/>
            <a:ext cx="1481852"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2</a:t>
            </a:r>
            <a:endParaRPr b="0" i="0" sz="12800" u="none" cap="none" strike="noStrike">
              <a:solidFill>
                <a:schemeClr val="dk1"/>
              </a:solidFill>
              <a:latin typeface="Calibri"/>
              <a:ea typeface="Calibri"/>
              <a:cs typeface="Calibri"/>
              <a:sym typeface="Calibri"/>
            </a:endParaRPr>
          </a:p>
        </p:txBody>
      </p:sp>
      <p:sp>
        <p:nvSpPr>
          <p:cNvPr id="675" name="Google Shape;675;p21"/>
          <p:cNvSpPr/>
          <p:nvPr/>
        </p:nvSpPr>
        <p:spPr>
          <a:xfrm>
            <a:off x="17324965" y="2578100"/>
            <a:ext cx="5461683" cy="375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6" name="Google Shape;676;p21"/>
          <p:cNvSpPr/>
          <p:nvPr/>
        </p:nvSpPr>
        <p:spPr>
          <a:xfrm>
            <a:off x="17324965" y="2578100"/>
            <a:ext cx="5664908" cy="203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FIND YOUR OWN PATH</a:t>
            </a:r>
            <a:endParaRPr b="0" i="0" sz="4800" u="none" cap="none" strike="noStrike">
              <a:solidFill>
                <a:schemeClr val="dk1"/>
              </a:solidFill>
              <a:latin typeface="Calibri"/>
              <a:ea typeface="Calibri"/>
              <a:cs typeface="Calibri"/>
              <a:sym typeface="Calibri"/>
            </a:endParaRPr>
          </a:p>
        </p:txBody>
      </p:sp>
      <p:sp>
        <p:nvSpPr>
          <p:cNvPr id="677" name="Google Shape;677;p21"/>
          <p:cNvSpPr/>
          <p:nvPr/>
        </p:nvSpPr>
        <p:spPr>
          <a:xfrm>
            <a:off x="17324965" y="4508500"/>
            <a:ext cx="5597166"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DF0"/>
        </a:solidFill>
      </p:bgPr>
    </p:bg>
    <p:spTree>
      <p:nvGrpSpPr>
        <p:cNvPr id="682" name="Shape 682"/>
        <p:cNvGrpSpPr/>
        <p:nvPr/>
      </p:nvGrpSpPr>
      <p:grpSpPr>
        <a:xfrm>
          <a:off x="0" y="0"/>
          <a:ext cx="0" cy="0"/>
          <a:chOff x="0" y="0"/>
          <a:chExt cx="0" cy="0"/>
        </a:xfrm>
      </p:grpSpPr>
      <p:pic>
        <p:nvPicPr>
          <p:cNvPr descr=" " id="683" name="Google Shape;683;p22"/>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684" name="Google Shape;684;p22"/>
          <p:cNvPicPr preferRelativeResize="0"/>
          <p:nvPr/>
        </p:nvPicPr>
        <p:blipFill rotWithShape="1">
          <a:blip r:embed="rId4">
            <a:alphaModFix/>
          </a:blip>
          <a:srcRect b="0" l="0" r="0" t="0"/>
          <a:stretch/>
        </p:blipFill>
        <p:spPr>
          <a:xfrm>
            <a:off x="23514248" y="4522539"/>
            <a:ext cx="872800" cy="4133726"/>
          </a:xfrm>
          <a:prstGeom prst="rect">
            <a:avLst/>
          </a:prstGeom>
          <a:noFill/>
          <a:ln>
            <a:noFill/>
          </a:ln>
        </p:spPr>
      </p:pic>
      <p:pic>
        <p:nvPicPr>
          <p:cNvPr descr=" " id="685" name="Google Shape;685;p22"/>
          <p:cNvPicPr preferRelativeResize="0"/>
          <p:nvPr/>
        </p:nvPicPr>
        <p:blipFill rotWithShape="1">
          <a:blip r:embed="rId5">
            <a:alphaModFix/>
          </a:blip>
          <a:srcRect b="0" l="0" r="0" t="0"/>
          <a:stretch/>
        </p:blipFill>
        <p:spPr>
          <a:xfrm>
            <a:off x="0" y="3721150"/>
            <a:ext cx="170919" cy="3907954"/>
          </a:xfrm>
          <a:prstGeom prst="rect">
            <a:avLst/>
          </a:prstGeom>
          <a:noFill/>
          <a:ln>
            <a:noFill/>
          </a:ln>
        </p:spPr>
      </p:pic>
      <p:pic>
        <p:nvPicPr>
          <p:cNvPr descr=" " id="686" name="Google Shape;686;p22"/>
          <p:cNvPicPr preferRelativeResize="0"/>
          <p:nvPr/>
        </p:nvPicPr>
        <p:blipFill rotWithShape="1">
          <a:blip r:embed="rId6">
            <a:alphaModFix/>
          </a:blip>
          <a:srcRect b="0" l="0" r="0" t="0"/>
          <a:stretch/>
        </p:blipFill>
        <p:spPr>
          <a:xfrm>
            <a:off x="1139403" y="0"/>
            <a:ext cx="2542150" cy="876077"/>
          </a:xfrm>
          <a:prstGeom prst="rect">
            <a:avLst/>
          </a:prstGeom>
          <a:noFill/>
          <a:ln>
            <a:noFill/>
          </a:ln>
        </p:spPr>
      </p:pic>
      <p:pic>
        <p:nvPicPr>
          <p:cNvPr descr=" " id="687" name="Google Shape;687;p22"/>
          <p:cNvPicPr preferRelativeResize="0"/>
          <p:nvPr/>
        </p:nvPicPr>
        <p:blipFill rotWithShape="1">
          <a:blip r:embed="rId7">
            <a:alphaModFix/>
          </a:blip>
          <a:srcRect b="0" l="0" r="0" t="0"/>
          <a:stretch/>
        </p:blipFill>
        <p:spPr>
          <a:xfrm>
            <a:off x="16602482" y="13410282"/>
            <a:ext cx="2582751" cy="305718"/>
          </a:xfrm>
          <a:prstGeom prst="rect">
            <a:avLst/>
          </a:prstGeom>
          <a:noFill/>
          <a:ln>
            <a:noFill/>
          </a:ln>
        </p:spPr>
      </p:pic>
      <p:pic>
        <p:nvPicPr>
          <p:cNvPr descr=" " id="688" name="Google Shape;688;p22"/>
          <p:cNvPicPr preferRelativeResize="0"/>
          <p:nvPr/>
        </p:nvPicPr>
        <p:blipFill rotWithShape="1">
          <a:blip r:embed="rId8">
            <a:alphaModFix/>
          </a:blip>
          <a:srcRect b="0" l="0" r="0" t="0"/>
          <a:stretch/>
        </p:blipFill>
        <p:spPr>
          <a:xfrm>
            <a:off x="8099396" y="13554918"/>
            <a:ext cx="1119306" cy="161082"/>
          </a:xfrm>
          <a:prstGeom prst="rect">
            <a:avLst/>
          </a:prstGeom>
          <a:noFill/>
          <a:ln>
            <a:noFill/>
          </a:ln>
        </p:spPr>
      </p:pic>
      <p:pic>
        <p:nvPicPr>
          <p:cNvPr descr=" " id="689" name="Google Shape;689;p22"/>
          <p:cNvPicPr preferRelativeResize="0"/>
          <p:nvPr/>
        </p:nvPicPr>
        <p:blipFill rotWithShape="1">
          <a:blip r:embed="rId9">
            <a:alphaModFix/>
          </a:blip>
          <a:srcRect b="0" l="0" r="0" t="0"/>
          <a:stretch/>
        </p:blipFill>
        <p:spPr>
          <a:xfrm>
            <a:off x="737554" y="13329890"/>
            <a:ext cx="3188517" cy="386110"/>
          </a:xfrm>
          <a:prstGeom prst="rect">
            <a:avLst/>
          </a:prstGeom>
          <a:noFill/>
          <a:ln>
            <a:noFill/>
          </a:ln>
        </p:spPr>
      </p:pic>
      <p:pic>
        <p:nvPicPr>
          <p:cNvPr descr=" " id="690" name="Google Shape;690;p22"/>
          <p:cNvPicPr preferRelativeResize="0"/>
          <p:nvPr/>
        </p:nvPicPr>
        <p:blipFill rotWithShape="1">
          <a:blip r:embed="rId10">
            <a:alphaModFix/>
          </a:blip>
          <a:srcRect b="0" l="0" r="0" t="0"/>
          <a:stretch/>
        </p:blipFill>
        <p:spPr>
          <a:xfrm>
            <a:off x="0" y="7785125"/>
            <a:ext cx="654744" cy="1703636"/>
          </a:xfrm>
          <a:prstGeom prst="rect">
            <a:avLst/>
          </a:prstGeom>
          <a:noFill/>
          <a:ln>
            <a:noFill/>
          </a:ln>
        </p:spPr>
      </p:pic>
      <p:pic>
        <p:nvPicPr>
          <p:cNvPr descr=" " id="691" name="Google Shape;691;p22"/>
          <p:cNvPicPr preferRelativeResize="0"/>
          <p:nvPr/>
        </p:nvPicPr>
        <p:blipFill rotWithShape="1">
          <a:blip r:embed="rId11">
            <a:alphaModFix/>
          </a:blip>
          <a:srcRect b="0" l="0" r="0" t="0"/>
          <a:stretch/>
        </p:blipFill>
        <p:spPr>
          <a:xfrm>
            <a:off x="-2670107" y="-1231230"/>
            <a:ext cx="2375607" cy="4435859"/>
          </a:xfrm>
          <a:prstGeom prst="rect">
            <a:avLst/>
          </a:prstGeom>
          <a:noFill/>
          <a:ln>
            <a:noFill/>
          </a:ln>
        </p:spPr>
      </p:pic>
      <p:pic>
        <p:nvPicPr>
          <p:cNvPr descr=" " id="692" name="Google Shape;692;p22"/>
          <p:cNvPicPr preferRelativeResize="0"/>
          <p:nvPr/>
        </p:nvPicPr>
        <p:blipFill rotWithShape="1">
          <a:blip r:embed="rId12">
            <a:alphaModFix/>
          </a:blip>
          <a:srcRect b="0" l="0" r="0" t="0"/>
          <a:stretch/>
        </p:blipFill>
        <p:spPr>
          <a:xfrm>
            <a:off x="22919518" y="0"/>
            <a:ext cx="1467530" cy="2784921"/>
          </a:xfrm>
          <a:prstGeom prst="rect">
            <a:avLst/>
          </a:prstGeom>
          <a:noFill/>
          <a:ln>
            <a:noFill/>
          </a:ln>
        </p:spPr>
      </p:pic>
      <p:pic>
        <p:nvPicPr>
          <p:cNvPr descr=" " id="693" name="Google Shape;693;p22"/>
          <p:cNvPicPr preferRelativeResize="0"/>
          <p:nvPr/>
        </p:nvPicPr>
        <p:blipFill rotWithShape="1">
          <a:blip r:embed="rId13">
            <a:alphaModFix/>
          </a:blip>
          <a:srcRect b="0" l="0" r="0" t="0"/>
          <a:stretch/>
        </p:blipFill>
        <p:spPr>
          <a:xfrm>
            <a:off x="17486548" y="0"/>
            <a:ext cx="3405195" cy="477540"/>
          </a:xfrm>
          <a:prstGeom prst="rect">
            <a:avLst/>
          </a:prstGeom>
          <a:noFill/>
          <a:ln>
            <a:noFill/>
          </a:ln>
        </p:spPr>
      </p:pic>
      <p:pic>
        <p:nvPicPr>
          <p:cNvPr descr=" " id="694" name="Google Shape;694;p22"/>
          <p:cNvPicPr preferRelativeResize="0"/>
          <p:nvPr/>
        </p:nvPicPr>
        <p:blipFill rotWithShape="1">
          <a:blip r:embed="rId14">
            <a:alphaModFix/>
          </a:blip>
          <a:srcRect b="0" l="0" r="0" t="0"/>
          <a:stretch/>
        </p:blipFill>
        <p:spPr>
          <a:xfrm>
            <a:off x="0" y="10517336"/>
            <a:ext cx="189364" cy="3198664"/>
          </a:xfrm>
          <a:prstGeom prst="rect">
            <a:avLst/>
          </a:prstGeom>
          <a:noFill/>
          <a:ln>
            <a:noFill/>
          </a:ln>
        </p:spPr>
      </p:pic>
      <p:pic>
        <p:nvPicPr>
          <p:cNvPr descr=" " id="695" name="Google Shape;695;p22"/>
          <p:cNvPicPr preferRelativeResize="0"/>
          <p:nvPr/>
        </p:nvPicPr>
        <p:blipFill rotWithShape="1">
          <a:blip r:embed="rId15">
            <a:alphaModFix/>
          </a:blip>
          <a:srcRect b="0" l="0" r="0" t="0"/>
          <a:stretch/>
        </p:blipFill>
        <p:spPr>
          <a:xfrm>
            <a:off x="21617534" y="10903074"/>
            <a:ext cx="2769514" cy="2812926"/>
          </a:xfrm>
          <a:prstGeom prst="rect">
            <a:avLst/>
          </a:prstGeom>
          <a:noFill/>
          <a:ln>
            <a:noFill/>
          </a:ln>
        </p:spPr>
      </p:pic>
      <p:sp>
        <p:nvSpPr>
          <p:cNvPr id="696" name="Google Shape;696;p2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7" name="Google Shape;697;p22"/>
          <p:cNvPicPr preferRelativeResize="0"/>
          <p:nvPr/>
        </p:nvPicPr>
        <p:blipFill rotWithShape="1">
          <a:blip r:embed="rId16">
            <a:alphaModFix/>
          </a:blip>
          <a:srcRect b="0" l="0" r="0" t="0"/>
          <a:stretch/>
        </p:blipFill>
        <p:spPr>
          <a:xfrm>
            <a:off x="23523340" y="10820400"/>
            <a:ext cx="711289" cy="2590800"/>
          </a:xfrm>
          <a:prstGeom prst="rect">
            <a:avLst/>
          </a:prstGeom>
          <a:noFill/>
          <a:ln>
            <a:noFill/>
          </a:ln>
        </p:spPr>
      </p:pic>
      <p:pic>
        <p:nvPicPr>
          <p:cNvPr descr=" " id="698" name="Google Shape;698;p22"/>
          <p:cNvPicPr preferRelativeResize="0"/>
          <p:nvPr/>
        </p:nvPicPr>
        <p:blipFill rotWithShape="1">
          <a:blip r:embed="rId17">
            <a:alphaModFix/>
          </a:blip>
          <a:srcRect b="0" l="0" r="0" t="0"/>
          <a:stretch/>
        </p:blipFill>
        <p:spPr>
          <a:xfrm>
            <a:off x="508063" y="2933700"/>
            <a:ext cx="14479810" cy="7861300"/>
          </a:xfrm>
          <a:prstGeom prst="rect">
            <a:avLst/>
          </a:prstGeom>
          <a:noFill/>
          <a:ln>
            <a:noFill/>
          </a:ln>
        </p:spPr>
      </p:pic>
      <p:sp>
        <p:nvSpPr>
          <p:cNvPr id="699" name="Google Shape;699;p22"/>
          <p:cNvSpPr/>
          <p:nvPr/>
        </p:nvSpPr>
        <p:spPr>
          <a:xfrm>
            <a:off x="3653823" y="11696700"/>
            <a:ext cx="17092103" cy="1862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FANTASY REALM AT A GLANCE</a:t>
            </a:r>
            <a:endParaRPr b="0" i="0" sz="8000" u="none" cap="none" strike="noStrike">
              <a:solidFill>
                <a:schemeClr val="dk1"/>
              </a:solidFill>
              <a:latin typeface="Calibri"/>
              <a:ea typeface="Calibri"/>
              <a:cs typeface="Calibri"/>
              <a:sym typeface="Calibri"/>
            </a:endParaRPr>
          </a:p>
        </p:txBody>
      </p:sp>
      <p:sp>
        <p:nvSpPr>
          <p:cNvPr id="700" name="Google Shape;700;p22"/>
          <p:cNvSpPr/>
          <p:nvPr/>
        </p:nvSpPr>
        <p:spPr>
          <a:xfrm>
            <a:off x="15724565" y="1104900"/>
            <a:ext cx="6935067" cy="375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1" name="Google Shape;701;p22"/>
          <p:cNvSpPr/>
          <p:nvPr/>
        </p:nvSpPr>
        <p:spPr>
          <a:xfrm>
            <a:off x="15724565" y="1104900"/>
            <a:ext cx="6935067" cy="375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2" name="Google Shape;702;p22"/>
          <p:cNvSpPr/>
          <p:nvPr/>
        </p:nvSpPr>
        <p:spPr>
          <a:xfrm>
            <a:off x="15724565" y="1104900"/>
            <a:ext cx="7138292" cy="203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THE ENCHANTED FOREST</a:t>
            </a:r>
            <a:endParaRPr b="0" i="0" sz="4800" u="none" cap="none" strike="noStrike">
              <a:solidFill>
                <a:schemeClr val="dk1"/>
              </a:solidFill>
              <a:latin typeface="Calibri"/>
              <a:ea typeface="Calibri"/>
              <a:cs typeface="Calibri"/>
              <a:sym typeface="Calibri"/>
            </a:endParaRPr>
          </a:p>
        </p:txBody>
      </p:sp>
      <p:sp>
        <p:nvSpPr>
          <p:cNvPr id="703" name="Google Shape;703;p22"/>
          <p:cNvSpPr/>
          <p:nvPr/>
        </p:nvSpPr>
        <p:spPr>
          <a:xfrm>
            <a:off x="15724565" y="3035300"/>
            <a:ext cx="7070550"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forest filled with talking animals and enchanted creatures.</a:t>
            </a:r>
            <a:endParaRPr b="0" i="0" sz="3200" u="none" cap="none" strike="noStrike">
              <a:solidFill>
                <a:schemeClr val="dk1"/>
              </a:solidFill>
              <a:latin typeface="Calibri"/>
              <a:ea typeface="Calibri"/>
              <a:cs typeface="Calibri"/>
              <a:sym typeface="Calibri"/>
            </a:endParaRPr>
          </a:p>
        </p:txBody>
      </p:sp>
      <p:sp>
        <p:nvSpPr>
          <p:cNvPr id="704" name="Google Shape;704;p22"/>
          <p:cNvSpPr/>
          <p:nvPr/>
        </p:nvSpPr>
        <p:spPr>
          <a:xfrm>
            <a:off x="15724565" y="4864100"/>
            <a:ext cx="6935067" cy="28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5" name="Google Shape;705;p22"/>
          <p:cNvSpPr/>
          <p:nvPr/>
        </p:nvSpPr>
        <p:spPr>
          <a:xfrm>
            <a:off x="15724565" y="4864100"/>
            <a:ext cx="6935067" cy="28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6" name="Google Shape;706;p22"/>
          <p:cNvSpPr/>
          <p:nvPr/>
        </p:nvSpPr>
        <p:spPr>
          <a:xfrm>
            <a:off x="15724565" y="4864100"/>
            <a:ext cx="7138292"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THE CRYSTAL CAVES</a:t>
            </a:r>
            <a:endParaRPr b="0" i="0" sz="4800" u="none" cap="none" strike="noStrike">
              <a:solidFill>
                <a:schemeClr val="dk1"/>
              </a:solidFill>
              <a:latin typeface="Calibri"/>
              <a:ea typeface="Calibri"/>
              <a:cs typeface="Calibri"/>
              <a:sym typeface="Calibri"/>
            </a:endParaRPr>
          </a:p>
        </p:txBody>
      </p:sp>
      <p:sp>
        <p:nvSpPr>
          <p:cNvPr id="707" name="Google Shape;707;p22"/>
          <p:cNvSpPr/>
          <p:nvPr/>
        </p:nvSpPr>
        <p:spPr>
          <a:xfrm>
            <a:off x="15724565" y="5880100"/>
            <a:ext cx="7070550"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network of underground caves filled with precious gems and crystals.</a:t>
            </a:r>
            <a:endParaRPr b="0" i="0" sz="3200" u="none" cap="none" strike="noStrike">
              <a:solidFill>
                <a:schemeClr val="dk1"/>
              </a:solidFill>
              <a:latin typeface="Calibri"/>
              <a:ea typeface="Calibri"/>
              <a:cs typeface="Calibri"/>
              <a:sym typeface="Calibri"/>
            </a:endParaRPr>
          </a:p>
        </p:txBody>
      </p:sp>
      <p:sp>
        <p:nvSpPr>
          <p:cNvPr id="708" name="Google Shape;708;p22"/>
          <p:cNvSpPr/>
          <p:nvPr/>
        </p:nvSpPr>
        <p:spPr>
          <a:xfrm>
            <a:off x="15724565" y="8191500"/>
            <a:ext cx="6935067"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9" name="Google Shape;709;p22"/>
          <p:cNvSpPr/>
          <p:nvPr/>
        </p:nvSpPr>
        <p:spPr>
          <a:xfrm>
            <a:off x="15724565" y="8191500"/>
            <a:ext cx="6935067"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0" name="Google Shape;710;p22"/>
          <p:cNvSpPr/>
          <p:nvPr/>
        </p:nvSpPr>
        <p:spPr>
          <a:xfrm>
            <a:off x="15724565" y="8191500"/>
            <a:ext cx="7138292"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THE DRAGON'S LAIR</a:t>
            </a:r>
            <a:endParaRPr b="0" i="0" sz="4800" u="none" cap="none" strike="noStrike">
              <a:solidFill>
                <a:schemeClr val="dk1"/>
              </a:solidFill>
              <a:latin typeface="Calibri"/>
              <a:ea typeface="Calibri"/>
              <a:cs typeface="Calibri"/>
              <a:sym typeface="Calibri"/>
            </a:endParaRPr>
          </a:p>
        </p:txBody>
      </p:sp>
      <p:sp>
        <p:nvSpPr>
          <p:cNvPr id="711" name="Google Shape;711;p22"/>
          <p:cNvSpPr/>
          <p:nvPr/>
        </p:nvSpPr>
        <p:spPr>
          <a:xfrm>
            <a:off x="15724565" y="9207500"/>
            <a:ext cx="7070550"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DF0"/>
        </a:solidFill>
      </p:bgPr>
    </p:bg>
    <p:spTree>
      <p:nvGrpSpPr>
        <p:cNvPr id="716" name="Shape 716"/>
        <p:cNvGrpSpPr/>
        <p:nvPr/>
      </p:nvGrpSpPr>
      <p:grpSpPr>
        <a:xfrm>
          <a:off x="0" y="0"/>
          <a:ext cx="0" cy="0"/>
          <a:chOff x="0" y="0"/>
          <a:chExt cx="0" cy="0"/>
        </a:xfrm>
      </p:grpSpPr>
      <p:pic>
        <p:nvPicPr>
          <p:cNvPr descr=" " id="717" name="Google Shape;717;p23"/>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718" name="Google Shape;718;p23"/>
          <p:cNvPicPr preferRelativeResize="0"/>
          <p:nvPr/>
        </p:nvPicPr>
        <p:blipFill rotWithShape="1">
          <a:blip r:embed="rId4">
            <a:alphaModFix/>
          </a:blip>
          <a:srcRect b="0" l="0" r="0" t="0"/>
          <a:stretch/>
        </p:blipFill>
        <p:spPr>
          <a:xfrm>
            <a:off x="25068022" y="7430418"/>
            <a:ext cx="2535477" cy="2316342"/>
          </a:xfrm>
          <a:prstGeom prst="rect">
            <a:avLst/>
          </a:prstGeom>
          <a:noFill/>
          <a:ln>
            <a:noFill/>
          </a:ln>
        </p:spPr>
      </p:pic>
      <p:pic>
        <p:nvPicPr>
          <p:cNvPr descr=" " id="719" name="Google Shape;719;p23"/>
          <p:cNvPicPr preferRelativeResize="0"/>
          <p:nvPr/>
        </p:nvPicPr>
        <p:blipFill rotWithShape="1">
          <a:blip r:embed="rId5">
            <a:alphaModFix/>
          </a:blip>
          <a:srcRect b="0" l="0" r="0" t="0"/>
          <a:stretch/>
        </p:blipFill>
        <p:spPr>
          <a:xfrm>
            <a:off x="22530935" y="9644385"/>
            <a:ext cx="1856113" cy="960735"/>
          </a:xfrm>
          <a:prstGeom prst="rect">
            <a:avLst/>
          </a:prstGeom>
          <a:noFill/>
          <a:ln>
            <a:noFill/>
          </a:ln>
        </p:spPr>
      </p:pic>
      <p:pic>
        <p:nvPicPr>
          <p:cNvPr descr=" " id="720" name="Google Shape;720;p23"/>
          <p:cNvPicPr preferRelativeResize="0"/>
          <p:nvPr/>
        </p:nvPicPr>
        <p:blipFill rotWithShape="1">
          <a:blip r:embed="rId6">
            <a:alphaModFix/>
          </a:blip>
          <a:srcRect b="0" l="0" r="0" t="0"/>
          <a:stretch/>
        </p:blipFill>
        <p:spPr>
          <a:xfrm>
            <a:off x="23973254" y="0"/>
            <a:ext cx="413794" cy="2270944"/>
          </a:xfrm>
          <a:prstGeom prst="rect">
            <a:avLst/>
          </a:prstGeom>
          <a:noFill/>
          <a:ln>
            <a:noFill/>
          </a:ln>
        </p:spPr>
      </p:pic>
      <p:pic>
        <p:nvPicPr>
          <p:cNvPr descr=" " id="721" name="Google Shape;721;p23"/>
          <p:cNvPicPr preferRelativeResize="0"/>
          <p:nvPr/>
        </p:nvPicPr>
        <p:blipFill rotWithShape="1">
          <a:blip r:embed="rId7">
            <a:alphaModFix/>
          </a:blip>
          <a:srcRect b="0" l="0" r="0" t="0"/>
          <a:stretch/>
        </p:blipFill>
        <p:spPr>
          <a:xfrm>
            <a:off x="0" y="0"/>
            <a:ext cx="2380255" cy="1595487"/>
          </a:xfrm>
          <a:prstGeom prst="rect">
            <a:avLst/>
          </a:prstGeom>
          <a:noFill/>
          <a:ln>
            <a:noFill/>
          </a:ln>
        </p:spPr>
      </p:pic>
      <p:pic>
        <p:nvPicPr>
          <p:cNvPr descr=" " id="722" name="Google Shape;722;p23"/>
          <p:cNvPicPr preferRelativeResize="0"/>
          <p:nvPr/>
        </p:nvPicPr>
        <p:blipFill rotWithShape="1">
          <a:blip r:embed="rId8">
            <a:alphaModFix/>
          </a:blip>
          <a:srcRect b="0" l="0" r="0" t="0"/>
          <a:stretch/>
        </p:blipFill>
        <p:spPr>
          <a:xfrm>
            <a:off x="0" y="2064544"/>
            <a:ext cx="1194207" cy="3463131"/>
          </a:xfrm>
          <a:prstGeom prst="rect">
            <a:avLst/>
          </a:prstGeom>
          <a:noFill/>
          <a:ln>
            <a:noFill/>
          </a:ln>
        </p:spPr>
      </p:pic>
      <p:pic>
        <p:nvPicPr>
          <p:cNvPr descr=" " id="723" name="Google Shape;723;p23"/>
          <p:cNvPicPr preferRelativeResize="0"/>
          <p:nvPr/>
        </p:nvPicPr>
        <p:blipFill rotWithShape="1">
          <a:blip r:embed="rId9">
            <a:alphaModFix/>
          </a:blip>
          <a:srcRect b="0" l="0" r="0" t="0"/>
          <a:stretch/>
        </p:blipFill>
        <p:spPr>
          <a:xfrm>
            <a:off x="0" y="9925819"/>
            <a:ext cx="2564375" cy="3790181"/>
          </a:xfrm>
          <a:prstGeom prst="rect">
            <a:avLst/>
          </a:prstGeom>
          <a:noFill/>
          <a:ln>
            <a:noFill/>
          </a:ln>
        </p:spPr>
      </p:pic>
      <p:pic>
        <p:nvPicPr>
          <p:cNvPr descr=" " id="724" name="Google Shape;724;p23"/>
          <p:cNvPicPr preferRelativeResize="0"/>
          <p:nvPr/>
        </p:nvPicPr>
        <p:blipFill rotWithShape="1">
          <a:blip r:embed="rId10">
            <a:alphaModFix/>
          </a:blip>
          <a:srcRect b="0" l="0" r="0" t="0"/>
          <a:stretch/>
        </p:blipFill>
        <p:spPr>
          <a:xfrm>
            <a:off x="19298747" y="0"/>
            <a:ext cx="3617295" cy="805334"/>
          </a:xfrm>
          <a:prstGeom prst="rect">
            <a:avLst/>
          </a:prstGeom>
          <a:noFill/>
          <a:ln>
            <a:noFill/>
          </a:ln>
        </p:spPr>
      </p:pic>
      <p:pic>
        <p:nvPicPr>
          <p:cNvPr descr=" " id="725" name="Google Shape;725;p23"/>
          <p:cNvPicPr preferRelativeResize="0"/>
          <p:nvPr/>
        </p:nvPicPr>
        <p:blipFill rotWithShape="1">
          <a:blip r:embed="rId4">
            <a:alphaModFix/>
          </a:blip>
          <a:srcRect b="0" l="0" r="0" t="0"/>
          <a:stretch/>
        </p:blipFill>
        <p:spPr>
          <a:xfrm>
            <a:off x="24981133" y="3358431"/>
            <a:ext cx="2641714" cy="2342902"/>
          </a:xfrm>
          <a:prstGeom prst="rect">
            <a:avLst/>
          </a:prstGeom>
          <a:noFill/>
          <a:ln>
            <a:noFill/>
          </a:ln>
        </p:spPr>
      </p:pic>
      <p:pic>
        <p:nvPicPr>
          <p:cNvPr descr=" " id="726" name="Google Shape;726;p23"/>
          <p:cNvPicPr preferRelativeResize="0"/>
          <p:nvPr/>
        </p:nvPicPr>
        <p:blipFill rotWithShape="1">
          <a:blip r:embed="rId4">
            <a:alphaModFix/>
          </a:blip>
          <a:srcRect b="0" l="0" r="0" t="0"/>
          <a:stretch/>
        </p:blipFill>
        <p:spPr>
          <a:xfrm>
            <a:off x="-4212781" y="1670521"/>
            <a:ext cx="2137314" cy="2418786"/>
          </a:xfrm>
          <a:prstGeom prst="rect">
            <a:avLst/>
          </a:prstGeom>
          <a:noFill/>
          <a:ln>
            <a:noFill/>
          </a:ln>
        </p:spPr>
      </p:pic>
      <p:pic>
        <p:nvPicPr>
          <p:cNvPr descr=" " id="727" name="Google Shape;727;p23"/>
          <p:cNvPicPr preferRelativeResize="0"/>
          <p:nvPr/>
        </p:nvPicPr>
        <p:blipFill rotWithShape="1">
          <a:blip r:embed="rId4">
            <a:alphaModFix/>
          </a:blip>
          <a:srcRect b="0" l="0" r="0" t="0"/>
          <a:stretch/>
        </p:blipFill>
        <p:spPr>
          <a:xfrm>
            <a:off x="-4612461" y="5723111"/>
            <a:ext cx="4564870" cy="2457822"/>
          </a:xfrm>
          <a:prstGeom prst="rect">
            <a:avLst/>
          </a:prstGeom>
          <a:noFill/>
          <a:ln>
            <a:noFill/>
          </a:ln>
        </p:spPr>
      </p:pic>
      <p:pic>
        <p:nvPicPr>
          <p:cNvPr descr=" " id="728" name="Google Shape;728;p23"/>
          <p:cNvPicPr preferRelativeResize="0"/>
          <p:nvPr/>
        </p:nvPicPr>
        <p:blipFill rotWithShape="1">
          <a:blip r:embed="rId4">
            <a:alphaModFix/>
          </a:blip>
          <a:srcRect b="0" l="0" r="0" t="0"/>
          <a:stretch/>
        </p:blipFill>
        <p:spPr>
          <a:xfrm>
            <a:off x="25884762" y="11483008"/>
            <a:ext cx="2898140" cy="4152589"/>
          </a:xfrm>
          <a:prstGeom prst="rect">
            <a:avLst/>
          </a:prstGeom>
          <a:noFill/>
          <a:ln>
            <a:noFill/>
          </a:ln>
        </p:spPr>
      </p:pic>
      <p:pic>
        <p:nvPicPr>
          <p:cNvPr descr=" " id="729" name="Google Shape;729;p23"/>
          <p:cNvPicPr preferRelativeResize="0"/>
          <p:nvPr/>
        </p:nvPicPr>
        <p:blipFill rotWithShape="1">
          <a:blip r:embed="rId4">
            <a:alphaModFix/>
          </a:blip>
          <a:srcRect b="0" l="0" r="0" t="0"/>
          <a:stretch/>
        </p:blipFill>
        <p:spPr>
          <a:xfrm>
            <a:off x="-4873121" y="-5740549"/>
            <a:ext cx="5104552" cy="5384680"/>
          </a:xfrm>
          <a:prstGeom prst="rect">
            <a:avLst/>
          </a:prstGeom>
          <a:noFill/>
          <a:ln>
            <a:noFill/>
          </a:ln>
        </p:spPr>
      </p:pic>
      <p:sp>
        <p:nvSpPr>
          <p:cNvPr id="730" name="Google Shape;730;p2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31" name="Google Shape;731;p23"/>
          <p:cNvPicPr preferRelativeResize="0"/>
          <p:nvPr/>
        </p:nvPicPr>
        <p:blipFill rotWithShape="1">
          <a:blip r:embed="rId11">
            <a:alphaModFix/>
          </a:blip>
          <a:srcRect b="0" l="0" r="0" t="0"/>
          <a:stretch/>
        </p:blipFill>
        <p:spPr>
          <a:xfrm>
            <a:off x="23523340" y="10820400"/>
            <a:ext cx="711289" cy="2590800"/>
          </a:xfrm>
          <a:prstGeom prst="rect">
            <a:avLst/>
          </a:prstGeom>
          <a:noFill/>
          <a:ln>
            <a:noFill/>
          </a:ln>
        </p:spPr>
      </p:pic>
      <p:sp>
        <p:nvSpPr>
          <p:cNvPr id="732" name="Google Shape;732;p23"/>
          <p:cNvSpPr/>
          <p:nvPr/>
        </p:nvSpPr>
        <p:spPr>
          <a:xfrm>
            <a:off x="6054423" y="1422400"/>
            <a:ext cx="12278201" cy="1862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THE TIMELINE</a:t>
            </a:r>
            <a:endParaRPr b="0" i="0" sz="8000" u="none" cap="none" strike="noStrike">
              <a:solidFill>
                <a:schemeClr val="dk1"/>
              </a:solidFill>
              <a:latin typeface="Calibri"/>
              <a:ea typeface="Calibri"/>
              <a:cs typeface="Calibri"/>
              <a:sym typeface="Calibri"/>
            </a:endParaRPr>
          </a:p>
        </p:txBody>
      </p:sp>
      <p:sp>
        <p:nvSpPr>
          <p:cNvPr id="733" name="Google Shape;733;p23"/>
          <p:cNvSpPr/>
          <p:nvPr/>
        </p:nvSpPr>
        <p:spPr>
          <a:xfrm>
            <a:off x="1143143" y="3873500"/>
            <a:ext cx="22100762" cy="816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4" name="Google Shape;734;p23"/>
          <p:cNvSpPr/>
          <p:nvPr/>
        </p:nvSpPr>
        <p:spPr>
          <a:xfrm>
            <a:off x="1143143" y="3873500"/>
            <a:ext cx="4572572" cy="816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5" name="Google Shape;735;p23"/>
          <p:cNvSpPr/>
          <p:nvPr/>
        </p:nvSpPr>
        <p:spPr>
          <a:xfrm>
            <a:off x="2616527" y="3873500"/>
            <a:ext cx="1625803" cy="422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36" name="Google Shape;736;p23"/>
          <p:cNvPicPr preferRelativeResize="0"/>
          <p:nvPr/>
        </p:nvPicPr>
        <p:blipFill rotWithShape="1">
          <a:blip r:embed="rId12">
            <a:alphaModFix/>
          </a:blip>
          <a:srcRect b="0" l="0" r="0" t="0"/>
          <a:stretch/>
        </p:blipFill>
        <p:spPr>
          <a:xfrm>
            <a:off x="3334167" y="3873500"/>
            <a:ext cx="190524" cy="2603500"/>
          </a:xfrm>
          <a:prstGeom prst="rect">
            <a:avLst/>
          </a:prstGeom>
          <a:noFill/>
          <a:ln>
            <a:noFill/>
          </a:ln>
        </p:spPr>
      </p:pic>
      <p:pic>
        <p:nvPicPr>
          <p:cNvPr descr=" " id="737" name="Google Shape;737;p23"/>
          <p:cNvPicPr preferRelativeResize="0"/>
          <p:nvPr/>
        </p:nvPicPr>
        <p:blipFill rotWithShape="1">
          <a:blip r:embed="rId13">
            <a:alphaModFix/>
          </a:blip>
          <a:srcRect b="0" l="0" r="0" t="0"/>
          <a:stretch/>
        </p:blipFill>
        <p:spPr>
          <a:xfrm>
            <a:off x="2616527" y="6477000"/>
            <a:ext cx="1625803" cy="1625600"/>
          </a:xfrm>
          <a:prstGeom prst="rect">
            <a:avLst/>
          </a:prstGeom>
          <a:noFill/>
          <a:ln>
            <a:noFill/>
          </a:ln>
        </p:spPr>
      </p:pic>
      <p:sp>
        <p:nvSpPr>
          <p:cNvPr id="738" name="Google Shape;738;p23"/>
          <p:cNvSpPr/>
          <p:nvPr/>
        </p:nvSpPr>
        <p:spPr>
          <a:xfrm>
            <a:off x="2616527" y="6477000"/>
            <a:ext cx="1625803" cy="1625600"/>
          </a:xfrm>
          <a:prstGeom prst="roundRect">
            <a:avLst>
              <a:gd fmla="val 12375"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9" name="Google Shape;739;p23"/>
          <p:cNvSpPr/>
          <p:nvPr/>
        </p:nvSpPr>
        <p:spPr>
          <a:xfrm>
            <a:off x="2838805" y="6870700"/>
            <a:ext cx="1181248" cy="838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3600"/>
              <a:buFont typeface="Poppins"/>
              <a:buNone/>
            </a:pPr>
            <a:r>
              <a:rPr b="1" i="0" lang="en-US" sz="3600" u="none" cap="none" strike="noStrike">
                <a:solidFill>
                  <a:srgbClr val="000000"/>
                </a:solidFill>
                <a:latin typeface="Poppins"/>
                <a:ea typeface="Poppins"/>
                <a:cs typeface="Poppins"/>
                <a:sym typeface="Poppins"/>
              </a:rPr>
              <a:t>2015</a:t>
            </a:r>
            <a:endParaRPr b="0" i="0" sz="3600" u="none" cap="none" strike="noStrike">
              <a:solidFill>
                <a:schemeClr val="dk1"/>
              </a:solidFill>
              <a:latin typeface="Calibri"/>
              <a:ea typeface="Calibri"/>
              <a:cs typeface="Calibri"/>
              <a:sym typeface="Calibri"/>
            </a:endParaRPr>
          </a:p>
        </p:txBody>
      </p:sp>
      <p:sp>
        <p:nvSpPr>
          <p:cNvPr id="740" name="Google Shape;740;p23"/>
          <p:cNvSpPr/>
          <p:nvPr/>
        </p:nvSpPr>
        <p:spPr>
          <a:xfrm>
            <a:off x="1143143" y="8712200"/>
            <a:ext cx="4572572" cy="332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1" name="Google Shape;741;p23"/>
          <p:cNvSpPr/>
          <p:nvPr/>
        </p:nvSpPr>
        <p:spPr>
          <a:xfrm>
            <a:off x="1143143" y="8712200"/>
            <a:ext cx="4572572" cy="332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2" name="Google Shape;742;p23"/>
          <p:cNvSpPr/>
          <p:nvPr/>
        </p:nvSpPr>
        <p:spPr>
          <a:xfrm>
            <a:off x="1143143" y="8712200"/>
            <a:ext cx="4572572" cy="332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3" name="Google Shape;743;p23"/>
          <p:cNvSpPr/>
          <p:nvPr/>
        </p:nvSpPr>
        <p:spPr>
          <a:xfrm>
            <a:off x="1066933" y="8712200"/>
            <a:ext cx="4724991" cy="838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ECLIPSE</a:t>
            </a:r>
            <a:endParaRPr b="0" i="0" sz="3600" u="none" cap="none" strike="noStrike">
              <a:solidFill>
                <a:schemeClr val="dk1"/>
              </a:solidFill>
              <a:latin typeface="Calibri"/>
              <a:ea typeface="Calibri"/>
              <a:cs typeface="Calibri"/>
              <a:sym typeface="Calibri"/>
            </a:endParaRPr>
          </a:p>
        </p:txBody>
      </p:sp>
      <p:sp>
        <p:nvSpPr>
          <p:cNvPr id="744" name="Google Shape;744;p23"/>
          <p:cNvSpPr/>
          <p:nvPr/>
        </p:nvSpPr>
        <p:spPr>
          <a:xfrm>
            <a:off x="1075401" y="9601200"/>
            <a:ext cx="4708055" cy="2573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rare eclipse occurs, causing strange and unpredictable magical effects.</a:t>
            </a:r>
            <a:endParaRPr b="0" i="0" sz="3200" u="none" cap="none" strike="noStrike">
              <a:solidFill>
                <a:schemeClr val="dk1"/>
              </a:solidFill>
              <a:latin typeface="Calibri"/>
              <a:ea typeface="Calibri"/>
              <a:cs typeface="Calibri"/>
              <a:sym typeface="Calibri"/>
            </a:endParaRPr>
          </a:p>
        </p:txBody>
      </p:sp>
      <p:sp>
        <p:nvSpPr>
          <p:cNvPr id="745" name="Google Shape;745;p23"/>
          <p:cNvSpPr/>
          <p:nvPr/>
        </p:nvSpPr>
        <p:spPr>
          <a:xfrm>
            <a:off x="6985873" y="3873500"/>
            <a:ext cx="4572572" cy="816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6" name="Google Shape;746;p23"/>
          <p:cNvSpPr/>
          <p:nvPr/>
        </p:nvSpPr>
        <p:spPr>
          <a:xfrm>
            <a:off x="8459257" y="3873500"/>
            <a:ext cx="1625803" cy="422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47" name="Google Shape;747;p23"/>
          <p:cNvPicPr preferRelativeResize="0"/>
          <p:nvPr/>
        </p:nvPicPr>
        <p:blipFill rotWithShape="1">
          <a:blip r:embed="rId12">
            <a:alphaModFix/>
          </a:blip>
          <a:srcRect b="0" l="0" r="0" t="0"/>
          <a:stretch/>
        </p:blipFill>
        <p:spPr>
          <a:xfrm>
            <a:off x="9176897" y="3873500"/>
            <a:ext cx="190524" cy="2603500"/>
          </a:xfrm>
          <a:prstGeom prst="rect">
            <a:avLst/>
          </a:prstGeom>
          <a:noFill/>
          <a:ln>
            <a:noFill/>
          </a:ln>
        </p:spPr>
      </p:pic>
      <p:pic>
        <p:nvPicPr>
          <p:cNvPr descr=" " id="748" name="Google Shape;748;p23"/>
          <p:cNvPicPr preferRelativeResize="0"/>
          <p:nvPr/>
        </p:nvPicPr>
        <p:blipFill rotWithShape="1">
          <a:blip r:embed="rId13">
            <a:alphaModFix/>
          </a:blip>
          <a:srcRect b="0" l="0" r="0" t="0"/>
          <a:stretch/>
        </p:blipFill>
        <p:spPr>
          <a:xfrm>
            <a:off x="8459257" y="6477000"/>
            <a:ext cx="1625803" cy="1625600"/>
          </a:xfrm>
          <a:prstGeom prst="rect">
            <a:avLst/>
          </a:prstGeom>
          <a:noFill/>
          <a:ln>
            <a:noFill/>
          </a:ln>
        </p:spPr>
      </p:pic>
      <p:sp>
        <p:nvSpPr>
          <p:cNvPr id="749" name="Google Shape;749;p23"/>
          <p:cNvSpPr/>
          <p:nvPr/>
        </p:nvSpPr>
        <p:spPr>
          <a:xfrm>
            <a:off x="8459257" y="6477000"/>
            <a:ext cx="1625803" cy="1625600"/>
          </a:xfrm>
          <a:prstGeom prst="roundRect">
            <a:avLst>
              <a:gd fmla="val 12375"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0" name="Google Shape;750;p23"/>
          <p:cNvSpPr/>
          <p:nvPr/>
        </p:nvSpPr>
        <p:spPr>
          <a:xfrm>
            <a:off x="8681535" y="6870700"/>
            <a:ext cx="1181248" cy="838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3600"/>
              <a:buFont typeface="Poppins"/>
              <a:buNone/>
            </a:pPr>
            <a:r>
              <a:rPr b="1" i="0" lang="en-US" sz="3600" u="none" cap="none" strike="noStrike">
                <a:solidFill>
                  <a:srgbClr val="000000"/>
                </a:solidFill>
                <a:latin typeface="Poppins"/>
                <a:ea typeface="Poppins"/>
                <a:cs typeface="Poppins"/>
                <a:sym typeface="Poppins"/>
              </a:rPr>
              <a:t>2015</a:t>
            </a:r>
            <a:endParaRPr b="0" i="0" sz="3600" u="none" cap="none" strike="noStrike">
              <a:solidFill>
                <a:schemeClr val="dk1"/>
              </a:solidFill>
              <a:latin typeface="Calibri"/>
              <a:ea typeface="Calibri"/>
              <a:cs typeface="Calibri"/>
              <a:sym typeface="Calibri"/>
            </a:endParaRPr>
          </a:p>
        </p:txBody>
      </p:sp>
      <p:sp>
        <p:nvSpPr>
          <p:cNvPr id="751" name="Google Shape;751;p23"/>
          <p:cNvSpPr/>
          <p:nvPr/>
        </p:nvSpPr>
        <p:spPr>
          <a:xfrm>
            <a:off x="6985873" y="8712200"/>
            <a:ext cx="4572572" cy="332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2" name="Google Shape;752;p23"/>
          <p:cNvSpPr/>
          <p:nvPr/>
        </p:nvSpPr>
        <p:spPr>
          <a:xfrm>
            <a:off x="6985873" y="8712200"/>
            <a:ext cx="4572572" cy="332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3" name="Google Shape;753;p23"/>
          <p:cNvSpPr/>
          <p:nvPr/>
        </p:nvSpPr>
        <p:spPr>
          <a:xfrm>
            <a:off x="6985873" y="8712200"/>
            <a:ext cx="4572572" cy="332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4" name="Google Shape;754;p23"/>
          <p:cNvSpPr/>
          <p:nvPr/>
        </p:nvSpPr>
        <p:spPr>
          <a:xfrm>
            <a:off x="6909664" y="8712200"/>
            <a:ext cx="4724991" cy="838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WAR</a:t>
            </a:r>
            <a:endParaRPr b="0" i="0" sz="3600" u="none" cap="none" strike="noStrike">
              <a:solidFill>
                <a:schemeClr val="dk1"/>
              </a:solidFill>
              <a:latin typeface="Calibri"/>
              <a:ea typeface="Calibri"/>
              <a:cs typeface="Calibri"/>
              <a:sym typeface="Calibri"/>
            </a:endParaRPr>
          </a:p>
        </p:txBody>
      </p:sp>
      <p:sp>
        <p:nvSpPr>
          <p:cNvPr id="755" name="Google Shape;755;p23"/>
          <p:cNvSpPr/>
          <p:nvPr/>
        </p:nvSpPr>
        <p:spPr>
          <a:xfrm>
            <a:off x="6918131" y="9601200"/>
            <a:ext cx="4708055" cy="2573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volcanic eruption devastates a nearby city, forcing its inhabitants.</a:t>
            </a:r>
            <a:endParaRPr b="0" i="0" sz="3200" u="none" cap="none" strike="noStrike">
              <a:solidFill>
                <a:schemeClr val="dk1"/>
              </a:solidFill>
              <a:latin typeface="Calibri"/>
              <a:ea typeface="Calibri"/>
              <a:cs typeface="Calibri"/>
              <a:sym typeface="Calibri"/>
            </a:endParaRPr>
          </a:p>
        </p:txBody>
      </p:sp>
      <p:sp>
        <p:nvSpPr>
          <p:cNvPr id="756" name="Google Shape;756;p23"/>
          <p:cNvSpPr/>
          <p:nvPr/>
        </p:nvSpPr>
        <p:spPr>
          <a:xfrm>
            <a:off x="12828603" y="3873500"/>
            <a:ext cx="4572572" cy="816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7" name="Google Shape;757;p23"/>
          <p:cNvSpPr/>
          <p:nvPr/>
        </p:nvSpPr>
        <p:spPr>
          <a:xfrm>
            <a:off x="14301988" y="3873500"/>
            <a:ext cx="1625803" cy="422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58" name="Google Shape;758;p23"/>
          <p:cNvPicPr preferRelativeResize="0"/>
          <p:nvPr/>
        </p:nvPicPr>
        <p:blipFill rotWithShape="1">
          <a:blip r:embed="rId12">
            <a:alphaModFix/>
          </a:blip>
          <a:srcRect b="0" l="0" r="0" t="0"/>
          <a:stretch/>
        </p:blipFill>
        <p:spPr>
          <a:xfrm>
            <a:off x="15019627" y="3873500"/>
            <a:ext cx="190524" cy="2603500"/>
          </a:xfrm>
          <a:prstGeom prst="rect">
            <a:avLst/>
          </a:prstGeom>
          <a:noFill/>
          <a:ln>
            <a:noFill/>
          </a:ln>
        </p:spPr>
      </p:pic>
      <p:pic>
        <p:nvPicPr>
          <p:cNvPr descr=" " id="759" name="Google Shape;759;p23"/>
          <p:cNvPicPr preferRelativeResize="0"/>
          <p:nvPr/>
        </p:nvPicPr>
        <p:blipFill rotWithShape="1">
          <a:blip r:embed="rId13">
            <a:alphaModFix/>
          </a:blip>
          <a:srcRect b="0" l="0" r="0" t="0"/>
          <a:stretch/>
        </p:blipFill>
        <p:spPr>
          <a:xfrm>
            <a:off x="14301988" y="6477000"/>
            <a:ext cx="1625803" cy="1625600"/>
          </a:xfrm>
          <a:prstGeom prst="rect">
            <a:avLst/>
          </a:prstGeom>
          <a:noFill/>
          <a:ln>
            <a:noFill/>
          </a:ln>
        </p:spPr>
      </p:pic>
      <p:sp>
        <p:nvSpPr>
          <p:cNvPr id="760" name="Google Shape;760;p23"/>
          <p:cNvSpPr/>
          <p:nvPr/>
        </p:nvSpPr>
        <p:spPr>
          <a:xfrm>
            <a:off x="14301988" y="6477000"/>
            <a:ext cx="1625803" cy="1625600"/>
          </a:xfrm>
          <a:prstGeom prst="roundRect">
            <a:avLst>
              <a:gd fmla="val 12375"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1" name="Google Shape;761;p23"/>
          <p:cNvSpPr/>
          <p:nvPr/>
        </p:nvSpPr>
        <p:spPr>
          <a:xfrm>
            <a:off x="14524265" y="6870700"/>
            <a:ext cx="1181248" cy="838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3600"/>
              <a:buFont typeface="Poppins"/>
              <a:buNone/>
            </a:pPr>
            <a:r>
              <a:rPr b="1" i="0" lang="en-US" sz="3600" u="none" cap="none" strike="noStrike">
                <a:solidFill>
                  <a:srgbClr val="000000"/>
                </a:solidFill>
                <a:latin typeface="Poppins"/>
                <a:ea typeface="Poppins"/>
                <a:cs typeface="Poppins"/>
                <a:sym typeface="Poppins"/>
              </a:rPr>
              <a:t>2015</a:t>
            </a:r>
            <a:endParaRPr b="0" i="0" sz="3600" u="none" cap="none" strike="noStrike">
              <a:solidFill>
                <a:schemeClr val="dk1"/>
              </a:solidFill>
              <a:latin typeface="Calibri"/>
              <a:ea typeface="Calibri"/>
              <a:cs typeface="Calibri"/>
              <a:sym typeface="Calibri"/>
            </a:endParaRPr>
          </a:p>
        </p:txBody>
      </p:sp>
      <p:sp>
        <p:nvSpPr>
          <p:cNvPr id="762" name="Google Shape;762;p23"/>
          <p:cNvSpPr/>
          <p:nvPr/>
        </p:nvSpPr>
        <p:spPr>
          <a:xfrm>
            <a:off x="12828603" y="8712200"/>
            <a:ext cx="4572572" cy="332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3" name="Google Shape;763;p23"/>
          <p:cNvSpPr/>
          <p:nvPr/>
        </p:nvSpPr>
        <p:spPr>
          <a:xfrm>
            <a:off x="12828603" y="8712200"/>
            <a:ext cx="4572572" cy="332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4" name="Google Shape;764;p23"/>
          <p:cNvSpPr/>
          <p:nvPr/>
        </p:nvSpPr>
        <p:spPr>
          <a:xfrm>
            <a:off x="12828603" y="8712200"/>
            <a:ext cx="4572572" cy="332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5" name="Google Shape;765;p23"/>
          <p:cNvSpPr/>
          <p:nvPr/>
        </p:nvSpPr>
        <p:spPr>
          <a:xfrm>
            <a:off x="12752394" y="8712200"/>
            <a:ext cx="4724991" cy="838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OBTAIN</a:t>
            </a:r>
            <a:endParaRPr b="0" i="0" sz="3600" u="none" cap="none" strike="noStrike">
              <a:solidFill>
                <a:schemeClr val="dk1"/>
              </a:solidFill>
              <a:latin typeface="Calibri"/>
              <a:ea typeface="Calibri"/>
              <a:cs typeface="Calibri"/>
              <a:sym typeface="Calibri"/>
            </a:endParaRPr>
          </a:p>
        </p:txBody>
      </p:sp>
      <p:sp>
        <p:nvSpPr>
          <p:cNvPr id="766" name="Google Shape;766;p23"/>
          <p:cNvSpPr/>
          <p:nvPr/>
        </p:nvSpPr>
        <p:spPr>
          <a:xfrm>
            <a:off x="12760862" y="9601200"/>
            <a:ext cx="4708055" cy="2573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group of adventurers sets out to recover an ancient artifact.</a:t>
            </a:r>
            <a:endParaRPr b="0" i="0" sz="3200" u="none" cap="none" strike="noStrike">
              <a:solidFill>
                <a:schemeClr val="dk1"/>
              </a:solidFill>
              <a:latin typeface="Calibri"/>
              <a:ea typeface="Calibri"/>
              <a:cs typeface="Calibri"/>
              <a:sym typeface="Calibri"/>
            </a:endParaRPr>
          </a:p>
        </p:txBody>
      </p:sp>
      <p:sp>
        <p:nvSpPr>
          <p:cNvPr id="767" name="Google Shape;767;p23"/>
          <p:cNvSpPr/>
          <p:nvPr/>
        </p:nvSpPr>
        <p:spPr>
          <a:xfrm>
            <a:off x="18671334" y="3873500"/>
            <a:ext cx="4572572" cy="816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8" name="Google Shape;768;p23"/>
          <p:cNvSpPr/>
          <p:nvPr/>
        </p:nvSpPr>
        <p:spPr>
          <a:xfrm>
            <a:off x="20144718" y="3873500"/>
            <a:ext cx="1625803" cy="422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69" name="Google Shape;769;p23"/>
          <p:cNvPicPr preferRelativeResize="0"/>
          <p:nvPr/>
        </p:nvPicPr>
        <p:blipFill rotWithShape="1">
          <a:blip r:embed="rId12">
            <a:alphaModFix/>
          </a:blip>
          <a:srcRect b="0" l="0" r="0" t="0"/>
          <a:stretch/>
        </p:blipFill>
        <p:spPr>
          <a:xfrm>
            <a:off x="20862357" y="3873500"/>
            <a:ext cx="190524" cy="2603500"/>
          </a:xfrm>
          <a:prstGeom prst="rect">
            <a:avLst/>
          </a:prstGeom>
          <a:noFill/>
          <a:ln>
            <a:noFill/>
          </a:ln>
        </p:spPr>
      </p:pic>
      <p:pic>
        <p:nvPicPr>
          <p:cNvPr descr=" " id="770" name="Google Shape;770;p23"/>
          <p:cNvPicPr preferRelativeResize="0"/>
          <p:nvPr/>
        </p:nvPicPr>
        <p:blipFill rotWithShape="1">
          <a:blip r:embed="rId13">
            <a:alphaModFix/>
          </a:blip>
          <a:srcRect b="0" l="0" r="0" t="0"/>
          <a:stretch/>
        </p:blipFill>
        <p:spPr>
          <a:xfrm>
            <a:off x="20144718" y="6477000"/>
            <a:ext cx="1625803" cy="1625600"/>
          </a:xfrm>
          <a:prstGeom prst="rect">
            <a:avLst/>
          </a:prstGeom>
          <a:noFill/>
          <a:ln>
            <a:noFill/>
          </a:ln>
        </p:spPr>
      </p:pic>
      <p:sp>
        <p:nvSpPr>
          <p:cNvPr id="771" name="Google Shape;771;p23"/>
          <p:cNvSpPr/>
          <p:nvPr/>
        </p:nvSpPr>
        <p:spPr>
          <a:xfrm>
            <a:off x="20144718" y="6477000"/>
            <a:ext cx="1625803" cy="1625600"/>
          </a:xfrm>
          <a:prstGeom prst="roundRect">
            <a:avLst>
              <a:gd fmla="val 12375"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2" name="Google Shape;772;p23"/>
          <p:cNvSpPr/>
          <p:nvPr/>
        </p:nvSpPr>
        <p:spPr>
          <a:xfrm>
            <a:off x="20366996" y="6870700"/>
            <a:ext cx="1181248" cy="838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3600"/>
              <a:buFont typeface="Poppins"/>
              <a:buNone/>
            </a:pPr>
            <a:r>
              <a:rPr b="1" i="0" lang="en-US" sz="3600" u="none" cap="none" strike="noStrike">
                <a:solidFill>
                  <a:srgbClr val="000000"/>
                </a:solidFill>
                <a:latin typeface="Poppins"/>
                <a:ea typeface="Poppins"/>
                <a:cs typeface="Poppins"/>
                <a:sym typeface="Poppins"/>
              </a:rPr>
              <a:t>2015</a:t>
            </a:r>
            <a:endParaRPr b="0" i="0" sz="3600" u="none" cap="none" strike="noStrike">
              <a:solidFill>
                <a:schemeClr val="dk1"/>
              </a:solidFill>
              <a:latin typeface="Calibri"/>
              <a:ea typeface="Calibri"/>
              <a:cs typeface="Calibri"/>
              <a:sym typeface="Calibri"/>
            </a:endParaRPr>
          </a:p>
        </p:txBody>
      </p:sp>
      <p:sp>
        <p:nvSpPr>
          <p:cNvPr id="773" name="Google Shape;773;p23"/>
          <p:cNvSpPr/>
          <p:nvPr/>
        </p:nvSpPr>
        <p:spPr>
          <a:xfrm>
            <a:off x="18671334" y="8712200"/>
            <a:ext cx="4572572" cy="332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4" name="Google Shape;774;p23"/>
          <p:cNvSpPr/>
          <p:nvPr/>
        </p:nvSpPr>
        <p:spPr>
          <a:xfrm>
            <a:off x="18671334" y="8712200"/>
            <a:ext cx="4572572" cy="332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5" name="Google Shape;775;p23"/>
          <p:cNvSpPr/>
          <p:nvPr/>
        </p:nvSpPr>
        <p:spPr>
          <a:xfrm>
            <a:off x="18671334" y="8712200"/>
            <a:ext cx="4572572" cy="332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6" name="Google Shape;776;p23"/>
          <p:cNvSpPr/>
          <p:nvPr/>
        </p:nvSpPr>
        <p:spPr>
          <a:xfrm>
            <a:off x="18595124" y="8712200"/>
            <a:ext cx="4724991" cy="838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FOUNDATION</a:t>
            </a:r>
            <a:endParaRPr b="0" i="0" sz="3600" u="none" cap="none" strike="noStrike">
              <a:solidFill>
                <a:schemeClr val="dk1"/>
              </a:solidFill>
              <a:latin typeface="Calibri"/>
              <a:ea typeface="Calibri"/>
              <a:cs typeface="Calibri"/>
              <a:sym typeface="Calibri"/>
            </a:endParaRPr>
          </a:p>
        </p:txBody>
      </p:sp>
      <p:sp>
        <p:nvSpPr>
          <p:cNvPr id="777" name="Google Shape;777;p23"/>
          <p:cNvSpPr/>
          <p:nvPr/>
        </p:nvSpPr>
        <p:spPr>
          <a:xfrm>
            <a:off x="18603592" y="9601200"/>
            <a:ext cx="4708055" cy="2573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elf helps humans obtain the Crystal of the Unicorn from the Elven Forest.</a:t>
            </a:r>
            <a:endParaRPr b="0" i="0" sz="3200" u="none" cap="none" strike="noStrike">
              <a:solidFill>
                <a:schemeClr val="dk1"/>
              </a:solidFill>
              <a:latin typeface="Calibri"/>
              <a:ea typeface="Calibri"/>
              <a:cs typeface="Calibri"/>
              <a:sym typeface="Calibri"/>
            </a:endParaRPr>
          </a:p>
        </p:txBody>
      </p:sp>
      <p:pic>
        <p:nvPicPr>
          <p:cNvPr descr=" " id="778" name="Google Shape;778;p23"/>
          <p:cNvPicPr preferRelativeResize="0"/>
          <p:nvPr/>
        </p:nvPicPr>
        <p:blipFill rotWithShape="1">
          <a:blip r:embed="rId14">
            <a:alphaModFix/>
          </a:blip>
          <a:srcRect b="0" l="0" r="0" t="0"/>
          <a:stretch/>
        </p:blipFill>
        <p:spPr>
          <a:xfrm>
            <a:off x="3429429" y="3949700"/>
            <a:ext cx="17528191" cy="38102"/>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DF0"/>
        </a:solidFill>
      </p:bgPr>
    </p:bg>
    <p:spTree>
      <p:nvGrpSpPr>
        <p:cNvPr id="783" name="Shape 783"/>
        <p:cNvGrpSpPr/>
        <p:nvPr/>
      </p:nvGrpSpPr>
      <p:grpSpPr>
        <a:xfrm>
          <a:off x="0" y="0"/>
          <a:ext cx="0" cy="0"/>
          <a:chOff x="0" y="0"/>
          <a:chExt cx="0" cy="0"/>
        </a:xfrm>
      </p:grpSpPr>
      <p:pic>
        <p:nvPicPr>
          <p:cNvPr descr=" " id="784" name="Google Shape;784;p24"/>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785" name="Google Shape;785;p24"/>
          <p:cNvPicPr preferRelativeResize="0"/>
          <p:nvPr/>
        </p:nvPicPr>
        <p:blipFill rotWithShape="1">
          <a:blip r:embed="rId4">
            <a:alphaModFix/>
          </a:blip>
          <a:srcRect b="0" l="0" r="0" t="0"/>
          <a:stretch/>
        </p:blipFill>
        <p:spPr>
          <a:xfrm>
            <a:off x="23098469" y="4610249"/>
            <a:ext cx="1288579" cy="3979689"/>
          </a:xfrm>
          <a:prstGeom prst="rect">
            <a:avLst/>
          </a:prstGeom>
          <a:noFill/>
          <a:ln>
            <a:noFill/>
          </a:ln>
        </p:spPr>
      </p:pic>
      <p:pic>
        <p:nvPicPr>
          <p:cNvPr descr=" " id="786" name="Google Shape;786;p24"/>
          <p:cNvPicPr preferRelativeResize="0"/>
          <p:nvPr/>
        </p:nvPicPr>
        <p:blipFill rotWithShape="1">
          <a:blip r:embed="rId5">
            <a:alphaModFix/>
          </a:blip>
          <a:srcRect b="0" l="0" r="0" t="0"/>
          <a:stretch/>
        </p:blipFill>
        <p:spPr>
          <a:xfrm>
            <a:off x="0" y="3838749"/>
            <a:ext cx="625074" cy="3762301"/>
          </a:xfrm>
          <a:prstGeom prst="rect">
            <a:avLst/>
          </a:prstGeom>
          <a:noFill/>
          <a:ln>
            <a:noFill/>
          </a:ln>
        </p:spPr>
      </p:pic>
      <p:pic>
        <p:nvPicPr>
          <p:cNvPr descr=" " id="787" name="Google Shape;787;p24"/>
          <p:cNvPicPr preferRelativeResize="0"/>
          <p:nvPr/>
        </p:nvPicPr>
        <p:blipFill rotWithShape="1">
          <a:blip r:embed="rId6">
            <a:alphaModFix/>
          </a:blip>
          <a:srcRect b="0" l="0" r="0" t="0"/>
          <a:stretch/>
        </p:blipFill>
        <p:spPr>
          <a:xfrm>
            <a:off x="1557464" y="0"/>
            <a:ext cx="2447412" cy="1099716"/>
          </a:xfrm>
          <a:prstGeom prst="rect">
            <a:avLst/>
          </a:prstGeom>
          <a:noFill/>
          <a:ln>
            <a:noFill/>
          </a:ln>
        </p:spPr>
      </p:pic>
      <p:pic>
        <p:nvPicPr>
          <p:cNvPr descr=" " id="788" name="Google Shape;788;p24"/>
          <p:cNvPicPr preferRelativeResize="0"/>
          <p:nvPr/>
        </p:nvPicPr>
        <p:blipFill rotWithShape="1">
          <a:blip r:embed="rId7">
            <a:alphaModFix/>
          </a:blip>
          <a:srcRect b="0" l="0" r="0" t="0"/>
          <a:stretch/>
        </p:blipFill>
        <p:spPr>
          <a:xfrm>
            <a:off x="16444280" y="13166799"/>
            <a:ext cx="2486500" cy="549201"/>
          </a:xfrm>
          <a:prstGeom prst="rect">
            <a:avLst/>
          </a:prstGeom>
          <a:noFill/>
          <a:ln>
            <a:noFill/>
          </a:ln>
        </p:spPr>
      </p:pic>
      <p:pic>
        <p:nvPicPr>
          <p:cNvPr descr=" " id="789" name="Google Shape;789;p24"/>
          <p:cNvPicPr preferRelativeResize="0"/>
          <p:nvPr/>
        </p:nvPicPr>
        <p:blipFill rotWithShape="1">
          <a:blip r:embed="rId8">
            <a:alphaModFix/>
          </a:blip>
          <a:srcRect b="0" l="0" r="0" t="0"/>
          <a:stretch/>
        </p:blipFill>
        <p:spPr>
          <a:xfrm>
            <a:off x="8258079" y="13306053"/>
            <a:ext cx="1077591" cy="409947"/>
          </a:xfrm>
          <a:prstGeom prst="rect">
            <a:avLst/>
          </a:prstGeom>
          <a:noFill/>
          <a:ln>
            <a:noFill/>
          </a:ln>
        </p:spPr>
      </p:pic>
      <p:pic>
        <p:nvPicPr>
          <p:cNvPr descr=" " id="790" name="Google Shape;790;p24"/>
          <p:cNvPicPr preferRelativeResize="0"/>
          <p:nvPr/>
        </p:nvPicPr>
        <p:blipFill rotWithShape="1">
          <a:blip r:embed="rId9">
            <a:alphaModFix/>
          </a:blip>
          <a:srcRect b="0" l="0" r="0" t="0"/>
          <a:stretch/>
        </p:blipFill>
        <p:spPr>
          <a:xfrm>
            <a:off x="1170593" y="13089434"/>
            <a:ext cx="3069691" cy="626566"/>
          </a:xfrm>
          <a:prstGeom prst="rect">
            <a:avLst/>
          </a:prstGeom>
          <a:noFill/>
          <a:ln>
            <a:noFill/>
          </a:ln>
        </p:spPr>
      </p:pic>
      <p:pic>
        <p:nvPicPr>
          <p:cNvPr descr=" " id="791" name="Google Shape;791;p24"/>
          <p:cNvPicPr preferRelativeResize="0"/>
          <p:nvPr/>
        </p:nvPicPr>
        <p:blipFill rotWithShape="1">
          <a:blip r:embed="rId10">
            <a:alphaModFix/>
          </a:blip>
          <a:srcRect b="0" l="0" r="0" t="0"/>
          <a:stretch/>
        </p:blipFill>
        <p:spPr>
          <a:xfrm>
            <a:off x="0" y="7751266"/>
            <a:ext cx="1090868" cy="1640136"/>
          </a:xfrm>
          <a:prstGeom prst="rect">
            <a:avLst/>
          </a:prstGeom>
          <a:noFill/>
          <a:ln>
            <a:noFill/>
          </a:ln>
        </p:spPr>
      </p:pic>
      <p:pic>
        <p:nvPicPr>
          <p:cNvPr descr=" " id="792" name="Google Shape;792;p24"/>
          <p:cNvPicPr preferRelativeResize="0"/>
          <p:nvPr/>
        </p:nvPicPr>
        <p:blipFill rotWithShape="1">
          <a:blip r:embed="rId11">
            <a:alphaModFix/>
          </a:blip>
          <a:srcRect b="0" l="0" r="0" t="0"/>
          <a:stretch/>
        </p:blipFill>
        <p:spPr>
          <a:xfrm>
            <a:off x="0" y="0"/>
            <a:ext cx="176999" cy="3341489"/>
          </a:xfrm>
          <a:prstGeom prst="rect">
            <a:avLst/>
          </a:prstGeom>
          <a:noFill/>
          <a:ln>
            <a:noFill/>
          </a:ln>
        </p:spPr>
      </p:pic>
      <p:pic>
        <p:nvPicPr>
          <p:cNvPr descr=" " id="793" name="Google Shape;793;p24"/>
          <p:cNvPicPr preferRelativeResize="0"/>
          <p:nvPr/>
        </p:nvPicPr>
        <p:blipFill rotWithShape="1">
          <a:blip r:embed="rId12">
            <a:alphaModFix/>
          </a:blip>
          <a:srcRect b="0" l="0" r="0" t="0"/>
          <a:stretch/>
        </p:blipFill>
        <p:spPr>
          <a:xfrm>
            <a:off x="22525900" y="0"/>
            <a:ext cx="1861148" cy="2937446"/>
          </a:xfrm>
          <a:prstGeom prst="rect">
            <a:avLst/>
          </a:prstGeom>
          <a:noFill/>
          <a:ln>
            <a:noFill/>
          </a:ln>
        </p:spPr>
      </p:pic>
      <p:pic>
        <p:nvPicPr>
          <p:cNvPr descr=" " id="794" name="Google Shape;794;p24"/>
          <p:cNvPicPr preferRelativeResize="0"/>
          <p:nvPr/>
        </p:nvPicPr>
        <p:blipFill rotWithShape="1">
          <a:blip r:embed="rId13">
            <a:alphaModFix/>
          </a:blip>
          <a:srcRect b="0" l="0" r="0" t="0"/>
          <a:stretch/>
        </p:blipFill>
        <p:spPr>
          <a:xfrm>
            <a:off x="17295398" y="0"/>
            <a:ext cx="3278290" cy="716037"/>
          </a:xfrm>
          <a:prstGeom prst="rect">
            <a:avLst/>
          </a:prstGeom>
          <a:noFill/>
          <a:ln>
            <a:noFill/>
          </a:ln>
        </p:spPr>
      </p:pic>
      <p:pic>
        <p:nvPicPr>
          <p:cNvPr descr=" " id="795" name="Google Shape;795;p24"/>
          <p:cNvPicPr preferRelativeResize="0"/>
          <p:nvPr/>
        </p:nvPicPr>
        <p:blipFill rotWithShape="1">
          <a:blip r:embed="rId14">
            <a:alphaModFix/>
          </a:blip>
          <a:srcRect b="0" l="0" r="0" t="0"/>
          <a:stretch/>
        </p:blipFill>
        <p:spPr>
          <a:xfrm>
            <a:off x="0" y="10381655"/>
            <a:ext cx="642830" cy="3280321"/>
          </a:xfrm>
          <a:prstGeom prst="rect">
            <a:avLst/>
          </a:prstGeom>
          <a:noFill/>
          <a:ln>
            <a:noFill/>
          </a:ln>
        </p:spPr>
      </p:pic>
      <p:pic>
        <p:nvPicPr>
          <p:cNvPr descr=" " id="796" name="Google Shape;796;p24"/>
          <p:cNvPicPr preferRelativeResize="0"/>
          <p:nvPr/>
        </p:nvPicPr>
        <p:blipFill rotWithShape="1">
          <a:blip r:embed="rId15">
            <a:alphaModFix/>
          </a:blip>
          <a:srcRect b="0" l="0" r="0" t="0"/>
          <a:stretch/>
        </p:blipFill>
        <p:spPr>
          <a:xfrm>
            <a:off x="21272433" y="10753030"/>
            <a:ext cx="3114615" cy="2962970"/>
          </a:xfrm>
          <a:prstGeom prst="rect">
            <a:avLst/>
          </a:prstGeom>
          <a:noFill/>
          <a:ln>
            <a:noFill/>
          </a:ln>
        </p:spPr>
      </p:pic>
      <p:sp>
        <p:nvSpPr>
          <p:cNvPr id="797" name="Google Shape;797;p2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98" name="Google Shape;798;p24"/>
          <p:cNvPicPr preferRelativeResize="0"/>
          <p:nvPr/>
        </p:nvPicPr>
        <p:blipFill rotWithShape="1">
          <a:blip r:embed="rId16">
            <a:alphaModFix/>
          </a:blip>
          <a:srcRect b="0" l="0" r="0" t="0"/>
          <a:stretch/>
        </p:blipFill>
        <p:spPr>
          <a:xfrm>
            <a:off x="23523340" y="10820400"/>
            <a:ext cx="711289" cy="2590800"/>
          </a:xfrm>
          <a:prstGeom prst="rect">
            <a:avLst/>
          </a:prstGeom>
          <a:noFill/>
          <a:ln>
            <a:noFill/>
          </a:ln>
        </p:spPr>
      </p:pic>
      <p:sp>
        <p:nvSpPr>
          <p:cNvPr id="799" name="Google Shape;799;p24"/>
          <p:cNvSpPr/>
          <p:nvPr/>
        </p:nvSpPr>
        <p:spPr>
          <a:xfrm>
            <a:off x="6054423" y="1422400"/>
            <a:ext cx="12278201" cy="1862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THE INFORMATION</a:t>
            </a:r>
            <a:endParaRPr b="0" i="0" sz="8000" u="none" cap="none" strike="noStrike">
              <a:solidFill>
                <a:schemeClr val="dk1"/>
              </a:solidFill>
              <a:latin typeface="Calibri"/>
              <a:ea typeface="Calibri"/>
              <a:cs typeface="Calibri"/>
              <a:sym typeface="Calibri"/>
            </a:endParaRPr>
          </a:p>
        </p:txBody>
      </p:sp>
      <p:sp>
        <p:nvSpPr>
          <p:cNvPr id="800" name="Google Shape;800;p24"/>
          <p:cNvSpPr/>
          <p:nvPr/>
        </p:nvSpPr>
        <p:spPr>
          <a:xfrm>
            <a:off x="1714714" y="4203700"/>
            <a:ext cx="6122165" cy="7518400"/>
          </a:xfrm>
          <a:prstGeom prst="roundRect">
            <a:avLst>
              <a:gd fmla="val 3286"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01" name="Google Shape;801;p24"/>
          <p:cNvPicPr preferRelativeResize="0"/>
          <p:nvPr/>
        </p:nvPicPr>
        <p:blipFill rotWithShape="1">
          <a:blip r:embed="rId17">
            <a:alphaModFix/>
          </a:blip>
          <a:srcRect b="0" l="0" r="0" t="0"/>
          <a:stretch/>
        </p:blipFill>
        <p:spPr>
          <a:xfrm>
            <a:off x="4047543" y="4508500"/>
            <a:ext cx="1456512" cy="1625600"/>
          </a:xfrm>
          <a:prstGeom prst="rect">
            <a:avLst/>
          </a:prstGeom>
          <a:noFill/>
          <a:ln>
            <a:noFill/>
          </a:ln>
        </p:spPr>
      </p:pic>
      <p:sp>
        <p:nvSpPr>
          <p:cNvPr id="802" name="Google Shape;802;p24"/>
          <p:cNvSpPr/>
          <p:nvPr/>
        </p:nvSpPr>
        <p:spPr>
          <a:xfrm>
            <a:off x="2121165" y="6438900"/>
            <a:ext cx="5309264" cy="497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3" name="Google Shape;803;p24"/>
          <p:cNvSpPr/>
          <p:nvPr/>
        </p:nvSpPr>
        <p:spPr>
          <a:xfrm>
            <a:off x="2019552" y="6438900"/>
            <a:ext cx="5512489" cy="2032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SPELLCASTING COMPETITION</a:t>
            </a:r>
            <a:endParaRPr b="0" i="0" sz="4800" u="none" cap="none" strike="noStrike">
              <a:solidFill>
                <a:schemeClr val="dk1"/>
              </a:solidFill>
              <a:latin typeface="Calibri"/>
              <a:ea typeface="Calibri"/>
              <a:cs typeface="Calibri"/>
              <a:sym typeface="Calibri"/>
            </a:endParaRPr>
          </a:p>
        </p:txBody>
      </p:sp>
      <p:sp>
        <p:nvSpPr>
          <p:cNvPr id="804" name="Google Shape;804;p24"/>
          <p:cNvSpPr/>
          <p:nvPr/>
        </p:nvSpPr>
        <p:spPr>
          <a:xfrm>
            <a:off x="2053423" y="8369300"/>
            <a:ext cx="5444747" cy="31834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significant event in the history of the fantasy realm, in which the greatest spellcasters of the realm.</a:t>
            </a:r>
            <a:endParaRPr b="0" i="0" sz="3200" u="none" cap="none" strike="noStrike">
              <a:solidFill>
                <a:schemeClr val="dk1"/>
              </a:solidFill>
              <a:latin typeface="Calibri"/>
              <a:ea typeface="Calibri"/>
              <a:cs typeface="Calibri"/>
              <a:sym typeface="Calibri"/>
            </a:endParaRPr>
          </a:p>
        </p:txBody>
      </p:sp>
      <p:sp>
        <p:nvSpPr>
          <p:cNvPr id="805" name="Google Shape;805;p24"/>
          <p:cNvSpPr/>
          <p:nvPr/>
        </p:nvSpPr>
        <p:spPr>
          <a:xfrm>
            <a:off x="9132441" y="4203700"/>
            <a:ext cx="6122165" cy="7518400"/>
          </a:xfrm>
          <a:prstGeom prst="roundRect">
            <a:avLst>
              <a:gd fmla="val 3286"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06" name="Google Shape;806;p24"/>
          <p:cNvPicPr preferRelativeResize="0"/>
          <p:nvPr/>
        </p:nvPicPr>
        <p:blipFill rotWithShape="1">
          <a:blip r:embed="rId18">
            <a:alphaModFix/>
          </a:blip>
          <a:srcRect b="0" l="0" r="0" t="0"/>
          <a:stretch/>
        </p:blipFill>
        <p:spPr>
          <a:xfrm>
            <a:off x="11219226" y="4508500"/>
            <a:ext cx="1948599" cy="1625600"/>
          </a:xfrm>
          <a:prstGeom prst="rect">
            <a:avLst/>
          </a:prstGeom>
          <a:noFill/>
          <a:ln>
            <a:noFill/>
          </a:ln>
        </p:spPr>
      </p:pic>
      <p:sp>
        <p:nvSpPr>
          <p:cNvPr id="807" name="Google Shape;807;p24"/>
          <p:cNvSpPr/>
          <p:nvPr/>
        </p:nvSpPr>
        <p:spPr>
          <a:xfrm>
            <a:off x="9538892" y="6438900"/>
            <a:ext cx="5309264" cy="497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8" name="Google Shape;808;p24"/>
          <p:cNvSpPr/>
          <p:nvPr/>
        </p:nvSpPr>
        <p:spPr>
          <a:xfrm>
            <a:off x="9437280" y="6438900"/>
            <a:ext cx="5512489" cy="2032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TREASURE</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HUNT</a:t>
            </a:r>
            <a:endParaRPr b="0" i="0" sz="4800" u="none" cap="none" strike="noStrike">
              <a:solidFill>
                <a:schemeClr val="dk1"/>
              </a:solidFill>
              <a:latin typeface="Calibri"/>
              <a:ea typeface="Calibri"/>
              <a:cs typeface="Calibri"/>
              <a:sym typeface="Calibri"/>
            </a:endParaRPr>
          </a:p>
        </p:txBody>
      </p:sp>
      <p:sp>
        <p:nvSpPr>
          <p:cNvPr id="809" name="Google Shape;809;p24"/>
          <p:cNvSpPr/>
          <p:nvPr/>
        </p:nvSpPr>
        <p:spPr>
          <a:xfrm>
            <a:off x="9471150" y="8369300"/>
            <a:ext cx="5444747" cy="31834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significant event in the history of the fantasy realm, in which a massive and awesome treasure hunt was organized.</a:t>
            </a:r>
            <a:endParaRPr b="0" i="0" sz="3200" u="none" cap="none" strike="noStrike">
              <a:solidFill>
                <a:schemeClr val="dk1"/>
              </a:solidFill>
              <a:latin typeface="Calibri"/>
              <a:ea typeface="Calibri"/>
              <a:cs typeface="Calibri"/>
              <a:sym typeface="Calibri"/>
            </a:endParaRPr>
          </a:p>
        </p:txBody>
      </p:sp>
      <p:sp>
        <p:nvSpPr>
          <p:cNvPr id="810" name="Google Shape;810;p24"/>
          <p:cNvSpPr/>
          <p:nvPr/>
        </p:nvSpPr>
        <p:spPr>
          <a:xfrm>
            <a:off x="16550169" y="4203700"/>
            <a:ext cx="6122165" cy="7518400"/>
          </a:xfrm>
          <a:prstGeom prst="roundRect">
            <a:avLst>
              <a:gd fmla="val 3286"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11" name="Google Shape;811;p24"/>
          <p:cNvPicPr preferRelativeResize="0"/>
          <p:nvPr/>
        </p:nvPicPr>
        <p:blipFill rotWithShape="1">
          <a:blip r:embed="rId19">
            <a:alphaModFix/>
          </a:blip>
          <a:srcRect b="0" l="0" r="0" t="0"/>
          <a:stretch/>
        </p:blipFill>
        <p:spPr>
          <a:xfrm>
            <a:off x="18792104" y="4508500"/>
            <a:ext cx="1638297" cy="1625625"/>
          </a:xfrm>
          <a:prstGeom prst="rect">
            <a:avLst/>
          </a:prstGeom>
          <a:noFill/>
          <a:ln>
            <a:noFill/>
          </a:ln>
        </p:spPr>
      </p:pic>
      <p:sp>
        <p:nvSpPr>
          <p:cNvPr id="812" name="Google Shape;812;p24"/>
          <p:cNvSpPr/>
          <p:nvPr/>
        </p:nvSpPr>
        <p:spPr>
          <a:xfrm>
            <a:off x="16956619" y="6438900"/>
            <a:ext cx="5309264" cy="497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3" name="Google Shape;813;p24"/>
          <p:cNvSpPr/>
          <p:nvPr/>
        </p:nvSpPr>
        <p:spPr>
          <a:xfrm>
            <a:off x="16855007" y="6438900"/>
            <a:ext cx="5512489" cy="2032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GREAT</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ADVENTURE</a:t>
            </a:r>
            <a:endParaRPr b="0" i="0" sz="4800" u="none" cap="none" strike="noStrike">
              <a:solidFill>
                <a:schemeClr val="dk1"/>
              </a:solidFill>
              <a:latin typeface="Calibri"/>
              <a:ea typeface="Calibri"/>
              <a:cs typeface="Calibri"/>
              <a:sym typeface="Calibri"/>
            </a:endParaRPr>
          </a:p>
        </p:txBody>
      </p:sp>
      <p:sp>
        <p:nvSpPr>
          <p:cNvPr id="814" name="Google Shape;814;p24"/>
          <p:cNvSpPr/>
          <p:nvPr/>
        </p:nvSpPr>
        <p:spPr>
          <a:xfrm>
            <a:off x="16888878" y="8369300"/>
            <a:ext cx="5444747" cy="31834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notable year in the history of the fantasy realm, in which a large number of adventurers set out to explore.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DF0"/>
        </a:solidFill>
      </p:bgPr>
    </p:bg>
    <p:spTree>
      <p:nvGrpSpPr>
        <p:cNvPr id="819" name="Shape 819"/>
        <p:cNvGrpSpPr/>
        <p:nvPr/>
      </p:nvGrpSpPr>
      <p:grpSpPr>
        <a:xfrm>
          <a:off x="0" y="0"/>
          <a:ext cx="0" cy="0"/>
          <a:chOff x="0" y="0"/>
          <a:chExt cx="0" cy="0"/>
        </a:xfrm>
      </p:grpSpPr>
      <p:pic>
        <p:nvPicPr>
          <p:cNvPr descr=" " id="820" name="Google Shape;820;p25"/>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821" name="Google Shape;821;p25"/>
          <p:cNvPicPr preferRelativeResize="0"/>
          <p:nvPr/>
        </p:nvPicPr>
        <p:blipFill rotWithShape="1">
          <a:blip r:embed="rId4">
            <a:alphaModFix/>
          </a:blip>
          <a:srcRect b="0" l="0" r="0" t="0"/>
          <a:stretch/>
        </p:blipFill>
        <p:spPr>
          <a:xfrm>
            <a:off x="24862883" y="8600232"/>
            <a:ext cx="2423933" cy="2050753"/>
          </a:xfrm>
          <a:prstGeom prst="rect">
            <a:avLst/>
          </a:prstGeom>
          <a:noFill/>
          <a:ln>
            <a:noFill/>
          </a:ln>
        </p:spPr>
      </p:pic>
      <p:pic>
        <p:nvPicPr>
          <p:cNvPr descr=" " id="822" name="Google Shape;822;p25"/>
          <p:cNvPicPr preferRelativeResize="0"/>
          <p:nvPr/>
        </p:nvPicPr>
        <p:blipFill rotWithShape="1">
          <a:blip r:embed="rId5">
            <a:alphaModFix/>
          </a:blip>
          <a:srcRect b="0" l="0" r="0" t="0"/>
          <a:stretch/>
        </p:blipFill>
        <p:spPr>
          <a:xfrm>
            <a:off x="22437407" y="10560298"/>
            <a:ext cx="1949641" cy="850578"/>
          </a:xfrm>
          <a:prstGeom prst="rect">
            <a:avLst/>
          </a:prstGeom>
          <a:noFill/>
          <a:ln>
            <a:noFill/>
          </a:ln>
        </p:spPr>
      </p:pic>
      <p:pic>
        <p:nvPicPr>
          <p:cNvPr descr=" " id="823" name="Google Shape;823;p25"/>
          <p:cNvPicPr preferRelativeResize="0"/>
          <p:nvPr/>
        </p:nvPicPr>
        <p:blipFill rotWithShape="1">
          <a:blip r:embed="rId6">
            <a:alphaModFix/>
          </a:blip>
          <a:srcRect b="0" l="0" r="0" t="0"/>
          <a:stretch/>
        </p:blipFill>
        <p:spPr>
          <a:xfrm>
            <a:off x="23816274" y="0"/>
            <a:ext cx="570774" cy="4032275"/>
          </a:xfrm>
          <a:prstGeom prst="rect">
            <a:avLst/>
          </a:prstGeom>
          <a:noFill/>
          <a:ln>
            <a:noFill/>
          </a:ln>
        </p:spPr>
      </p:pic>
      <p:pic>
        <p:nvPicPr>
          <p:cNvPr descr=" " id="824" name="Google Shape;824;p25"/>
          <p:cNvPicPr preferRelativeResize="0"/>
          <p:nvPr/>
        </p:nvPicPr>
        <p:blipFill rotWithShape="1">
          <a:blip r:embed="rId7">
            <a:alphaModFix/>
          </a:blip>
          <a:srcRect b="0" l="0" r="0" t="0"/>
          <a:stretch/>
        </p:blipFill>
        <p:spPr>
          <a:xfrm>
            <a:off x="0" y="793155"/>
            <a:ext cx="3173229" cy="2641104"/>
          </a:xfrm>
          <a:prstGeom prst="rect">
            <a:avLst/>
          </a:prstGeom>
          <a:noFill/>
          <a:ln>
            <a:noFill/>
          </a:ln>
        </p:spPr>
      </p:pic>
      <p:pic>
        <p:nvPicPr>
          <p:cNvPr descr=" " id="825" name="Google Shape;825;p25"/>
          <p:cNvPicPr preferRelativeResize="0"/>
          <p:nvPr/>
        </p:nvPicPr>
        <p:blipFill rotWithShape="1">
          <a:blip r:embed="rId8">
            <a:alphaModFix/>
          </a:blip>
          <a:srcRect b="0" l="0" r="0" t="0"/>
          <a:stretch/>
        </p:blipFill>
        <p:spPr>
          <a:xfrm>
            <a:off x="0" y="3849514"/>
            <a:ext cx="2039361" cy="3066058"/>
          </a:xfrm>
          <a:prstGeom prst="rect">
            <a:avLst/>
          </a:prstGeom>
          <a:noFill/>
          <a:ln>
            <a:noFill/>
          </a:ln>
        </p:spPr>
      </p:pic>
      <p:pic>
        <p:nvPicPr>
          <p:cNvPr descr=" " id="826" name="Google Shape;826;p25"/>
          <p:cNvPicPr preferRelativeResize="0"/>
          <p:nvPr/>
        </p:nvPicPr>
        <p:blipFill rotWithShape="1">
          <a:blip r:embed="rId9">
            <a:alphaModFix/>
          </a:blip>
          <a:srcRect b="0" l="0" r="0" t="0"/>
          <a:stretch/>
        </p:blipFill>
        <p:spPr>
          <a:xfrm>
            <a:off x="0" y="10809436"/>
            <a:ext cx="3349253" cy="2906564"/>
          </a:xfrm>
          <a:prstGeom prst="rect">
            <a:avLst/>
          </a:prstGeom>
          <a:noFill/>
          <a:ln>
            <a:noFill/>
          </a:ln>
        </p:spPr>
      </p:pic>
      <p:pic>
        <p:nvPicPr>
          <p:cNvPr descr=" " id="827" name="Google Shape;827;p25"/>
          <p:cNvPicPr preferRelativeResize="0"/>
          <p:nvPr/>
        </p:nvPicPr>
        <p:blipFill rotWithShape="1">
          <a:blip r:embed="rId10">
            <a:alphaModFix/>
          </a:blip>
          <a:srcRect b="0" l="0" r="0" t="0"/>
          <a:stretch/>
        </p:blipFill>
        <p:spPr>
          <a:xfrm>
            <a:off x="19347420" y="0"/>
            <a:ext cx="3458159" cy="2734692"/>
          </a:xfrm>
          <a:prstGeom prst="rect">
            <a:avLst/>
          </a:prstGeom>
          <a:noFill/>
          <a:ln>
            <a:noFill/>
          </a:ln>
        </p:spPr>
      </p:pic>
      <p:pic>
        <p:nvPicPr>
          <p:cNvPr descr=" " id="828" name="Google Shape;828;p25"/>
          <p:cNvPicPr preferRelativeResize="0"/>
          <p:nvPr/>
        </p:nvPicPr>
        <p:blipFill rotWithShape="1">
          <a:blip r:embed="rId4">
            <a:alphaModFix/>
          </a:blip>
          <a:srcRect b="0" l="0" r="0" t="0"/>
          <a:stretch/>
        </p:blipFill>
        <p:spPr>
          <a:xfrm>
            <a:off x="24779817" y="4995069"/>
            <a:ext cx="2525497" cy="2074260"/>
          </a:xfrm>
          <a:prstGeom prst="rect">
            <a:avLst/>
          </a:prstGeom>
          <a:noFill/>
          <a:ln>
            <a:noFill/>
          </a:ln>
        </p:spPr>
      </p:pic>
      <p:pic>
        <p:nvPicPr>
          <p:cNvPr descr=" " id="829" name="Google Shape;829;p25"/>
          <p:cNvPicPr preferRelativeResize="0"/>
          <p:nvPr/>
        </p:nvPicPr>
        <p:blipFill rotWithShape="1">
          <a:blip r:embed="rId4">
            <a:alphaModFix/>
          </a:blip>
          <a:srcRect b="0" l="0" r="0" t="0"/>
          <a:stretch/>
        </p:blipFill>
        <p:spPr>
          <a:xfrm>
            <a:off x="-3129757" y="3500710"/>
            <a:ext cx="2043286" cy="2141419"/>
          </a:xfrm>
          <a:prstGeom prst="rect">
            <a:avLst/>
          </a:prstGeom>
          <a:noFill/>
          <a:ln>
            <a:noFill/>
          </a:ln>
        </p:spPr>
      </p:pic>
      <p:pic>
        <p:nvPicPr>
          <p:cNvPr descr=" " id="830" name="Google Shape;830;p25"/>
          <p:cNvPicPr preferRelativeResize="0"/>
          <p:nvPr/>
        </p:nvPicPr>
        <p:blipFill rotWithShape="1">
          <a:blip r:embed="rId11">
            <a:alphaModFix/>
          </a:blip>
          <a:srcRect b="0" l="0" r="0" t="0"/>
          <a:stretch/>
        </p:blipFill>
        <p:spPr>
          <a:xfrm>
            <a:off x="0" y="7088634"/>
            <a:ext cx="852194" cy="2176016"/>
          </a:xfrm>
          <a:prstGeom prst="rect">
            <a:avLst/>
          </a:prstGeom>
          <a:noFill/>
          <a:ln>
            <a:noFill/>
          </a:ln>
        </p:spPr>
      </p:pic>
      <p:pic>
        <p:nvPicPr>
          <p:cNvPr descr=" " id="831" name="Google Shape;831;p25"/>
          <p:cNvPicPr preferRelativeResize="0"/>
          <p:nvPr/>
        </p:nvPicPr>
        <p:blipFill rotWithShape="1">
          <a:blip r:embed="rId4">
            <a:alphaModFix/>
          </a:blip>
          <a:srcRect b="0" l="0" r="0" t="0"/>
          <a:stretch/>
        </p:blipFill>
        <p:spPr>
          <a:xfrm>
            <a:off x="25643687" y="12188155"/>
            <a:ext cx="2770641" cy="3676457"/>
          </a:xfrm>
          <a:prstGeom prst="rect">
            <a:avLst/>
          </a:prstGeom>
          <a:noFill/>
          <a:ln>
            <a:noFill/>
          </a:ln>
        </p:spPr>
      </p:pic>
      <p:pic>
        <p:nvPicPr>
          <p:cNvPr descr=" " id="832" name="Google Shape;832;p25"/>
          <p:cNvPicPr preferRelativeResize="0"/>
          <p:nvPr/>
        </p:nvPicPr>
        <p:blipFill rotWithShape="1">
          <a:blip r:embed="rId12">
            <a:alphaModFix/>
          </a:blip>
          <a:srcRect b="0" l="0" r="0" t="0"/>
          <a:stretch/>
        </p:blipFill>
        <p:spPr>
          <a:xfrm>
            <a:off x="0" y="0"/>
            <a:ext cx="1118940" cy="1706736"/>
          </a:xfrm>
          <a:prstGeom prst="rect">
            <a:avLst/>
          </a:prstGeom>
          <a:noFill/>
          <a:ln>
            <a:noFill/>
          </a:ln>
        </p:spPr>
      </p:pic>
      <p:sp>
        <p:nvSpPr>
          <p:cNvPr id="833" name="Google Shape;833;p2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34" name="Google Shape;834;p25"/>
          <p:cNvPicPr preferRelativeResize="0"/>
          <p:nvPr/>
        </p:nvPicPr>
        <p:blipFill rotWithShape="1">
          <a:blip r:embed="rId13">
            <a:alphaModFix/>
          </a:blip>
          <a:srcRect b="0" l="0" r="0" t="0"/>
          <a:stretch/>
        </p:blipFill>
        <p:spPr>
          <a:xfrm>
            <a:off x="23523340" y="10820400"/>
            <a:ext cx="711289" cy="2590800"/>
          </a:xfrm>
          <a:prstGeom prst="rect">
            <a:avLst/>
          </a:prstGeom>
          <a:noFill/>
          <a:ln>
            <a:noFill/>
          </a:ln>
        </p:spPr>
      </p:pic>
      <p:sp>
        <p:nvSpPr>
          <p:cNvPr id="835" name="Google Shape;835;p25"/>
          <p:cNvSpPr/>
          <p:nvPr/>
        </p:nvSpPr>
        <p:spPr>
          <a:xfrm>
            <a:off x="3581848" y="711200"/>
            <a:ext cx="5851198"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OUR TEAM</a:t>
            </a:r>
            <a:endParaRPr b="0" i="0" sz="8000" u="none" cap="none" strike="noStrike">
              <a:solidFill>
                <a:schemeClr val="dk1"/>
              </a:solidFill>
              <a:latin typeface="Calibri"/>
              <a:ea typeface="Calibri"/>
              <a:cs typeface="Calibri"/>
              <a:sym typeface="Calibri"/>
            </a:endParaRPr>
          </a:p>
        </p:txBody>
      </p:sp>
      <p:sp>
        <p:nvSpPr>
          <p:cNvPr id="836" name="Google Shape;836;p25"/>
          <p:cNvSpPr/>
          <p:nvPr/>
        </p:nvSpPr>
        <p:spPr>
          <a:xfrm>
            <a:off x="3556445" y="2755900"/>
            <a:ext cx="4788498" cy="1010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37" name="Google Shape;837;p25"/>
          <p:cNvPicPr preferRelativeResize="0"/>
          <p:nvPr/>
        </p:nvPicPr>
        <p:blipFill rotWithShape="1">
          <a:blip r:embed="rId14">
            <a:alphaModFix/>
          </a:blip>
          <a:srcRect b="0" l="0" r="0" t="0"/>
          <a:stretch/>
        </p:blipFill>
        <p:spPr>
          <a:xfrm>
            <a:off x="3556445" y="2755900"/>
            <a:ext cx="4788498" cy="8229600"/>
          </a:xfrm>
          <a:prstGeom prst="rect">
            <a:avLst/>
          </a:prstGeom>
          <a:noFill/>
          <a:ln>
            <a:noFill/>
          </a:ln>
        </p:spPr>
      </p:pic>
      <p:sp>
        <p:nvSpPr>
          <p:cNvPr id="838" name="Google Shape;838;p25"/>
          <p:cNvSpPr/>
          <p:nvPr/>
        </p:nvSpPr>
        <p:spPr>
          <a:xfrm>
            <a:off x="3556445" y="11188700"/>
            <a:ext cx="4788498"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9" name="Google Shape;839;p25"/>
          <p:cNvSpPr/>
          <p:nvPr/>
        </p:nvSpPr>
        <p:spPr>
          <a:xfrm>
            <a:off x="3556445" y="11188700"/>
            <a:ext cx="4788498"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0" name="Google Shape;840;p25"/>
          <p:cNvSpPr/>
          <p:nvPr/>
        </p:nvSpPr>
        <p:spPr>
          <a:xfrm>
            <a:off x="3454832" y="11188700"/>
            <a:ext cx="4991724"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ELDRUIN</a:t>
            </a:r>
            <a:endParaRPr b="0" i="0" sz="4800" u="none" cap="none" strike="noStrike">
              <a:solidFill>
                <a:schemeClr val="dk1"/>
              </a:solidFill>
              <a:latin typeface="Calibri"/>
              <a:ea typeface="Calibri"/>
              <a:cs typeface="Calibri"/>
              <a:sym typeface="Calibri"/>
            </a:endParaRPr>
          </a:p>
        </p:txBody>
      </p:sp>
      <p:sp>
        <p:nvSpPr>
          <p:cNvPr id="841" name="Google Shape;841;p25"/>
          <p:cNvSpPr/>
          <p:nvPr/>
        </p:nvSpPr>
        <p:spPr>
          <a:xfrm>
            <a:off x="3488703" y="12255500"/>
            <a:ext cx="4923982"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842" name="Google Shape;842;p25"/>
          <p:cNvSpPr/>
          <p:nvPr/>
        </p:nvSpPr>
        <p:spPr>
          <a:xfrm>
            <a:off x="9157845" y="2755900"/>
            <a:ext cx="4788498" cy="1010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43" name="Google Shape;843;p25"/>
          <p:cNvPicPr preferRelativeResize="0"/>
          <p:nvPr/>
        </p:nvPicPr>
        <p:blipFill rotWithShape="1">
          <a:blip r:embed="rId15">
            <a:alphaModFix/>
          </a:blip>
          <a:srcRect b="0" l="0" r="0" t="0"/>
          <a:stretch/>
        </p:blipFill>
        <p:spPr>
          <a:xfrm>
            <a:off x="9157845" y="2755900"/>
            <a:ext cx="4788498" cy="8229600"/>
          </a:xfrm>
          <a:prstGeom prst="rect">
            <a:avLst/>
          </a:prstGeom>
          <a:noFill/>
          <a:ln>
            <a:noFill/>
          </a:ln>
        </p:spPr>
      </p:pic>
      <p:sp>
        <p:nvSpPr>
          <p:cNvPr id="844" name="Google Shape;844;p25"/>
          <p:cNvSpPr/>
          <p:nvPr/>
        </p:nvSpPr>
        <p:spPr>
          <a:xfrm>
            <a:off x="9157845" y="11188700"/>
            <a:ext cx="4788498"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5" name="Google Shape;845;p25"/>
          <p:cNvSpPr/>
          <p:nvPr/>
        </p:nvSpPr>
        <p:spPr>
          <a:xfrm>
            <a:off x="9157845" y="11188700"/>
            <a:ext cx="4788498"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6" name="Google Shape;846;p25"/>
          <p:cNvSpPr/>
          <p:nvPr/>
        </p:nvSpPr>
        <p:spPr>
          <a:xfrm>
            <a:off x="9056232" y="11188700"/>
            <a:ext cx="4991724"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ELEMENTALEN</a:t>
            </a:r>
            <a:endParaRPr b="0" i="0" sz="4800" u="none" cap="none" strike="noStrike">
              <a:solidFill>
                <a:schemeClr val="dk1"/>
              </a:solidFill>
              <a:latin typeface="Calibri"/>
              <a:ea typeface="Calibri"/>
              <a:cs typeface="Calibri"/>
              <a:sym typeface="Calibri"/>
            </a:endParaRPr>
          </a:p>
        </p:txBody>
      </p:sp>
      <p:sp>
        <p:nvSpPr>
          <p:cNvPr id="847" name="Google Shape;847;p25"/>
          <p:cNvSpPr/>
          <p:nvPr/>
        </p:nvSpPr>
        <p:spPr>
          <a:xfrm>
            <a:off x="9090103" y="12255500"/>
            <a:ext cx="4923982"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Guardian</a:t>
            </a:r>
            <a:endParaRPr b="0" i="0" sz="3200" u="none" cap="none" strike="noStrike">
              <a:solidFill>
                <a:schemeClr val="dk1"/>
              </a:solidFill>
              <a:latin typeface="Calibri"/>
              <a:ea typeface="Calibri"/>
              <a:cs typeface="Calibri"/>
              <a:sym typeface="Calibri"/>
            </a:endParaRPr>
          </a:p>
        </p:txBody>
      </p:sp>
      <p:sp>
        <p:nvSpPr>
          <p:cNvPr id="848" name="Google Shape;848;p25"/>
          <p:cNvSpPr/>
          <p:nvPr/>
        </p:nvSpPr>
        <p:spPr>
          <a:xfrm>
            <a:off x="14759245" y="2755900"/>
            <a:ext cx="4788498" cy="1010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49" name="Google Shape;849;p25"/>
          <p:cNvPicPr preferRelativeResize="0"/>
          <p:nvPr/>
        </p:nvPicPr>
        <p:blipFill rotWithShape="1">
          <a:blip r:embed="rId16">
            <a:alphaModFix/>
          </a:blip>
          <a:srcRect b="0" l="0" r="0" t="0"/>
          <a:stretch/>
        </p:blipFill>
        <p:spPr>
          <a:xfrm>
            <a:off x="14759245" y="2755900"/>
            <a:ext cx="4788498" cy="8229600"/>
          </a:xfrm>
          <a:prstGeom prst="rect">
            <a:avLst/>
          </a:prstGeom>
          <a:noFill/>
          <a:ln>
            <a:noFill/>
          </a:ln>
        </p:spPr>
      </p:pic>
      <p:sp>
        <p:nvSpPr>
          <p:cNvPr id="850" name="Google Shape;850;p25"/>
          <p:cNvSpPr/>
          <p:nvPr/>
        </p:nvSpPr>
        <p:spPr>
          <a:xfrm>
            <a:off x="14759245" y="11188700"/>
            <a:ext cx="4788498"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1" name="Google Shape;851;p25"/>
          <p:cNvSpPr/>
          <p:nvPr/>
        </p:nvSpPr>
        <p:spPr>
          <a:xfrm>
            <a:off x="14759245" y="11188700"/>
            <a:ext cx="4788498"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2" name="Google Shape;852;p25"/>
          <p:cNvSpPr/>
          <p:nvPr/>
        </p:nvSpPr>
        <p:spPr>
          <a:xfrm>
            <a:off x="14657632" y="11188700"/>
            <a:ext cx="4991724"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LUNARIA</a:t>
            </a:r>
            <a:endParaRPr b="0" i="0" sz="4800" u="none" cap="none" strike="noStrike">
              <a:solidFill>
                <a:schemeClr val="dk1"/>
              </a:solidFill>
              <a:latin typeface="Calibri"/>
              <a:ea typeface="Calibri"/>
              <a:cs typeface="Calibri"/>
              <a:sym typeface="Calibri"/>
            </a:endParaRPr>
          </a:p>
        </p:txBody>
      </p:sp>
      <p:sp>
        <p:nvSpPr>
          <p:cNvPr id="853" name="Google Shape;853;p25"/>
          <p:cNvSpPr/>
          <p:nvPr/>
        </p:nvSpPr>
        <p:spPr>
          <a:xfrm>
            <a:off x="14691503" y="12255500"/>
            <a:ext cx="4923982"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DF0"/>
        </a:solidFill>
      </p:bgPr>
    </p:bg>
    <p:spTree>
      <p:nvGrpSpPr>
        <p:cNvPr id="858" name="Shape 858"/>
        <p:cNvGrpSpPr/>
        <p:nvPr/>
      </p:nvGrpSpPr>
      <p:grpSpPr>
        <a:xfrm>
          <a:off x="0" y="0"/>
          <a:ext cx="0" cy="0"/>
          <a:chOff x="0" y="0"/>
          <a:chExt cx="0" cy="0"/>
        </a:xfrm>
      </p:grpSpPr>
      <p:pic>
        <p:nvPicPr>
          <p:cNvPr descr=" " id="859" name="Google Shape;859;p26"/>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860" name="Google Shape;860;p26"/>
          <p:cNvPicPr preferRelativeResize="0"/>
          <p:nvPr/>
        </p:nvPicPr>
        <p:blipFill rotWithShape="1">
          <a:blip r:embed="rId4">
            <a:alphaModFix/>
          </a:blip>
          <a:srcRect b="0" l="0" r="0" t="0"/>
          <a:stretch/>
        </p:blipFill>
        <p:spPr>
          <a:xfrm>
            <a:off x="21173543" y="5016500"/>
            <a:ext cx="3213505" cy="3266480"/>
          </a:xfrm>
          <a:prstGeom prst="rect">
            <a:avLst/>
          </a:prstGeom>
          <a:noFill/>
          <a:ln>
            <a:noFill/>
          </a:ln>
        </p:spPr>
      </p:pic>
      <p:pic>
        <p:nvPicPr>
          <p:cNvPr descr=" " id="861" name="Google Shape;861;p26"/>
          <p:cNvPicPr preferRelativeResize="0"/>
          <p:nvPr/>
        </p:nvPicPr>
        <p:blipFill rotWithShape="1">
          <a:blip r:embed="rId5">
            <a:alphaModFix/>
          </a:blip>
          <a:srcRect b="0" l="0" r="0" t="0"/>
          <a:stretch/>
        </p:blipFill>
        <p:spPr>
          <a:xfrm>
            <a:off x="0" y="4383236"/>
            <a:ext cx="2727638" cy="3088084"/>
          </a:xfrm>
          <a:prstGeom prst="rect">
            <a:avLst/>
          </a:prstGeom>
          <a:noFill/>
          <a:ln>
            <a:noFill/>
          </a:ln>
        </p:spPr>
      </p:pic>
      <p:pic>
        <p:nvPicPr>
          <p:cNvPr descr=" " id="862" name="Google Shape;862;p26"/>
          <p:cNvPicPr preferRelativeResize="0"/>
          <p:nvPr/>
        </p:nvPicPr>
        <p:blipFill rotWithShape="1">
          <a:blip r:embed="rId6">
            <a:alphaModFix/>
          </a:blip>
          <a:srcRect b="0" l="0" r="0" t="0"/>
          <a:stretch/>
        </p:blipFill>
        <p:spPr>
          <a:xfrm>
            <a:off x="3492933" y="0"/>
            <a:ext cx="2008808" cy="2135088"/>
          </a:xfrm>
          <a:prstGeom prst="rect">
            <a:avLst/>
          </a:prstGeom>
          <a:noFill/>
          <a:ln>
            <a:noFill/>
          </a:ln>
        </p:spPr>
      </p:pic>
      <p:pic>
        <p:nvPicPr>
          <p:cNvPr descr=" " id="863" name="Google Shape;863;p26"/>
          <p:cNvPicPr preferRelativeResize="0"/>
          <p:nvPr/>
        </p:nvPicPr>
        <p:blipFill rotWithShape="1">
          <a:blip r:embed="rId7">
            <a:alphaModFix/>
          </a:blip>
          <a:srcRect b="0" l="0" r="0" t="0"/>
          <a:stretch/>
        </p:blipFill>
        <p:spPr>
          <a:xfrm>
            <a:off x="15711861" y="12039600"/>
            <a:ext cx="2040890" cy="828973"/>
          </a:xfrm>
          <a:prstGeom prst="rect">
            <a:avLst/>
          </a:prstGeom>
          <a:noFill/>
          <a:ln>
            <a:noFill/>
          </a:ln>
        </p:spPr>
      </p:pic>
      <p:pic>
        <p:nvPicPr>
          <p:cNvPr descr=" " id="864" name="Google Shape;864;p26"/>
          <p:cNvPicPr preferRelativeResize="0"/>
          <p:nvPr/>
        </p:nvPicPr>
        <p:blipFill rotWithShape="1">
          <a:blip r:embed="rId8">
            <a:alphaModFix/>
          </a:blip>
          <a:srcRect b="0" l="0" r="0" t="0"/>
          <a:stretch/>
        </p:blipFill>
        <p:spPr>
          <a:xfrm>
            <a:off x="8992721" y="12153900"/>
            <a:ext cx="884475" cy="544711"/>
          </a:xfrm>
          <a:prstGeom prst="rect">
            <a:avLst/>
          </a:prstGeom>
          <a:noFill/>
          <a:ln>
            <a:noFill/>
          </a:ln>
        </p:spPr>
      </p:pic>
      <p:pic>
        <p:nvPicPr>
          <p:cNvPr descr=" " id="865" name="Google Shape;865;p26"/>
          <p:cNvPicPr preferRelativeResize="0"/>
          <p:nvPr/>
        </p:nvPicPr>
        <p:blipFill rotWithShape="1">
          <a:blip r:embed="rId9">
            <a:alphaModFix/>
          </a:blip>
          <a:srcRect b="0" l="0" r="0" t="0"/>
          <a:stretch/>
        </p:blipFill>
        <p:spPr>
          <a:xfrm>
            <a:off x="3175394" y="11976100"/>
            <a:ext cx="2519566" cy="955278"/>
          </a:xfrm>
          <a:prstGeom prst="rect">
            <a:avLst/>
          </a:prstGeom>
          <a:noFill/>
          <a:ln>
            <a:noFill/>
          </a:ln>
        </p:spPr>
      </p:pic>
      <p:pic>
        <p:nvPicPr>
          <p:cNvPr descr=" " id="866" name="Google Shape;866;p26"/>
          <p:cNvPicPr preferRelativeResize="0"/>
          <p:nvPr/>
        </p:nvPicPr>
        <p:blipFill rotWithShape="1">
          <a:blip r:embed="rId10">
            <a:alphaModFix/>
          </a:blip>
          <a:srcRect b="0" l="0" r="0" t="0"/>
          <a:stretch/>
        </p:blipFill>
        <p:spPr>
          <a:xfrm>
            <a:off x="419149" y="7594600"/>
            <a:ext cx="2690808" cy="1346200"/>
          </a:xfrm>
          <a:prstGeom prst="rect">
            <a:avLst/>
          </a:prstGeom>
          <a:noFill/>
          <a:ln>
            <a:noFill/>
          </a:ln>
        </p:spPr>
      </p:pic>
      <p:pic>
        <p:nvPicPr>
          <p:cNvPr descr=" " id="867" name="Google Shape;867;p26"/>
          <p:cNvPicPr preferRelativeResize="0"/>
          <p:nvPr/>
        </p:nvPicPr>
        <p:blipFill rotWithShape="1">
          <a:blip r:embed="rId11">
            <a:alphaModFix/>
          </a:blip>
          <a:srcRect b="0" l="0" r="0" t="0"/>
          <a:stretch/>
        </p:blipFill>
        <p:spPr>
          <a:xfrm>
            <a:off x="482657" y="469900"/>
            <a:ext cx="1877208" cy="3505200"/>
          </a:xfrm>
          <a:prstGeom prst="rect">
            <a:avLst/>
          </a:prstGeom>
          <a:noFill/>
          <a:ln>
            <a:noFill/>
          </a:ln>
        </p:spPr>
      </p:pic>
      <p:pic>
        <p:nvPicPr>
          <p:cNvPr descr=" " id="868" name="Google Shape;868;p26"/>
          <p:cNvPicPr preferRelativeResize="0"/>
          <p:nvPr/>
        </p:nvPicPr>
        <p:blipFill rotWithShape="1">
          <a:blip r:embed="rId12">
            <a:alphaModFix/>
          </a:blip>
          <a:srcRect b="0" l="0" r="0" t="0"/>
          <a:stretch/>
        </p:blipFill>
        <p:spPr>
          <a:xfrm>
            <a:off x="20703585" y="127000"/>
            <a:ext cx="2643983" cy="3516437"/>
          </a:xfrm>
          <a:prstGeom prst="rect">
            <a:avLst/>
          </a:prstGeom>
          <a:noFill/>
          <a:ln>
            <a:noFill/>
          </a:ln>
        </p:spPr>
      </p:pic>
      <p:pic>
        <p:nvPicPr>
          <p:cNvPr descr=" " id="869" name="Google Shape;869;p26"/>
          <p:cNvPicPr preferRelativeResize="0"/>
          <p:nvPr/>
        </p:nvPicPr>
        <p:blipFill rotWithShape="1">
          <a:blip r:embed="rId13">
            <a:alphaModFix/>
          </a:blip>
          <a:srcRect b="0" l="0" r="0" t="0"/>
          <a:stretch/>
        </p:blipFill>
        <p:spPr>
          <a:xfrm>
            <a:off x="16410448" y="88900"/>
            <a:ext cx="2690786" cy="1731268"/>
          </a:xfrm>
          <a:prstGeom prst="rect">
            <a:avLst/>
          </a:prstGeom>
          <a:noFill/>
          <a:ln>
            <a:noFill/>
          </a:ln>
        </p:spPr>
      </p:pic>
      <p:pic>
        <p:nvPicPr>
          <p:cNvPr descr=" " id="870" name="Google Shape;870;p26"/>
          <p:cNvPicPr preferRelativeResize="0"/>
          <p:nvPr/>
        </p:nvPicPr>
        <p:blipFill rotWithShape="1">
          <a:blip r:embed="rId14">
            <a:alphaModFix/>
          </a:blip>
          <a:srcRect b="0" l="0" r="0" t="0"/>
          <a:stretch/>
        </p:blipFill>
        <p:spPr>
          <a:xfrm>
            <a:off x="50803" y="9753600"/>
            <a:ext cx="2691409" cy="2692450"/>
          </a:xfrm>
          <a:prstGeom prst="rect">
            <a:avLst/>
          </a:prstGeom>
          <a:noFill/>
          <a:ln>
            <a:noFill/>
          </a:ln>
        </p:spPr>
      </p:pic>
      <p:pic>
        <p:nvPicPr>
          <p:cNvPr descr=" " id="871" name="Google Shape;871;p26"/>
          <p:cNvPicPr preferRelativeResize="0"/>
          <p:nvPr/>
        </p:nvPicPr>
        <p:blipFill rotWithShape="1">
          <a:blip r:embed="rId15">
            <a:alphaModFix/>
          </a:blip>
          <a:srcRect b="0" l="0" r="0" t="0"/>
          <a:stretch/>
        </p:blipFill>
        <p:spPr>
          <a:xfrm>
            <a:off x="19674756" y="10058400"/>
            <a:ext cx="4712292" cy="3657600"/>
          </a:xfrm>
          <a:prstGeom prst="rect">
            <a:avLst/>
          </a:prstGeom>
          <a:noFill/>
          <a:ln>
            <a:noFill/>
          </a:ln>
        </p:spPr>
      </p:pic>
      <p:sp>
        <p:nvSpPr>
          <p:cNvPr id="872" name="Google Shape;872;p2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73" name="Google Shape;873;p26"/>
          <p:cNvPicPr preferRelativeResize="0"/>
          <p:nvPr/>
        </p:nvPicPr>
        <p:blipFill rotWithShape="1">
          <a:blip r:embed="rId16">
            <a:alphaModFix/>
          </a:blip>
          <a:srcRect b="0" l="0" r="0" t="0"/>
          <a:stretch/>
        </p:blipFill>
        <p:spPr>
          <a:xfrm>
            <a:off x="23523340" y="10820400"/>
            <a:ext cx="711289" cy="2590800"/>
          </a:xfrm>
          <a:prstGeom prst="rect">
            <a:avLst/>
          </a:prstGeom>
          <a:noFill/>
          <a:ln>
            <a:noFill/>
          </a:ln>
        </p:spPr>
      </p:pic>
      <p:sp>
        <p:nvSpPr>
          <p:cNvPr id="874" name="Google Shape;874;p26"/>
          <p:cNvSpPr/>
          <p:nvPr/>
        </p:nvSpPr>
        <p:spPr>
          <a:xfrm>
            <a:off x="6172972" y="2133600"/>
            <a:ext cx="12053807" cy="9448800"/>
          </a:xfrm>
          <a:prstGeom prst="roundRect">
            <a:avLst>
              <a:gd fmla="val 13452"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5" name="Google Shape;875;p26"/>
          <p:cNvSpPr/>
          <p:nvPr/>
        </p:nvSpPr>
        <p:spPr>
          <a:xfrm>
            <a:off x="6985873" y="2946400"/>
            <a:ext cx="10766712" cy="3386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THANK YOU FOR CHOOSING EATEMP</a:t>
            </a:r>
            <a:endParaRPr b="0" i="0" sz="8000" u="none" cap="none" strike="noStrike">
              <a:solidFill>
                <a:schemeClr val="dk1"/>
              </a:solidFill>
              <a:latin typeface="Calibri"/>
              <a:ea typeface="Calibri"/>
              <a:cs typeface="Calibri"/>
              <a:sym typeface="Calibri"/>
            </a:endParaRPr>
          </a:p>
        </p:txBody>
      </p:sp>
      <p:sp>
        <p:nvSpPr>
          <p:cNvPr id="876" name="Google Shape;876;p26"/>
          <p:cNvSpPr/>
          <p:nvPr/>
        </p:nvSpPr>
        <p:spPr>
          <a:xfrm>
            <a:off x="6985873" y="6604000"/>
            <a:ext cx="10563487" cy="4301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877" name="Google Shape;877;p26"/>
          <p:cNvSpPr/>
          <p:nvPr/>
        </p:nvSpPr>
        <p:spPr>
          <a:xfrm rot="-5400000">
            <a:off x="22204468" y="8326847"/>
            <a:ext cx="3645356" cy="4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17">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DF0"/>
        </a:solidFill>
      </p:bgPr>
    </p:bg>
    <p:spTree>
      <p:nvGrpSpPr>
        <p:cNvPr id="48" name="Shape 48"/>
        <p:cNvGrpSpPr/>
        <p:nvPr/>
      </p:nvGrpSpPr>
      <p:grpSpPr>
        <a:xfrm>
          <a:off x="0" y="0"/>
          <a:ext cx="0" cy="0"/>
          <a:chOff x="0" y="0"/>
          <a:chExt cx="0" cy="0"/>
        </a:xfrm>
      </p:grpSpPr>
      <p:pic>
        <p:nvPicPr>
          <p:cNvPr descr=" " id="49" name="Google Shape;49;p3"/>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50" name="Google Shape;50;p3"/>
          <p:cNvPicPr preferRelativeResize="0"/>
          <p:nvPr/>
        </p:nvPicPr>
        <p:blipFill rotWithShape="1">
          <a:blip r:embed="rId4">
            <a:alphaModFix/>
          </a:blip>
          <a:srcRect b="0" l="0" r="0" t="0"/>
          <a:stretch/>
        </p:blipFill>
        <p:spPr>
          <a:xfrm>
            <a:off x="21173543" y="5016500"/>
            <a:ext cx="3213505" cy="3266489"/>
          </a:xfrm>
          <a:prstGeom prst="rect">
            <a:avLst/>
          </a:prstGeom>
          <a:noFill/>
          <a:ln>
            <a:noFill/>
          </a:ln>
        </p:spPr>
      </p:pic>
      <p:pic>
        <p:nvPicPr>
          <p:cNvPr descr=" " id="51" name="Google Shape;51;p3"/>
          <p:cNvPicPr preferRelativeResize="0"/>
          <p:nvPr/>
        </p:nvPicPr>
        <p:blipFill rotWithShape="1">
          <a:blip r:embed="rId5">
            <a:alphaModFix/>
          </a:blip>
          <a:srcRect b="0" l="0" r="0" t="0"/>
          <a:stretch/>
        </p:blipFill>
        <p:spPr>
          <a:xfrm>
            <a:off x="0" y="4383233"/>
            <a:ext cx="2727638" cy="3088084"/>
          </a:xfrm>
          <a:prstGeom prst="rect">
            <a:avLst/>
          </a:prstGeom>
          <a:noFill/>
          <a:ln>
            <a:noFill/>
          </a:ln>
        </p:spPr>
      </p:pic>
      <p:pic>
        <p:nvPicPr>
          <p:cNvPr descr=" " id="52" name="Google Shape;52;p3"/>
          <p:cNvPicPr preferRelativeResize="0"/>
          <p:nvPr/>
        </p:nvPicPr>
        <p:blipFill rotWithShape="1">
          <a:blip r:embed="rId6">
            <a:alphaModFix/>
          </a:blip>
          <a:srcRect b="0" l="0" r="0" t="0"/>
          <a:stretch/>
        </p:blipFill>
        <p:spPr>
          <a:xfrm>
            <a:off x="3492933" y="0"/>
            <a:ext cx="2008808" cy="2135091"/>
          </a:xfrm>
          <a:prstGeom prst="rect">
            <a:avLst/>
          </a:prstGeom>
          <a:noFill/>
          <a:ln>
            <a:noFill/>
          </a:ln>
        </p:spPr>
      </p:pic>
      <p:pic>
        <p:nvPicPr>
          <p:cNvPr descr=" " id="53" name="Google Shape;53;p3"/>
          <p:cNvPicPr preferRelativeResize="0"/>
          <p:nvPr/>
        </p:nvPicPr>
        <p:blipFill rotWithShape="1">
          <a:blip r:embed="rId7">
            <a:alphaModFix/>
          </a:blip>
          <a:srcRect b="0" l="0" r="0" t="0"/>
          <a:stretch/>
        </p:blipFill>
        <p:spPr>
          <a:xfrm>
            <a:off x="15711861" y="12039600"/>
            <a:ext cx="2040890" cy="828960"/>
          </a:xfrm>
          <a:prstGeom prst="rect">
            <a:avLst/>
          </a:prstGeom>
          <a:noFill/>
          <a:ln>
            <a:noFill/>
          </a:ln>
        </p:spPr>
      </p:pic>
      <p:pic>
        <p:nvPicPr>
          <p:cNvPr descr=" " id="54" name="Google Shape;54;p3"/>
          <p:cNvPicPr preferRelativeResize="0"/>
          <p:nvPr/>
        </p:nvPicPr>
        <p:blipFill rotWithShape="1">
          <a:blip r:embed="rId8">
            <a:alphaModFix/>
          </a:blip>
          <a:srcRect b="0" l="0" r="0" t="0"/>
          <a:stretch/>
        </p:blipFill>
        <p:spPr>
          <a:xfrm>
            <a:off x="8992721" y="12153900"/>
            <a:ext cx="884475" cy="544720"/>
          </a:xfrm>
          <a:prstGeom prst="rect">
            <a:avLst/>
          </a:prstGeom>
          <a:noFill/>
          <a:ln>
            <a:noFill/>
          </a:ln>
        </p:spPr>
      </p:pic>
      <p:pic>
        <p:nvPicPr>
          <p:cNvPr descr=" " id="55" name="Google Shape;55;p3"/>
          <p:cNvPicPr preferRelativeResize="0"/>
          <p:nvPr/>
        </p:nvPicPr>
        <p:blipFill rotWithShape="1">
          <a:blip r:embed="rId9">
            <a:alphaModFix/>
          </a:blip>
          <a:srcRect b="0" l="0" r="0" t="0"/>
          <a:stretch/>
        </p:blipFill>
        <p:spPr>
          <a:xfrm>
            <a:off x="3175394" y="11976100"/>
            <a:ext cx="2519566" cy="955266"/>
          </a:xfrm>
          <a:prstGeom prst="rect">
            <a:avLst/>
          </a:prstGeom>
          <a:noFill/>
          <a:ln>
            <a:noFill/>
          </a:ln>
        </p:spPr>
      </p:pic>
      <p:pic>
        <p:nvPicPr>
          <p:cNvPr descr=" " id="56" name="Google Shape;56;p3"/>
          <p:cNvPicPr preferRelativeResize="0"/>
          <p:nvPr/>
        </p:nvPicPr>
        <p:blipFill rotWithShape="1">
          <a:blip r:embed="rId10">
            <a:alphaModFix/>
          </a:blip>
          <a:srcRect b="0" l="0" r="0" t="0"/>
          <a:stretch/>
        </p:blipFill>
        <p:spPr>
          <a:xfrm>
            <a:off x="419149" y="7594600"/>
            <a:ext cx="2690808" cy="1346197"/>
          </a:xfrm>
          <a:prstGeom prst="rect">
            <a:avLst/>
          </a:prstGeom>
          <a:noFill/>
          <a:ln>
            <a:noFill/>
          </a:ln>
        </p:spPr>
      </p:pic>
      <p:pic>
        <p:nvPicPr>
          <p:cNvPr descr=" " id="57" name="Google Shape;57;p3"/>
          <p:cNvPicPr preferRelativeResize="0"/>
          <p:nvPr/>
        </p:nvPicPr>
        <p:blipFill rotWithShape="1">
          <a:blip r:embed="rId11">
            <a:alphaModFix/>
          </a:blip>
          <a:srcRect b="0" l="0" r="0" t="0"/>
          <a:stretch/>
        </p:blipFill>
        <p:spPr>
          <a:xfrm>
            <a:off x="482657" y="469900"/>
            <a:ext cx="1877208" cy="3505203"/>
          </a:xfrm>
          <a:prstGeom prst="rect">
            <a:avLst/>
          </a:prstGeom>
          <a:noFill/>
          <a:ln>
            <a:noFill/>
          </a:ln>
        </p:spPr>
      </p:pic>
      <p:pic>
        <p:nvPicPr>
          <p:cNvPr descr=" " id="58" name="Google Shape;58;p3"/>
          <p:cNvPicPr preferRelativeResize="0"/>
          <p:nvPr/>
        </p:nvPicPr>
        <p:blipFill rotWithShape="1">
          <a:blip r:embed="rId12">
            <a:alphaModFix/>
          </a:blip>
          <a:srcRect b="0" l="0" r="0" t="0"/>
          <a:stretch/>
        </p:blipFill>
        <p:spPr>
          <a:xfrm>
            <a:off x="20703585" y="127000"/>
            <a:ext cx="2643983" cy="3516437"/>
          </a:xfrm>
          <a:prstGeom prst="rect">
            <a:avLst/>
          </a:prstGeom>
          <a:noFill/>
          <a:ln>
            <a:noFill/>
          </a:ln>
        </p:spPr>
      </p:pic>
      <p:pic>
        <p:nvPicPr>
          <p:cNvPr descr=" " id="59" name="Google Shape;59;p3"/>
          <p:cNvPicPr preferRelativeResize="0"/>
          <p:nvPr/>
        </p:nvPicPr>
        <p:blipFill rotWithShape="1">
          <a:blip r:embed="rId13">
            <a:alphaModFix/>
          </a:blip>
          <a:srcRect b="0" l="0" r="0" t="0"/>
          <a:stretch/>
        </p:blipFill>
        <p:spPr>
          <a:xfrm>
            <a:off x="16410448" y="88900"/>
            <a:ext cx="2690786" cy="1731271"/>
          </a:xfrm>
          <a:prstGeom prst="rect">
            <a:avLst/>
          </a:prstGeom>
          <a:noFill/>
          <a:ln>
            <a:noFill/>
          </a:ln>
        </p:spPr>
      </p:pic>
      <p:pic>
        <p:nvPicPr>
          <p:cNvPr descr=" " id="60" name="Google Shape;60;p3"/>
          <p:cNvPicPr preferRelativeResize="0"/>
          <p:nvPr/>
        </p:nvPicPr>
        <p:blipFill rotWithShape="1">
          <a:blip r:embed="rId14">
            <a:alphaModFix/>
          </a:blip>
          <a:srcRect b="0" l="0" r="0" t="0"/>
          <a:stretch/>
        </p:blipFill>
        <p:spPr>
          <a:xfrm>
            <a:off x="50803" y="9753600"/>
            <a:ext cx="2691409" cy="2692443"/>
          </a:xfrm>
          <a:prstGeom prst="rect">
            <a:avLst/>
          </a:prstGeom>
          <a:noFill/>
          <a:ln>
            <a:noFill/>
          </a:ln>
        </p:spPr>
      </p:pic>
      <p:pic>
        <p:nvPicPr>
          <p:cNvPr descr=" " id="61" name="Google Shape;61;p3"/>
          <p:cNvPicPr preferRelativeResize="0"/>
          <p:nvPr/>
        </p:nvPicPr>
        <p:blipFill rotWithShape="1">
          <a:blip r:embed="rId15">
            <a:alphaModFix/>
          </a:blip>
          <a:srcRect b="0" l="0" r="0" t="0"/>
          <a:stretch/>
        </p:blipFill>
        <p:spPr>
          <a:xfrm>
            <a:off x="19674756" y="10058400"/>
            <a:ext cx="4712292" cy="3657600"/>
          </a:xfrm>
          <a:prstGeom prst="rect">
            <a:avLst/>
          </a:prstGeom>
          <a:noFill/>
          <a:ln>
            <a:noFill/>
          </a:ln>
        </p:spPr>
      </p:pic>
      <p:sp>
        <p:nvSpPr>
          <p:cNvPr id="62" name="Google Shape;62;p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 name="Google Shape;63;p3"/>
          <p:cNvPicPr preferRelativeResize="0"/>
          <p:nvPr/>
        </p:nvPicPr>
        <p:blipFill rotWithShape="1">
          <a:blip r:embed="rId16">
            <a:alphaModFix/>
          </a:blip>
          <a:srcRect b="0" l="0" r="0" t="0"/>
          <a:stretch/>
        </p:blipFill>
        <p:spPr>
          <a:xfrm>
            <a:off x="23523340" y="10820400"/>
            <a:ext cx="711289" cy="2590800"/>
          </a:xfrm>
          <a:prstGeom prst="rect">
            <a:avLst/>
          </a:prstGeom>
          <a:noFill/>
          <a:ln>
            <a:noFill/>
          </a:ln>
        </p:spPr>
      </p:pic>
      <p:sp>
        <p:nvSpPr>
          <p:cNvPr id="64" name="Google Shape;64;p3"/>
          <p:cNvSpPr/>
          <p:nvPr/>
        </p:nvSpPr>
        <p:spPr>
          <a:xfrm>
            <a:off x="3937492" y="1320800"/>
            <a:ext cx="17053998"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TABLE OF CONTENTS</a:t>
            </a:r>
            <a:endParaRPr b="0" i="0" sz="12800" u="none" cap="none" strike="noStrike">
              <a:solidFill>
                <a:schemeClr val="dk1"/>
              </a:solidFill>
              <a:latin typeface="Calibri"/>
              <a:ea typeface="Calibri"/>
              <a:cs typeface="Calibri"/>
              <a:sym typeface="Calibri"/>
            </a:endParaRPr>
          </a:p>
        </p:txBody>
      </p:sp>
      <p:sp>
        <p:nvSpPr>
          <p:cNvPr id="65" name="Google Shape;65;p3"/>
          <p:cNvSpPr/>
          <p:nvPr/>
        </p:nvSpPr>
        <p:spPr>
          <a:xfrm>
            <a:off x="5144143" y="40513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p3"/>
          <p:cNvSpPr/>
          <p:nvPr/>
        </p:nvSpPr>
        <p:spPr>
          <a:xfrm>
            <a:off x="5144143" y="4051300"/>
            <a:ext cx="1625803" cy="1625600"/>
          </a:xfrm>
          <a:prstGeom prst="roundRect">
            <a:avLst>
              <a:gd fmla="val 781313" name="adj"/>
            </a:avLst>
          </a:prstGeom>
          <a:solidFill>
            <a:srgbClr val="95544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p3"/>
          <p:cNvSpPr/>
          <p:nvPr/>
        </p:nvSpPr>
        <p:spPr>
          <a:xfrm>
            <a:off x="5537892" y="4305300"/>
            <a:ext cx="838305"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01</a:t>
            </a:r>
            <a:endParaRPr b="0" i="0" sz="4800" u="none" cap="none" strike="noStrike">
              <a:solidFill>
                <a:schemeClr val="dk1"/>
              </a:solidFill>
              <a:latin typeface="Calibri"/>
              <a:ea typeface="Calibri"/>
              <a:cs typeface="Calibri"/>
              <a:sym typeface="Calibri"/>
            </a:endParaRPr>
          </a:p>
        </p:txBody>
      </p:sp>
      <p:sp>
        <p:nvSpPr>
          <p:cNvPr id="68" name="Google Shape;68;p3"/>
          <p:cNvSpPr/>
          <p:nvPr/>
        </p:nvSpPr>
        <p:spPr>
          <a:xfrm>
            <a:off x="6973172" y="4051300"/>
            <a:ext cx="5487086"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p3"/>
          <p:cNvSpPr/>
          <p:nvPr/>
        </p:nvSpPr>
        <p:spPr>
          <a:xfrm>
            <a:off x="6973172" y="4051300"/>
            <a:ext cx="5690311"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INTRODUCTION</a:t>
            </a:r>
            <a:endParaRPr b="0" i="0" sz="4800" u="none" cap="none" strike="noStrike">
              <a:solidFill>
                <a:schemeClr val="dk1"/>
              </a:solidFill>
              <a:latin typeface="Calibri"/>
              <a:ea typeface="Calibri"/>
              <a:cs typeface="Calibri"/>
              <a:sym typeface="Calibri"/>
            </a:endParaRPr>
          </a:p>
        </p:txBody>
      </p:sp>
      <p:sp>
        <p:nvSpPr>
          <p:cNvPr id="70" name="Google Shape;70;p3"/>
          <p:cNvSpPr/>
          <p:nvPr/>
        </p:nvSpPr>
        <p:spPr>
          <a:xfrm>
            <a:off x="6973172" y="50673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71" name="Google Shape;71;p3"/>
          <p:cNvSpPr/>
          <p:nvPr/>
        </p:nvSpPr>
        <p:spPr>
          <a:xfrm>
            <a:off x="12612676" y="40513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3"/>
          <p:cNvSpPr/>
          <p:nvPr/>
        </p:nvSpPr>
        <p:spPr>
          <a:xfrm>
            <a:off x="12612676" y="4051300"/>
            <a:ext cx="1625803" cy="1625600"/>
          </a:xfrm>
          <a:prstGeom prst="roundRect">
            <a:avLst>
              <a:gd fmla="val 781313" name="adj"/>
            </a:avLst>
          </a:prstGeom>
          <a:solidFill>
            <a:srgbClr val="95544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3"/>
          <p:cNvSpPr/>
          <p:nvPr/>
        </p:nvSpPr>
        <p:spPr>
          <a:xfrm>
            <a:off x="12949268" y="4305300"/>
            <a:ext cx="952619"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02</a:t>
            </a:r>
            <a:endParaRPr b="0" i="0" sz="4800" u="none" cap="none" strike="noStrike">
              <a:solidFill>
                <a:schemeClr val="dk1"/>
              </a:solidFill>
              <a:latin typeface="Calibri"/>
              <a:ea typeface="Calibri"/>
              <a:cs typeface="Calibri"/>
              <a:sym typeface="Calibri"/>
            </a:endParaRPr>
          </a:p>
        </p:txBody>
      </p:sp>
      <p:sp>
        <p:nvSpPr>
          <p:cNvPr id="74" name="Google Shape;74;p3"/>
          <p:cNvSpPr/>
          <p:nvPr/>
        </p:nvSpPr>
        <p:spPr>
          <a:xfrm>
            <a:off x="14441705" y="4051300"/>
            <a:ext cx="5487086"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p3"/>
          <p:cNvSpPr/>
          <p:nvPr/>
        </p:nvSpPr>
        <p:spPr>
          <a:xfrm>
            <a:off x="14441705" y="4051300"/>
            <a:ext cx="5690311"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ENCOUNTERS</a:t>
            </a:r>
            <a:endParaRPr b="0" i="0" sz="4800" u="none" cap="none" strike="noStrike">
              <a:solidFill>
                <a:schemeClr val="dk1"/>
              </a:solidFill>
              <a:latin typeface="Calibri"/>
              <a:ea typeface="Calibri"/>
              <a:cs typeface="Calibri"/>
              <a:sym typeface="Calibri"/>
            </a:endParaRPr>
          </a:p>
        </p:txBody>
      </p:sp>
      <p:sp>
        <p:nvSpPr>
          <p:cNvPr id="76" name="Google Shape;76;p3"/>
          <p:cNvSpPr/>
          <p:nvPr/>
        </p:nvSpPr>
        <p:spPr>
          <a:xfrm>
            <a:off x="14441705" y="50673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77" name="Google Shape;77;p3"/>
          <p:cNvSpPr/>
          <p:nvPr/>
        </p:nvSpPr>
        <p:spPr>
          <a:xfrm>
            <a:off x="5144143" y="70358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p3"/>
          <p:cNvSpPr/>
          <p:nvPr/>
        </p:nvSpPr>
        <p:spPr>
          <a:xfrm>
            <a:off x="5144143" y="7035800"/>
            <a:ext cx="1625803" cy="1625600"/>
          </a:xfrm>
          <a:prstGeom prst="roundRect">
            <a:avLst>
              <a:gd fmla="val 781313" name="adj"/>
            </a:avLst>
          </a:prstGeom>
          <a:solidFill>
            <a:srgbClr val="95544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p3"/>
          <p:cNvSpPr/>
          <p:nvPr/>
        </p:nvSpPr>
        <p:spPr>
          <a:xfrm>
            <a:off x="5468033" y="7289800"/>
            <a:ext cx="978022"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03</a:t>
            </a:r>
            <a:endParaRPr b="0" i="0" sz="4800" u="none" cap="none" strike="noStrike">
              <a:solidFill>
                <a:schemeClr val="dk1"/>
              </a:solidFill>
              <a:latin typeface="Calibri"/>
              <a:ea typeface="Calibri"/>
              <a:cs typeface="Calibri"/>
              <a:sym typeface="Calibri"/>
            </a:endParaRPr>
          </a:p>
        </p:txBody>
      </p:sp>
      <p:sp>
        <p:nvSpPr>
          <p:cNvPr id="80" name="Google Shape;80;p3"/>
          <p:cNvSpPr/>
          <p:nvPr/>
        </p:nvSpPr>
        <p:spPr>
          <a:xfrm>
            <a:off x="6973172" y="7035800"/>
            <a:ext cx="5487086"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p3"/>
          <p:cNvSpPr/>
          <p:nvPr/>
        </p:nvSpPr>
        <p:spPr>
          <a:xfrm>
            <a:off x="6973172" y="7035800"/>
            <a:ext cx="5690311"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WONDERS</a:t>
            </a:r>
            <a:endParaRPr b="0" i="0" sz="4800" u="none" cap="none" strike="noStrike">
              <a:solidFill>
                <a:schemeClr val="dk1"/>
              </a:solidFill>
              <a:latin typeface="Calibri"/>
              <a:ea typeface="Calibri"/>
              <a:cs typeface="Calibri"/>
              <a:sym typeface="Calibri"/>
            </a:endParaRPr>
          </a:p>
        </p:txBody>
      </p:sp>
      <p:sp>
        <p:nvSpPr>
          <p:cNvPr id="82" name="Google Shape;82;p3"/>
          <p:cNvSpPr/>
          <p:nvPr/>
        </p:nvSpPr>
        <p:spPr>
          <a:xfrm>
            <a:off x="6973172" y="80518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83" name="Google Shape;83;p3"/>
          <p:cNvSpPr/>
          <p:nvPr/>
        </p:nvSpPr>
        <p:spPr>
          <a:xfrm>
            <a:off x="12612676" y="70358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 name="Google Shape;84;p3"/>
          <p:cNvSpPr/>
          <p:nvPr/>
        </p:nvSpPr>
        <p:spPr>
          <a:xfrm>
            <a:off x="12612676" y="7035800"/>
            <a:ext cx="1625803" cy="1625600"/>
          </a:xfrm>
          <a:prstGeom prst="roundRect">
            <a:avLst>
              <a:gd fmla="val 781313" name="adj"/>
            </a:avLst>
          </a:prstGeom>
          <a:solidFill>
            <a:srgbClr val="95544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p3"/>
          <p:cNvSpPr/>
          <p:nvPr/>
        </p:nvSpPr>
        <p:spPr>
          <a:xfrm>
            <a:off x="12917514" y="7289800"/>
            <a:ext cx="1016127"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04</a:t>
            </a:r>
            <a:endParaRPr b="0" i="0" sz="4800" u="none" cap="none" strike="noStrike">
              <a:solidFill>
                <a:schemeClr val="dk1"/>
              </a:solidFill>
              <a:latin typeface="Calibri"/>
              <a:ea typeface="Calibri"/>
              <a:cs typeface="Calibri"/>
              <a:sym typeface="Calibri"/>
            </a:endParaRPr>
          </a:p>
        </p:txBody>
      </p:sp>
      <p:sp>
        <p:nvSpPr>
          <p:cNvPr id="86" name="Google Shape;86;p3"/>
          <p:cNvSpPr/>
          <p:nvPr/>
        </p:nvSpPr>
        <p:spPr>
          <a:xfrm>
            <a:off x="14441705" y="7035800"/>
            <a:ext cx="5487086"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3"/>
          <p:cNvSpPr/>
          <p:nvPr/>
        </p:nvSpPr>
        <p:spPr>
          <a:xfrm>
            <a:off x="14441705" y="7035800"/>
            <a:ext cx="5690311"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MAGIC</a:t>
            </a:r>
            <a:endParaRPr b="0" i="0" sz="4800" u="none" cap="none" strike="noStrike">
              <a:solidFill>
                <a:schemeClr val="dk1"/>
              </a:solidFill>
              <a:latin typeface="Calibri"/>
              <a:ea typeface="Calibri"/>
              <a:cs typeface="Calibri"/>
              <a:sym typeface="Calibri"/>
            </a:endParaRPr>
          </a:p>
        </p:txBody>
      </p:sp>
      <p:sp>
        <p:nvSpPr>
          <p:cNvPr id="88" name="Google Shape;88;p3"/>
          <p:cNvSpPr/>
          <p:nvPr/>
        </p:nvSpPr>
        <p:spPr>
          <a:xfrm>
            <a:off x="14441705" y="80518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sp>
        <p:nvSpPr>
          <p:cNvPr id="89" name="Google Shape;89;p3"/>
          <p:cNvSpPr/>
          <p:nvPr/>
        </p:nvSpPr>
        <p:spPr>
          <a:xfrm>
            <a:off x="5144143" y="100203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 name="Google Shape;90;p3"/>
          <p:cNvSpPr/>
          <p:nvPr/>
        </p:nvSpPr>
        <p:spPr>
          <a:xfrm>
            <a:off x="5144143" y="10020300"/>
            <a:ext cx="1625803" cy="1625600"/>
          </a:xfrm>
          <a:prstGeom prst="roundRect">
            <a:avLst>
              <a:gd fmla="val 781313" name="adj"/>
            </a:avLst>
          </a:prstGeom>
          <a:solidFill>
            <a:srgbClr val="95544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p3"/>
          <p:cNvSpPr/>
          <p:nvPr/>
        </p:nvSpPr>
        <p:spPr>
          <a:xfrm>
            <a:off x="5455332" y="10274300"/>
            <a:ext cx="1003425"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05</a:t>
            </a:r>
            <a:endParaRPr b="0" i="0" sz="4800" u="none" cap="none" strike="noStrike">
              <a:solidFill>
                <a:schemeClr val="dk1"/>
              </a:solidFill>
              <a:latin typeface="Calibri"/>
              <a:ea typeface="Calibri"/>
              <a:cs typeface="Calibri"/>
              <a:sym typeface="Calibri"/>
            </a:endParaRPr>
          </a:p>
        </p:txBody>
      </p:sp>
      <p:sp>
        <p:nvSpPr>
          <p:cNvPr id="92" name="Google Shape;92;p3"/>
          <p:cNvSpPr/>
          <p:nvPr/>
        </p:nvSpPr>
        <p:spPr>
          <a:xfrm>
            <a:off x="6973172" y="10020300"/>
            <a:ext cx="5487086"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 name="Google Shape;93;p3"/>
          <p:cNvSpPr/>
          <p:nvPr/>
        </p:nvSpPr>
        <p:spPr>
          <a:xfrm>
            <a:off x="6973172" y="10020300"/>
            <a:ext cx="5690311"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ADVENTURE</a:t>
            </a:r>
            <a:endParaRPr b="0" i="0" sz="4800" u="none" cap="none" strike="noStrike">
              <a:solidFill>
                <a:schemeClr val="dk1"/>
              </a:solidFill>
              <a:latin typeface="Calibri"/>
              <a:ea typeface="Calibri"/>
              <a:cs typeface="Calibri"/>
              <a:sym typeface="Calibri"/>
            </a:endParaRPr>
          </a:p>
        </p:txBody>
      </p:sp>
      <p:sp>
        <p:nvSpPr>
          <p:cNvPr id="94" name="Google Shape;94;p3"/>
          <p:cNvSpPr/>
          <p:nvPr/>
        </p:nvSpPr>
        <p:spPr>
          <a:xfrm>
            <a:off x="6973172" y="110363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Happily Ever After</a:t>
            </a:r>
            <a:endParaRPr b="0" i="0" sz="3200" u="none" cap="none" strike="noStrike">
              <a:solidFill>
                <a:schemeClr val="dk1"/>
              </a:solidFill>
              <a:latin typeface="Calibri"/>
              <a:ea typeface="Calibri"/>
              <a:cs typeface="Calibri"/>
              <a:sym typeface="Calibri"/>
            </a:endParaRPr>
          </a:p>
        </p:txBody>
      </p:sp>
      <p:sp>
        <p:nvSpPr>
          <p:cNvPr id="95" name="Google Shape;95;p3"/>
          <p:cNvSpPr/>
          <p:nvPr/>
        </p:nvSpPr>
        <p:spPr>
          <a:xfrm>
            <a:off x="12612676" y="100203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 name="Google Shape;96;p3"/>
          <p:cNvSpPr/>
          <p:nvPr/>
        </p:nvSpPr>
        <p:spPr>
          <a:xfrm>
            <a:off x="12612676" y="10020300"/>
            <a:ext cx="1625803" cy="1625600"/>
          </a:xfrm>
          <a:prstGeom prst="roundRect">
            <a:avLst>
              <a:gd fmla="val 781313" name="adj"/>
            </a:avLst>
          </a:prstGeom>
          <a:solidFill>
            <a:srgbClr val="95544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 name="Google Shape;97;p3"/>
          <p:cNvSpPr/>
          <p:nvPr/>
        </p:nvSpPr>
        <p:spPr>
          <a:xfrm>
            <a:off x="12930216" y="10274300"/>
            <a:ext cx="990724"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06</a:t>
            </a:r>
            <a:endParaRPr b="0" i="0" sz="4800" u="none" cap="none" strike="noStrike">
              <a:solidFill>
                <a:schemeClr val="dk1"/>
              </a:solidFill>
              <a:latin typeface="Calibri"/>
              <a:ea typeface="Calibri"/>
              <a:cs typeface="Calibri"/>
              <a:sym typeface="Calibri"/>
            </a:endParaRPr>
          </a:p>
        </p:txBody>
      </p:sp>
      <p:sp>
        <p:nvSpPr>
          <p:cNvPr id="98" name="Google Shape;98;p3"/>
          <p:cNvSpPr/>
          <p:nvPr/>
        </p:nvSpPr>
        <p:spPr>
          <a:xfrm>
            <a:off x="14441705" y="10020300"/>
            <a:ext cx="5487086"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p3"/>
          <p:cNvSpPr/>
          <p:nvPr/>
        </p:nvSpPr>
        <p:spPr>
          <a:xfrm>
            <a:off x="14441705" y="10020300"/>
            <a:ext cx="5690311"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CONCLUSION</a:t>
            </a:r>
            <a:endParaRPr b="0" i="0" sz="4800" u="none" cap="none" strike="noStrike">
              <a:solidFill>
                <a:schemeClr val="dk1"/>
              </a:solidFill>
              <a:latin typeface="Calibri"/>
              <a:ea typeface="Calibri"/>
              <a:cs typeface="Calibri"/>
              <a:sym typeface="Calibri"/>
            </a:endParaRPr>
          </a:p>
        </p:txBody>
      </p:sp>
      <p:sp>
        <p:nvSpPr>
          <p:cNvPr id="100" name="Google Shape;100;p3"/>
          <p:cNvSpPr/>
          <p:nvPr/>
        </p:nvSpPr>
        <p:spPr>
          <a:xfrm>
            <a:off x="14441705" y="110363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Embrace the Fantasy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DF0"/>
        </a:solidFill>
      </p:bgPr>
    </p:bg>
    <p:spTree>
      <p:nvGrpSpPr>
        <p:cNvPr id="105" name="Shape 105"/>
        <p:cNvGrpSpPr/>
        <p:nvPr/>
      </p:nvGrpSpPr>
      <p:grpSpPr>
        <a:xfrm>
          <a:off x="0" y="0"/>
          <a:ext cx="0" cy="0"/>
          <a:chOff x="0" y="0"/>
          <a:chExt cx="0" cy="0"/>
        </a:xfrm>
      </p:grpSpPr>
      <p:pic>
        <p:nvPicPr>
          <p:cNvPr descr=" " id="106" name="Google Shape;106;p4"/>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07" name="Google Shape;107;p4"/>
          <p:cNvPicPr preferRelativeResize="0"/>
          <p:nvPr/>
        </p:nvPicPr>
        <p:blipFill rotWithShape="1">
          <a:blip r:embed="rId4">
            <a:alphaModFix/>
          </a:blip>
          <a:srcRect b="0" l="0" r="0" t="0"/>
          <a:stretch/>
        </p:blipFill>
        <p:spPr>
          <a:xfrm>
            <a:off x="653735" y="195889"/>
            <a:ext cx="2602405" cy="2604867"/>
          </a:xfrm>
          <a:prstGeom prst="rect">
            <a:avLst/>
          </a:prstGeom>
          <a:noFill/>
          <a:ln>
            <a:noFill/>
          </a:ln>
        </p:spPr>
      </p:pic>
      <p:pic>
        <p:nvPicPr>
          <p:cNvPr descr=" " id="108" name="Google Shape;108;p4"/>
          <p:cNvPicPr preferRelativeResize="0"/>
          <p:nvPr/>
        </p:nvPicPr>
        <p:blipFill rotWithShape="1">
          <a:blip r:embed="rId5">
            <a:alphaModFix/>
          </a:blip>
          <a:srcRect b="0" l="0" r="0" t="0"/>
          <a:stretch/>
        </p:blipFill>
        <p:spPr>
          <a:xfrm>
            <a:off x="21148143" y="7327900"/>
            <a:ext cx="3238905" cy="1483351"/>
          </a:xfrm>
          <a:prstGeom prst="rect">
            <a:avLst/>
          </a:prstGeom>
          <a:noFill/>
          <a:ln>
            <a:noFill/>
          </a:ln>
        </p:spPr>
      </p:pic>
      <p:pic>
        <p:nvPicPr>
          <p:cNvPr descr=" " id="109" name="Google Shape;109;p4"/>
          <p:cNvPicPr preferRelativeResize="0"/>
          <p:nvPr/>
        </p:nvPicPr>
        <p:blipFill rotWithShape="1">
          <a:blip r:embed="rId6">
            <a:alphaModFix/>
          </a:blip>
          <a:srcRect b="0" l="0" r="0" t="0"/>
          <a:stretch/>
        </p:blipFill>
        <p:spPr>
          <a:xfrm>
            <a:off x="20805200" y="0"/>
            <a:ext cx="3581848" cy="3688652"/>
          </a:xfrm>
          <a:prstGeom prst="rect">
            <a:avLst/>
          </a:prstGeom>
          <a:noFill/>
          <a:ln>
            <a:noFill/>
          </a:ln>
        </p:spPr>
      </p:pic>
      <p:pic>
        <p:nvPicPr>
          <p:cNvPr descr=" " id="110" name="Google Shape;110;p4"/>
          <p:cNvPicPr preferRelativeResize="0"/>
          <p:nvPr/>
        </p:nvPicPr>
        <p:blipFill rotWithShape="1">
          <a:blip r:embed="rId7">
            <a:alphaModFix/>
          </a:blip>
          <a:srcRect b="0" l="0" r="0" t="0"/>
          <a:stretch/>
        </p:blipFill>
        <p:spPr>
          <a:xfrm>
            <a:off x="521658" y="3906593"/>
            <a:ext cx="2879232" cy="2438400"/>
          </a:xfrm>
          <a:prstGeom prst="rect">
            <a:avLst/>
          </a:prstGeom>
          <a:noFill/>
          <a:ln>
            <a:noFill/>
          </a:ln>
        </p:spPr>
      </p:pic>
      <p:pic>
        <p:nvPicPr>
          <p:cNvPr descr=" " id="111" name="Google Shape;111;p4"/>
          <p:cNvPicPr preferRelativeResize="0"/>
          <p:nvPr/>
        </p:nvPicPr>
        <p:blipFill rotWithShape="1">
          <a:blip r:embed="rId8">
            <a:alphaModFix/>
          </a:blip>
          <a:srcRect b="0" l="0" r="0" t="0"/>
          <a:stretch/>
        </p:blipFill>
        <p:spPr>
          <a:xfrm>
            <a:off x="722397" y="11860188"/>
            <a:ext cx="2916946" cy="1855812"/>
          </a:xfrm>
          <a:prstGeom prst="rect">
            <a:avLst/>
          </a:prstGeom>
          <a:noFill/>
          <a:ln>
            <a:noFill/>
          </a:ln>
        </p:spPr>
      </p:pic>
      <p:pic>
        <p:nvPicPr>
          <p:cNvPr descr=" " id="112" name="Google Shape;112;p4"/>
          <p:cNvPicPr preferRelativeResize="0"/>
          <p:nvPr/>
        </p:nvPicPr>
        <p:blipFill rotWithShape="1">
          <a:blip r:embed="rId9">
            <a:alphaModFix/>
          </a:blip>
          <a:srcRect b="0" l="0" r="0" t="0"/>
          <a:stretch/>
        </p:blipFill>
        <p:spPr>
          <a:xfrm>
            <a:off x="9818327" y="11201288"/>
            <a:ext cx="2375197" cy="2514712"/>
          </a:xfrm>
          <a:prstGeom prst="rect">
            <a:avLst/>
          </a:prstGeom>
          <a:noFill/>
          <a:ln>
            <a:noFill/>
          </a:ln>
        </p:spPr>
      </p:pic>
      <p:pic>
        <p:nvPicPr>
          <p:cNvPr descr=" " id="113" name="Google Shape;113;p4"/>
          <p:cNvPicPr preferRelativeResize="0"/>
          <p:nvPr/>
        </p:nvPicPr>
        <p:blipFill rotWithShape="1">
          <a:blip r:embed="rId10">
            <a:alphaModFix/>
          </a:blip>
          <a:srcRect b="0" l="0" r="0" t="0"/>
          <a:stretch/>
        </p:blipFill>
        <p:spPr>
          <a:xfrm>
            <a:off x="1138014" y="9861575"/>
            <a:ext cx="1510441" cy="1446088"/>
          </a:xfrm>
          <a:prstGeom prst="rect">
            <a:avLst/>
          </a:prstGeom>
          <a:noFill/>
          <a:ln>
            <a:noFill/>
          </a:ln>
        </p:spPr>
      </p:pic>
      <p:pic>
        <p:nvPicPr>
          <p:cNvPr descr=" " id="114" name="Google Shape;114;p4"/>
          <p:cNvPicPr preferRelativeResize="0"/>
          <p:nvPr/>
        </p:nvPicPr>
        <p:blipFill rotWithShape="1">
          <a:blip r:embed="rId11">
            <a:alphaModFix/>
          </a:blip>
          <a:srcRect b="0" l="0" r="0" t="0"/>
          <a:stretch/>
        </p:blipFill>
        <p:spPr>
          <a:xfrm>
            <a:off x="21542116" y="9575800"/>
            <a:ext cx="2118411" cy="2251385"/>
          </a:xfrm>
          <a:prstGeom prst="rect">
            <a:avLst/>
          </a:prstGeom>
          <a:noFill/>
          <a:ln>
            <a:noFill/>
          </a:ln>
        </p:spPr>
      </p:pic>
      <p:pic>
        <p:nvPicPr>
          <p:cNvPr descr=" " id="115" name="Google Shape;115;p4"/>
          <p:cNvPicPr preferRelativeResize="0"/>
          <p:nvPr/>
        </p:nvPicPr>
        <p:blipFill rotWithShape="1">
          <a:blip r:embed="rId12">
            <a:alphaModFix/>
          </a:blip>
          <a:srcRect b="0" l="0" r="0" t="0"/>
          <a:stretch/>
        </p:blipFill>
        <p:spPr>
          <a:xfrm>
            <a:off x="19014276" y="11237999"/>
            <a:ext cx="2477036" cy="2478001"/>
          </a:xfrm>
          <a:prstGeom prst="rect">
            <a:avLst/>
          </a:prstGeom>
          <a:noFill/>
          <a:ln>
            <a:noFill/>
          </a:ln>
        </p:spPr>
      </p:pic>
      <p:pic>
        <p:nvPicPr>
          <p:cNvPr descr=" " id="116" name="Google Shape;116;p4"/>
          <p:cNvPicPr preferRelativeResize="0"/>
          <p:nvPr/>
        </p:nvPicPr>
        <p:blipFill rotWithShape="1">
          <a:blip r:embed="rId13">
            <a:alphaModFix/>
          </a:blip>
          <a:srcRect b="0" l="0" r="0" t="0"/>
          <a:stretch/>
        </p:blipFill>
        <p:spPr>
          <a:xfrm>
            <a:off x="3635358" y="431874"/>
            <a:ext cx="2174145" cy="2133802"/>
          </a:xfrm>
          <a:prstGeom prst="rect">
            <a:avLst/>
          </a:prstGeom>
          <a:noFill/>
          <a:ln>
            <a:noFill/>
          </a:ln>
        </p:spPr>
      </p:pic>
      <p:pic>
        <p:nvPicPr>
          <p:cNvPr descr=" " id="117" name="Google Shape;117;p4"/>
          <p:cNvPicPr preferRelativeResize="0"/>
          <p:nvPr/>
        </p:nvPicPr>
        <p:blipFill rotWithShape="1">
          <a:blip r:embed="rId14">
            <a:alphaModFix/>
          </a:blip>
          <a:srcRect b="0" l="0" r="0" t="0"/>
          <a:stretch/>
        </p:blipFill>
        <p:spPr>
          <a:xfrm>
            <a:off x="21338667" y="4368800"/>
            <a:ext cx="2468918" cy="2567508"/>
          </a:xfrm>
          <a:prstGeom prst="rect">
            <a:avLst/>
          </a:prstGeom>
          <a:noFill/>
          <a:ln>
            <a:noFill/>
          </a:ln>
        </p:spPr>
      </p:pic>
      <p:pic>
        <p:nvPicPr>
          <p:cNvPr descr=" " id="118" name="Google Shape;118;p4"/>
          <p:cNvPicPr preferRelativeResize="0"/>
          <p:nvPr/>
        </p:nvPicPr>
        <p:blipFill rotWithShape="1">
          <a:blip r:embed="rId15">
            <a:alphaModFix/>
          </a:blip>
          <a:srcRect b="0" l="0" r="0" t="0"/>
          <a:stretch/>
        </p:blipFill>
        <p:spPr>
          <a:xfrm>
            <a:off x="699077" y="6970502"/>
            <a:ext cx="2364288" cy="2563183"/>
          </a:xfrm>
          <a:prstGeom prst="rect">
            <a:avLst/>
          </a:prstGeom>
          <a:noFill/>
          <a:ln>
            <a:noFill/>
          </a:ln>
        </p:spPr>
      </p:pic>
      <p:sp>
        <p:nvSpPr>
          <p:cNvPr id="119" name="Google Shape;119;p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0" name="Google Shape;120;p4"/>
          <p:cNvPicPr preferRelativeResize="0"/>
          <p:nvPr/>
        </p:nvPicPr>
        <p:blipFill rotWithShape="1">
          <a:blip r:embed="rId16">
            <a:alphaModFix/>
          </a:blip>
          <a:srcRect b="0" l="0" r="0" t="0"/>
          <a:stretch/>
        </p:blipFill>
        <p:spPr>
          <a:xfrm>
            <a:off x="23523340" y="10820400"/>
            <a:ext cx="711289" cy="2590800"/>
          </a:xfrm>
          <a:prstGeom prst="rect">
            <a:avLst/>
          </a:prstGeom>
          <a:noFill/>
          <a:ln>
            <a:noFill/>
          </a:ln>
        </p:spPr>
      </p:pic>
      <p:sp>
        <p:nvSpPr>
          <p:cNvPr id="121" name="Google Shape;121;p4"/>
          <p:cNvSpPr/>
          <p:nvPr/>
        </p:nvSpPr>
        <p:spPr>
          <a:xfrm>
            <a:off x="5944343" y="5067300"/>
            <a:ext cx="12511064" cy="396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 name="Google Shape;122;p4"/>
          <p:cNvSpPr/>
          <p:nvPr/>
        </p:nvSpPr>
        <p:spPr>
          <a:xfrm>
            <a:off x="5673376" y="5067300"/>
            <a:ext cx="13052998" cy="2980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INTRODUCTION</a:t>
            </a:r>
            <a:endParaRPr b="0" i="0" sz="12800" u="none" cap="none" strike="noStrike">
              <a:solidFill>
                <a:schemeClr val="dk1"/>
              </a:solidFill>
              <a:latin typeface="Calibri"/>
              <a:ea typeface="Calibri"/>
              <a:cs typeface="Calibri"/>
              <a:sym typeface="Calibri"/>
            </a:endParaRPr>
          </a:p>
        </p:txBody>
      </p:sp>
      <p:sp>
        <p:nvSpPr>
          <p:cNvPr id="123" name="Google Shape;123;p4"/>
          <p:cNvSpPr/>
          <p:nvPr/>
        </p:nvSpPr>
        <p:spPr>
          <a:xfrm>
            <a:off x="5876601" y="7810500"/>
            <a:ext cx="12646547"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Fantasy Realm: Uncovering the Secrets of the Imagination and the Magic that Lies Within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DF0"/>
        </a:solidFill>
      </p:bgPr>
    </p:bg>
    <p:spTree>
      <p:nvGrpSpPr>
        <p:cNvPr id="128" name="Shape 128"/>
        <p:cNvGrpSpPr/>
        <p:nvPr/>
      </p:nvGrpSpPr>
      <p:grpSpPr>
        <a:xfrm>
          <a:off x="0" y="0"/>
          <a:ext cx="0" cy="0"/>
          <a:chOff x="0" y="0"/>
          <a:chExt cx="0" cy="0"/>
        </a:xfrm>
      </p:grpSpPr>
      <p:pic>
        <p:nvPicPr>
          <p:cNvPr descr=" " id="129" name="Google Shape;129;p5"/>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30" name="Google Shape;130;p5"/>
          <p:cNvPicPr preferRelativeResize="0"/>
          <p:nvPr/>
        </p:nvPicPr>
        <p:blipFill rotWithShape="1">
          <a:blip r:embed="rId4">
            <a:alphaModFix/>
          </a:blip>
          <a:srcRect b="0" l="0" r="0" t="0"/>
          <a:stretch/>
        </p:blipFill>
        <p:spPr>
          <a:xfrm>
            <a:off x="21668908" y="8140700"/>
            <a:ext cx="1853253" cy="1567935"/>
          </a:xfrm>
          <a:prstGeom prst="rect">
            <a:avLst/>
          </a:prstGeom>
          <a:noFill/>
          <a:ln>
            <a:noFill/>
          </a:ln>
        </p:spPr>
      </p:pic>
      <p:pic>
        <p:nvPicPr>
          <p:cNvPr descr=" " id="131" name="Google Shape;131;p5"/>
          <p:cNvPicPr preferRelativeResize="0"/>
          <p:nvPr/>
        </p:nvPicPr>
        <p:blipFill rotWithShape="1">
          <a:blip r:embed="rId5">
            <a:alphaModFix/>
          </a:blip>
          <a:srcRect b="0" l="0" r="0" t="0"/>
          <a:stretch/>
        </p:blipFill>
        <p:spPr>
          <a:xfrm>
            <a:off x="19814477" y="9639300"/>
            <a:ext cx="4118856" cy="650329"/>
          </a:xfrm>
          <a:prstGeom prst="rect">
            <a:avLst/>
          </a:prstGeom>
          <a:noFill/>
          <a:ln>
            <a:noFill/>
          </a:ln>
        </p:spPr>
      </p:pic>
      <p:pic>
        <p:nvPicPr>
          <p:cNvPr descr=" " id="132" name="Google Shape;132;p5"/>
          <p:cNvPicPr preferRelativeResize="0"/>
          <p:nvPr/>
        </p:nvPicPr>
        <p:blipFill rotWithShape="1">
          <a:blip r:embed="rId6">
            <a:alphaModFix/>
          </a:blip>
          <a:srcRect b="0" l="0" r="0" t="0"/>
          <a:stretch/>
        </p:blipFill>
        <p:spPr>
          <a:xfrm>
            <a:off x="20868708" y="1422400"/>
            <a:ext cx="3100322" cy="3225800"/>
          </a:xfrm>
          <a:prstGeom prst="rect">
            <a:avLst/>
          </a:prstGeom>
          <a:noFill/>
          <a:ln>
            <a:noFill/>
          </a:ln>
        </p:spPr>
      </p:pic>
      <p:pic>
        <p:nvPicPr>
          <p:cNvPr descr=" " id="133" name="Google Shape;133;p5"/>
          <p:cNvPicPr preferRelativeResize="0"/>
          <p:nvPr/>
        </p:nvPicPr>
        <p:blipFill rotWithShape="1">
          <a:blip r:embed="rId7">
            <a:alphaModFix/>
          </a:blip>
          <a:srcRect b="0" l="0" r="0" t="0"/>
          <a:stretch/>
        </p:blipFill>
        <p:spPr>
          <a:xfrm>
            <a:off x="1486086" y="2171700"/>
            <a:ext cx="3599684" cy="2019300"/>
          </a:xfrm>
          <a:prstGeom prst="rect">
            <a:avLst/>
          </a:prstGeom>
          <a:noFill/>
          <a:ln>
            <a:noFill/>
          </a:ln>
        </p:spPr>
      </p:pic>
      <p:pic>
        <p:nvPicPr>
          <p:cNvPr descr=" " id="134" name="Google Shape;134;p5"/>
          <p:cNvPicPr preferRelativeResize="0"/>
          <p:nvPr/>
        </p:nvPicPr>
        <p:blipFill rotWithShape="1">
          <a:blip r:embed="rId8">
            <a:alphaModFix/>
          </a:blip>
          <a:srcRect b="0" l="0" r="0" t="0"/>
          <a:stretch/>
        </p:blipFill>
        <p:spPr>
          <a:xfrm>
            <a:off x="2057657" y="4508500"/>
            <a:ext cx="2161199" cy="2344186"/>
          </a:xfrm>
          <a:prstGeom prst="rect">
            <a:avLst/>
          </a:prstGeom>
          <a:noFill/>
          <a:ln>
            <a:noFill/>
          </a:ln>
        </p:spPr>
      </p:pic>
      <p:pic>
        <p:nvPicPr>
          <p:cNvPr descr=" " id="135" name="Google Shape;135;p5"/>
          <p:cNvPicPr preferRelativeResize="0"/>
          <p:nvPr/>
        </p:nvPicPr>
        <p:blipFill rotWithShape="1">
          <a:blip r:embed="rId9">
            <a:alphaModFix/>
          </a:blip>
          <a:srcRect b="0" l="0" r="0" t="0"/>
          <a:stretch/>
        </p:blipFill>
        <p:spPr>
          <a:xfrm>
            <a:off x="0" y="9829800"/>
            <a:ext cx="5220352" cy="3886200"/>
          </a:xfrm>
          <a:prstGeom prst="rect">
            <a:avLst/>
          </a:prstGeom>
          <a:noFill/>
          <a:ln>
            <a:noFill/>
          </a:ln>
        </p:spPr>
      </p:pic>
      <p:pic>
        <p:nvPicPr>
          <p:cNvPr descr=" " id="136" name="Google Shape;136;p5"/>
          <p:cNvPicPr preferRelativeResize="0"/>
          <p:nvPr/>
        </p:nvPicPr>
        <p:blipFill rotWithShape="1">
          <a:blip r:embed="rId10">
            <a:alphaModFix/>
          </a:blip>
          <a:srcRect b="0" l="0" r="0" t="0"/>
          <a:stretch/>
        </p:blipFill>
        <p:spPr>
          <a:xfrm>
            <a:off x="17451981" y="139700"/>
            <a:ext cx="2643983" cy="3516437"/>
          </a:xfrm>
          <a:prstGeom prst="rect">
            <a:avLst/>
          </a:prstGeom>
          <a:noFill/>
          <a:ln>
            <a:noFill/>
          </a:ln>
        </p:spPr>
      </p:pic>
      <p:pic>
        <p:nvPicPr>
          <p:cNvPr descr=" " id="137" name="Google Shape;137;p5"/>
          <p:cNvPicPr preferRelativeResize="0"/>
          <p:nvPr/>
        </p:nvPicPr>
        <p:blipFill rotWithShape="1">
          <a:blip r:embed="rId11">
            <a:alphaModFix/>
          </a:blip>
          <a:srcRect b="0" l="0" r="0" t="0"/>
          <a:stretch/>
        </p:blipFill>
        <p:spPr>
          <a:xfrm>
            <a:off x="21605400" y="5384354"/>
            <a:ext cx="1930905" cy="1585894"/>
          </a:xfrm>
          <a:prstGeom prst="rect">
            <a:avLst/>
          </a:prstGeom>
          <a:noFill/>
          <a:ln>
            <a:noFill/>
          </a:ln>
        </p:spPr>
      </p:pic>
      <p:pic>
        <p:nvPicPr>
          <p:cNvPr descr=" " id="138" name="Google Shape;138;p5"/>
          <p:cNvPicPr preferRelativeResize="0"/>
          <p:nvPr/>
        </p:nvPicPr>
        <p:blipFill rotWithShape="1">
          <a:blip r:embed="rId12">
            <a:alphaModFix/>
          </a:blip>
          <a:srcRect b="0" l="0" r="0" t="0"/>
          <a:stretch/>
        </p:blipFill>
        <p:spPr>
          <a:xfrm>
            <a:off x="266733" y="4241800"/>
            <a:ext cx="1562224" cy="1637246"/>
          </a:xfrm>
          <a:prstGeom prst="rect">
            <a:avLst/>
          </a:prstGeom>
          <a:noFill/>
          <a:ln>
            <a:noFill/>
          </a:ln>
        </p:spPr>
      </p:pic>
      <p:pic>
        <p:nvPicPr>
          <p:cNvPr descr=" " id="139" name="Google Shape;139;p5"/>
          <p:cNvPicPr preferRelativeResize="0"/>
          <p:nvPr/>
        </p:nvPicPr>
        <p:blipFill rotWithShape="1">
          <a:blip r:embed="rId13">
            <a:alphaModFix/>
          </a:blip>
          <a:srcRect b="0" l="0" r="0" t="0"/>
          <a:stretch/>
        </p:blipFill>
        <p:spPr>
          <a:xfrm>
            <a:off x="0" y="6985000"/>
            <a:ext cx="3311192" cy="1663700"/>
          </a:xfrm>
          <a:prstGeom prst="rect">
            <a:avLst/>
          </a:prstGeom>
          <a:noFill/>
          <a:ln>
            <a:noFill/>
          </a:ln>
        </p:spPr>
      </p:pic>
      <p:pic>
        <p:nvPicPr>
          <p:cNvPr descr=" " id="140" name="Google Shape;140;p5"/>
          <p:cNvPicPr preferRelativeResize="0"/>
          <p:nvPr/>
        </p:nvPicPr>
        <p:blipFill rotWithShape="1">
          <a:blip r:embed="rId14">
            <a:alphaModFix/>
          </a:blip>
          <a:srcRect b="0" l="0" r="0" t="0"/>
          <a:stretch/>
        </p:blipFill>
        <p:spPr>
          <a:xfrm>
            <a:off x="22265883" y="10883900"/>
            <a:ext cx="2118334" cy="2810886"/>
          </a:xfrm>
          <a:prstGeom prst="rect">
            <a:avLst/>
          </a:prstGeom>
          <a:noFill/>
          <a:ln>
            <a:noFill/>
          </a:ln>
        </p:spPr>
      </p:pic>
      <p:pic>
        <p:nvPicPr>
          <p:cNvPr descr=" " id="141" name="Google Shape;141;p5"/>
          <p:cNvPicPr preferRelativeResize="0"/>
          <p:nvPr/>
        </p:nvPicPr>
        <p:blipFill rotWithShape="1">
          <a:blip r:embed="rId15">
            <a:alphaModFix/>
          </a:blip>
          <a:srcRect b="0" l="0" r="0" t="0"/>
          <a:stretch/>
        </p:blipFill>
        <p:spPr>
          <a:xfrm>
            <a:off x="0" y="0"/>
            <a:ext cx="3515136" cy="2870200"/>
          </a:xfrm>
          <a:prstGeom prst="rect">
            <a:avLst/>
          </a:prstGeom>
          <a:noFill/>
          <a:ln>
            <a:noFill/>
          </a:ln>
        </p:spPr>
      </p:pic>
      <p:sp>
        <p:nvSpPr>
          <p:cNvPr id="142" name="Google Shape;142;p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3" name="Google Shape;143;p5"/>
          <p:cNvPicPr preferRelativeResize="0"/>
          <p:nvPr/>
        </p:nvPicPr>
        <p:blipFill rotWithShape="1">
          <a:blip r:embed="rId16">
            <a:alphaModFix/>
          </a:blip>
          <a:srcRect b="0" l="0" r="0" t="0"/>
          <a:stretch/>
        </p:blipFill>
        <p:spPr>
          <a:xfrm>
            <a:off x="23523340" y="10820400"/>
            <a:ext cx="711289" cy="2590800"/>
          </a:xfrm>
          <a:prstGeom prst="rect">
            <a:avLst/>
          </a:prstGeom>
          <a:noFill/>
          <a:ln>
            <a:noFill/>
          </a:ln>
        </p:spPr>
      </p:pic>
      <p:sp>
        <p:nvSpPr>
          <p:cNvPr id="144" name="Google Shape;144;p5"/>
          <p:cNvSpPr/>
          <p:nvPr/>
        </p:nvSpPr>
        <p:spPr>
          <a:xfrm>
            <a:off x="2959470" y="2743200"/>
            <a:ext cx="18374963"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THE REALM OF THE EXTRAORDINARY</a:t>
            </a:r>
            <a:endParaRPr b="0" i="0" sz="8000" u="none" cap="none" strike="noStrike">
              <a:solidFill>
                <a:schemeClr val="dk1"/>
              </a:solidFill>
              <a:latin typeface="Calibri"/>
              <a:ea typeface="Calibri"/>
              <a:cs typeface="Calibri"/>
              <a:sym typeface="Calibri"/>
            </a:endParaRPr>
          </a:p>
        </p:txBody>
      </p:sp>
      <p:sp>
        <p:nvSpPr>
          <p:cNvPr id="145" name="Google Shape;145;p5"/>
          <p:cNvSpPr/>
          <p:nvPr/>
        </p:nvSpPr>
        <p:spPr>
          <a:xfrm>
            <a:off x="2959470" y="4737100"/>
            <a:ext cx="8861474" cy="6841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146" name="Google Shape;146;p5"/>
          <p:cNvSpPr/>
          <p:nvPr/>
        </p:nvSpPr>
        <p:spPr>
          <a:xfrm>
            <a:off x="12701588" y="4737100"/>
            <a:ext cx="8861474" cy="6841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DF0"/>
        </a:solidFill>
      </p:bgPr>
    </p:bg>
    <p:spTree>
      <p:nvGrpSpPr>
        <p:cNvPr id="151" name="Shape 151"/>
        <p:cNvGrpSpPr/>
        <p:nvPr/>
      </p:nvGrpSpPr>
      <p:grpSpPr>
        <a:xfrm>
          <a:off x="0" y="0"/>
          <a:ext cx="0" cy="0"/>
          <a:chOff x="0" y="0"/>
          <a:chExt cx="0" cy="0"/>
        </a:xfrm>
      </p:grpSpPr>
      <p:pic>
        <p:nvPicPr>
          <p:cNvPr descr=" " id="152" name="Google Shape;152;p6"/>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53" name="Google Shape;153;p6"/>
          <p:cNvPicPr preferRelativeResize="0"/>
          <p:nvPr/>
        </p:nvPicPr>
        <p:blipFill rotWithShape="1">
          <a:blip r:embed="rId4">
            <a:alphaModFix/>
          </a:blip>
          <a:srcRect b="0" l="0" r="0" t="0"/>
          <a:stretch/>
        </p:blipFill>
        <p:spPr>
          <a:xfrm>
            <a:off x="23018545" y="4226979"/>
            <a:ext cx="1368503" cy="3548918"/>
          </a:xfrm>
          <a:prstGeom prst="rect">
            <a:avLst/>
          </a:prstGeom>
          <a:noFill/>
          <a:ln>
            <a:noFill/>
          </a:ln>
        </p:spPr>
      </p:pic>
      <p:pic>
        <p:nvPicPr>
          <p:cNvPr descr=" " id="154" name="Google Shape;154;p6"/>
          <p:cNvPicPr preferRelativeResize="0"/>
          <p:nvPr/>
        </p:nvPicPr>
        <p:blipFill rotWithShape="1">
          <a:blip r:embed="rId5">
            <a:alphaModFix/>
          </a:blip>
          <a:srcRect b="0" l="0" r="0" t="0"/>
          <a:stretch/>
        </p:blipFill>
        <p:spPr>
          <a:xfrm>
            <a:off x="0" y="3538959"/>
            <a:ext cx="2977753" cy="3355094"/>
          </a:xfrm>
          <a:prstGeom prst="rect">
            <a:avLst/>
          </a:prstGeom>
          <a:noFill/>
          <a:ln>
            <a:noFill/>
          </a:ln>
        </p:spPr>
      </p:pic>
      <p:pic>
        <p:nvPicPr>
          <p:cNvPr descr=" " id="155" name="Google Shape;155;p6"/>
          <p:cNvPicPr preferRelativeResize="0"/>
          <p:nvPr/>
        </p:nvPicPr>
        <p:blipFill rotWithShape="1">
          <a:blip r:embed="rId6">
            <a:alphaModFix/>
          </a:blip>
          <a:srcRect b="0" l="0" r="0" t="0"/>
          <a:stretch/>
        </p:blipFill>
        <p:spPr>
          <a:xfrm>
            <a:off x="3809183" y="0"/>
            <a:ext cx="2182493" cy="1096435"/>
          </a:xfrm>
          <a:prstGeom prst="rect">
            <a:avLst/>
          </a:prstGeom>
          <a:noFill/>
          <a:ln>
            <a:noFill/>
          </a:ln>
        </p:spPr>
      </p:pic>
      <p:pic>
        <p:nvPicPr>
          <p:cNvPr descr=" " id="156" name="Google Shape;156;p6"/>
          <p:cNvPicPr preferRelativeResize="0"/>
          <p:nvPr/>
        </p:nvPicPr>
        <p:blipFill rotWithShape="1">
          <a:blip r:embed="rId7">
            <a:alphaModFix/>
          </a:blip>
          <a:srcRect b="0" l="0" r="0" t="0"/>
          <a:stretch/>
        </p:blipFill>
        <p:spPr>
          <a:xfrm>
            <a:off x="17084631" y="11857323"/>
            <a:ext cx="2217351" cy="900633"/>
          </a:xfrm>
          <a:prstGeom prst="rect">
            <a:avLst/>
          </a:prstGeom>
          <a:noFill/>
          <a:ln>
            <a:noFill/>
          </a:ln>
        </p:spPr>
      </p:pic>
      <p:pic>
        <p:nvPicPr>
          <p:cNvPr descr=" " id="157" name="Google Shape;157;p6"/>
          <p:cNvPicPr preferRelativeResize="0"/>
          <p:nvPr/>
        </p:nvPicPr>
        <p:blipFill rotWithShape="1">
          <a:blip r:embed="rId8">
            <a:alphaModFix/>
          </a:blip>
          <a:srcRect b="0" l="0" r="0" t="0"/>
          <a:stretch/>
        </p:blipFill>
        <p:spPr>
          <a:xfrm>
            <a:off x="9784502" y="11981501"/>
            <a:ext cx="960948" cy="591815"/>
          </a:xfrm>
          <a:prstGeom prst="rect">
            <a:avLst/>
          </a:prstGeom>
          <a:noFill/>
          <a:ln>
            <a:noFill/>
          </a:ln>
        </p:spPr>
      </p:pic>
      <p:pic>
        <p:nvPicPr>
          <p:cNvPr descr=" " id="158" name="Google Shape;158;p6"/>
          <p:cNvPicPr preferRelativeResize="0"/>
          <p:nvPr/>
        </p:nvPicPr>
        <p:blipFill rotWithShape="1">
          <a:blip r:embed="rId9">
            <a:alphaModFix/>
          </a:blip>
          <a:srcRect b="0" l="0" r="0" t="0"/>
          <a:stretch/>
        </p:blipFill>
        <p:spPr>
          <a:xfrm>
            <a:off x="3464191" y="11788329"/>
            <a:ext cx="2737415" cy="1037865"/>
          </a:xfrm>
          <a:prstGeom prst="rect">
            <a:avLst/>
          </a:prstGeom>
          <a:noFill/>
          <a:ln>
            <a:noFill/>
          </a:ln>
        </p:spPr>
      </p:pic>
      <p:pic>
        <p:nvPicPr>
          <p:cNvPr descr=" " id="159" name="Google Shape;159;p6"/>
          <p:cNvPicPr preferRelativeResize="0"/>
          <p:nvPr/>
        </p:nvPicPr>
        <p:blipFill rotWithShape="1">
          <a:blip r:embed="rId10">
            <a:alphaModFix/>
          </a:blip>
          <a:srcRect b="0" l="0" r="0" t="0"/>
          <a:stretch/>
        </p:blipFill>
        <p:spPr>
          <a:xfrm>
            <a:off x="469666" y="7027987"/>
            <a:ext cx="2923463" cy="1462596"/>
          </a:xfrm>
          <a:prstGeom prst="rect">
            <a:avLst/>
          </a:prstGeom>
          <a:noFill/>
          <a:ln>
            <a:noFill/>
          </a:ln>
        </p:spPr>
      </p:pic>
      <p:pic>
        <p:nvPicPr>
          <p:cNvPr descr=" " id="160" name="Google Shape;160;p6"/>
          <p:cNvPicPr preferRelativeResize="0"/>
          <p:nvPr/>
        </p:nvPicPr>
        <p:blipFill rotWithShape="1">
          <a:blip r:embed="rId11">
            <a:alphaModFix/>
          </a:blip>
          <a:srcRect b="0" l="0" r="0" t="0"/>
          <a:stretch/>
        </p:blipFill>
        <p:spPr>
          <a:xfrm>
            <a:off x="538669" y="0"/>
            <a:ext cx="2039518" cy="3095544"/>
          </a:xfrm>
          <a:prstGeom prst="rect">
            <a:avLst/>
          </a:prstGeom>
          <a:noFill/>
          <a:ln>
            <a:noFill/>
          </a:ln>
        </p:spPr>
      </p:pic>
      <p:pic>
        <p:nvPicPr>
          <p:cNvPr descr=" " id="161" name="Google Shape;161;p6"/>
          <p:cNvPicPr preferRelativeResize="0"/>
          <p:nvPr/>
        </p:nvPicPr>
        <p:blipFill rotWithShape="1">
          <a:blip r:embed="rId12">
            <a:alphaModFix/>
          </a:blip>
          <a:srcRect b="0" l="0" r="0" t="0"/>
          <a:stretch/>
        </p:blipFill>
        <p:spPr>
          <a:xfrm>
            <a:off x="22507951" y="0"/>
            <a:ext cx="1879097" cy="2735200"/>
          </a:xfrm>
          <a:prstGeom prst="rect">
            <a:avLst/>
          </a:prstGeom>
          <a:noFill/>
          <a:ln>
            <a:noFill/>
          </a:ln>
        </p:spPr>
      </p:pic>
      <p:pic>
        <p:nvPicPr>
          <p:cNvPr descr=" " id="162" name="Google Shape;162;p6"/>
          <p:cNvPicPr preferRelativeResize="0"/>
          <p:nvPr/>
        </p:nvPicPr>
        <p:blipFill rotWithShape="1">
          <a:blip r:embed="rId13">
            <a:alphaModFix/>
          </a:blip>
          <a:srcRect b="0" l="0" r="0" t="0"/>
          <a:stretch/>
        </p:blipFill>
        <p:spPr>
          <a:xfrm>
            <a:off x="17843619" y="0"/>
            <a:ext cx="2923437" cy="754292"/>
          </a:xfrm>
          <a:prstGeom prst="rect">
            <a:avLst/>
          </a:prstGeom>
          <a:noFill/>
          <a:ln>
            <a:noFill/>
          </a:ln>
        </p:spPr>
      </p:pic>
      <p:pic>
        <p:nvPicPr>
          <p:cNvPr descr=" " id="163" name="Google Shape;163;p6"/>
          <p:cNvPicPr preferRelativeResize="0"/>
          <p:nvPr/>
        </p:nvPicPr>
        <p:blipFill rotWithShape="1">
          <a:blip r:embed="rId14">
            <a:alphaModFix/>
          </a:blip>
          <a:srcRect b="0" l="0" r="0" t="0"/>
          <a:stretch/>
        </p:blipFill>
        <p:spPr>
          <a:xfrm>
            <a:off x="69473" y="9373667"/>
            <a:ext cx="2924117" cy="2925242"/>
          </a:xfrm>
          <a:prstGeom prst="rect">
            <a:avLst/>
          </a:prstGeom>
          <a:noFill/>
          <a:ln>
            <a:noFill/>
          </a:ln>
        </p:spPr>
      </p:pic>
      <p:pic>
        <p:nvPicPr>
          <p:cNvPr descr=" " id="164" name="Google Shape;164;p6"/>
          <p:cNvPicPr preferRelativeResize="0"/>
          <p:nvPr/>
        </p:nvPicPr>
        <p:blipFill rotWithShape="1">
          <a:blip r:embed="rId15">
            <a:alphaModFix/>
          </a:blip>
          <a:srcRect b="0" l="0" r="0" t="0"/>
          <a:stretch/>
        </p:blipFill>
        <p:spPr>
          <a:xfrm>
            <a:off x="21390174" y="9704809"/>
            <a:ext cx="2996874" cy="4011191"/>
          </a:xfrm>
          <a:prstGeom prst="rect">
            <a:avLst/>
          </a:prstGeom>
          <a:noFill/>
          <a:ln>
            <a:noFill/>
          </a:ln>
        </p:spPr>
      </p:pic>
      <p:sp>
        <p:nvSpPr>
          <p:cNvPr id="165" name="Google Shape;165;p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6" name="Google Shape;166;p6"/>
          <p:cNvPicPr preferRelativeResize="0"/>
          <p:nvPr/>
        </p:nvPicPr>
        <p:blipFill rotWithShape="1">
          <a:blip r:embed="rId16">
            <a:alphaModFix/>
          </a:blip>
          <a:srcRect b="0" l="0" r="0" t="0"/>
          <a:stretch/>
        </p:blipFill>
        <p:spPr>
          <a:xfrm>
            <a:off x="23523340" y="10820400"/>
            <a:ext cx="711289" cy="2590800"/>
          </a:xfrm>
          <a:prstGeom prst="rect">
            <a:avLst/>
          </a:prstGeom>
          <a:noFill/>
          <a:ln>
            <a:noFill/>
          </a:ln>
        </p:spPr>
      </p:pic>
      <p:pic>
        <p:nvPicPr>
          <p:cNvPr descr=" " id="167" name="Google Shape;167;p6"/>
          <p:cNvPicPr preferRelativeResize="0"/>
          <p:nvPr/>
        </p:nvPicPr>
        <p:blipFill rotWithShape="1">
          <a:blip r:embed="rId17">
            <a:alphaModFix/>
          </a:blip>
          <a:srcRect b="0" l="0" r="0" t="0"/>
          <a:stretch/>
        </p:blipFill>
        <p:spPr>
          <a:xfrm>
            <a:off x="0" y="0"/>
            <a:ext cx="11685461" cy="13716000"/>
          </a:xfrm>
          <a:prstGeom prst="rect">
            <a:avLst/>
          </a:prstGeom>
          <a:noFill/>
          <a:ln>
            <a:noFill/>
          </a:ln>
        </p:spPr>
      </p:pic>
      <p:sp>
        <p:nvSpPr>
          <p:cNvPr id="168" name="Google Shape;168;p6"/>
          <p:cNvSpPr/>
          <p:nvPr/>
        </p:nvSpPr>
        <p:spPr>
          <a:xfrm>
            <a:off x="13057232" y="2705100"/>
            <a:ext cx="9907238" cy="355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9" name="Google Shape;169;p6"/>
          <p:cNvPicPr preferRelativeResize="0"/>
          <p:nvPr/>
        </p:nvPicPr>
        <p:blipFill rotWithShape="1">
          <a:blip r:embed="rId18">
            <a:alphaModFix/>
          </a:blip>
          <a:srcRect b="0" l="0" r="0" t="0"/>
          <a:stretch/>
        </p:blipFill>
        <p:spPr>
          <a:xfrm>
            <a:off x="13057232" y="3705256"/>
            <a:ext cx="1625803" cy="1555691"/>
          </a:xfrm>
          <a:prstGeom prst="rect">
            <a:avLst/>
          </a:prstGeom>
          <a:noFill/>
          <a:ln>
            <a:noFill/>
          </a:ln>
        </p:spPr>
      </p:pic>
      <p:sp>
        <p:nvSpPr>
          <p:cNvPr id="170" name="Google Shape;170;p6"/>
          <p:cNvSpPr/>
          <p:nvPr/>
        </p:nvSpPr>
        <p:spPr>
          <a:xfrm>
            <a:off x="15089486" y="2705100"/>
            <a:ext cx="7874984" cy="355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p6"/>
          <p:cNvSpPr/>
          <p:nvPr/>
        </p:nvSpPr>
        <p:spPr>
          <a:xfrm>
            <a:off x="15089486" y="2705100"/>
            <a:ext cx="8078210"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UNICORN SIGHTINGS</a:t>
            </a:r>
            <a:endParaRPr b="0" i="0" sz="4800" u="none" cap="none" strike="noStrike">
              <a:solidFill>
                <a:schemeClr val="dk1"/>
              </a:solidFill>
              <a:latin typeface="Calibri"/>
              <a:ea typeface="Calibri"/>
              <a:cs typeface="Calibri"/>
              <a:sym typeface="Calibri"/>
            </a:endParaRPr>
          </a:p>
        </p:txBody>
      </p:sp>
      <p:sp>
        <p:nvSpPr>
          <p:cNvPr id="172" name="Google Shape;172;p6"/>
          <p:cNvSpPr/>
          <p:nvPr/>
        </p:nvSpPr>
        <p:spPr>
          <a:xfrm>
            <a:off x="15089486" y="3822700"/>
            <a:ext cx="8010468"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73" name="Google Shape;173;p6"/>
          <p:cNvSpPr/>
          <p:nvPr/>
        </p:nvSpPr>
        <p:spPr>
          <a:xfrm>
            <a:off x="13057232" y="6858000"/>
            <a:ext cx="9907238" cy="355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4" name="Google Shape;174;p6"/>
          <p:cNvPicPr preferRelativeResize="0"/>
          <p:nvPr/>
        </p:nvPicPr>
        <p:blipFill rotWithShape="1">
          <a:blip r:embed="rId19">
            <a:alphaModFix/>
          </a:blip>
          <a:srcRect b="0" l="0" r="0" t="0"/>
          <a:stretch/>
        </p:blipFill>
        <p:spPr>
          <a:xfrm>
            <a:off x="13057232" y="7510605"/>
            <a:ext cx="1625803" cy="2250787"/>
          </a:xfrm>
          <a:prstGeom prst="rect">
            <a:avLst/>
          </a:prstGeom>
          <a:noFill/>
          <a:ln>
            <a:noFill/>
          </a:ln>
        </p:spPr>
      </p:pic>
      <p:sp>
        <p:nvSpPr>
          <p:cNvPr id="175" name="Google Shape;175;p6"/>
          <p:cNvSpPr/>
          <p:nvPr/>
        </p:nvSpPr>
        <p:spPr>
          <a:xfrm>
            <a:off x="15089486" y="6858000"/>
            <a:ext cx="7874984" cy="355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p6"/>
          <p:cNvSpPr/>
          <p:nvPr/>
        </p:nvSpPr>
        <p:spPr>
          <a:xfrm>
            <a:off x="15089486" y="6858000"/>
            <a:ext cx="8078210"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DRAGON TAMING</a:t>
            </a:r>
            <a:endParaRPr b="0" i="0" sz="4800" u="none" cap="none" strike="noStrike">
              <a:solidFill>
                <a:schemeClr val="dk1"/>
              </a:solidFill>
              <a:latin typeface="Calibri"/>
              <a:ea typeface="Calibri"/>
              <a:cs typeface="Calibri"/>
              <a:sym typeface="Calibri"/>
            </a:endParaRPr>
          </a:p>
        </p:txBody>
      </p:sp>
      <p:sp>
        <p:nvSpPr>
          <p:cNvPr id="177" name="Google Shape;177;p6"/>
          <p:cNvSpPr/>
          <p:nvPr/>
        </p:nvSpPr>
        <p:spPr>
          <a:xfrm>
            <a:off x="15089486" y="7975600"/>
            <a:ext cx="8010468"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DF0"/>
        </a:solidFill>
      </p:bgPr>
    </p:bg>
    <p:spTree>
      <p:nvGrpSpPr>
        <p:cNvPr id="182" name="Shape 182"/>
        <p:cNvGrpSpPr/>
        <p:nvPr/>
      </p:nvGrpSpPr>
      <p:grpSpPr>
        <a:xfrm>
          <a:off x="0" y="0"/>
          <a:ext cx="0" cy="0"/>
          <a:chOff x="0" y="0"/>
          <a:chExt cx="0" cy="0"/>
        </a:xfrm>
      </p:grpSpPr>
      <p:pic>
        <p:nvPicPr>
          <p:cNvPr descr=" " id="183" name="Google Shape;183;p7"/>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84" name="Google Shape;184;p7"/>
          <p:cNvPicPr preferRelativeResize="0"/>
          <p:nvPr/>
        </p:nvPicPr>
        <p:blipFill rotWithShape="1">
          <a:blip r:embed="rId4">
            <a:alphaModFix/>
          </a:blip>
          <a:srcRect b="0" l="0" r="0" t="0"/>
          <a:stretch/>
        </p:blipFill>
        <p:spPr>
          <a:xfrm>
            <a:off x="0" y="0"/>
            <a:ext cx="1950590" cy="2196312"/>
          </a:xfrm>
          <a:prstGeom prst="rect">
            <a:avLst/>
          </a:prstGeom>
          <a:noFill/>
          <a:ln>
            <a:noFill/>
          </a:ln>
        </p:spPr>
      </p:pic>
      <p:pic>
        <p:nvPicPr>
          <p:cNvPr descr=" " id="185" name="Google Shape;185;p7"/>
          <p:cNvPicPr preferRelativeResize="0"/>
          <p:nvPr/>
        </p:nvPicPr>
        <p:blipFill rotWithShape="1">
          <a:blip r:embed="rId5">
            <a:alphaModFix/>
          </a:blip>
          <a:srcRect b="0" l="0" r="0" t="0"/>
          <a:stretch/>
        </p:blipFill>
        <p:spPr>
          <a:xfrm>
            <a:off x="22353070" y="7358676"/>
            <a:ext cx="2033978" cy="1691487"/>
          </a:xfrm>
          <a:prstGeom prst="rect">
            <a:avLst/>
          </a:prstGeom>
          <a:noFill/>
          <a:ln>
            <a:noFill/>
          </a:ln>
        </p:spPr>
      </p:pic>
      <p:pic>
        <p:nvPicPr>
          <p:cNvPr descr=" " id="186" name="Google Shape;186;p7"/>
          <p:cNvPicPr preferRelativeResize="0"/>
          <p:nvPr/>
        </p:nvPicPr>
        <p:blipFill rotWithShape="1">
          <a:blip r:embed="rId6">
            <a:alphaModFix/>
          </a:blip>
          <a:srcRect b="0" l="0" r="0" t="0"/>
          <a:stretch/>
        </p:blipFill>
        <p:spPr>
          <a:xfrm>
            <a:off x="21962012" y="0"/>
            <a:ext cx="2425036" cy="3208803"/>
          </a:xfrm>
          <a:prstGeom prst="rect">
            <a:avLst/>
          </a:prstGeom>
          <a:noFill/>
          <a:ln>
            <a:noFill/>
          </a:ln>
        </p:spPr>
      </p:pic>
      <p:pic>
        <p:nvPicPr>
          <p:cNvPr descr=" " id="187" name="Google Shape;187;p7"/>
          <p:cNvPicPr preferRelativeResize="0"/>
          <p:nvPr/>
        </p:nvPicPr>
        <p:blipFill rotWithShape="1">
          <a:blip r:embed="rId7">
            <a:alphaModFix/>
          </a:blip>
          <a:srcRect b="0" l="0" r="0" t="0"/>
          <a:stretch/>
        </p:blipFill>
        <p:spPr>
          <a:xfrm>
            <a:off x="0" y="3457308"/>
            <a:ext cx="2115652" cy="2780543"/>
          </a:xfrm>
          <a:prstGeom prst="rect">
            <a:avLst/>
          </a:prstGeom>
          <a:noFill/>
          <a:ln>
            <a:noFill/>
          </a:ln>
        </p:spPr>
      </p:pic>
      <p:pic>
        <p:nvPicPr>
          <p:cNvPr descr=" " id="188" name="Google Shape;188;p7"/>
          <p:cNvPicPr preferRelativeResize="0"/>
          <p:nvPr/>
        </p:nvPicPr>
        <p:blipFill rotWithShape="1">
          <a:blip r:embed="rId8">
            <a:alphaModFix/>
          </a:blip>
          <a:srcRect b="0" l="0" r="0" t="0"/>
          <a:stretch/>
        </p:blipFill>
        <p:spPr>
          <a:xfrm>
            <a:off x="0" y="12526913"/>
            <a:ext cx="2387564" cy="1189087"/>
          </a:xfrm>
          <a:prstGeom prst="rect">
            <a:avLst/>
          </a:prstGeom>
          <a:noFill/>
          <a:ln>
            <a:noFill/>
          </a:ln>
        </p:spPr>
      </p:pic>
      <p:pic>
        <p:nvPicPr>
          <p:cNvPr descr=" " id="189" name="Google Shape;189;p7"/>
          <p:cNvPicPr preferRelativeResize="0"/>
          <p:nvPr/>
        </p:nvPicPr>
        <p:blipFill rotWithShape="1">
          <a:blip r:embed="rId9">
            <a:alphaModFix/>
          </a:blip>
          <a:srcRect b="0" l="0" r="0" t="0"/>
          <a:stretch/>
        </p:blipFill>
        <p:spPr>
          <a:xfrm>
            <a:off x="9433537" y="11775548"/>
            <a:ext cx="2708468" cy="1940452"/>
          </a:xfrm>
          <a:prstGeom prst="rect">
            <a:avLst/>
          </a:prstGeom>
          <a:noFill/>
          <a:ln>
            <a:noFill/>
          </a:ln>
        </p:spPr>
      </p:pic>
      <p:pic>
        <p:nvPicPr>
          <p:cNvPr descr=" " id="190" name="Google Shape;190;p7"/>
          <p:cNvPicPr preferRelativeResize="0"/>
          <p:nvPr/>
        </p:nvPicPr>
        <p:blipFill rotWithShape="1">
          <a:blip r:embed="rId10">
            <a:alphaModFix/>
          </a:blip>
          <a:srcRect b="0" l="0" r="0" t="0"/>
          <a:stretch/>
        </p:blipFill>
        <p:spPr>
          <a:xfrm>
            <a:off x="0" y="10247858"/>
            <a:ext cx="1257640" cy="1648991"/>
          </a:xfrm>
          <a:prstGeom prst="rect">
            <a:avLst/>
          </a:prstGeom>
          <a:noFill/>
          <a:ln>
            <a:noFill/>
          </a:ln>
        </p:spPr>
      </p:pic>
      <p:pic>
        <p:nvPicPr>
          <p:cNvPr descr=" " id="191" name="Google Shape;191;p7"/>
          <p:cNvPicPr preferRelativeResize="0"/>
          <p:nvPr/>
        </p:nvPicPr>
        <p:blipFill rotWithShape="1">
          <a:blip r:embed="rId11">
            <a:alphaModFix/>
          </a:blip>
          <a:srcRect b="0" l="0" r="0" t="0"/>
          <a:stretch/>
        </p:blipFill>
        <p:spPr>
          <a:xfrm>
            <a:off x="22802320" y="9921987"/>
            <a:ext cx="1584728" cy="2567291"/>
          </a:xfrm>
          <a:prstGeom prst="rect">
            <a:avLst/>
          </a:prstGeom>
          <a:noFill/>
          <a:ln>
            <a:noFill/>
          </a:ln>
        </p:spPr>
      </p:pic>
      <p:pic>
        <p:nvPicPr>
          <p:cNvPr descr=" " id="192" name="Google Shape;192;p7"/>
          <p:cNvPicPr preferRelativeResize="0"/>
          <p:nvPr/>
        </p:nvPicPr>
        <p:blipFill rotWithShape="1">
          <a:blip r:embed="rId12">
            <a:alphaModFix/>
          </a:blip>
          <a:srcRect b="0" l="0" r="0" t="0"/>
          <a:stretch/>
        </p:blipFill>
        <p:spPr>
          <a:xfrm>
            <a:off x="19919795" y="11817412"/>
            <a:ext cx="2824596" cy="1898588"/>
          </a:xfrm>
          <a:prstGeom prst="rect">
            <a:avLst/>
          </a:prstGeom>
          <a:noFill/>
          <a:ln>
            <a:noFill/>
          </a:ln>
        </p:spPr>
      </p:pic>
      <p:pic>
        <p:nvPicPr>
          <p:cNvPr descr=" " id="193" name="Google Shape;193;p7"/>
          <p:cNvPicPr preferRelativeResize="0"/>
          <p:nvPr/>
        </p:nvPicPr>
        <p:blipFill rotWithShape="1">
          <a:blip r:embed="rId13">
            <a:alphaModFix/>
          </a:blip>
          <a:srcRect b="0" l="0" r="0" t="0"/>
          <a:stretch/>
        </p:blipFill>
        <p:spPr>
          <a:xfrm>
            <a:off x="2383018" y="0"/>
            <a:ext cx="2479207" cy="1928254"/>
          </a:xfrm>
          <a:prstGeom prst="rect">
            <a:avLst/>
          </a:prstGeom>
          <a:noFill/>
          <a:ln>
            <a:noFill/>
          </a:ln>
        </p:spPr>
      </p:pic>
      <p:pic>
        <p:nvPicPr>
          <p:cNvPr descr=" " id="194" name="Google Shape;194;p7"/>
          <p:cNvPicPr preferRelativeResize="0"/>
          <p:nvPr/>
        </p:nvPicPr>
        <p:blipFill rotWithShape="1">
          <a:blip r:embed="rId14">
            <a:alphaModFix/>
          </a:blip>
          <a:srcRect b="0" l="0" r="0" t="0"/>
          <a:stretch/>
        </p:blipFill>
        <p:spPr>
          <a:xfrm>
            <a:off x="22570327" y="3984377"/>
            <a:ext cx="1816721" cy="2927765"/>
          </a:xfrm>
          <a:prstGeom prst="rect">
            <a:avLst/>
          </a:prstGeom>
          <a:noFill/>
          <a:ln>
            <a:noFill/>
          </a:ln>
        </p:spPr>
      </p:pic>
      <p:pic>
        <p:nvPicPr>
          <p:cNvPr descr=" " id="195" name="Google Shape;195;p7"/>
          <p:cNvPicPr preferRelativeResize="0"/>
          <p:nvPr/>
        </p:nvPicPr>
        <p:blipFill rotWithShape="1">
          <a:blip r:embed="rId15">
            <a:alphaModFix/>
          </a:blip>
          <a:srcRect b="0" l="0" r="0" t="0"/>
          <a:stretch/>
        </p:blipFill>
        <p:spPr>
          <a:xfrm>
            <a:off x="0" y="6951129"/>
            <a:ext cx="1730765" cy="2922829"/>
          </a:xfrm>
          <a:prstGeom prst="rect">
            <a:avLst/>
          </a:prstGeom>
          <a:noFill/>
          <a:ln>
            <a:noFill/>
          </a:ln>
        </p:spPr>
      </p:pic>
      <p:sp>
        <p:nvSpPr>
          <p:cNvPr id="196" name="Google Shape;196;p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7" name="Google Shape;197;p7"/>
          <p:cNvPicPr preferRelativeResize="0"/>
          <p:nvPr/>
        </p:nvPicPr>
        <p:blipFill rotWithShape="1">
          <a:blip r:embed="rId16">
            <a:alphaModFix/>
          </a:blip>
          <a:srcRect b="0" l="0" r="0" t="0"/>
          <a:stretch/>
        </p:blipFill>
        <p:spPr>
          <a:xfrm>
            <a:off x="23523340" y="10820400"/>
            <a:ext cx="711289" cy="2590800"/>
          </a:xfrm>
          <a:prstGeom prst="rect">
            <a:avLst/>
          </a:prstGeom>
          <a:noFill/>
          <a:ln>
            <a:noFill/>
          </a:ln>
        </p:spPr>
      </p:pic>
      <p:sp>
        <p:nvSpPr>
          <p:cNvPr id="198" name="Google Shape;198;p7"/>
          <p:cNvSpPr/>
          <p:nvPr/>
        </p:nvSpPr>
        <p:spPr>
          <a:xfrm>
            <a:off x="3543743" y="1384300"/>
            <a:ext cx="8129016" cy="112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9" name="Google Shape;199;p7"/>
          <p:cNvPicPr preferRelativeResize="0"/>
          <p:nvPr/>
        </p:nvPicPr>
        <p:blipFill rotWithShape="1">
          <a:blip r:embed="rId17">
            <a:alphaModFix/>
          </a:blip>
          <a:srcRect b="0" l="0" r="0" t="0"/>
          <a:stretch/>
        </p:blipFill>
        <p:spPr>
          <a:xfrm>
            <a:off x="6734843" y="1384300"/>
            <a:ext cx="1746819" cy="1625600"/>
          </a:xfrm>
          <a:prstGeom prst="rect">
            <a:avLst/>
          </a:prstGeom>
          <a:noFill/>
          <a:ln>
            <a:noFill/>
          </a:ln>
        </p:spPr>
      </p:pic>
      <p:sp>
        <p:nvSpPr>
          <p:cNvPr id="200" name="Google Shape;200;p7"/>
          <p:cNvSpPr/>
          <p:nvPr/>
        </p:nvSpPr>
        <p:spPr>
          <a:xfrm>
            <a:off x="4451906" y="3619500"/>
            <a:ext cx="6312689" cy="91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p7"/>
          <p:cNvSpPr/>
          <p:nvPr/>
        </p:nvSpPr>
        <p:spPr>
          <a:xfrm>
            <a:off x="4451906" y="3619500"/>
            <a:ext cx="6515914"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UNICORN SIGHTINGS</a:t>
            </a:r>
            <a:endParaRPr b="0" i="0" sz="4800" u="none" cap="none" strike="noStrike">
              <a:solidFill>
                <a:schemeClr val="dk1"/>
              </a:solidFill>
              <a:latin typeface="Calibri"/>
              <a:ea typeface="Calibri"/>
              <a:cs typeface="Calibri"/>
              <a:sym typeface="Calibri"/>
            </a:endParaRPr>
          </a:p>
        </p:txBody>
      </p:sp>
      <p:sp>
        <p:nvSpPr>
          <p:cNvPr id="202" name="Google Shape;202;p7"/>
          <p:cNvSpPr/>
          <p:nvPr/>
        </p:nvSpPr>
        <p:spPr>
          <a:xfrm>
            <a:off x="3543743" y="5143500"/>
            <a:ext cx="8129016"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p7"/>
          <p:cNvSpPr/>
          <p:nvPr/>
        </p:nvSpPr>
        <p:spPr>
          <a:xfrm>
            <a:off x="3476001" y="5143500"/>
            <a:ext cx="8264500" cy="1964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204" name="Google Shape;204;p7"/>
          <p:cNvPicPr preferRelativeResize="0"/>
          <p:nvPr/>
        </p:nvPicPr>
        <p:blipFill rotWithShape="1">
          <a:blip r:embed="rId18">
            <a:alphaModFix/>
          </a:blip>
          <a:srcRect b="0" l="0" r="0" t="0"/>
          <a:stretch/>
        </p:blipFill>
        <p:spPr>
          <a:xfrm>
            <a:off x="3543743" y="7581900"/>
            <a:ext cx="8129016" cy="5016500"/>
          </a:xfrm>
          <a:prstGeom prst="rect">
            <a:avLst/>
          </a:prstGeom>
          <a:noFill/>
          <a:ln>
            <a:noFill/>
          </a:ln>
        </p:spPr>
      </p:pic>
      <p:sp>
        <p:nvSpPr>
          <p:cNvPr id="205" name="Google Shape;205;p7"/>
          <p:cNvSpPr/>
          <p:nvPr/>
        </p:nvSpPr>
        <p:spPr>
          <a:xfrm>
            <a:off x="12663483" y="1384300"/>
            <a:ext cx="8129016" cy="112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6" name="Google Shape;206;p7"/>
          <p:cNvPicPr preferRelativeResize="0"/>
          <p:nvPr/>
        </p:nvPicPr>
        <p:blipFill rotWithShape="1">
          <a:blip r:embed="rId19">
            <a:alphaModFix/>
          </a:blip>
          <a:srcRect b="0" l="0" r="0" t="0"/>
          <a:stretch/>
        </p:blipFill>
        <p:spPr>
          <a:xfrm>
            <a:off x="15977164" y="1384300"/>
            <a:ext cx="1501656" cy="1625600"/>
          </a:xfrm>
          <a:prstGeom prst="rect">
            <a:avLst/>
          </a:prstGeom>
          <a:noFill/>
          <a:ln>
            <a:noFill/>
          </a:ln>
        </p:spPr>
      </p:pic>
      <p:sp>
        <p:nvSpPr>
          <p:cNvPr id="207" name="Google Shape;207;p7"/>
          <p:cNvSpPr/>
          <p:nvPr/>
        </p:nvSpPr>
        <p:spPr>
          <a:xfrm>
            <a:off x="14079710" y="3619500"/>
            <a:ext cx="5296562" cy="91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p7"/>
          <p:cNvSpPr/>
          <p:nvPr/>
        </p:nvSpPr>
        <p:spPr>
          <a:xfrm>
            <a:off x="14079710" y="3619500"/>
            <a:ext cx="5499787"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DRAGON TAMING</a:t>
            </a:r>
            <a:endParaRPr b="0" i="0" sz="4800" u="none" cap="none" strike="noStrike">
              <a:solidFill>
                <a:schemeClr val="dk1"/>
              </a:solidFill>
              <a:latin typeface="Calibri"/>
              <a:ea typeface="Calibri"/>
              <a:cs typeface="Calibri"/>
              <a:sym typeface="Calibri"/>
            </a:endParaRPr>
          </a:p>
        </p:txBody>
      </p:sp>
      <p:sp>
        <p:nvSpPr>
          <p:cNvPr id="209" name="Google Shape;209;p7"/>
          <p:cNvSpPr/>
          <p:nvPr/>
        </p:nvSpPr>
        <p:spPr>
          <a:xfrm>
            <a:off x="12663483" y="5143500"/>
            <a:ext cx="8129016"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p7"/>
          <p:cNvSpPr/>
          <p:nvPr/>
        </p:nvSpPr>
        <p:spPr>
          <a:xfrm>
            <a:off x="12595741" y="5143500"/>
            <a:ext cx="8264500" cy="1964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211" name="Google Shape;211;p7"/>
          <p:cNvPicPr preferRelativeResize="0"/>
          <p:nvPr/>
        </p:nvPicPr>
        <p:blipFill rotWithShape="1">
          <a:blip r:embed="rId20">
            <a:alphaModFix/>
          </a:blip>
          <a:srcRect b="0" l="0" r="0" t="0"/>
          <a:stretch/>
        </p:blipFill>
        <p:spPr>
          <a:xfrm>
            <a:off x="12663483" y="7581900"/>
            <a:ext cx="8129016" cy="50165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DF0"/>
        </a:solidFill>
      </p:bgPr>
    </p:bg>
    <p:spTree>
      <p:nvGrpSpPr>
        <p:cNvPr id="216" name="Shape 216"/>
        <p:cNvGrpSpPr/>
        <p:nvPr/>
      </p:nvGrpSpPr>
      <p:grpSpPr>
        <a:xfrm>
          <a:off x="0" y="0"/>
          <a:ext cx="0" cy="0"/>
          <a:chOff x="0" y="0"/>
          <a:chExt cx="0" cy="0"/>
        </a:xfrm>
      </p:grpSpPr>
      <p:pic>
        <p:nvPicPr>
          <p:cNvPr descr=" " id="217" name="Google Shape;217;p8"/>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218" name="Google Shape;218;p8"/>
          <p:cNvPicPr preferRelativeResize="0"/>
          <p:nvPr/>
        </p:nvPicPr>
        <p:blipFill rotWithShape="1">
          <a:blip r:embed="rId4">
            <a:alphaModFix/>
          </a:blip>
          <a:srcRect b="0" l="0" r="0" t="0"/>
          <a:stretch/>
        </p:blipFill>
        <p:spPr>
          <a:xfrm>
            <a:off x="22485004" y="8258125"/>
            <a:ext cx="1902044" cy="1691295"/>
          </a:xfrm>
          <a:prstGeom prst="rect">
            <a:avLst/>
          </a:prstGeom>
          <a:noFill/>
          <a:ln>
            <a:noFill/>
          </a:ln>
        </p:spPr>
      </p:pic>
      <p:pic>
        <p:nvPicPr>
          <p:cNvPr descr=" " id="219" name="Google Shape;219;p8"/>
          <p:cNvPicPr preferRelativeResize="0"/>
          <p:nvPr/>
        </p:nvPicPr>
        <p:blipFill rotWithShape="1">
          <a:blip r:embed="rId5">
            <a:alphaModFix/>
          </a:blip>
          <a:srcRect b="0" l="0" r="0" t="0"/>
          <a:stretch/>
        </p:blipFill>
        <p:spPr>
          <a:xfrm>
            <a:off x="20484665" y="9874610"/>
            <a:ext cx="3902383" cy="701501"/>
          </a:xfrm>
          <a:prstGeom prst="rect">
            <a:avLst/>
          </a:prstGeom>
          <a:noFill/>
          <a:ln>
            <a:noFill/>
          </a:ln>
        </p:spPr>
      </p:pic>
      <p:pic>
        <p:nvPicPr>
          <p:cNvPr descr=" " id="220" name="Google Shape;220;p8"/>
          <p:cNvPicPr preferRelativeResize="0"/>
          <p:nvPr/>
        </p:nvPicPr>
        <p:blipFill rotWithShape="1">
          <a:blip r:embed="rId6">
            <a:alphaModFix/>
          </a:blip>
          <a:srcRect b="0" l="0" r="0" t="0"/>
          <a:stretch/>
        </p:blipFill>
        <p:spPr>
          <a:xfrm>
            <a:off x="21621845" y="1011213"/>
            <a:ext cx="2765203" cy="3479602"/>
          </a:xfrm>
          <a:prstGeom prst="rect">
            <a:avLst/>
          </a:prstGeom>
          <a:noFill/>
          <a:ln>
            <a:noFill/>
          </a:ln>
        </p:spPr>
      </p:pic>
      <p:pic>
        <p:nvPicPr>
          <p:cNvPr descr=" " id="221" name="Google Shape;221;p8"/>
          <p:cNvPicPr preferRelativeResize="0"/>
          <p:nvPr/>
        </p:nvPicPr>
        <p:blipFill rotWithShape="1">
          <a:blip r:embed="rId7">
            <a:alphaModFix/>
          </a:blip>
          <a:srcRect b="0" l="0" r="0" t="0"/>
          <a:stretch/>
        </p:blipFill>
        <p:spPr>
          <a:xfrm>
            <a:off x="714184" y="1819461"/>
            <a:ext cx="3882910" cy="2178174"/>
          </a:xfrm>
          <a:prstGeom prst="rect">
            <a:avLst/>
          </a:prstGeom>
          <a:noFill/>
          <a:ln>
            <a:noFill/>
          </a:ln>
        </p:spPr>
      </p:pic>
      <p:pic>
        <p:nvPicPr>
          <p:cNvPr descr=" " id="222" name="Google Shape;222;p8"/>
          <p:cNvPicPr preferRelativeResize="0"/>
          <p:nvPr/>
        </p:nvPicPr>
        <p:blipFill rotWithShape="1">
          <a:blip r:embed="rId8">
            <a:alphaModFix/>
          </a:blip>
          <a:srcRect b="0" l="0" r="0" t="0"/>
          <a:stretch/>
        </p:blipFill>
        <p:spPr>
          <a:xfrm>
            <a:off x="1330730" y="4340113"/>
            <a:ext cx="2331241" cy="2528627"/>
          </a:xfrm>
          <a:prstGeom prst="rect">
            <a:avLst/>
          </a:prstGeom>
          <a:noFill/>
          <a:ln>
            <a:noFill/>
          </a:ln>
        </p:spPr>
      </p:pic>
      <p:pic>
        <p:nvPicPr>
          <p:cNvPr descr=" " id="223" name="Google Shape;223;p8"/>
          <p:cNvPicPr preferRelativeResize="0"/>
          <p:nvPr/>
        </p:nvPicPr>
        <p:blipFill rotWithShape="1">
          <a:blip r:embed="rId9">
            <a:alphaModFix/>
          </a:blip>
          <a:srcRect b="0" l="0" r="0" t="0"/>
          <a:stretch/>
        </p:blipFill>
        <p:spPr>
          <a:xfrm>
            <a:off x="0" y="10080104"/>
            <a:ext cx="4742266" cy="3635896"/>
          </a:xfrm>
          <a:prstGeom prst="rect">
            <a:avLst/>
          </a:prstGeom>
          <a:noFill/>
          <a:ln>
            <a:noFill/>
          </a:ln>
        </p:spPr>
      </p:pic>
      <p:pic>
        <p:nvPicPr>
          <p:cNvPr descr=" " id="224" name="Google Shape;224;p8"/>
          <p:cNvPicPr preferRelativeResize="0"/>
          <p:nvPr/>
        </p:nvPicPr>
        <p:blipFill rotWithShape="1">
          <a:blip r:embed="rId10">
            <a:alphaModFix/>
          </a:blip>
          <a:srcRect b="0" l="0" r="0" t="0"/>
          <a:stretch/>
        </p:blipFill>
        <p:spPr>
          <a:xfrm>
            <a:off x="17936285" y="0"/>
            <a:ext cx="2852015" cy="3420690"/>
          </a:xfrm>
          <a:prstGeom prst="rect">
            <a:avLst/>
          </a:prstGeom>
          <a:noFill/>
          <a:ln>
            <a:noFill/>
          </a:ln>
        </p:spPr>
      </p:pic>
      <p:pic>
        <p:nvPicPr>
          <p:cNvPr descr=" " id="225" name="Google Shape;225;p8"/>
          <p:cNvPicPr preferRelativeResize="0"/>
          <p:nvPr/>
        </p:nvPicPr>
        <p:blipFill rotWithShape="1">
          <a:blip r:embed="rId11">
            <a:alphaModFix/>
          </a:blip>
          <a:srcRect b="0" l="0" r="0" t="0"/>
          <a:stretch/>
        </p:blipFill>
        <p:spPr>
          <a:xfrm>
            <a:off x="22416497" y="5284887"/>
            <a:ext cx="1970551" cy="1710668"/>
          </a:xfrm>
          <a:prstGeom prst="rect">
            <a:avLst/>
          </a:prstGeom>
          <a:noFill/>
          <a:ln>
            <a:noFill/>
          </a:ln>
        </p:spPr>
      </p:pic>
      <p:pic>
        <p:nvPicPr>
          <p:cNvPr descr=" " id="226" name="Google Shape;226;p8"/>
          <p:cNvPicPr preferRelativeResize="0"/>
          <p:nvPr/>
        </p:nvPicPr>
        <p:blipFill rotWithShape="1">
          <a:blip r:embed="rId12">
            <a:alphaModFix/>
          </a:blip>
          <a:srcRect b="0" l="0" r="0" t="0"/>
          <a:stretch/>
        </p:blipFill>
        <p:spPr>
          <a:xfrm>
            <a:off x="0" y="4052441"/>
            <a:ext cx="1084032" cy="1766069"/>
          </a:xfrm>
          <a:prstGeom prst="rect">
            <a:avLst/>
          </a:prstGeom>
          <a:noFill/>
          <a:ln>
            <a:noFill/>
          </a:ln>
        </p:spPr>
      </p:pic>
      <p:pic>
        <p:nvPicPr>
          <p:cNvPr descr=" " id="227" name="Google Shape;227;p8"/>
          <p:cNvPicPr preferRelativeResize="0"/>
          <p:nvPr/>
        </p:nvPicPr>
        <p:blipFill rotWithShape="1">
          <a:blip r:embed="rId13">
            <a:alphaModFix/>
          </a:blip>
          <a:srcRect b="0" l="0" r="0" t="0"/>
          <a:stretch/>
        </p:blipFill>
        <p:spPr>
          <a:xfrm>
            <a:off x="0" y="7011467"/>
            <a:ext cx="2682891" cy="1794607"/>
          </a:xfrm>
          <a:prstGeom prst="rect">
            <a:avLst/>
          </a:prstGeom>
          <a:noFill/>
          <a:ln>
            <a:noFill/>
          </a:ln>
        </p:spPr>
      </p:pic>
      <p:pic>
        <p:nvPicPr>
          <p:cNvPr descr=" " id="228" name="Google Shape;228;p8"/>
          <p:cNvPicPr preferRelativeResize="0"/>
          <p:nvPr/>
        </p:nvPicPr>
        <p:blipFill rotWithShape="1">
          <a:blip r:embed="rId14">
            <a:alphaModFix/>
          </a:blip>
          <a:srcRect b="0" l="0" r="0" t="0"/>
          <a:stretch/>
        </p:blipFill>
        <p:spPr>
          <a:xfrm>
            <a:off x="23128952" y="11217151"/>
            <a:ext cx="1258096" cy="2498849"/>
          </a:xfrm>
          <a:prstGeom prst="rect">
            <a:avLst/>
          </a:prstGeom>
          <a:noFill/>
          <a:ln>
            <a:noFill/>
          </a:ln>
        </p:spPr>
      </p:pic>
      <p:pic>
        <p:nvPicPr>
          <p:cNvPr descr=" " id="229" name="Google Shape;229;p8"/>
          <p:cNvPicPr preferRelativeResize="0"/>
          <p:nvPr/>
        </p:nvPicPr>
        <p:blipFill rotWithShape="1">
          <a:blip r:embed="rId15">
            <a:alphaModFix/>
          </a:blip>
          <a:srcRect b="0" l="0" r="0" t="0"/>
          <a:stretch/>
        </p:blipFill>
        <p:spPr>
          <a:xfrm>
            <a:off x="0" y="0"/>
            <a:ext cx="2902880" cy="2572928"/>
          </a:xfrm>
          <a:prstGeom prst="rect">
            <a:avLst/>
          </a:prstGeom>
          <a:noFill/>
          <a:ln>
            <a:noFill/>
          </a:ln>
        </p:spPr>
      </p:pic>
      <p:sp>
        <p:nvSpPr>
          <p:cNvPr id="230" name="Google Shape;230;p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1" name="Google Shape;231;p8"/>
          <p:cNvPicPr preferRelativeResize="0"/>
          <p:nvPr/>
        </p:nvPicPr>
        <p:blipFill rotWithShape="1">
          <a:blip r:embed="rId16">
            <a:alphaModFix/>
          </a:blip>
          <a:srcRect b="0" l="0" r="0" t="0"/>
          <a:stretch/>
        </p:blipFill>
        <p:spPr>
          <a:xfrm>
            <a:off x="23523340" y="10820400"/>
            <a:ext cx="711289" cy="2590800"/>
          </a:xfrm>
          <a:prstGeom prst="rect">
            <a:avLst/>
          </a:prstGeom>
          <a:noFill/>
          <a:ln>
            <a:noFill/>
          </a:ln>
        </p:spPr>
      </p:pic>
      <p:pic>
        <p:nvPicPr>
          <p:cNvPr descr=" " id="232" name="Google Shape;232;p8"/>
          <p:cNvPicPr preferRelativeResize="0"/>
          <p:nvPr/>
        </p:nvPicPr>
        <p:blipFill rotWithShape="1">
          <a:blip r:embed="rId17">
            <a:alphaModFix/>
          </a:blip>
          <a:srcRect b="0" l="0" r="0" t="0"/>
          <a:stretch/>
        </p:blipFill>
        <p:spPr>
          <a:xfrm>
            <a:off x="1816327" y="1866900"/>
            <a:ext cx="5966698" cy="4437893"/>
          </a:xfrm>
          <a:prstGeom prst="rect">
            <a:avLst/>
          </a:prstGeom>
          <a:noFill/>
          <a:ln>
            <a:noFill/>
          </a:ln>
        </p:spPr>
      </p:pic>
      <p:sp>
        <p:nvSpPr>
          <p:cNvPr id="233" name="Google Shape;233;p8"/>
          <p:cNvSpPr/>
          <p:nvPr/>
        </p:nvSpPr>
        <p:spPr>
          <a:xfrm>
            <a:off x="5842730" y="4229100"/>
            <a:ext cx="13603400" cy="739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p8"/>
          <p:cNvSpPr/>
          <p:nvPr/>
        </p:nvSpPr>
        <p:spPr>
          <a:xfrm>
            <a:off x="5842730" y="4229100"/>
            <a:ext cx="13806626" cy="660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235" name="Google Shape;235;p8"/>
          <p:cNvSpPr/>
          <p:nvPr/>
        </p:nvSpPr>
        <p:spPr>
          <a:xfrm>
            <a:off x="14810051" y="10934700"/>
            <a:ext cx="4788498"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DF0"/>
        </a:solidFill>
      </p:bgPr>
    </p:bg>
    <p:spTree>
      <p:nvGrpSpPr>
        <p:cNvPr id="240" name="Shape 240"/>
        <p:cNvGrpSpPr/>
        <p:nvPr/>
      </p:nvGrpSpPr>
      <p:grpSpPr>
        <a:xfrm>
          <a:off x="0" y="0"/>
          <a:ext cx="0" cy="0"/>
          <a:chOff x="0" y="0"/>
          <a:chExt cx="0" cy="0"/>
        </a:xfrm>
      </p:grpSpPr>
      <p:pic>
        <p:nvPicPr>
          <p:cNvPr descr=" " id="241" name="Google Shape;241;p9"/>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242" name="Google Shape;242;p9"/>
          <p:cNvPicPr preferRelativeResize="0"/>
          <p:nvPr/>
        </p:nvPicPr>
        <p:blipFill rotWithShape="1">
          <a:blip r:embed="rId4">
            <a:alphaModFix/>
          </a:blip>
          <a:srcRect b="0" l="0" r="0" t="0"/>
          <a:stretch/>
        </p:blipFill>
        <p:spPr>
          <a:xfrm>
            <a:off x="21851115" y="4873513"/>
            <a:ext cx="2535933" cy="3517528"/>
          </a:xfrm>
          <a:prstGeom prst="rect">
            <a:avLst/>
          </a:prstGeom>
          <a:noFill/>
          <a:ln>
            <a:noFill/>
          </a:ln>
        </p:spPr>
      </p:pic>
      <p:pic>
        <p:nvPicPr>
          <p:cNvPr descr=" " id="243" name="Google Shape;243;p9"/>
          <p:cNvPicPr preferRelativeResize="0"/>
          <p:nvPr/>
        </p:nvPicPr>
        <p:blipFill rotWithShape="1">
          <a:blip r:embed="rId5">
            <a:alphaModFix/>
          </a:blip>
          <a:srcRect b="0" l="0" r="0" t="0"/>
          <a:stretch/>
        </p:blipFill>
        <p:spPr>
          <a:xfrm>
            <a:off x="0" y="4191558"/>
            <a:ext cx="1987535" cy="3325428"/>
          </a:xfrm>
          <a:prstGeom prst="rect">
            <a:avLst/>
          </a:prstGeom>
          <a:noFill/>
          <a:ln>
            <a:noFill/>
          </a:ln>
        </p:spPr>
      </p:pic>
      <p:pic>
        <p:nvPicPr>
          <p:cNvPr descr=" " id="244" name="Google Shape;244;p9"/>
          <p:cNvPicPr preferRelativeResize="0"/>
          <p:nvPr/>
        </p:nvPicPr>
        <p:blipFill rotWithShape="1">
          <a:blip r:embed="rId6">
            <a:alphaModFix/>
          </a:blip>
          <a:srcRect b="0" l="0" r="0" t="0"/>
          <a:stretch/>
        </p:blipFill>
        <p:spPr>
          <a:xfrm>
            <a:off x="2811646" y="0"/>
            <a:ext cx="2163196" cy="1770645"/>
          </a:xfrm>
          <a:prstGeom prst="rect">
            <a:avLst/>
          </a:prstGeom>
          <a:noFill/>
          <a:ln>
            <a:noFill/>
          </a:ln>
        </p:spPr>
      </p:pic>
      <p:pic>
        <p:nvPicPr>
          <p:cNvPr descr=" " id="245" name="Google Shape;245;p9"/>
          <p:cNvPicPr preferRelativeResize="0"/>
          <p:nvPr/>
        </p:nvPicPr>
        <p:blipFill rotWithShape="1">
          <a:blip r:embed="rId7">
            <a:alphaModFix/>
          </a:blip>
          <a:srcRect b="0" l="0" r="0" t="0"/>
          <a:stretch/>
        </p:blipFill>
        <p:spPr>
          <a:xfrm>
            <a:off x="15969672" y="12436376"/>
            <a:ext cx="2197747" cy="892671"/>
          </a:xfrm>
          <a:prstGeom prst="rect">
            <a:avLst/>
          </a:prstGeom>
          <a:noFill/>
          <a:ln>
            <a:noFill/>
          </a:ln>
        </p:spPr>
      </p:pic>
      <p:pic>
        <p:nvPicPr>
          <p:cNvPr descr=" " id="246" name="Google Shape;246;p9"/>
          <p:cNvPicPr preferRelativeResize="0"/>
          <p:nvPr/>
        </p:nvPicPr>
        <p:blipFill rotWithShape="1">
          <a:blip r:embed="rId8">
            <a:alphaModFix/>
          </a:blip>
          <a:srcRect b="0" l="0" r="0" t="0"/>
          <a:stretch/>
        </p:blipFill>
        <p:spPr>
          <a:xfrm>
            <a:off x="8734124" y="12559457"/>
            <a:ext cx="952456" cy="586572"/>
          </a:xfrm>
          <a:prstGeom prst="rect">
            <a:avLst/>
          </a:prstGeom>
          <a:noFill/>
          <a:ln>
            <a:noFill/>
          </a:ln>
        </p:spPr>
      </p:pic>
      <p:pic>
        <p:nvPicPr>
          <p:cNvPr descr=" " id="247" name="Google Shape;247;p9"/>
          <p:cNvPicPr preferRelativeResize="0"/>
          <p:nvPr/>
        </p:nvPicPr>
        <p:blipFill rotWithShape="1">
          <a:blip r:embed="rId9">
            <a:alphaModFix/>
          </a:blip>
          <a:srcRect b="0" l="0" r="0" t="0"/>
          <a:stretch/>
        </p:blipFill>
        <p:spPr>
          <a:xfrm>
            <a:off x="2469702" y="12367989"/>
            <a:ext cx="2713212" cy="1028688"/>
          </a:xfrm>
          <a:prstGeom prst="rect">
            <a:avLst/>
          </a:prstGeom>
          <a:noFill/>
          <a:ln>
            <a:noFill/>
          </a:ln>
        </p:spPr>
      </p:pic>
      <p:pic>
        <p:nvPicPr>
          <p:cNvPr descr=" " id="248" name="Google Shape;248;p9"/>
          <p:cNvPicPr preferRelativeResize="0"/>
          <p:nvPr/>
        </p:nvPicPr>
        <p:blipFill rotWithShape="1">
          <a:blip r:embed="rId10">
            <a:alphaModFix/>
          </a:blip>
          <a:srcRect b="0" l="0" r="0" t="0"/>
          <a:stretch/>
        </p:blipFill>
        <p:spPr>
          <a:xfrm>
            <a:off x="0" y="7649741"/>
            <a:ext cx="2399239" cy="1449673"/>
          </a:xfrm>
          <a:prstGeom prst="rect">
            <a:avLst/>
          </a:prstGeom>
          <a:noFill/>
          <a:ln>
            <a:noFill/>
          </a:ln>
        </p:spPr>
      </p:pic>
      <p:pic>
        <p:nvPicPr>
          <p:cNvPr descr=" " id="249" name="Google Shape;249;p9"/>
          <p:cNvPicPr preferRelativeResize="0"/>
          <p:nvPr/>
        </p:nvPicPr>
        <p:blipFill rotWithShape="1">
          <a:blip r:embed="rId11">
            <a:alphaModFix/>
          </a:blip>
          <a:srcRect b="0" l="0" r="0" t="0"/>
          <a:stretch/>
        </p:blipFill>
        <p:spPr>
          <a:xfrm>
            <a:off x="0" y="0"/>
            <a:ext cx="1591494" cy="3752069"/>
          </a:xfrm>
          <a:prstGeom prst="rect">
            <a:avLst/>
          </a:prstGeom>
          <a:noFill/>
          <a:ln>
            <a:noFill/>
          </a:ln>
        </p:spPr>
      </p:pic>
      <p:pic>
        <p:nvPicPr>
          <p:cNvPr descr=" " id="250" name="Google Shape;250;p9"/>
          <p:cNvPicPr preferRelativeResize="0"/>
          <p:nvPr/>
        </p:nvPicPr>
        <p:blipFill rotWithShape="1">
          <a:blip r:embed="rId12">
            <a:alphaModFix/>
          </a:blip>
          <a:srcRect b="0" l="0" r="0" t="0"/>
          <a:stretch/>
        </p:blipFill>
        <p:spPr>
          <a:xfrm>
            <a:off x="21345040" y="0"/>
            <a:ext cx="2847190" cy="3394894"/>
          </a:xfrm>
          <a:prstGeom prst="rect">
            <a:avLst/>
          </a:prstGeom>
          <a:noFill/>
          <a:ln>
            <a:noFill/>
          </a:ln>
        </p:spPr>
      </p:pic>
      <p:pic>
        <p:nvPicPr>
          <p:cNvPr descr=" " id="251" name="Google Shape;251;p9"/>
          <p:cNvPicPr preferRelativeResize="0"/>
          <p:nvPr/>
        </p:nvPicPr>
        <p:blipFill rotWithShape="1">
          <a:blip r:embed="rId13">
            <a:alphaModFix/>
          </a:blip>
          <a:srcRect b="0" l="0" r="0" t="0"/>
          <a:stretch/>
        </p:blipFill>
        <p:spPr>
          <a:xfrm>
            <a:off x="16721950" y="0"/>
            <a:ext cx="2897587" cy="1431516"/>
          </a:xfrm>
          <a:prstGeom prst="rect">
            <a:avLst/>
          </a:prstGeom>
          <a:noFill/>
          <a:ln>
            <a:noFill/>
          </a:ln>
        </p:spPr>
      </p:pic>
      <p:pic>
        <p:nvPicPr>
          <p:cNvPr descr=" " id="252" name="Google Shape;252;p9"/>
          <p:cNvPicPr preferRelativeResize="0"/>
          <p:nvPr/>
        </p:nvPicPr>
        <p:blipFill rotWithShape="1">
          <a:blip r:embed="rId14">
            <a:alphaModFix/>
          </a:blip>
          <a:srcRect b="0" l="0" r="0" t="0"/>
          <a:stretch/>
        </p:blipFill>
        <p:spPr>
          <a:xfrm>
            <a:off x="-7850" y="9974672"/>
            <a:ext cx="2003229" cy="2899370"/>
          </a:xfrm>
          <a:prstGeom prst="rect">
            <a:avLst/>
          </a:prstGeom>
          <a:noFill/>
          <a:ln>
            <a:noFill/>
          </a:ln>
        </p:spPr>
      </p:pic>
      <p:pic>
        <p:nvPicPr>
          <p:cNvPr descr=" " id="253" name="Google Shape;253;p9"/>
          <p:cNvPicPr preferRelativeResize="0"/>
          <p:nvPr/>
        </p:nvPicPr>
        <p:blipFill rotWithShape="1">
          <a:blip r:embed="rId15">
            <a:alphaModFix/>
          </a:blip>
          <a:srcRect b="0" l="0" r="0" t="0"/>
          <a:stretch/>
        </p:blipFill>
        <p:spPr>
          <a:xfrm>
            <a:off x="20237139" y="10302912"/>
            <a:ext cx="4149909" cy="3413088"/>
          </a:xfrm>
          <a:prstGeom prst="rect">
            <a:avLst/>
          </a:prstGeom>
          <a:noFill/>
          <a:ln>
            <a:noFill/>
          </a:ln>
        </p:spPr>
      </p:pic>
      <p:sp>
        <p:nvSpPr>
          <p:cNvPr id="254" name="Google Shape;254;p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5" name="Google Shape;255;p9"/>
          <p:cNvPicPr preferRelativeResize="0"/>
          <p:nvPr/>
        </p:nvPicPr>
        <p:blipFill rotWithShape="1">
          <a:blip r:embed="rId16">
            <a:alphaModFix/>
          </a:blip>
          <a:srcRect b="0" l="0" r="0" t="0"/>
          <a:stretch/>
        </p:blipFill>
        <p:spPr>
          <a:xfrm>
            <a:off x="23523340" y="10820400"/>
            <a:ext cx="711289" cy="2590800"/>
          </a:xfrm>
          <a:prstGeom prst="rect">
            <a:avLst/>
          </a:prstGeom>
          <a:noFill/>
          <a:ln>
            <a:noFill/>
          </a:ln>
        </p:spPr>
      </p:pic>
      <p:pic>
        <p:nvPicPr>
          <p:cNvPr descr=" " id="256" name="Google Shape;256;p9"/>
          <p:cNvPicPr preferRelativeResize="0"/>
          <p:nvPr/>
        </p:nvPicPr>
        <p:blipFill rotWithShape="1">
          <a:blip r:embed="rId17">
            <a:alphaModFix/>
          </a:blip>
          <a:srcRect b="0" l="0" r="0" t="0"/>
          <a:stretch/>
        </p:blipFill>
        <p:spPr>
          <a:xfrm>
            <a:off x="8395749" y="1866900"/>
            <a:ext cx="7595549" cy="10147300"/>
          </a:xfrm>
          <a:prstGeom prst="rect">
            <a:avLst/>
          </a:prstGeom>
          <a:noFill/>
          <a:ln>
            <a:noFill/>
          </a:ln>
        </p:spPr>
      </p:pic>
      <p:sp>
        <p:nvSpPr>
          <p:cNvPr id="257" name="Google Shape;257;p9"/>
          <p:cNvSpPr/>
          <p:nvPr/>
        </p:nvSpPr>
        <p:spPr>
          <a:xfrm>
            <a:off x="3086486" y="1866900"/>
            <a:ext cx="4369346" cy="548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p9"/>
          <p:cNvSpPr/>
          <p:nvPr/>
        </p:nvSpPr>
        <p:spPr>
          <a:xfrm>
            <a:off x="3086486" y="1866900"/>
            <a:ext cx="4572572" cy="294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DRAGON TAMING TECHNIQUE</a:t>
            </a:r>
            <a:endParaRPr b="0" i="0" sz="4800" u="none" cap="none" strike="noStrike">
              <a:solidFill>
                <a:schemeClr val="dk1"/>
              </a:solidFill>
              <a:latin typeface="Calibri"/>
              <a:ea typeface="Calibri"/>
              <a:cs typeface="Calibri"/>
              <a:sym typeface="Calibri"/>
            </a:endParaRPr>
          </a:p>
        </p:txBody>
      </p:sp>
      <p:sp>
        <p:nvSpPr>
          <p:cNvPr id="259" name="Google Shape;259;p9"/>
          <p:cNvSpPr/>
          <p:nvPr/>
        </p:nvSpPr>
        <p:spPr>
          <a:xfrm>
            <a:off x="3086486" y="4914900"/>
            <a:ext cx="4504830"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260" name="Google Shape;260;p9"/>
          <p:cNvSpPr/>
          <p:nvPr/>
        </p:nvSpPr>
        <p:spPr>
          <a:xfrm>
            <a:off x="16931216" y="6527800"/>
            <a:ext cx="4369346" cy="548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p9"/>
          <p:cNvSpPr/>
          <p:nvPr/>
        </p:nvSpPr>
        <p:spPr>
          <a:xfrm>
            <a:off x="16931216" y="6527800"/>
            <a:ext cx="4572572" cy="294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THE ART OF UNICORN SIGHTING</a:t>
            </a:r>
            <a:endParaRPr b="0" i="0" sz="4800" u="none" cap="none" strike="noStrike">
              <a:solidFill>
                <a:schemeClr val="dk1"/>
              </a:solidFill>
              <a:latin typeface="Calibri"/>
              <a:ea typeface="Calibri"/>
              <a:cs typeface="Calibri"/>
              <a:sym typeface="Calibri"/>
            </a:endParaRPr>
          </a:p>
        </p:txBody>
      </p:sp>
      <p:sp>
        <p:nvSpPr>
          <p:cNvPr id="262" name="Google Shape;262;p9"/>
          <p:cNvSpPr/>
          <p:nvPr/>
        </p:nvSpPr>
        <p:spPr>
          <a:xfrm>
            <a:off x="16931216" y="9575800"/>
            <a:ext cx="4504830"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2023-12-26T08:31:57Z</dcterms:created>
  <dc:creator>PptxGenJS</dc:creator>
</cp:coreProperties>
</file>