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8B4DA-7E98-4D0F-8BC7-61B25B397260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46592-2912-40E7-85E2-B40AA207D4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8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1071546" cy="107154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그룹 7"/>
          <p:cNvGrpSpPr/>
          <p:nvPr userDrawn="1"/>
        </p:nvGrpSpPr>
        <p:grpSpPr>
          <a:xfrm>
            <a:off x="124914" y="339236"/>
            <a:ext cx="642942" cy="642942"/>
            <a:chOff x="142844" y="928670"/>
            <a:chExt cx="1285884" cy="1285884"/>
          </a:xfrm>
        </p:grpSpPr>
        <p:sp>
          <p:nvSpPr>
            <p:cNvPr id="9" name="L 도형 8"/>
            <p:cNvSpPr/>
            <p:nvPr/>
          </p:nvSpPr>
          <p:spPr>
            <a:xfrm>
              <a:off x="142844" y="928670"/>
              <a:ext cx="1285884" cy="1285884"/>
            </a:xfrm>
            <a:prstGeom prst="corner">
              <a:avLst>
                <a:gd name="adj1" fmla="val 24902"/>
                <a:gd name="adj2" fmla="val 2789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 rot="2700000">
              <a:off x="665776" y="1005608"/>
              <a:ext cx="357190" cy="107157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 userDrawn="1"/>
        </p:nvSpPr>
        <p:spPr>
          <a:xfrm>
            <a:off x="0" y="6264315"/>
            <a:ext cx="9144000" cy="60239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plantillaspowerpoint.org/" TargetMode="Externa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/>
          <p:nvPr userDrawn="1"/>
        </p:nvSpPr>
        <p:spPr>
          <a:xfrm rot="16200000">
            <a:off x="-2375975" y="2685673"/>
            <a:ext cx="444602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s-PE" sz="1200" b="1" baseline="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plantillaspowerpoint.org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94666" y="5497703"/>
            <a:ext cx="1245186" cy="3441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4357686" y="1785926"/>
            <a:ext cx="399593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TEMPLATES</a:t>
            </a:r>
            <a:endParaRPr lang="en-US" altLang="ko-KR" sz="4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71303" y="3154078"/>
            <a:ext cx="238231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 </a:t>
            </a:r>
            <a:r>
              <a:rPr kumimoji="0"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7" name="L 도형 6"/>
          <p:cNvSpPr/>
          <p:nvPr/>
        </p:nvSpPr>
        <p:spPr>
          <a:xfrm>
            <a:off x="142844" y="928670"/>
            <a:ext cx="1285884" cy="1285884"/>
          </a:xfrm>
          <a:prstGeom prst="corner">
            <a:avLst>
              <a:gd name="adj1" fmla="val 24902"/>
              <a:gd name="adj2" fmla="val 2789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2700000">
            <a:off x="683706" y="1040904"/>
            <a:ext cx="357190" cy="10715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6139044" y="5590981"/>
            <a:ext cx="22145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LOGO</a:t>
            </a:r>
            <a:endParaRPr lang="en-US" altLang="ko-KR" sz="3600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THEME PPT </a:t>
            </a:r>
            <a:r>
              <a:rPr lang="en-US" altLang="ko-KR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_ Free PowerPoint Templates, Diagrams and Charts</a:t>
            </a:r>
            <a:endParaRPr lang="ko-KR" altLang="en-US" sz="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142976" y="214290"/>
            <a:ext cx="7424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BIZDESIGN TEMPLATES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 도형 6"/>
          <p:cNvSpPr/>
          <p:nvPr/>
        </p:nvSpPr>
        <p:spPr>
          <a:xfrm>
            <a:off x="142844" y="928670"/>
            <a:ext cx="1285884" cy="1285884"/>
          </a:xfrm>
          <a:prstGeom prst="corner">
            <a:avLst>
              <a:gd name="adj1" fmla="val 24902"/>
              <a:gd name="adj2" fmla="val 2789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2700000">
            <a:off x="683706" y="1040904"/>
            <a:ext cx="357190" cy="10715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1714480" y="2339500"/>
            <a:ext cx="635693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6000" b="1" dirty="0" smtClean="0">
                <a:ln>
                  <a:solidFill>
                    <a:schemeClr val="bg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</a:p>
        </p:txBody>
      </p:sp>
      <p:sp>
        <p:nvSpPr>
          <p:cNvPr id="6" name="TextBox 5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THEME PPT </a:t>
            </a:r>
            <a:r>
              <a:rPr lang="en-US" altLang="ko-KR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_ Free PowerPoint Templates, Diagrams and Charts</a:t>
            </a:r>
            <a:endParaRPr lang="ko-KR" altLang="en-US" sz="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34</Words>
  <Application>Microsoft Office PowerPoint</Application>
  <PresentationFormat>Presentación en pantalla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Calibri</vt:lpstr>
      <vt:lpstr>Office 테마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Squares and Aroww PowerPoint Templates Design-pptx</dc:title>
  <dc:creator>ALLPPT.COM</dc:creator>
  <cp:lastModifiedBy>eduardo</cp:lastModifiedBy>
  <cp:revision>11</cp:revision>
  <dcterms:created xsi:type="dcterms:W3CDTF">2012-06-16T11:05:46Z</dcterms:created>
  <dcterms:modified xsi:type="dcterms:W3CDTF">2023-11-19T12:36:08Z</dcterms:modified>
</cp:coreProperties>
</file>