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2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CA369-2C6E-FACE-14C6-A092723F3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20BB28FA-3FE9-C464-C895-658B102D3FE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0BB28FA-3FE9-C464-C895-658B102D3F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0393CEB-6528-91B2-3EDC-55DE07A71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Process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06A1894-F2AC-CAD8-63D6-CE2BA47BFE64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Google Shape;2831;p45">
            <a:extLst>
              <a:ext uri="{FF2B5EF4-FFF2-40B4-BE49-F238E27FC236}">
                <a16:creationId xmlns:a16="http://schemas.microsoft.com/office/drawing/2014/main" id="{4086D4CB-8191-1EC5-B242-9DA5195E0BB0}"/>
              </a:ext>
            </a:extLst>
          </p:cNvPr>
          <p:cNvSpPr/>
          <p:nvPr/>
        </p:nvSpPr>
        <p:spPr>
          <a:xfrm>
            <a:off x="6062577" y="2273774"/>
            <a:ext cx="2732549" cy="390313"/>
          </a:xfrm>
          <a:prstGeom prst="chevron">
            <a:avLst>
              <a:gd name="adj" fmla="val 3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5" name="Google Shape;2832;p45">
            <a:extLst>
              <a:ext uri="{FF2B5EF4-FFF2-40B4-BE49-F238E27FC236}">
                <a16:creationId xmlns:a16="http://schemas.microsoft.com/office/drawing/2014/main" id="{F15B867D-D855-5C44-8EFD-E6BF9A0289DF}"/>
              </a:ext>
            </a:extLst>
          </p:cNvPr>
          <p:cNvSpPr/>
          <p:nvPr/>
        </p:nvSpPr>
        <p:spPr>
          <a:xfrm>
            <a:off x="3387183" y="2273774"/>
            <a:ext cx="2732549" cy="390313"/>
          </a:xfrm>
          <a:prstGeom prst="chevron">
            <a:avLst>
              <a:gd name="adj" fmla="val 3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6" name="Google Shape;2835;p45">
            <a:extLst>
              <a:ext uri="{FF2B5EF4-FFF2-40B4-BE49-F238E27FC236}">
                <a16:creationId xmlns:a16="http://schemas.microsoft.com/office/drawing/2014/main" id="{1C476F12-2138-E8B7-7EA6-CC807766E2BE}"/>
              </a:ext>
            </a:extLst>
          </p:cNvPr>
          <p:cNvSpPr/>
          <p:nvPr/>
        </p:nvSpPr>
        <p:spPr>
          <a:xfrm>
            <a:off x="711798" y="2273774"/>
            <a:ext cx="2732549" cy="390313"/>
          </a:xfrm>
          <a:prstGeom prst="homePlate">
            <a:avLst>
              <a:gd name="adj" fmla="val 3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" name="Google Shape;2848;p45">
            <a:extLst>
              <a:ext uri="{FF2B5EF4-FFF2-40B4-BE49-F238E27FC236}">
                <a16:creationId xmlns:a16="http://schemas.microsoft.com/office/drawing/2014/main" id="{9EA023A2-EB58-C82E-A8A6-4FDEC8EB5D4A}"/>
              </a:ext>
            </a:extLst>
          </p:cNvPr>
          <p:cNvSpPr txBox="1"/>
          <p:nvPr/>
        </p:nvSpPr>
        <p:spPr>
          <a:xfrm>
            <a:off x="3462012" y="2772033"/>
            <a:ext cx="2582896" cy="261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7786" tIns="0" rIns="0" bIns="0" anchor="t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0" name="Google Shape;2849;p45">
            <a:extLst>
              <a:ext uri="{FF2B5EF4-FFF2-40B4-BE49-F238E27FC236}">
                <a16:creationId xmlns:a16="http://schemas.microsoft.com/office/drawing/2014/main" id="{81A513E8-AA02-7C1F-1167-D42EA169CCD6}"/>
              </a:ext>
            </a:extLst>
          </p:cNvPr>
          <p:cNvSpPr txBox="1"/>
          <p:nvPr/>
        </p:nvSpPr>
        <p:spPr>
          <a:xfrm>
            <a:off x="786626" y="2772033"/>
            <a:ext cx="2582896" cy="261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7786" tIns="0" rIns="0" bIns="0" anchor="t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1" name="Google Shape;2850;p45">
            <a:extLst>
              <a:ext uri="{FF2B5EF4-FFF2-40B4-BE49-F238E27FC236}">
                <a16:creationId xmlns:a16="http://schemas.microsoft.com/office/drawing/2014/main" id="{6EC716DA-13D7-001F-57FB-D4D00A009BA2}"/>
              </a:ext>
            </a:extLst>
          </p:cNvPr>
          <p:cNvSpPr txBox="1"/>
          <p:nvPr/>
        </p:nvSpPr>
        <p:spPr>
          <a:xfrm>
            <a:off x="6137399" y="2772033"/>
            <a:ext cx="2582896" cy="261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7786" tIns="0" rIns="0" bIns="0" anchor="t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2" name="Google Shape;2831;p45">
            <a:extLst>
              <a:ext uri="{FF2B5EF4-FFF2-40B4-BE49-F238E27FC236}">
                <a16:creationId xmlns:a16="http://schemas.microsoft.com/office/drawing/2014/main" id="{CBE0CA4A-8B99-304E-D583-422AA275984D}"/>
              </a:ext>
            </a:extLst>
          </p:cNvPr>
          <p:cNvSpPr/>
          <p:nvPr/>
        </p:nvSpPr>
        <p:spPr>
          <a:xfrm>
            <a:off x="8737963" y="2273774"/>
            <a:ext cx="2732549" cy="390313"/>
          </a:xfrm>
          <a:prstGeom prst="chevron">
            <a:avLst>
              <a:gd name="adj" fmla="val 3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7" name="Google Shape;2846;p45">
            <a:extLst>
              <a:ext uri="{FF2B5EF4-FFF2-40B4-BE49-F238E27FC236}">
                <a16:creationId xmlns:a16="http://schemas.microsoft.com/office/drawing/2014/main" id="{72023938-3026-A4F9-BCD7-0E0DF1A8093D}"/>
              </a:ext>
            </a:extLst>
          </p:cNvPr>
          <p:cNvCxnSpPr>
            <a:cxnSpLocks/>
          </p:cNvCxnSpPr>
          <p:nvPr/>
        </p:nvCxnSpPr>
        <p:spPr>
          <a:xfrm>
            <a:off x="3415765" y="2772034"/>
            <a:ext cx="0" cy="3344286"/>
          </a:xfrm>
          <a:prstGeom prst="straightConnector1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oogle Shape;2847;p45">
            <a:extLst>
              <a:ext uri="{FF2B5EF4-FFF2-40B4-BE49-F238E27FC236}">
                <a16:creationId xmlns:a16="http://schemas.microsoft.com/office/drawing/2014/main" id="{F1B900E8-A2A2-1388-2EAE-4B5D222CA23E}"/>
              </a:ext>
            </a:extLst>
          </p:cNvPr>
          <p:cNvCxnSpPr>
            <a:cxnSpLocks/>
          </p:cNvCxnSpPr>
          <p:nvPr/>
        </p:nvCxnSpPr>
        <p:spPr>
          <a:xfrm>
            <a:off x="6091151" y="2772034"/>
            <a:ext cx="0" cy="3344286"/>
          </a:xfrm>
          <a:prstGeom prst="straightConnector1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oogle Shape;2847;p45">
            <a:extLst>
              <a:ext uri="{FF2B5EF4-FFF2-40B4-BE49-F238E27FC236}">
                <a16:creationId xmlns:a16="http://schemas.microsoft.com/office/drawing/2014/main" id="{2260C0E1-5D6B-EDA3-30E9-F44735BBF989}"/>
              </a:ext>
            </a:extLst>
          </p:cNvPr>
          <p:cNvCxnSpPr>
            <a:cxnSpLocks/>
          </p:cNvCxnSpPr>
          <p:nvPr/>
        </p:nvCxnSpPr>
        <p:spPr>
          <a:xfrm>
            <a:off x="8766541" y="2772034"/>
            <a:ext cx="0" cy="3344286"/>
          </a:xfrm>
          <a:prstGeom prst="straightConnector1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Google Shape;2850;p45">
            <a:extLst>
              <a:ext uri="{FF2B5EF4-FFF2-40B4-BE49-F238E27FC236}">
                <a16:creationId xmlns:a16="http://schemas.microsoft.com/office/drawing/2014/main" id="{F26EFDCF-A386-C2E6-FBE7-44EAD9142D0E}"/>
              </a:ext>
            </a:extLst>
          </p:cNvPr>
          <p:cNvSpPr txBox="1"/>
          <p:nvPr/>
        </p:nvSpPr>
        <p:spPr>
          <a:xfrm>
            <a:off x="8795124" y="2772033"/>
            <a:ext cx="2582896" cy="261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7786" tIns="0" rIns="0" bIns="0" anchor="t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cxnSp>
        <p:nvCxnSpPr>
          <p:cNvPr id="15" name="Google Shape;2844;p45">
            <a:extLst>
              <a:ext uri="{FF2B5EF4-FFF2-40B4-BE49-F238E27FC236}">
                <a16:creationId xmlns:a16="http://schemas.microsoft.com/office/drawing/2014/main" id="{6880859A-C6CB-CBDF-1423-19E4E459909B}"/>
              </a:ext>
            </a:extLst>
          </p:cNvPr>
          <p:cNvCxnSpPr>
            <a:cxnSpLocks/>
            <a:stCxn id="37" idx="6"/>
            <a:endCxn id="32" idx="2"/>
          </p:cNvCxnSpPr>
          <p:nvPr/>
        </p:nvCxnSpPr>
        <p:spPr>
          <a:xfrm>
            <a:off x="2573724" y="1631373"/>
            <a:ext cx="1684087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6" name="Google Shape;2845;p45">
            <a:extLst>
              <a:ext uri="{FF2B5EF4-FFF2-40B4-BE49-F238E27FC236}">
                <a16:creationId xmlns:a16="http://schemas.microsoft.com/office/drawing/2014/main" id="{5E56633C-C066-E700-D974-C5CA85EFCAE9}"/>
              </a:ext>
            </a:extLst>
          </p:cNvPr>
          <p:cNvCxnSpPr>
            <a:cxnSpLocks/>
            <a:stCxn id="32" idx="6"/>
            <a:endCxn id="18" idx="2"/>
          </p:cNvCxnSpPr>
          <p:nvPr/>
        </p:nvCxnSpPr>
        <p:spPr>
          <a:xfrm>
            <a:off x="5249112" y="1631373"/>
            <a:ext cx="1684091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17" name="Google Shape;2845;p45">
            <a:extLst>
              <a:ext uri="{FF2B5EF4-FFF2-40B4-BE49-F238E27FC236}">
                <a16:creationId xmlns:a16="http://schemas.microsoft.com/office/drawing/2014/main" id="{D02895DA-87EE-218F-9317-9EDE59F5C05C}"/>
              </a:ext>
            </a:extLst>
          </p:cNvPr>
          <p:cNvCxnSpPr>
            <a:cxnSpLocks/>
            <a:stCxn id="18" idx="6"/>
            <a:endCxn id="41" idx="2"/>
          </p:cNvCxnSpPr>
          <p:nvPr/>
        </p:nvCxnSpPr>
        <p:spPr>
          <a:xfrm>
            <a:off x="7924500" y="1631373"/>
            <a:ext cx="1684087" cy="0"/>
          </a:xfrm>
          <a:prstGeom prst="straightConnector1">
            <a:avLst/>
          </a:prstGeom>
          <a:noFill/>
          <a:ln w="38100" cap="flat" cmpd="sng">
            <a:solidFill>
              <a:schemeClr val="accent6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8" name="Shape1_20220715_112204">
            <a:extLst>
              <a:ext uri="{FF2B5EF4-FFF2-40B4-BE49-F238E27FC236}">
                <a16:creationId xmlns:a16="http://schemas.microsoft.com/office/drawing/2014/main" id="{E3063884-C7A2-4CE0-CF0C-17B3CA8F8615}"/>
              </a:ext>
            </a:extLst>
          </p:cNvPr>
          <p:cNvSpPr/>
          <p:nvPr/>
        </p:nvSpPr>
        <p:spPr>
          <a:xfrm>
            <a:off x="6933201" y="1135725"/>
            <a:ext cx="991300" cy="9913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19" name="Google Shape;2841;p45">
            <a:extLst>
              <a:ext uri="{FF2B5EF4-FFF2-40B4-BE49-F238E27FC236}">
                <a16:creationId xmlns:a16="http://schemas.microsoft.com/office/drawing/2014/main" id="{7D2CB43C-EC88-276D-483E-C2EB3F1BC492}"/>
              </a:ext>
            </a:extLst>
          </p:cNvPr>
          <p:cNvSpPr/>
          <p:nvPr/>
        </p:nvSpPr>
        <p:spPr>
          <a:xfrm>
            <a:off x="7006964" y="1209490"/>
            <a:ext cx="843775" cy="8437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20" name="Freeform 1532">
            <a:extLst>
              <a:ext uri="{FF2B5EF4-FFF2-40B4-BE49-F238E27FC236}">
                <a16:creationId xmlns:a16="http://schemas.microsoft.com/office/drawing/2014/main" id="{54C485F0-4D62-52BC-4D36-7F6BF0450DE0}"/>
              </a:ext>
            </a:extLst>
          </p:cNvPr>
          <p:cNvSpPr>
            <a:spLocks noEditPoints="1"/>
          </p:cNvSpPr>
          <p:nvPr/>
        </p:nvSpPr>
        <p:spPr bwMode="auto">
          <a:xfrm>
            <a:off x="7497274" y="1698657"/>
            <a:ext cx="90189" cy="88688"/>
          </a:xfrm>
          <a:custGeom>
            <a:avLst/>
            <a:gdLst>
              <a:gd name="T0" fmla="*/ 16 w 41"/>
              <a:gd name="T1" fmla="*/ 41 h 41"/>
              <a:gd name="T2" fmla="*/ 13 w 41"/>
              <a:gd name="T3" fmla="*/ 40 h 41"/>
              <a:gd name="T4" fmla="*/ 1 w 41"/>
              <a:gd name="T5" fmla="*/ 28 h 41"/>
              <a:gd name="T6" fmla="*/ 0 w 41"/>
              <a:gd name="T7" fmla="*/ 24 h 41"/>
              <a:gd name="T8" fmla="*/ 5 w 41"/>
              <a:gd name="T9" fmla="*/ 7 h 41"/>
              <a:gd name="T10" fmla="*/ 7 w 41"/>
              <a:gd name="T11" fmla="*/ 5 h 41"/>
              <a:gd name="T12" fmla="*/ 24 w 41"/>
              <a:gd name="T13" fmla="*/ 0 h 41"/>
              <a:gd name="T14" fmla="*/ 28 w 41"/>
              <a:gd name="T15" fmla="*/ 1 h 41"/>
              <a:gd name="T16" fmla="*/ 40 w 41"/>
              <a:gd name="T17" fmla="*/ 14 h 41"/>
              <a:gd name="T18" fmla="*/ 40 w 41"/>
              <a:gd name="T19" fmla="*/ 14 h 41"/>
              <a:gd name="T20" fmla="*/ 41 w 41"/>
              <a:gd name="T21" fmla="*/ 17 h 41"/>
              <a:gd name="T22" fmla="*/ 36 w 41"/>
              <a:gd name="T23" fmla="*/ 34 h 41"/>
              <a:gd name="T24" fmla="*/ 34 w 41"/>
              <a:gd name="T25" fmla="*/ 37 h 41"/>
              <a:gd name="T26" fmla="*/ 17 w 41"/>
              <a:gd name="T27" fmla="*/ 41 h 41"/>
              <a:gd name="T28" fmla="*/ 16 w 41"/>
              <a:gd name="T29" fmla="*/ 41 h 41"/>
              <a:gd name="T30" fmla="*/ 5 w 41"/>
              <a:gd name="T31" fmla="*/ 25 h 41"/>
              <a:gd name="T32" fmla="*/ 16 w 41"/>
              <a:gd name="T33" fmla="*/ 36 h 41"/>
              <a:gd name="T34" fmla="*/ 32 w 41"/>
              <a:gd name="T35" fmla="*/ 32 h 41"/>
              <a:gd name="T36" fmla="*/ 36 w 41"/>
              <a:gd name="T37" fmla="*/ 17 h 41"/>
              <a:gd name="T38" fmla="*/ 25 w 41"/>
              <a:gd name="T39" fmla="*/ 5 h 41"/>
              <a:gd name="T40" fmla="*/ 9 w 41"/>
              <a:gd name="T41" fmla="*/ 9 h 41"/>
              <a:gd name="T42" fmla="*/ 5 w 41"/>
              <a:gd name="T43" fmla="*/ 25 h 41"/>
              <a:gd name="T44" fmla="*/ 32 w 41"/>
              <a:gd name="T45" fmla="*/ 33 h 41"/>
              <a:gd name="T46" fmla="*/ 32 w 41"/>
              <a:gd name="T47" fmla="*/ 33 h 41"/>
              <a:gd name="T48" fmla="*/ 5 w 41"/>
              <a:gd name="T49" fmla="*/ 26 h 41"/>
              <a:gd name="T50" fmla="*/ 5 w 41"/>
              <a:gd name="T51" fmla="*/ 26 h 41"/>
              <a:gd name="T52" fmla="*/ 5 w 41"/>
              <a:gd name="T53" fmla="*/ 26 h 41"/>
              <a:gd name="T54" fmla="*/ 36 w 41"/>
              <a:gd name="T55" fmla="*/ 16 h 41"/>
              <a:gd name="T56" fmla="*/ 36 w 41"/>
              <a:gd name="T57" fmla="*/ 16 h 41"/>
              <a:gd name="T58" fmla="*/ 9 w 41"/>
              <a:gd name="T59" fmla="*/ 9 h 41"/>
              <a:gd name="T60" fmla="*/ 9 w 41"/>
              <a:gd name="T61" fmla="*/ 9 h 41"/>
              <a:gd name="T62" fmla="*/ 9 w 41"/>
              <a:gd name="T63" fmla="*/ 9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1" h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1" name="Freeform 1533">
            <a:extLst>
              <a:ext uri="{FF2B5EF4-FFF2-40B4-BE49-F238E27FC236}">
                <a16:creationId xmlns:a16="http://schemas.microsoft.com/office/drawing/2014/main" id="{FE17D80A-7B75-BB99-00AF-DC401E645CE0}"/>
              </a:ext>
            </a:extLst>
          </p:cNvPr>
          <p:cNvSpPr>
            <a:spLocks/>
          </p:cNvSpPr>
          <p:nvPr/>
        </p:nvSpPr>
        <p:spPr bwMode="auto">
          <a:xfrm>
            <a:off x="7248473" y="1452474"/>
            <a:ext cx="101076" cy="99393"/>
          </a:xfrm>
          <a:custGeom>
            <a:avLst/>
            <a:gdLst>
              <a:gd name="T0" fmla="*/ 18 w 46"/>
              <a:gd name="T1" fmla="*/ 46 h 46"/>
              <a:gd name="T2" fmla="*/ 16 w 46"/>
              <a:gd name="T3" fmla="*/ 45 h 46"/>
              <a:gd name="T4" fmla="*/ 1 w 46"/>
              <a:gd name="T5" fmla="*/ 30 h 46"/>
              <a:gd name="T6" fmla="*/ 1 w 46"/>
              <a:gd name="T7" fmla="*/ 26 h 46"/>
              <a:gd name="T8" fmla="*/ 5 w 46"/>
              <a:gd name="T9" fmla="*/ 26 h 46"/>
              <a:gd name="T10" fmla="*/ 19 w 46"/>
              <a:gd name="T11" fmla="*/ 41 h 46"/>
              <a:gd name="T12" fmla="*/ 36 w 46"/>
              <a:gd name="T13" fmla="*/ 36 h 46"/>
              <a:gd name="T14" fmla="*/ 40 w 46"/>
              <a:gd name="T15" fmla="*/ 19 h 46"/>
              <a:gd name="T16" fmla="*/ 26 w 46"/>
              <a:gd name="T17" fmla="*/ 5 h 46"/>
              <a:gd name="T18" fmla="*/ 26 w 46"/>
              <a:gd name="T19" fmla="*/ 1 h 46"/>
              <a:gd name="T20" fmla="*/ 30 w 46"/>
              <a:gd name="T21" fmla="*/ 1 h 46"/>
              <a:gd name="T22" fmla="*/ 45 w 46"/>
              <a:gd name="T23" fmla="*/ 17 h 46"/>
              <a:gd name="T24" fmla="*/ 45 w 46"/>
              <a:gd name="T25" fmla="*/ 19 h 46"/>
              <a:gd name="T26" fmla="*/ 40 w 46"/>
              <a:gd name="T27" fmla="*/ 39 h 46"/>
              <a:gd name="T28" fmla="*/ 38 w 46"/>
              <a:gd name="T29" fmla="*/ 40 h 46"/>
              <a:gd name="T30" fmla="*/ 19 w 46"/>
              <a:gd name="T31" fmla="*/ 46 h 46"/>
              <a:gd name="T32" fmla="*/ 18 w 46"/>
              <a:gd name="T3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6" h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2" name="Freeform 1534">
            <a:extLst>
              <a:ext uri="{FF2B5EF4-FFF2-40B4-BE49-F238E27FC236}">
                <a16:creationId xmlns:a16="http://schemas.microsoft.com/office/drawing/2014/main" id="{43266A15-D2E1-18D7-67A7-74911C7F19FD}"/>
              </a:ext>
            </a:extLst>
          </p:cNvPr>
          <p:cNvSpPr>
            <a:spLocks/>
          </p:cNvSpPr>
          <p:nvPr/>
        </p:nvSpPr>
        <p:spPr bwMode="auto">
          <a:xfrm>
            <a:off x="7245362" y="1505993"/>
            <a:ext cx="113517" cy="87158"/>
          </a:xfrm>
          <a:custGeom>
            <a:avLst/>
            <a:gdLst>
              <a:gd name="T0" fmla="*/ 33 w 51"/>
              <a:gd name="T1" fmla="*/ 40 h 40"/>
              <a:gd name="T2" fmla="*/ 11 w 51"/>
              <a:gd name="T3" fmla="*/ 30 h 40"/>
              <a:gd name="T4" fmla="*/ 1 w 51"/>
              <a:gd name="T5" fmla="*/ 3 h 40"/>
              <a:gd name="T6" fmla="*/ 4 w 51"/>
              <a:gd name="T7" fmla="*/ 1 h 40"/>
              <a:gd name="T8" fmla="*/ 6 w 51"/>
              <a:gd name="T9" fmla="*/ 3 h 40"/>
              <a:gd name="T10" fmla="*/ 14 w 51"/>
              <a:gd name="T11" fmla="*/ 27 h 40"/>
              <a:gd name="T12" fmla="*/ 47 w 51"/>
              <a:gd name="T13" fmla="*/ 31 h 40"/>
              <a:gd name="T14" fmla="*/ 50 w 51"/>
              <a:gd name="T15" fmla="*/ 32 h 40"/>
              <a:gd name="T16" fmla="*/ 50 w 51"/>
              <a:gd name="T17" fmla="*/ 35 h 40"/>
              <a:gd name="T18" fmla="*/ 33 w 51"/>
              <a:gd name="T19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1" h="40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3" name="Freeform 1535">
            <a:extLst>
              <a:ext uri="{FF2B5EF4-FFF2-40B4-BE49-F238E27FC236}">
                <a16:creationId xmlns:a16="http://schemas.microsoft.com/office/drawing/2014/main" id="{F945B64D-9C96-9AF9-D191-218C25BB7DC6}"/>
              </a:ext>
            </a:extLst>
          </p:cNvPr>
          <p:cNvSpPr>
            <a:spLocks/>
          </p:cNvSpPr>
          <p:nvPr/>
        </p:nvSpPr>
        <p:spPr bwMode="auto">
          <a:xfrm>
            <a:off x="7302898" y="1449416"/>
            <a:ext cx="93299" cy="111625"/>
          </a:xfrm>
          <a:custGeom>
            <a:avLst/>
            <a:gdLst>
              <a:gd name="T0" fmla="*/ 33 w 42"/>
              <a:gd name="T1" fmla="*/ 51 h 51"/>
              <a:gd name="T2" fmla="*/ 31 w 42"/>
              <a:gd name="T3" fmla="*/ 51 h 51"/>
              <a:gd name="T4" fmla="*/ 31 w 42"/>
              <a:gd name="T5" fmla="*/ 47 h 51"/>
              <a:gd name="T6" fmla="*/ 26 w 42"/>
              <a:gd name="T7" fmla="*/ 14 h 51"/>
              <a:gd name="T8" fmla="*/ 3 w 42"/>
              <a:gd name="T9" fmla="*/ 7 h 51"/>
              <a:gd name="T10" fmla="*/ 0 w 42"/>
              <a:gd name="T11" fmla="*/ 5 h 51"/>
              <a:gd name="T12" fmla="*/ 2 w 42"/>
              <a:gd name="T13" fmla="*/ 2 h 51"/>
              <a:gd name="T14" fmla="*/ 30 w 42"/>
              <a:gd name="T15" fmla="*/ 11 h 51"/>
              <a:gd name="T16" fmla="*/ 35 w 42"/>
              <a:gd name="T17" fmla="*/ 50 h 51"/>
              <a:gd name="T18" fmla="*/ 33 w 42"/>
              <a:gd name="T19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2" h="51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4" name="Freeform 1536">
            <a:extLst>
              <a:ext uri="{FF2B5EF4-FFF2-40B4-BE49-F238E27FC236}">
                <a16:creationId xmlns:a16="http://schemas.microsoft.com/office/drawing/2014/main" id="{425F7E0F-5C54-9EB6-FA4C-8027BBDD13E2}"/>
              </a:ext>
            </a:extLst>
          </p:cNvPr>
          <p:cNvSpPr>
            <a:spLocks/>
          </p:cNvSpPr>
          <p:nvPr/>
        </p:nvSpPr>
        <p:spPr bwMode="auto">
          <a:xfrm>
            <a:off x="7347994" y="1574801"/>
            <a:ext cx="57537" cy="53519"/>
          </a:xfrm>
          <a:custGeom>
            <a:avLst/>
            <a:gdLst>
              <a:gd name="T0" fmla="*/ 23 w 26"/>
              <a:gd name="T1" fmla="*/ 25 h 25"/>
              <a:gd name="T2" fmla="*/ 21 w 26"/>
              <a:gd name="T3" fmla="*/ 25 h 25"/>
              <a:gd name="T4" fmla="*/ 1 w 26"/>
              <a:gd name="T5" fmla="*/ 4 h 25"/>
              <a:gd name="T6" fmla="*/ 1 w 26"/>
              <a:gd name="T7" fmla="*/ 1 h 25"/>
              <a:gd name="T8" fmla="*/ 5 w 26"/>
              <a:gd name="T9" fmla="*/ 1 h 25"/>
              <a:gd name="T10" fmla="*/ 25 w 26"/>
              <a:gd name="T11" fmla="*/ 21 h 25"/>
              <a:gd name="T12" fmla="*/ 25 w 26"/>
              <a:gd name="T13" fmla="*/ 25 h 25"/>
              <a:gd name="T14" fmla="*/ 23 w 26"/>
              <a:gd name="T15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5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5" name="Freeform 1537">
            <a:extLst>
              <a:ext uri="{FF2B5EF4-FFF2-40B4-BE49-F238E27FC236}">
                <a16:creationId xmlns:a16="http://schemas.microsoft.com/office/drawing/2014/main" id="{353379A0-9077-FF7F-5E39-C284AEBCDBAC}"/>
              </a:ext>
            </a:extLst>
          </p:cNvPr>
          <p:cNvSpPr>
            <a:spLocks/>
          </p:cNvSpPr>
          <p:nvPr/>
        </p:nvSpPr>
        <p:spPr bwMode="auto">
          <a:xfrm>
            <a:off x="7433520" y="1658900"/>
            <a:ext cx="59089" cy="56579"/>
          </a:xfrm>
          <a:custGeom>
            <a:avLst/>
            <a:gdLst>
              <a:gd name="T0" fmla="*/ 24 w 27"/>
              <a:gd name="T1" fmla="*/ 26 h 26"/>
              <a:gd name="T2" fmla="*/ 22 w 27"/>
              <a:gd name="T3" fmla="*/ 26 h 26"/>
              <a:gd name="T4" fmla="*/ 1 w 27"/>
              <a:gd name="T5" fmla="*/ 4 h 26"/>
              <a:gd name="T6" fmla="*/ 1 w 27"/>
              <a:gd name="T7" fmla="*/ 1 h 26"/>
              <a:gd name="T8" fmla="*/ 5 w 27"/>
              <a:gd name="T9" fmla="*/ 1 h 26"/>
              <a:gd name="T10" fmla="*/ 26 w 27"/>
              <a:gd name="T11" fmla="*/ 22 h 26"/>
              <a:gd name="T12" fmla="*/ 26 w 27"/>
              <a:gd name="T13" fmla="*/ 26 h 26"/>
              <a:gd name="T14" fmla="*/ 24 w 27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26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6" name="Freeform 1538">
            <a:extLst>
              <a:ext uri="{FF2B5EF4-FFF2-40B4-BE49-F238E27FC236}">
                <a16:creationId xmlns:a16="http://schemas.microsoft.com/office/drawing/2014/main" id="{E399C190-98E5-E4FC-68B9-BBF828588260}"/>
              </a:ext>
            </a:extLst>
          </p:cNvPr>
          <p:cNvSpPr>
            <a:spLocks/>
          </p:cNvSpPr>
          <p:nvPr/>
        </p:nvSpPr>
        <p:spPr bwMode="auto">
          <a:xfrm>
            <a:off x="7371317" y="1551863"/>
            <a:ext cx="144617" cy="142208"/>
          </a:xfrm>
          <a:custGeom>
            <a:avLst/>
            <a:gdLst>
              <a:gd name="T0" fmla="*/ 63 w 65"/>
              <a:gd name="T1" fmla="*/ 65 h 65"/>
              <a:gd name="T2" fmla="*/ 61 w 65"/>
              <a:gd name="T3" fmla="*/ 64 h 65"/>
              <a:gd name="T4" fmla="*/ 1 w 65"/>
              <a:gd name="T5" fmla="*/ 4 h 65"/>
              <a:gd name="T6" fmla="*/ 1 w 65"/>
              <a:gd name="T7" fmla="*/ 1 h 65"/>
              <a:gd name="T8" fmla="*/ 4 w 65"/>
              <a:gd name="T9" fmla="*/ 1 h 65"/>
              <a:gd name="T10" fmla="*/ 64 w 65"/>
              <a:gd name="T11" fmla="*/ 61 h 65"/>
              <a:gd name="T12" fmla="*/ 64 w 65"/>
              <a:gd name="T13" fmla="*/ 64 h 65"/>
              <a:gd name="T14" fmla="*/ 63 w 65"/>
              <a:gd name="T15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7" name="Freeform 1539">
            <a:extLst>
              <a:ext uri="{FF2B5EF4-FFF2-40B4-BE49-F238E27FC236}">
                <a16:creationId xmlns:a16="http://schemas.microsoft.com/office/drawing/2014/main" id="{078AE3FB-1CF8-2F37-9862-FAD3E46579DC}"/>
              </a:ext>
            </a:extLst>
          </p:cNvPr>
          <p:cNvSpPr>
            <a:spLocks/>
          </p:cNvSpPr>
          <p:nvPr/>
        </p:nvSpPr>
        <p:spPr bwMode="auto">
          <a:xfrm>
            <a:off x="7466174" y="1668077"/>
            <a:ext cx="146170" cy="145264"/>
          </a:xfrm>
          <a:custGeom>
            <a:avLst/>
            <a:gdLst>
              <a:gd name="T0" fmla="*/ 34 w 66"/>
              <a:gd name="T1" fmla="*/ 67 h 67"/>
              <a:gd name="T2" fmla="*/ 12 w 66"/>
              <a:gd name="T3" fmla="*/ 57 h 67"/>
              <a:gd name="T4" fmla="*/ 7 w 66"/>
              <a:gd name="T5" fmla="*/ 19 h 67"/>
              <a:gd name="T6" fmla="*/ 10 w 66"/>
              <a:gd name="T7" fmla="*/ 18 h 67"/>
              <a:gd name="T8" fmla="*/ 11 w 66"/>
              <a:gd name="T9" fmla="*/ 21 h 67"/>
              <a:gd name="T10" fmla="*/ 16 w 66"/>
              <a:gd name="T11" fmla="*/ 54 h 67"/>
              <a:gd name="T12" fmla="*/ 34 w 66"/>
              <a:gd name="T13" fmla="*/ 62 h 67"/>
              <a:gd name="T14" fmla="*/ 53 w 66"/>
              <a:gd name="T15" fmla="*/ 54 h 67"/>
              <a:gd name="T16" fmla="*/ 61 w 66"/>
              <a:gd name="T17" fmla="*/ 35 h 67"/>
              <a:gd name="T18" fmla="*/ 53 w 66"/>
              <a:gd name="T19" fmla="*/ 16 h 67"/>
              <a:gd name="T20" fmla="*/ 21 w 66"/>
              <a:gd name="T21" fmla="*/ 12 h 67"/>
              <a:gd name="T22" fmla="*/ 18 w 66"/>
              <a:gd name="T23" fmla="*/ 11 h 67"/>
              <a:gd name="T24" fmla="*/ 18 w 66"/>
              <a:gd name="T25" fmla="*/ 7 h 67"/>
              <a:gd name="T26" fmla="*/ 57 w 66"/>
              <a:gd name="T27" fmla="*/ 12 h 67"/>
              <a:gd name="T28" fmla="*/ 66 w 66"/>
              <a:gd name="T29" fmla="*/ 35 h 67"/>
              <a:gd name="T30" fmla="*/ 57 w 66"/>
              <a:gd name="T31" fmla="*/ 57 h 67"/>
              <a:gd name="T32" fmla="*/ 34 w 66"/>
              <a:gd name="T33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" h="67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8" name="Freeform 1540">
            <a:extLst>
              <a:ext uri="{FF2B5EF4-FFF2-40B4-BE49-F238E27FC236}">
                <a16:creationId xmlns:a16="http://schemas.microsoft.com/office/drawing/2014/main" id="{F0628BE8-1AF9-AC89-33EC-1A0FEB694FFA}"/>
              </a:ext>
            </a:extLst>
          </p:cNvPr>
          <p:cNvSpPr>
            <a:spLocks/>
          </p:cNvSpPr>
          <p:nvPr/>
        </p:nvSpPr>
        <p:spPr bwMode="auto">
          <a:xfrm>
            <a:off x="7417965" y="1464705"/>
            <a:ext cx="181935" cy="181961"/>
          </a:xfrm>
          <a:custGeom>
            <a:avLst/>
            <a:gdLst>
              <a:gd name="T0" fmla="*/ 2 w 82"/>
              <a:gd name="T1" fmla="*/ 83 h 83"/>
              <a:gd name="T2" fmla="*/ 1 w 82"/>
              <a:gd name="T3" fmla="*/ 82 h 83"/>
              <a:gd name="T4" fmla="*/ 1 w 82"/>
              <a:gd name="T5" fmla="*/ 78 h 83"/>
              <a:gd name="T6" fmla="*/ 78 w 82"/>
              <a:gd name="T7" fmla="*/ 1 h 83"/>
              <a:gd name="T8" fmla="*/ 81 w 82"/>
              <a:gd name="T9" fmla="*/ 1 h 83"/>
              <a:gd name="T10" fmla="*/ 81 w 82"/>
              <a:gd name="T11" fmla="*/ 5 h 83"/>
              <a:gd name="T12" fmla="*/ 4 w 82"/>
              <a:gd name="T13" fmla="*/ 82 h 83"/>
              <a:gd name="T14" fmla="*/ 2 w 82"/>
              <a:gd name="T15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2" h="83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29" name="Freeform 1541">
            <a:extLst>
              <a:ext uri="{FF2B5EF4-FFF2-40B4-BE49-F238E27FC236}">
                <a16:creationId xmlns:a16="http://schemas.microsoft.com/office/drawing/2014/main" id="{66F0FF5C-D16B-5243-9BD0-4611B14791DF}"/>
              </a:ext>
            </a:extLst>
          </p:cNvPr>
          <p:cNvSpPr>
            <a:spLocks noEditPoints="1"/>
          </p:cNvSpPr>
          <p:nvPr/>
        </p:nvSpPr>
        <p:spPr bwMode="auto">
          <a:xfrm>
            <a:off x="7250027" y="1637493"/>
            <a:ext cx="177270" cy="169731"/>
          </a:xfrm>
          <a:custGeom>
            <a:avLst/>
            <a:gdLst>
              <a:gd name="T0" fmla="*/ 26 w 80"/>
              <a:gd name="T1" fmla="*/ 78 h 78"/>
              <a:gd name="T2" fmla="*/ 20 w 80"/>
              <a:gd name="T3" fmla="*/ 76 h 78"/>
              <a:gd name="T4" fmla="*/ 4 w 80"/>
              <a:gd name="T5" fmla="*/ 60 h 78"/>
              <a:gd name="T6" fmla="*/ 4 w 80"/>
              <a:gd name="T7" fmla="*/ 48 h 78"/>
              <a:gd name="T8" fmla="*/ 49 w 80"/>
              <a:gd name="T9" fmla="*/ 3 h 78"/>
              <a:gd name="T10" fmla="*/ 55 w 80"/>
              <a:gd name="T11" fmla="*/ 0 h 78"/>
              <a:gd name="T12" fmla="*/ 61 w 80"/>
              <a:gd name="T13" fmla="*/ 3 h 78"/>
              <a:gd name="T14" fmla="*/ 77 w 80"/>
              <a:gd name="T15" fmla="*/ 19 h 78"/>
              <a:gd name="T16" fmla="*/ 77 w 80"/>
              <a:gd name="T17" fmla="*/ 31 h 78"/>
              <a:gd name="T18" fmla="*/ 32 w 80"/>
              <a:gd name="T19" fmla="*/ 76 h 78"/>
              <a:gd name="T20" fmla="*/ 26 w 80"/>
              <a:gd name="T21" fmla="*/ 78 h 78"/>
              <a:gd name="T22" fmla="*/ 55 w 80"/>
              <a:gd name="T23" fmla="*/ 5 h 78"/>
              <a:gd name="T24" fmla="*/ 52 w 80"/>
              <a:gd name="T25" fmla="*/ 7 h 78"/>
              <a:gd name="T26" fmla="*/ 7 w 80"/>
              <a:gd name="T27" fmla="*/ 51 h 78"/>
              <a:gd name="T28" fmla="*/ 7 w 80"/>
              <a:gd name="T29" fmla="*/ 57 h 78"/>
              <a:gd name="T30" fmla="*/ 23 w 80"/>
              <a:gd name="T31" fmla="*/ 72 h 78"/>
              <a:gd name="T32" fmla="*/ 28 w 80"/>
              <a:gd name="T33" fmla="*/ 72 h 78"/>
              <a:gd name="T34" fmla="*/ 73 w 80"/>
              <a:gd name="T35" fmla="*/ 28 h 78"/>
              <a:gd name="T36" fmla="*/ 73 w 80"/>
              <a:gd name="T37" fmla="*/ 22 h 78"/>
              <a:gd name="T38" fmla="*/ 58 w 80"/>
              <a:gd name="T39" fmla="*/ 7 h 78"/>
              <a:gd name="T40" fmla="*/ 55 w 80"/>
              <a:gd name="T41" fmla="*/ 5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0" h="78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30" name="Freeform 1542">
            <a:extLst>
              <a:ext uri="{FF2B5EF4-FFF2-40B4-BE49-F238E27FC236}">
                <a16:creationId xmlns:a16="http://schemas.microsoft.com/office/drawing/2014/main" id="{E8E75C9D-B095-5E93-BBC9-70DCC4F3556E}"/>
              </a:ext>
            </a:extLst>
          </p:cNvPr>
          <p:cNvSpPr>
            <a:spLocks noEditPoints="1"/>
          </p:cNvSpPr>
          <p:nvPr/>
        </p:nvSpPr>
        <p:spPr bwMode="auto">
          <a:xfrm>
            <a:off x="7375981" y="1617614"/>
            <a:ext cx="71529" cy="67280"/>
          </a:xfrm>
          <a:custGeom>
            <a:avLst/>
            <a:gdLst>
              <a:gd name="T0" fmla="*/ 19 w 32"/>
              <a:gd name="T1" fmla="*/ 31 h 31"/>
              <a:gd name="T2" fmla="*/ 14 w 32"/>
              <a:gd name="T3" fmla="*/ 29 h 31"/>
              <a:gd name="T4" fmla="*/ 2 w 32"/>
              <a:gd name="T5" fmla="*/ 17 h 31"/>
              <a:gd name="T6" fmla="*/ 0 w 32"/>
              <a:gd name="T7" fmla="*/ 12 h 31"/>
              <a:gd name="T8" fmla="*/ 2 w 32"/>
              <a:gd name="T9" fmla="*/ 7 h 31"/>
              <a:gd name="T10" fmla="*/ 7 w 32"/>
              <a:gd name="T11" fmla="*/ 3 h 31"/>
              <a:gd name="T12" fmla="*/ 12 w 32"/>
              <a:gd name="T13" fmla="*/ 0 h 31"/>
              <a:gd name="T14" fmla="*/ 17 w 32"/>
              <a:gd name="T15" fmla="*/ 3 h 31"/>
              <a:gd name="T16" fmla="*/ 29 w 32"/>
              <a:gd name="T17" fmla="*/ 14 h 31"/>
              <a:gd name="T18" fmla="*/ 29 w 32"/>
              <a:gd name="T19" fmla="*/ 24 h 31"/>
              <a:gd name="T20" fmla="*/ 24 w 32"/>
              <a:gd name="T21" fmla="*/ 29 h 31"/>
              <a:gd name="T22" fmla="*/ 19 w 32"/>
              <a:gd name="T23" fmla="*/ 31 h 31"/>
              <a:gd name="T24" fmla="*/ 12 w 32"/>
              <a:gd name="T25" fmla="*/ 5 h 31"/>
              <a:gd name="T26" fmla="*/ 11 w 32"/>
              <a:gd name="T27" fmla="*/ 6 h 31"/>
              <a:gd name="T28" fmla="*/ 6 w 32"/>
              <a:gd name="T29" fmla="*/ 11 h 31"/>
              <a:gd name="T30" fmla="*/ 5 w 32"/>
              <a:gd name="T31" fmla="*/ 12 h 31"/>
              <a:gd name="T32" fmla="*/ 6 w 32"/>
              <a:gd name="T33" fmla="*/ 14 h 31"/>
              <a:gd name="T34" fmla="*/ 18 w 32"/>
              <a:gd name="T35" fmla="*/ 26 h 31"/>
              <a:gd name="T36" fmla="*/ 21 w 32"/>
              <a:gd name="T37" fmla="*/ 26 h 31"/>
              <a:gd name="T38" fmla="*/ 24 w 32"/>
              <a:gd name="T39" fmla="*/ 23 h 31"/>
              <a:gd name="T40" fmla="*/ 24 w 32"/>
              <a:gd name="T41" fmla="*/ 23 h 31"/>
              <a:gd name="T42" fmla="*/ 26 w 32"/>
              <a:gd name="T43" fmla="*/ 21 h 31"/>
              <a:gd name="T44" fmla="*/ 26 w 32"/>
              <a:gd name="T45" fmla="*/ 18 h 31"/>
              <a:gd name="T46" fmla="*/ 14 w 32"/>
              <a:gd name="T47" fmla="*/ 6 h 31"/>
              <a:gd name="T48" fmla="*/ 12 w 32"/>
              <a:gd name="T4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2" h="31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31" name="Freeform 1543">
            <a:extLst>
              <a:ext uri="{FF2B5EF4-FFF2-40B4-BE49-F238E27FC236}">
                <a16:creationId xmlns:a16="http://schemas.microsoft.com/office/drawing/2014/main" id="{97BE03A0-6ACE-9B6D-42BF-6556E8952BE0}"/>
              </a:ext>
            </a:extLst>
          </p:cNvPr>
          <p:cNvSpPr>
            <a:spLocks/>
          </p:cNvSpPr>
          <p:nvPr/>
        </p:nvSpPr>
        <p:spPr bwMode="auto">
          <a:xfrm>
            <a:off x="7570356" y="1464705"/>
            <a:ext cx="31100" cy="30584"/>
          </a:xfrm>
          <a:custGeom>
            <a:avLst/>
            <a:gdLst>
              <a:gd name="T0" fmla="*/ 4 w 14"/>
              <a:gd name="T1" fmla="*/ 14 h 14"/>
              <a:gd name="T2" fmla="*/ 1 w 14"/>
              <a:gd name="T3" fmla="*/ 13 h 14"/>
              <a:gd name="T4" fmla="*/ 1 w 14"/>
              <a:gd name="T5" fmla="*/ 13 h 14"/>
              <a:gd name="T6" fmla="*/ 1 w 14"/>
              <a:gd name="T7" fmla="*/ 8 h 14"/>
              <a:gd name="T8" fmla="*/ 8 w 14"/>
              <a:gd name="T9" fmla="*/ 1 h 14"/>
              <a:gd name="T10" fmla="*/ 13 w 14"/>
              <a:gd name="T11" fmla="*/ 1 h 14"/>
              <a:gd name="T12" fmla="*/ 14 w 14"/>
              <a:gd name="T13" fmla="*/ 3 h 14"/>
              <a:gd name="T14" fmla="*/ 13 w 14"/>
              <a:gd name="T15" fmla="*/ 6 h 14"/>
              <a:gd name="T16" fmla="*/ 6 w 14"/>
              <a:gd name="T17" fmla="*/ 13 h 14"/>
              <a:gd name="T18" fmla="*/ 4 w 14"/>
              <a:gd name="T1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" h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32" name="Shape2_20220715_112204">
            <a:extLst>
              <a:ext uri="{FF2B5EF4-FFF2-40B4-BE49-F238E27FC236}">
                <a16:creationId xmlns:a16="http://schemas.microsoft.com/office/drawing/2014/main" id="{31A632B1-69AF-A19E-52C4-25283E844899}"/>
              </a:ext>
            </a:extLst>
          </p:cNvPr>
          <p:cNvSpPr/>
          <p:nvPr/>
        </p:nvSpPr>
        <p:spPr>
          <a:xfrm>
            <a:off x="4257810" y="1135725"/>
            <a:ext cx="991300" cy="9913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33" name="Google Shape;2839;p45">
            <a:extLst>
              <a:ext uri="{FF2B5EF4-FFF2-40B4-BE49-F238E27FC236}">
                <a16:creationId xmlns:a16="http://schemas.microsoft.com/office/drawing/2014/main" id="{684866DA-ADE6-B114-9880-23FBA6BFAD8A}"/>
              </a:ext>
            </a:extLst>
          </p:cNvPr>
          <p:cNvSpPr/>
          <p:nvPr/>
        </p:nvSpPr>
        <p:spPr>
          <a:xfrm>
            <a:off x="4331572" y="1209490"/>
            <a:ext cx="843775" cy="8437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34" name="Freeform 380">
            <a:extLst>
              <a:ext uri="{FF2B5EF4-FFF2-40B4-BE49-F238E27FC236}">
                <a16:creationId xmlns:a16="http://schemas.microsoft.com/office/drawing/2014/main" id="{02D54FEE-E7EE-4605-A919-E7E62849E10C}"/>
              </a:ext>
            </a:extLst>
          </p:cNvPr>
          <p:cNvSpPr>
            <a:spLocks noEditPoints="1"/>
          </p:cNvSpPr>
          <p:nvPr/>
        </p:nvSpPr>
        <p:spPr bwMode="auto">
          <a:xfrm>
            <a:off x="4582226" y="1458430"/>
            <a:ext cx="267122" cy="270548"/>
          </a:xfrm>
          <a:custGeom>
            <a:avLst/>
            <a:gdLst>
              <a:gd name="T0" fmla="*/ 142 w 285"/>
              <a:gd name="T1" fmla="*/ 285 h 285"/>
              <a:gd name="T2" fmla="*/ 0 w 285"/>
              <a:gd name="T3" fmla="*/ 143 h 285"/>
              <a:gd name="T4" fmla="*/ 142 w 285"/>
              <a:gd name="T5" fmla="*/ 0 h 285"/>
              <a:gd name="T6" fmla="*/ 285 w 285"/>
              <a:gd name="T7" fmla="*/ 143 h 285"/>
              <a:gd name="T8" fmla="*/ 142 w 285"/>
              <a:gd name="T9" fmla="*/ 285 h 285"/>
              <a:gd name="T10" fmla="*/ 142 w 285"/>
              <a:gd name="T11" fmla="*/ 12 h 285"/>
              <a:gd name="T12" fmla="*/ 12 w 285"/>
              <a:gd name="T13" fmla="*/ 143 h 285"/>
              <a:gd name="T14" fmla="*/ 142 w 285"/>
              <a:gd name="T15" fmla="*/ 273 h 285"/>
              <a:gd name="T16" fmla="*/ 273 w 285"/>
              <a:gd name="T17" fmla="*/ 143 h 285"/>
              <a:gd name="T18" fmla="*/ 142 w 285"/>
              <a:gd name="T19" fmla="*/ 12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5" h="285">
                <a:moveTo>
                  <a:pt x="142" y="285"/>
                </a:moveTo>
                <a:cubicBezTo>
                  <a:pt x="64" y="285"/>
                  <a:pt x="0" y="221"/>
                  <a:pt x="0" y="143"/>
                </a:cubicBezTo>
                <a:cubicBezTo>
                  <a:pt x="0" y="64"/>
                  <a:pt x="64" y="0"/>
                  <a:pt x="142" y="0"/>
                </a:cubicBezTo>
                <a:cubicBezTo>
                  <a:pt x="221" y="0"/>
                  <a:pt x="285" y="64"/>
                  <a:pt x="285" y="143"/>
                </a:cubicBezTo>
                <a:cubicBezTo>
                  <a:pt x="285" y="221"/>
                  <a:pt x="221" y="285"/>
                  <a:pt x="142" y="285"/>
                </a:cubicBezTo>
                <a:close/>
                <a:moveTo>
                  <a:pt x="142" y="12"/>
                </a:moveTo>
                <a:cubicBezTo>
                  <a:pt x="70" y="12"/>
                  <a:pt x="12" y="71"/>
                  <a:pt x="12" y="143"/>
                </a:cubicBezTo>
                <a:cubicBezTo>
                  <a:pt x="12" y="214"/>
                  <a:pt x="70" y="273"/>
                  <a:pt x="142" y="273"/>
                </a:cubicBezTo>
                <a:cubicBezTo>
                  <a:pt x="214" y="273"/>
                  <a:pt x="273" y="214"/>
                  <a:pt x="273" y="143"/>
                </a:cubicBezTo>
                <a:cubicBezTo>
                  <a:pt x="273" y="71"/>
                  <a:pt x="214" y="12"/>
                  <a:pt x="142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35" name="Freeform 381">
            <a:extLst>
              <a:ext uri="{FF2B5EF4-FFF2-40B4-BE49-F238E27FC236}">
                <a16:creationId xmlns:a16="http://schemas.microsoft.com/office/drawing/2014/main" id="{B54EF5B2-2D61-85C7-04CD-8B788B314DC3}"/>
              </a:ext>
            </a:extLst>
          </p:cNvPr>
          <p:cNvSpPr>
            <a:spLocks noEditPoints="1"/>
          </p:cNvSpPr>
          <p:nvPr/>
        </p:nvSpPr>
        <p:spPr bwMode="auto">
          <a:xfrm>
            <a:off x="4787705" y="1663910"/>
            <a:ext cx="136988" cy="140413"/>
          </a:xfrm>
          <a:custGeom>
            <a:avLst/>
            <a:gdLst>
              <a:gd name="T0" fmla="*/ 119 w 145"/>
              <a:gd name="T1" fmla="*/ 146 h 146"/>
              <a:gd name="T2" fmla="*/ 100 w 145"/>
              <a:gd name="T3" fmla="*/ 138 h 146"/>
              <a:gd name="T4" fmla="*/ 2 w 145"/>
              <a:gd name="T5" fmla="*/ 40 h 146"/>
              <a:gd name="T6" fmla="*/ 2 w 145"/>
              <a:gd name="T7" fmla="*/ 32 h 146"/>
              <a:gd name="T8" fmla="*/ 31 w 145"/>
              <a:gd name="T9" fmla="*/ 3 h 146"/>
              <a:gd name="T10" fmla="*/ 40 w 145"/>
              <a:gd name="T11" fmla="*/ 3 h 146"/>
              <a:gd name="T12" fmla="*/ 138 w 145"/>
              <a:gd name="T13" fmla="*/ 100 h 146"/>
              <a:gd name="T14" fmla="*/ 145 w 145"/>
              <a:gd name="T15" fmla="*/ 119 h 146"/>
              <a:gd name="T16" fmla="*/ 138 w 145"/>
              <a:gd name="T17" fmla="*/ 138 h 146"/>
              <a:gd name="T18" fmla="*/ 119 w 145"/>
              <a:gd name="T19" fmla="*/ 146 h 146"/>
              <a:gd name="T20" fmla="*/ 15 w 145"/>
              <a:gd name="T21" fmla="*/ 36 h 146"/>
              <a:gd name="T22" fmla="*/ 109 w 145"/>
              <a:gd name="T23" fmla="*/ 129 h 146"/>
              <a:gd name="T24" fmla="*/ 109 w 145"/>
              <a:gd name="T25" fmla="*/ 129 h 146"/>
              <a:gd name="T26" fmla="*/ 129 w 145"/>
              <a:gd name="T27" fmla="*/ 129 h 146"/>
              <a:gd name="T28" fmla="*/ 133 w 145"/>
              <a:gd name="T29" fmla="*/ 119 h 146"/>
              <a:gd name="T30" fmla="*/ 129 w 145"/>
              <a:gd name="T31" fmla="*/ 109 h 146"/>
              <a:gd name="T32" fmla="*/ 36 w 145"/>
              <a:gd name="T33" fmla="*/ 16 h 146"/>
              <a:gd name="T34" fmla="*/ 15 w 145"/>
              <a:gd name="T35" fmla="*/ 3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5" h="146">
                <a:moveTo>
                  <a:pt x="119" y="146"/>
                </a:moveTo>
                <a:cubicBezTo>
                  <a:pt x="112" y="146"/>
                  <a:pt x="105" y="143"/>
                  <a:pt x="100" y="138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38"/>
                  <a:pt x="0" y="34"/>
                  <a:pt x="2" y="32"/>
                </a:cubicBezTo>
                <a:cubicBezTo>
                  <a:pt x="31" y="3"/>
                  <a:pt x="31" y="3"/>
                  <a:pt x="31" y="3"/>
                </a:cubicBezTo>
                <a:cubicBezTo>
                  <a:pt x="34" y="0"/>
                  <a:pt x="38" y="0"/>
                  <a:pt x="40" y="3"/>
                </a:cubicBezTo>
                <a:cubicBezTo>
                  <a:pt x="138" y="100"/>
                  <a:pt x="138" y="100"/>
                  <a:pt x="138" y="100"/>
                </a:cubicBezTo>
                <a:cubicBezTo>
                  <a:pt x="143" y="105"/>
                  <a:pt x="145" y="112"/>
                  <a:pt x="145" y="119"/>
                </a:cubicBezTo>
                <a:cubicBezTo>
                  <a:pt x="145" y="126"/>
                  <a:pt x="143" y="133"/>
                  <a:pt x="138" y="138"/>
                </a:cubicBezTo>
                <a:cubicBezTo>
                  <a:pt x="132" y="143"/>
                  <a:pt x="126" y="146"/>
                  <a:pt x="119" y="146"/>
                </a:cubicBezTo>
                <a:close/>
                <a:moveTo>
                  <a:pt x="15" y="36"/>
                </a:moveTo>
                <a:cubicBezTo>
                  <a:pt x="109" y="129"/>
                  <a:pt x="109" y="129"/>
                  <a:pt x="109" y="129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14" y="135"/>
                  <a:pt x="123" y="135"/>
                  <a:pt x="129" y="129"/>
                </a:cubicBezTo>
                <a:cubicBezTo>
                  <a:pt x="132" y="126"/>
                  <a:pt x="133" y="123"/>
                  <a:pt x="133" y="119"/>
                </a:cubicBezTo>
                <a:cubicBezTo>
                  <a:pt x="133" y="115"/>
                  <a:pt x="132" y="112"/>
                  <a:pt x="129" y="109"/>
                </a:cubicBezTo>
                <a:cubicBezTo>
                  <a:pt x="36" y="16"/>
                  <a:pt x="36" y="16"/>
                  <a:pt x="36" y="16"/>
                </a:cubicBezTo>
                <a:lnTo>
                  <a:pt x="15" y="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36" name="Freeform 382">
            <a:extLst>
              <a:ext uri="{FF2B5EF4-FFF2-40B4-BE49-F238E27FC236}">
                <a16:creationId xmlns:a16="http://schemas.microsoft.com/office/drawing/2014/main" id="{913FF1CC-4A7E-1C45-30EF-6D76F57591B4}"/>
              </a:ext>
            </a:extLst>
          </p:cNvPr>
          <p:cNvSpPr>
            <a:spLocks/>
          </p:cNvSpPr>
          <p:nvPr/>
        </p:nvSpPr>
        <p:spPr bwMode="auto">
          <a:xfrm>
            <a:off x="4626745" y="1502950"/>
            <a:ext cx="95892" cy="95892"/>
          </a:xfrm>
          <a:custGeom>
            <a:avLst/>
            <a:gdLst>
              <a:gd name="T0" fmla="*/ 6 w 99"/>
              <a:gd name="T1" fmla="*/ 100 h 100"/>
              <a:gd name="T2" fmla="*/ 0 w 99"/>
              <a:gd name="T3" fmla="*/ 94 h 100"/>
              <a:gd name="T4" fmla="*/ 93 w 99"/>
              <a:gd name="T5" fmla="*/ 0 h 100"/>
              <a:gd name="T6" fmla="*/ 99 w 99"/>
              <a:gd name="T7" fmla="*/ 6 h 100"/>
              <a:gd name="T8" fmla="*/ 93 w 99"/>
              <a:gd name="T9" fmla="*/ 12 h 100"/>
              <a:gd name="T10" fmla="*/ 12 w 99"/>
              <a:gd name="T11" fmla="*/ 94 h 100"/>
              <a:gd name="T12" fmla="*/ 6 w 99"/>
              <a:gd name="T13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9" h="100">
                <a:moveTo>
                  <a:pt x="6" y="100"/>
                </a:moveTo>
                <a:cubicBezTo>
                  <a:pt x="3" y="100"/>
                  <a:pt x="0" y="97"/>
                  <a:pt x="0" y="94"/>
                </a:cubicBezTo>
                <a:cubicBezTo>
                  <a:pt x="0" y="42"/>
                  <a:pt x="42" y="0"/>
                  <a:pt x="93" y="0"/>
                </a:cubicBezTo>
                <a:cubicBezTo>
                  <a:pt x="97" y="0"/>
                  <a:pt x="99" y="3"/>
                  <a:pt x="99" y="6"/>
                </a:cubicBezTo>
                <a:cubicBezTo>
                  <a:pt x="99" y="10"/>
                  <a:pt x="97" y="12"/>
                  <a:pt x="93" y="12"/>
                </a:cubicBezTo>
                <a:cubicBezTo>
                  <a:pt x="48" y="12"/>
                  <a:pt x="12" y="49"/>
                  <a:pt x="12" y="94"/>
                </a:cubicBezTo>
                <a:cubicBezTo>
                  <a:pt x="12" y="97"/>
                  <a:pt x="9" y="100"/>
                  <a:pt x="6" y="1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37" name="Shape0_20220715_112204">
            <a:extLst>
              <a:ext uri="{FF2B5EF4-FFF2-40B4-BE49-F238E27FC236}">
                <a16:creationId xmlns:a16="http://schemas.microsoft.com/office/drawing/2014/main" id="{10C543DA-4AA4-F00A-9E65-1A4C8874DF14}"/>
              </a:ext>
            </a:extLst>
          </p:cNvPr>
          <p:cNvSpPr/>
          <p:nvPr/>
        </p:nvSpPr>
        <p:spPr>
          <a:xfrm>
            <a:off x="1582424" y="1135725"/>
            <a:ext cx="991300" cy="9913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38" name="Google Shape;2834;p45">
            <a:extLst>
              <a:ext uri="{FF2B5EF4-FFF2-40B4-BE49-F238E27FC236}">
                <a16:creationId xmlns:a16="http://schemas.microsoft.com/office/drawing/2014/main" id="{BB0445E4-2B33-B4CC-1559-153FB1E9FBB3}"/>
              </a:ext>
            </a:extLst>
          </p:cNvPr>
          <p:cNvSpPr/>
          <p:nvPr/>
        </p:nvSpPr>
        <p:spPr>
          <a:xfrm>
            <a:off x="1656186" y="1209490"/>
            <a:ext cx="843775" cy="8437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39" name="Freeform 44">
            <a:extLst>
              <a:ext uri="{FF2B5EF4-FFF2-40B4-BE49-F238E27FC236}">
                <a16:creationId xmlns:a16="http://schemas.microsoft.com/office/drawing/2014/main" id="{CB3951ED-A990-CFC9-05F8-27CA75623EC0}"/>
              </a:ext>
            </a:extLst>
          </p:cNvPr>
          <p:cNvSpPr>
            <a:spLocks noEditPoints="1"/>
          </p:cNvSpPr>
          <p:nvPr/>
        </p:nvSpPr>
        <p:spPr bwMode="auto">
          <a:xfrm>
            <a:off x="1985623" y="1540365"/>
            <a:ext cx="182015" cy="182015"/>
          </a:xfrm>
          <a:custGeom>
            <a:avLst/>
            <a:gdLst>
              <a:gd name="T0" fmla="*/ 114 w 228"/>
              <a:gd name="T1" fmla="*/ 228 h 228"/>
              <a:gd name="T2" fmla="*/ 0 w 228"/>
              <a:gd name="T3" fmla="*/ 114 h 228"/>
              <a:gd name="T4" fmla="*/ 114 w 228"/>
              <a:gd name="T5" fmla="*/ 0 h 228"/>
              <a:gd name="T6" fmla="*/ 228 w 228"/>
              <a:gd name="T7" fmla="*/ 114 h 228"/>
              <a:gd name="T8" fmla="*/ 114 w 228"/>
              <a:gd name="T9" fmla="*/ 228 h 228"/>
              <a:gd name="T10" fmla="*/ 114 w 228"/>
              <a:gd name="T11" fmla="*/ 12 h 228"/>
              <a:gd name="T12" fmla="*/ 12 w 228"/>
              <a:gd name="T13" fmla="*/ 114 h 228"/>
              <a:gd name="T14" fmla="*/ 114 w 228"/>
              <a:gd name="T15" fmla="*/ 216 h 228"/>
              <a:gd name="T16" fmla="*/ 216 w 228"/>
              <a:gd name="T17" fmla="*/ 114 h 228"/>
              <a:gd name="T18" fmla="*/ 114 w 228"/>
              <a:gd name="T19" fmla="*/ 12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8" h="228">
                <a:moveTo>
                  <a:pt x="114" y="228"/>
                </a:moveTo>
                <a:cubicBezTo>
                  <a:pt x="51" y="228"/>
                  <a:pt x="0" y="177"/>
                  <a:pt x="0" y="114"/>
                </a:cubicBezTo>
                <a:cubicBezTo>
                  <a:pt x="0" y="51"/>
                  <a:pt x="51" y="0"/>
                  <a:pt x="114" y="0"/>
                </a:cubicBezTo>
                <a:cubicBezTo>
                  <a:pt x="177" y="0"/>
                  <a:pt x="228" y="51"/>
                  <a:pt x="228" y="114"/>
                </a:cubicBezTo>
                <a:cubicBezTo>
                  <a:pt x="228" y="177"/>
                  <a:pt x="177" y="228"/>
                  <a:pt x="114" y="228"/>
                </a:cubicBezTo>
                <a:close/>
                <a:moveTo>
                  <a:pt x="114" y="12"/>
                </a:moveTo>
                <a:cubicBezTo>
                  <a:pt x="58" y="12"/>
                  <a:pt x="12" y="58"/>
                  <a:pt x="12" y="114"/>
                </a:cubicBezTo>
                <a:cubicBezTo>
                  <a:pt x="12" y="170"/>
                  <a:pt x="58" y="216"/>
                  <a:pt x="114" y="216"/>
                </a:cubicBezTo>
                <a:cubicBezTo>
                  <a:pt x="170" y="216"/>
                  <a:pt x="216" y="170"/>
                  <a:pt x="216" y="114"/>
                </a:cubicBezTo>
                <a:cubicBezTo>
                  <a:pt x="216" y="58"/>
                  <a:pt x="170" y="12"/>
                  <a:pt x="114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40" name="Freeform 45">
            <a:extLst>
              <a:ext uri="{FF2B5EF4-FFF2-40B4-BE49-F238E27FC236}">
                <a16:creationId xmlns:a16="http://schemas.microsoft.com/office/drawing/2014/main" id="{8EE9A549-C45C-8341-B64B-4DAD33BF10A0}"/>
              </a:ext>
            </a:extLst>
          </p:cNvPr>
          <p:cNvSpPr>
            <a:spLocks noEditPoints="1"/>
          </p:cNvSpPr>
          <p:nvPr/>
        </p:nvSpPr>
        <p:spPr bwMode="auto">
          <a:xfrm>
            <a:off x="1904730" y="1459472"/>
            <a:ext cx="346692" cy="343806"/>
          </a:xfrm>
          <a:custGeom>
            <a:avLst/>
            <a:gdLst>
              <a:gd name="T0" fmla="*/ 204 w 432"/>
              <a:gd name="T1" fmla="*/ 432 h 432"/>
              <a:gd name="T2" fmla="*/ 172 w 432"/>
              <a:gd name="T3" fmla="*/ 379 h 432"/>
              <a:gd name="T4" fmla="*/ 116 w 432"/>
              <a:gd name="T5" fmla="*/ 378 h 432"/>
              <a:gd name="T6" fmla="*/ 54 w 432"/>
              <a:gd name="T7" fmla="*/ 360 h 432"/>
              <a:gd name="T8" fmla="*/ 54 w 432"/>
              <a:gd name="T9" fmla="*/ 316 h 432"/>
              <a:gd name="T10" fmla="*/ 53 w 432"/>
              <a:gd name="T11" fmla="*/ 260 h 432"/>
              <a:gd name="T12" fmla="*/ 0 w 432"/>
              <a:gd name="T13" fmla="*/ 228 h 432"/>
              <a:gd name="T14" fmla="*/ 31 w 432"/>
              <a:gd name="T15" fmla="*/ 172 h 432"/>
              <a:gd name="T16" fmla="*/ 70 w 432"/>
              <a:gd name="T17" fmla="*/ 132 h 432"/>
              <a:gd name="T18" fmla="*/ 45 w 432"/>
              <a:gd name="T19" fmla="*/ 94 h 432"/>
              <a:gd name="T20" fmla="*/ 72 w 432"/>
              <a:gd name="T21" fmla="*/ 54 h 432"/>
              <a:gd name="T22" fmla="*/ 132 w 432"/>
              <a:gd name="T23" fmla="*/ 70 h 432"/>
              <a:gd name="T24" fmla="*/ 172 w 432"/>
              <a:gd name="T25" fmla="*/ 31 h 432"/>
              <a:gd name="T26" fmla="*/ 229 w 432"/>
              <a:gd name="T27" fmla="*/ 0 h 432"/>
              <a:gd name="T28" fmla="*/ 260 w 432"/>
              <a:gd name="T29" fmla="*/ 53 h 432"/>
              <a:gd name="T30" fmla="*/ 316 w 432"/>
              <a:gd name="T31" fmla="*/ 54 h 432"/>
              <a:gd name="T32" fmla="*/ 378 w 432"/>
              <a:gd name="T33" fmla="*/ 72 h 432"/>
              <a:gd name="T34" fmla="*/ 378 w 432"/>
              <a:gd name="T35" fmla="*/ 116 h 432"/>
              <a:gd name="T36" fmla="*/ 379 w 432"/>
              <a:gd name="T37" fmla="*/ 172 h 432"/>
              <a:gd name="T38" fmla="*/ 432 w 432"/>
              <a:gd name="T39" fmla="*/ 203 h 432"/>
              <a:gd name="T40" fmla="*/ 401 w 432"/>
              <a:gd name="T41" fmla="*/ 260 h 432"/>
              <a:gd name="T42" fmla="*/ 362 w 432"/>
              <a:gd name="T43" fmla="*/ 300 h 432"/>
              <a:gd name="T44" fmla="*/ 387 w 432"/>
              <a:gd name="T45" fmla="*/ 338 h 432"/>
              <a:gd name="T46" fmla="*/ 360 w 432"/>
              <a:gd name="T47" fmla="*/ 378 h 432"/>
              <a:gd name="T48" fmla="*/ 300 w 432"/>
              <a:gd name="T49" fmla="*/ 362 h 432"/>
              <a:gd name="T50" fmla="*/ 260 w 432"/>
              <a:gd name="T51" fmla="*/ 401 h 432"/>
              <a:gd name="T52" fmla="*/ 131 w 432"/>
              <a:gd name="T53" fmla="*/ 348 h 432"/>
              <a:gd name="T54" fmla="*/ 180 w 432"/>
              <a:gd name="T55" fmla="*/ 368 h 432"/>
              <a:gd name="T56" fmla="*/ 185 w 432"/>
              <a:gd name="T57" fmla="*/ 401 h 432"/>
              <a:gd name="T58" fmla="*/ 229 w 432"/>
              <a:gd name="T59" fmla="*/ 420 h 432"/>
              <a:gd name="T60" fmla="*/ 248 w 432"/>
              <a:gd name="T61" fmla="*/ 374 h 432"/>
              <a:gd name="T62" fmla="*/ 298 w 432"/>
              <a:gd name="T63" fmla="*/ 349 h 432"/>
              <a:gd name="T64" fmla="*/ 325 w 432"/>
              <a:gd name="T65" fmla="*/ 369 h 432"/>
              <a:gd name="T66" fmla="*/ 369 w 432"/>
              <a:gd name="T67" fmla="*/ 351 h 432"/>
              <a:gd name="T68" fmla="*/ 351 w 432"/>
              <a:gd name="T69" fmla="*/ 306 h 432"/>
              <a:gd name="T70" fmla="*/ 349 w 432"/>
              <a:gd name="T71" fmla="*/ 298 h 432"/>
              <a:gd name="T72" fmla="*/ 374 w 432"/>
              <a:gd name="T73" fmla="*/ 247 h 432"/>
              <a:gd name="T74" fmla="*/ 420 w 432"/>
              <a:gd name="T75" fmla="*/ 228 h 432"/>
              <a:gd name="T76" fmla="*/ 401 w 432"/>
              <a:gd name="T77" fmla="*/ 184 h 432"/>
              <a:gd name="T78" fmla="*/ 368 w 432"/>
              <a:gd name="T79" fmla="*/ 180 h 432"/>
              <a:gd name="T80" fmla="*/ 350 w 432"/>
              <a:gd name="T81" fmla="*/ 126 h 432"/>
              <a:gd name="T82" fmla="*/ 369 w 432"/>
              <a:gd name="T83" fmla="*/ 80 h 432"/>
              <a:gd name="T84" fmla="*/ 325 w 432"/>
              <a:gd name="T85" fmla="*/ 63 h 432"/>
              <a:gd name="T86" fmla="*/ 298 w 432"/>
              <a:gd name="T87" fmla="*/ 83 h 432"/>
              <a:gd name="T88" fmla="*/ 248 w 432"/>
              <a:gd name="T89" fmla="*/ 58 h 432"/>
              <a:gd name="T90" fmla="*/ 229 w 432"/>
              <a:gd name="T91" fmla="*/ 12 h 432"/>
              <a:gd name="T92" fmla="*/ 185 w 432"/>
              <a:gd name="T93" fmla="*/ 31 h 432"/>
              <a:gd name="T94" fmla="*/ 180 w 432"/>
              <a:gd name="T95" fmla="*/ 64 h 432"/>
              <a:gd name="T96" fmla="*/ 127 w 432"/>
              <a:gd name="T97" fmla="*/ 82 h 432"/>
              <a:gd name="T98" fmla="*/ 81 w 432"/>
              <a:gd name="T99" fmla="*/ 63 h 432"/>
              <a:gd name="T100" fmla="*/ 57 w 432"/>
              <a:gd name="T101" fmla="*/ 94 h 432"/>
              <a:gd name="T102" fmla="*/ 82 w 432"/>
              <a:gd name="T103" fmla="*/ 126 h 432"/>
              <a:gd name="T104" fmla="*/ 64 w 432"/>
              <a:gd name="T105" fmla="*/ 180 h 432"/>
              <a:gd name="T106" fmla="*/ 31 w 432"/>
              <a:gd name="T107" fmla="*/ 184 h 432"/>
              <a:gd name="T108" fmla="*/ 12 w 432"/>
              <a:gd name="T109" fmla="*/ 228 h 432"/>
              <a:gd name="T110" fmla="*/ 58 w 432"/>
              <a:gd name="T111" fmla="*/ 247 h 432"/>
              <a:gd name="T112" fmla="*/ 83 w 432"/>
              <a:gd name="T113" fmla="*/ 298 h 432"/>
              <a:gd name="T114" fmla="*/ 82 w 432"/>
              <a:gd name="T115" fmla="*/ 306 h 432"/>
              <a:gd name="T116" fmla="*/ 57 w 432"/>
              <a:gd name="T117" fmla="*/ 338 h 432"/>
              <a:gd name="T118" fmla="*/ 81 w 432"/>
              <a:gd name="T119" fmla="*/ 369 h 432"/>
              <a:gd name="T120" fmla="*/ 126 w 432"/>
              <a:gd name="T121" fmla="*/ 35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32" h="432">
                <a:moveTo>
                  <a:pt x="229" y="432"/>
                </a:moveTo>
                <a:cubicBezTo>
                  <a:pt x="204" y="432"/>
                  <a:pt x="204" y="432"/>
                  <a:pt x="204" y="432"/>
                </a:cubicBezTo>
                <a:cubicBezTo>
                  <a:pt x="186" y="432"/>
                  <a:pt x="172" y="418"/>
                  <a:pt x="172" y="401"/>
                </a:cubicBezTo>
                <a:cubicBezTo>
                  <a:pt x="172" y="379"/>
                  <a:pt x="172" y="379"/>
                  <a:pt x="172" y="379"/>
                </a:cubicBezTo>
                <a:cubicBezTo>
                  <a:pt x="158" y="375"/>
                  <a:pt x="145" y="369"/>
                  <a:pt x="132" y="362"/>
                </a:cubicBezTo>
                <a:cubicBezTo>
                  <a:pt x="116" y="378"/>
                  <a:pt x="116" y="378"/>
                  <a:pt x="116" y="378"/>
                </a:cubicBezTo>
                <a:cubicBezTo>
                  <a:pt x="104" y="390"/>
                  <a:pt x="84" y="390"/>
                  <a:pt x="72" y="378"/>
                </a:cubicBezTo>
                <a:cubicBezTo>
                  <a:pt x="54" y="360"/>
                  <a:pt x="54" y="360"/>
                  <a:pt x="54" y="360"/>
                </a:cubicBezTo>
                <a:cubicBezTo>
                  <a:pt x="48" y="354"/>
                  <a:pt x="45" y="346"/>
                  <a:pt x="45" y="338"/>
                </a:cubicBezTo>
                <a:cubicBezTo>
                  <a:pt x="45" y="329"/>
                  <a:pt x="48" y="322"/>
                  <a:pt x="54" y="316"/>
                </a:cubicBezTo>
                <a:cubicBezTo>
                  <a:pt x="70" y="300"/>
                  <a:pt x="70" y="300"/>
                  <a:pt x="70" y="300"/>
                </a:cubicBezTo>
                <a:cubicBezTo>
                  <a:pt x="63" y="287"/>
                  <a:pt x="57" y="274"/>
                  <a:pt x="53" y="260"/>
                </a:cubicBezTo>
                <a:cubicBezTo>
                  <a:pt x="31" y="260"/>
                  <a:pt x="31" y="260"/>
                  <a:pt x="31" y="260"/>
                </a:cubicBezTo>
                <a:cubicBezTo>
                  <a:pt x="14" y="260"/>
                  <a:pt x="0" y="246"/>
                  <a:pt x="0" y="228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186"/>
                  <a:pt x="14" y="172"/>
                  <a:pt x="31" y="172"/>
                </a:cubicBezTo>
                <a:cubicBezTo>
                  <a:pt x="53" y="172"/>
                  <a:pt x="53" y="172"/>
                  <a:pt x="53" y="172"/>
                </a:cubicBezTo>
                <a:cubicBezTo>
                  <a:pt x="57" y="158"/>
                  <a:pt x="63" y="144"/>
                  <a:pt x="70" y="132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48" y="110"/>
                  <a:pt x="45" y="102"/>
                  <a:pt x="45" y="94"/>
                </a:cubicBezTo>
                <a:cubicBezTo>
                  <a:pt x="45" y="85"/>
                  <a:pt x="48" y="78"/>
                  <a:pt x="54" y="72"/>
                </a:cubicBezTo>
                <a:cubicBezTo>
                  <a:pt x="72" y="54"/>
                  <a:pt x="72" y="54"/>
                  <a:pt x="72" y="54"/>
                </a:cubicBezTo>
                <a:cubicBezTo>
                  <a:pt x="84" y="42"/>
                  <a:pt x="104" y="42"/>
                  <a:pt x="116" y="54"/>
                </a:cubicBezTo>
                <a:cubicBezTo>
                  <a:pt x="132" y="70"/>
                  <a:pt x="132" y="70"/>
                  <a:pt x="132" y="70"/>
                </a:cubicBezTo>
                <a:cubicBezTo>
                  <a:pt x="145" y="62"/>
                  <a:pt x="158" y="57"/>
                  <a:pt x="172" y="53"/>
                </a:cubicBezTo>
                <a:cubicBezTo>
                  <a:pt x="172" y="31"/>
                  <a:pt x="172" y="31"/>
                  <a:pt x="172" y="31"/>
                </a:cubicBezTo>
                <a:cubicBezTo>
                  <a:pt x="172" y="14"/>
                  <a:pt x="186" y="0"/>
                  <a:pt x="204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46" y="0"/>
                  <a:pt x="260" y="14"/>
                  <a:pt x="260" y="31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74" y="57"/>
                  <a:pt x="288" y="62"/>
                  <a:pt x="300" y="70"/>
                </a:cubicBezTo>
                <a:cubicBezTo>
                  <a:pt x="316" y="54"/>
                  <a:pt x="316" y="54"/>
                  <a:pt x="316" y="54"/>
                </a:cubicBezTo>
                <a:cubicBezTo>
                  <a:pt x="328" y="42"/>
                  <a:pt x="348" y="42"/>
                  <a:pt x="360" y="54"/>
                </a:cubicBezTo>
                <a:cubicBezTo>
                  <a:pt x="378" y="72"/>
                  <a:pt x="378" y="72"/>
                  <a:pt x="378" y="72"/>
                </a:cubicBezTo>
                <a:cubicBezTo>
                  <a:pt x="384" y="78"/>
                  <a:pt x="387" y="85"/>
                  <a:pt x="387" y="94"/>
                </a:cubicBezTo>
                <a:cubicBezTo>
                  <a:pt x="387" y="102"/>
                  <a:pt x="384" y="110"/>
                  <a:pt x="378" y="116"/>
                </a:cubicBezTo>
                <a:cubicBezTo>
                  <a:pt x="362" y="132"/>
                  <a:pt x="362" y="132"/>
                  <a:pt x="362" y="132"/>
                </a:cubicBezTo>
                <a:cubicBezTo>
                  <a:pt x="370" y="144"/>
                  <a:pt x="375" y="158"/>
                  <a:pt x="379" y="172"/>
                </a:cubicBezTo>
                <a:cubicBezTo>
                  <a:pt x="401" y="172"/>
                  <a:pt x="401" y="172"/>
                  <a:pt x="401" y="172"/>
                </a:cubicBezTo>
                <a:cubicBezTo>
                  <a:pt x="418" y="172"/>
                  <a:pt x="432" y="186"/>
                  <a:pt x="432" y="203"/>
                </a:cubicBezTo>
                <a:cubicBezTo>
                  <a:pt x="432" y="228"/>
                  <a:pt x="432" y="228"/>
                  <a:pt x="432" y="228"/>
                </a:cubicBezTo>
                <a:cubicBezTo>
                  <a:pt x="432" y="246"/>
                  <a:pt x="418" y="260"/>
                  <a:pt x="40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5" y="274"/>
                  <a:pt x="370" y="287"/>
                  <a:pt x="362" y="300"/>
                </a:cubicBezTo>
                <a:cubicBezTo>
                  <a:pt x="378" y="316"/>
                  <a:pt x="378" y="316"/>
                  <a:pt x="378" y="316"/>
                </a:cubicBezTo>
                <a:cubicBezTo>
                  <a:pt x="384" y="322"/>
                  <a:pt x="387" y="329"/>
                  <a:pt x="387" y="338"/>
                </a:cubicBezTo>
                <a:cubicBezTo>
                  <a:pt x="387" y="346"/>
                  <a:pt x="384" y="354"/>
                  <a:pt x="378" y="360"/>
                </a:cubicBezTo>
                <a:cubicBezTo>
                  <a:pt x="360" y="378"/>
                  <a:pt x="360" y="378"/>
                  <a:pt x="360" y="378"/>
                </a:cubicBezTo>
                <a:cubicBezTo>
                  <a:pt x="348" y="390"/>
                  <a:pt x="328" y="390"/>
                  <a:pt x="316" y="378"/>
                </a:cubicBezTo>
                <a:cubicBezTo>
                  <a:pt x="300" y="362"/>
                  <a:pt x="300" y="362"/>
                  <a:pt x="300" y="362"/>
                </a:cubicBezTo>
                <a:cubicBezTo>
                  <a:pt x="288" y="369"/>
                  <a:pt x="274" y="375"/>
                  <a:pt x="260" y="379"/>
                </a:cubicBezTo>
                <a:cubicBezTo>
                  <a:pt x="260" y="401"/>
                  <a:pt x="260" y="401"/>
                  <a:pt x="260" y="401"/>
                </a:cubicBezTo>
                <a:cubicBezTo>
                  <a:pt x="260" y="418"/>
                  <a:pt x="246" y="432"/>
                  <a:pt x="229" y="432"/>
                </a:cubicBezTo>
                <a:close/>
                <a:moveTo>
                  <a:pt x="131" y="348"/>
                </a:moveTo>
                <a:cubicBezTo>
                  <a:pt x="132" y="348"/>
                  <a:pt x="133" y="349"/>
                  <a:pt x="134" y="349"/>
                </a:cubicBezTo>
                <a:cubicBezTo>
                  <a:pt x="148" y="358"/>
                  <a:pt x="164" y="364"/>
                  <a:pt x="180" y="368"/>
                </a:cubicBezTo>
                <a:cubicBezTo>
                  <a:pt x="183" y="369"/>
                  <a:pt x="185" y="371"/>
                  <a:pt x="185" y="374"/>
                </a:cubicBezTo>
                <a:cubicBezTo>
                  <a:pt x="185" y="401"/>
                  <a:pt x="185" y="401"/>
                  <a:pt x="185" y="401"/>
                </a:cubicBezTo>
                <a:cubicBezTo>
                  <a:pt x="185" y="411"/>
                  <a:pt x="193" y="420"/>
                  <a:pt x="204" y="420"/>
                </a:cubicBezTo>
                <a:cubicBezTo>
                  <a:pt x="229" y="420"/>
                  <a:pt x="229" y="420"/>
                  <a:pt x="229" y="420"/>
                </a:cubicBezTo>
                <a:cubicBezTo>
                  <a:pt x="239" y="420"/>
                  <a:pt x="248" y="411"/>
                  <a:pt x="248" y="401"/>
                </a:cubicBezTo>
                <a:cubicBezTo>
                  <a:pt x="248" y="374"/>
                  <a:pt x="248" y="374"/>
                  <a:pt x="248" y="374"/>
                </a:cubicBezTo>
                <a:cubicBezTo>
                  <a:pt x="248" y="371"/>
                  <a:pt x="250" y="369"/>
                  <a:pt x="252" y="368"/>
                </a:cubicBezTo>
                <a:cubicBezTo>
                  <a:pt x="269" y="364"/>
                  <a:pt x="284" y="358"/>
                  <a:pt x="298" y="349"/>
                </a:cubicBezTo>
                <a:cubicBezTo>
                  <a:pt x="301" y="348"/>
                  <a:pt x="304" y="348"/>
                  <a:pt x="306" y="350"/>
                </a:cubicBezTo>
                <a:cubicBezTo>
                  <a:pt x="325" y="369"/>
                  <a:pt x="325" y="369"/>
                  <a:pt x="325" y="369"/>
                </a:cubicBezTo>
                <a:cubicBezTo>
                  <a:pt x="332" y="376"/>
                  <a:pt x="344" y="376"/>
                  <a:pt x="352" y="369"/>
                </a:cubicBezTo>
                <a:cubicBezTo>
                  <a:pt x="369" y="351"/>
                  <a:pt x="369" y="351"/>
                  <a:pt x="369" y="351"/>
                </a:cubicBezTo>
                <a:cubicBezTo>
                  <a:pt x="377" y="344"/>
                  <a:pt x="377" y="332"/>
                  <a:pt x="369" y="324"/>
                </a:cubicBezTo>
                <a:cubicBezTo>
                  <a:pt x="351" y="306"/>
                  <a:pt x="351" y="306"/>
                  <a:pt x="351" y="306"/>
                </a:cubicBezTo>
                <a:cubicBezTo>
                  <a:pt x="349" y="304"/>
                  <a:pt x="348" y="302"/>
                  <a:pt x="349" y="299"/>
                </a:cubicBezTo>
                <a:cubicBezTo>
                  <a:pt x="349" y="299"/>
                  <a:pt x="349" y="298"/>
                  <a:pt x="349" y="298"/>
                </a:cubicBezTo>
                <a:cubicBezTo>
                  <a:pt x="358" y="284"/>
                  <a:pt x="364" y="268"/>
                  <a:pt x="368" y="252"/>
                </a:cubicBezTo>
                <a:cubicBezTo>
                  <a:pt x="369" y="249"/>
                  <a:pt x="371" y="247"/>
                  <a:pt x="374" y="247"/>
                </a:cubicBezTo>
                <a:cubicBezTo>
                  <a:pt x="401" y="247"/>
                  <a:pt x="401" y="247"/>
                  <a:pt x="401" y="247"/>
                </a:cubicBezTo>
                <a:cubicBezTo>
                  <a:pt x="412" y="247"/>
                  <a:pt x="420" y="239"/>
                  <a:pt x="420" y="228"/>
                </a:cubicBezTo>
                <a:cubicBezTo>
                  <a:pt x="420" y="203"/>
                  <a:pt x="420" y="203"/>
                  <a:pt x="420" y="203"/>
                </a:cubicBezTo>
                <a:cubicBezTo>
                  <a:pt x="420" y="193"/>
                  <a:pt x="412" y="184"/>
                  <a:pt x="401" y="184"/>
                </a:cubicBezTo>
                <a:cubicBezTo>
                  <a:pt x="374" y="184"/>
                  <a:pt x="374" y="184"/>
                  <a:pt x="374" y="184"/>
                </a:cubicBezTo>
                <a:cubicBezTo>
                  <a:pt x="371" y="184"/>
                  <a:pt x="369" y="182"/>
                  <a:pt x="368" y="180"/>
                </a:cubicBezTo>
                <a:cubicBezTo>
                  <a:pt x="364" y="163"/>
                  <a:pt x="358" y="148"/>
                  <a:pt x="349" y="134"/>
                </a:cubicBezTo>
                <a:cubicBezTo>
                  <a:pt x="348" y="131"/>
                  <a:pt x="348" y="128"/>
                  <a:pt x="350" y="126"/>
                </a:cubicBezTo>
                <a:cubicBezTo>
                  <a:pt x="369" y="107"/>
                  <a:pt x="369" y="107"/>
                  <a:pt x="369" y="107"/>
                </a:cubicBezTo>
                <a:cubicBezTo>
                  <a:pt x="377" y="100"/>
                  <a:pt x="377" y="88"/>
                  <a:pt x="369" y="80"/>
                </a:cubicBezTo>
                <a:cubicBezTo>
                  <a:pt x="352" y="63"/>
                  <a:pt x="352" y="63"/>
                  <a:pt x="352" y="63"/>
                </a:cubicBezTo>
                <a:cubicBezTo>
                  <a:pt x="344" y="55"/>
                  <a:pt x="332" y="55"/>
                  <a:pt x="325" y="63"/>
                </a:cubicBezTo>
                <a:cubicBezTo>
                  <a:pt x="306" y="82"/>
                  <a:pt x="306" y="82"/>
                  <a:pt x="306" y="82"/>
                </a:cubicBezTo>
                <a:cubicBezTo>
                  <a:pt x="304" y="84"/>
                  <a:pt x="300" y="84"/>
                  <a:pt x="298" y="83"/>
                </a:cubicBezTo>
                <a:cubicBezTo>
                  <a:pt x="284" y="74"/>
                  <a:pt x="269" y="68"/>
                  <a:pt x="252" y="64"/>
                </a:cubicBezTo>
                <a:cubicBezTo>
                  <a:pt x="250" y="63"/>
                  <a:pt x="248" y="61"/>
                  <a:pt x="248" y="58"/>
                </a:cubicBezTo>
                <a:cubicBezTo>
                  <a:pt x="248" y="31"/>
                  <a:pt x="248" y="31"/>
                  <a:pt x="248" y="31"/>
                </a:cubicBezTo>
                <a:cubicBezTo>
                  <a:pt x="248" y="20"/>
                  <a:pt x="239" y="12"/>
                  <a:pt x="229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193" y="12"/>
                  <a:pt x="185" y="20"/>
                  <a:pt x="185" y="31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61"/>
                  <a:pt x="183" y="63"/>
                  <a:pt x="180" y="64"/>
                </a:cubicBezTo>
                <a:cubicBezTo>
                  <a:pt x="164" y="68"/>
                  <a:pt x="148" y="74"/>
                  <a:pt x="134" y="83"/>
                </a:cubicBezTo>
                <a:cubicBezTo>
                  <a:pt x="132" y="84"/>
                  <a:pt x="129" y="84"/>
                  <a:pt x="127" y="82"/>
                </a:cubicBezTo>
                <a:cubicBezTo>
                  <a:pt x="108" y="63"/>
                  <a:pt x="108" y="63"/>
                  <a:pt x="108" y="63"/>
                </a:cubicBezTo>
                <a:cubicBezTo>
                  <a:pt x="100" y="55"/>
                  <a:pt x="88" y="55"/>
                  <a:pt x="81" y="63"/>
                </a:cubicBezTo>
                <a:cubicBezTo>
                  <a:pt x="63" y="80"/>
                  <a:pt x="63" y="80"/>
                  <a:pt x="63" y="80"/>
                </a:cubicBezTo>
                <a:cubicBezTo>
                  <a:pt x="59" y="84"/>
                  <a:pt x="57" y="89"/>
                  <a:pt x="57" y="94"/>
                </a:cubicBezTo>
                <a:cubicBezTo>
                  <a:pt x="57" y="99"/>
                  <a:pt x="59" y="104"/>
                  <a:pt x="63" y="10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8"/>
                  <a:pt x="84" y="131"/>
                  <a:pt x="83" y="134"/>
                </a:cubicBezTo>
                <a:cubicBezTo>
                  <a:pt x="74" y="148"/>
                  <a:pt x="68" y="163"/>
                  <a:pt x="64" y="180"/>
                </a:cubicBezTo>
                <a:cubicBezTo>
                  <a:pt x="63" y="182"/>
                  <a:pt x="61" y="184"/>
                  <a:pt x="58" y="184"/>
                </a:cubicBezTo>
                <a:cubicBezTo>
                  <a:pt x="31" y="184"/>
                  <a:pt x="31" y="184"/>
                  <a:pt x="31" y="184"/>
                </a:cubicBezTo>
                <a:cubicBezTo>
                  <a:pt x="21" y="184"/>
                  <a:pt x="12" y="193"/>
                  <a:pt x="12" y="203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39"/>
                  <a:pt x="21" y="247"/>
                  <a:pt x="31" y="247"/>
                </a:cubicBezTo>
                <a:cubicBezTo>
                  <a:pt x="58" y="247"/>
                  <a:pt x="58" y="247"/>
                  <a:pt x="58" y="247"/>
                </a:cubicBezTo>
                <a:cubicBezTo>
                  <a:pt x="61" y="247"/>
                  <a:pt x="63" y="249"/>
                  <a:pt x="64" y="252"/>
                </a:cubicBezTo>
                <a:cubicBezTo>
                  <a:pt x="68" y="268"/>
                  <a:pt x="74" y="284"/>
                  <a:pt x="83" y="298"/>
                </a:cubicBezTo>
                <a:cubicBezTo>
                  <a:pt x="83" y="298"/>
                  <a:pt x="83" y="299"/>
                  <a:pt x="83" y="299"/>
                </a:cubicBezTo>
                <a:cubicBezTo>
                  <a:pt x="84" y="302"/>
                  <a:pt x="83" y="304"/>
                  <a:pt x="82" y="306"/>
                </a:cubicBezTo>
                <a:cubicBezTo>
                  <a:pt x="63" y="324"/>
                  <a:pt x="63" y="324"/>
                  <a:pt x="63" y="324"/>
                </a:cubicBezTo>
                <a:cubicBezTo>
                  <a:pt x="59" y="328"/>
                  <a:pt x="57" y="333"/>
                  <a:pt x="57" y="338"/>
                </a:cubicBezTo>
                <a:cubicBezTo>
                  <a:pt x="57" y="343"/>
                  <a:pt x="59" y="348"/>
                  <a:pt x="63" y="351"/>
                </a:cubicBezTo>
                <a:cubicBezTo>
                  <a:pt x="81" y="369"/>
                  <a:pt x="81" y="369"/>
                  <a:pt x="81" y="369"/>
                </a:cubicBezTo>
                <a:cubicBezTo>
                  <a:pt x="88" y="376"/>
                  <a:pt x="100" y="376"/>
                  <a:pt x="108" y="369"/>
                </a:cubicBezTo>
                <a:cubicBezTo>
                  <a:pt x="126" y="350"/>
                  <a:pt x="126" y="350"/>
                  <a:pt x="126" y="350"/>
                </a:cubicBezTo>
                <a:cubicBezTo>
                  <a:pt x="127" y="349"/>
                  <a:pt x="129" y="348"/>
                  <a:pt x="131" y="3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41" name="Shape3_20220715_112204">
            <a:extLst>
              <a:ext uri="{FF2B5EF4-FFF2-40B4-BE49-F238E27FC236}">
                <a16:creationId xmlns:a16="http://schemas.microsoft.com/office/drawing/2014/main" id="{EFB552B4-35BF-63A5-2AFF-9D07B016FFA0}"/>
              </a:ext>
            </a:extLst>
          </p:cNvPr>
          <p:cNvSpPr/>
          <p:nvPr/>
        </p:nvSpPr>
        <p:spPr>
          <a:xfrm>
            <a:off x="9608590" y="1135725"/>
            <a:ext cx="991300" cy="9913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42" name="Google Shape;2841;p45">
            <a:extLst>
              <a:ext uri="{FF2B5EF4-FFF2-40B4-BE49-F238E27FC236}">
                <a16:creationId xmlns:a16="http://schemas.microsoft.com/office/drawing/2014/main" id="{9737CAAB-733F-8BD6-19A0-EBB1F1DEAD56}"/>
              </a:ext>
            </a:extLst>
          </p:cNvPr>
          <p:cNvSpPr/>
          <p:nvPr/>
        </p:nvSpPr>
        <p:spPr>
          <a:xfrm>
            <a:off x="9682353" y="1209490"/>
            <a:ext cx="843775" cy="8437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400" dirty="0">
              <a:solidFill>
                <a:schemeClr val="lt1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43" name="Freeform 156">
            <a:extLst>
              <a:ext uri="{FF2B5EF4-FFF2-40B4-BE49-F238E27FC236}">
                <a16:creationId xmlns:a16="http://schemas.microsoft.com/office/drawing/2014/main" id="{5C1F2F2C-F9C6-6DB5-4311-7271433809EA}"/>
              </a:ext>
            </a:extLst>
          </p:cNvPr>
          <p:cNvSpPr>
            <a:spLocks noEditPoints="1"/>
          </p:cNvSpPr>
          <p:nvPr/>
        </p:nvSpPr>
        <p:spPr bwMode="auto">
          <a:xfrm>
            <a:off x="10010557" y="1569441"/>
            <a:ext cx="187368" cy="139356"/>
          </a:xfrm>
          <a:custGeom>
            <a:avLst/>
            <a:gdLst>
              <a:gd name="T0" fmla="*/ 90 w 218"/>
              <a:gd name="T1" fmla="*/ 163 h 163"/>
              <a:gd name="T2" fmla="*/ 86 w 218"/>
              <a:gd name="T3" fmla="*/ 161 h 163"/>
              <a:gd name="T4" fmla="*/ 2 w 218"/>
              <a:gd name="T5" fmla="*/ 77 h 163"/>
              <a:gd name="T6" fmla="*/ 2 w 218"/>
              <a:gd name="T7" fmla="*/ 68 h 163"/>
              <a:gd name="T8" fmla="*/ 31 w 218"/>
              <a:gd name="T9" fmla="*/ 39 h 163"/>
              <a:gd name="T10" fmla="*/ 40 w 218"/>
              <a:gd name="T11" fmla="*/ 39 h 163"/>
              <a:gd name="T12" fmla="*/ 90 w 218"/>
              <a:gd name="T13" fmla="*/ 90 h 163"/>
              <a:gd name="T14" fmla="*/ 177 w 218"/>
              <a:gd name="T15" fmla="*/ 2 h 163"/>
              <a:gd name="T16" fmla="*/ 186 w 218"/>
              <a:gd name="T17" fmla="*/ 2 h 163"/>
              <a:gd name="T18" fmla="*/ 215 w 218"/>
              <a:gd name="T19" fmla="*/ 32 h 163"/>
              <a:gd name="T20" fmla="*/ 215 w 218"/>
              <a:gd name="T21" fmla="*/ 40 h 163"/>
              <a:gd name="T22" fmla="*/ 95 w 218"/>
              <a:gd name="T23" fmla="*/ 161 h 163"/>
              <a:gd name="T24" fmla="*/ 90 w 218"/>
              <a:gd name="T25" fmla="*/ 163 h 163"/>
              <a:gd name="T26" fmla="*/ 15 w 218"/>
              <a:gd name="T27" fmla="*/ 73 h 163"/>
              <a:gd name="T28" fmla="*/ 90 w 218"/>
              <a:gd name="T29" fmla="*/ 148 h 163"/>
              <a:gd name="T30" fmla="*/ 202 w 218"/>
              <a:gd name="T31" fmla="*/ 36 h 163"/>
              <a:gd name="T32" fmla="*/ 182 w 218"/>
              <a:gd name="T33" fmla="*/ 15 h 163"/>
              <a:gd name="T34" fmla="*/ 95 w 218"/>
              <a:gd name="T35" fmla="*/ 103 h 163"/>
              <a:gd name="T36" fmla="*/ 86 w 218"/>
              <a:gd name="T37" fmla="*/ 103 h 163"/>
              <a:gd name="T38" fmla="*/ 35 w 218"/>
              <a:gd name="T39" fmla="*/ 52 h 163"/>
              <a:gd name="T40" fmla="*/ 15 w 218"/>
              <a:gd name="T41" fmla="*/ 7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8" h="163">
                <a:moveTo>
                  <a:pt x="90" y="163"/>
                </a:moveTo>
                <a:cubicBezTo>
                  <a:pt x="89" y="163"/>
                  <a:pt x="87" y="162"/>
                  <a:pt x="86" y="16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5"/>
                  <a:pt x="0" y="71"/>
                  <a:pt x="2" y="68"/>
                </a:cubicBezTo>
                <a:cubicBezTo>
                  <a:pt x="31" y="39"/>
                  <a:pt x="31" y="39"/>
                  <a:pt x="31" y="39"/>
                </a:cubicBezTo>
                <a:cubicBezTo>
                  <a:pt x="33" y="37"/>
                  <a:pt x="38" y="37"/>
                  <a:pt x="40" y="39"/>
                </a:cubicBezTo>
                <a:cubicBezTo>
                  <a:pt x="90" y="90"/>
                  <a:pt x="90" y="90"/>
                  <a:pt x="90" y="90"/>
                </a:cubicBezTo>
                <a:cubicBezTo>
                  <a:pt x="177" y="2"/>
                  <a:pt x="177" y="2"/>
                  <a:pt x="177" y="2"/>
                </a:cubicBezTo>
                <a:cubicBezTo>
                  <a:pt x="180" y="0"/>
                  <a:pt x="184" y="0"/>
                  <a:pt x="186" y="2"/>
                </a:cubicBezTo>
                <a:cubicBezTo>
                  <a:pt x="215" y="32"/>
                  <a:pt x="215" y="32"/>
                  <a:pt x="215" y="32"/>
                </a:cubicBezTo>
                <a:cubicBezTo>
                  <a:pt x="218" y="34"/>
                  <a:pt x="218" y="38"/>
                  <a:pt x="215" y="40"/>
                </a:cubicBezTo>
                <a:cubicBezTo>
                  <a:pt x="95" y="161"/>
                  <a:pt x="95" y="161"/>
                  <a:pt x="95" y="161"/>
                </a:cubicBezTo>
                <a:cubicBezTo>
                  <a:pt x="93" y="162"/>
                  <a:pt x="92" y="163"/>
                  <a:pt x="90" y="163"/>
                </a:cubicBezTo>
                <a:close/>
                <a:moveTo>
                  <a:pt x="15" y="73"/>
                </a:moveTo>
                <a:cubicBezTo>
                  <a:pt x="90" y="148"/>
                  <a:pt x="90" y="148"/>
                  <a:pt x="90" y="14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2" y="105"/>
                  <a:pt x="88" y="105"/>
                  <a:pt x="86" y="103"/>
                </a:cubicBezTo>
                <a:cubicBezTo>
                  <a:pt x="35" y="52"/>
                  <a:pt x="35" y="52"/>
                  <a:pt x="35" y="52"/>
                </a:cubicBezTo>
                <a:lnTo>
                  <a:pt x="15" y="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44" name="Freeform 157">
            <a:extLst>
              <a:ext uri="{FF2B5EF4-FFF2-40B4-BE49-F238E27FC236}">
                <a16:creationId xmlns:a16="http://schemas.microsoft.com/office/drawing/2014/main" id="{600E18D7-C397-5CEA-77B8-204814E7D104}"/>
              </a:ext>
            </a:extLst>
          </p:cNvPr>
          <p:cNvSpPr>
            <a:spLocks noEditPoints="1"/>
          </p:cNvSpPr>
          <p:nvPr/>
        </p:nvSpPr>
        <p:spPr bwMode="auto">
          <a:xfrm>
            <a:off x="9916873" y="1445567"/>
            <a:ext cx="374736" cy="371618"/>
          </a:xfrm>
          <a:custGeom>
            <a:avLst/>
            <a:gdLst>
              <a:gd name="T0" fmla="*/ 191 w 436"/>
              <a:gd name="T1" fmla="*/ 422 h 433"/>
              <a:gd name="T2" fmla="*/ 116 w 436"/>
              <a:gd name="T3" fmla="*/ 397 h 433"/>
              <a:gd name="T4" fmla="*/ 93 w 436"/>
              <a:gd name="T5" fmla="*/ 381 h 433"/>
              <a:gd name="T6" fmla="*/ 55 w 436"/>
              <a:gd name="T7" fmla="*/ 344 h 433"/>
              <a:gd name="T8" fmla="*/ 20 w 436"/>
              <a:gd name="T9" fmla="*/ 301 h 433"/>
              <a:gd name="T10" fmla="*/ 20 w 436"/>
              <a:gd name="T11" fmla="*/ 272 h 433"/>
              <a:gd name="T12" fmla="*/ 14 w 436"/>
              <a:gd name="T13" fmla="*/ 244 h 433"/>
              <a:gd name="T14" fmla="*/ 19 w 436"/>
              <a:gd name="T15" fmla="*/ 165 h 433"/>
              <a:gd name="T16" fmla="*/ 40 w 436"/>
              <a:gd name="T17" fmla="*/ 116 h 433"/>
              <a:gd name="T18" fmla="*/ 55 w 436"/>
              <a:gd name="T19" fmla="*/ 93 h 433"/>
              <a:gd name="T20" fmla="*/ 115 w 436"/>
              <a:gd name="T21" fmla="*/ 40 h 433"/>
              <a:gd name="T22" fmla="*/ 164 w 436"/>
              <a:gd name="T23" fmla="*/ 21 h 433"/>
              <a:gd name="T24" fmla="*/ 191 w 436"/>
              <a:gd name="T25" fmla="*/ 15 h 433"/>
              <a:gd name="T26" fmla="*/ 271 w 436"/>
              <a:gd name="T27" fmla="*/ 20 h 433"/>
              <a:gd name="T28" fmla="*/ 319 w 436"/>
              <a:gd name="T29" fmla="*/ 41 h 433"/>
              <a:gd name="T30" fmla="*/ 343 w 436"/>
              <a:gd name="T31" fmla="*/ 56 h 433"/>
              <a:gd name="T32" fmla="*/ 395 w 436"/>
              <a:gd name="T33" fmla="*/ 116 h 433"/>
              <a:gd name="T34" fmla="*/ 415 w 436"/>
              <a:gd name="T35" fmla="*/ 164 h 433"/>
              <a:gd name="T36" fmla="*/ 420 w 436"/>
              <a:gd name="T37" fmla="*/ 191 h 433"/>
              <a:gd name="T38" fmla="*/ 421 w 436"/>
              <a:gd name="T39" fmla="*/ 244 h 433"/>
              <a:gd name="T40" fmla="*/ 416 w 436"/>
              <a:gd name="T41" fmla="*/ 271 h 433"/>
              <a:gd name="T42" fmla="*/ 395 w 436"/>
              <a:gd name="T43" fmla="*/ 320 h 433"/>
              <a:gd name="T44" fmla="*/ 380 w 436"/>
              <a:gd name="T45" fmla="*/ 344 h 433"/>
              <a:gd name="T46" fmla="*/ 320 w 436"/>
              <a:gd name="T47" fmla="*/ 396 h 433"/>
              <a:gd name="T48" fmla="*/ 272 w 436"/>
              <a:gd name="T49" fmla="*/ 416 h 433"/>
              <a:gd name="T50" fmla="*/ 244 w 436"/>
              <a:gd name="T51" fmla="*/ 421 h 433"/>
              <a:gd name="T52" fmla="*/ 218 w 436"/>
              <a:gd name="T53" fmla="*/ 433 h 433"/>
              <a:gd name="T54" fmla="*/ 200 w 436"/>
              <a:gd name="T55" fmla="*/ 413 h 433"/>
              <a:gd name="T56" fmla="*/ 236 w 436"/>
              <a:gd name="T57" fmla="*/ 412 h 433"/>
              <a:gd name="T58" fmla="*/ 277 w 436"/>
              <a:gd name="T59" fmla="*/ 405 h 433"/>
              <a:gd name="T60" fmla="*/ 309 w 436"/>
              <a:gd name="T61" fmla="*/ 391 h 433"/>
              <a:gd name="T62" fmla="*/ 368 w 436"/>
              <a:gd name="T63" fmla="*/ 344 h 433"/>
              <a:gd name="T64" fmla="*/ 390 w 436"/>
              <a:gd name="T65" fmla="*/ 309 h 433"/>
              <a:gd name="T66" fmla="*/ 404 w 436"/>
              <a:gd name="T67" fmla="*/ 276 h 433"/>
              <a:gd name="T68" fmla="*/ 412 w 436"/>
              <a:gd name="T69" fmla="*/ 201 h 433"/>
              <a:gd name="T70" fmla="*/ 404 w 436"/>
              <a:gd name="T71" fmla="*/ 160 h 433"/>
              <a:gd name="T72" fmla="*/ 404 w 436"/>
              <a:gd name="T73" fmla="*/ 140 h 433"/>
              <a:gd name="T74" fmla="*/ 368 w 436"/>
              <a:gd name="T75" fmla="*/ 93 h 433"/>
              <a:gd name="T76" fmla="*/ 342 w 436"/>
              <a:gd name="T77" fmla="*/ 68 h 433"/>
              <a:gd name="T78" fmla="*/ 308 w 436"/>
              <a:gd name="T79" fmla="*/ 45 h 433"/>
              <a:gd name="T80" fmla="*/ 235 w 436"/>
              <a:gd name="T81" fmla="*/ 23 h 433"/>
              <a:gd name="T82" fmla="*/ 199 w 436"/>
              <a:gd name="T83" fmla="*/ 24 h 433"/>
              <a:gd name="T84" fmla="*/ 159 w 436"/>
              <a:gd name="T85" fmla="*/ 32 h 433"/>
              <a:gd name="T86" fmla="*/ 92 w 436"/>
              <a:gd name="T87" fmla="*/ 68 h 433"/>
              <a:gd name="T88" fmla="*/ 67 w 436"/>
              <a:gd name="T89" fmla="*/ 94 h 433"/>
              <a:gd name="T90" fmla="*/ 44 w 436"/>
              <a:gd name="T91" fmla="*/ 128 h 433"/>
              <a:gd name="T92" fmla="*/ 23 w 436"/>
              <a:gd name="T93" fmla="*/ 201 h 433"/>
              <a:gd name="T94" fmla="*/ 23 w 436"/>
              <a:gd name="T95" fmla="*/ 236 h 433"/>
              <a:gd name="T96" fmla="*/ 31 w 436"/>
              <a:gd name="T97" fmla="*/ 277 h 433"/>
              <a:gd name="T98" fmla="*/ 44 w 436"/>
              <a:gd name="T99" fmla="*/ 309 h 433"/>
              <a:gd name="T100" fmla="*/ 92 w 436"/>
              <a:gd name="T101" fmla="*/ 368 h 433"/>
              <a:gd name="T102" fmla="*/ 127 w 436"/>
              <a:gd name="T103" fmla="*/ 391 h 433"/>
              <a:gd name="T104" fmla="*/ 160 w 436"/>
              <a:gd name="T105" fmla="*/ 405 h 433"/>
              <a:gd name="T106" fmla="*/ 417 w 436"/>
              <a:gd name="T107" fmla="*/ 240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36" h="433">
                <a:moveTo>
                  <a:pt x="218" y="433"/>
                </a:moveTo>
                <a:cubicBezTo>
                  <a:pt x="208" y="433"/>
                  <a:pt x="199" y="429"/>
                  <a:pt x="191" y="422"/>
                </a:cubicBezTo>
                <a:cubicBezTo>
                  <a:pt x="184" y="415"/>
                  <a:pt x="174" y="413"/>
                  <a:pt x="164" y="416"/>
                </a:cubicBezTo>
                <a:cubicBezTo>
                  <a:pt x="146" y="424"/>
                  <a:pt x="124" y="415"/>
                  <a:pt x="116" y="397"/>
                </a:cubicBezTo>
                <a:cubicBezTo>
                  <a:pt x="116" y="396"/>
                  <a:pt x="116" y="396"/>
                  <a:pt x="116" y="396"/>
                </a:cubicBezTo>
                <a:cubicBezTo>
                  <a:pt x="112" y="387"/>
                  <a:pt x="103" y="381"/>
                  <a:pt x="93" y="381"/>
                </a:cubicBezTo>
                <a:cubicBezTo>
                  <a:pt x="92" y="381"/>
                  <a:pt x="92" y="381"/>
                  <a:pt x="92" y="381"/>
                </a:cubicBezTo>
                <a:cubicBezTo>
                  <a:pt x="72" y="381"/>
                  <a:pt x="55" y="364"/>
                  <a:pt x="55" y="344"/>
                </a:cubicBezTo>
                <a:cubicBezTo>
                  <a:pt x="55" y="334"/>
                  <a:pt x="49" y="325"/>
                  <a:pt x="40" y="321"/>
                </a:cubicBezTo>
                <a:cubicBezTo>
                  <a:pt x="31" y="317"/>
                  <a:pt x="24" y="310"/>
                  <a:pt x="20" y="301"/>
                </a:cubicBezTo>
                <a:cubicBezTo>
                  <a:pt x="16" y="292"/>
                  <a:pt x="16" y="282"/>
                  <a:pt x="20" y="273"/>
                </a:cubicBezTo>
                <a:cubicBezTo>
                  <a:pt x="20" y="272"/>
                  <a:pt x="20" y="272"/>
                  <a:pt x="20" y="272"/>
                </a:cubicBezTo>
                <a:cubicBezTo>
                  <a:pt x="24" y="263"/>
                  <a:pt x="22" y="252"/>
                  <a:pt x="15" y="245"/>
                </a:cubicBezTo>
                <a:cubicBezTo>
                  <a:pt x="14" y="244"/>
                  <a:pt x="14" y="244"/>
                  <a:pt x="14" y="244"/>
                </a:cubicBezTo>
                <a:cubicBezTo>
                  <a:pt x="0" y="230"/>
                  <a:pt x="0" y="206"/>
                  <a:pt x="14" y="192"/>
                </a:cubicBezTo>
                <a:cubicBezTo>
                  <a:pt x="21" y="185"/>
                  <a:pt x="23" y="174"/>
                  <a:pt x="19" y="165"/>
                </a:cubicBezTo>
                <a:cubicBezTo>
                  <a:pt x="11" y="146"/>
                  <a:pt x="20" y="125"/>
                  <a:pt x="39" y="117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49" y="113"/>
                  <a:pt x="55" y="104"/>
                  <a:pt x="55" y="94"/>
                </a:cubicBezTo>
                <a:cubicBezTo>
                  <a:pt x="55" y="93"/>
                  <a:pt x="55" y="93"/>
                  <a:pt x="55" y="93"/>
                </a:cubicBezTo>
                <a:cubicBezTo>
                  <a:pt x="55" y="72"/>
                  <a:pt x="72" y="56"/>
                  <a:pt x="92" y="56"/>
                </a:cubicBezTo>
                <a:cubicBezTo>
                  <a:pt x="102" y="56"/>
                  <a:pt x="111" y="50"/>
                  <a:pt x="115" y="40"/>
                </a:cubicBezTo>
                <a:cubicBezTo>
                  <a:pt x="123" y="22"/>
                  <a:pt x="144" y="13"/>
                  <a:pt x="163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73" y="24"/>
                  <a:pt x="184" y="22"/>
                  <a:pt x="191" y="15"/>
                </a:cubicBezTo>
                <a:cubicBezTo>
                  <a:pt x="191" y="15"/>
                  <a:pt x="191" y="15"/>
                  <a:pt x="191" y="15"/>
                </a:cubicBezTo>
                <a:cubicBezTo>
                  <a:pt x="206" y="0"/>
                  <a:pt x="229" y="0"/>
                  <a:pt x="244" y="15"/>
                </a:cubicBezTo>
                <a:cubicBezTo>
                  <a:pt x="251" y="22"/>
                  <a:pt x="261" y="24"/>
                  <a:pt x="271" y="20"/>
                </a:cubicBezTo>
                <a:cubicBezTo>
                  <a:pt x="289" y="12"/>
                  <a:pt x="311" y="21"/>
                  <a:pt x="319" y="40"/>
                </a:cubicBezTo>
                <a:cubicBezTo>
                  <a:pt x="319" y="41"/>
                  <a:pt x="319" y="41"/>
                  <a:pt x="319" y="41"/>
                </a:cubicBezTo>
                <a:cubicBezTo>
                  <a:pt x="323" y="50"/>
                  <a:pt x="332" y="56"/>
                  <a:pt x="342" y="56"/>
                </a:cubicBezTo>
                <a:cubicBezTo>
                  <a:pt x="343" y="56"/>
                  <a:pt x="343" y="56"/>
                  <a:pt x="343" y="56"/>
                </a:cubicBezTo>
                <a:cubicBezTo>
                  <a:pt x="363" y="56"/>
                  <a:pt x="380" y="72"/>
                  <a:pt x="380" y="93"/>
                </a:cubicBezTo>
                <a:cubicBezTo>
                  <a:pt x="380" y="103"/>
                  <a:pt x="386" y="112"/>
                  <a:pt x="395" y="116"/>
                </a:cubicBezTo>
                <a:cubicBezTo>
                  <a:pt x="404" y="119"/>
                  <a:pt x="412" y="126"/>
                  <a:pt x="415" y="136"/>
                </a:cubicBezTo>
                <a:cubicBezTo>
                  <a:pt x="419" y="145"/>
                  <a:pt x="419" y="155"/>
                  <a:pt x="415" y="164"/>
                </a:cubicBezTo>
                <a:cubicBezTo>
                  <a:pt x="415" y="165"/>
                  <a:pt x="415" y="165"/>
                  <a:pt x="415" y="165"/>
                </a:cubicBezTo>
                <a:cubicBezTo>
                  <a:pt x="411" y="174"/>
                  <a:pt x="413" y="184"/>
                  <a:pt x="420" y="191"/>
                </a:cubicBezTo>
                <a:cubicBezTo>
                  <a:pt x="421" y="192"/>
                  <a:pt x="421" y="192"/>
                  <a:pt x="421" y="192"/>
                </a:cubicBezTo>
                <a:cubicBezTo>
                  <a:pt x="436" y="206"/>
                  <a:pt x="436" y="230"/>
                  <a:pt x="421" y="244"/>
                </a:cubicBezTo>
                <a:cubicBezTo>
                  <a:pt x="421" y="244"/>
                  <a:pt x="421" y="244"/>
                  <a:pt x="421" y="244"/>
                </a:cubicBezTo>
                <a:cubicBezTo>
                  <a:pt x="414" y="251"/>
                  <a:pt x="412" y="262"/>
                  <a:pt x="416" y="271"/>
                </a:cubicBezTo>
                <a:cubicBezTo>
                  <a:pt x="424" y="290"/>
                  <a:pt x="415" y="312"/>
                  <a:pt x="396" y="320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86" y="324"/>
                  <a:pt x="380" y="333"/>
                  <a:pt x="380" y="343"/>
                </a:cubicBezTo>
                <a:cubicBezTo>
                  <a:pt x="380" y="344"/>
                  <a:pt x="380" y="344"/>
                  <a:pt x="380" y="344"/>
                </a:cubicBezTo>
                <a:cubicBezTo>
                  <a:pt x="380" y="364"/>
                  <a:pt x="363" y="381"/>
                  <a:pt x="343" y="381"/>
                </a:cubicBezTo>
                <a:cubicBezTo>
                  <a:pt x="333" y="381"/>
                  <a:pt x="324" y="387"/>
                  <a:pt x="320" y="396"/>
                </a:cubicBezTo>
                <a:cubicBezTo>
                  <a:pt x="316" y="405"/>
                  <a:pt x="309" y="412"/>
                  <a:pt x="300" y="416"/>
                </a:cubicBezTo>
                <a:cubicBezTo>
                  <a:pt x="291" y="420"/>
                  <a:pt x="281" y="420"/>
                  <a:pt x="272" y="416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62" y="412"/>
                  <a:pt x="251" y="414"/>
                  <a:pt x="244" y="421"/>
                </a:cubicBezTo>
                <a:cubicBezTo>
                  <a:pt x="244" y="422"/>
                  <a:pt x="244" y="422"/>
                  <a:pt x="244" y="422"/>
                </a:cubicBezTo>
                <a:cubicBezTo>
                  <a:pt x="236" y="429"/>
                  <a:pt x="227" y="433"/>
                  <a:pt x="218" y="433"/>
                </a:cubicBezTo>
                <a:close/>
                <a:moveTo>
                  <a:pt x="174" y="402"/>
                </a:moveTo>
                <a:cubicBezTo>
                  <a:pt x="184" y="402"/>
                  <a:pt x="193" y="406"/>
                  <a:pt x="200" y="413"/>
                </a:cubicBezTo>
                <a:cubicBezTo>
                  <a:pt x="210" y="423"/>
                  <a:pt x="225" y="423"/>
                  <a:pt x="235" y="413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46" y="402"/>
                  <a:pt x="262" y="399"/>
                  <a:pt x="276" y="404"/>
                </a:cubicBezTo>
                <a:cubicBezTo>
                  <a:pt x="277" y="405"/>
                  <a:pt x="277" y="405"/>
                  <a:pt x="277" y="405"/>
                </a:cubicBezTo>
                <a:cubicBezTo>
                  <a:pt x="283" y="407"/>
                  <a:pt x="289" y="407"/>
                  <a:pt x="295" y="405"/>
                </a:cubicBezTo>
                <a:cubicBezTo>
                  <a:pt x="302" y="402"/>
                  <a:pt x="306" y="397"/>
                  <a:pt x="309" y="391"/>
                </a:cubicBezTo>
                <a:cubicBezTo>
                  <a:pt x="315" y="377"/>
                  <a:pt x="328" y="368"/>
                  <a:pt x="343" y="368"/>
                </a:cubicBezTo>
                <a:cubicBezTo>
                  <a:pt x="357" y="368"/>
                  <a:pt x="368" y="357"/>
                  <a:pt x="368" y="344"/>
                </a:cubicBezTo>
                <a:cubicBezTo>
                  <a:pt x="368" y="343"/>
                  <a:pt x="368" y="343"/>
                  <a:pt x="368" y="343"/>
                </a:cubicBezTo>
                <a:cubicBezTo>
                  <a:pt x="368" y="328"/>
                  <a:pt x="377" y="314"/>
                  <a:pt x="390" y="309"/>
                </a:cubicBezTo>
                <a:cubicBezTo>
                  <a:pt x="391" y="308"/>
                  <a:pt x="391" y="308"/>
                  <a:pt x="391" y="308"/>
                </a:cubicBezTo>
                <a:cubicBezTo>
                  <a:pt x="404" y="303"/>
                  <a:pt x="410" y="289"/>
                  <a:pt x="404" y="276"/>
                </a:cubicBezTo>
                <a:cubicBezTo>
                  <a:pt x="399" y="262"/>
                  <a:pt x="402" y="246"/>
                  <a:pt x="412" y="236"/>
                </a:cubicBezTo>
                <a:cubicBezTo>
                  <a:pt x="422" y="226"/>
                  <a:pt x="422" y="210"/>
                  <a:pt x="412" y="201"/>
                </a:cubicBezTo>
                <a:cubicBezTo>
                  <a:pt x="412" y="200"/>
                  <a:pt x="412" y="200"/>
                  <a:pt x="412" y="200"/>
                </a:cubicBezTo>
                <a:cubicBezTo>
                  <a:pt x="401" y="190"/>
                  <a:pt x="398" y="174"/>
                  <a:pt x="404" y="160"/>
                </a:cubicBezTo>
                <a:cubicBezTo>
                  <a:pt x="404" y="159"/>
                  <a:pt x="404" y="159"/>
                  <a:pt x="404" y="159"/>
                </a:cubicBezTo>
                <a:cubicBezTo>
                  <a:pt x="407" y="153"/>
                  <a:pt x="407" y="146"/>
                  <a:pt x="404" y="140"/>
                </a:cubicBezTo>
                <a:cubicBezTo>
                  <a:pt x="401" y="134"/>
                  <a:pt x="397" y="129"/>
                  <a:pt x="391" y="127"/>
                </a:cubicBezTo>
                <a:cubicBezTo>
                  <a:pt x="377" y="121"/>
                  <a:pt x="368" y="108"/>
                  <a:pt x="368" y="93"/>
                </a:cubicBezTo>
                <a:cubicBezTo>
                  <a:pt x="368" y="79"/>
                  <a:pt x="357" y="68"/>
                  <a:pt x="343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27" y="68"/>
                  <a:pt x="314" y="59"/>
                  <a:pt x="308" y="45"/>
                </a:cubicBezTo>
                <a:cubicBezTo>
                  <a:pt x="308" y="45"/>
                  <a:pt x="308" y="45"/>
                  <a:pt x="308" y="45"/>
                </a:cubicBezTo>
                <a:cubicBezTo>
                  <a:pt x="302" y="32"/>
                  <a:pt x="288" y="26"/>
                  <a:pt x="275" y="31"/>
                </a:cubicBezTo>
                <a:cubicBezTo>
                  <a:pt x="262" y="37"/>
                  <a:pt x="246" y="34"/>
                  <a:pt x="235" y="23"/>
                </a:cubicBezTo>
                <a:cubicBezTo>
                  <a:pt x="225" y="14"/>
                  <a:pt x="210" y="14"/>
                  <a:pt x="200" y="23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89" y="35"/>
                  <a:pt x="173" y="38"/>
                  <a:pt x="159" y="32"/>
                </a:cubicBezTo>
                <a:cubicBezTo>
                  <a:pt x="159" y="32"/>
                  <a:pt x="159" y="32"/>
                  <a:pt x="159" y="32"/>
                </a:cubicBezTo>
                <a:cubicBezTo>
                  <a:pt x="146" y="27"/>
                  <a:pt x="131" y="33"/>
                  <a:pt x="126" y="45"/>
                </a:cubicBezTo>
                <a:cubicBezTo>
                  <a:pt x="121" y="59"/>
                  <a:pt x="107" y="68"/>
                  <a:pt x="92" y="68"/>
                </a:cubicBezTo>
                <a:cubicBezTo>
                  <a:pt x="78" y="68"/>
                  <a:pt x="67" y="79"/>
                  <a:pt x="67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109"/>
                  <a:pt x="58" y="122"/>
                  <a:pt x="45" y="128"/>
                </a:cubicBezTo>
                <a:cubicBezTo>
                  <a:pt x="44" y="128"/>
                  <a:pt x="44" y="128"/>
                  <a:pt x="44" y="128"/>
                </a:cubicBezTo>
                <a:cubicBezTo>
                  <a:pt x="31" y="133"/>
                  <a:pt x="25" y="148"/>
                  <a:pt x="31" y="160"/>
                </a:cubicBezTo>
                <a:cubicBezTo>
                  <a:pt x="36" y="174"/>
                  <a:pt x="33" y="190"/>
                  <a:pt x="23" y="201"/>
                </a:cubicBezTo>
                <a:cubicBezTo>
                  <a:pt x="13" y="210"/>
                  <a:pt x="13" y="226"/>
                  <a:pt x="23" y="236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34" y="247"/>
                  <a:pt x="37" y="263"/>
                  <a:pt x="31" y="276"/>
                </a:cubicBezTo>
                <a:cubicBezTo>
                  <a:pt x="31" y="277"/>
                  <a:pt x="31" y="277"/>
                  <a:pt x="31" y="277"/>
                </a:cubicBezTo>
                <a:cubicBezTo>
                  <a:pt x="28" y="283"/>
                  <a:pt x="29" y="290"/>
                  <a:pt x="31" y="296"/>
                </a:cubicBezTo>
                <a:cubicBezTo>
                  <a:pt x="34" y="302"/>
                  <a:pt x="38" y="307"/>
                  <a:pt x="44" y="309"/>
                </a:cubicBezTo>
                <a:cubicBezTo>
                  <a:pt x="58" y="315"/>
                  <a:pt x="67" y="329"/>
                  <a:pt x="67" y="344"/>
                </a:cubicBezTo>
                <a:cubicBezTo>
                  <a:pt x="67" y="357"/>
                  <a:pt x="78" y="368"/>
                  <a:pt x="92" y="368"/>
                </a:cubicBezTo>
                <a:cubicBezTo>
                  <a:pt x="93" y="368"/>
                  <a:pt x="93" y="368"/>
                  <a:pt x="93" y="368"/>
                </a:cubicBezTo>
                <a:cubicBezTo>
                  <a:pt x="108" y="368"/>
                  <a:pt x="121" y="377"/>
                  <a:pt x="127" y="391"/>
                </a:cubicBezTo>
                <a:cubicBezTo>
                  <a:pt x="127" y="392"/>
                  <a:pt x="127" y="392"/>
                  <a:pt x="127" y="392"/>
                </a:cubicBezTo>
                <a:cubicBezTo>
                  <a:pt x="133" y="404"/>
                  <a:pt x="147" y="410"/>
                  <a:pt x="160" y="405"/>
                </a:cubicBezTo>
                <a:cubicBezTo>
                  <a:pt x="164" y="403"/>
                  <a:pt x="169" y="402"/>
                  <a:pt x="174" y="402"/>
                </a:cubicBezTo>
                <a:close/>
                <a:moveTo>
                  <a:pt x="417" y="240"/>
                </a:moveTo>
                <a:cubicBezTo>
                  <a:pt x="417" y="240"/>
                  <a:pt x="417" y="240"/>
                  <a:pt x="417" y="2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2294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9673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Century Gothic</vt:lpstr>
      <vt:lpstr>Courier New</vt:lpstr>
      <vt:lpstr>Crimson Pro</vt:lpstr>
      <vt:lpstr>Wingdings</vt:lpstr>
      <vt:lpstr>Office Theme</vt:lpstr>
      <vt:lpstr>think-cell Slide</vt:lpstr>
      <vt:lpstr>Process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748</cp:revision>
  <dcterms:created xsi:type="dcterms:W3CDTF">2021-03-31T02:49:57Z</dcterms:created>
  <dcterms:modified xsi:type="dcterms:W3CDTF">2025-10-15T02:55:13Z</dcterms:modified>
  <cp:category/>
</cp:coreProperties>
</file>