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</p:sldIdLst>
  <p:sldSz cx="33528000" cy="1200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666" y="12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0" y="1964135"/>
            <a:ext cx="25146000" cy="4178300"/>
          </a:xfrm>
        </p:spPr>
        <p:txBody>
          <a:bodyPr anchor="b"/>
          <a:lstStyle>
            <a:lvl1pPr algn="ctr">
              <a:defRPr sz="10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6303566"/>
            <a:ext cx="25146000" cy="2897584"/>
          </a:xfrm>
        </p:spPr>
        <p:txBody>
          <a:bodyPr/>
          <a:lstStyle>
            <a:lvl1pPr marL="0" indent="0" algn="ctr">
              <a:buNone/>
              <a:defRPr sz="4200"/>
            </a:lvl1pPr>
            <a:lvl2pPr marL="800100" indent="0" algn="ctr">
              <a:buNone/>
              <a:defRPr sz="3500"/>
            </a:lvl2pPr>
            <a:lvl3pPr marL="1600200" indent="0" algn="ctr">
              <a:buNone/>
              <a:defRPr sz="3150"/>
            </a:lvl3pPr>
            <a:lvl4pPr marL="2400300" indent="0" algn="ctr">
              <a:buNone/>
              <a:defRPr sz="2800"/>
            </a:lvl4pPr>
            <a:lvl5pPr marL="3200400" indent="0" algn="ctr">
              <a:buNone/>
              <a:defRPr sz="2800"/>
            </a:lvl5pPr>
            <a:lvl6pPr marL="4000500" indent="0" algn="ctr">
              <a:buNone/>
              <a:defRPr sz="2800"/>
            </a:lvl6pPr>
            <a:lvl7pPr marL="4800600" indent="0" algn="ctr">
              <a:buNone/>
              <a:defRPr sz="2800"/>
            </a:lvl7pPr>
            <a:lvl8pPr marL="5600700" indent="0" algn="ctr">
              <a:buNone/>
              <a:defRPr sz="2800"/>
            </a:lvl8pPr>
            <a:lvl9pPr marL="6400800" indent="0" algn="ctr"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28325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85945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993475" y="638969"/>
            <a:ext cx="7229475" cy="101707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05050" y="638969"/>
            <a:ext cx="21269325" cy="101707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45905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20561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588" y="2992042"/>
            <a:ext cx="28917900" cy="4992290"/>
          </a:xfrm>
        </p:spPr>
        <p:txBody>
          <a:bodyPr anchor="b"/>
          <a:lstStyle>
            <a:lvl1pPr>
              <a:defRPr sz="10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7588" y="8031561"/>
            <a:ext cx="28917900" cy="2625327"/>
          </a:xfrm>
        </p:spPr>
        <p:txBody>
          <a:bodyPr/>
          <a:lstStyle>
            <a:lvl1pPr marL="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1pPr>
            <a:lvl2pPr marL="800100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2pPr>
            <a:lvl3pPr marL="1600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3pPr>
            <a:lvl4pPr marL="24003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200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0005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4800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56007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11668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05050" y="3194843"/>
            <a:ext cx="14249400" cy="76148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973550" y="3194843"/>
            <a:ext cx="14249400" cy="76148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25783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417" y="638970"/>
            <a:ext cx="28917900" cy="23197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9419" y="2942035"/>
            <a:ext cx="14183914" cy="1441846"/>
          </a:xfrm>
        </p:spPr>
        <p:txBody>
          <a:bodyPr anchor="b"/>
          <a:lstStyle>
            <a:lvl1pPr marL="0" indent="0">
              <a:buNone/>
              <a:defRPr sz="4200" b="1"/>
            </a:lvl1pPr>
            <a:lvl2pPr marL="800100" indent="0">
              <a:buNone/>
              <a:defRPr sz="3500" b="1"/>
            </a:lvl2pPr>
            <a:lvl3pPr marL="1600200" indent="0">
              <a:buNone/>
              <a:defRPr sz="3150" b="1"/>
            </a:lvl3pPr>
            <a:lvl4pPr marL="2400300" indent="0">
              <a:buNone/>
              <a:defRPr sz="2800" b="1"/>
            </a:lvl4pPr>
            <a:lvl5pPr marL="3200400" indent="0">
              <a:buNone/>
              <a:defRPr sz="2800" b="1"/>
            </a:lvl5pPr>
            <a:lvl6pPr marL="4000500" indent="0">
              <a:buNone/>
              <a:defRPr sz="2800" b="1"/>
            </a:lvl6pPr>
            <a:lvl7pPr marL="4800600" indent="0">
              <a:buNone/>
              <a:defRPr sz="2800" b="1"/>
            </a:lvl7pPr>
            <a:lvl8pPr marL="5600700" indent="0">
              <a:buNone/>
              <a:defRPr sz="2800" b="1"/>
            </a:lvl8pPr>
            <a:lvl9pPr marL="6400800" indent="0">
              <a:buNone/>
              <a:defRPr sz="2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09419" y="4383881"/>
            <a:ext cx="14183914" cy="64480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973550" y="2942035"/>
            <a:ext cx="14253767" cy="1441846"/>
          </a:xfrm>
        </p:spPr>
        <p:txBody>
          <a:bodyPr anchor="b"/>
          <a:lstStyle>
            <a:lvl1pPr marL="0" indent="0">
              <a:buNone/>
              <a:defRPr sz="4200" b="1"/>
            </a:lvl1pPr>
            <a:lvl2pPr marL="800100" indent="0">
              <a:buNone/>
              <a:defRPr sz="3500" b="1"/>
            </a:lvl2pPr>
            <a:lvl3pPr marL="1600200" indent="0">
              <a:buNone/>
              <a:defRPr sz="3150" b="1"/>
            </a:lvl3pPr>
            <a:lvl4pPr marL="2400300" indent="0">
              <a:buNone/>
              <a:defRPr sz="2800" b="1"/>
            </a:lvl4pPr>
            <a:lvl5pPr marL="3200400" indent="0">
              <a:buNone/>
              <a:defRPr sz="2800" b="1"/>
            </a:lvl5pPr>
            <a:lvl6pPr marL="4000500" indent="0">
              <a:buNone/>
              <a:defRPr sz="2800" b="1"/>
            </a:lvl6pPr>
            <a:lvl7pPr marL="4800600" indent="0">
              <a:buNone/>
              <a:defRPr sz="2800" b="1"/>
            </a:lvl7pPr>
            <a:lvl8pPr marL="5600700" indent="0">
              <a:buNone/>
              <a:defRPr sz="2800" b="1"/>
            </a:lvl8pPr>
            <a:lvl9pPr marL="6400800" indent="0">
              <a:buNone/>
              <a:defRPr sz="2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973550" y="4383881"/>
            <a:ext cx="14253767" cy="64480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99595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53767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98357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418" y="800100"/>
            <a:ext cx="10813652" cy="280035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53767" y="1727995"/>
            <a:ext cx="16973550" cy="8528844"/>
          </a:xfrm>
        </p:spPr>
        <p:txBody>
          <a:bodyPr/>
          <a:lstStyle>
            <a:lvl1pPr>
              <a:defRPr sz="5600"/>
            </a:lvl1pPr>
            <a:lvl2pPr>
              <a:defRPr sz="4900"/>
            </a:lvl2pPr>
            <a:lvl3pPr>
              <a:defRPr sz="42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418" y="3600450"/>
            <a:ext cx="10813652" cy="6670279"/>
          </a:xfrm>
        </p:spPr>
        <p:txBody>
          <a:bodyPr/>
          <a:lstStyle>
            <a:lvl1pPr marL="0" indent="0">
              <a:buNone/>
              <a:defRPr sz="2800"/>
            </a:lvl1pPr>
            <a:lvl2pPr marL="800100" indent="0">
              <a:buNone/>
              <a:defRPr sz="2450"/>
            </a:lvl2pPr>
            <a:lvl3pPr marL="1600200" indent="0">
              <a:buNone/>
              <a:defRPr sz="2100"/>
            </a:lvl3pPr>
            <a:lvl4pPr marL="2400300" indent="0">
              <a:buNone/>
              <a:defRPr sz="1750"/>
            </a:lvl4pPr>
            <a:lvl5pPr marL="3200400" indent="0">
              <a:buNone/>
              <a:defRPr sz="1750"/>
            </a:lvl5pPr>
            <a:lvl6pPr marL="4000500" indent="0">
              <a:buNone/>
              <a:defRPr sz="1750"/>
            </a:lvl6pPr>
            <a:lvl7pPr marL="4800600" indent="0">
              <a:buNone/>
              <a:defRPr sz="1750"/>
            </a:lvl7pPr>
            <a:lvl8pPr marL="5600700" indent="0">
              <a:buNone/>
              <a:defRPr sz="1750"/>
            </a:lvl8pPr>
            <a:lvl9pPr marL="6400800" indent="0">
              <a:buNone/>
              <a:defRPr sz="1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04857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418" y="800100"/>
            <a:ext cx="10813652" cy="280035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253767" y="1727995"/>
            <a:ext cx="16973550" cy="8528844"/>
          </a:xfrm>
        </p:spPr>
        <p:txBody>
          <a:bodyPr anchor="t"/>
          <a:lstStyle>
            <a:lvl1pPr marL="0" indent="0">
              <a:buNone/>
              <a:defRPr sz="5600"/>
            </a:lvl1pPr>
            <a:lvl2pPr marL="800100" indent="0">
              <a:buNone/>
              <a:defRPr sz="4900"/>
            </a:lvl2pPr>
            <a:lvl3pPr marL="1600200" indent="0">
              <a:buNone/>
              <a:defRPr sz="4200"/>
            </a:lvl3pPr>
            <a:lvl4pPr marL="2400300" indent="0">
              <a:buNone/>
              <a:defRPr sz="3500"/>
            </a:lvl4pPr>
            <a:lvl5pPr marL="3200400" indent="0">
              <a:buNone/>
              <a:defRPr sz="3500"/>
            </a:lvl5pPr>
            <a:lvl6pPr marL="4000500" indent="0">
              <a:buNone/>
              <a:defRPr sz="3500"/>
            </a:lvl6pPr>
            <a:lvl7pPr marL="4800600" indent="0">
              <a:buNone/>
              <a:defRPr sz="3500"/>
            </a:lvl7pPr>
            <a:lvl8pPr marL="5600700" indent="0">
              <a:buNone/>
              <a:defRPr sz="3500"/>
            </a:lvl8pPr>
            <a:lvl9pPr marL="6400800" indent="0">
              <a:buNone/>
              <a:defRPr sz="3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418" y="3600450"/>
            <a:ext cx="10813652" cy="6670279"/>
          </a:xfrm>
        </p:spPr>
        <p:txBody>
          <a:bodyPr/>
          <a:lstStyle>
            <a:lvl1pPr marL="0" indent="0">
              <a:buNone/>
              <a:defRPr sz="2800"/>
            </a:lvl1pPr>
            <a:lvl2pPr marL="800100" indent="0">
              <a:buNone/>
              <a:defRPr sz="2450"/>
            </a:lvl2pPr>
            <a:lvl3pPr marL="1600200" indent="0">
              <a:buNone/>
              <a:defRPr sz="2100"/>
            </a:lvl3pPr>
            <a:lvl4pPr marL="2400300" indent="0">
              <a:buNone/>
              <a:defRPr sz="1750"/>
            </a:lvl4pPr>
            <a:lvl5pPr marL="3200400" indent="0">
              <a:buNone/>
              <a:defRPr sz="1750"/>
            </a:lvl5pPr>
            <a:lvl6pPr marL="4000500" indent="0">
              <a:buNone/>
              <a:defRPr sz="1750"/>
            </a:lvl6pPr>
            <a:lvl7pPr marL="4800600" indent="0">
              <a:buNone/>
              <a:defRPr sz="1750"/>
            </a:lvl7pPr>
            <a:lvl8pPr marL="5600700" indent="0">
              <a:buNone/>
              <a:defRPr sz="1750"/>
            </a:lvl8pPr>
            <a:lvl9pPr marL="6400800" indent="0">
              <a:buNone/>
              <a:defRPr sz="1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28717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5050" y="638970"/>
            <a:ext cx="28917900" cy="2319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5050" y="3194843"/>
            <a:ext cx="28917900" cy="7614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05050" y="11123613"/>
            <a:ext cx="7543800" cy="6389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87A39-D47F-4083-9B15-8B9FD4F7318A}" type="datetimeFigureOut">
              <a:rPr lang="en-HK" smtClean="0"/>
              <a:t>30/11/2021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106150" y="11123613"/>
            <a:ext cx="11315700" cy="6389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679150" y="11123613"/>
            <a:ext cx="7543800" cy="6389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A3FA-E3D7-4D19-B631-1BF7B7C989E5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42223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600200" rtl="0" eaLnBrk="1" latinLnBrk="0" hangingPunct="1">
        <a:lnSpc>
          <a:spcPct val="90000"/>
        </a:lnSpc>
        <a:spcBef>
          <a:spcPct val="0"/>
        </a:spcBef>
        <a:buNone/>
        <a:defRPr sz="7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050" indent="-400050" algn="l" defTabSz="16002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00150" indent="-400050" algn="l" defTabSz="1600200" rtl="0" eaLnBrk="1" latinLnBrk="0" hangingPunct="1">
        <a:lnSpc>
          <a:spcPct val="90000"/>
        </a:lnSpc>
        <a:spcBef>
          <a:spcPts val="875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000250" indent="-400050" algn="l" defTabSz="1600200" rtl="0" eaLnBrk="1" latinLnBrk="0" hangingPunct="1">
        <a:lnSpc>
          <a:spcPct val="90000"/>
        </a:lnSpc>
        <a:spcBef>
          <a:spcPts val="875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800350" indent="-400050" algn="l" defTabSz="1600200" rtl="0" eaLnBrk="1" latinLnBrk="0" hangingPunct="1">
        <a:lnSpc>
          <a:spcPct val="90000"/>
        </a:lnSpc>
        <a:spcBef>
          <a:spcPts val="87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4pPr>
      <a:lvl5pPr marL="3600450" indent="-400050" algn="l" defTabSz="1600200" rtl="0" eaLnBrk="1" latinLnBrk="0" hangingPunct="1">
        <a:lnSpc>
          <a:spcPct val="90000"/>
        </a:lnSpc>
        <a:spcBef>
          <a:spcPts val="87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5pPr>
      <a:lvl6pPr marL="4400550" indent="-400050" algn="l" defTabSz="1600200" rtl="0" eaLnBrk="1" latinLnBrk="0" hangingPunct="1">
        <a:lnSpc>
          <a:spcPct val="90000"/>
        </a:lnSpc>
        <a:spcBef>
          <a:spcPts val="87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6pPr>
      <a:lvl7pPr marL="5200650" indent="-400050" algn="l" defTabSz="1600200" rtl="0" eaLnBrk="1" latinLnBrk="0" hangingPunct="1">
        <a:lnSpc>
          <a:spcPct val="90000"/>
        </a:lnSpc>
        <a:spcBef>
          <a:spcPts val="87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0" indent="-400050" algn="l" defTabSz="1600200" rtl="0" eaLnBrk="1" latinLnBrk="0" hangingPunct="1">
        <a:lnSpc>
          <a:spcPct val="90000"/>
        </a:lnSpc>
        <a:spcBef>
          <a:spcPts val="87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8pPr>
      <a:lvl9pPr marL="6800850" indent="-400050" algn="l" defTabSz="1600200" rtl="0" eaLnBrk="1" latinLnBrk="0" hangingPunct="1">
        <a:lnSpc>
          <a:spcPct val="90000"/>
        </a:lnSpc>
        <a:spcBef>
          <a:spcPts val="87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0200" rtl="0" eaLnBrk="1" latinLnBrk="0" hangingPunct="1"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800100" algn="l" defTabSz="1600200" rtl="0" eaLnBrk="1" latinLnBrk="0" hangingPunct="1">
        <a:defRPr sz="315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algn="l" defTabSz="1600200" rtl="0" eaLnBrk="1" latinLnBrk="0" hangingPunct="1"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algn="l" defTabSz="1600200" rtl="0" eaLnBrk="1" latinLnBrk="0" hangingPunct="1">
        <a:defRPr sz="3150" kern="1200">
          <a:solidFill>
            <a:schemeClr val="tx1"/>
          </a:solidFill>
          <a:latin typeface="+mn-lt"/>
          <a:ea typeface="+mn-ea"/>
          <a:cs typeface="+mn-cs"/>
        </a:defRPr>
      </a:lvl4pPr>
      <a:lvl5pPr marL="3200400" algn="l" defTabSz="1600200" rtl="0" eaLnBrk="1" latinLnBrk="0" hangingPunct="1">
        <a:defRPr sz="3150" kern="1200">
          <a:solidFill>
            <a:schemeClr val="tx1"/>
          </a:solidFill>
          <a:latin typeface="+mn-lt"/>
          <a:ea typeface="+mn-ea"/>
          <a:cs typeface="+mn-cs"/>
        </a:defRPr>
      </a:lvl5pPr>
      <a:lvl6pPr marL="4000500" algn="l" defTabSz="1600200" rtl="0" eaLnBrk="1" latinLnBrk="0" hangingPunct="1">
        <a:defRPr sz="3150" kern="1200">
          <a:solidFill>
            <a:schemeClr val="tx1"/>
          </a:solidFill>
          <a:latin typeface="+mn-lt"/>
          <a:ea typeface="+mn-ea"/>
          <a:cs typeface="+mn-cs"/>
        </a:defRPr>
      </a:lvl6pPr>
      <a:lvl7pPr marL="4800600" algn="l" defTabSz="1600200" rtl="0" eaLnBrk="1" latinLnBrk="0" hangingPunct="1">
        <a:defRPr sz="3150" kern="1200">
          <a:solidFill>
            <a:schemeClr val="tx1"/>
          </a:solidFill>
          <a:latin typeface="+mn-lt"/>
          <a:ea typeface="+mn-ea"/>
          <a:cs typeface="+mn-cs"/>
        </a:defRPr>
      </a:lvl7pPr>
      <a:lvl8pPr marL="5600700" algn="l" defTabSz="1600200" rtl="0" eaLnBrk="1" latinLnBrk="0" hangingPunct="1">
        <a:defRPr sz="3150" kern="1200">
          <a:solidFill>
            <a:schemeClr val="tx1"/>
          </a:solidFill>
          <a:latin typeface="+mn-lt"/>
          <a:ea typeface="+mn-ea"/>
          <a:cs typeface="+mn-cs"/>
        </a:defRPr>
      </a:lvl8pPr>
      <a:lvl9pPr marL="6400800" algn="l" defTabSz="1600200" rtl="0" eaLnBrk="1" latinLnBrk="0" hangingPunct="1">
        <a:defRPr sz="31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423F2-4F7D-4B2F-A409-67112E209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BD641-E434-4A49-B1D9-25D154768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874569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ccye</dc:creator>
  <cp:lastModifiedBy>cheukky</cp:lastModifiedBy>
  <cp:revision>15</cp:revision>
  <dcterms:created xsi:type="dcterms:W3CDTF">2021-11-24T01:11:02Z</dcterms:created>
  <dcterms:modified xsi:type="dcterms:W3CDTF">2021-12-01T02:10:52Z</dcterms:modified>
</cp:coreProperties>
</file>